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9" r:id="rId5"/>
    <p:sldMasterId id="2147483670" r:id="rId6"/>
    <p:sldMasterId id="214748367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Lst>
  <p:sldSz cy="5143500" cx="9144000"/>
  <p:notesSz cx="8001000" cy="10287000"/>
  <p:embeddedFontLst>
    <p:embeddedFont>
      <p:font typeface="Google Sans SemiBold"/>
      <p:regular r:id="rId38"/>
      <p:bold r:id="rId39"/>
      <p:italic r:id="rId40"/>
      <p:boldItalic r:id="rId41"/>
    </p:embeddedFont>
    <p:embeddedFont>
      <p:font typeface="Google Sans"/>
      <p:regular r:id="rId42"/>
      <p:bold r:id="rId43"/>
      <p:italic r:id="rId44"/>
      <p:boldItalic r:id="rId45"/>
    </p:embeddedFont>
    <p:embeddedFont>
      <p:font typeface="Google Sans Medium"/>
      <p:regular r:id="rId46"/>
      <p:bold r:id="rId47"/>
      <p:italic r:id="rId48"/>
      <p:boldItalic r:id="rId49"/>
    </p:embeddedFont>
    <p:embeddedFont>
      <p:font typeface="Google Sans Text"/>
      <p:regular r:id="rId50"/>
      <p:bold r:id="rId51"/>
      <p:italic r:id="rId52"/>
      <p:boldItalic r:id="rId53"/>
    </p:embeddedFont>
    <p:embeddedFont>
      <p:font typeface="Google Sans Text Medium"/>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Scott Shackelford"/>
  <p:cmAuthor clrIdx="1" id="1" initials="" lastIdx="1" name="Ted Briggs"/>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790C821-88DC-46D4-A5CB-001C72DBF582}">
  <a:tblStyle styleId="{1790C821-88DC-46D4-A5CB-001C72DBF58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GoogleSansSemiBold-italic.fntdata"/><Relationship Id="rId42" Type="http://schemas.openxmlformats.org/officeDocument/2006/relationships/font" Target="fonts/GoogleSans-regular.fntdata"/><Relationship Id="rId41" Type="http://schemas.openxmlformats.org/officeDocument/2006/relationships/font" Target="fonts/GoogleSansSemiBold-boldItalic.fntdata"/><Relationship Id="rId44" Type="http://schemas.openxmlformats.org/officeDocument/2006/relationships/font" Target="fonts/GoogleSans-italic.fntdata"/><Relationship Id="rId43" Type="http://schemas.openxmlformats.org/officeDocument/2006/relationships/font" Target="fonts/GoogleSans-bold.fntdata"/><Relationship Id="rId46" Type="http://schemas.openxmlformats.org/officeDocument/2006/relationships/font" Target="fonts/GoogleSansMedium-regular.fntdata"/><Relationship Id="rId45" Type="http://schemas.openxmlformats.org/officeDocument/2006/relationships/font" Target="fonts/GoogleSans-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1.xml"/><Relationship Id="rId48" Type="http://schemas.openxmlformats.org/officeDocument/2006/relationships/font" Target="fonts/GoogleSansMedium-italic.fntdata"/><Relationship Id="rId47" Type="http://schemas.openxmlformats.org/officeDocument/2006/relationships/font" Target="fonts/GoogleSansMedium-bold.fntdata"/><Relationship Id="rId49" Type="http://schemas.openxmlformats.org/officeDocument/2006/relationships/font" Target="fonts/GoogleSansMedium-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font" Target="fonts/GoogleSansSemiBold-bold.fntdata"/><Relationship Id="rId38" Type="http://schemas.openxmlformats.org/officeDocument/2006/relationships/font" Target="fonts/GoogleSansSemiBold-regular.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GoogleSansText-bold.fntdata"/><Relationship Id="rId50" Type="http://schemas.openxmlformats.org/officeDocument/2006/relationships/font" Target="fonts/GoogleSansText-regular.fntdata"/><Relationship Id="rId53" Type="http://schemas.openxmlformats.org/officeDocument/2006/relationships/font" Target="fonts/GoogleSansText-boldItalic.fntdata"/><Relationship Id="rId52" Type="http://schemas.openxmlformats.org/officeDocument/2006/relationships/font" Target="fonts/GoogleSansText-italic.fntdata"/><Relationship Id="rId11" Type="http://schemas.openxmlformats.org/officeDocument/2006/relationships/slide" Target="slides/slide3.xml"/><Relationship Id="rId55" Type="http://schemas.openxmlformats.org/officeDocument/2006/relationships/font" Target="fonts/GoogleSansTextMedium-bold.fntdata"/><Relationship Id="rId10" Type="http://schemas.openxmlformats.org/officeDocument/2006/relationships/slide" Target="slides/slide2.xml"/><Relationship Id="rId54" Type="http://schemas.openxmlformats.org/officeDocument/2006/relationships/font" Target="fonts/GoogleSansTextMedium-regular.fntdata"/><Relationship Id="rId13" Type="http://schemas.openxmlformats.org/officeDocument/2006/relationships/slide" Target="slides/slide5.xml"/><Relationship Id="rId57" Type="http://schemas.openxmlformats.org/officeDocument/2006/relationships/font" Target="fonts/GoogleSansTextMedium-boldItalic.fntdata"/><Relationship Id="rId12" Type="http://schemas.openxmlformats.org/officeDocument/2006/relationships/slide" Target="slides/slide4.xml"/><Relationship Id="rId56" Type="http://schemas.openxmlformats.org/officeDocument/2006/relationships/font" Target="fonts/GoogleSansTextMedium-italic.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7-01T19:37:09.213">
    <p:pos x="2123" y="539"/>
    <p:text>With ESPR monitoring plastic life cycle, (Lot X specifically calls out marking plastics at 50g or heavier) we should also add plastic to this guide, at least the primary if found in the back cover. We already list on slide 12 at 27g total, so I don't think we trigger the marking reuiqrments on the components - this is for recycle purposes, to point it out during separation
suggestions - add one more note on slide 16 to identify the plastic in back cover by it's material composition (type of plastic) - this will help recyclers triage</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4-06-10T17:01:42.805">
    <p:pos x="2792" y="1886"/>
    <p:text>apple has "Remove anything from your person that could conduct energy, such as jewelry and watches, to avoid electric shock to yourself or the logic board."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800100" y="4886325"/>
            <a:ext cx="6400800" cy="462915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6f70d956c3_2_185:notes"/>
          <p:cNvSpPr/>
          <p:nvPr>
            <p:ph idx="2" type="sldImg"/>
          </p:nvPr>
        </p:nvSpPr>
        <p:spPr>
          <a:xfrm>
            <a:off x="444850" y="771525"/>
            <a:ext cx="7112100" cy="38577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6f70d956c3_2_185:notes"/>
          <p:cNvSpPr txBox="1"/>
          <p:nvPr>
            <p:ph idx="1" type="body"/>
          </p:nvPr>
        </p:nvSpPr>
        <p:spPr>
          <a:xfrm>
            <a:off x="800100" y="4886325"/>
            <a:ext cx="64008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Google Sans Text"/>
              <a:ea typeface="Google Sans Text"/>
              <a:cs typeface="Google Sans Text"/>
              <a:sym typeface="Google Sans Tex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8f359392e4_0_292: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6" name="Google Shape;456;g28f359392e4_0_292: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ce10d81ed0_0_424: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7" name="Google Shape;467;g2ce10d81ed0_0_424: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8f359392e4_0_334: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3" name="Google Shape;503;g28f359392e4_0_334: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ce10d81ed0_0_195: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3" name="Google Shape;513;g2ce10d81ed0_0_195: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8f359392e4_0_377: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5" name="Google Shape;545;g28f359392e4_0_377: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8f359392e4_0_389: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7" name="Google Shape;557;g28f359392e4_0_389: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8f359392e4_0_407: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3" name="Google Shape;573;g28f359392e4_0_407: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8f359392e4_0_419: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5" name="Google Shape;585;g28f359392e4_0_419: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8f359392e4_0_437: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4" name="Google Shape;604;g28f359392e4_0_437: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8f359392e4_0_449: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5" name="Google Shape;615;g28f359392e4_0_449: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8f359392e4_0_78: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3" name="Google Shape;253;g28f359392e4_0_78: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8f359392e4_0_461: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6" name="Google Shape;626;g28f359392e4_0_461: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8f359392e4_0_473: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8" name="Google Shape;638;g28f359392e4_0_473: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8f359392e4_0_604: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8" name="Google Shape;648;g28f359392e4_0_604: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8f359392e4_0_497: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8" name="Google Shape;658;g28f359392e4_0_497: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8f359392e4_0_485: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8" name="Google Shape;668;g28f359392e4_0_485: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6fb639b1ea_1_19: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26fb639b1ea_1_19:notes"/>
          <p:cNvSpPr txBox="1"/>
          <p:nvPr>
            <p:ph idx="1" type="body"/>
          </p:nvPr>
        </p:nvSpPr>
        <p:spPr>
          <a:xfrm>
            <a:off x="800100" y="4886325"/>
            <a:ext cx="64008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2d2020b75dc_0_4: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2d2020b75dc_0_4:notes"/>
          <p:cNvSpPr txBox="1"/>
          <p:nvPr>
            <p:ph idx="1" type="body"/>
          </p:nvPr>
        </p:nvSpPr>
        <p:spPr>
          <a:xfrm>
            <a:off x="800100" y="4886325"/>
            <a:ext cx="64008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8f359392e4_0_621: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0" name="Google Shape;700;g28f359392e4_0_621: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8f359392e4_0_633: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0" name="Google Shape;710;g28f359392e4_0_633: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8f359392e4_0_509: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0" name="Google Shape;720;g28f359392e4_0_509: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8f359392e4_0_103: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6" name="Google Shape;266;g28f359392e4_0_103: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8f359392e4_0_92: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5" name="Google Shape;275;g28f359392e4_0_92: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8f359392e4_0_113: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5" name="Google Shape;285;g28f359392e4_0_113: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ce10d81ed0_0_1: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2" name="Google Shape;322;g2ce10d81ed0_0_1: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ce10d81ed0_0_78: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0" name="Google Shape;370;g2ce10d81ed0_0_78: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ce10d81ed0_0_141: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4" name="Google Shape;404;g2ce10d81ed0_0_141: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8f359392e4_0_280:notes"/>
          <p:cNvSpPr txBox="1"/>
          <p:nvPr>
            <p:ph idx="1" type="body"/>
          </p:nvPr>
        </p:nvSpPr>
        <p:spPr>
          <a:xfrm>
            <a:off x="800100" y="4886325"/>
            <a:ext cx="6400800" cy="4629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7" name="Google Shape;427;g28f359392e4_0_280:notes"/>
          <p:cNvSpPr/>
          <p:nvPr>
            <p:ph idx="2" type="sldImg"/>
          </p:nvPr>
        </p:nvSpPr>
        <p:spPr>
          <a:xfrm>
            <a:off x="-2095338" y="771525"/>
            <a:ext cx="12192300" cy="3857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11" name="Shape 11"/>
        <p:cNvGrpSpPr/>
        <p:nvPr/>
      </p:nvGrpSpPr>
      <p:grpSpPr>
        <a:xfrm>
          <a:off x="0" y="0"/>
          <a:ext cx="0" cy="0"/>
          <a:chOff x="0" y="0"/>
          <a:chExt cx="0" cy="0"/>
        </a:xfrm>
      </p:grpSpPr>
      <p:sp>
        <p:nvSpPr>
          <p:cNvPr id="12" name="Google Shape;12;p2"/>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 Plain Slide">
  <p:cSld name="TITLE_1_2_1_1_1_1_1_1_1_1_1">
    <p:bg>
      <p:bgPr>
        <a:solidFill>
          <a:srgbClr val="FFFFFF"/>
        </a:solidFill>
      </p:bgPr>
    </p:bg>
    <p:spTree>
      <p:nvGrpSpPr>
        <p:cNvPr id="69" name="Shape 69"/>
        <p:cNvGrpSpPr/>
        <p:nvPr/>
      </p:nvGrpSpPr>
      <p:grpSpPr>
        <a:xfrm>
          <a:off x="0" y="0"/>
          <a:ext cx="0" cy="0"/>
          <a:chOff x="0" y="0"/>
          <a:chExt cx="0" cy="0"/>
        </a:xfrm>
      </p:grpSpPr>
      <p:sp>
        <p:nvSpPr>
          <p:cNvPr id="70" name="Google Shape;70;p13"/>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71" name="Google Shape;71;p13"/>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 Navigation Bar Only">
  <p:cSld name="TITLE_1_2_1_1_1_1_1_1_1_1_1_1">
    <p:bg>
      <p:bgPr>
        <a:solidFill>
          <a:srgbClr val="FFFFFF"/>
        </a:solidFill>
      </p:bgPr>
    </p:bg>
    <p:spTree>
      <p:nvGrpSpPr>
        <p:cNvPr id="72" name="Shape 72"/>
        <p:cNvGrpSpPr/>
        <p:nvPr/>
      </p:nvGrpSpPr>
      <p:grpSpPr>
        <a:xfrm>
          <a:off x="0" y="0"/>
          <a:ext cx="0" cy="0"/>
          <a:chOff x="0" y="0"/>
          <a:chExt cx="0" cy="0"/>
        </a:xfrm>
      </p:grpSpPr>
      <p:sp>
        <p:nvSpPr>
          <p:cNvPr id="73" name="Google Shape;73;p14"/>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74" name="Google Shape;74;p14"/>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75" name="Google Shape;75;p14"/>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76" name="Google Shape;76;p14"/>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77" name="Google Shape;77;p14"/>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78" name="Google Shape;78;p14"/>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79" name="Google Shape;79;p14"/>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80" name="Google Shape;80;p14"/>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81" name="Google Shape;81;p14"/>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82" name="Google Shape;82;p14"/>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83" name="Google Shape;83;p14"/>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84" name="Google Shape;84;p14"/>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
        <p:nvSpPr>
          <p:cNvPr id="85" name="Google Shape;85;p14"/>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Welcome">
  <p:cSld name="TITLE_1_2_1_1_1_1_1_1_1_1_1_1_1">
    <p:bg>
      <p:bgPr>
        <a:solidFill>
          <a:srgbClr val="FFFFFF"/>
        </a:solidFill>
      </p:bgPr>
    </p:bg>
    <p:spTree>
      <p:nvGrpSpPr>
        <p:cNvPr id="86" name="Shape 86"/>
        <p:cNvGrpSpPr/>
        <p:nvPr/>
      </p:nvGrpSpPr>
      <p:grpSpPr>
        <a:xfrm>
          <a:off x="0" y="0"/>
          <a:ext cx="0" cy="0"/>
          <a:chOff x="0" y="0"/>
          <a:chExt cx="0" cy="0"/>
        </a:xfrm>
      </p:grpSpPr>
      <p:sp>
        <p:nvSpPr>
          <p:cNvPr id="87" name="Google Shape;87;p15"/>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88" name="Google Shape;88;p15"/>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89" name="Google Shape;89;p15"/>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90" name="Google Shape;90;p15"/>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91" name="Google Shape;91;p15"/>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92" name="Google Shape;92;p15"/>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93" name="Google Shape;93;p15"/>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94" name="Google Shape;94;p15"/>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95" name="Google Shape;95;p15"/>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Welcome</a:t>
            </a:r>
            <a:endParaRPr b="1" sz="500">
              <a:solidFill>
                <a:schemeClr val="dk1"/>
              </a:solidFill>
              <a:latin typeface="Google Sans Text"/>
              <a:ea typeface="Google Sans Text"/>
              <a:cs typeface="Google Sans Text"/>
              <a:sym typeface="Google Sans Text"/>
            </a:endParaRPr>
          </a:p>
        </p:txBody>
      </p:sp>
      <p:sp>
        <p:nvSpPr>
          <p:cNvPr id="96" name="Google Shape;96;p15"/>
          <p:cNvSpPr/>
          <p:nvPr/>
        </p:nvSpPr>
        <p:spPr>
          <a:xfrm>
            <a:off x="1098213"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97" name="Google Shape;97;p15"/>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98" name="Google Shape;98;p15"/>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99" name="Google Shape;99;p15"/>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00" name="Google Shape;100;p15"/>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Precautions">
  <p:cSld name="TITLE_1_2_1_1_1_1_1_1_1_1_1_1_1_1">
    <p:bg>
      <p:bgPr>
        <a:solidFill>
          <a:srgbClr val="FFFFFF"/>
        </a:solidFill>
      </p:bgPr>
    </p:bg>
    <p:spTree>
      <p:nvGrpSpPr>
        <p:cNvPr id="101" name="Shape 101"/>
        <p:cNvGrpSpPr/>
        <p:nvPr/>
      </p:nvGrpSpPr>
      <p:grpSpPr>
        <a:xfrm>
          <a:off x="0" y="0"/>
          <a:ext cx="0" cy="0"/>
          <a:chOff x="0" y="0"/>
          <a:chExt cx="0" cy="0"/>
        </a:xfrm>
      </p:grpSpPr>
      <p:sp>
        <p:nvSpPr>
          <p:cNvPr id="102" name="Google Shape;102;p16"/>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03" name="Google Shape;103;p16"/>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04" name="Google Shape;104;p16"/>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05" name="Google Shape;105;p16"/>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Precautions</a:t>
            </a:r>
            <a:endParaRPr b="1" sz="500">
              <a:solidFill>
                <a:schemeClr val="dk1"/>
              </a:solidFill>
              <a:latin typeface="Google Sans Text"/>
              <a:ea typeface="Google Sans Text"/>
              <a:cs typeface="Google Sans Text"/>
              <a:sym typeface="Google Sans Text"/>
            </a:endParaRPr>
          </a:p>
        </p:txBody>
      </p:sp>
      <p:sp>
        <p:nvSpPr>
          <p:cNvPr id="106" name="Google Shape;106;p16"/>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107" name="Google Shape;107;p16"/>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108" name="Google Shape;108;p16"/>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109" name="Google Shape;109;p16"/>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110" name="Google Shape;110;p16"/>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111" name="Google Shape;111;p16"/>
          <p:cNvSpPr/>
          <p:nvPr/>
        </p:nvSpPr>
        <p:spPr>
          <a:xfrm>
            <a:off x="1711375"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12" name="Google Shape;112;p16"/>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113" name="Google Shape;113;p16"/>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114" name="Google Shape;114;p16"/>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15" name="Google Shape;115;p16"/>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Introduction">
  <p:cSld name="TITLE_1_2_1_1_1_1_1_1_1_1_1_1_1_1_1">
    <p:bg>
      <p:bgPr>
        <a:solidFill>
          <a:srgbClr val="FFFFFF"/>
        </a:solidFill>
      </p:bgPr>
    </p:bg>
    <p:spTree>
      <p:nvGrpSpPr>
        <p:cNvPr id="116" name="Shape 116"/>
        <p:cNvGrpSpPr/>
        <p:nvPr/>
      </p:nvGrpSpPr>
      <p:grpSpPr>
        <a:xfrm>
          <a:off x="0" y="0"/>
          <a:ext cx="0" cy="0"/>
          <a:chOff x="0" y="0"/>
          <a:chExt cx="0" cy="0"/>
        </a:xfrm>
      </p:grpSpPr>
      <p:sp>
        <p:nvSpPr>
          <p:cNvPr id="117" name="Google Shape;117;p17"/>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18" name="Google Shape;118;p17"/>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19" name="Google Shape;119;p17"/>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20" name="Google Shape;120;p17"/>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121" name="Google Shape;121;p17"/>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Introduction</a:t>
            </a:r>
            <a:endParaRPr b="1" sz="500">
              <a:solidFill>
                <a:schemeClr val="dk1"/>
              </a:solidFill>
              <a:latin typeface="Google Sans Text"/>
              <a:ea typeface="Google Sans Text"/>
              <a:cs typeface="Google Sans Text"/>
              <a:sym typeface="Google Sans Text"/>
            </a:endParaRPr>
          </a:p>
        </p:txBody>
      </p:sp>
      <p:sp>
        <p:nvSpPr>
          <p:cNvPr id="122" name="Google Shape;122;p17"/>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123" name="Google Shape;123;p17"/>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124" name="Google Shape;124;p17"/>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125" name="Google Shape;125;p17"/>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126" name="Google Shape;126;p17"/>
          <p:cNvSpPr/>
          <p:nvPr/>
        </p:nvSpPr>
        <p:spPr>
          <a:xfrm>
            <a:off x="2359788"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27" name="Google Shape;127;p17"/>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128" name="Google Shape;128;p17"/>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129" name="Google Shape;129;p17"/>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30" name="Google Shape;130;p17"/>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 Repair flows">
  <p:cSld name="TITLE_1_2_1_1_1_1_1_1_1_1_1_1_1_1_1_1">
    <p:bg>
      <p:bgPr>
        <a:solidFill>
          <a:srgbClr val="FFFFFF"/>
        </a:solidFill>
      </p:bgPr>
    </p:bg>
    <p:spTree>
      <p:nvGrpSpPr>
        <p:cNvPr id="131" name="Shape 131"/>
        <p:cNvGrpSpPr/>
        <p:nvPr/>
      </p:nvGrpSpPr>
      <p:grpSpPr>
        <a:xfrm>
          <a:off x="0" y="0"/>
          <a:ext cx="0" cy="0"/>
          <a:chOff x="0" y="0"/>
          <a:chExt cx="0" cy="0"/>
        </a:xfrm>
      </p:grpSpPr>
      <p:sp>
        <p:nvSpPr>
          <p:cNvPr id="132" name="Google Shape;132;p18"/>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33" name="Google Shape;133;p18"/>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34" name="Google Shape;134;p18"/>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35" name="Google Shape;135;p18"/>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136" name="Google Shape;136;p18"/>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137" name="Google Shape;137;p18"/>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Repair Flows</a:t>
            </a:r>
            <a:endParaRPr b="1" sz="500">
              <a:solidFill>
                <a:schemeClr val="dk1"/>
              </a:solidFill>
              <a:latin typeface="Google Sans Text"/>
              <a:ea typeface="Google Sans Text"/>
              <a:cs typeface="Google Sans Text"/>
              <a:sym typeface="Google Sans Text"/>
            </a:endParaRPr>
          </a:p>
        </p:txBody>
      </p:sp>
      <p:sp>
        <p:nvSpPr>
          <p:cNvPr id="138" name="Google Shape;138;p18"/>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139" name="Google Shape;139;p18"/>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140" name="Google Shape;140;p18"/>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141" name="Google Shape;141;p18"/>
          <p:cNvSpPr/>
          <p:nvPr/>
        </p:nvSpPr>
        <p:spPr>
          <a:xfrm>
            <a:off x="3013850"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42" name="Google Shape;142;p18"/>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143" name="Google Shape;143;p18"/>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144" name="Google Shape;144;p18"/>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45" name="Google Shape;145;p18"/>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 Disassembly-Base">
  <p:cSld name="TITLE_1_2_1_1_1_1_1_1_1_1_1_1_1_1_1_1_1">
    <p:bg>
      <p:bgPr>
        <a:solidFill>
          <a:srgbClr val="FFFFFF"/>
        </a:solidFill>
      </p:bgPr>
    </p:bg>
    <p:spTree>
      <p:nvGrpSpPr>
        <p:cNvPr id="146" name="Shape 146"/>
        <p:cNvGrpSpPr/>
        <p:nvPr/>
      </p:nvGrpSpPr>
      <p:grpSpPr>
        <a:xfrm>
          <a:off x="0" y="0"/>
          <a:ext cx="0" cy="0"/>
          <a:chOff x="0" y="0"/>
          <a:chExt cx="0" cy="0"/>
        </a:xfrm>
      </p:grpSpPr>
      <p:sp>
        <p:nvSpPr>
          <p:cNvPr id="147" name="Google Shape;147;p19"/>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48" name="Google Shape;148;p19"/>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49" name="Google Shape;149;p19"/>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50" name="Google Shape;150;p19"/>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151" name="Google Shape;151;p19"/>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152" name="Google Shape;152;p19"/>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153" name="Google Shape;153;p19"/>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Disassembly-BC</a:t>
            </a:r>
            <a:endParaRPr b="1" sz="500">
              <a:solidFill>
                <a:schemeClr val="dk1"/>
              </a:solidFill>
              <a:latin typeface="Google Sans Text"/>
              <a:ea typeface="Google Sans Text"/>
              <a:cs typeface="Google Sans Text"/>
              <a:sym typeface="Google Sans Text"/>
            </a:endParaRPr>
          </a:p>
        </p:txBody>
      </p:sp>
      <p:sp>
        <p:nvSpPr>
          <p:cNvPr id="154" name="Google Shape;154;p19"/>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155" name="Google Shape;155;p19"/>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156" name="Google Shape;156;p19"/>
          <p:cNvSpPr/>
          <p:nvPr/>
        </p:nvSpPr>
        <p:spPr>
          <a:xfrm>
            <a:off x="3747125"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57" name="Google Shape;157;p19"/>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158" name="Google Shape;158;p19"/>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159" name="Google Shape;159;p19"/>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60" name="Google Shape;160;p19"/>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
        <p:nvSpPr>
          <p:cNvPr id="161" name="Google Shape;161;p19"/>
          <p:cNvSpPr/>
          <p:nvPr/>
        </p:nvSpPr>
        <p:spPr>
          <a:xfrm>
            <a:off x="458400" y="4616388"/>
            <a:ext cx="8229600" cy="183300"/>
          </a:xfrm>
          <a:prstGeom prst="roundRect">
            <a:avLst>
              <a:gd fmla="val 50000" name="adj"/>
            </a:avLst>
          </a:prstGeom>
          <a:solidFill>
            <a:srgbClr val="F6F5F4"/>
          </a:solidFill>
          <a:ln cap="flat" cmpd="sng" w="9525">
            <a:solidFill>
              <a:schemeClr val="dk2"/>
            </a:solidFill>
            <a:prstDash val="solid"/>
            <a:round/>
            <a:headEnd len="sm" w="sm" type="none"/>
            <a:tailEnd len="sm" w="sm" type="none"/>
          </a:ln>
        </p:spPr>
        <p:txBody>
          <a:bodyPr anchorCtr="0" anchor="ctr" bIns="45725" lIns="0" spcFirstLastPara="1" rIns="0"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Back Cover            Inner Housing            Battery            Top Speaker            Logic Board            Front Camera            Rear Camera            mmWave            Bottom Speaker            Mic 1 Bracket           Vibrator            Enclosure</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 Assembly-Base">
  <p:cSld name="TITLE_1_2_1_1_1_1_1_1_1_1_1_1_1_1_1_1_1_1">
    <p:bg>
      <p:bgPr>
        <a:solidFill>
          <a:srgbClr val="FFFFFF"/>
        </a:solidFill>
      </p:bgPr>
    </p:bg>
    <p:spTree>
      <p:nvGrpSpPr>
        <p:cNvPr id="162" name="Shape 162"/>
        <p:cNvGrpSpPr/>
        <p:nvPr/>
      </p:nvGrpSpPr>
      <p:grpSpPr>
        <a:xfrm>
          <a:off x="0" y="0"/>
          <a:ext cx="0" cy="0"/>
          <a:chOff x="0" y="0"/>
          <a:chExt cx="0" cy="0"/>
        </a:xfrm>
      </p:grpSpPr>
      <p:sp>
        <p:nvSpPr>
          <p:cNvPr id="163" name="Google Shape;163;p20"/>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64" name="Google Shape;164;p20"/>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65" name="Google Shape;165;p20"/>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66" name="Google Shape;166;p20"/>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167" name="Google Shape;167;p20"/>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168" name="Google Shape;168;p20"/>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169" name="Google Shape;169;p20"/>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170" name="Google Shape;170;p20"/>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Assembly-BC</a:t>
            </a:r>
            <a:endParaRPr b="1" sz="500">
              <a:solidFill>
                <a:schemeClr val="dk1"/>
              </a:solidFill>
              <a:latin typeface="Google Sans Text"/>
              <a:ea typeface="Google Sans Text"/>
              <a:cs typeface="Google Sans Text"/>
              <a:sym typeface="Google Sans Text"/>
            </a:endParaRPr>
          </a:p>
        </p:txBody>
      </p:sp>
      <p:sp>
        <p:nvSpPr>
          <p:cNvPr id="171" name="Google Shape;171;p20"/>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172" name="Google Shape;172;p20"/>
          <p:cNvSpPr/>
          <p:nvPr/>
        </p:nvSpPr>
        <p:spPr>
          <a:xfrm>
            <a:off x="4535438"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73" name="Google Shape;173;p20"/>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174" name="Google Shape;174;p20"/>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175" name="Google Shape;175;p20"/>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76" name="Google Shape;176;p20"/>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
        <p:nvSpPr>
          <p:cNvPr id="177" name="Google Shape;177;p20"/>
          <p:cNvSpPr/>
          <p:nvPr/>
        </p:nvSpPr>
        <p:spPr>
          <a:xfrm>
            <a:off x="458400" y="4616388"/>
            <a:ext cx="8229600" cy="183300"/>
          </a:xfrm>
          <a:prstGeom prst="roundRect">
            <a:avLst>
              <a:gd fmla="val 50000" name="adj"/>
            </a:avLst>
          </a:prstGeom>
          <a:solidFill>
            <a:srgbClr val="F6F5F4"/>
          </a:solidFill>
          <a:ln cap="flat" cmpd="sng" w="9525">
            <a:solidFill>
              <a:schemeClr val="dk2"/>
            </a:solidFill>
            <a:prstDash val="solid"/>
            <a:round/>
            <a:headEnd len="sm" w="sm" type="none"/>
            <a:tailEnd len="sm" w="sm" type="none"/>
          </a:ln>
        </p:spPr>
        <p:txBody>
          <a:bodyPr anchorCtr="0" anchor="ctr" bIns="45725" lIns="0" spcFirstLastPara="1" rIns="0"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Enclosure            Vibrator            Mic 1 bracket       Bottom Speaker       mmWave            Front Camera            Rear Camera            Logic Board            Top Speaker            Battery           Inner Housing            Back Cover           </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Disassembly-Flip">
  <p:cSld name="TITLE_1_2_1_1_1_1_1_1_1_1_1_1_1_1_1_1_1_1_1">
    <p:bg>
      <p:bgPr>
        <a:solidFill>
          <a:srgbClr val="FFFFFF"/>
        </a:solidFill>
      </p:bgPr>
    </p:bg>
    <p:spTree>
      <p:nvGrpSpPr>
        <p:cNvPr id="178" name="Shape 178"/>
        <p:cNvGrpSpPr/>
        <p:nvPr/>
      </p:nvGrpSpPr>
      <p:grpSpPr>
        <a:xfrm>
          <a:off x="0" y="0"/>
          <a:ext cx="0" cy="0"/>
          <a:chOff x="0" y="0"/>
          <a:chExt cx="0" cy="0"/>
        </a:xfrm>
      </p:grpSpPr>
      <p:sp>
        <p:nvSpPr>
          <p:cNvPr id="179" name="Google Shape;179;p21"/>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80" name="Google Shape;180;p21"/>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81" name="Google Shape;181;p21"/>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82" name="Google Shape;182;p21"/>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183" name="Google Shape;183;p21"/>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184" name="Google Shape;184;p21"/>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185" name="Google Shape;185;p21"/>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186" name="Google Shape;186;p21"/>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187" name="Google Shape;187;p21"/>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188" name="Google Shape;188;p21"/>
          <p:cNvSpPr/>
          <p:nvPr/>
        </p:nvSpPr>
        <p:spPr>
          <a:xfrm>
            <a:off x="5302675"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89" name="Google Shape;189;p21"/>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Disassembly-CG</a:t>
            </a:r>
            <a:endParaRPr b="1" sz="500">
              <a:solidFill>
                <a:schemeClr val="dk1"/>
              </a:solidFill>
              <a:latin typeface="Google Sans Text"/>
              <a:ea typeface="Google Sans Text"/>
              <a:cs typeface="Google Sans Text"/>
              <a:sym typeface="Google Sans Text"/>
            </a:endParaRPr>
          </a:p>
        </p:txBody>
      </p:sp>
      <p:sp>
        <p:nvSpPr>
          <p:cNvPr id="190" name="Google Shape;190;p21"/>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Assembly-CG</a:t>
            </a:r>
            <a:endParaRPr sz="500">
              <a:solidFill>
                <a:schemeClr val="lt1"/>
              </a:solidFill>
              <a:latin typeface="Google Sans Text"/>
              <a:ea typeface="Google Sans Text"/>
              <a:cs typeface="Google Sans Text"/>
              <a:sym typeface="Google Sans Text"/>
            </a:endParaRPr>
          </a:p>
        </p:txBody>
      </p:sp>
      <p:sp>
        <p:nvSpPr>
          <p:cNvPr id="191" name="Google Shape;191;p21"/>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192" name="Google Shape;192;p21"/>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
        <p:nvSpPr>
          <p:cNvPr id="193" name="Google Shape;193;p21"/>
          <p:cNvSpPr/>
          <p:nvPr/>
        </p:nvSpPr>
        <p:spPr>
          <a:xfrm>
            <a:off x="458400" y="4616388"/>
            <a:ext cx="8229600" cy="183300"/>
          </a:xfrm>
          <a:prstGeom prst="roundRect">
            <a:avLst>
              <a:gd fmla="val 50000" name="adj"/>
            </a:avLst>
          </a:prstGeom>
          <a:solidFill>
            <a:srgbClr val="F6F5F4"/>
          </a:solidFill>
          <a:ln cap="flat" cmpd="sng" w="9525">
            <a:solidFill>
              <a:schemeClr val="dk2"/>
            </a:solidFill>
            <a:prstDash val="solid"/>
            <a:round/>
            <a:headEnd len="sm" w="sm" type="none"/>
            <a:tailEnd len="sm" w="sm" type="none"/>
          </a:ln>
        </p:spPr>
        <p:txBody>
          <a:bodyPr anchorCtr="0" anchor="ctr" bIns="45725" lIns="0" spcFirstLastPara="1" rIns="0"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Display</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 Assembly-Flip">
  <p:cSld name="TITLE_1_2_1_1_1_1_1_1_1_1_1_1_1_1_1_1_1_1_1_1">
    <p:bg>
      <p:bgPr>
        <a:solidFill>
          <a:srgbClr val="FFFFFF"/>
        </a:solidFill>
      </p:bgPr>
    </p:bg>
    <p:spTree>
      <p:nvGrpSpPr>
        <p:cNvPr id="194" name="Shape 194"/>
        <p:cNvGrpSpPr/>
        <p:nvPr/>
      </p:nvGrpSpPr>
      <p:grpSpPr>
        <a:xfrm>
          <a:off x="0" y="0"/>
          <a:ext cx="0" cy="0"/>
          <a:chOff x="0" y="0"/>
          <a:chExt cx="0" cy="0"/>
        </a:xfrm>
      </p:grpSpPr>
      <p:sp>
        <p:nvSpPr>
          <p:cNvPr id="195" name="Google Shape;195;p22"/>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196" name="Google Shape;196;p22"/>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197" name="Google Shape;197;p22"/>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198" name="Google Shape;198;p22"/>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199" name="Google Shape;199;p22"/>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200" name="Google Shape;200;p22"/>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201" name="Google Shape;201;p22"/>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Disassembly-BC</a:t>
            </a:r>
            <a:endParaRPr sz="500">
              <a:solidFill>
                <a:schemeClr val="lt1"/>
              </a:solidFill>
              <a:latin typeface="Google Sans Text"/>
              <a:ea typeface="Google Sans Text"/>
              <a:cs typeface="Google Sans Text"/>
              <a:sym typeface="Google Sans Text"/>
            </a:endParaRPr>
          </a:p>
        </p:txBody>
      </p:sp>
      <p:sp>
        <p:nvSpPr>
          <p:cNvPr id="202" name="Google Shape;202;p22"/>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Assembly-BC</a:t>
            </a:r>
            <a:endParaRPr sz="500">
              <a:solidFill>
                <a:schemeClr val="lt1"/>
              </a:solidFill>
              <a:latin typeface="Google Sans Text"/>
              <a:ea typeface="Google Sans Text"/>
              <a:cs typeface="Google Sans Text"/>
              <a:sym typeface="Google Sans Text"/>
            </a:endParaRPr>
          </a:p>
        </p:txBody>
      </p:sp>
      <p:sp>
        <p:nvSpPr>
          <p:cNvPr id="203" name="Google Shape;203;p22"/>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204" name="Google Shape;204;p22"/>
          <p:cNvSpPr/>
          <p:nvPr/>
        </p:nvSpPr>
        <p:spPr>
          <a:xfrm>
            <a:off x="6050263"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05" name="Google Shape;205;p22"/>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Disassembly-CG</a:t>
            </a:r>
            <a:endParaRPr sz="500">
              <a:solidFill>
                <a:schemeClr val="lt1"/>
              </a:solidFill>
              <a:latin typeface="Google Sans Text"/>
              <a:ea typeface="Google Sans Text"/>
              <a:cs typeface="Google Sans Text"/>
              <a:sym typeface="Google Sans Text"/>
            </a:endParaRPr>
          </a:p>
        </p:txBody>
      </p:sp>
      <p:sp>
        <p:nvSpPr>
          <p:cNvPr id="206" name="Google Shape;206;p22"/>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Assembly-CG</a:t>
            </a:r>
            <a:endParaRPr b="1" sz="500">
              <a:solidFill>
                <a:schemeClr val="dk1"/>
              </a:solidFill>
              <a:latin typeface="Google Sans Text"/>
              <a:ea typeface="Google Sans Text"/>
              <a:cs typeface="Google Sans Text"/>
              <a:sym typeface="Google Sans Text"/>
            </a:endParaRPr>
          </a:p>
        </p:txBody>
      </p:sp>
      <p:sp>
        <p:nvSpPr>
          <p:cNvPr id="207" name="Google Shape;207;p22"/>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208" name="Google Shape;208;p22"/>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
        <p:nvSpPr>
          <p:cNvPr id="209" name="Google Shape;209;p22"/>
          <p:cNvSpPr/>
          <p:nvPr/>
        </p:nvSpPr>
        <p:spPr>
          <a:xfrm>
            <a:off x="458400" y="4616388"/>
            <a:ext cx="8229600" cy="183300"/>
          </a:xfrm>
          <a:prstGeom prst="roundRect">
            <a:avLst>
              <a:gd fmla="val 50000" name="adj"/>
            </a:avLst>
          </a:prstGeom>
          <a:solidFill>
            <a:srgbClr val="F6F5F4"/>
          </a:solidFill>
          <a:ln cap="flat" cmpd="sng" w="9525">
            <a:solidFill>
              <a:schemeClr val="dk2"/>
            </a:solidFill>
            <a:prstDash val="solid"/>
            <a:round/>
            <a:headEnd len="sm" w="sm" type="none"/>
            <a:tailEnd len="sm" w="sm" type="none"/>
          </a:ln>
        </p:spPr>
        <p:txBody>
          <a:bodyPr anchorCtr="0" anchor="ctr" bIns="45725" lIns="0" spcFirstLastPara="1" rIns="0"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Display</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1594485"/>
            <a:ext cx="7772400" cy="1080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
          <p:cNvSpPr txBox="1"/>
          <p:nvPr>
            <p:ph idx="1" type="subTitle"/>
          </p:nvPr>
        </p:nvSpPr>
        <p:spPr>
          <a:xfrm>
            <a:off x="1371600" y="2880360"/>
            <a:ext cx="6400800" cy="12858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 Troubleshooting">
  <p:cSld name="TITLE_1_2_1_1_1_1_1_1_1_1_1_1_1_1_1_1_1_1_1_1_1">
    <p:bg>
      <p:bgPr>
        <a:solidFill>
          <a:srgbClr val="FFFFFF"/>
        </a:solidFill>
      </p:bgPr>
    </p:bg>
    <p:spTree>
      <p:nvGrpSpPr>
        <p:cNvPr id="210" name="Shape 210"/>
        <p:cNvGrpSpPr/>
        <p:nvPr/>
      </p:nvGrpSpPr>
      <p:grpSpPr>
        <a:xfrm>
          <a:off x="0" y="0"/>
          <a:ext cx="0" cy="0"/>
          <a:chOff x="0" y="0"/>
          <a:chExt cx="0" cy="0"/>
        </a:xfrm>
      </p:grpSpPr>
      <p:sp>
        <p:nvSpPr>
          <p:cNvPr id="211" name="Google Shape;211;p23"/>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12" name="Google Shape;212;p23"/>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213" name="Google Shape;213;p23"/>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14" name="Google Shape;214;p23"/>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215" name="Google Shape;215;p23"/>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216" name="Google Shape;216;p23"/>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217" name="Google Shape;217;p23"/>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Disassembly-Base</a:t>
            </a:r>
            <a:endParaRPr sz="500">
              <a:solidFill>
                <a:schemeClr val="lt1"/>
              </a:solidFill>
              <a:latin typeface="Google Sans Text"/>
              <a:ea typeface="Google Sans Text"/>
              <a:cs typeface="Google Sans Text"/>
              <a:sym typeface="Google Sans Text"/>
            </a:endParaRPr>
          </a:p>
        </p:txBody>
      </p:sp>
      <p:sp>
        <p:nvSpPr>
          <p:cNvPr id="218" name="Google Shape;218;p23"/>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Assembly-Base</a:t>
            </a:r>
            <a:endParaRPr sz="500">
              <a:solidFill>
                <a:schemeClr val="lt1"/>
              </a:solidFill>
              <a:latin typeface="Google Sans Text"/>
              <a:ea typeface="Google Sans Text"/>
              <a:cs typeface="Google Sans Text"/>
              <a:sym typeface="Google Sans Text"/>
            </a:endParaRPr>
          </a:p>
        </p:txBody>
      </p:sp>
      <p:sp>
        <p:nvSpPr>
          <p:cNvPr id="219" name="Google Shape;219;p23"/>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220" name="Google Shape;220;p23"/>
          <p:cNvSpPr/>
          <p:nvPr/>
        </p:nvSpPr>
        <p:spPr>
          <a:xfrm>
            <a:off x="6783738"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21" name="Google Shape;221;p23"/>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Disassembly-Flip</a:t>
            </a:r>
            <a:endParaRPr sz="500">
              <a:solidFill>
                <a:schemeClr val="lt1"/>
              </a:solidFill>
              <a:latin typeface="Google Sans Text"/>
              <a:ea typeface="Google Sans Text"/>
              <a:cs typeface="Google Sans Text"/>
              <a:sym typeface="Google Sans Text"/>
            </a:endParaRPr>
          </a:p>
        </p:txBody>
      </p:sp>
      <p:sp>
        <p:nvSpPr>
          <p:cNvPr id="222" name="Google Shape;222;p23"/>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Assembly-Flip</a:t>
            </a:r>
            <a:endParaRPr sz="500">
              <a:solidFill>
                <a:schemeClr val="lt1"/>
              </a:solidFill>
              <a:latin typeface="Google Sans Text"/>
              <a:ea typeface="Google Sans Text"/>
              <a:cs typeface="Google Sans Text"/>
              <a:sym typeface="Google Sans Text"/>
            </a:endParaRPr>
          </a:p>
        </p:txBody>
      </p:sp>
      <p:sp>
        <p:nvSpPr>
          <p:cNvPr id="223" name="Google Shape;223;p23"/>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Troubleshooting</a:t>
            </a:r>
            <a:endParaRPr b="1" sz="500">
              <a:solidFill>
                <a:schemeClr val="dk1"/>
              </a:solidFill>
              <a:latin typeface="Google Sans Text"/>
              <a:ea typeface="Google Sans Text"/>
              <a:cs typeface="Google Sans Text"/>
              <a:sym typeface="Google Sans Text"/>
            </a:endParaRPr>
          </a:p>
        </p:txBody>
      </p:sp>
      <p:sp>
        <p:nvSpPr>
          <p:cNvPr id="224" name="Google Shape;224;p23"/>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Testing</a:t>
            </a:r>
            <a:endParaRPr sz="500">
              <a:solidFill>
                <a:schemeClr val="lt1"/>
              </a:solidFill>
              <a:latin typeface="Google Sans Text"/>
              <a:ea typeface="Google Sans Text"/>
              <a:cs typeface="Google Sans Text"/>
              <a:sym typeface="Google Sans Tex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 Testing">
  <p:cSld name="TITLE_1_2_1_1_1_1_1_1_1_1_1_1_1_1_1_1_1_1_1_1_1_1">
    <p:bg>
      <p:bgPr>
        <a:solidFill>
          <a:srgbClr val="FFFFFF"/>
        </a:solidFill>
      </p:bgPr>
    </p:bg>
    <p:spTree>
      <p:nvGrpSpPr>
        <p:cNvPr id="225" name="Shape 225"/>
        <p:cNvGrpSpPr/>
        <p:nvPr/>
      </p:nvGrpSpPr>
      <p:grpSpPr>
        <a:xfrm>
          <a:off x="0" y="0"/>
          <a:ext cx="0" cy="0"/>
          <a:chOff x="0" y="0"/>
          <a:chExt cx="0" cy="0"/>
        </a:xfrm>
      </p:grpSpPr>
      <p:sp>
        <p:nvSpPr>
          <p:cNvPr id="226" name="Google Shape;226;p24"/>
          <p:cNvSpPr txBox="1"/>
          <p:nvPr>
            <p:ph type="title"/>
          </p:nvPr>
        </p:nvSpPr>
        <p:spPr>
          <a:xfrm>
            <a:off x="457203" y="508075"/>
            <a:ext cx="8229600" cy="407700"/>
          </a:xfrm>
          <a:prstGeom prst="rect">
            <a:avLst/>
          </a:prstGeom>
        </p:spPr>
        <p:txBody>
          <a:bodyPr anchorCtr="0" anchor="t" bIns="0" lIns="0" spcFirstLastPara="1" rIns="0" wrap="square" tIns="0">
            <a:noAutofit/>
          </a:bodyPr>
          <a:lstStyle>
            <a:lvl1pPr lvl="0">
              <a:spcBef>
                <a:spcPts val="0"/>
              </a:spcBef>
              <a:spcAft>
                <a:spcPts val="0"/>
              </a:spcAft>
              <a:buSzPts val="1600"/>
              <a:buFont typeface="Google Sans"/>
              <a:buNone/>
              <a:defRPr b="1" sz="1600">
                <a:latin typeface="Google Sans"/>
                <a:ea typeface="Google Sans"/>
                <a:cs typeface="Google Sans"/>
                <a:sym typeface="Google Sans"/>
              </a:defRPr>
            </a:lvl1pPr>
            <a:lvl2pPr lvl="1">
              <a:spcBef>
                <a:spcPts val="0"/>
              </a:spcBef>
              <a:spcAft>
                <a:spcPts val="0"/>
              </a:spcAft>
              <a:buSzPts val="1600"/>
              <a:buFont typeface="Google Sans"/>
              <a:buNone/>
              <a:defRPr b="1" sz="1600">
                <a:latin typeface="Google Sans"/>
                <a:ea typeface="Google Sans"/>
                <a:cs typeface="Google Sans"/>
                <a:sym typeface="Google Sans"/>
              </a:defRPr>
            </a:lvl2pPr>
            <a:lvl3pPr lvl="2">
              <a:spcBef>
                <a:spcPts val="0"/>
              </a:spcBef>
              <a:spcAft>
                <a:spcPts val="0"/>
              </a:spcAft>
              <a:buSzPts val="1600"/>
              <a:buFont typeface="Google Sans"/>
              <a:buNone/>
              <a:defRPr b="1" sz="1600">
                <a:latin typeface="Google Sans"/>
                <a:ea typeface="Google Sans"/>
                <a:cs typeface="Google Sans"/>
                <a:sym typeface="Google Sans"/>
              </a:defRPr>
            </a:lvl3pPr>
            <a:lvl4pPr lvl="3">
              <a:spcBef>
                <a:spcPts val="0"/>
              </a:spcBef>
              <a:spcAft>
                <a:spcPts val="0"/>
              </a:spcAft>
              <a:buSzPts val="1600"/>
              <a:buFont typeface="Google Sans"/>
              <a:buNone/>
              <a:defRPr b="1" sz="1600">
                <a:latin typeface="Google Sans"/>
                <a:ea typeface="Google Sans"/>
                <a:cs typeface="Google Sans"/>
                <a:sym typeface="Google Sans"/>
              </a:defRPr>
            </a:lvl4pPr>
            <a:lvl5pPr lvl="4">
              <a:spcBef>
                <a:spcPts val="0"/>
              </a:spcBef>
              <a:spcAft>
                <a:spcPts val="0"/>
              </a:spcAft>
              <a:buSzPts val="1600"/>
              <a:buFont typeface="Google Sans"/>
              <a:buNone/>
              <a:defRPr b="1" sz="1600">
                <a:latin typeface="Google Sans"/>
                <a:ea typeface="Google Sans"/>
                <a:cs typeface="Google Sans"/>
                <a:sym typeface="Google Sans"/>
              </a:defRPr>
            </a:lvl5pPr>
            <a:lvl6pPr lvl="5">
              <a:spcBef>
                <a:spcPts val="0"/>
              </a:spcBef>
              <a:spcAft>
                <a:spcPts val="0"/>
              </a:spcAft>
              <a:buSzPts val="1600"/>
              <a:buFont typeface="Google Sans"/>
              <a:buNone/>
              <a:defRPr b="1" sz="1600">
                <a:latin typeface="Google Sans"/>
                <a:ea typeface="Google Sans"/>
                <a:cs typeface="Google Sans"/>
                <a:sym typeface="Google Sans"/>
              </a:defRPr>
            </a:lvl6pPr>
            <a:lvl7pPr lvl="6">
              <a:spcBef>
                <a:spcPts val="0"/>
              </a:spcBef>
              <a:spcAft>
                <a:spcPts val="0"/>
              </a:spcAft>
              <a:buSzPts val="1600"/>
              <a:buFont typeface="Google Sans"/>
              <a:buNone/>
              <a:defRPr b="1" sz="1600">
                <a:latin typeface="Google Sans"/>
                <a:ea typeface="Google Sans"/>
                <a:cs typeface="Google Sans"/>
                <a:sym typeface="Google Sans"/>
              </a:defRPr>
            </a:lvl7pPr>
            <a:lvl8pPr lvl="7">
              <a:spcBef>
                <a:spcPts val="0"/>
              </a:spcBef>
              <a:spcAft>
                <a:spcPts val="0"/>
              </a:spcAft>
              <a:buSzPts val="1600"/>
              <a:buFont typeface="Google Sans"/>
              <a:buNone/>
              <a:defRPr b="1" sz="1600">
                <a:latin typeface="Google Sans"/>
                <a:ea typeface="Google Sans"/>
                <a:cs typeface="Google Sans"/>
                <a:sym typeface="Google Sans"/>
              </a:defRPr>
            </a:lvl8pPr>
            <a:lvl9pPr lvl="8">
              <a:spcBef>
                <a:spcPts val="0"/>
              </a:spcBef>
              <a:spcAft>
                <a:spcPts val="0"/>
              </a:spcAft>
              <a:buSzPts val="1600"/>
              <a:buFont typeface="Google Sans"/>
              <a:buNone/>
              <a:defRPr b="1" sz="1600">
                <a:latin typeface="Google Sans"/>
                <a:ea typeface="Google Sans"/>
                <a:cs typeface="Google Sans"/>
                <a:sym typeface="Google Sans"/>
              </a:defRPr>
            </a:lvl9pPr>
          </a:lstStyle>
          <a:p/>
        </p:txBody>
      </p:sp>
      <p:sp>
        <p:nvSpPr>
          <p:cNvPr id="227" name="Google Shape;227;p24"/>
          <p:cNvSpPr txBox="1"/>
          <p:nvPr>
            <p:ph idx="1" type="body"/>
          </p:nvPr>
        </p:nvSpPr>
        <p:spPr>
          <a:xfrm>
            <a:off x="457203" y="1143000"/>
            <a:ext cx="1940700" cy="32595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700"/>
              </a:spcBef>
              <a:spcAft>
                <a:spcPts val="0"/>
              </a:spcAft>
              <a:buClr>
                <a:schemeClr val="dk1"/>
              </a:buClr>
              <a:buSzPts val="900"/>
              <a:buChar char="○"/>
              <a:defRPr/>
            </a:lvl2pPr>
            <a:lvl3pPr indent="-285750" lvl="2" marL="1371600">
              <a:spcBef>
                <a:spcPts val="700"/>
              </a:spcBef>
              <a:spcAft>
                <a:spcPts val="0"/>
              </a:spcAft>
              <a:buClr>
                <a:schemeClr val="dk1"/>
              </a:buClr>
              <a:buSzPts val="900"/>
              <a:buChar char="■"/>
              <a:defRPr/>
            </a:lvl3pPr>
            <a:lvl4pPr indent="-285750" lvl="3" marL="1828800">
              <a:spcBef>
                <a:spcPts val="700"/>
              </a:spcBef>
              <a:spcAft>
                <a:spcPts val="0"/>
              </a:spcAft>
              <a:buClr>
                <a:schemeClr val="dk1"/>
              </a:buClr>
              <a:buSzPts val="900"/>
              <a:buChar char="●"/>
              <a:defRPr/>
            </a:lvl4pPr>
            <a:lvl5pPr indent="-285750" lvl="4" marL="2286000">
              <a:spcBef>
                <a:spcPts val="700"/>
              </a:spcBef>
              <a:spcAft>
                <a:spcPts val="0"/>
              </a:spcAft>
              <a:buClr>
                <a:schemeClr val="dk1"/>
              </a:buClr>
              <a:buSzPts val="900"/>
              <a:buChar char="○"/>
              <a:defRPr/>
            </a:lvl5pPr>
            <a:lvl6pPr indent="-285750" lvl="5" marL="2743200">
              <a:spcBef>
                <a:spcPts val="700"/>
              </a:spcBef>
              <a:spcAft>
                <a:spcPts val="0"/>
              </a:spcAft>
              <a:buClr>
                <a:schemeClr val="dk1"/>
              </a:buClr>
              <a:buSzPts val="900"/>
              <a:buChar char="■"/>
              <a:defRPr/>
            </a:lvl6pPr>
            <a:lvl7pPr indent="-285750" lvl="6" marL="3200400">
              <a:spcBef>
                <a:spcPts val="700"/>
              </a:spcBef>
              <a:spcAft>
                <a:spcPts val="0"/>
              </a:spcAft>
              <a:buClr>
                <a:schemeClr val="dk1"/>
              </a:buClr>
              <a:buSzPts val="900"/>
              <a:buChar char="●"/>
              <a:defRPr/>
            </a:lvl7pPr>
            <a:lvl8pPr indent="-285750" lvl="7" marL="3657600">
              <a:spcBef>
                <a:spcPts val="700"/>
              </a:spcBef>
              <a:spcAft>
                <a:spcPts val="0"/>
              </a:spcAft>
              <a:buClr>
                <a:schemeClr val="dk1"/>
              </a:buClr>
              <a:buSzPts val="900"/>
              <a:buChar char="○"/>
              <a:defRPr/>
            </a:lvl8pPr>
            <a:lvl9pPr indent="-285750" lvl="8" marL="4114800">
              <a:spcBef>
                <a:spcPts val="700"/>
              </a:spcBef>
              <a:spcAft>
                <a:spcPts val="700"/>
              </a:spcAft>
              <a:buClr>
                <a:schemeClr val="dk1"/>
              </a:buClr>
              <a:buSzPts val="900"/>
              <a:buChar char="■"/>
              <a:defRPr/>
            </a:lvl9pPr>
          </a:lstStyle>
          <a:p/>
        </p:txBody>
      </p:sp>
      <p:sp>
        <p:nvSpPr>
          <p:cNvPr id="228" name="Google Shape;228;p24"/>
          <p:cNvSpPr/>
          <p:nvPr/>
        </p:nvSpPr>
        <p:spPr>
          <a:xfrm>
            <a:off x="0" y="0"/>
            <a:ext cx="9144000" cy="270000"/>
          </a:xfrm>
          <a:prstGeom prst="rect">
            <a:avLst/>
          </a:prstGeom>
          <a:solidFill>
            <a:schemeClr val="dk2"/>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29" name="Google Shape;229;p24"/>
          <p:cNvSpPr/>
          <p:nvPr/>
        </p:nvSpPr>
        <p:spPr>
          <a:xfrm>
            <a:off x="168714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Precautions</a:t>
            </a:r>
            <a:endParaRPr sz="500">
              <a:solidFill>
                <a:schemeClr val="lt1"/>
              </a:solidFill>
              <a:latin typeface="Google Sans Text"/>
              <a:ea typeface="Google Sans Text"/>
              <a:cs typeface="Google Sans Text"/>
              <a:sym typeface="Google Sans Text"/>
            </a:endParaRPr>
          </a:p>
        </p:txBody>
      </p:sp>
      <p:sp>
        <p:nvSpPr>
          <p:cNvPr id="230" name="Google Shape;230;p24"/>
          <p:cNvSpPr/>
          <p:nvPr/>
        </p:nvSpPr>
        <p:spPr>
          <a:xfrm>
            <a:off x="233556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Introduction</a:t>
            </a:r>
            <a:endParaRPr sz="500">
              <a:solidFill>
                <a:schemeClr val="lt1"/>
              </a:solidFill>
              <a:latin typeface="Google Sans Text"/>
              <a:ea typeface="Google Sans Text"/>
              <a:cs typeface="Google Sans Text"/>
              <a:sym typeface="Google Sans Text"/>
            </a:endParaRPr>
          </a:p>
        </p:txBody>
      </p:sp>
      <p:sp>
        <p:nvSpPr>
          <p:cNvPr id="231" name="Google Shape;231;p24"/>
          <p:cNvSpPr/>
          <p:nvPr/>
        </p:nvSpPr>
        <p:spPr>
          <a:xfrm>
            <a:off x="2989624"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Repair Flows</a:t>
            </a:r>
            <a:endParaRPr sz="500">
              <a:solidFill>
                <a:schemeClr val="lt1"/>
              </a:solidFill>
              <a:latin typeface="Google Sans Text"/>
              <a:ea typeface="Google Sans Text"/>
              <a:cs typeface="Google Sans Text"/>
              <a:sym typeface="Google Sans Text"/>
            </a:endParaRPr>
          </a:p>
        </p:txBody>
      </p:sp>
      <p:sp>
        <p:nvSpPr>
          <p:cNvPr id="232" name="Google Shape;232;p24"/>
          <p:cNvSpPr/>
          <p:nvPr/>
        </p:nvSpPr>
        <p:spPr>
          <a:xfrm>
            <a:off x="3722903"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Disassembly-Base</a:t>
            </a:r>
            <a:endParaRPr sz="500">
              <a:solidFill>
                <a:schemeClr val="lt1"/>
              </a:solidFill>
              <a:latin typeface="Google Sans Text"/>
              <a:ea typeface="Google Sans Text"/>
              <a:cs typeface="Google Sans Text"/>
              <a:sym typeface="Google Sans Text"/>
            </a:endParaRPr>
          </a:p>
        </p:txBody>
      </p:sp>
      <p:sp>
        <p:nvSpPr>
          <p:cNvPr id="233" name="Google Shape;233;p24"/>
          <p:cNvSpPr/>
          <p:nvPr/>
        </p:nvSpPr>
        <p:spPr>
          <a:xfrm>
            <a:off x="4511210"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Assembly-Base</a:t>
            </a:r>
            <a:endParaRPr sz="500">
              <a:solidFill>
                <a:schemeClr val="lt1"/>
              </a:solidFill>
              <a:latin typeface="Google Sans Text"/>
              <a:ea typeface="Google Sans Text"/>
              <a:cs typeface="Google Sans Text"/>
              <a:sym typeface="Google Sans Text"/>
            </a:endParaRPr>
          </a:p>
        </p:txBody>
      </p:sp>
      <p:sp>
        <p:nvSpPr>
          <p:cNvPr id="234" name="Google Shape;234;p24"/>
          <p:cNvSpPr/>
          <p:nvPr/>
        </p:nvSpPr>
        <p:spPr>
          <a:xfrm>
            <a:off x="107398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Welcome</a:t>
            </a:r>
            <a:endParaRPr sz="500">
              <a:solidFill>
                <a:schemeClr val="lt1"/>
              </a:solidFill>
              <a:latin typeface="Google Sans Text"/>
              <a:ea typeface="Google Sans Text"/>
              <a:cs typeface="Google Sans Text"/>
              <a:sym typeface="Google Sans Text"/>
            </a:endParaRPr>
          </a:p>
        </p:txBody>
      </p:sp>
      <p:sp>
        <p:nvSpPr>
          <p:cNvPr id="235" name="Google Shape;235;p24"/>
          <p:cNvSpPr/>
          <p:nvPr/>
        </p:nvSpPr>
        <p:spPr>
          <a:xfrm>
            <a:off x="7417013" y="256987"/>
            <a:ext cx="617400" cy="12900"/>
          </a:xfrm>
          <a:prstGeom prst="rect">
            <a:avLst/>
          </a:prstGeom>
          <a:solidFill>
            <a:schemeClr val="accent6"/>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36" name="Google Shape;236;p24"/>
          <p:cNvSpPr/>
          <p:nvPr/>
        </p:nvSpPr>
        <p:spPr>
          <a:xfrm>
            <a:off x="527845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Disassembly-Flip</a:t>
            </a:r>
            <a:endParaRPr sz="500">
              <a:solidFill>
                <a:schemeClr val="lt1"/>
              </a:solidFill>
              <a:latin typeface="Google Sans Text"/>
              <a:ea typeface="Google Sans Text"/>
              <a:cs typeface="Google Sans Text"/>
              <a:sym typeface="Google Sans Text"/>
            </a:endParaRPr>
          </a:p>
        </p:txBody>
      </p:sp>
      <p:sp>
        <p:nvSpPr>
          <p:cNvPr id="237" name="Google Shape;237;p24"/>
          <p:cNvSpPr/>
          <p:nvPr/>
        </p:nvSpPr>
        <p:spPr>
          <a:xfrm>
            <a:off x="6026038"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Assembly-Flip</a:t>
            </a:r>
            <a:endParaRPr sz="500">
              <a:solidFill>
                <a:schemeClr val="lt1"/>
              </a:solidFill>
              <a:latin typeface="Google Sans Text"/>
              <a:ea typeface="Google Sans Text"/>
              <a:cs typeface="Google Sans Text"/>
              <a:sym typeface="Google Sans Text"/>
            </a:endParaRPr>
          </a:p>
        </p:txBody>
      </p:sp>
      <p:sp>
        <p:nvSpPr>
          <p:cNvPr id="238" name="Google Shape;238;p24"/>
          <p:cNvSpPr/>
          <p:nvPr/>
        </p:nvSpPr>
        <p:spPr>
          <a:xfrm>
            <a:off x="6759515"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lang="en-US" sz="500">
                <a:solidFill>
                  <a:schemeClr val="lt1"/>
                </a:solidFill>
                <a:latin typeface="Google Sans Text"/>
                <a:ea typeface="Google Sans Text"/>
                <a:cs typeface="Google Sans Text"/>
                <a:sym typeface="Google Sans Text"/>
              </a:rPr>
              <a:t>Troubleshooting</a:t>
            </a:r>
            <a:endParaRPr sz="500">
              <a:solidFill>
                <a:schemeClr val="lt1"/>
              </a:solidFill>
              <a:latin typeface="Google Sans Text"/>
              <a:ea typeface="Google Sans Text"/>
              <a:cs typeface="Google Sans Text"/>
              <a:sym typeface="Google Sans Text"/>
            </a:endParaRPr>
          </a:p>
        </p:txBody>
      </p:sp>
      <p:sp>
        <p:nvSpPr>
          <p:cNvPr id="239" name="Google Shape;239;p24"/>
          <p:cNvSpPr/>
          <p:nvPr/>
        </p:nvSpPr>
        <p:spPr>
          <a:xfrm>
            <a:off x="7392791" y="73600"/>
            <a:ext cx="665700" cy="133200"/>
          </a:xfrm>
          <a:prstGeom prst="rect">
            <a:avLst/>
          </a:prstGeom>
          <a:noFill/>
          <a:ln>
            <a:noFill/>
          </a:ln>
        </p:spPr>
        <p:txBody>
          <a:bodyPr anchorCtr="0" anchor="ctr" bIns="45725" lIns="45725" spcFirstLastPara="1" rIns="45725" wrap="square" tIns="45725">
            <a:noAutofit/>
          </a:bodyPr>
          <a:lstStyle/>
          <a:p>
            <a:pPr indent="0" lvl="0" marL="0" rtl="0" algn="ctr">
              <a:spcBef>
                <a:spcPts val="0"/>
              </a:spcBef>
              <a:spcAft>
                <a:spcPts val="0"/>
              </a:spcAft>
              <a:buNone/>
            </a:pPr>
            <a:r>
              <a:rPr b="1" lang="en-US" sz="500">
                <a:solidFill>
                  <a:schemeClr val="dk1"/>
                </a:solidFill>
                <a:latin typeface="Google Sans Text"/>
                <a:ea typeface="Google Sans Text"/>
                <a:cs typeface="Google Sans Text"/>
                <a:sym typeface="Google Sans Text"/>
              </a:rPr>
              <a:t>Testing</a:t>
            </a:r>
            <a:endParaRPr b="1" sz="500">
              <a:solidFill>
                <a:schemeClr val="dk1"/>
              </a:solidFill>
              <a:latin typeface="Google Sans Text"/>
              <a:ea typeface="Google Sans Text"/>
              <a:cs typeface="Google Sans Text"/>
              <a:sym typeface="Google Sans Tex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4"/>
          <p:cNvSpPr txBox="1"/>
          <p:nvPr>
            <p:ph type="title"/>
          </p:nvPr>
        </p:nvSpPr>
        <p:spPr>
          <a:xfrm>
            <a:off x="457200" y="205740"/>
            <a:ext cx="8229600" cy="82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
          <p:cNvSpPr txBox="1"/>
          <p:nvPr>
            <p:ph idx="1" type="body"/>
          </p:nvPr>
        </p:nvSpPr>
        <p:spPr>
          <a:xfrm>
            <a:off x="457200" y="1183005"/>
            <a:ext cx="8229600" cy="33945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4" name="Google Shape;24;p4"/>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7" name="Shape 27"/>
        <p:cNvGrpSpPr/>
        <p:nvPr/>
      </p:nvGrpSpPr>
      <p:grpSpPr>
        <a:xfrm>
          <a:off x="0" y="0"/>
          <a:ext cx="0" cy="0"/>
          <a:chOff x="0" y="0"/>
          <a:chExt cx="0" cy="0"/>
        </a:xfrm>
      </p:grpSpPr>
      <p:sp>
        <p:nvSpPr>
          <p:cNvPr id="28" name="Google Shape;28;p5"/>
          <p:cNvSpPr txBox="1"/>
          <p:nvPr>
            <p:ph type="title"/>
          </p:nvPr>
        </p:nvSpPr>
        <p:spPr>
          <a:xfrm>
            <a:off x="457200" y="205740"/>
            <a:ext cx="8229600" cy="82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
          <p:cNvSpPr txBox="1"/>
          <p:nvPr>
            <p:ph idx="1" type="body"/>
          </p:nvPr>
        </p:nvSpPr>
        <p:spPr>
          <a:xfrm>
            <a:off x="457200" y="1183005"/>
            <a:ext cx="3977700" cy="33945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0" name="Google Shape;30;p5"/>
          <p:cNvSpPr txBox="1"/>
          <p:nvPr>
            <p:ph idx="2" type="body"/>
          </p:nvPr>
        </p:nvSpPr>
        <p:spPr>
          <a:xfrm>
            <a:off x="4709160" y="1183005"/>
            <a:ext cx="3977700" cy="33945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1" name="Google Shape;31;p5"/>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4" name="Shape 34"/>
        <p:cNvGrpSpPr/>
        <p:nvPr/>
      </p:nvGrpSpPr>
      <p:grpSpPr>
        <a:xfrm>
          <a:off x="0" y="0"/>
          <a:ext cx="0" cy="0"/>
          <a:chOff x="0" y="0"/>
          <a:chExt cx="0" cy="0"/>
        </a:xfrm>
      </p:grpSpPr>
      <p:sp>
        <p:nvSpPr>
          <p:cNvPr id="35" name="Google Shape;35;p6"/>
          <p:cNvSpPr txBox="1"/>
          <p:nvPr>
            <p:ph type="title"/>
          </p:nvPr>
        </p:nvSpPr>
        <p:spPr>
          <a:xfrm>
            <a:off x="457200" y="205740"/>
            <a:ext cx="8229600" cy="82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6"/>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 Cover Slide A">
  <p:cSld name="TITLE_1">
    <p:spTree>
      <p:nvGrpSpPr>
        <p:cNvPr id="44" name="Shape 44"/>
        <p:cNvGrpSpPr/>
        <p:nvPr/>
      </p:nvGrpSpPr>
      <p:grpSpPr>
        <a:xfrm>
          <a:off x="0" y="0"/>
          <a:ext cx="0" cy="0"/>
          <a:chOff x="0" y="0"/>
          <a:chExt cx="0" cy="0"/>
        </a:xfrm>
      </p:grpSpPr>
      <p:sp>
        <p:nvSpPr>
          <p:cNvPr id="45" name="Google Shape;45;p8"/>
          <p:cNvSpPr txBox="1"/>
          <p:nvPr>
            <p:ph type="title"/>
          </p:nvPr>
        </p:nvSpPr>
        <p:spPr>
          <a:xfrm>
            <a:off x="457203" y="1265656"/>
            <a:ext cx="8229600" cy="1391400"/>
          </a:xfrm>
          <a:prstGeom prst="rect">
            <a:avLst/>
          </a:prstGeom>
        </p:spPr>
        <p:txBody>
          <a:bodyPr anchorCtr="0" anchor="t" bIns="0" lIns="0" spcFirstLastPara="1" rIns="0" wrap="square" tIns="0">
            <a:noAutofit/>
          </a:bodyPr>
          <a:lstStyle>
            <a:lvl1pPr lvl="0">
              <a:spcBef>
                <a:spcPts val="0"/>
              </a:spcBef>
              <a:spcAft>
                <a:spcPts val="0"/>
              </a:spcAft>
              <a:buSzPts val="5300"/>
              <a:buNone/>
              <a:defRPr sz="5300"/>
            </a:lvl1pPr>
            <a:lvl2pPr lvl="1">
              <a:spcBef>
                <a:spcPts val="0"/>
              </a:spcBef>
              <a:spcAft>
                <a:spcPts val="0"/>
              </a:spcAft>
              <a:buSzPts val="5300"/>
              <a:buNone/>
              <a:defRPr sz="5300"/>
            </a:lvl2pPr>
            <a:lvl3pPr lvl="2">
              <a:spcBef>
                <a:spcPts val="0"/>
              </a:spcBef>
              <a:spcAft>
                <a:spcPts val="0"/>
              </a:spcAft>
              <a:buSzPts val="5300"/>
              <a:buNone/>
              <a:defRPr sz="5300"/>
            </a:lvl3pPr>
            <a:lvl4pPr lvl="3">
              <a:spcBef>
                <a:spcPts val="0"/>
              </a:spcBef>
              <a:spcAft>
                <a:spcPts val="0"/>
              </a:spcAft>
              <a:buSzPts val="5300"/>
              <a:buNone/>
              <a:defRPr sz="5300"/>
            </a:lvl4pPr>
            <a:lvl5pPr lvl="4">
              <a:spcBef>
                <a:spcPts val="0"/>
              </a:spcBef>
              <a:spcAft>
                <a:spcPts val="0"/>
              </a:spcAft>
              <a:buSzPts val="5300"/>
              <a:buNone/>
              <a:defRPr sz="5300"/>
            </a:lvl5pPr>
            <a:lvl6pPr lvl="5">
              <a:spcBef>
                <a:spcPts val="0"/>
              </a:spcBef>
              <a:spcAft>
                <a:spcPts val="0"/>
              </a:spcAft>
              <a:buSzPts val="5300"/>
              <a:buNone/>
              <a:defRPr sz="5300"/>
            </a:lvl6pPr>
            <a:lvl7pPr lvl="6">
              <a:spcBef>
                <a:spcPts val="0"/>
              </a:spcBef>
              <a:spcAft>
                <a:spcPts val="0"/>
              </a:spcAft>
              <a:buSzPts val="5300"/>
              <a:buNone/>
              <a:defRPr sz="5300"/>
            </a:lvl7pPr>
            <a:lvl8pPr lvl="7">
              <a:spcBef>
                <a:spcPts val="0"/>
              </a:spcBef>
              <a:spcAft>
                <a:spcPts val="0"/>
              </a:spcAft>
              <a:buSzPts val="5300"/>
              <a:buNone/>
              <a:defRPr sz="5300"/>
            </a:lvl8pPr>
            <a:lvl9pPr lvl="8">
              <a:spcBef>
                <a:spcPts val="0"/>
              </a:spcBef>
              <a:spcAft>
                <a:spcPts val="0"/>
              </a:spcAft>
              <a:buSzPts val="5300"/>
              <a:buNone/>
              <a:defRPr sz="5300"/>
            </a:lvl9pPr>
          </a:lstStyle>
          <a:p/>
        </p:txBody>
      </p:sp>
      <p:sp>
        <p:nvSpPr>
          <p:cNvPr id="46" name="Google Shape;46;p8"/>
          <p:cNvSpPr/>
          <p:nvPr/>
        </p:nvSpPr>
        <p:spPr>
          <a:xfrm>
            <a:off x="0" y="4785000"/>
            <a:ext cx="9144000" cy="358500"/>
          </a:xfrm>
          <a:prstGeom prst="rect">
            <a:avLst/>
          </a:prstGeom>
          <a:solidFill>
            <a:srgbClr val="FFFFFF"/>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47" name="Google Shape;47;p8"/>
          <p:cNvSpPr txBox="1"/>
          <p:nvPr>
            <p:ph idx="1" type="body"/>
          </p:nvPr>
        </p:nvSpPr>
        <p:spPr>
          <a:xfrm>
            <a:off x="457203" y="2968750"/>
            <a:ext cx="3338100" cy="856200"/>
          </a:xfrm>
          <a:prstGeom prst="rect">
            <a:avLst/>
          </a:prstGeom>
        </p:spPr>
        <p:txBody>
          <a:bodyPr anchorCtr="0" anchor="t" bIns="0" lIns="0" spcFirstLastPara="1" rIns="0" wrap="square" tIns="0">
            <a:noAutofit/>
          </a:bodyPr>
          <a:lstStyle>
            <a:lvl1pPr indent="-292100" lvl="0" marL="457200">
              <a:spcBef>
                <a:spcPts val="0"/>
              </a:spcBef>
              <a:spcAft>
                <a:spcPts val="0"/>
              </a:spcAft>
              <a:buSzPts val="1000"/>
              <a:buChar char="●"/>
              <a:defRPr sz="1000"/>
            </a:lvl1pPr>
            <a:lvl2pPr indent="-292100" lvl="1" marL="914400">
              <a:spcBef>
                <a:spcPts val="0"/>
              </a:spcBef>
              <a:spcAft>
                <a:spcPts val="0"/>
              </a:spcAft>
              <a:buSzPts val="1000"/>
              <a:buChar char="○"/>
              <a:defRPr sz="1000"/>
            </a:lvl2pPr>
            <a:lvl3pPr indent="-292100" lvl="2" marL="1371600">
              <a:spcBef>
                <a:spcPts val="0"/>
              </a:spcBef>
              <a:spcAft>
                <a:spcPts val="0"/>
              </a:spcAft>
              <a:buSzPts val="1000"/>
              <a:buChar char="■"/>
              <a:defRPr sz="1000"/>
            </a:lvl3pPr>
            <a:lvl4pPr indent="-292100" lvl="3" marL="1828800">
              <a:spcBef>
                <a:spcPts val="0"/>
              </a:spcBef>
              <a:spcAft>
                <a:spcPts val="0"/>
              </a:spcAft>
              <a:buSzPts val="1000"/>
              <a:buChar char="●"/>
              <a:defRPr sz="1000"/>
            </a:lvl4pPr>
            <a:lvl5pPr indent="-292100" lvl="4" marL="2286000">
              <a:spcBef>
                <a:spcPts val="0"/>
              </a:spcBef>
              <a:spcAft>
                <a:spcPts val="0"/>
              </a:spcAft>
              <a:buSzPts val="1000"/>
              <a:buChar char="○"/>
              <a:defRPr sz="1000"/>
            </a:lvl5pPr>
            <a:lvl6pPr indent="-292100" lvl="5" marL="2743200">
              <a:spcBef>
                <a:spcPts val="0"/>
              </a:spcBef>
              <a:spcAft>
                <a:spcPts val="0"/>
              </a:spcAft>
              <a:buSzPts val="1000"/>
              <a:buChar char="■"/>
              <a:defRPr sz="1000"/>
            </a:lvl6pPr>
            <a:lvl7pPr indent="-292100" lvl="6" marL="3200400">
              <a:spcBef>
                <a:spcPts val="0"/>
              </a:spcBef>
              <a:spcAft>
                <a:spcPts val="0"/>
              </a:spcAft>
              <a:buSzPts val="1000"/>
              <a:buChar char="●"/>
              <a:defRPr sz="1000"/>
            </a:lvl7pPr>
            <a:lvl8pPr indent="-292100" lvl="7" marL="3657600">
              <a:spcBef>
                <a:spcPts val="0"/>
              </a:spcBef>
              <a:spcAft>
                <a:spcPts val="0"/>
              </a:spcAft>
              <a:buSzPts val="1000"/>
              <a:buChar char="○"/>
              <a:defRPr sz="1000"/>
            </a:lvl8pPr>
            <a:lvl9pPr indent="-292100" lvl="8" marL="4114800">
              <a:spcBef>
                <a:spcPts val="0"/>
              </a:spcBef>
              <a:spcAft>
                <a:spcPts val="0"/>
              </a:spcAft>
              <a:buSzPts val="1000"/>
              <a:buChar char="■"/>
              <a:defRPr sz="1000"/>
            </a:lvl9pPr>
          </a:lstStyle>
          <a:p/>
        </p:txBody>
      </p:sp>
      <p:sp>
        <p:nvSpPr>
          <p:cNvPr id="48" name="Google Shape;48;p8"/>
          <p:cNvSpPr txBox="1"/>
          <p:nvPr>
            <p:ph idx="12" type="sldNum"/>
          </p:nvPr>
        </p:nvSpPr>
        <p:spPr>
          <a:xfrm>
            <a:off x="8556784" y="4749851"/>
            <a:ext cx="548700" cy="393600"/>
          </a:xfrm>
          <a:prstGeom prst="rect">
            <a:avLst/>
          </a:prstGeom>
        </p:spPr>
        <p:txBody>
          <a:bodyPr anchorCtr="0" anchor="t" bIns="83825" lIns="83825" spcFirstLastPara="1" rIns="83825" wrap="square" tIns="83825">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 DSM Standard Body">
  <p:cSld name="TITLE_1_2_1_1_1_1_1_1_1_1_1">
    <p:bg>
      <p:bgPr>
        <a:solidFill>
          <a:srgbClr val="FFFFFF"/>
        </a:solidFill>
      </p:bgPr>
    </p:bg>
    <p:spTree>
      <p:nvGrpSpPr>
        <p:cNvPr id="49" name="Shape 49"/>
        <p:cNvGrpSpPr/>
        <p:nvPr/>
      </p:nvGrpSpPr>
      <p:grpSpPr>
        <a:xfrm>
          <a:off x="0" y="0"/>
          <a:ext cx="0" cy="0"/>
          <a:chOff x="0" y="0"/>
          <a:chExt cx="0" cy="0"/>
        </a:xfrm>
      </p:grpSpPr>
      <p:sp>
        <p:nvSpPr>
          <p:cNvPr id="50" name="Google Shape;50;p9"/>
          <p:cNvSpPr txBox="1"/>
          <p:nvPr>
            <p:ph type="title"/>
          </p:nvPr>
        </p:nvSpPr>
        <p:spPr>
          <a:xfrm>
            <a:off x="457203" y="546172"/>
            <a:ext cx="1940700" cy="407700"/>
          </a:xfrm>
          <a:prstGeom prst="rect">
            <a:avLst/>
          </a:prstGeom>
        </p:spPr>
        <p:txBody>
          <a:bodyPr anchorCtr="0" anchor="t" bIns="0" lIns="0" spcFirstLastPara="1" rIns="0" wrap="square" tIns="0">
            <a:noAutofit/>
          </a:bodyPr>
          <a:lstStyle>
            <a:lvl1pPr lvl="0">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1pPr>
            <a:lvl2pPr lvl="1">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2pPr>
            <a:lvl3pPr lvl="2">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3pPr>
            <a:lvl4pPr lvl="3">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4pPr>
            <a:lvl5pPr lvl="4">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5pPr>
            <a:lvl6pPr lvl="5">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6pPr>
            <a:lvl7pPr lvl="6">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7pPr>
            <a:lvl8pPr lvl="7">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8pPr>
            <a:lvl9pPr lvl="8">
              <a:spcBef>
                <a:spcPts val="0"/>
              </a:spcBef>
              <a:spcAft>
                <a:spcPts val="0"/>
              </a:spcAft>
              <a:buSzPts val="1300"/>
              <a:buFont typeface="Google Sans SemiBold"/>
              <a:buNone/>
              <a:defRPr sz="1300">
                <a:latin typeface="Google Sans SemiBold"/>
                <a:ea typeface="Google Sans SemiBold"/>
                <a:cs typeface="Google Sans SemiBold"/>
                <a:sym typeface="Google Sans SemiBold"/>
              </a:defRPr>
            </a:lvl9pPr>
          </a:lstStyle>
          <a:p/>
        </p:txBody>
      </p:sp>
      <p:sp>
        <p:nvSpPr>
          <p:cNvPr id="51" name="Google Shape;51;p9"/>
          <p:cNvSpPr txBox="1"/>
          <p:nvPr>
            <p:ph idx="1" type="body"/>
          </p:nvPr>
        </p:nvSpPr>
        <p:spPr>
          <a:xfrm>
            <a:off x="457203" y="1143000"/>
            <a:ext cx="1940700" cy="3259200"/>
          </a:xfrm>
          <a:prstGeom prst="rect">
            <a:avLst/>
          </a:prstGeom>
        </p:spPr>
        <p:txBody>
          <a:bodyPr anchorCtr="0" anchor="t" bIns="0" lIns="0" spcFirstLastPara="1" rIns="0" wrap="square" tIns="0">
            <a:noAutofit/>
          </a:bodyPr>
          <a:lstStyle>
            <a:lvl1pPr indent="-285750" lvl="0" marL="457200">
              <a:spcBef>
                <a:spcPts val="0"/>
              </a:spcBef>
              <a:spcAft>
                <a:spcPts val="0"/>
              </a:spcAft>
              <a:buClr>
                <a:schemeClr val="dk1"/>
              </a:buClr>
              <a:buSzPts val="900"/>
              <a:buChar char="●"/>
              <a:defRPr/>
            </a:lvl1pPr>
            <a:lvl2pPr indent="-285750" lvl="1" marL="914400">
              <a:spcBef>
                <a:spcPts val="600"/>
              </a:spcBef>
              <a:spcAft>
                <a:spcPts val="0"/>
              </a:spcAft>
              <a:buClr>
                <a:schemeClr val="dk1"/>
              </a:buClr>
              <a:buSzPts val="900"/>
              <a:buChar char="○"/>
              <a:defRPr/>
            </a:lvl2pPr>
            <a:lvl3pPr indent="-285750" lvl="2" marL="1371600">
              <a:spcBef>
                <a:spcPts val="600"/>
              </a:spcBef>
              <a:spcAft>
                <a:spcPts val="0"/>
              </a:spcAft>
              <a:buClr>
                <a:schemeClr val="dk1"/>
              </a:buClr>
              <a:buSzPts val="900"/>
              <a:buChar char="■"/>
              <a:defRPr/>
            </a:lvl3pPr>
            <a:lvl4pPr indent="-285750" lvl="3" marL="1828800">
              <a:spcBef>
                <a:spcPts val="600"/>
              </a:spcBef>
              <a:spcAft>
                <a:spcPts val="0"/>
              </a:spcAft>
              <a:buClr>
                <a:schemeClr val="dk1"/>
              </a:buClr>
              <a:buSzPts val="900"/>
              <a:buChar char="●"/>
              <a:defRPr/>
            </a:lvl4pPr>
            <a:lvl5pPr indent="-285750" lvl="4" marL="2286000">
              <a:spcBef>
                <a:spcPts val="600"/>
              </a:spcBef>
              <a:spcAft>
                <a:spcPts val="0"/>
              </a:spcAft>
              <a:buClr>
                <a:schemeClr val="dk1"/>
              </a:buClr>
              <a:buSzPts val="900"/>
              <a:buChar char="○"/>
              <a:defRPr/>
            </a:lvl5pPr>
            <a:lvl6pPr indent="-285750" lvl="5" marL="2743200">
              <a:spcBef>
                <a:spcPts val="600"/>
              </a:spcBef>
              <a:spcAft>
                <a:spcPts val="0"/>
              </a:spcAft>
              <a:buClr>
                <a:schemeClr val="dk1"/>
              </a:buClr>
              <a:buSzPts val="900"/>
              <a:buChar char="■"/>
              <a:defRPr/>
            </a:lvl6pPr>
            <a:lvl7pPr indent="-285750" lvl="6" marL="3200400">
              <a:spcBef>
                <a:spcPts val="600"/>
              </a:spcBef>
              <a:spcAft>
                <a:spcPts val="0"/>
              </a:spcAft>
              <a:buClr>
                <a:schemeClr val="dk1"/>
              </a:buClr>
              <a:buSzPts val="900"/>
              <a:buChar char="●"/>
              <a:defRPr/>
            </a:lvl7pPr>
            <a:lvl8pPr indent="-285750" lvl="7" marL="3657600">
              <a:spcBef>
                <a:spcPts val="600"/>
              </a:spcBef>
              <a:spcAft>
                <a:spcPts val="0"/>
              </a:spcAft>
              <a:buClr>
                <a:schemeClr val="dk1"/>
              </a:buClr>
              <a:buSzPts val="900"/>
              <a:buChar char="○"/>
              <a:defRPr/>
            </a:lvl8pPr>
            <a:lvl9pPr indent="-285750" lvl="8" marL="4114800">
              <a:spcBef>
                <a:spcPts val="600"/>
              </a:spcBef>
              <a:spcAft>
                <a:spcPts val="600"/>
              </a:spcAft>
              <a:buClr>
                <a:schemeClr val="dk1"/>
              </a:buClr>
              <a:buSzPts val="900"/>
              <a:buChar char="■"/>
              <a:defRPr/>
            </a:lvl9pPr>
          </a:lstStyle>
          <a:p/>
        </p:txBody>
      </p:sp>
      <p:sp>
        <p:nvSpPr>
          <p:cNvPr id="52" name="Google Shape;52;p9"/>
          <p:cNvSpPr txBox="1"/>
          <p:nvPr>
            <p:ph idx="12" type="sldNum"/>
          </p:nvPr>
        </p:nvSpPr>
        <p:spPr>
          <a:xfrm>
            <a:off x="8556784" y="4749851"/>
            <a:ext cx="548700" cy="393600"/>
          </a:xfrm>
          <a:prstGeom prst="rect">
            <a:avLst/>
          </a:prstGeom>
        </p:spPr>
        <p:txBody>
          <a:bodyPr anchorCtr="0" anchor="t" bIns="83825" lIns="83825" spcFirstLastPara="1" rIns="83825" wrap="square" tIns="83825">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ext 1">
  <p:cSld name="TITLE_1_1_1_1_1_3_1">
    <p:bg>
      <p:bgPr>
        <a:solidFill>
          <a:srgbClr val="FFFFFF"/>
        </a:solidFill>
      </p:bgPr>
    </p:bg>
    <p:spTree>
      <p:nvGrpSpPr>
        <p:cNvPr id="53" name="Shape 53"/>
        <p:cNvGrpSpPr/>
        <p:nvPr/>
      </p:nvGrpSpPr>
      <p:grpSpPr>
        <a:xfrm>
          <a:off x="0" y="0"/>
          <a:ext cx="0" cy="0"/>
          <a:chOff x="0" y="0"/>
          <a:chExt cx="0" cy="0"/>
        </a:xfrm>
      </p:grpSpPr>
      <p:sp>
        <p:nvSpPr>
          <p:cNvPr id="54" name="Google Shape;54;p10"/>
          <p:cNvSpPr txBox="1"/>
          <p:nvPr>
            <p:ph idx="1" type="subTitle"/>
          </p:nvPr>
        </p:nvSpPr>
        <p:spPr>
          <a:xfrm>
            <a:off x="1005850" y="270050"/>
            <a:ext cx="1280400" cy="218700"/>
          </a:xfrm>
          <a:prstGeom prst="rect">
            <a:avLst/>
          </a:prstGeom>
        </p:spPr>
        <p:txBody>
          <a:bodyPr anchorCtr="0" anchor="t" bIns="0" lIns="0" spcFirstLastPara="1" rIns="0" wrap="square" tIns="0">
            <a:spAutoFit/>
          </a:bodyPr>
          <a:lstStyle>
            <a:lvl1pPr lvl="0">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1pPr>
            <a:lvl2pPr lvl="1">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2pPr>
            <a:lvl3pPr lvl="2">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3pPr>
            <a:lvl4pPr lvl="3">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4pPr>
            <a:lvl5pPr lvl="4">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5pPr>
            <a:lvl6pPr lvl="5">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6pPr>
            <a:lvl7pPr lvl="6">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7pPr>
            <a:lvl8pPr lvl="7">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8pPr>
            <a:lvl9pPr lvl="8">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9pPr>
          </a:lstStyle>
          <a:p/>
        </p:txBody>
      </p:sp>
      <p:sp>
        <p:nvSpPr>
          <p:cNvPr id="55" name="Google Shape;55;p10"/>
          <p:cNvSpPr txBox="1"/>
          <p:nvPr>
            <p:ph idx="2" type="subTitle"/>
          </p:nvPr>
        </p:nvSpPr>
        <p:spPr>
          <a:xfrm>
            <a:off x="4633200" y="270050"/>
            <a:ext cx="2055000" cy="218700"/>
          </a:xfrm>
          <a:prstGeom prst="rect">
            <a:avLst/>
          </a:prstGeom>
        </p:spPr>
        <p:txBody>
          <a:bodyPr anchorCtr="0" anchor="t" bIns="0" lIns="0" spcFirstLastPara="1" rIns="0" wrap="square" tIns="0">
            <a:spAutoFit/>
          </a:bodyPr>
          <a:lstStyle>
            <a:lvl1pPr lvl="0">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1pPr>
            <a:lvl2pPr lvl="1">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2pPr>
            <a:lvl3pPr lvl="2">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3pPr>
            <a:lvl4pPr lvl="3">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4pPr>
            <a:lvl5pPr lvl="4">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5pPr>
            <a:lvl6pPr lvl="5">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6pPr>
            <a:lvl7pPr lvl="6">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7pPr>
            <a:lvl8pPr lvl="7">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8pPr>
            <a:lvl9pPr lvl="8">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9pPr>
          </a:lstStyle>
          <a:p/>
        </p:txBody>
      </p:sp>
      <p:sp>
        <p:nvSpPr>
          <p:cNvPr id="56" name="Google Shape;56;p10"/>
          <p:cNvSpPr txBox="1"/>
          <p:nvPr>
            <p:ph idx="3" type="subTitle"/>
          </p:nvPr>
        </p:nvSpPr>
        <p:spPr>
          <a:xfrm>
            <a:off x="6814650" y="270050"/>
            <a:ext cx="2055000" cy="218700"/>
          </a:xfrm>
          <a:prstGeom prst="rect">
            <a:avLst/>
          </a:prstGeom>
        </p:spPr>
        <p:txBody>
          <a:bodyPr anchorCtr="0" anchor="t" bIns="0" lIns="0" spcFirstLastPara="1" rIns="0" wrap="square" tIns="0">
            <a:spAutoFit/>
          </a:bodyPr>
          <a:lstStyle>
            <a:lvl1pPr lvl="0">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1pPr>
            <a:lvl2pPr lvl="1">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2pPr>
            <a:lvl3pPr lvl="2">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3pPr>
            <a:lvl4pPr lvl="3">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4pPr>
            <a:lvl5pPr lvl="4">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5pPr>
            <a:lvl6pPr lvl="5">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6pPr>
            <a:lvl7pPr lvl="6">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7pPr>
            <a:lvl8pPr lvl="7">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8pPr>
            <a:lvl9pPr lvl="8">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9pPr>
          </a:lstStyle>
          <a:p/>
        </p:txBody>
      </p:sp>
      <p:sp>
        <p:nvSpPr>
          <p:cNvPr id="57" name="Google Shape;57;p10"/>
          <p:cNvSpPr txBox="1"/>
          <p:nvPr>
            <p:ph idx="4" type="subTitle"/>
          </p:nvPr>
        </p:nvSpPr>
        <p:spPr>
          <a:xfrm>
            <a:off x="276525" y="270000"/>
            <a:ext cx="548700" cy="218700"/>
          </a:xfrm>
          <a:prstGeom prst="rect">
            <a:avLst/>
          </a:prstGeom>
        </p:spPr>
        <p:txBody>
          <a:bodyPr anchorCtr="0" anchor="t" bIns="0" lIns="0" spcFirstLastPara="1" rIns="0" wrap="square" tIns="0">
            <a:spAutoFit/>
          </a:bodyPr>
          <a:lstStyle>
            <a:lvl1pPr lvl="0">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1pPr>
            <a:lvl2pPr lvl="1">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2pPr>
            <a:lvl3pPr lvl="2">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3pPr>
            <a:lvl4pPr lvl="3">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4pPr>
            <a:lvl5pPr lvl="4">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5pPr>
            <a:lvl6pPr lvl="5">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6pPr>
            <a:lvl7pPr lvl="6">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7pPr>
            <a:lvl8pPr lvl="7">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8pPr>
            <a:lvl9pPr lvl="8">
              <a:lnSpc>
                <a:spcPct val="90000"/>
              </a:lnSpc>
              <a:spcBef>
                <a:spcPts val="0"/>
              </a:spcBef>
              <a:spcAft>
                <a:spcPts val="0"/>
              </a:spcAft>
              <a:buClr>
                <a:schemeClr val="dk1"/>
              </a:buClr>
              <a:buSzPts val="800"/>
              <a:buFont typeface="Google Sans"/>
              <a:buNone/>
              <a:defRPr sz="800">
                <a:solidFill>
                  <a:schemeClr val="dk1"/>
                </a:solidFill>
                <a:latin typeface="Google Sans"/>
                <a:ea typeface="Google Sans"/>
                <a:cs typeface="Google Sans"/>
                <a:sym typeface="Google Sans"/>
              </a:defRPr>
            </a:lvl9pPr>
          </a:lstStyle>
          <a:p/>
        </p:txBody>
      </p:sp>
      <p:sp>
        <p:nvSpPr>
          <p:cNvPr id="58" name="Google Shape;58;p10"/>
          <p:cNvSpPr txBox="1"/>
          <p:nvPr>
            <p:ph type="title"/>
          </p:nvPr>
        </p:nvSpPr>
        <p:spPr>
          <a:xfrm>
            <a:off x="276525" y="1080000"/>
            <a:ext cx="6415500" cy="37983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1"/>
              </a:buClr>
              <a:buSzPts val="3600"/>
              <a:buFont typeface="Google Sans"/>
              <a:buNone/>
              <a:defRPr sz="3600">
                <a:solidFill>
                  <a:schemeClr val="dk1"/>
                </a:solidFill>
                <a:latin typeface="Google Sans"/>
                <a:ea typeface="Google Sans"/>
                <a:cs typeface="Google Sans"/>
                <a:sym typeface="Google Sans"/>
              </a:defRPr>
            </a:lvl1pPr>
            <a:lvl2pPr lvl="1">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2pPr>
            <a:lvl3pPr lvl="2">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3pPr>
            <a:lvl4pPr lvl="3">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4pPr>
            <a:lvl5pPr lvl="4">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5pPr>
            <a:lvl6pPr lvl="5">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6pPr>
            <a:lvl7pPr lvl="6">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7pPr>
            <a:lvl8pPr lvl="7">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8pPr>
            <a:lvl9pPr lvl="8">
              <a:lnSpc>
                <a:spcPct val="80000"/>
              </a:lnSpc>
              <a:spcBef>
                <a:spcPts val="0"/>
              </a:spcBef>
              <a:spcAft>
                <a:spcPts val="0"/>
              </a:spcAft>
              <a:buClr>
                <a:schemeClr val="dk1"/>
              </a:buClr>
              <a:buSzPts val="3600"/>
              <a:buFont typeface="Google Sans Medium"/>
              <a:buNone/>
              <a:defRPr sz="3600">
                <a:solidFill>
                  <a:schemeClr val="dk1"/>
                </a:solidFill>
                <a:latin typeface="Google Sans Medium"/>
                <a:ea typeface="Google Sans Medium"/>
                <a:cs typeface="Google Sans Medium"/>
                <a:sym typeface="Google Sans Medium"/>
              </a:defRPr>
            </a:lvl9pPr>
          </a:lstStyle>
          <a:p/>
        </p:txBody>
      </p:sp>
      <p:sp>
        <p:nvSpPr>
          <p:cNvPr id="59" name="Google Shape;59;p10"/>
          <p:cNvSpPr txBox="1"/>
          <p:nvPr>
            <p:ph idx="5" type="subTitle"/>
          </p:nvPr>
        </p:nvSpPr>
        <p:spPr>
          <a:xfrm>
            <a:off x="1001838" y="379400"/>
            <a:ext cx="3504900" cy="218700"/>
          </a:xfrm>
          <a:prstGeom prst="rect">
            <a:avLst/>
          </a:prstGeom>
        </p:spPr>
        <p:txBody>
          <a:bodyPr anchorCtr="0" anchor="t" bIns="0" lIns="0" spcFirstLastPara="1" rIns="0" wrap="square" tIns="0">
            <a:spAutoFit/>
          </a:bodyPr>
          <a:lstStyle>
            <a:lvl1pPr lvl="0">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1pPr>
            <a:lvl2pPr lvl="1">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2pPr>
            <a:lvl3pPr lvl="2">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3pPr>
            <a:lvl4pPr lvl="3">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4pPr>
            <a:lvl5pPr lvl="4">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5pPr>
            <a:lvl6pPr lvl="5">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6pPr>
            <a:lvl7pPr lvl="6">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7pPr>
            <a:lvl8pPr lvl="7">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8pPr>
            <a:lvl9pPr lvl="8">
              <a:lnSpc>
                <a:spcPct val="90000"/>
              </a:lnSpc>
              <a:spcBef>
                <a:spcPts val="0"/>
              </a:spcBef>
              <a:spcAft>
                <a:spcPts val="0"/>
              </a:spcAft>
              <a:buClr>
                <a:schemeClr val="dk1"/>
              </a:buClr>
              <a:buSzPts val="1400"/>
              <a:buFont typeface="Google Sans"/>
              <a:buNone/>
              <a:defRPr sz="1400">
                <a:solidFill>
                  <a:schemeClr val="dk1"/>
                </a:solidFill>
                <a:latin typeface="Google Sans"/>
                <a:ea typeface="Google Sans"/>
                <a:cs typeface="Google Sans"/>
                <a:sym typeface="Google Sans"/>
              </a:defRPr>
            </a:lvl9pPr>
          </a:lstStyle>
          <a:p/>
        </p:txBody>
      </p:sp>
      <p:sp>
        <p:nvSpPr>
          <p:cNvPr id="60" name="Google Shape;60;p10"/>
          <p:cNvSpPr txBox="1"/>
          <p:nvPr>
            <p:ph idx="12" type="sldNum"/>
          </p:nvPr>
        </p:nvSpPr>
        <p:spPr>
          <a:xfrm>
            <a:off x="8556784" y="4749851"/>
            <a:ext cx="548700" cy="393300"/>
          </a:xfrm>
          <a:prstGeom prst="rect">
            <a:avLst/>
          </a:prstGeom>
        </p:spPr>
        <p:txBody>
          <a:bodyPr anchorCtr="0" anchor="t" bIns="83825" lIns="83825" spcFirstLastPara="1" rIns="83825" wrap="square" tIns="83825">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61" name="Shape 61"/>
        <p:cNvGrpSpPr/>
        <p:nvPr/>
      </p:nvGrpSpPr>
      <p:grpSpPr>
        <a:xfrm>
          <a:off x="0" y="0"/>
          <a:ext cx="0" cy="0"/>
          <a:chOff x="0" y="0"/>
          <a:chExt cx="0" cy="0"/>
        </a:xfrm>
      </p:grpSpPr>
      <p:sp>
        <p:nvSpPr>
          <p:cNvPr id="62" name="Google Shape;62;p11"/>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63" name="Google Shape;63;p11"/>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0" i="0" sz="700">
                <a:solidFill>
                  <a:srgbClr val="A3A9AD"/>
                </a:solidFill>
                <a:latin typeface="Arial"/>
                <a:ea typeface="Arial"/>
                <a:cs typeface="Arial"/>
                <a:sym typeface="Arial"/>
              </a:defRPr>
            </a:lvl1pPr>
            <a:lvl2pPr lvl="1" algn="l">
              <a:lnSpc>
                <a:spcPct val="100000"/>
              </a:lnSpc>
              <a:spcBef>
                <a:spcPts val="0"/>
              </a:spcBef>
              <a:spcAft>
                <a:spcPts val="0"/>
              </a:spcAft>
              <a:buSzPts val="1400"/>
              <a:buNone/>
              <a:defRPr sz="1400"/>
            </a:lvl2pPr>
            <a:lvl3pPr lvl="2" algn="l">
              <a:lnSpc>
                <a:spcPct val="100000"/>
              </a:lnSpc>
              <a:spcBef>
                <a:spcPts val="0"/>
              </a:spcBef>
              <a:spcAft>
                <a:spcPts val="0"/>
              </a:spcAft>
              <a:buSzPts val="1400"/>
              <a:buNone/>
              <a:defRPr sz="1400"/>
            </a:lvl3pPr>
            <a:lvl4pPr lvl="3" algn="l">
              <a:lnSpc>
                <a:spcPct val="100000"/>
              </a:lnSpc>
              <a:spcBef>
                <a:spcPts val="0"/>
              </a:spcBef>
              <a:spcAft>
                <a:spcPts val="0"/>
              </a:spcAft>
              <a:buSzPts val="1400"/>
              <a:buNone/>
              <a:defRPr sz="1400"/>
            </a:lvl4pPr>
            <a:lvl5pPr lvl="4" algn="l">
              <a:lnSpc>
                <a:spcPct val="100000"/>
              </a:lnSpc>
              <a:spcBef>
                <a:spcPts val="0"/>
              </a:spcBef>
              <a:spcAft>
                <a:spcPts val="0"/>
              </a:spcAft>
              <a:buSzPts val="1400"/>
              <a:buNone/>
              <a:defRPr sz="1400"/>
            </a:lvl5pPr>
            <a:lvl6pPr lvl="5" algn="l">
              <a:lnSpc>
                <a:spcPct val="100000"/>
              </a:lnSpc>
              <a:spcBef>
                <a:spcPts val="0"/>
              </a:spcBef>
              <a:spcAft>
                <a:spcPts val="0"/>
              </a:spcAft>
              <a:buSzPts val="1400"/>
              <a:buNone/>
              <a:defRPr sz="1400"/>
            </a:lvl6pPr>
            <a:lvl7pPr lvl="6" algn="l">
              <a:lnSpc>
                <a:spcPct val="100000"/>
              </a:lnSpc>
              <a:spcBef>
                <a:spcPts val="0"/>
              </a:spcBef>
              <a:spcAft>
                <a:spcPts val="0"/>
              </a:spcAft>
              <a:buSzPts val="1400"/>
              <a:buNone/>
              <a:defRPr sz="1400"/>
            </a:lvl7pPr>
            <a:lvl8pPr lvl="7" algn="l">
              <a:lnSpc>
                <a:spcPct val="100000"/>
              </a:lnSpc>
              <a:spcBef>
                <a:spcPts val="0"/>
              </a:spcBef>
              <a:spcAft>
                <a:spcPts val="0"/>
              </a:spcAft>
              <a:buSzPts val="1400"/>
              <a:buNone/>
              <a:defRPr sz="1400"/>
            </a:lvl8pPr>
            <a:lvl9pPr lvl="8" algn="l">
              <a:lnSpc>
                <a:spcPct val="100000"/>
              </a:lnSpc>
              <a:spcBef>
                <a:spcPts val="0"/>
              </a:spcBef>
              <a:spcAft>
                <a:spcPts val="0"/>
              </a:spcAft>
              <a:buSzPts val="1400"/>
              <a:buNone/>
              <a:defRPr sz="1400"/>
            </a:lvl9pPr>
          </a:lstStyle>
          <a:p/>
        </p:txBody>
      </p:sp>
      <p:sp>
        <p:nvSpPr>
          <p:cNvPr id="64" name="Google Shape;64;p11"/>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0.xml"/><Relationship Id="rId10" Type="http://schemas.openxmlformats.org/officeDocument/2006/relationships/slideLayout" Target="../slideLayouts/slideLayout19.xml"/><Relationship Id="rId13" Type="http://schemas.openxmlformats.org/officeDocument/2006/relationships/theme" Target="../theme/theme1.xml"/><Relationship Id="rId12" Type="http://schemas.openxmlformats.org/officeDocument/2006/relationships/slideLayout" Target="../slideLayouts/slideLayout21.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05740"/>
            <a:ext cx="8229600" cy="8229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457200" y="1183005"/>
            <a:ext cx="8229600" cy="3394500"/>
          </a:xfrm>
          <a:prstGeom prst="rect">
            <a:avLst/>
          </a:prstGeom>
          <a:noFill/>
          <a:ln>
            <a:noFill/>
          </a:ln>
        </p:spPr>
        <p:txBody>
          <a:bodyPr anchorCtr="0" anchor="t" bIns="0" lIns="0" spcFirstLastPara="1" rIns="0" wrap="square" tIns="0">
            <a:sp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8" name="Google Shape;8;p1"/>
          <p:cNvSpPr txBox="1"/>
          <p:nvPr>
            <p:ph idx="11" type="ftr"/>
          </p:nvPr>
        </p:nvSpPr>
        <p:spPr>
          <a:xfrm>
            <a:off x="4661033" y="4789411"/>
            <a:ext cx="325800" cy="696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700" u="none" cap="none" strike="noStrike">
                <a:solidFill>
                  <a:srgbClr val="A3A9AD"/>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0" type="dt"/>
          </p:nvPr>
        </p:nvSpPr>
        <p:spPr>
          <a:xfrm>
            <a:off x="638629" y="4787810"/>
            <a:ext cx="1427700" cy="696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1400"/>
              <a:buFont typeface="Arial"/>
              <a:buNone/>
              <a:defRPr b="0" i="0" sz="700" u="none" cap="none" strike="noStrike">
                <a:solidFill>
                  <a:srgbClr val="A3A9AD"/>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7933127" y="4787810"/>
            <a:ext cx="372300" cy="107700"/>
          </a:xfrm>
          <a:prstGeom prst="rect">
            <a:avLst/>
          </a:prstGeom>
          <a:noFill/>
          <a:ln>
            <a:noFill/>
          </a:ln>
        </p:spPr>
        <p:txBody>
          <a:bodyPr anchorCtr="0" anchor="t" bIns="0" lIns="0" spcFirstLastPara="1" rIns="0" wrap="square" tIns="0">
            <a:spAutoFit/>
          </a:bodyPr>
          <a:lstStyle>
            <a:lvl1pPr indent="0" lvl="0"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1pPr>
            <a:lvl2pPr indent="0" lvl="1"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2pPr>
            <a:lvl3pPr indent="0" lvl="2"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3pPr>
            <a:lvl4pPr indent="0" lvl="3"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4pPr>
            <a:lvl5pPr indent="0" lvl="4"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5pPr>
            <a:lvl6pPr indent="0" lvl="5"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6pPr>
            <a:lvl7pPr indent="0" lvl="6"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7pPr>
            <a:lvl8pPr indent="0" lvl="7"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8pPr>
            <a:lvl9pPr indent="0" lvl="8" marL="12700" marR="0" rtl="0" algn="l">
              <a:lnSpc>
                <a:spcPct val="100000"/>
              </a:lnSpc>
              <a:spcBef>
                <a:spcPts val="0"/>
              </a:spcBef>
              <a:spcAft>
                <a:spcPts val="0"/>
              </a:spcAft>
              <a:buClr>
                <a:srgbClr val="000000"/>
              </a:buClr>
              <a:buSzPts val="700"/>
              <a:buFont typeface="Arial"/>
              <a:buNone/>
              <a:defRPr b="0" i="0" sz="700" u="none" cap="none" strike="noStrike">
                <a:solidFill>
                  <a:srgbClr val="A3A9AD"/>
                </a:solidFill>
                <a:latin typeface="Arial"/>
                <a:ea typeface="Arial"/>
                <a:cs typeface="Arial"/>
                <a:sym typeface="Arial"/>
              </a:defRPr>
            </a:lvl9pPr>
          </a:lstStyle>
          <a:p>
            <a:pPr indent="0" lvl="0" marL="12700" rtl="0" algn="l">
              <a:spcBef>
                <a:spcPts val="0"/>
              </a:spcBef>
              <a:spcAft>
                <a:spcPts val="0"/>
              </a:spcAft>
              <a:buNone/>
            </a:pPr>
            <a:r>
              <a:rPr lang="en-US"/>
              <a:t>Page </a:t>
            </a: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39" name="Shape 39"/>
        <p:cNvGrpSpPr/>
        <p:nvPr/>
      </p:nvGrpSpPr>
      <p:grpSpPr>
        <a:xfrm>
          <a:off x="0" y="0"/>
          <a:ext cx="0" cy="0"/>
          <a:chOff x="0" y="0"/>
          <a:chExt cx="0" cy="0"/>
        </a:xfrm>
      </p:grpSpPr>
      <p:sp>
        <p:nvSpPr>
          <p:cNvPr id="40" name="Google Shape;40;p7"/>
          <p:cNvSpPr txBox="1"/>
          <p:nvPr>
            <p:ph type="title"/>
          </p:nvPr>
        </p:nvSpPr>
        <p:spPr>
          <a:xfrm>
            <a:off x="457203" y="343922"/>
            <a:ext cx="8229600" cy="5499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3100"/>
              <a:buFont typeface="Google Sans SemiBold"/>
              <a:buNone/>
              <a:defRPr sz="3100">
                <a:solidFill>
                  <a:schemeClr val="dk1"/>
                </a:solidFill>
                <a:latin typeface="Google Sans SemiBold"/>
                <a:ea typeface="Google Sans SemiBold"/>
                <a:cs typeface="Google Sans SemiBold"/>
                <a:sym typeface="Google Sans SemiBold"/>
              </a:defRPr>
            </a:lvl1pPr>
            <a:lvl2pPr lvl="1">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2pPr>
            <a:lvl3pPr lvl="2">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3pPr>
            <a:lvl4pPr lvl="3">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4pPr>
            <a:lvl5pPr lvl="4">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5pPr>
            <a:lvl6pPr lvl="5">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6pPr>
            <a:lvl7pPr lvl="6">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7pPr>
            <a:lvl8pPr lvl="7">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8pPr>
            <a:lvl9pPr lvl="8">
              <a:lnSpc>
                <a:spcPct val="90000"/>
              </a:lnSpc>
              <a:spcBef>
                <a:spcPts val="0"/>
              </a:spcBef>
              <a:spcAft>
                <a:spcPts val="0"/>
              </a:spcAft>
              <a:buSzPts val="3100"/>
              <a:buFont typeface="Google Sans SemiBold"/>
              <a:buNone/>
              <a:defRPr sz="3100">
                <a:latin typeface="Google Sans SemiBold"/>
                <a:ea typeface="Google Sans SemiBold"/>
                <a:cs typeface="Google Sans SemiBold"/>
                <a:sym typeface="Google Sans SemiBold"/>
              </a:defRPr>
            </a:lvl9pPr>
          </a:lstStyle>
          <a:p/>
        </p:txBody>
      </p:sp>
      <p:sp>
        <p:nvSpPr>
          <p:cNvPr id="41" name="Google Shape;41;p7"/>
          <p:cNvSpPr txBox="1"/>
          <p:nvPr>
            <p:ph idx="1" type="body"/>
          </p:nvPr>
        </p:nvSpPr>
        <p:spPr>
          <a:xfrm>
            <a:off x="457203" y="1030844"/>
            <a:ext cx="8229600" cy="3625800"/>
          </a:xfrm>
          <a:prstGeom prst="rect">
            <a:avLst/>
          </a:prstGeom>
          <a:noFill/>
          <a:ln>
            <a:noFill/>
          </a:ln>
        </p:spPr>
        <p:txBody>
          <a:bodyPr anchorCtr="0" anchor="t" bIns="0" lIns="0" spcFirstLastPara="1" rIns="0" wrap="square" tIns="0">
            <a:noAutofit/>
          </a:bodyPr>
          <a:lstStyle>
            <a:lvl1pPr indent="-285750" lvl="0" marL="4572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1pPr>
            <a:lvl2pPr indent="-285750" lvl="1" marL="9144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2pPr>
            <a:lvl3pPr indent="-285750" lvl="2" marL="13716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3pPr>
            <a:lvl4pPr indent="-285750" lvl="3" marL="18288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4pPr>
            <a:lvl5pPr indent="-285750" lvl="4" marL="22860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5pPr>
            <a:lvl6pPr indent="-285750" lvl="5" marL="27432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6pPr>
            <a:lvl7pPr indent="-285750" lvl="6" marL="32004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7pPr>
            <a:lvl8pPr indent="-285750" lvl="7" marL="36576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8pPr>
            <a:lvl9pPr indent="-285750" lvl="8" marL="41148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9pPr>
          </a:lstStyle>
          <a:p/>
        </p:txBody>
      </p:sp>
      <p:sp>
        <p:nvSpPr>
          <p:cNvPr id="42" name="Google Shape;42;p7"/>
          <p:cNvSpPr txBox="1"/>
          <p:nvPr>
            <p:ph idx="12" type="sldNum"/>
          </p:nvPr>
        </p:nvSpPr>
        <p:spPr>
          <a:xfrm>
            <a:off x="8556784" y="4749851"/>
            <a:ext cx="548700" cy="393900"/>
          </a:xfrm>
          <a:prstGeom prst="rect">
            <a:avLst/>
          </a:prstGeom>
          <a:noFill/>
          <a:ln>
            <a:noFill/>
          </a:ln>
        </p:spPr>
        <p:txBody>
          <a:bodyPr anchorCtr="0" anchor="t" bIns="83825" lIns="83825" spcFirstLastPara="1" rIns="83825" wrap="square" tIns="83825">
            <a:noAutofit/>
          </a:bodyPr>
          <a:lstStyle>
            <a:lvl1pPr lvl="0" algn="r">
              <a:buNone/>
              <a:defRPr sz="1200">
                <a:solidFill>
                  <a:schemeClr val="dk1"/>
                </a:solidFill>
                <a:latin typeface="Google Sans"/>
                <a:ea typeface="Google Sans"/>
                <a:cs typeface="Google Sans"/>
                <a:sym typeface="Google Sans"/>
              </a:defRPr>
            </a:lvl1pPr>
            <a:lvl2pPr lvl="1" algn="r">
              <a:buNone/>
              <a:defRPr sz="1200">
                <a:solidFill>
                  <a:schemeClr val="dk1"/>
                </a:solidFill>
                <a:latin typeface="Google Sans"/>
                <a:ea typeface="Google Sans"/>
                <a:cs typeface="Google Sans"/>
                <a:sym typeface="Google Sans"/>
              </a:defRPr>
            </a:lvl2pPr>
            <a:lvl3pPr lvl="2" algn="r">
              <a:buNone/>
              <a:defRPr sz="1200">
                <a:solidFill>
                  <a:schemeClr val="dk1"/>
                </a:solidFill>
                <a:latin typeface="Google Sans"/>
                <a:ea typeface="Google Sans"/>
                <a:cs typeface="Google Sans"/>
                <a:sym typeface="Google Sans"/>
              </a:defRPr>
            </a:lvl3pPr>
            <a:lvl4pPr lvl="3" algn="r">
              <a:buNone/>
              <a:defRPr sz="1200">
                <a:solidFill>
                  <a:schemeClr val="dk1"/>
                </a:solidFill>
                <a:latin typeface="Google Sans"/>
                <a:ea typeface="Google Sans"/>
                <a:cs typeface="Google Sans"/>
                <a:sym typeface="Google Sans"/>
              </a:defRPr>
            </a:lvl4pPr>
            <a:lvl5pPr lvl="4" algn="r">
              <a:buNone/>
              <a:defRPr sz="1200">
                <a:solidFill>
                  <a:schemeClr val="dk1"/>
                </a:solidFill>
                <a:latin typeface="Google Sans"/>
                <a:ea typeface="Google Sans"/>
                <a:cs typeface="Google Sans"/>
                <a:sym typeface="Google Sans"/>
              </a:defRPr>
            </a:lvl5pPr>
            <a:lvl6pPr lvl="5" algn="r">
              <a:buNone/>
              <a:defRPr sz="1200">
                <a:solidFill>
                  <a:schemeClr val="dk1"/>
                </a:solidFill>
                <a:latin typeface="Google Sans"/>
                <a:ea typeface="Google Sans"/>
                <a:cs typeface="Google Sans"/>
                <a:sym typeface="Google Sans"/>
              </a:defRPr>
            </a:lvl6pPr>
            <a:lvl7pPr lvl="6" algn="r">
              <a:buNone/>
              <a:defRPr sz="1200">
                <a:solidFill>
                  <a:schemeClr val="dk1"/>
                </a:solidFill>
                <a:latin typeface="Google Sans"/>
                <a:ea typeface="Google Sans"/>
                <a:cs typeface="Google Sans"/>
                <a:sym typeface="Google Sans"/>
              </a:defRPr>
            </a:lvl7pPr>
            <a:lvl8pPr lvl="7" algn="r">
              <a:buNone/>
              <a:defRPr sz="1200">
                <a:solidFill>
                  <a:schemeClr val="dk1"/>
                </a:solidFill>
                <a:latin typeface="Google Sans"/>
                <a:ea typeface="Google Sans"/>
                <a:cs typeface="Google Sans"/>
                <a:sym typeface="Google Sans"/>
              </a:defRPr>
            </a:lvl8pPr>
            <a:lvl9pPr lvl="8" algn="r">
              <a:buNone/>
              <a:defRPr sz="1200">
                <a:solidFill>
                  <a:schemeClr val="dk1"/>
                </a:solidFill>
                <a:latin typeface="Google Sans"/>
                <a:ea typeface="Google Sans"/>
                <a:cs typeface="Google Sans"/>
                <a:sym typeface="Google Sans"/>
              </a:defRPr>
            </a:lvl9pPr>
          </a:lstStyle>
          <a:p>
            <a:pPr indent="0" lvl="0" marL="0" rtl="0" algn="r">
              <a:spcBef>
                <a:spcPts val="0"/>
              </a:spcBef>
              <a:spcAft>
                <a:spcPts val="0"/>
              </a:spcAft>
              <a:buNone/>
            </a:pPr>
            <a:fld id="{00000000-1234-1234-1234-123412341234}" type="slidenum">
              <a:rPr lang="en-US"/>
              <a:t>‹#›</a:t>
            </a:fld>
            <a:endParaRPr/>
          </a:p>
        </p:txBody>
      </p:sp>
      <p:sp>
        <p:nvSpPr>
          <p:cNvPr id="43" name="Google Shape;43;p7"/>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Tree>
  </p:cSld>
  <p:clrMap accent1="accent1" accent2="accent2" accent3="accent3" accent4="accent4" accent5="accent5" accent6="accent6" bg1="lt1" bg2="dk2" tx1="dk1" tx2="lt2" folHlink="folHlink" hlink="hlink"/>
  <p:sldLayoutIdLst>
    <p:sldLayoutId id="2147483653" r:id="rId1"/>
    <p:sldLayoutId id="2147483654" r:id="rId2"/>
    <p:sldLayoutId id="2147483655" r:id="rId3"/>
    <p:sldLayoutId id="2147483656" r:id="rId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A4335"/>
          </p15:clr>
        </p15:guide>
        <p15:guide id="2" pos="5472">
          <p15:clr>
            <a:srgbClr val="EA4335"/>
          </p15:clr>
        </p15:guide>
        <p15:guide id="3" orient="horz" pos="217">
          <p15:clr>
            <a:srgbClr val="EA4335"/>
          </p15:clr>
        </p15:guide>
        <p15:guide id="4" orient="horz" pos="431">
          <p15:clr>
            <a:srgbClr val="EA4335"/>
          </p15:clr>
        </p15:guide>
        <p15:guide id="5" orient="horz" pos="3023">
          <p15:clr>
            <a:srgbClr val="EA4335"/>
          </p15:clr>
        </p15:guide>
        <p15:guide id="6" pos="630">
          <p15:clr>
            <a:srgbClr val="EA4335"/>
          </p15:clr>
        </p15:guide>
        <p15:guide id="7" pos="728">
          <p15:clr>
            <a:srgbClr val="EA4335"/>
          </p15:clr>
        </p15:guide>
        <p15:guide id="8" pos="1070">
          <p15:clr>
            <a:srgbClr val="EA4335"/>
          </p15:clr>
        </p15:guide>
        <p15:guide id="9" pos="1168">
          <p15:clr>
            <a:srgbClr val="EA4335"/>
          </p15:clr>
        </p15:guide>
        <p15:guide id="10" pos="1510">
          <p15:clr>
            <a:srgbClr val="EA4335"/>
          </p15:clr>
        </p15:guide>
        <p15:guide id="11" pos="1609">
          <p15:clr>
            <a:srgbClr val="EA4335"/>
          </p15:clr>
        </p15:guide>
        <p15:guide id="12" pos="1951">
          <p15:clr>
            <a:srgbClr val="EA4335"/>
          </p15:clr>
        </p15:guide>
        <p15:guide id="13" pos="2049">
          <p15:clr>
            <a:srgbClr val="EA4335"/>
          </p15:clr>
        </p15:guide>
        <p15:guide id="14" pos="2391">
          <p15:clr>
            <a:srgbClr val="EA4335"/>
          </p15:clr>
        </p15:guide>
        <p15:guide id="15" pos="2489">
          <p15:clr>
            <a:srgbClr val="EA4335"/>
          </p15:clr>
        </p15:guide>
        <p15:guide id="16" pos="2831">
          <p15:clr>
            <a:srgbClr val="EA4335"/>
          </p15:clr>
        </p15:guide>
        <p15:guide id="17" pos="2929">
          <p15:clr>
            <a:srgbClr val="EA4335"/>
          </p15:clr>
        </p15:guide>
        <p15:guide id="18" pos="3271">
          <p15:clr>
            <a:srgbClr val="EA4335"/>
          </p15:clr>
        </p15:guide>
        <p15:guide id="19" pos="3369">
          <p15:clr>
            <a:srgbClr val="EA4335"/>
          </p15:clr>
        </p15:guide>
        <p15:guide id="20" pos="3711">
          <p15:clr>
            <a:srgbClr val="EA4335"/>
          </p15:clr>
        </p15:guide>
        <p15:guide id="21" pos="3809">
          <p15:clr>
            <a:srgbClr val="EA4335"/>
          </p15:clr>
        </p15:guide>
        <p15:guide id="22" pos="4151">
          <p15:clr>
            <a:srgbClr val="EA4335"/>
          </p15:clr>
        </p15:guide>
        <p15:guide id="23" pos="4250">
          <p15:clr>
            <a:srgbClr val="EA4335"/>
          </p15:clr>
        </p15:guide>
        <p15:guide id="24" pos="4592">
          <p15:clr>
            <a:srgbClr val="EA4335"/>
          </p15:clr>
        </p15:guide>
        <p15:guide id="25" pos="4690">
          <p15:clr>
            <a:srgbClr val="EA4335"/>
          </p15:clr>
        </p15:guide>
        <p15:guide id="26" pos="5032">
          <p15:clr>
            <a:srgbClr val="EA4335"/>
          </p15:clr>
        </p15:guide>
        <p15:guide id="27" pos="5130">
          <p15:clr>
            <a:srgbClr val="EA4335"/>
          </p15:clr>
        </p15:guide>
        <p15:guide id="28" orient="horz" pos="2933">
          <p15:clr>
            <a:srgbClr val="EA4335"/>
          </p15:clr>
        </p15:guide>
        <p15:guide id="29" orient="horz" pos="1620">
          <p15:clr>
            <a:srgbClr val="EA4335"/>
          </p15:clr>
        </p15:guide>
        <p15:guide id="30" orient="horz" pos="1620">
          <p15:clr>
            <a:srgbClr val="EA4335"/>
          </p15:clr>
        </p15:guide>
        <p15:guide id="31" orient="horz" pos="36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65" name="Shape 65"/>
        <p:cNvGrpSpPr/>
        <p:nvPr/>
      </p:nvGrpSpPr>
      <p:grpSpPr>
        <a:xfrm>
          <a:off x="0" y="0"/>
          <a:ext cx="0" cy="0"/>
          <a:chOff x="0" y="0"/>
          <a:chExt cx="0" cy="0"/>
        </a:xfrm>
      </p:grpSpPr>
      <p:sp>
        <p:nvSpPr>
          <p:cNvPr id="66" name="Google Shape;66;p12"/>
          <p:cNvSpPr txBox="1"/>
          <p:nvPr>
            <p:ph type="title"/>
          </p:nvPr>
        </p:nvSpPr>
        <p:spPr>
          <a:xfrm>
            <a:off x="457203" y="343922"/>
            <a:ext cx="8229600" cy="5499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3200"/>
              <a:buFont typeface="Google Sans SemiBold"/>
              <a:buNone/>
              <a:defRPr sz="3200">
                <a:solidFill>
                  <a:schemeClr val="dk1"/>
                </a:solidFill>
                <a:latin typeface="Google Sans SemiBold"/>
                <a:ea typeface="Google Sans SemiBold"/>
                <a:cs typeface="Google Sans SemiBold"/>
                <a:sym typeface="Google Sans SemiBold"/>
              </a:defRPr>
            </a:lvl1pPr>
            <a:lvl2pPr lvl="1">
              <a:lnSpc>
                <a:spcPct val="90000"/>
              </a:lnSpc>
              <a:spcBef>
                <a:spcPts val="0"/>
              </a:spcBef>
              <a:spcAft>
                <a:spcPts val="0"/>
              </a:spcAft>
              <a:buSzPts val="3200"/>
              <a:buNone/>
              <a:defRPr sz="3200"/>
            </a:lvl2pPr>
            <a:lvl3pPr lvl="2">
              <a:lnSpc>
                <a:spcPct val="90000"/>
              </a:lnSpc>
              <a:spcBef>
                <a:spcPts val="0"/>
              </a:spcBef>
              <a:spcAft>
                <a:spcPts val="0"/>
              </a:spcAft>
              <a:buSzPts val="3200"/>
              <a:buNone/>
              <a:defRPr sz="3200"/>
            </a:lvl3pPr>
            <a:lvl4pPr lvl="3">
              <a:lnSpc>
                <a:spcPct val="90000"/>
              </a:lnSpc>
              <a:spcBef>
                <a:spcPts val="0"/>
              </a:spcBef>
              <a:spcAft>
                <a:spcPts val="0"/>
              </a:spcAft>
              <a:buSzPts val="3200"/>
              <a:buNone/>
              <a:defRPr sz="3200"/>
            </a:lvl4pPr>
            <a:lvl5pPr lvl="4">
              <a:lnSpc>
                <a:spcPct val="90000"/>
              </a:lnSpc>
              <a:spcBef>
                <a:spcPts val="0"/>
              </a:spcBef>
              <a:spcAft>
                <a:spcPts val="0"/>
              </a:spcAft>
              <a:buSzPts val="3200"/>
              <a:buNone/>
              <a:defRPr sz="3200"/>
            </a:lvl5pPr>
            <a:lvl6pPr lvl="5">
              <a:lnSpc>
                <a:spcPct val="90000"/>
              </a:lnSpc>
              <a:spcBef>
                <a:spcPts val="0"/>
              </a:spcBef>
              <a:spcAft>
                <a:spcPts val="0"/>
              </a:spcAft>
              <a:buSzPts val="3200"/>
              <a:buNone/>
              <a:defRPr sz="3200"/>
            </a:lvl6pPr>
            <a:lvl7pPr lvl="6">
              <a:lnSpc>
                <a:spcPct val="90000"/>
              </a:lnSpc>
              <a:spcBef>
                <a:spcPts val="0"/>
              </a:spcBef>
              <a:spcAft>
                <a:spcPts val="0"/>
              </a:spcAft>
              <a:buSzPts val="3200"/>
              <a:buNone/>
              <a:defRPr sz="3200"/>
            </a:lvl7pPr>
            <a:lvl8pPr lvl="7">
              <a:lnSpc>
                <a:spcPct val="90000"/>
              </a:lnSpc>
              <a:spcBef>
                <a:spcPts val="0"/>
              </a:spcBef>
              <a:spcAft>
                <a:spcPts val="0"/>
              </a:spcAft>
              <a:buSzPts val="3200"/>
              <a:buNone/>
              <a:defRPr sz="3200"/>
            </a:lvl8pPr>
            <a:lvl9pPr lvl="8">
              <a:lnSpc>
                <a:spcPct val="90000"/>
              </a:lnSpc>
              <a:spcBef>
                <a:spcPts val="0"/>
              </a:spcBef>
              <a:spcAft>
                <a:spcPts val="0"/>
              </a:spcAft>
              <a:buSzPts val="3200"/>
              <a:buNone/>
              <a:defRPr sz="3200"/>
            </a:lvl9pPr>
          </a:lstStyle>
          <a:p/>
        </p:txBody>
      </p:sp>
      <p:sp>
        <p:nvSpPr>
          <p:cNvPr id="67" name="Google Shape;67;p12"/>
          <p:cNvSpPr txBox="1"/>
          <p:nvPr>
            <p:ph idx="1" type="body"/>
          </p:nvPr>
        </p:nvSpPr>
        <p:spPr>
          <a:xfrm>
            <a:off x="457203" y="1030844"/>
            <a:ext cx="8229600" cy="3625800"/>
          </a:xfrm>
          <a:prstGeom prst="rect">
            <a:avLst/>
          </a:prstGeom>
          <a:noFill/>
          <a:ln>
            <a:noFill/>
          </a:ln>
        </p:spPr>
        <p:txBody>
          <a:bodyPr anchorCtr="0" anchor="t" bIns="0" lIns="0" spcFirstLastPara="1" rIns="0" wrap="square" tIns="0">
            <a:noAutofit/>
          </a:bodyPr>
          <a:lstStyle>
            <a:lvl1pPr indent="-285750" lvl="0" marL="4572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1pPr>
            <a:lvl2pPr indent="-285750" lvl="1" marL="9144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2pPr>
            <a:lvl3pPr indent="-285750" lvl="2" marL="13716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3pPr>
            <a:lvl4pPr indent="-285750" lvl="3" marL="18288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4pPr>
            <a:lvl5pPr indent="-285750" lvl="4" marL="22860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5pPr>
            <a:lvl6pPr indent="-285750" lvl="5" marL="27432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6pPr>
            <a:lvl7pPr indent="-285750" lvl="6" marL="32004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7pPr>
            <a:lvl8pPr indent="-285750" lvl="7" marL="36576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8pPr>
            <a:lvl9pPr indent="-285750" lvl="8" marL="4114800">
              <a:lnSpc>
                <a:spcPct val="100000"/>
              </a:lnSpc>
              <a:spcBef>
                <a:spcPts val="0"/>
              </a:spcBef>
              <a:spcAft>
                <a:spcPts val="0"/>
              </a:spcAft>
              <a:buClr>
                <a:schemeClr val="dk1"/>
              </a:buClr>
              <a:buSzPts val="900"/>
              <a:buFont typeface="Google Sans"/>
              <a:buChar char="■"/>
              <a:defRPr sz="900">
                <a:solidFill>
                  <a:schemeClr val="dk1"/>
                </a:solidFill>
                <a:latin typeface="Google Sans"/>
                <a:ea typeface="Google Sans"/>
                <a:cs typeface="Google Sans"/>
                <a:sym typeface="Google Sans"/>
              </a:defRPr>
            </a:lvl9pPr>
          </a:lstStyle>
          <a:p/>
        </p:txBody>
      </p:sp>
      <p:sp>
        <p:nvSpPr>
          <p:cNvPr id="68" name="Google Shape;68;p12"/>
          <p:cNvSpPr txBox="1"/>
          <p:nvPr/>
        </p:nvSpPr>
        <p:spPr>
          <a:xfrm>
            <a:off x="7445016" y="4894188"/>
            <a:ext cx="1242000" cy="870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US" sz="300">
                <a:solidFill>
                  <a:srgbClr val="80868D"/>
                </a:solidFill>
                <a:latin typeface="Google Sans Text Medium"/>
                <a:ea typeface="Google Sans Text Medium"/>
                <a:cs typeface="Google Sans Text Medium"/>
                <a:sym typeface="Google Sans Text Medium"/>
              </a:rPr>
              <a:t>Pixel 8a Repair Manual v1.0    ©</a:t>
            </a:r>
            <a:r>
              <a:rPr baseline="30000" lang="en-US" sz="200">
                <a:solidFill>
                  <a:srgbClr val="80868D"/>
                </a:solidFill>
                <a:latin typeface="Google Sans Text Medium"/>
                <a:ea typeface="Google Sans Text Medium"/>
                <a:cs typeface="Google Sans Text Medium"/>
                <a:sym typeface="Google Sans Text Medium"/>
              </a:rPr>
              <a:t> </a:t>
            </a:r>
            <a:r>
              <a:rPr lang="en-US" sz="300">
                <a:solidFill>
                  <a:srgbClr val="80868D"/>
                </a:solidFill>
                <a:latin typeface="Google Sans Text Medium"/>
                <a:ea typeface="Google Sans Text Medium"/>
                <a:cs typeface="Google Sans Text Medium"/>
                <a:sym typeface="Google Sans Text Medium"/>
              </a:rPr>
              <a:t>Google 2023</a:t>
            </a:r>
            <a:r>
              <a:rPr lang="en-US" sz="300">
                <a:solidFill>
                  <a:srgbClr val="80868D"/>
                </a:solidFill>
                <a:latin typeface="Google Sans Text"/>
                <a:ea typeface="Google Sans Text"/>
                <a:cs typeface="Google Sans Text"/>
                <a:sym typeface="Google Sans Text"/>
              </a:rPr>
              <a:t>   |   </a:t>
            </a:r>
            <a:r>
              <a:rPr lang="en-US" sz="300">
                <a:solidFill>
                  <a:srgbClr val="80868D"/>
                </a:solidFill>
                <a:latin typeface="Google Sans Text Medium"/>
                <a:ea typeface="Google Sans Text Medium"/>
                <a:cs typeface="Google Sans Text Medium"/>
                <a:sym typeface="Google Sans Text Medium"/>
              </a:rPr>
              <a:t>Page </a:t>
            </a:r>
            <a:fld id="{00000000-1234-1234-1234-123412341234}" type="slidenum">
              <a:rPr lang="en-US" sz="300">
                <a:solidFill>
                  <a:srgbClr val="80868D"/>
                </a:solidFill>
                <a:latin typeface="Google Sans Text Medium"/>
                <a:ea typeface="Google Sans Text Medium"/>
                <a:cs typeface="Google Sans Text Medium"/>
                <a:sym typeface="Google Sans Text Medium"/>
              </a:rPr>
              <a:t>‹#›</a:t>
            </a:fld>
            <a:endParaRPr sz="300">
              <a:solidFill>
                <a:srgbClr val="80868D"/>
              </a:solidFill>
              <a:latin typeface="Google Sans Text Medium"/>
              <a:ea typeface="Google Sans Text Medium"/>
              <a:cs typeface="Google Sans Text Medium"/>
              <a:sym typeface="Google Sans Text Medium"/>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A4335"/>
          </p15:clr>
        </p15:guide>
        <p15:guide id="2" pos="5472">
          <p15:clr>
            <a:srgbClr val="EA4335"/>
          </p15:clr>
        </p15:guide>
        <p15:guide id="3" orient="horz" pos="217">
          <p15:clr>
            <a:srgbClr val="EA4335"/>
          </p15:clr>
        </p15:guide>
        <p15:guide id="4" orient="horz" pos="431">
          <p15:clr>
            <a:srgbClr val="EA4335"/>
          </p15:clr>
        </p15:guide>
        <p15:guide id="5" orient="horz" pos="3023">
          <p15:clr>
            <a:srgbClr val="EA4335"/>
          </p15:clr>
        </p15:guide>
        <p15:guide id="6" pos="630">
          <p15:clr>
            <a:srgbClr val="EA4335"/>
          </p15:clr>
        </p15:guide>
        <p15:guide id="7" pos="728">
          <p15:clr>
            <a:srgbClr val="EA4335"/>
          </p15:clr>
        </p15:guide>
        <p15:guide id="8" pos="1070">
          <p15:clr>
            <a:srgbClr val="EA4335"/>
          </p15:clr>
        </p15:guide>
        <p15:guide id="9" pos="1168">
          <p15:clr>
            <a:srgbClr val="EA4335"/>
          </p15:clr>
        </p15:guide>
        <p15:guide id="10" pos="1510">
          <p15:clr>
            <a:srgbClr val="EA4335"/>
          </p15:clr>
        </p15:guide>
        <p15:guide id="11" pos="1609">
          <p15:clr>
            <a:srgbClr val="EA4335"/>
          </p15:clr>
        </p15:guide>
        <p15:guide id="12" pos="1951">
          <p15:clr>
            <a:srgbClr val="EA4335"/>
          </p15:clr>
        </p15:guide>
        <p15:guide id="13" pos="2049">
          <p15:clr>
            <a:srgbClr val="EA4335"/>
          </p15:clr>
        </p15:guide>
        <p15:guide id="14" pos="2391">
          <p15:clr>
            <a:srgbClr val="EA4335"/>
          </p15:clr>
        </p15:guide>
        <p15:guide id="15" pos="2489">
          <p15:clr>
            <a:srgbClr val="EA4335"/>
          </p15:clr>
        </p15:guide>
        <p15:guide id="16" pos="2831">
          <p15:clr>
            <a:srgbClr val="EA4335"/>
          </p15:clr>
        </p15:guide>
        <p15:guide id="17" pos="2929">
          <p15:clr>
            <a:srgbClr val="EA4335"/>
          </p15:clr>
        </p15:guide>
        <p15:guide id="18" pos="3271">
          <p15:clr>
            <a:srgbClr val="EA4335"/>
          </p15:clr>
        </p15:guide>
        <p15:guide id="19" pos="3369">
          <p15:clr>
            <a:srgbClr val="EA4335"/>
          </p15:clr>
        </p15:guide>
        <p15:guide id="20" pos="3711">
          <p15:clr>
            <a:srgbClr val="EA4335"/>
          </p15:clr>
        </p15:guide>
        <p15:guide id="21" pos="3809">
          <p15:clr>
            <a:srgbClr val="EA4335"/>
          </p15:clr>
        </p15:guide>
        <p15:guide id="22" pos="4151">
          <p15:clr>
            <a:srgbClr val="EA4335"/>
          </p15:clr>
        </p15:guide>
        <p15:guide id="23" pos="4250">
          <p15:clr>
            <a:srgbClr val="EA4335"/>
          </p15:clr>
        </p15:guide>
        <p15:guide id="24" pos="4592">
          <p15:clr>
            <a:srgbClr val="EA4335"/>
          </p15:clr>
        </p15:guide>
        <p15:guide id="25" pos="4690">
          <p15:clr>
            <a:srgbClr val="EA4335"/>
          </p15:clr>
        </p15:guide>
        <p15:guide id="26" pos="5032">
          <p15:clr>
            <a:srgbClr val="EA4335"/>
          </p15:clr>
        </p15:guide>
        <p15:guide id="27" pos="5130">
          <p15:clr>
            <a:srgbClr val="EA4335"/>
          </p15:clr>
        </p15:guide>
        <p15:guide id="28" orient="horz" pos="2933">
          <p15:clr>
            <a:srgbClr val="EA4335"/>
          </p15:clr>
        </p15:guide>
        <p15:guide id="29" orient="horz" pos="1620">
          <p15:clr>
            <a:srgbClr val="EA4335"/>
          </p15:clr>
        </p15:guide>
        <p15:guide id="30" orient="horz" pos="1620">
          <p15:clr>
            <a:srgbClr val="EA4335"/>
          </p15:clr>
        </p15:guide>
        <p15:guide id="31" orient="horz" pos="36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5.png"/><Relationship Id="rId6"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13.png"/><Relationship Id="rId5"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0" Type="http://schemas.openxmlformats.org/officeDocument/2006/relationships/image" Target="../media/image32.png"/><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hyperlink" Target="https://store.google.com/magazine/repaircenter" TargetMode="External"/><Relationship Id="rId4" Type="http://schemas.openxmlformats.org/officeDocument/2006/relationships/hyperlink" Target="https://www.ifixit.com/Parts/Google_Phone" TargetMode="External"/><Relationship Id="rId9" Type="http://schemas.openxmlformats.org/officeDocument/2006/relationships/hyperlink" Target="https://www.ifixit.com/Parts/Google_Phone" TargetMode="External"/><Relationship Id="rId5" Type="http://schemas.openxmlformats.org/officeDocument/2006/relationships/hyperlink" Target="https://www.phmsa.dot.gov/sites/phmsa.dot.gov/files/2023-03/DDR-brochure.pdf" TargetMode="External"/><Relationship Id="rId6" Type="http://schemas.openxmlformats.org/officeDocument/2006/relationships/hyperlink" Target="https://store.google.com/magazine/repaircenter" TargetMode="External"/><Relationship Id="rId7" Type="http://schemas.openxmlformats.org/officeDocument/2006/relationships/image" Target="../media/image30.png"/><Relationship Id="rId8" Type="http://schemas.openxmlformats.org/officeDocument/2006/relationships/hyperlink" Target="https://www.phmsa.dot.gov/sites/phmsa.dot.gov/files/2023-03/DDR-brochure.pdf" TargetMode="External"/></Relationships>
</file>

<file path=ppt/slides/_rels/slide3.xml.rels><?xml version="1.0" encoding="UTF-8" standalone="yes"?><Relationships xmlns="http://schemas.openxmlformats.org/package/2006/relationships"><Relationship Id="rId11" Type="http://schemas.openxmlformats.org/officeDocument/2006/relationships/slide" Target="/ppt/slides/slide13.xml"/><Relationship Id="rId10" Type="http://schemas.openxmlformats.org/officeDocument/2006/relationships/slide" Target="/ppt/slides/slide12.xml"/><Relationship Id="rId13" Type="http://schemas.openxmlformats.org/officeDocument/2006/relationships/slide" Target="/ppt/slides/slide29.xml"/><Relationship Id="rId12" Type="http://schemas.openxmlformats.org/officeDocument/2006/relationships/slide" Target="/ppt/slides/slide14.xml"/><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slide" Target="/ppt/slides/slide4.xml"/><Relationship Id="rId4" Type="http://schemas.openxmlformats.org/officeDocument/2006/relationships/slide" Target="/ppt/slides/slide5.xml"/><Relationship Id="rId9" Type="http://schemas.openxmlformats.org/officeDocument/2006/relationships/slide" Target="/ppt/slides/slide11.xml"/><Relationship Id="rId5" Type="http://schemas.openxmlformats.org/officeDocument/2006/relationships/slide" Target="/ppt/slides/slide6.xml"/><Relationship Id="rId6" Type="http://schemas.openxmlformats.org/officeDocument/2006/relationships/slide" Target="/ppt/slides/slide7.xml"/><Relationship Id="rId7" Type="http://schemas.openxmlformats.org/officeDocument/2006/relationships/slide" Target="/ppt/slides/slide9.xml"/><Relationship Id="rId8" Type="http://schemas.openxmlformats.org/officeDocument/2006/relationships/slide" Target="/ppt/slides/slide10.xml"/></Relationships>
</file>

<file path=ppt/slides/_rels/slide4.xml.rels><?xml version="1.0" encoding="UTF-8" standalone="yes"?><Relationships xmlns="http://schemas.openxmlformats.org/package/2006/relationships"><Relationship Id="rId11" Type="http://schemas.openxmlformats.org/officeDocument/2006/relationships/slide" Target="/ppt/slides/slide14.xml"/><Relationship Id="rId10" Type="http://schemas.openxmlformats.org/officeDocument/2006/relationships/slide" Target="/ppt/slides/slide14.xml"/><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comments" Target="../comments/comment1.xml"/><Relationship Id="rId4" Type="http://schemas.openxmlformats.org/officeDocument/2006/relationships/slide" Target="/ppt/slides/slide20.xml"/><Relationship Id="rId9" Type="http://schemas.openxmlformats.org/officeDocument/2006/relationships/slide" Target="/ppt/slides/slide14.xml"/><Relationship Id="rId5" Type="http://schemas.openxmlformats.org/officeDocument/2006/relationships/slide" Target="/ppt/slides/slide14.xml"/><Relationship Id="rId6" Type="http://schemas.openxmlformats.org/officeDocument/2006/relationships/slide" Target="/ppt/slides/slide14.xml"/><Relationship Id="rId7" Type="http://schemas.openxmlformats.org/officeDocument/2006/relationships/slide" Target="/ppt/slides/slide20.xml"/><Relationship Id="rId8" Type="http://schemas.openxmlformats.org/officeDocument/2006/relationships/slide" Target="/ppt/slides/slide14.xml"/></Relationships>
</file>

<file path=ppt/slides/_rels/slide5.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hyperlink" Target="http://support.google.com/store/recycle" TargetMode="External"/><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hyperlink" Target="http://store.google.com/repair" TargetMode="External"/><Relationship Id="rId4" Type="http://schemas.openxmlformats.org/officeDocument/2006/relationships/hyperlink" Target="http://store.google.com/repair" TargetMode="External"/><Relationship Id="rId9" Type="http://schemas.openxmlformats.org/officeDocument/2006/relationships/hyperlink" Target="http://support.google.com/store/recycle" TargetMode="External"/><Relationship Id="rId5" Type="http://schemas.openxmlformats.org/officeDocument/2006/relationships/hyperlink" Target="https://www.backmarket.com/en-us/search?q=google#brand=99%20Google" TargetMode="External"/><Relationship Id="rId6" Type="http://schemas.openxmlformats.org/officeDocument/2006/relationships/hyperlink" Target="https://www.backmarket.com/en-us/search?q=google#brand=99%20Google" TargetMode="External"/><Relationship Id="rId7" Type="http://schemas.openxmlformats.org/officeDocument/2006/relationships/hyperlink" Target="https://store.google.com/magazine/trade_in?hl=en-US&amp;utm_source=sem_bkws&amp;utm_medium=dr&amp;utm_campaign=GS107234&amp;gad_source=1&amp;gclid=Cj0KCQjwztOwBhD7ARIsAPDKnkDQomSMwjb_VtPF6iW71wTZB-WqsL62O_eimumvqld9ac6Q6MYuNKMaAo8LEALw_wcB&amp;gclsrc=aw.ds" TargetMode="External"/><Relationship Id="rId8" Type="http://schemas.openxmlformats.org/officeDocument/2006/relationships/hyperlink" Target="https://store.google.com/magazine/trade_in?hl=en-US&amp;utm_source=sem_bkws&amp;utm_medium=dr&amp;utm_campaign=GS107234&amp;gad_source=1&amp;gclid=Cj0KCQjwztOwBhD7ARIsAPDKnkDQomSMwjb_VtPF6iW71wTZB-WqsL62O_eimumvqld9ac6Q6MYuNKMaAo8LEALw_wcB&amp;gclsrc=aw.d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comments" Target="../comments/comment2.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hyperlink" Target="https://www.phmsa.dot.gov/lithiumbatteries" TargetMode="External"/><Relationship Id="rId9" Type="http://schemas.openxmlformats.org/officeDocument/2006/relationships/image" Target="../media/image25.png"/><Relationship Id="rId5" Type="http://schemas.openxmlformats.org/officeDocument/2006/relationships/hyperlink" Target="https://www.phmsa.dot.gov/lithiumbatteries" TargetMode="External"/><Relationship Id="rId6" Type="http://schemas.openxmlformats.org/officeDocument/2006/relationships/image" Target="../media/image3.png"/><Relationship Id="rId7" Type="http://schemas.openxmlformats.org/officeDocument/2006/relationships/hyperlink" Target="https://www.phmsa.dot.gov/sites/phmsa.dot.gov/files/2023-03/DDR-brochure.pdf" TargetMode="External"/><Relationship Id="rId8" Type="http://schemas.openxmlformats.org/officeDocument/2006/relationships/hyperlink" Target="https://www.phmsa.dot.gov/sites/phmsa.dot.gov/files/2023-03/DDR-brochure.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3" name="Shape 243"/>
        <p:cNvGrpSpPr/>
        <p:nvPr/>
      </p:nvGrpSpPr>
      <p:grpSpPr>
        <a:xfrm>
          <a:off x="0" y="0"/>
          <a:ext cx="0" cy="0"/>
          <a:chOff x="0" y="0"/>
          <a:chExt cx="0" cy="0"/>
        </a:xfrm>
      </p:grpSpPr>
      <p:grpSp>
        <p:nvGrpSpPr>
          <p:cNvPr id="244" name="Google Shape;244;p25"/>
          <p:cNvGrpSpPr/>
          <p:nvPr/>
        </p:nvGrpSpPr>
        <p:grpSpPr>
          <a:xfrm>
            <a:off x="456786" y="382027"/>
            <a:ext cx="322300" cy="321933"/>
            <a:chOff x="10696670" y="4114928"/>
            <a:chExt cx="643570" cy="642838"/>
          </a:xfrm>
        </p:grpSpPr>
        <p:sp>
          <p:nvSpPr>
            <p:cNvPr id="245" name="Google Shape;245;p25"/>
            <p:cNvSpPr/>
            <p:nvPr/>
          </p:nvSpPr>
          <p:spPr>
            <a:xfrm>
              <a:off x="11024701" y="4377500"/>
              <a:ext cx="315538" cy="302299"/>
            </a:xfrm>
            <a:custGeom>
              <a:rect b="b" l="l" r="r" t="t"/>
              <a:pathLst>
                <a:path extrusionOk="0" h="23954" w="25003">
                  <a:moveTo>
                    <a:pt x="0" y="0"/>
                  </a:moveTo>
                  <a:lnTo>
                    <a:pt x="0" y="9442"/>
                  </a:lnTo>
                  <a:lnTo>
                    <a:pt x="14337" y="9442"/>
                  </a:lnTo>
                  <a:lnTo>
                    <a:pt x="14162" y="10374"/>
                  </a:lnTo>
                  <a:lnTo>
                    <a:pt x="13871" y="11423"/>
                  </a:lnTo>
                  <a:lnTo>
                    <a:pt x="13405" y="12472"/>
                  </a:lnTo>
                  <a:lnTo>
                    <a:pt x="12880" y="13579"/>
                  </a:lnTo>
                  <a:lnTo>
                    <a:pt x="12123" y="14687"/>
                  </a:lnTo>
                  <a:lnTo>
                    <a:pt x="11715" y="15211"/>
                  </a:lnTo>
                  <a:lnTo>
                    <a:pt x="11248" y="15736"/>
                  </a:lnTo>
                  <a:lnTo>
                    <a:pt x="10782" y="16260"/>
                  </a:lnTo>
                  <a:lnTo>
                    <a:pt x="10199" y="16785"/>
                  </a:lnTo>
                  <a:lnTo>
                    <a:pt x="9616" y="17251"/>
                  </a:lnTo>
                  <a:lnTo>
                    <a:pt x="9034" y="17717"/>
                  </a:lnTo>
                  <a:lnTo>
                    <a:pt x="9034" y="23953"/>
                  </a:lnTo>
                  <a:lnTo>
                    <a:pt x="17251" y="23953"/>
                  </a:lnTo>
                  <a:lnTo>
                    <a:pt x="18125" y="23079"/>
                  </a:lnTo>
                  <a:lnTo>
                    <a:pt x="18941" y="22205"/>
                  </a:lnTo>
                  <a:lnTo>
                    <a:pt x="19757" y="21214"/>
                  </a:lnTo>
                  <a:lnTo>
                    <a:pt x="20515" y="20223"/>
                  </a:lnTo>
                  <a:lnTo>
                    <a:pt x="21214" y="19174"/>
                  </a:lnTo>
                  <a:lnTo>
                    <a:pt x="21797" y="18125"/>
                  </a:lnTo>
                  <a:lnTo>
                    <a:pt x="22380" y="17018"/>
                  </a:lnTo>
                  <a:lnTo>
                    <a:pt x="22963" y="15852"/>
                  </a:lnTo>
                  <a:lnTo>
                    <a:pt x="23429" y="14628"/>
                  </a:lnTo>
                  <a:lnTo>
                    <a:pt x="23837" y="13405"/>
                  </a:lnTo>
                  <a:lnTo>
                    <a:pt x="24187" y="12122"/>
                  </a:lnTo>
                  <a:lnTo>
                    <a:pt x="24478" y="10782"/>
                  </a:lnTo>
                  <a:lnTo>
                    <a:pt x="24653" y="9442"/>
                  </a:lnTo>
                  <a:lnTo>
                    <a:pt x="24828" y="8101"/>
                  </a:lnTo>
                  <a:lnTo>
                    <a:pt x="24944" y="6644"/>
                  </a:lnTo>
                  <a:lnTo>
                    <a:pt x="25003" y="5245"/>
                  </a:lnTo>
                  <a:lnTo>
                    <a:pt x="24944" y="3905"/>
                  </a:lnTo>
                  <a:lnTo>
                    <a:pt x="24886" y="2623"/>
                  </a:lnTo>
                  <a:lnTo>
                    <a:pt x="24653" y="1341"/>
                  </a:lnTo>
                  <a:lnTo>
                    <a:pt x="24420" y="0"/>
                  </a:lnTo>
                  <a:close/>
                </a:path>
              </a:pathLst>
            </a:custGeom>
            <a:solidFill>
              <a:srgbClr val="4285F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46" name="Google Shape;246;p25"/>
            <p:cNvSpPr/>
            <p:nvPr/>
          </p:nvSpPr>
          <p:spPr>
            <a:xfrm>
              <a:off x="10731968" y="4500318"/>
              <a:ext cx="510454" cy="257448"/>
            </a:xfrm>
            <a:custGeom>
              <a:rect b="b" l="l" r="r" t="t"/>
              <a:pathLst>
                <a:path extrusionOk="0" h="20400" w="40448">
                  <a:moveTo>
                    <a:pt x="0" y="1"/>
                  </a:moveTo>
                  <a:lnTo>
                    <a:pt x="0" y="6412"/>
                  </a:lnTo>
                  <a:lnTo>
                    <a:pt x="875" y="7985"/>
                  </a:lnTo>
                  <a:lnTo>
                    <a:pt x="1865" y="9442"/>
                  </a:lnTo>
                  <a:lnTo>
                    <a:pt x="2973" y="10899"/>
                  </a:lnTo>
                  <a:lnTo>
                    <a:pt x="4138" y="12182"/>
                  </a:lnTo>
                  <a:lnTo>
                    <a:pt x="5421" y="13464"/>
                  </a:lnTo>
                  <a:lnTo>
                    <a:pt x="6761" y="14629"/>
                  </a:lnTo>
                  <a:lnTo>
                    <a:pt x="8160" y="15678"/>
                  </a:lnTo>
                  <a:lnTo>
                    <a:pt x="9617" y="16611"/>
                  </a:lnTo>
                  <a:lnTo>
                    <a:pt x="11190" y="17485"/>
                  </a:lnTo>
                  <a:lnTo>
                    <a:pt x="12764" y="18243"/>
                  </a:lnTo>
                  <a:lnTo>
                    <a:pt x="14396" y="18884"/>
                  </a:lnTo>
                  <a:lnTo>
                    <a:pt x="16086" y="19408"/>
                  </a:lnTo>
                  <a:lnTo>
                    <a:pt x="17834" y="19875"/>
                  </a:lnTo>
                  <a:lnTo>
                    <a:pt x="19583" y="20166"/>
                  </a:lnTo>
                  <a:lnTo>
                    <a:pt x="21389" y="20341"/>
                  </a:lnTo>
                  <a:lnTo>
                    <a:pt x="23196" y="20399"/>
                  </a:lnTo>
                  <a:lnTo>
                    <a:pt x="24537" y="20399"/>
                  </a:lnTo>
                  <a:lnTo>
                    <a:pt x="25761" y="20282"/>
                  </a:lnTo>
                  <a:lnTo>
                    <a:pt x="27043" y="20166"/>
                  </a:lnTo>
                  <a:lnTo>
                    <a:pt x="28267" y="19991"/>
                  </a:lnTo>
                  <a:lnTo>
                    <a:pt x="29432" y="19758"/>
                  </a:lnTo>
                  <a:lnTo>
                    <a:pt x="30598" y="19467"/>
                  </a:lnTo>
                  <a:lnTo>
                    <a:pt x="31705" y="19175"/>
                  </a:lnTo>
                  <a:lnTo>
                    <a:pt x="32812" y="18767"/>
                  </a:lnTo>
                  <a:lnTo>
                    <a:pt x="33920" y="18359"/>
                  </a:lnTo>
                  <a:lnTo>
                    <a:pt x="34911" y="17893"/>
                  </a:lnTo>
                  <a:lnTo>
                    <a:pt x="35960" y="17368"/>
                  </a:lnTo>
                  <a:lnTo>
                    <a:pt x="36892" y="16844"/>
                  </a:lnTo>
                  <a:lnTo>
                    <a:pt x="37825" y="16261"/>
                  </a:lnTo>
                  <a:lnTo>
                    <a:pt x="38757" y="15620"/>
                  </a:lnTo>
                  <a:lnTo>
                    <a:pt x="39573" y="14921"/>
                  </a:lnTo>
                  <a:lnTo>
                    <a:pt x="40447" y="14221"/>
                  </a:lnTo>
                  <a:lnTo>
                    <a:pt x="32230" y="7985"/>
                  </a:lnTo>
                  <a:lnTo>
                    <a:pt x="31355" y="8568"/>
                  </a:lnTo>
                  <a:lnTo>
                    <a:pt x="30423" y="9034"/>
                  </a:lnTo>
                  <a:lnTo>
                    <a:pt x="29432" y="9501"/>
                  </a:lnTo>
                  <a:lnTo>
                    <a:pt x="28325" y="9850"/>
                  </a:lnTo>
                  <a:lnTo>
                    <a:pt x="27159" y="10142"/>
                  </a:lnTo>
                  <a:lnTo>
                    <a:pt x="25935" y="10375"/>
                  </a:lnTo>
                  <a:lnTo>
                    <a:pt x="24595" y="10550"/>
                  </a:lnTo>
                  <a:lnTo>
                    <a:pt x="21972" y="10550"/>
                  </a:lnTo>
                  <a:lnTo>
                    <a:pt x="20748" y="10375"/>
                  </a:lnTo>
                  <a:lnTo>
                    <a:pt x="19524" y="10142"/>
                  </a:lnTo>
                  <a:lnTo>
                    <a:pt x="18359" y="9792"/>
                  </a:lnTo>
                  <a:lnTo>
                    <a:pt x="17252" y="9384"/>
                  </a:lnTo>
                  <a:lnTo>
                    <a:pt x="16144" y="8918"/>
                  </a:lnTo>
                  <a:lnTo>
                    <a:pt x="15095" y="8335"/>
                  </a:lnTo>
                  <a:lnTo>
                    <a:pt x="14104" y="7636"/>
                  </a:lnTo>
                  <a:lnTo>
                    <a:pt x="13172" y="6936"/>
                  </a:lnTo>
                  <a:lnTo>
                    <a:pt x="12298" y="6120"/>
                  </a:lnTo>
                  <a:lnTo>
                    <a:pt x="11423" y="5246"/>
                  </a:lnTo>
                  <a:lnTo>
                    <a:pt x="10666" y="4314"/>
                  </a:lnTo>
                  <a:lnTo>
                    <a:pt x="10025" y="3323"/>
                  </a:lnTo>
                  <a:lnTo>
                    <a:pt x="9384" y="2274"/>
                  </a:lnTo>
                  <a:lnTo>
                    <a:pt x="8859" y="1167"/>
                  </a:lnTo>
                  <a:lnTo>
                    <a:pt x="8393" y="1"/>
                  </a:lnTo>
                  <a:close/>
                </a:path>
              </a:pathLst>
            </a:custGeom>
            <a:solidFill>
              <a:srgbClr val="34A853"/>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47" name="Google Shape;247;p25"/>
            <p:cNvSpPr/>
            <p:nvPr/>
          </p:nvSpPr>
          <p:spPr>
            <a:xfrm>
              <a:off x="10696670" y="4292176"/>
              <a:ext cx="141218" cy="288329"/>
            </a:xfrm>
            <a:custGeom>
              <a:rect b="b" l="l" r="r" t="t"/>
              <a:pathLst>
                <a:path extrusionOk="0" h="22847" w="11190">
                  <a:moveTo>
                    <a:pt x="2797" y="1"/>
                  </a:moveTo>
                  <a:lnTo>
                    <a:pt x="2156" y="1341"/>
                  </a:lnTo>
                  <a:lnTo>
                    <a:pt x="1574" y="2740"/>
                  </a:lnTo>
                  <a:lnTo>
                    <a:pt x="1107" y="4138"/>
                  </a:lnTo>
                  <a:lnTo>
                    <a:pt x="699" y="5595"/>
                  </a:lnTo>
                  <a:lnTo>
                    <a:pt x="408" y="6994"/>
                  </a:lnTo>
                  <a:lnTo>
                    <a:pt x="175" y="8451"/>
                  </a:lnTo>
                  <a:lnTo>
                    <a:pt x="58" y="9967"/>
                  </a:lnTo>
                  <a:lnTo>
                    <a:pt x="0" y="11424"/>
                  </a:lnTo>
                  <a:lnTo>
                    <a:pt x="58" y="12881"/>
                  </a:lnTo>
                  <a:lnTo>
                    <a:pt x="175" y="14338"/>
                  </a:lnTo>
                  <a:lnTo>
                    <a:pt x="408" y="15795"/>
                  </a:lnTo>
                  <a:lnTo>
                    <a:pt x="699" y="17252"/>
                  </a:lnTo>
                  <a:lnTo>
                    <a:pt x="1107" y="18709"/>
                  </a:lnTo>
                  <a:lnTo>
                    <a:pt x="1574" y="20107"/>
                  </a:lnTo>
                  <a:lnTo>
                    <a:pt x="2156" y="21506"/>
                  </a:lnTo>
                  <a:lnTo>
                    <a:pt x="2797" y="22846"/>
                  </a:lnTo>
                  <a:lnTo>
                    <a:pt x="11190" y="16436"/>
                  </a:lnTo>
                  <a:lnTo>
                    <a:pt x="10840" y="15212"/>
                  </a:lnTo>
                  <a:lnTo>
                    <a:pt x="10549" y="13930"/>
                  </a:lnTo>
                  <a:lnTo>
                    <a:pt x="10432" y="12706"/>
                  </a:lnTo>
                  <a:lnTo>
                    <a:pt x="10374" y="11424"/>
                  </a:lnTo>
                  <a:lnTo>
                    <a:pt x="10432" y="10141"/>
                  </a:lnTo>
                  <a:lnTo>
                    <a:pt x="10549" y="8859"/>
                  </a:lnTo>
                  <a:lnTo>
                    <a:pt x="10840" y="7635"/>
                  </a:lnTo>
                  <a:lnTo>
                    <a:pt x="11190" y="6411"/>
                  </a:lnTo>
                  <a:lnTo>
                    <a:pt x="11190" y="1"/>
                  </a:lnTo>
                  <a:close/>
                </a:path>
              </a:pathLst>
            </a:custGeom>
            <a:solidFill>
              <a:srgbClr val="FBBC0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248" name="Google Shape;248;p25"/>
            <p:cNvSpPr/>
            <p:nvPr/>
          </p:nvSpPr>
          <p:spPr>
            <a:xfrm>
              <a:off x="10731968" y="4114928"/>
              <a:ext cx="511918" cy="258167"/>
            </a:xfrm>
            <a:custGeom>
              <a:rect b="b" l="l" r="r" t="t"/>
              <a:pathLst>
                <a:path extrusionOk="0" h="20457" w="40564">
                  <a:moveTo>
                    <a:pt x="23196" y="0"/>
                  </a:moveTo>
                  <a:lnTo>
                    <a:pt x="21389" y="58"/>
                  </a:lnTo>
                  <a:lnTo>
                    <a:pt x="19583" y="233"/>
                  </a:lnTo>
                  <a:lnTo>
                    <a:pt x="17834" y="525"/>
                  </a:lnTo>
                  <a:lnTo>
                    <a:pt x="16086" y="932"/>
                  </a:lnTo>
                  <a:lnTo>
                    <a:pt x="14396" y="1457"/>
                  </a:lnTo>
                  <a:lnTo>
                    <a:pt x="12764" y="2156"/>
                  </a:lnTo>
                  <a:lnTo>
                    <a:pt x="11190" y="2856"/>
                  </a:lnTo>
                  <a:lnTo>
                    <a:pt x="9617" y="3730"/>
                  </a:lnTo>
                  <a:lnTo>
                    <a:pt x="8160" y="4721"/>
                  </a:lnTo>
                  <a:lnTo>
                    <a:pt x="6761" y="5770"/>
                  </a:lnTo>
                  <a:lnTo>
                    <a:pt x="5421" y="6935"/>
                  </a:lnTo>
                  <a:lnTo>
                    <a:pt x="4138" y="8159"/>
                  </a:lnTo>
                  <a:lnTo>
                    <a:pt x="2973" y="9500"/>
                  </a:lnTo>
                  <a:lnTo>
                    <a:pt x="1865" y="10957"/>
                  </a:lnTo>
                  <a:lnTo>
                    <a:pt x="875" y="12472"/>
                  </a:lnTo>
                  <a:lnTo>
                    <a:pt x="0" y="14046"/>
                  </a:lnTo>
                  <a:lnTo>
                    <a:pt x="8393" y="20456"/>
                  </a:lnTo>
                  <a:lnTo>
                    <a:pt x="8859" y="19291"/>
                  </a:lnTo>
                  <a:lnTo>
                    <a:pt x="9384" y="18183"/>
                  </a:lnTo>
                  <a:lnTo>
                    <a:pt x="10025" y="17076"/>
                  </a:lnTo>
                  <a:lnTo>
                    <a:pt x="10666" y="16085"/>
                  </a:lnTo>
                  <a:lnTo>
                    <a:pt x="11423" y="15153"/>
                  </a:lnTo>
                  <a:lnTo>
                    <a:pt x="12298" y="14279"/>
                  </a:lnTo>
                  <a:lnTo>
                    <a:pt x="13172" y="13521"/>
                  </a:lnTo>
                  <a:lnTo>
                    <a:pt x="14104" y="12763"/>
                  </a:lnTo>
                  <a:lnTo>
                    <a:pt x="15095" y="12122"/>
                  </a:lnTo>
                  <a:lnTo>
                    <a:pt x="16144" y="11540"/>
                  </a:lnTo>
                  <a:lnTo>
                    <a:pt x="17252" y="11015"/>
                  </a:lnTo>
                  <a:lnTo>
                    <a:pt x="18359" y="10607"/>
                  </a:lnTo>
                  <a:lnTo>
                    <a:pt x="19524" y="10257"/>
                  </a:lnTo>
                  <a:lnTo>
                    <a:pt x="20748" y="10024"/>
                  </a:lnTo>
                  <a:lnTo>
                    <a:pt x="21972" y="9908"/>
                  </a:lnTo>
                  <a:lnTo>
                    <a:pt x="23196" y="9849"/>
                  </a:lnTo>
                  <a:lnTo>
                    <a:pt x="24129" y="9849"/>
                  </a:lnTo>
                  <a:lnTo>
                    <a:pt x="24945" y="9966"/>
                  </a:lnTo>
                  <a:lnTo>
                    <a:pt x="25761" y="10024"/>
                  </a:lnTo>
                  <a:lnTo>
                    <a:pt x="26576" y="10199"/>
                  </a:lnTo>
                  <a:lnTo>
                    <a:pt x="27334" y="10374"/>
                  </a:lnTo>
                  <a:lnTo>
                    <a:pt x="28033" y="10607"/>
                  </a:lnTo>
                  <a:lnTo>
                    <a:pt x="28733" y="10840"/>
                  </a:lnTo>
                  <a:lnTo>
                    <a:pt x="29374" y="11073"/>
                  </a:lnTo>
                  <a:lnTo>
                    <a:pt x="30540" y="11656"/>
                  </a:lnTo>
                  <a:lnTo>
                    <a:pt x="31589" y="12297"/>
                  </a:lnTo>
                  <a:lnTo>
                    <a:pt x="32463" y="12997"/>
                  </a:lnTo>
                  <a:lnTo>
                    <a:pt x="33220" y="13638"/>
                  </a:lnTo>
                  <a:lnTo>
                    <a:pt x="40564" y="6644"/>
                  </a:lnTo>
                  <a:lnTo>
                    <a:pt x="39748" y="5886"/>
                  </a:lnTo>
                  <a:lnTo>
                    <a:pt x="38815" y="5187"/>
                  </a:lnTo>
                  <a:lnTo>
                    <a:pt x="37941" y="4488"/>
                  </a:lnTo>
                  <a:lnTo>
                    <a:pt x="36950" y="3847"/>
                  </a:lnTo>
                  <a:lnTo>
                    <a:pt x="35960" y="3264"/>
                  </a:lnTo>
                  <a:lnTo>
                    <a:pt x="34969" y="2739"/>
                  </a:lnTo>
                  <a:lnTo>
                    <a:pt x="33920" y="2215"/>
                  </a:lnTo>
                  <a:lnTo>
                    <a:pt x="32871" y="1748"/>
                  </a:lnTo>
                  <a:lnTo>
                    <a:pt x="31763" y="1340"/>
                  </a:lnTo>
                  <a:lnTo>
                    <a:pt x="30598" y="991"/>
                  </a:lnTo>
                  <a:lnTo>
                    <a:pt x="29432" y="699"/>
                  </a:lnTo>
                  <a:lnTo>
                    <a:pt x="28267" y="466"/>
                  </a:lnTo>
                  <a:lnTo>
                    <a:pt x="27043" y="233"/>
                  </a:lnTo>
                  <a:lnTo>
                    <a:pt x="25761" y="117"/>
                  </a:lnTo>
                  <a:lnTo>
                    <a:pt x="24537" y="0"/>
                  </a:lnTo>
                  <a:close/>
                </a:path>
              </a:pathLst>
            </a:custGeom>
            <a:solidFill>
              <a:srgbClr val="EA4335"/>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grpSp>
      <p:sp>
        <p:nvSpPr>
          <p:cNvPr id="249" name="Google Shape;249;p25"/>
          <p:cNvSpPr txBox="1"/>
          <p:nvPr/>
        </p:nvSpPr>
        <p:spPr>
          <a:xfrm>
            <a:off x="391478" y="1903925"/>
            <a:ext cx="3356400" cy="2222400"/>
          </a:xfrm>
          <a:prstGeom prst="rect">
            <a:avLst/>
          </a:prstGeom>
          <a:noFill/>
          <a:ln>
            <a:noFill/>
          </a:ln>
        </p:spPr>
        <p:txBody>
          <a:bodyPr anchorCtr="0" anchor="t" bIns="0" lIns="0" spcFirstLastPara="1" rIns="0" wrap="square" tIns="0">
            <a:noAutofit/>
          </a:bodyPr>
          <a:lstStyle/>
          <a:p>
            <a:pPr indent="0" lvl="0" marL="0" rtl="0" algn="l">
              <a:lnSpc>
                <a:spcPct val="70000"/>
              </a:lnSpc>
              <a:spcBef>
                <a:spcPts val="0"/>
              </a:spcBef>
              <a:spcAft>
                <a:spcPts val="0"/>
              </a:spcAft>
              <a:buNone/>
            </a:pPr>
            <a:r>
              <a:rPr lang="en-US" sz="4900">
                <a:solidFill>
                  <a:schemeClr val="accent3"/>
                </a:solidFill>
                <a:latin typeface="Google Sans Medium"/>
                <a:ea typeface="Google Sans Medium"/>
                <a:cs typeface="Google Sans Medium"/>
                <a:sym typeface="Google Sans Medium"/>
              </a:rPr>
              <a:t>Pixel 8a</a:t>
            </a:r>
            <a:endParaRPr sz="4900">
              <a:solidFill>
                <a:schemeClr val="accent3"/>
              </a:solidFill>
              <a:latin typeface="Google Sans Medium"/>
              <a:ea typeface="Google Sans Medium"/>
              <a:cs typeface="Google Sans Medium"/>
              <a:sym typeface="Google Sans Medium"/>
            </a:endParaRPr>
          </a:p>
          <a:p>
            <a:pPr indent="0" lvl="0" marL="0" rtl="0" algn="l">
              <a:lnSpc>
                <a:spcPct val="70000"/>
              </a:lnSpc>
              <a:spcBef>
                <a:spcPts val="0"/>
              </a:spcBef>
              <a:spcAft>
                <a:spcPts val="0"/>
              </a:spcAft>
              <a:buNone/>
            </a:pPr>
            <a:r>
              <a:rPr lang="en-US" sz="4900">
                <a:solidFill>
                  <a:srgbClr val="282A2E"/>
                </a:solidFill>
                <a:latin typeface="Google Sans Medium"/>
                <a:ea typeface="Google Sans Medium"/>
                <a:cs typeface="Google Sans Medium"/>
                <a:sym typeface="Google Sans Medium"/>
              </a:rPr>
              <a:t>Recycling Guide</a:t>
            </a:r>
            <a:endParaRPr sz="4900">
              <a:solidFill>
                <a:srgbClr val="282A2E"/>
              </a:solidFill>
              <a:latin typeface="Google Sans Medium"/>
              <a:ea typeface="Google Sans Medium"/>
              <a:cs typeface="Google Sans Medium"/>
              <a:sym typeface="Google Sans Medium"/>
            </a:endParaRPr>
          </a:p>
        </p:txBody>
      </p:sp>
      <p:sp>
        <p:nvSpPr>
          <p:cNvPr id="250" name="Google Shape;250;p25"/>
          <p:cNvSpPr txBox="1"/>
          <p:nvPr/>
        </p:nvSpPr>
        <p:spPr>
          <a:xfrm>
            <a:off x="457203" y="4564544"/>
            <a:ext cx="19407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000">
                <a:solidFill>
                  <a:srgbClr val="282A2E"/>
                </a:solidFill>
                <a:latin typeface="Google Sans Medium"/>
                <a:ea typeface="Google Sans Medium"/>
                <a:cs typeface="Google Sans Medium"/>
                <a:sym typeface="Google Sans Medium"/>
              </a:rPr>
              <a:t>Version 2.0</a:t>
            </a:r>
            <a:endParaRPr sz="1000">
              <a:solidFill>
                <a:srgbClr val="282A2E"/>
              </a:solidFill>
              <a:latin typeface="Google Sans Medium"/>
              <a:ea typeface="Google Sans Medium"/>
              <a:cs typeface="Google Sans Medium"/>
              <a:sym typeface="Google Sans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57" name="Shape 457"/>
        <p:cNvGrpSpPr/>
        <p:nvPr/>
      </p:nvGrpSpPr>
      <p:grpSpPr>
        <a:xfrm>
          <a:off x="0" y="0"/>
          <a:ext cx="0" cy="0"/>
          <a:chOff x="0" y="0"/>
          <a:chExt cx="0" cy="0"/>
        </a:xfrm>
      </p:grpSpPr>
      <p:pic>
        <p:nvPicPr>
          <p:cNvPr id="458" name="Google Shape;458;p34"/>
          <p:cNvPicPr preferRelativeResize="0"/>
          <p:nvPr/>
        </p:nvPicPr>
        <p:blipFill rotWithShape="1">
          <a:blip r:embed="rId3">
            <a:alphaModFix/>
          </a:blip>
          <a:srcRect b="0" l="21875" r="21875" t="0"/>
          <a:stretch/>
        </p:blipFill>
        <p:spPr>
          <a:xfrm>
            <a:off x="4629141" y="585850"/>
            <a:ext cx="3971809" cy="3971799"/>
          </a:xfrm>
          <a:prstGeom prst="rect">
            <a:avLst/>
          </a:prstGeom>
          <a:noFill/>
          <a:ln>
            <a:noFill/>
          </a:ln>
        </p:spPr>
      </p:pic>
      <p:pic>
        <p:nvPicPr>
          <p:cNvPr id="459" name="Google Shape;459;p34"/>
          <p:cNvPicPr preferRelativeResize="0"/>
          <p:nvPr/>
        </p:nvPicPr>
        <p:blipFill>
          <a:blip r:embed="rId4">
            <a:alphaModFix/>
          </a:blip>
          <a:stretch>
            <a:fillRect/>
          </a:stretch>
        </p:blipFill>
        <p:spPr>
          <a:xfrm>
            <a:off x="11352950" y="851124"/>
            <a:ext cx="1801800" cy="3463200"/>
          </a:xfrm>
          <a:prstGeom prst="rect">
            <a:avLst/>
          </a:prstGeom>
          <a:noFill/>
          <a:ln>
            <a:noFill/>
          </a:ln>
        </p:spPr>
      </p:pic>
      <p:sp>
        <p:nvSpPr>
          <p:cNvPr id="460" name="Google Shape;460;p34"/>
          <p:cNvSpPr/>
          <p:nvPr/>
        </p:nvSpPr>
        <p:spPr>
          <a:xfrm>
            <a:off x="5917350" y="1657775"/>
            <a:ext cx="1174500" cy="2199300"/>
          </a:xfrm>
          <a:prstGeom prst="rect">
            <a:avLst/>
          </a:prstGeom>
          <a:noFill/>
          <a:ln cap="flat" cmpd="sng" w="28575">
            <a:solidFill>
              <a:srgbClr val="4285F4"/>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oogle Sans"/>
              <a:ea typeface="Google Sans"/>
              <a:cs typeface="Google Sans"/>
              <a:sym typeface="Google Sans"/>
            </a:endParaRPr>
          </a:p>
        </p:txBody>
      </p:sp>
      <p:sp>
        <p:nvSpPr>
          <p:cNvPr id="461" name="Google Shape;461;p34"/>
          <p:cNvSpPr txBox="1"/>
          <p:nvPr/>
        </p:nvSpPr>
        <p:spPr>
          <a:xfrm>
            <a:off x="457200" y="1013525"/>
            <a:ext cx="2337600" cy="185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US" sz="900">
                <a:solidFill>
                  <a:schemeClr val="dk1"/>
                </a:solidFill>
                <a:latin typeface="Google Sans Medium"/>
                <a:ea typeface="Google Sans Medium"/>
                <a:cs typeface="Google Sans Medium"/>
                <a:sym typeface="Google Sans Medium"/>
              </a:rPr>
              <a:t>There is one lithium-ion lithium cobalt battery located in this device.</a:t>
            </a:r>
            <a:endParaRPr sz="900">
              <a:solidFill>
                <a:schemeClr val="dk1"/>
              </a:solidFill>
              <a:latin typeface="Google Sans Medium"/>
              <a:ea typeface="Google Sans Medium"/>
              <a:cs typeface="Google Sans Medium"/>
              <a:sym typeface="Google Sans Medium"/>
            </a:endParaRPr>
          </a:p>
          <a:p>
            <a:pPr indent="0" lvl="0" marL="0" rtl="0" algn="l">
              <a:lnSpc>
                <a:spcPct val="100000"/>
              </a:lnSpc>
              <a:spcBef>
                <a:spcPts val="1300"/>
              </a:spcBef>
              <a:spcAft>
                <a:spcPts val="1300"/>
              </a:spcAft>
              <a:buNone/>
            </a:pPr>
            <a:r>
              <a:rPr lang="en-US" sz="900">
                <a:solidFill>
                  <a:schemeClr val="dk1"/>
                </a:solidFill>
                <a:latin typeface="Google Sans Medium"/>
                <a:ea typeface="Google Sans Medium"/>
                <a:cs typeface="Google Sans Medium"/>
                <a:sym typeface="Google Sans Medium"/>
              </a:rPr>
              <a:t>The approximate location of the battery is outlined.</a:t>
            </a:r>
            <a:endParaRPr sz="900">
              <a:solidFill>
                <a:schemeClr val="dk1"/>
              </a:solidFill>
              <a:latin typeface="Google Sans Medium"/>
              <a:ea typeface="Google Sans Medium"/>
              <a:cs typeface="Google Sans Medium"/>
              <a:sym typeface="Google Sans Medium"/>
            </a:endParaRPr>
          </a:p>
        </p:txBody>
      </p:sp>
      <p:sp>
        <p:nvSpPr>
          <p:cNvPr id="462" name="Google Shape;462;p34"/>
          <p:cNvSpPr txBox="1"/>
          <p:nvPr/>
        </p:nvSpPr>
        <p:spPr>
          <a:xfrm>
            <a:off x="457200" y="565050"/>
            <a:ext cx="2474700" cy="237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Battery Location(s)</a:t>
            </a:r>
            <a:endParaRPr sz="1900">
              <a:solidFill>
                <a:schemeClr val="dk1"/>
              </a:solidFill>
              <a:latin typeface="Google Sans SemiBold"/>
              <a:ea typeface="Google Sans SemiBold"/>
              <a:cs typeface="Google Sans SemiBold"/>
              <a:sym typeface="Google Sans SemiBold"/>
            </a:endParaRPr>
          </a:p>
        </p:txBody>
      </p:sp>
      <p:sp>
        <p:nvSpPr>
          <p:cNvPr id="463" name="Google Shape;463;p34"/>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464" name="Google Shape;464;p34"/>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68" name="Shape 468"/>
        <p:cNvGrpSpPr/>
        <p:nvPr/>
      </p:nvGrpSpPr>
      <p:grpSpPr>
        <a:xfrm>
          <a:off x="0" y="0"/>
          <a:ext cx="0" cy="0"/>
          <a:chOff x="0" y="0"/>
          <a:chExt cx="0" cy="0"/>
        </a:xfrm>
      </p:grpSpPr>
      <p:pic>
        <p:nvPicPr>
          <p:cNvPr id="469" name="Google Shape;469;p35"/>
          <p:cNvPicPr preferRelativeResize="0"/>
          <p:nvPr/>
        </p:nvPicPr>
        <p:blipFill>
          <a:blip r:embed="rId3">
            <a:alphaModFix/>
          </a:blip>
          <a:stretch>
            <a:fillRect/>
          </a:stretch>
        </p:blipFill>
        <p:spPr>
          <a:xfrm rot="5400000">
            <a:off x="4560150" y="1720874"/>
            <a:ext cx="3584774" cy="1701751"/>
          </a:xfrm>
          <a:prstGeom prst="rect">
            <a:avLst/>
          </a:prstGeom>
          <a:noFill/>
          <a:ln>
            <a:noFill/>
          </a:ln>
        </p:spPr>
      </p:pic>
      <p:sp>
        <p:nvSpPr>
          <p:cNvPr id="470" name="Google Shape;470;p35"/>
          <p:cNvSpPr/>
          <p:nvPr/>
        </p:nvSpPr>
        <p:spPr>
          <a:xfrm>
            <a:off x="457246" y="1283969"/>
            <a:ext cx="858600" cy="428400"/>
          </a:xfrm>
          <a:prstGeom prst="round2SameRect">
            <a:avLst>
              <a:gd fmla="val 3611" name="adj1"/>
              <a:gd fmla="val 0" name="adj2"/>
            </a:avLst>
          </a:prstGeom>
          <a:solidFill>
            <a:schemeClr val="accent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1" name="Google Shape;471;p35"/>
          <p:cNvSpPr/>
          <p:nvPr/>
        </p:nvSpPr>
        <p:spPr>
          <a:xfrm>
            <a:off x="1396296" y="1283969"/>
            <a:ext cx="858600" cy="428400"/>
          </a:xfrm>
          <a:prstGeom prst="round2SameRect">
            <a:avLst>
              <a:gd fmla="val 3611" name="adj1"/>
              <a:gd fmla="val 0" name="adj2"/>
            </a:avLst>
          </a:prstGeom>
          <a:solidFill>
            <a:schemeClr val="accent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2" name="Google Shape;472;p35"/>
          <p:cNvSpPr/>
          <p:nvPr/>
        </p:nvSpPr>
        <p:spPr>
          <a:xfrm>
            <a:off x="457216" y="1288353"/>
            <a:ext cx="860700" cy="1109400"/>
          </a:xfrm>
          <a:prstGeom prst="roundRect">
            <a:avLst>
              <a:gd fmla="val 2778" name="adj"/>
            </a:avLst>
          </a:prstGeom>
          <a:noFill/>
          <a:ln cap="flat" cmpd="sng" w="952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300"/>
              </a:spcAft>
              <a:buNone/>
            </a:pPr>
            <a:r>
              <a:rPr lang="en-US" sz="800">
                <a:solidFill>
                  <a:schemeClr val="dk1"/>
                </a:solidFill>
                <a:latin typeface="Google Sans Text Medium"/>
                <a:ea typeface="Google Sans Text Medium"/>
                <a:cs typeface="Google Sans Text Medium"/>
                <a:sym typeface="Google Sans Text Medium"/>
              </a:rPr>
              <a:t>Screw</a:t>
            </a:r>
            <a:br>
              <a:rPr lang="en-US" sz="800">
                <a:solidFill>
                  <a:schemeClr val="dk1"/>
                </a:solidFill>
                <a:latin typeface="Google Sans Text Medium"/>
                <a:ea typeface="Google Sans Text Medium"/>
                <a:cs typeface="Google Sans Text Medium"/>
                <a:sym typeface="Google Sans Text Medium"/>
              </a:rPr>
            </a:br>
            <a:r>
              <a:rPr lang="en-US" sz="600">
                <a:solidFill>
                  <a:schemeClr val="dk1"/>
                </a:solidFill>
                <a:latin typeface="Google Sans Text"/>
                <a:ea typeface="Google Sans Text"/>
                <a:cs typeface="Google Sans Text"/>
                <a:sym typeface="Google Sans Text"/>
              </a:rPr>
              <a:t>G250-05370-00</a:t>
            </a:r>
            <a:br>
              <a:rPr lang="en-US" sz="600">
                <a:solidFill>
                  <a:schemeClr val="dk1"/>
                </a:solidFill>
                <a:latin typeface="Google Sans Text"/>
                <a:ea typeface="Google Sans Text"/>
                <a:cs typeface="Google Sans Text"/>
                <a:sym typeface="Google Sans Text"/>
              </a:rPr>
            </a:br>
            <a:endParaRPr sz="600">
              <a:solidFill>
                <a:schemeClr val="dk1"/>
              </a:solidFill>
              <a:latin typeface="Google Sans Text"/>
              <a:ea typeface="Google Sans Text"/>
              <a:cs typeface="Google Sans Text"/>
              <a:sym typeface="Google Sans Text"/>
            </a:endParaRPr>
          </a:p>
        </p:txBody>
      </p:sp>
      <p:sp>
        <p:nvSpPr>
          <p:cNvPr id="473" name="Google Shape;473;p35"/>
          <p:cNvSpPr/>
          <p:nvPr/>
        </p:nvSpPr>
        <p:spPr>
          <a:xfrm>
            <a:off x="1387839" y="1288353"/>
            <a:ext cx="860700" cy="1109400"/>
          </a:xfrm>
          <a:prstGeom prst="roundRect">
            <a:avLst>
              <a:gd fmla="val 2778" name="adj"/>
            </a:avLst>
          </a:prstGeom>
          <a:noFill/>
          <a:ln cap="flat" cmpd="sng" w="952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300"/>
              </a:spcAft>
              <a:buNone/>
            </a:pPr>
            <a:r>
              <a:rPr lang="en-US" sz="800">
                <a:solidFill>
                  <a:schemeClr val="dk1"/>
                </a:solidFill>
                <a:latin typeface="Google Sans Text Medium"/>
                <a:ea typeface="Google Sans Text Medium"/>
                <a:cs typeface="Google Sans Text Medium"/>
                <a:sym typeface="Google Sans Text Medium"/>
              </a:rPr>
              <a:t>Screw</a:t>
            </a:r>
            <a:br>
              <a:rPr lang="en-US" sz="800">
                <a:solidFill>
                  <a:schemeClr val="dk1"/>
                </a:solidFill>
                <a:latin typeface="Google Sans Text Medium"/>
                <a:ea typeface="Google Sans Text Medium"/>
                <a:cs typeface="Google Sans Text Medium"/>
                <a:sym typeface="Google Sans Text Medium"/>
              </a:rPr>
            </a:br>
            <a:r>
              <a:rPr lang="en-US" sz="600">
                <a:solidFill>
                  <a:schemeClr val="dk1"/>
                </a:solidFill>
                <a:latin typeface="Google Sans Text"/>
                <a:ea typeface="Google Sans Text"/>
                <a:cs typeface="Google Sans Text"/>
                <a:sym typeface="Google Sans Text"/>
              </a:rPr>
              <a:t>G250-06929-01</a:t>
            </a:r>
            <a:endParaRPr sz="600">
              <a:solidFill>
                <a:schemeClr val="dk1"/>
              </a:solidFill>
              <a:latin typeface="Google Sans Text"/>
              <a:ea typeface="Google Sans Text"/>
              <a:cs typeface="Google Sans Text"/>
              <a:sym typeface="Google Sans Text"/>
            </a:endParaRPr>
          </a:p>
        </p:txBody>
      </p:sp>
      <p:sp>
        <p:nvSpPr>
          <p:cNvPr id="474" name="Google Shape;474;p35"/>
          <p:cNvSpPr txBox="1"/>
          <p:nvPr/>
        </p:nvSpPr>
        <p:spPr>
          <a:xfrm>
            <a:off x="457203" y="1013516"/>
            <a:ext cx="2209200" cy="185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1300"/>
              </a:spcAft>
              <a:buNone/>
            </a:pPr>
            <a:r>
              <a:rPr lang="en-US" sz="900">
                <a:solidFill>
                  <a:schemeClr val="dk1"/>
                </a:solidFill>
                <a:latin typeface="Google Sans Medium"/>
                <a:ea typeface="Google Sans Medium"/>
                <a:cs typeface="Google Sans Medium"/>
                <a:sym typeface="Google Sans Medium"/>
              </a:rPr>
              <a:t>These are the screws used in the Pixel 8a:</a:t>
            </a:r>
            <a:endParaRPr sz="900">
              <a:solidFill>
                <a:schemeClr val="dk1"/>
              </a:solidFill>
              <a:latin typeface="Google Sans Medium"/>
              <a:ea typeface="Google Sans Medium"/>
              <a:cs typeface="Google Sans Medium"/>
              <a:sym typeface="Google Sans Medium"/>
            </a:endParaRPr>
          </a:p>
        </p:txBody>
      </p:sp>
      <p:sp>
        <p:nvSpPr>
          <p:cNvPr id="475" name="Google Shape;475;p35"/>
          <p:cNvSpPr txBox="1"/>
          <p:nvPr/>
        </p:nvSpPr>
        <p:spPr>
          <a:xfrm>
            <a:off x="457200" y="565047"/>
            <a:ext cx="1645200" cy="237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Screw</a:t>
            </a:r>
            <a:r>
              <a:rPr lang="en-US" sz="1900">
                <a:solidFill>
                  <a:schemeClr val="dk1"/>
                </a:solidFill>
                <a:latin typeface="Google Sans SemiBold"/>
                <a:ea typeface="Google Sans SemiBold"/>
                <a:cs typeface="Google Sans SemiBold"/>
                <a:sym typeface="Google Sans SemiBold"/>
              </a:rPr>
              <a:t> map</a:t>
            </a:r>
            <a:endParaRPr sz="1900">
              <a:solidFill>
                <a:schemeClr val="dk1"/>
              </a:solidFill>
              <a:latin typeface="Google Sans SemiBold"/>
              <a:ea typeface="Google Sans SemiBold"/>
              <a:cs typeface="Google Sans SemiBold"/>
              <a:sym typeface="Google Sans SemiBold"/>
            </a:endParaRPr>
          </a:p>
        </p:txBody>
      </p:sp>
      <p:pic>
        <p:nvPicPr>
          <p:cNvPr id="476" name="Google Shape;476;p35"/>
          <p:cNvPicPr preferRelativeResize="0"/>
          <p:nvPr/>
        </p:nvPicPr>
        <p:blipFill>
          <a:blip r:embed="rId4">
            <a:alphaModFix/>
          </a:blip>
          <a:stretch>
            <a:fillRect/>
          </a:stretch>
        </p:blipFill>
        <p:spPr>
          <a:xfrm flipH="1">
            <a:off x="753447" y="1797419"/>
            <a:ext cx="266039" cy="503800"/>
          </a:xfrm>
          <a:prstGeom prst="rect">
            <a:avLst/>
          </a:prstGeom>
          <a:noFill/>
          <a:ln>
            <a:noFill/>
          </a:ln>
        </p:spPr>
      </p:pic>
      <p:pic>
        <p:nvPicPr>
          <p:cNvPr id="477" name="Google Shape;477;p35"/>
          <p:cNvPicPr preferRelativeResize="0"/>
          <p:nvPr/>
        </p:nvPicPr>
        <p:blipFill>
          <a:blip r:embed="rId5">
            <a:alphaModFix/>
          </a:blip>
          <a:stretch>
            <a:fillRect/>
          </a:stretch>
        </p:blipFill>
        <p:spPr>
          <a:xfrm>
            <a:off x="1620678" y="1930144"/>
            <a:ext cx="347874" cy="333388"/>
          </a:xfrm>
          <a:prstGeom prst="rect">
            <a:avLst/>
          </a:prstGeom>
          <a:noFill/>
          <a:ln>
            <a:noFill/>
          </a:ln>
        </p:spPr>
      </p:pic>
      <p:sp>
        <p:nvSpPr>
          <p:cNvPr id="478" name="Google Shape;478;p35"/>
          <p:cNvSpPr/>
          <p:nvPr/>
        </p:nvSpPr>
        <p:spPr>
          <a:xfrm flipH="1">
            <a:off x="6897500" y="2398208"/>
            <a:ext cx="266100" cy="270000"/>
          </a:xfrm>
          <a:prstGeom prst="roundRect">
            <a:avLst>
              <a:gd fmla="val 20787" name="adj"/>
            </a:avLst>
          </a:prstGeom>
          <a:noFill/>
          <a:ln cap="flat" cmpd="sng" w="38100">
            <a:solidFill>
              <a:srgbClr val="ECF7BB"/>
            </a:solidFill>
            <a:prstDash val="solid"/>
            <a:round/>
            <a:headEnd len="sm" w="sm" type="none"/>
            <a:tailEnd len="sm" w="sm" type="none"/>
          </a:ln>
          <a:effectLst>
            <a:outerShdw rotWithShape="0" algn="bl" dir="3600000" dist="28575">
              <a:srgbClr val="000000">
                <a:alpha val="58000"/>
              </a:srgbClr>
            </a:outerShdw>
          </a:effectLst>
        </p:spPr>
        <p:txBody>
          <a:bodyPr anchorCtr="0" anchor="ctr" bIns="45725" lIns="45725" spcFirstLastPara="1" rIns="45725" wrap="square" tIns="45725">
            <a:noAutofit/>
          </a:bodyPr>
          <a:lstStyle/>
          <a:p>
            <a:pPr indent="0" lvl="0" marL="0" marR="0" rtl="0" algn="l">
              <a:lnSpc>
                <a:spcPct val="100000"/>
              </a:lnSpc>
              <a:spcBef>
                <a:spcPts val="0"/>
              </a:spcBef>
              <a:spcAft>
                <a:spcPts val="0"/>
              </a:spcAft>
              <a:buNone/>
            </a:pPr>
            <a:r>
              <a:t/>
            </a:r>
            <a:endParaRPr sz="700"/>
          </a:p>
        </p:txBody>
      </p:sp>
      <p:sp>
        <p:nvSpPr>
          <p:cNvPr id="479" name="Google Shape;479;p35"/>
          <p:cNvSpPr/>
          <p:nvPr/>
        </p:nvSpPr>
        <p:spPr>
          <a:xfrm flipH="1">
            <a:off x="6631400" y="2884121"/>
            <a:ext cx="266100" cy="270000"/>
          </a:xfrm>
          <a:prstGeom prst="roundRect">
            <a:avLst>
              <a:gd fmla="val 20787" name="adj"/>
            </a:avLst>
          </a:prstGeom>
          <a:noFill/>
          <a:ln cap="flat" cmpd="sng" w="38100">
            <a:solidFill>
              <a:srgbClr val="ECF7BB"/>
            </a:solidFill>
            <a:prstDash val="solid"/>
            <a:round/>
            <a:headEnd len="sm" w="sm" type="none"/>
            <a:tailEnd len="sm" w="sm" type="none"/>
          </a:ln>
          <a:effectLst>
            <a:outerShdw rotWithShape="0" algn="bl" dir="3600000" dist="28575">
              <a:srgbClr val="000000">
                <a:alpha val="58000"/>
              </a:srgbClr>
            </a:outerShdw>
          </a:effectLst>
        </p:spPr>
        <p:txBody>
          <a:bodyPr anchorCtr="0" anchor="ctr" bIns="45725" lIns="45725" spcFirstLastPara="1" rIns="45725" wrap="square" tIns="45725">
            <a:noAutofit/>
          </a:bodyPr>
          <a:lstStyle/>
          <a:p>
            <a:pPr indent="0" lvl="0" marL="0" marR="0" rtl="0" algn="l">
              <a:lnSpc>
                <a:spcPct val="100000"/>
              </a:lnSpc>
              <a:spcBef>
                <a:spcPts val="0"/>
              </a:spcBef>
              <a:spcAft>
                <a:spcPts val="0"/>
              </a:spcAft>
              <a:buNone/>
            </a:pPr>
            <a:r>
              <a:t/>
            </a:r>
            <a:endParaRPr sz="700"/>
          </a:p>
        </p:txBody>
      </p:sp>
      <p:sp>
        <p:nvSpPr>
          <p:cNvPr id="480" name="Google Shape;480;p35"/>
          <p:cNvSpPr/>
          <p:nvPr/>
        </p:nvSpPr>
        <p:spPr>
          <a:xfrm flipH="1">
            <a:off x="5660763" y="982846"/>
            <a:ext cx="266100" cy="270000"/>
          </a:xfrm>
          <a:prstGeom prst="roundRect">
            <a:avLst>
              <a:gd fmla="val 20787" name="adj"/>
            </a:avLst>
          </a:prstGeom>
          <a:noFill/>
          <a:ln cap="flat" cmpd="sng" w="38100">
            <a:solidFill>
              <a:srgbClr val="B1CDFF"/>
            </a:solidFill>
            <a:prstDash val="solid"/>
            <a:round/>
            <a:headEnd len="sm" w="sm" type="none"/>
            <a:tailEnd len="sm" w="sm" type="none"/>
          </a:ln>
          <a:effectLst>
            <a:outerShdw rotWithShape="0" algn="bl" dir="3600000" dist="28575">
              <a:srgbClr val="000000">
                <a:alpha val="58000"/>
              </a:srgbClr>
            </a:outerShdw>
          </a:effectLst>
        </p:spPr>
        <p:txBody>
          <a:bodyPr anchorCtr="0" anchor="ctr" bIns="45725" lIns="45725" spcFirstLastPara="1" rIns="45725" wrap="square" tIns="45725">
            <a:noAutofit/>
          </a:bodyPr>
          <a:lstStyle/>
          <a:p>
            <a:pPr indent="0" lvl="0" marL="0" marR="0" rtl="0" algn="l">
              <a:lnSpc>
                <a:spcPct val="100000"/>
              </a:lnSpc>
              <a:spcBef>
                <a:spcPts val="0"/>
              </a:spcBef>
              <a:spcAft>
                <a:spcPts val="0"/>
              </a:spcAft>
              <a:buNone/>
            </a:pPr>
            <a:r>
              <a:t/>
            </a:r>
            <a:endParaRPr sz="700"/>
          </a:p>
        </p:txBody>
      </p:sp>
      <p:sp>
        <p:nvSpPr>
          <p:cNvPr id="481" name="Google Shape;481;p35"/>
          <p:cNvSpPr/>
          <p:nvPr/>
        </p:nvSpPr>
        <p:spPr>
          <a:xfrm flipH="1">
            <a:off x="5926863" y="982846"/>
            <a:ext cx="266100" cy="270000"/>
          </a:xfrm>
          <a:prstGeom prst="roundRect">
            <a:avLst>
              <a:gd fmla="val 20787" name="adj"/>
            </a:avLst>
          </a:prstGeom>
          <a:noFill/>
          <a:ln cap="flat" cmpd="sng" w="38100">
            <a:solidFill>
              <a:srgbClr val="B1CDFF"/>
            </a:solidFill>
            <a:prstDash val="solid"/>
            <a:round/>
            <a:headEnd len="sm" w="sm" type="none"/>
            <a:tailEnd len="sm" w="sm" type="none"/>
          </a:ln>
          <a:effectLst>
            <a:outerShdw rotWithShape="0" algn="bl" dir="3600000" dist="28575">
              <a:srgbClr val="000000">
                <a:alpha val="58000"/>
              </a:srgbClr>
            </a:outerShdw>
          </a:effectLst>
        </p:spPr>
        <p:txBody>
          <a:bodyPr anchorCtr="0" anchor="ctr" bIns="45725" lIns="45725" spcFirstLastPara="1" rIns="45725" wrap="square" tIns="45725">
            <a:noAutofit/>
          </a:bodyPr>
          <a:lstStyle/>
          <a:p>
            <a:pPr indent="0" lvl="0" marL="0" marR="0" rtl="0" algn="l">
              <a:lnSpc>
                <a:spcPct val="100000"/>
              </a:lnSpc>
              <a:spcBef>
                <a:spcPts val="0"/>
              </a:spcBef>
              <a:spcAft>
                <a:spcPts val="0"/>
              </a:spcAft>
              <a:buNone/>
            </a:pPr>
            <a:r>
              <a:t/>
            </a:r>
            <a:endParaRPr sz="700"/>
          </a:p>
        </p:txBody>
      </p:sp>
      <p:sp>
        <p:nvSpPr>
          <p:cNvPr id="482" name="Google Shape;482;p35"/>
          <p:cNvSpPr/>
          <p:nvPr/>
        </p:nvSpPr>
        <p:spPr>
          <a:xfrm flipH="1">
            <a:off x="6897500" y="1061158"/>
            <a:ext cx="266100" cy="270000"/>
          </a:xfrm>
          <a:prstGeom prst="roundRect">
            <a:avLst>
              <a:gd fmla="val 20787" name="adj"/>
            </a:avLst>
          </a:prstGeom>
          <a:noFill/>
          <a:ln cap="flat" cmpd="sng" w="28575">
            <a:solidFill>
              <a:srgbClr val="B1CDFF"/>
            </a:solidFill>
            <a:prstDash val="solid"/>
            <a:round/>
            <a:headEnd len="sm" w="sm" type="none"/>
            <a:tailEnd len="sm" w="sm" type="none"/>
          </a:ln>
          <a:effectLst>
            <a:outerShdw rotWithShape="0" algn="bl" dir="3600000" dist="28575">
              <a:srgbClr val="000000">
                <a:alpha val="58000"/>
              </a:srgbClr>
            </a:outerShdw>
          </a:effectLst>
        </p:spPr>
        <p:txBody>
          <a:bodyPr anchorCtr="0" anchor="ctr" bIns="45725" lIns="45725" spcFirstLastPara="1" rIns="45725" wrap="square" tIns="45725">
            <a:noAutofit/>
          </a:bodyPr>
          <a:lstStyle/>
          <a:p>
            <a:pPr indent="0" lvl="0" marL="0" marR="0" rtl="0" algn="l">
              <a:lnSpc>
                <a:spcPct val="100000"/>
              </a:lnSpc>
              <a:spcBef>
                <a:spcPts val="0"/>
              </a:spcBef>
              <a:spcAft>
                <a:spcPts val="0"/>
              </a:spcAft>
              <a:buNone/>
            </a:pPr>
            <a:r>
              <a:t/>
            </a:r>
            <a:endParaRPr sz="700"/>
          </a:p>
        </p:txBody>
      </p:sp>
      <p:sp>
        <p:nvSpPr>
          <p:cNvPr id="483" name="Google Shape;483;p35"/>
          <p:cNvSpPr/>
          <p:nvPr/>
        </p:nvSpPr>
        <p:spPr>
          <a:xfrm flipH="1">
            <a:off x="6897500" y="1331008"/>
            <a:ext cx="266100" cy="270000"/>
          </a:xfrm>
          <a:prstGeom prst="roundRect">
            <a:avLst>
              <a:gd fmla="val 20787" name="adj"/>
            </a:avLst>
          </a:prstGeom>
          <a:noFill/>
          <a:ln cap="flat" cmpd="sng" w="38100">
            <a:solidFill>
              <a:srgbClr val="B1CDFF"/>
            </a:solidFill>
            <a:prstDash val="solid"/>
            <a:round/>
            <a:headEnd len="sm" w="sm" type="none"/>
            <a:tailEnd len="sm" w="sm" type="none"/>
          </a:ln>
          <a:effectLst>
            <a:outerShdw rotWithShape="0" algn="bl" dir="3600000" dist="28575">
              <a:srgbClr val="000000">
                <a:alpha val="58000"/>
              </a:srgbClr>
            </a:outerShdw>
          </a:effectLst>
        </p:spPr>
        <p:txBody>
          <a:bodyPr anchorCtr="0" anchor="ctr" bIns="45725" lIns="45725" spcFirstLastPara="1" rIns="45725" wrap="square" tIns="45725">
            <a:noAutofit/>
          </a:bodyPr>
          <a:lstStyle/>
          <a:p>
            <a:pPr indent="0" lvl="0" marL="0" marR="0" rtl="0" algn="l">
              <a:lnSpc>
                <a:spcPct val="100000"/>
              </a:lnSpc>
              <a:spcBef>
                <a:spcPts val="0"/>
              </a:spcBef>
              <a:spcAft>
                <a:spcPts val="0"/>
              </a:spcAft>
              <a:buNone/>
            </a:pPr>
            <a:r>
              <a:t/>
            </a:r>
            <a:endParaRPr sz="700"/>
          </a:p>
        </p:txBody>
      </p:sp>
      <p:sp>
        <p:nvSpPr>
          <p:cNvPr id="484" name="Google Shape;484;p35"/>
          <p:cNvSpPr/>
          <p:nvPr/>
        </p:nvSpPr>
        <p:spPr>
          <a:xfrm flipH="1">
            <a:off x="6897500" y="3381808"/>
            <a:ext cx="266100" cy="270000"/>
          </a:xfrm>
          <a:prstGeom prst="roundRect">
            <a:avLst>
              <a:gd fmla="val 20787" name="adj"/>
            </a:avLst>
          </a:prstGeom>
          <a:noFill/>
          <a:ln cap="flat" cmpd="sng" w="38100">
            <a:solidFill>
              <a:srgbClr val="B1CDFF"/>
            </a:solidFill>
            <a:prstDash val="solid"/>
            <a:round/>
            <a:headEnd len="sm" w="sm" type="none"/>
            <a:tailEnd len="sm" w="sm" type="none"/>
          </a:ln>
          <a:effectLst>
            <a:outerShdw rotWithShape="0" algn="bl" dir="3600000" dist="28575">
              <a:srgbClr val="000000">
                <a:alpha val="58000"/>
              </a:srgbClr>
            </a:outerShdw>
          </a:effectLst>
        </p:spPr>
        <p:txBody>
          <a:bodyPr anchorCtr="0" anchor="ctr" bIns="45725" lIns="45725" spcFirstLastPara="1" rIns="45725" wrap="square" tIns="45725">
            <a:noAutofit/>
          </a:bodyPr>
          <a:lstStyle/>
          <a:p>
            <a:pPr indent="0" lvl="0" marL="0" marR="0" rtl="0" algn="l">
              <a:lnSpc>
                <a:spcPct val="100000"/>
              </a:lnSpc>
              <a:spcBef>
                <a:spcPts val="0"/>
              </a:spcBef>
              <a:spcAft>
                <a:spcPts val="0"/>
              </a:spcAft>
              <a:buNone/>
            </a:pPr>
            <a:r>
              <a:t/>
            </a:r>
            <a:endParaRPr sz="700"/>
          </a:p>
        </p:txBody>
      </p:sp>
      <p:sp>
        <p:nvSpPr>
          <p:cNvPr id="485" name="Google Shape;485;p35"/>
          <p:cNvSpPr/>
          <p:nvPr/>
        </p:nvSpPr>
        <p:spPr>
          <a:xfrm flipH="1">
            <a:off x="6868538" y="3917596"/>
            <a:ext cx="266100" cy="270000"/>
          </a:xfrm>
          <a:prstGeom prst="roundRect">
            <a:avLst>
              <a:gd fmla="val 20787" name="adj"/>
            </a:avLst>
          </a:prstGeom>
          <a:noFill/>
          <a:ln cap="flat" cmpd="sng" w="38100">
            <a:solidFill>
              <a:srgbClr val="B1CDFF"/>
            </a:solidFill>
            <a:prstDash val="solid"/>
            <a:round/>
            <a:headEnd len="sm" w="sm" type="none"/>
            <a:tailEnd len="sm" w="sm" type="none"/>
          </a:ln>
          <a:effectLst>
            <a:outerShdw rotWithShape="0" algn="bl" dir="3600000" dist="28575">
              <a:srgbClr val="000000">
                <a:alpha val="58000"/>
              </a:srgbClr>
            </a:outerShdw>
          </a:effectLst>
        </p:spPr>
        <p:txBody>
          <a:bodyPr anchorCtr="0" anchor="ctr" bIns="45725" lIns="45725" spcFirstLastPara="1" rIns="45725" wrap="square" tIns="45725">
            <a:noAutofit/>
          </a:bodyPr>
          <a:lstStyle/>
          <a:p>
            <a:pPr indent="0" lvl="0" marL="0" marR="0" rtl="0" algn="l">
              <a:lnSpc>
                <a:spcPct val="100000"/>
              </a:lnSpc>
              <a:spcBef>
                <a:spcPts val="0"/>
              </a:spcBef>
              <a:spcAft>
                <a:spcPts val="0"/>
              </a:spcAft>
              <a:buNone/>
            </a:pPr>
            <a:r>
              <a:t/>
            </a:r>
            <a:endParaRPr sz="700"/>
          </a:p>
        </p:txBody>
      </p:sp>
      <p:sp>
        <p:nvSpPr>
          <p:cNvPr id="486" name="Google Shape;486;p35"/>
          <p:cNvSpPr/>
          <p:nvPr/>
        </p:nvSpPr>
        <p:spPr>
          <a:xfrm flipH="1">
            <a:off x="6463144" y="3647746"/>
            <a:ext cx="266100" cy="270000"/>
          </a:xfrm>
          <a:prstGeom prst="roundRect">
            <a:avLst>
              <a:gd fmla="val 20787" name="adj"/>
            </a:avLst>
          </a:prstGeom>
          <a:noFill/>
          <a:ln cap="flat" cmpd="sng" w="38100">
            <a:solidFill>
              <a:srgbClr val="B1CDFF"/>
            </a:solidFill>
            <a:prstDash val="solid"/>
            <a:round/>
            <a:headEnd len="sm" w="sm" type="none"/>
            <a:tailEnd len="sm" w="sm" type="none"/>
          </a:ln>
          <a:effectLst>
            <a:outerShdw rotWithShape="0" algn="bl" dir="3600000" dist="28575">
              <a:srgbClr val="000000">
                <a:alpha val="58000"/>
              </a:srgbClr>
            </a:outerShdw>
          </a:effectLst>
        </p:spPr>
        <p:txBody>
          <a:bodyPr anchorCtr="0" anchor="ctr" bIns="45725" lIns="45725" spcFirstLastPara="1" rIns="45725" wrap="square" tIns="45725">
            <a:noAutofit/>
          </a:bodyPr>
          <a:lstStyle/>
          <a:p>
            <a:pPr indent="0" lvl="0" marL="0" marR="0" rtl="0" algn="l">
              <a:lnSpc>
                <a:spcPct val="100000"/>
              </a:lnSpc>
              <a:spcBef>
                <a:spcPts val="0"/>
              </a:spcBef>
              <a:spcAft>
                <a:spcPts val="0"/>
              </a:spcAft>
              <a:buNone/>
            </a:pPr>
            <a:r>
              <a:t/>
            </a:r>
            <a:endParaRPr sz="700"/>
          </a:p>
        </p:txBody>
      </p:sp>
      <p:sp>
        <p:nvSpPr>
          <p:cNvPr id="487" name="Google Shape;487;p35"/>
          <p:cNvSpPr/>
          <p:nvPr/>
        </p:nvSpPr>
        <p:spPr>
          <a:xfrm flipH="1">
            <a:off x="6024163" y="3991458"/>
            <a:ext cx="266100" cy="270000"/>
          </a:xfrm>
          <a:prstGeom prst="roundRect">
            <a:avLst>
              <a:gd fmla="val 20787" name="adj"/>
            </a:avLst>
          </a:prstGeom>
          <a:noFill/>
          <a:ln cap="flat" cmpd="sng" w="38100">
            <a:solidFill>
              <a:srgbClr val="B1CDFF"/>
            </a:solidFill>
            <a:prstDash val="solid"/>
            <a:round/>
            <a:headEnd len="sm" w="sm" type="none"/>
            <a:tailEnd len="sm" w="sm" type="none"/>
          </a:ln>
          <a:effectLst>
            <a:outerShdw rotWithShape="0" algn="bl" dir="3600000" dist="28575">
              <a:srgbClr val="000000">
                <a:alpha val="58000"/>
              </a:srgbClr>
            </a:outerShdw>
          </a:effectLst>
        </p:spPr>
        <p:txBody>
          <a:bodyPr anchorCtr="0" anchor="ctr" bIns="45725" lIns="45725" spcFirstLastPara="1" rIns="45725" wrap="square" tIns="45725">
            <a:noAutofit/>
          </a:bodyPr>
          <a:lstStyle/>
          <a:p>
            <a:pPr indent="0" lvl="0" marL="0" marR="0" rtl="0" algn="l">
              <a:lnSpc>
                <a:spcPct val="100000"/>
              </a:lnSpc>
              <a:spcBef>
                <a:spcPts val="0"/>
              </a:spcBef>
              <a:spcAft>
                <a:spcPts val="0"/>
              </a:spcAft>
              <a:buNone/>
            </a:pPr>
            <a:r>
              <a:t/>
            </a:r>
            <a:endParaRPr sz="700"/>
          </a:p>
        </p:txBody>
      </p:sp>
      <p:sp>
        <p:nvSpPr>
          <p:cNvPr id="488" name="Google Shape;488;p35"/>
          <p:cNvSpPr/>
          <p:nvPr/>
        </p:nvSpPr>
        <p:spPr>
          <a:xfrm flipH="1">
            <a:off x="5585188" y="3917596"/>
            <a:ext cx="266100" cy="270000"/>
          </a:xfrm>
          <a:prstGeom prst="roundRect">
            <a:avLst>
              <a:gd fmla="val 20787" name="adj"/>
            </a:avLst>
          </a:prstGeom>
          <a:noFill/>
          <a:ln cap="flat" cmpd="sng" w="38100">
            <a:solidFill>
              <a:srgbClr val="B1CDFF"/>
            </a:solidFill>
            <a:prstDash val="solid"/>
            <a:round/>
            <a:headEnd len="sm" w="sm" type="none"/>
            <a:tailEnd len="sm" w="sm" type="none"/>
          </a:ln>
          <a:effectLst>
            <a:outerShdw rotWithShape="0" algn="bl" dir="3600000" dist="28575">
              <a:srgbClr val="000000">
                <a:alpha val="58000"/>
              </a:srgbClr>
            </a:outerShdw>
          </a:effectLst>
        </p:spPr>
        <p:txBody>
          <a:bodyPr anchorCtr="0" anchor="ctr" bIns="45725" lIns="45725" spcFirstLastPara="1" rIns="45725" wrap="square" tIns="45725">
            <a:noAutofit/>
          </a:bodyPr>
          <a:lstStyle/>
          <a:p>
            <a:pPr indent="0" lvl="0" marL="0" marR="0" rtl="0" algn="l">
              <a:lnSpc>
                <a:spcPct val="100000"/>
              </a:lnSpc>
              <a:spcBef>
                <a:spcPts val="0"/>
              </a:spcBef>
              <a:spcAft>
                <a:spcPts val="0"/>
              </a:spcAft>
              <a:buNone/>
            </a:pPr>
            <a:r>
              <a:t/>
            </a:r>
            <a:endParaRPr sz="700"/>
          </a:p>
        </p:txBody>
      </p:sp>
      <p:sp>
        <p:nvSpPr>
          <p:cNvPr id="489" name="Google Shape;489;p35"/>
          <p:cNvSpPr/>
          <p:nvPr/>
        </p:nvSpPr>
        <p:spPr>
          <a:xfrm flipH="1">
            <a:off x="5585188" y="3647746"/>
            <a:ext cx="266100" cy="270000"/>
          </a:xfrm>
          <a:prstGeom prst="roundRect">
            <a:avLst>
              <a:gd fmla="val 20787" name="adj"/>
            </a:avLst>
          </a:prstGeom>
          <a:noFill/>
          <a:ln cap="flat" cmpd="sng" w="38100">
            <a:solidFill>
              <a:srgbClr val="B1CDFF"/>
            </a:solidFill>
            <a:prstDash val="solid"/>
            <a:round/>
            <a:headEnd len="sm" w="sm" type="none"/>
            <a:tailEnd len="sm" w="sm" type="none"/>
          </a:ln>
          <a:effectLst>
            <a:outerShdw rotWithShape="0" algn="bl" dir="3600000" dist="28575">
              <a:srgbClr val="000000">
                <a:alpha val="58000"/>
              </a:srgbClr>
            </a:outerShdw>
          </a:effectLst>
        </p:spPr>
        <p:txBody>
          <a:bodyPr anchorCtr="0" anchor="ctr" bIns="45725" lIns="45725" spcFirstLastPara="1" rIns="45725" wrap="square" tIns="45725">
            <a:noAutofit/>
          </a:bodyPr>
          <a:lstStyle/>
          <a:p>
            <a:pPr indent="0" lvl="0" marL="0" marR="0" rtl="0" algn="l">
              <a:lnSpc>
                <a:spcPct val="100000"/>
              </a:lnSpc>
              <a:spcBef>
                <a:spcPts val="0"/>
              </a:spcBef>
              <a:spcAft>
                <a:spcPts val="0"/>
              </a:spcAft>
              <a:buNone/>
            </a:pPr>
            <a:r>
              <a:t/>
            </a:r>
            <a:endParaRPr sz="700"/>
          </a:p>
        </p:txBody>
      </p:sp>
      <p:sp>
        <p:nvSpPr>
          <p:cNvPr id="490" name="Google Shape;490;p35"/>
          <p:cNvSpPr/>
          <p:nvPr/>
        </p:nvSpPr>
        <p:spPr>
          <a:xfrm flipH="1">
            <a:off x="5584563" y="1529308"/>
            <a:ext cx="266100" cy="270000"/>
          </a:xfrm>
          <a:prstGeom prst="roundRect">
            <a:avLst>
              <a:gd fmla="val 20787" name="adj"/>
            </a:avLst>
          </a:prstGeom>
          <a:noFill/>
          <a:ln cap="flat" cmpd="sng" w="38100">
            <a:solidFill>
              <a:srgbClr val="B1CDFF"/>
            </a:solidFill>
            <a:prstDash val="solid"/>
            <a:round/>
            <a:headEnd len="sm" w="sm" type="none"/>
            <a:tailEnd len="sm" w="sm" type="none"/>
          </a:ln>
          <a:effectLst>
            <a:outerShdw rotWithShape="0" algn="bl" dir="3600000" dist="28575">
              <a:srgbClr val="000000">
                <a:alpha val="58000"/>
              </a:srgbClr>
            </a:outerShdw>
          </a:effectLst>
        </p:spPr>
        <p:txBody>
          <a:bodyPr anchorCtr="0" anchor="ctr" bIns="45725" lIns="45725" spcFirstLastPara="1" rIns="45725" wrap="square" tIns="45725">
            <a:noAutofit/>
          </a:bodyPr>
          <a:lstStyle/>
          <a:p>
            <a:pPr indent="0" lvl="0" marL="0" marR="0" rtl="0" algn="l">
              <a:lnSpc>
                <a:spcPct val="100000"/>
              </a:lnSpc>
              <a:spcBef>
                <a:spcPts val="0"/>
              </a:spcBef>
              <a:spcAft>
                <a:spcPts val="0"/>
              </a:spcAft>
              <a:buNone/>
            </a:pPr>
            <a:r>
              <a:t/>
            </a:r>
            <a:endParaRPr sz="700"/>
          </a:p>
        </p:txBody>
      </p:sp>
      <p:sp>
        <p:nvSpPr>
          <p:cNvPr id="491" name="Google Shape;491;p35"/>
          <p:cNvSpPr/>
          <p:nvPr/>
        </p:nvSpPr>
        <p:spPr>
          <a:xfrm flipH="1">
            <a:off x="5960513" y="1529308"/>
            <a:ext cx="266100" cy="270000"/>
          </a:xfrm>
          <a:prstGeom prst="roundRect">
            <a:avLst>
              <a:gd fmla="val 20787" name="adj"/>
            </a:avLst>
          </a:prstGeom>
          <a:noFill/>
          <a:ln cap="flat" cmpd="sng" w="38100">
            <a:solidFill>
              <a:srgbClr val="B1CDFF"/>
            </a:solidFill>
            <a:prstDash val="solid"/>
            <a:round/>
            <a:headEnd len="sm" w="sm" type="none"/>
            <a:tailEnd len="sm" w="sm" type="none"/>
          </a:ln>
          <a:effectLst>
            <a:outerShdw rotWithShape="0" algn="bl" dir="3600000" dist="28575">
              <a:srgbClr val="000000">
                <a:alpha val="58000"/>
              </a:srgbClr>
            </a:outerShdw>
          </a:effectLst>
        </p:spPr>
        <p:txBody>
          <a:bodyPr anchorCtr="0" anchor="ctr" bIns="45725" lIns="45725" spcFirstLastPara="1" rIns="45725" wrap="square" tIns="45725">
            <a:noAutofit/>
          </a:bodyPr>
          <a:lstStyle/>
          <a:p>
            <a:pPr indent="0" lvl="0" marL="0" marR="0" rtl="0" algn="l">
              <a:lnSpc>
                <a:spcPct val="100000"/>
              </a:lnSpc>
              <a:spcBef>
                <a:spcPts val="0"/>
              </a:spcBef>
              <a:spcAft>
                <a:spcPts val="0"/>
              </a:spcAft>
              <a:buNone/>
            </a:pPr>
            <a:r>
              <a:t/>
            </a:r>
            <a:endParaRPr sz="700"/>
          </a:p>
        </p:txBody>
      </p:sp>
      <p:sp>
        <p:nvSpPr>
          <p:cNvPr id="492" name="Google Shape;492;p35"/>
          <p:cNvSpPr/>
          <p:nvPr/>
        </p:nvSpPr>
        <p:spPr>
          <a:xfrm flipH="1">
            <a:off x="6336463" y="1525896"/>
            <a:ext cx="266100" cy="270000"/>
          </a:xfrm>
          <a:prstGeom prst="roundRect">
            <a:avLst>
              <a:gd fmla="val 20787" name="adj"/>
            </a:avLst>
          </a:prstGeom>
          <a:noFill/>
          <a:ln cap="flat" cmpd="sng" w="38100">
            <a:solidFill>
              <a:srgbClr val="B1CDFF"/>
            </a:solidFill>
            <a:prstDash val="solid"/>
            <a:round/>
            <a:headEnd len="sm" w="sm" type="none"/>
            <a:tailEnd len="sm" w="sm" type="none"/>
          </a:ln>
          <a:effectLst>
            <a:outerShdw rotWithShape="0" algn="bl" dir="3600000" dist="28575">
              <a:srgbClr val="000000">
                <a:alpha val="58000"/>
              </a:srgbClr>
            </a:outerShdw>
          </a:effectLst>
        </p:spPr>
        <p:txBody>
          <a:bodyPr anchorCtr="0" anchor="ctr" bIns="45725" lIns="45725" spcFirstLastPara="1" rIns="45725" wrap="square" tIns="45725">
            <a:noAutofit/>
          </a:bodyPr>
          <a:lstStyle/>
          <a:p>
            <a:pPr indent="0" lvl="0" marL="0" marR="0" rtl="0" algn="l">
              <a:lnSpc>
                <a:spcPct val="100000"/>
              </a:lnSpc>
              <a:spcBef>
                <a:spcPts val="0"/>
              </a:spcBef>
              <a:spcAft>
                <a:spcPts val="0"/>
              </a:spcAft>
              <a:buNone/>
            </a:pPr>
            <a:r>
              <a:t/>
            </a:r>
            <a:endParaRPr sz="700"/>
          </a:p>
        </p:txBody>
      </p:sp>
      <p:sp>
        <p:nvSpPr>
          <p:cNvPr id="493" name="Google Shape;493;p35"/>
          <p:cNvSpPr/>
          <p:nvPr/>
        </p:nvSpPr>
        <p:spPr>
          <a:xfrm flipH="1">
            <a:off x="6463144" y="3917596"/>
            <a:ext cx="266100" cy="270000"/>
          </a:xfrm>
          <a:prstGeom prst="roundRect">
            <a:avLst>
              <a:gd fmla="val 20787" name="adj"/>
            </a:avLst>
          </a:prstGeom>
          <a:noFill/>
          <a:ln cap="flat" cmpd="sng" w="38100">
            <a:solidFill>
              <a:srgbClr val="B1CDFF"/>
            </a:solidFill>
            <a:prstDash val="solid"/>
            <a:round/>
            <a:headEnd len="sm" w="sm" type="none"/>
            <a:tailEnd len="sm" w="sm" type="none"/>
          </a:ln>
          <a:effectLst>
            <a:outerShdw rotWithShape="0" algn="bl" dir="3600000" dist="28575">
              <a:srgbClr val="000000">
                <a:alpha val="58000"/>
              </a:srgbClr>
            </a:outerShdw>
          </a:effectLst>
        </p:spPr>
        <p:txBody>
          <a:bodyPr anchorCtr="0" anchor="ctr" bIns="45725" lIns="45725" spcFirstLastPara="1" rIns="45725" wrap="square" tIns="45725">
            <a:noAutofit/>
          </a:bodyPr>
          <a:lstStyle/>
          <a:p>
            <a:pPr indent="0" lvl="0" marL="0" marR="0" rtl="0" algn="l">
              <a:lnSpc>
                <a:spcPct val="100000"/>
              </a:lnSpc>
              <a:spcBef>
                <a:spcPts val="0"/>
              </a:spcBef>
              <a:spcAft>
                <a:spcPts val="0"/>
              </a:spcAft>
              <a:buNone/>
            </a:pPr>
            <a:r>
              <a:t/>
            </a:r>
            <a:endParaRPr sz="700"/>
          </a:p>
        </p:txBody>
      </p:sp>
      <p:sp>
        <p:nvSpPr>
          <p:cNvPr id="494" name="Google Shape;494;p35"/>
          <p:cNvSpPr/>
          <p:nvPr/>
        </p:nvSpPr>
        <p:spPr>
          <a:xfrm flipH="1">
            <a:off x="6937325" y="2797633"/>
            <a:ext cx="266100" cy="270000"/>
          </a:xfrm>
          <a:prstGeom prst="roundRect">
            <a:avLst>
              <a:gd fmla="val 20787" name="adj"/>
            </a:avLst>
          </a:prstGeom>
          <a:noFill/>
          <a:ln cap="flat" cmpd="sng" w="38100">
            <a:solidFill>
              <a:srgbClr val="B1CDFF"/>
            </a:solidFill>
            <a:prstDash val="solid"/>
            <a:round/>
            <a:headEnd len="sm" w="sm" type="none"/>
            <a:tailEnd len="sm" w="sm" type="none"/>
          </a:ln>
          <a:effectLst>
            <a:outerShdw rotWithShape="0" algn="bl" dir="3600000" dist="28575">
              <a:srgbClr val="000000">
                <a:alpha val="58000"/>
              </a:srgbClr>
            </a:outerShdw>
          </a:effectLst>
        </p:spPr>
        <p:txBody>
          <a:bodyPr anchorCtr="0" anchor="ctr" bIns="45725" lIns="45725" spcFirstLastPara="1" rIns="45725" wrap="square" tIns="45725">
            <a:noAutofit/>
          </a:bodyPr>
          <a:lstStyle/>
          <a:p>
            <a:pPr indent="0" lvl="0" marL="0" marR="0" rtl="0" algn="l">
              <a:lnSpc>
                <a:spcPct val="100000"/>
              </a:lnSpc>
              <a:spcBef>
                <a:spcPts val="0"/>
              </a:spcBef>
              <a:spcAft>
                <a:spcPts val="0"/>
              </a:spcAft>
              <a:buNone/>
            </a:pPr>
            <a:r>
              <a:t/>
            </a:r>
            <a:endParaRPr sz="700"/>
          </a:p>
        </p:txBody>
      </p:sp>
      <p:sp>
        <p:nvSpPr>
          <p:cNvPr id="495" name="Google Shape;495;p35"/>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496" name="Google Shape;496;p35"/>
          <p:cNvSpPr/>
          <p:nvPr/>
        </p:nvSpPr>
        <p:spPr>
          <a:xfrm>
            <a:off x="457203" y="3875250"/>
            <a:ext cx="2425800" cy="924300"/>
          </a:xfrm>
          <a:prstGeom prst="roundRect">
            <a:avLst>
              <a:gd fmla="val 5173" name="adj"/>
            </a:avLst>
          </a:prstGeom>
          <a:solidFill>
            <a:srgbClr val="FFE5DD"/>
          </a:solidFill>
          <a:ln>
            <a:noFill/>
          </a:ln>
        </p:spPr>
        <p:txBody>
          <a:bodyPr anchorCtr="0" anchor="t" bIns="71425" lIns="497200" spcFirstLastPara="1" rIns="285750" wrap="square" tIns="160025">
            <a:noAutofit/>
          </a:bodyPr>
          <a:lstStyle/>
          <a:p>
            <a:pPr indent="0" lvl="0" marL="0" rtl="0" algn="l">
              <a:lnSpc>
                <a:spcPct val="100000"/>
              </a:lnSpc>
              <a:spcBef>
                <a:spcPts val="0"/>
              </a:spcBef>
              <a:spcAft>
                <a:spcPts val="0"/>
              </a:spcAft>
              <a:buNone/>
            </a:pPr>
            <a:r>
              <a:rPr lang="en-US" sz="1100">
                <a:solidFill>
                  <a:srgbClr val="202124"/>
                </a:solidFill>
                <a:latin typeface="Google Sans SemiBold"/>
                <a:ea typeface="Google Sans SemiBold"/>
                <a:cs typeface="Google Sans SemiBold"/>
                <a:sym typeface="Google Sans SemiBold"/>
              </a:rPr>
              <a:t>Note</a:t>
            </a:r>
            <a:endParaRPr sz="1100">
              <a:solidFill>
                <a:srgbClr val="202124"/>
              </a:solidFill>
              <a:latin typeface="Google Sans SemiBold"/>
              <a:ea typeface="Google Sans SemiBold"/>
              <a:cs typeface="Google Sans SemiBold"/>
              <a:sym typeface="Google Sans SemiBold"/>
            </a:endParaRPr>
          </a:p>
          <a:p>
            <a:pPr indent="0" lvl="0" marL="0" rtl="0" algn="l">
              <a:spcBef>
                <a:spcPts val="600"/>
              </a:spcBef>
              <a:spcAft>
                <a:spcPts val="0"/>
              </a:spcAft>
              <a:buNone/>
            </a:pPr>
            <a:r>
              <a:rPr lang="en-US" sz="800">
                <a:solidFill>
                  <a:srgbClr val="202124"/>
                </a:solidFill>
                <a:latin typeface="Google Sans Text"/>
                <a:ea typeface="Google Sans Text"/>
                <a:cs typeface="Google Sans Text"/>
                <a:sym typeface="Google Sans Text"/>
              </a:rPr>
              <a:t>This is what the device looks like once the back cover is removed.</a:t>
            </a:r>
            <a:endParaRPr sz="800">
              <a:solidFill>
                <a:srgbClr val="202124"/>
              </a:solidFill>
              <a:latin typeface="Google Sans Text"/>
              <a:ea typeface="Google Sans Text"/>
              <a:cs typeface="Google Sans Text"/>
              <a:sym typeface="Google Sans Text"/>
            </a:endParaRPr>
          </a:p>
          <a:p>
            <a:pPr indent="0" lvl="0" marL="0" rtl="0" algn="l">
              <a:spcBef>
                <a:spcPts val="600"/>
              </a:spcBef>
              <a:spcAft>
                <a:spcPts val="0"/>
              </a:spcAft>
              <a:buNone/>
            </a:pPr>
            <a:r>
              <a:t/>
            </a:r>
            <a:endParaRPr sz="800">
              <a:solidFill>
                <a:srgbClr val="202124"/>
              </a:solidFill>
              <a:latin typeface="Google Sans Text"/>
              <a:ea typeface="Google Sans Text"/>
              <a:cs typeface="Google Sans Text"/>
              <a:sym typeface="Google Sans Text"/>
            </a:endParaRPr>
          </a:p>
          <a:p>
            <a:pPr indent="0" lvl="0" marL="0" rtl="0" algn="l">
              <a:lnSpc>
                <a:spcPct val="100000"/>
              </a:lnSpc>
              <a:spcBef>
                <a:spcPts val="600"/>
              </a:spcBef>
              <a:spcAft>
                <a:spcPts val="600"/>
              </a:spcAft>
              <a:buNone/>
            </a:pPr>
            <a:r>
              <a:t/>
            </a:r>
            <a:endParaRPr sz="800">
              <a:solidFill>
                <a:srgbClr val="202124"/>
              </a:solidFill>
              <a:latin typeface="Google Sans Text"/>
              <a:ea typeface="Google Sans Text"/>
              <a:cs typeface="Google Sans Text"/>
              <a:sym typeface="Google Sans Text"/>
            </a:endParaRPr>
          </a:p>
        </p:txBody>
      </p:sp>
      <p:pic>
        <p:nvPicPr>
          <p:cNvPr id="497" name="Google Shape;497;p35"/>
          <p:cNvPicPr preferRelativeResize="0"/>
          <p:nvPr/>
        </p:nvPicPr>
        <p:blipFill>
          <a:blip r:embed="rId6">
            <a:alphaModFix/>
          </a:blip>
          <a:stretch>
            <a:fillRect/>
          </a:stretch>
        </p:blipFill>
        <p:spPr>
          <a:xfrm>
            <a:off x="661235" y="4093476"/>
            <a:ext cx="158923" cy="217500"/>
          </a:xfrm>
          <a:prstGeom prst="rect">
            <a:avLst/>
          </a:prstGeom>
          <a:noFill/>
          <a:ln>
            <a:noFill/>
          </a:ln>
        </p:spPr>
      </p:pic>
      <p:sp>
        <p:nvSpPr>
          <p:cNvPr id="498" name="Google Shape;498;p35"/>
          <p:cNvSpPr/>
          <p:nvPr/>
        </p:nvSpPr>
        <p:spPr>
          <a:xfrm>
            <a:off x="457250" y="1701900"/>
            <a:ext cx="858600" cy="45600"/>
          </a:xfrm>
          <a:prstGeom prst="roundRect">
            <a:avLst>
              <a:gd fmla="val 0" name="adj"/>
            </a:avLst>
          </a:prstGeom>
          <a:solidFill>
            <a:srgbClr val="5593F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AA0A6"/>
              </a:solidFill>
              <a:latin typeface="Google Sans"/>
              <a:ea typeface="Google Sans"/>
              <a:cs typeface="Google Sans"/>
              <a:sym typeface="Google Sans"/>
            </a:endParaRPr>
          </a:p>
        </p:txBody>
      </p:sp>
      <p:sp>
        <p:nvSpPr>
          <p:cNvPr id="499" name="Google Shape;499;p35"/>
          <p:cNvSpPr/>
          <p:nvPr/>
        </p:nvSpPr>
        <p:spPr>
          <a:xfrm>
            <a:off x="1396300" y="1701900"/>
            <a:ext cx="852300" cy="45600"/>
          </a:xfrm>
          <a:prstGeom prst="roundRect">
            <a:avLst>
              <a:gd fmla="val 0" name="adj"/>
            </a:avLst>
          </a:prstGeom>
          <a:solidFill>
            <a:srgbClr val="EDF9BB"/>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AA0A6"/>
              </a:solidFill>
              <a:latin typeface="Google Sans"/>
              <a:ea typeface="Google Sans"/>
              <a:cs typeface="Google Sans"/>
              <a:sym typeface="Google Sans"/>
            </a:endParaRPr>
          </a:p>
        </p:txBody>
      </p:sp>
      <p:sp>
        <p:nvSpPr>
          <p:cNvPr id="500" name="Google Shape;500;p35"/>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04" name="Shape 504"/>
        <p:cNvGrpSpPr/>
        <p:nvPr/>
      </p:nvGrpSpPr>
      <p:grpSpPr>
        <a:xfrm>
          <a:off x="0" y="0"/>
          <a:ext cx="0" cy="0"/>
          <a:chOff x="0" y="0"/>
          <a:chExt cx="0" cy="0"/>
        </a:xfrm>
      </p:grpSpPr>
      <p:sp>
        <p:nvSpPr>
          <p:cNvPr id="505" name="Google Shape;505;p36"/>
          <p:cNvSpPr txBox="1"/>
          <p:nvPr/>
        </p:nvSpPr>
        <p:spPr>
          <a:xfrm>
            <a:off x="457204" y="571500"/>
            <a:ext cx="6289200" cy="305100"/>
          </a:xfrm>
          <a:prstGeom prst="rect">
            <a:avLst/>
          </a:prstGeom>
          <a:noFill/>
          <a:ln>
            <a:noFill/>
          </a:ln>
        </p:spPr>
        <p:txBody>
          <a:bodyPr anchorCtr="0" anchor="t" bIns="0" lIns="0" spcFirstLastPara="1" rIns="0" wrap="square" tIns="12375">
            <a:spAutoFit/>
          </a:bodyPr>
          <a:lstStyle/>
          <a:p>
            <a:pPr indent="0" lvl="0" marL="25400" marR="3556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What materials can be found in this device? </a:t>
            </a:r>
            <a:endParaRPr baseline="30000" i="0" sz="1900" u="none" cap="none" strike="noStrike">
              <a:solidFill>
                <a:schemeClr val="dk1"/>
              </a:solidFill>
              <a:latin typeface="Google Sans SemiBold"/>
              <a:ea typeface="Google Sans SemiBold"/>
              <a:cs typeface="Google Sans SemiBold"/>
              <a:sym typeface="Google Sans SemiBold"/>
            </a:endParaRPr>
          </a:p>
        </p:txBody>
      </p:sp>
      <p:sp>
        <p:nvSpPr>
          <p:cNvPr id="506" name="Google Shape;506;p36"/>
          <p:cNvSpPr txBox="1"/>
          <p:nvPr/>
        </p:nvSpPr>
        <p:spPr>
          <a:xfrm>
            <a:off x="3226038" y="2420486"/>
            <a:ext cx="2691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solidFill>
                  <a:schemeClr val="dk1"/>
                </a:solidFill>
                <a:latin typeface="Google Sans"/>
                <a:ea typeface="Google Sans"/>
                <a:cs typeface="Google Sans"/>
                <a:sym typeface="Google Sans"/>
              </a:rPr>
              <a:t>[PDP  Material Image]</a:t>
            </a:r>
            <a:endParaRPr sz="1600">
              <a:solidFill>
                <a:schemeClr val="dk1"/>
              </a:solidFill>
              <a:latin typeface="Google Sans"/>
              <a:ea typeface="Google Sans"/>
              <a:cs typeface="Google Sans"/>
              <a:sym typeface="Google Sans"/>
            </a:endParaRPr>
          </a:p>
        </p:txBody>
      </p:sp>
      <p:sp>
        <p:nvSpPr>
          <p:cNvPr id="507" name="Google Shape;507;p36"/>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pic>
        <p:nvPicPr>
          <p:cNvPr id="508" name="Google Shape;508;p36"/>
          <p:cNvPicPr preferRelativeResize="0"/>
          <p:nvPr/>
        </p:nvPicPr>
        <p:blipFill>
          <a:blip r:embed="rId3">
            <a:alphaModFix/>
          </a:blip>
          <a:stretch>
            <a:fillRect/>
          </a:stretch>
        </p:blipFill>
        <p:spPr>
          <a:xfrm>
            <a:off x="580800" y="1181801"/>
            <a:ext cx="7982400" cy="3354900"/>
          </a:xfrm>
          <a:prstGeom prst="roundRect">
            <a:avLst>
              <a:gd fmla="val 11339" name="adj"/>
            </a:avLst>
          </a:prstGeom>
          <a:noFill/>
          <a:ln>
            <a:noFill/>
          </a:ln>
        </p:spPr>
      </p:pic>
      <p:sp>
        <p:nvSpPr>
          <p:cNvPr id="509" name="Google Shape;509;p36"/>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510" name="Google Shape;510;p36" title="Chart"/>
          <p:cNvPicPr preferRelativeResize="0"/>
          <p:nvPr/>
        </p:nvPicPr>
        <p:blipFill>
          <a:blip r:embed="rId4">
            <a:alphaModFix/>
          </a:blip>
          <a:stretch>
            <a:fillRect/>
          </a:stretch>
        </p:blipFill>
        <p:spPr>
          <a:xfrm rot="2700010">
            <a:off x="4346430" y="1448015"/>
            <a:ext cx="3088715" cy="285251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14" name="Shape 514"/>
        <p:cNvGrpSpPr/>
        <p:nvPr/>
      </p:nvGrpSpPr>
      <p:grpSpPr>
        <a:xfrm>
          <a:off x="0" y="0"/>
          <a:ext cx="0" cy="0"/>
          <a:chOff x="0" y="0"/>
          <a:chExt cx="0" cy="0"/>
        </a:xfrm>
      </p:grpSpPr>
      <p:sp>
        <p:nvSpPr>
          <p:cNvPr id="515" name="Google Shape;515;p37"/>
          <p:cNvSpPr/>
          <p:nvPr/>
        </p:nvSpPr>
        <p:spPr>
          <a:xfrm rot="10800000">
            <a:off x="7288022" y="571567"/>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516" name="Google Shape;516;p37"/>
          <p:cNvSpPr/>
          <p:nvPr/>
        </p:nvSpPr>
        <p:spPr>
          <a:xfrm>
            <a:off x="7285413" y="571500"/>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0"/>
              </a:spcAft>
              <a:buNone/>
            </a:pPr>
            <a:r>
              <a:rPr lang="en-US" sz="900">
                <a:solidFill>
                  <a:srgbClr val="202124"/>
                </a:solidFill>
                <a:latin typeface="Google Sans Text Medium"/>
                <a:ea typeface="Google Sans Text Medium"/>
                <a:cs typeface="Google Sans Text Medium"/>
                <a:sym typeface="Google Sans Text Medium"/>
              </a:rPr>
              <a:t>99.9% Isopropyl Alcohol</a:t>
            </a:r>
            <a:endParaRPr sz="700">
              <a:solidFill>
                <a:srgbClr val="202124"/>
              </a:solidFill>
              <a:latin typeface="Google Sans"/>
              <a:ea typeface="Google Sans"/>
              <a:cs typeface="Google Sans"/>
              <a:sym typeface="Google Sans"/>
            </a:endParaRPr>
          </a:p>
          <a:p>
            <a:pPr indent="0" lvl="0" marL="0" rtl="0" algn="l">
              <a:lnSpc>
                <a:spcPct val="90000"/>
              </a:lnSpc>
              <a:spcBef>
                <a:spcPts val="400"/>
              </a:spcBef>
              <a:spcAft>
                <a:spcPts val="0"/>
              </a:spcAft>
              <a:buNone/>
            </a:pPr>
            <a:r>
              <a:t/>
            </a:r>
            <a:endParaRPr sz="700">
              <a:solidFill>
                <a:srgbClr val="202124"/>
              </a:solidFill>
              <a:latin typeface="Google Sans"/>
              <a:ea typeface="Google Sans"/>
              <a:cs typeface="Google Sans"/>
              <a:sym typeface="Google Sans"/>
            </a:endParaRPr>
          </a:p>
          <a:p>
            <a:pPr indent="0" lvl="0" marL="0" rtl="0" algn="l">
              <a:lnSpc>
                <a:spcPct val="90000"/>
              </a:lnSpc>
              <a:spcBef>
                <a:spcPts val="400"/>
              </a:spcBef>
              <a:spcAft>
                <a:spcPts val="400"/>
              </a:spcAft>
              <a:buNone/>
            </a:pPr>
            <a:r>
              <a:t/>
            </a:r>
            <a:endParaRPr sz="700">
              <a:solidFill>
                <a:srgbClr val="202124"/>
              </a:solidFill>
              <a:latin typeface="Google Sans"/>
              <a:ea typeface="Google Sans"/>
              <a:cs typeface="Google Sans"/>
              <a:sym typeface="Google Sans"/>
            </a:endParaRPr>
          </a:p>
        </p:txBody>
      </p:sp>
      <p:sp>
        <p:nvSpPr>
          <p:cNvPr id="517" name="Google Shape;517;p37"/>
          <p:cNvSpPr/>
          <p:nvPr/>
        </p:nvSpPr>
        <p:spPr>
          <a:xfrm rot="10800000">
            <a:off x="7288741" y="2530601"/>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518" name="Google Shape;518;p37"/>
          <p:cNvSpPr/>
          <p:nvPr/>
        </p:nvSpPr>
        <p:spPr>
          <a:xfrm>
            <a:off x="7286857" y="2530534"/>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0"/>
              </a:spcAft>
              <a:buNone/>
            </a:pPr>
            <a:r>
              <a:rPr lang="en-US" sz="900">
                <a:solidFill>
                  <a:srgbClr val="202124"/>
                </a:solidFill>
                <a:latin typeface="Google Sans Text Medium"/>
                <a:ea typeface="Google Sans Text Medium"/>
                <a:cs typeface="Google Sans Text Medium"/>
                <a:sym typeface="Google Sans Text Medium"/>
              </a:rPr>
              <a:t>Heat Gun, Heat Pad or Heating Tools</a:t>
            </a:r>
            <a:endParaRPr sz="900">
              <a:solidFill>
                <a:srgbClr val="202124"/>
              </a:solidFill>
              <a:latin typeface="Google Sans Text Medium"/>
              <a:ea typeface="Google Sans Text Medium"/>
              <a:cs typeface="Google Sans Text Medium"/>
              <a:sym typeface="Google Sans Text Medium"/>
            </a:endParaRPr>
          </a:p>
          <a:p>
            <a:pPr indent="0" lvl="0" marL="0" rtl="0" algn="l">
              <a:lnSpc>
                <a:spcPct val="90000"/>
              </a:lnSpc>
              <a:spcBef>
                <a:spcPts val="400"/>
              </a:spcBef>
              <a:spcAft>
                <a:spcPts val="400"/>
              </a:spcAft>
              <a:buNone/>
            </a:pPr>
            <a:r>
              <a:t/>
            </a:r>
            <a:endParaRPr sz="700">
              <a:solidFill>
                <a:srgbClr val="202124"/>
              </a:solidFill>
              <a:latin typeface="Google Sans Text"/>
              <a:ea typeface="Google Sans Text"/>
              <a:cs typeface="Google Sans Text"/>
              <a:sym typeface="Google Sans Text"/>
            </a:endParaRPr>
          </a:p>
        </p:txBody>
      </p:sp>
      <p:sp>
        <p:nvSpPr>
          <p:cNvPr id="519" name="Google Shape;519;p37"/>
          <p:cNvSpPr/>
          <p:nvPr/>
        </p:nvSpPr>
        <p:spPr>
          <a:xfrm rot="10800000">
            <a:off x="5715103" y="2530601"/>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520" name="Google Shape;520;p37"/>
          <p:cNvSpPr/>
          <p:nvPr/>
        </p:nvSpPr>
        <p:spPr>
          <a:xfrm>
            <a:off x="5709830" y="2530534"/>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0"/>
              </a:spcAft>
              <a:buNone/>
            </a:pPr>
            <a:r>
              <a:rPr lang="en-US" sz="900">
                <a:solidFill>
                  <a:srgbClr val="202124"/>
                </a:solidFill>
                <a:latin typeface="Google Sans Text Medium"/>
                <a:ea typeface="Google Sans Text Medium"/>
                <a:cs typeface="Google Sans Text Medium"/>
                <a:sym typeface="Google Sans Text Medium"/>
              </a:rPr>
              <a:t>SIM Card Tray Ejector Pin</a:t>
            </a:r>
            <a:endParaRPr sz="900">
              <a:solidFill>
                <a:srgbClr val="202124"/>
              </a:solidFill>
              <a:latin typeface="Google Sans Text Medium"/>
              <a:ea typeface="Google Sans Text Medium"/>
              <a:cs typeface="Google Sans Text Medium"/>
              <a:sym typeface="Google Sans Text Medium"/>
            </a:endParaRPr>
          </a:p>
          <a:p>
            <a:pPr indent="0" lvl="0" marL="0" rtl="0" algn="l">
              <a:lnSpc>
                <a:spcPct val="90000"/>
              </a:lnSpc>
              <a:spcBef>
                <a:spcPts val="400"/>
              </a:spcBef>
              <a:spcAft>
                <a:spcPts val="400"/>
              </a:spcAft>
              <a:buNone/>
            </a:pPr>
            <a:r>
              <a:t/>
            </a:r>
            <a:endParaRPr sz="700">
              <a:solidFill>
                <a:srgbClr val="202124"/>
              </a:solidFill>
              <a:latin typeface="Google Sans Text"/>
              <a:ea typeface="Google Sans Text"/>
              <a:cs typeface="Google Sans Text"/>
              <a:sym typeface="Google Sans Text"/>
            </a:endParaRPr>
          </a:p>
        </p:txBody>
      </p:sp>
      <p:sp>
        <p:nvSpPr>
          <p:cNvPr id="521" name="Google Shape;521;p37"/>
          <p:cNvSpPr/>
          <p:nvPr/>
        </p:nvSpPr>
        <p:spPr>
          <a:xfrm rot="10800000">
            <a:off x="4136138" y="2530601"/>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522" name="Google Shape;522;p37"/>
          <p:cNvSpPr/>
          <p:nvPr/>
        </p:nvSpPr>
        <p:spPr>
          <a:xfrm>
            <a:off x="4134254" y="2530534"/>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28575" wrap="square" tIns="171450">
            <a:noAutofit/>
          </a:bodyPr>
          <a:lstStyle/>
          <a:p>
            <a:pPr indent="0" lvl="0" marL="0" rtl="0" algn="l">
              <a:lnSpc>
                <a:spcPct val="90000"/>
              </a:lnSpc>
              <a:spcBef>
                <a:spcPts val="0"/>
              </a:spcBef>
              <a:spcAft>
                <a:spcPts val="400"/>
              </a:spcAft>
              <a:buNone/>
            </a:pPr>
            <a:r>
              <a:rPr lang="en-US" sz="900">
                <a:solidFill>
                  <a:srgbClr val="202124"/>
                </a:solidFill>
                <a:latin typeface="Google Sans Text Medium"/>
                <a:ea typeface="Google Sans Text Medium"/>
                <a:cs typeface="Google Sans Text Medium"/>
                <a:sym typeface="Google Sans Text Medium"/>
              </a:rPr>
              <a:t>Universal disassembly shim or miniature pry tool </a:t>
            </a:r>
            <a:endParaRPr sz="700">
              <a:solidFill>
                <a:srgbClr val="202124"/>
              </a:solidFill>
              <a:latin typeface="Google Sans Text"/>
              <a:ea typeface="Google Sans Text"/>
              <a:cs typeface="Google Sans Text"/>
              <a:sym typeface="Google Sans Text"/>
            </a:endParaRPr>
          </a:p>
        </p:txBody>
      </p:sp>
      <p:sp>
        <p:nvSpPr>
          <p:cNvPr id="523" name="Google Shape;523;p37"/>
          <p:cNvSpPr/>
          <p:nvPr/>
        </p:nvSpPr>
        <p:spPr>
          <a:xfrm rot="10800000">
            <a:off x="2558688" y="2530601"/>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524" name="Google Shape;524;p37"/>
          <p:cNvSpPr/>
          <p:nvPr/>
        </p:nvSpPr>
        <p:spPr>
          <a:xfrm>
            <a:off x="2558672" y="2530534"/>
            <a:ext cx="1399800" cy="1804200"/>
          </a:xfrm>
          <a:prstGeom prst="roundRect">
            <a:avLst>
              <a:gd fmla="val 2750"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400"/>
              </a:spcAft>
              <a:buNone/>
            </a:pPr>
            <a:r>
              <a:rPr lang="en-US" sz="900">
                <a:solidFill>
                  <a:srgbClr val="202124"/>
                </a:solidFill>
                <a:latin typeface="Google Sans Text Medium"/>
                <a:ea typeface="Google Sans Text Medium"/>
                <a:cs typeface="Google Sans Text Medium"/>
                <a:sym typeface="Google Sans Text Medium"/>
              </a:rPr>
              <a:t>Torx IP 3 Driver</a:t>
            </a:r>
            <a:endParaRPr sz="700">
              <a:solidFill>
                <a:srgbClr val="202124"/>
              </a:solidFill>
              <a:latin typeface="Google Sans Text"/>
              <a:ea typeface="Google Sans Text"/>
              <a:cs typeface="Google Sans Text"/>
              <a:sym typeface="Google Sans Text"/>
            </a:endParaRPr>
          </a:p>
        </p:txBody>
      </p:sp>
      <p:sp>
        <p:nvSpPr>
          <p:cNvPr id="525" name="Google Shape;525;p37"/>
          <p:cNvSpPr/>
          <p:nvPr/>
        </p:nvSpPr>
        <p:spPr>
          <a:xfrm rot="10800000">
            <a:off x="5715103" y="571567"/>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526" name="Google Shape;526;p37"/>
          <p:cNvSpPr/>
          <p:nvPr/>
        </p:nvSpPr>
        <p:spPr>
          <a:xfrm>
            <a:off x="5709830" y="571500"/>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0"/>
              </a:spcAft>
              <a:buNone/>
            </a:pPr>
            <a:r>
              <a:rPr lang="en-US" sz="900">
                <a:solidFill>
                  <a:srgbClr val="202124"/>
                </a:solidFill>
                <a:latin typeface="Google Sans Text Medium"/>
                <a:ea typeface="Google Sans Text Medium"/>
                <a:cs typeface="Google Sans Text Medium"/>
                <a:sym typeface="Google Sans Text Medium"/>
              </a:rPr>
              <a:t>Pliers</a:t>
            </a:r>
            <a:endParaRPr sz="700">
              <a:solidFill>
                <a:srgbClr val="202124"/>
              </a:solidFill>
              <a:latin typeface="Google Sans"/>
              <a:ea typeface="Google Sans"/>
              <a:cs typeface="Google Sans"/>
              <a:sym typeface="Google Sans"/>
            </a:endParaRPr>
          </a:p>
          <a:p>
            <a:pPr indent="0" lvl="0" marL="0" rtl="0" algn="l">
              <a:lnSpc>
                <a:spcPct val="90000"/>
              </a:lnSpc>
              <a:spcBef>
                <a:spcPts val="400"/>
              </a:spcBef>
              <a:spcAft>
                <a:spcPts val="400"/>
              </a:spcAft>
              <a:buNone/>
            </a:pPr>
            <a:r>
              <a:t/>
            </a:r>
            <a:endParaRPr sz="700">
              <a:solidFill>
                <a:srgbClr val="202124"/>
              </a:solidFill>
              <a:latin typeface="Google Sans Text"/>
              <a:ea typeface="Google Sans Text"/>
              <a:cs typeface="Google Sans Text"/>
              <a:sym typeface="Google Sans Text"/>
            </a:endParaRPr>
          </a:p>
        </p:txBody>
      </p:sp>
      <p:sp>
        <p:nvSpPr>
          <p:cNvPr id="527" name="Google Shape;527;p37"/>
          <p:cNvSpPr/>
          <p:nvPr/>
        </p:nvSpPr>
        <p:spPr>
          <a:xfrm rot="10800000">
            <a:off x="4136138" y="571567"/>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528" name="Google Shape;528;p37"/>
          <p:cNvSpPr/>
          <p:nvPr/>
        </p:nvSpPr>
        <p:spPr>
          <a:xfrm>
            <a:off x="4134254" y="571500"/>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0"/>
              </a:spcAft>
              <a:buNone/>
            </a:pPr>
            <a:r>
              <a:rPr lang="en-US" sz="900">
                <a:solidFill>
                  <a:srgbClr val="202124"/>
                </a:solidFill>
                <a:latin typeface="Google Sans Text Medium"/>
                <a:ea typeface="Google Sans Text Medium"/>
                <a:cs typeface="Google Sans Text Medium"/>
                <a:sym typeface="Google Sans Text Medium"/>
              </a:rPr>
              <a:t>Prying Implement</a:t>
            </a:r>
            <a:endParaRPr sz="900">
              <a:solidFill>
                <a:srgbClr val="202124"/>
              </a:solidFill>
              <a:latin typeface="Google Sans Text Medium"/>
              <a:ea typeface="Google Sans Text Medium"/>
              <a:cs typeface="Google Sans Text Medium"/>
              <a:sym typeface="Google Sans Text Medium"/>
            </a:endParaRPr>
          </a:p>
          <a:p>
            <a:pPr indent="0" lvl="0" marL="0" rtl="0" algn="l">
              <a:lnSpc>
                <a:spcPct val="115000"/>
              </a:lnSpc>
              <a:spcBef>
                <a:spcPts val="400"/>
              </a:spcBef>
              <a:spcAft>
                <a:spcPts val="0"/>
              </a:spcAft>
              <a:buNone/>
            </a:pPr>
            <a:r>
              <a:t/>
            </a:r>
            <a:endParaRPr sz="700">
              <a:solidFill>
                <a:srgbClr val="202124"/>
              </a:solidFill>
              <a:latin typeface="Google Sans"/>
              <a:ea typeface="Google Sans"/>
              <a:cs typeface="Google Sans"/>
              <a:sym typeface="Google Sans"/>
            </a:endParaRPr>
          </a:p>
        </p:txBody>
      </p:sp>
      <p:sp>
        <p:nvSpPr>
          <p:cNvPr id="529" name="Google Shape;529;p37"/>
          <p:cNvSpPr/>
          <p:nvPr/>
        </p:nvSpPr>
        <p:spPr>
          <a:xfrm rot="10800000">
            <a:off x="2558688" y="571567"/>
            <a:ext cx="1396200" cy="637800"/>
          </a:xfrm>
          <a:prstGeom prst="round2SameRect">
            <a:avLst>
              <a:gd fmla="val 0" name="adj1"/>
              <a:gd fmla="val 5682" name="adj2"/>
            </a:avLst>
          </a:prstGeom>
          <a:solidFill>
            <a:schemeClr val="accent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530" name="Google Shape;530;p37"/>
          <p:cNvSpPr/>
          <p:nvPr/>
        </p:nvSpPr>
        <p:spPr>
          <a:xfrm>
            <a:off x="2558672" y="571500"/>
            <a:ext cx="1399800" cy="1804200"/>
          </a:xfrm>
          <a:prstGeom prst="roundRect">
            <a:avLst>
              <a:gd fmla="val 2778" name="adj"/>
            </a:avLst>
          </a:prstGeom>
          <a:noFill/>
          <a:ln cap="flat" cmpd="sng" w="9525">
            <a:solidFill>
              <a:srgbClr val="80868D"/>
            </a:solidFill>
            <a:prstDash val="solid"/>
            <a:round/>
            <a:headEnd len="sm" w="sm" type="none"/>
            <a:tailEnd len="sm" w="sm" type="none"/>
          </a:ln>
        </p:spPr>
        <p:txBody>
          <a:bodyPr anchorCtr="0" anchor="t" bIns="71425" lIns="125725" spcFirstLastPara="1" rIns="71425" wrap="square" tIns="171450">
            <a:noAutofit/>
          </a:bodyPr>
          <a:lstStyle/>
          <a:p>
            <a:pPr indent="0" lvl="0" marL="0" rtl="0" algn="l">
              <a:lnSpc>
                <a:spcPct val="90000"/>
              </a:lnSpc>
              <a:spcBef>
                <a:spcPts val="0"/>
              </a:spcBef>
              <a:spcAft>
                <a:spcPts val="400"/>
              </a:spcAft>
              <a:buNone/>
            </a:pPr>
            <a:r>
              <a:rPr lang="en-US" sz="900">
                <a:solidFill>
                  <a:srgbClr val="202124"/>
                </a:solidFill>
                <a:latin typeface="Google Sans Text Medium"/>
                <a:ea typeface="Google Sans Text Medium"/>
                <a:cs typeface="Google Sans Text Medium"/>
                <a:sym typeface="Google Sans Text Medium"/>
              </a:rPr>
              <a:t>Flat Head Screwdriver</a:t>
            </a:r>
            <a:endParaRPr sz="700">
              <a:solidFill>
                <a:srgbClr val="202124"/>
              </a:solidFill>
              <a:latin typeface="Google Sans"/>
              <a:ea typeface="Google Sans"/>
              <a:cs typeface="Google Sans"/>
              <a:sym typeface="Google Sans"/>
            </a:endParaRPr>
          </a:p>
        </p:txBody>
      </p:sp>
      <p:sp>
        <p:nvSpPr>
          <p:cNvPr id="531" name="Google Shape;531;p37"/>
          <p:cNvSpPr txBox="1"/>
          <p:nvPr/>
        </p:nvSpPr>
        <p:spPr>
          <a:xfrm>
            <a:off x="457200" y="571500"/>
            <a:ext cx="2150100" cy="1182300"/>
          </a:xfrm>
          <a:prstGeom prst="rect">
            <a:avLst/>
          </a:prstGeom>
          <a:noFill/>
          <a:ln>
            <a:noFill/>
          </a:ln>
        </p:spPr>
        <p:txBody>
          <a:bodyPr anchorCtr="0" anchor="t" bIns="0" lIns="0" spcFirstLastPara="1" rIns="0" wrap="square" tIns="12375">
            <a:spAutoFit/>
          </a:bodyPr>
          <a:lstStyle/>
          <a:p>
            <a:pPr indent="0" lvl="0" marL="25400" marR="3556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What Tools Are Recommended to Disassemble This Device? </a:t>
            </a:r>
            <a:endParaRPr baseline="30000" i="0" sz="1900" u="none" cap="none" strike="noStrike">
              <a:solidFill>
                <a:schemeClr val="dk1"/>
              </a:solidFill>
              <a:latin typeface="Google Sans SemiBold"/>
              <a:ea typeface="Google Sans SemiBold"/>
              <a:cs typeface="Google Sans SemiBold"/>
              <a:sym typeface="Google Sans SemiBold"/>
            </a:endParaRPr>
          </a:p>
        </p:txBody>
      </p:sp>
      <p:sp>
        <p:nvSpPr>
          <p:cNvPr id="532" name="Google Shape;532;p37"/>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533" name="Google Shape;533;p37"/>
          <p:cNvSpPr/>
          <p:nvPr/>
        </p:nvSpPr>
        <p:spPr>
          <a:xfrm>
            <a:off x="3786152" y="2533314"/>
            <a:ext cx="103200" cy="103200"/>
          </a:xfrm>
          <a:prstGeom prst="ellipse">
            <a:avLst/>
          </a:prstGeom>
          <a:solidFill>
            <a:srgbClr val="F7F6F5"/>
          </a:solidFill>
          <a:ln>
            <a:noFill/>
          </a:ln>
        </p:spPr>
        <p:txBody>
          <a:bodyPr anchorCtr="0" anchor="ctr" bIns="71425" lIns="71425" spcFirstLastPara="1" rIns="71425" wrap="square" tIns="71425">
            <a:noAutofit/>
          </a:bodyPr>
          <a:lstStyle/>
          <a:p>
            <a:pPr indent="0" lvl="0" marL="0" rtl="0" algn="l">
              <a:spcBef>
                <a:spcPts val="0"/>
              </a:spcBef>
              <a:spcAft>
                <a:spcPts val="0"/>
              </a:spcAft>
              <a:buNone/>
            </a:pPr>
            <a:r>
              <a:t/>
            </a:r>
            <a:endParaRPr/>
          </a:p>
        </p:txBody>
      </p:sp>
      <p:sp>
        <p:nvSpPr>
          <p:cNvPr id="534" name="Google Shape;534;p37"/>
          <p:cNvSpPr/>
          <p:nvPr/>
        </p:nvSpPr>
        <p:spPr>
          <a:xfrm>
            <a:off x="7864654" y="1459530"/>
            <a:ext cx="246747" cy="617925"/>
          </a:xfrm>
          <a:custGeom>
            <a:rect b="b" l="l" r="r" t="t"/>
            <a:pathLst>
              <a:path extrusionOk="0" h="2746332" w="1121577">
                <a:moveTo>
                  <a:pt x="957726" y="1082472"/>
                </a:moveTo>
                <a:lnTo>
                  <a:pt x="957726" y="642421"/>
                </a:lnTo>
                <a:cubicBezTo>
                  <a:pt x="957726" y="616223"/>
                  <a:pt x="936511" y="594961"/>
                  <a:pt x="910370" y="594961"/>
                </a:cubicBezTo>
                <a:lnTo>
                  <a:pt x="773512" y="594961"/>
                </a:lnTo>
                <a:lnTo>
                  <a:pt x="648492" y="37114"/>
                </a:lnTo>
                <a:cubicBezTo>
                  <a:pt x="643662" y="15472"/>
                  <a:pt x="624435" y="0"/>
                  <a:pt x="602273" y="0"/>
                </a:cubicBezTo>
                <a:lnTo>
                  <a:pt x="483788" y="0"/>
                </a:lnTo>
                <a:cubicBezTo>
                  <a:pt x="460679" y="0"/>
                  <a:pt x="440884" y="16706"/>
                  <a:pt x="437095" y="39582"/>
                </a:cubicBezTo>
                <a:lnTo>
                  <a:pt x="343994" y="594961"/>
                </a:lnTo>
                <a:lnTo>
                  <a:pt x="211207" y="594961"/>
                </a:lnTo>
                <a:cubicBezTo>
                  <a:pt x="185067" y="594961"/>
                  <a:pt x="163852" y="616223"/>
                  <a:pt x="163852" y="642421"/>
                </a:cubicBezTo>
                <a:lnTo>
                  <a:pt x="163852" y="1082472"/>
                </a:lnTo>
                <a:cubicBezTo>
                  <a:pt x="65446" y="1145405"/>
                  <a:pt x="0" y="1255797"/>
                  <a:pt x="0" y="1381187"/>
                </a:cubicBezTo>
                <a:lnTo>
                  <a:pt x="0" y="2392374"/>
                </a:lnTo>
                <a:cubicBezTo>
                  <a:pt x="0" y="2587531"/>
                  <a:pt x="158453" y="2746332"/>
                  <a:pt x="353181" y="2746332"/>
                </a:cubicBezTo>
                <a:lnTo>
                  <a:pt x="768397" y="2746332"/>
                </a:lnTo>
                <a:cubicBezTo>
                  <a:pt x="963125" y="2746332"/>
                  <a:pt x="1121578" y="2587531"/>
                  <a:pt x="1121578" y="2392374"/>
                </a:cubicBezTo>
                <a:lnTo>
                  <a:pt x="1121578" y="1381187"/>
                </a:lnTo>
                <a:cubicBezTo>
                  <a:pt x="1121578" y="1255797"/>
                  <a:pt x="1056132" y="1145310"/>
                  <a:pt x="957632" y="1082472"/>
                </a:cubicBezTo>
                <a:close/>
                <a:moveTo>
                  <a:pt x="523851" y="94920"/>
                </a:moveTo>
                <a:lnTo>
                  <a:pt x="564388" y="94920"/>
                </a:lnTo>
                <a:lnTo>
                  <a:pt x="676432" y="594961"/>
                </a:lnTo>
                <a:lnTo>
                  <a:pt x="440126" y="594961"/>
                </a:lnTo>
                <a:lnTo>
                  <a:pt x="523946" y="94920"/>
                </a:lnTo>
                <a:close/>
                <a:moveTo>
                  <a:pt x="258658" y="689882"/>
                </a:moveTo>
                <a:lnTo>
                  <a:pt x="863015" y="689882"/>
                </a:lnTo>
                <a:lnTo>
                  <a:pt x="863015" y="1040138"/>
                </a:lnTo>
                <a:cubicBezTo>
                  <a:pt x="832896" y="1031785"/>
                  <a:pt x="801168" y="1027229"/>
                  <a:pt x="768492" y="1027229"/>
                </a:cubicBezTo>
                <a:lnTo>
                  <a:pt x="353275" y="1027229"/>
                </a:lnTo>
                <a:cubicBezTo>
                  <a:pt x="320505" y="1027229"/>
                  <a:pt x="288871" y="1031690"/>
                  <a:pt x="258753" y="1040138"/>
                </a:cubicBezTo>
                <a:lnTo>
                  <a:pt x="258753" y="689882"/>
                </a:lnTo>
                <a:close/>
                <a:moveTo>
                  <a:pt x="1026866" y="2392374"/>
                </a:moveTo>
                <a:cubicBezTo>
                  <a:pt x="1026866" y="2535229"/>
                  <a:pt x="910939" y="2651412"/>
                  <a:pt x="768397" y="2651412"/>
                </a:cubicBezTo>
                <a:lnTo>
                  <a:pt x="353181" y="2651412"/>
                </a:lnTo>
                <a:cubicBezTo>
                  <a:pt x="210639" y="2651412"/>
                  <a:pt x="94712" y="2535229"/>
                  <a:pt x="94712" y="2392374"/>
                </a:cubicBezTo>
                <a:lnTo>
                  <a:pt x="94712" y="1381187"/>
                </a:lnTo>
                <a:cubicBezTo>
                  <a:pt x="94712" y="1238332"/>
                  <a:pt x="210639" y="1122149"/>
                  <a:pt x="353181" y="1122149"/>
                </a:cubicBezTo>
                <a:lnTo>
                  <a:pt x="768397" y="1122149"/>
                </a:lnTo>
                <a:cubicBezTo>
                  <a:pt x="910939" y="1122149"/>
                  <a:pt x="1026866" y="1238332"/>
                  <a:pt x="1026866" y="1381187"/>
                </a:cubicBezTo>
                <a:lnTo>
                  <a:pt x="1026866" y="2392374"/>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35" name="Google Shape;535;p37"/>
          <p:cNvSpPr/>
          <p:nvPr/>
        </p:nvSpPr>
        <p:spPr>
          <a:xfrm>
            <a:off x="2989967" y="1506977"/>
            <a:ext cx="523188" cy="523016"/>
          </a:xfrm>
          <a:custGeom>
            <a:rect b="b" l="l" r="r" t="t"/>
            <a:pathLst>
              <a:path extrusionOk="0" h="2461254" w="2462063">
                <a:moveTo>
                  <a:pt x="2447771" y="145378"/>
                </a:moveTo>
                <a:lnTo>
                  <a:pt x="2316305" y="13912"/>
                </a:lnTo>
                <a:cubicBezTo>
                  <a:pt x="2300894" y="-1499"/>
                  <a:pt x="2276922" y="-4447"/>
                  <a:pt x="2258182" y="6778"/>
                </a:cubicBezTo>
                <a:lnTo>
                  <a:pt x="1819835" y="269805"/>
                </a:lnTo>
                <a:cubicBezTo>
                  <a:pt x="1805471" y="278366"/>
                  <a:pt x="1796719" y="293872"/>
                  <a:pt x="1796719" y="310615"/>
                </a:cubicBezTo>
                <a:lnTo>
                  <a:pt x="1796719" y="466243"/>
                </a:lnTo>
                <a:lnTo>
                  <a:pt x="1164788" y="1098079"/>
                </a:lnTo>
                <a:lnTo>
                  <a:pt x="1045022" y="978314"/>
                </a:lnTo>
                <a:cubicBezTo>
                  <a:pt x="1036080" y="969372"/>
                  <a:pt x="1023999" y="964425"/>
                  <a:pt x="1011347" y="964425"/>
                </a:cubicBezTo>
                <a:cubicBezTo>
                  <a:pt x="998695" y="964425"/>
                  <a:pt x="986614" y="969467"/>
                  <a:pt x="977672" y="978314"/>
                </a:cubicBezTo>
                <a:lnTo>
                  <a:pt x="803018" y="1152968"/>
                </a:lnTo>
                <a:cubicBezTo>
                  <a:pt x="799594" y="1156297"/>
                  <a:pt x="796740" y="1160007"/>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lnTo>
                  <a:pt x="794361" y="1164098"/>
                </a:lnTo>
                <a:cubicBezTo>
                  <a:pt x="794361" y="1164098"/>
                  <a:pt x="794361" y="1164098"/>
                  <a:pt x="794361" y="1164098"/>
                </a:cubicBezTo>
                <a:lnTo>
                  <a:pt x="794361" y="1164098"/>
                </a:ln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cubicBezTo>
                  <a:pt x="794361" y="1164098"/>
                  <a:pt x="794361" y="1164098"/>
                  <a:pt x="794361" y="1164098"/>
                </a:cubicBezTo>
                <a:lnTo>
                  <a:pt x="794361" y="1164098"/>
                </a:lnTo>
                <a:cubicBezTo>
                  <a:pt x="788844" y="1174562"/>
                  <a:pt x="787227" y="1187119"/>
                  <a:pt x="790747" y="1199295"/>
                </a:cubicBezTo>
                <a:cubicBezTo>
                  <a:pt x="790747" y="1199580"/>
                  <a:pt x="790842" y="1199770"/>
                  <a:pt x="790937" y="1200056"/>
                </a:cubicBezTo>
                <a:cubicBezTo>
                  <a:pt x="804825" y="1246193"/>
                  <a:pt x="792649" y="1296325"/>
                  <a:pt x="759164" y="1330951"/>
                </a:cubicBezTo>
                <a:cubicBezTo>
                  <a:pt x="728724" y="1362438"/>
                  <a:pt x="679543" y="1373093"/>
                  <a:pt x="627508" y="1359489"/>
                </a:cubicBezTo>
                <a:cubicBezTo>
                  <a:pt x="627318" y="1359489"/>
                  <a:pt x="627032" y="1359394"/>
                  <a:pt x="626747" y="1359299"/>
                </a:cubicBezTo>
                <a:cubicBezTo>
                  <a:pt x="626747" y="1359299"/>
                  <a:pt x="626747" y="1359299"/>
                  <a:pt x="626747" y="1359299"/>
                </a:cubicBezTo>
                <a:cubicBezTo>
                  <a:pt x="615046" y="1356445"/>
                  <a:pt x="603251" y="1358158"/>
                  <a:pt x="593357" y="1363295"/>
                </a:cubicBezTo>
                <a:cubicBezTo>
                  <a:pt x="593357" y="1363295"/>
                  <a:pt x="593357" y="1363295"/>
                  <a:pt x="593357" y="1363295"/>
                </a:cubicBezTo>
                <a:cubicBezTo>
                  <a:pt x="591835" y="1364055"/>
                  <a:pt x="590408" y="1364912"/>
                  <a:pt x="588886" y="1365958"/>
                </a:cubicBezTo>
                <a:lnTo>
                  <a:pt x="588886" y="1365958"/>
                </a:lnTo>
                <a:cubicBezTo>
                  <a:pt x="586032" y="1367956"/>
                  <a:pt x="583369" y="1370239"/>
                  <a:pt x="580896" y="1372712"/>
                </a:cubicBezTo>
                <a:lnTo>
                  <a:pt x="99741" y="1860811"/>
                </a:lnTo>
                <a:cubicBezTo>
                  <a:pt x="-33247" y="1995606"/>
                  <a:pt x="-33247" y="2214875"/>
                  <a:pt x="99741" y="2349671"/>
                </a:cubicBezTo>
                <a:cubicBezTo>
                  <a:pt x="170801" y="2421587"/>
                  <a:pt x="265168" y="2461255"/>
                  <a:pt x="365622" y="2461255"/>
                </a:cubicBezTo>
                <a:cubicBezTo>
                  <a:pt x="466077" y="2461255"/>
                  <a:pt x="560538" y="2421587"/>
                  <a:pt x="631598" y="2349671"/>
                </a:cubicBezTo>
                <a:lnTo>
                  <a:pt x="1089447" y="1885068"/>
                </a:lnTo>
                <a:cubicBezTo>
                  <a:pt x="1101623" y="1872702"/>
                  <a:pt x="1106094" y="1854628"/>
                  <a:pt x="1101147" y="1837980"/>
                </a:cubicBezTo>
                <a:cubicBezTo>
                  <a:pt x="1087259" y="1791843"/>
                  <a:pt x="1099435" y="1741711"/>
                  <a:pt x="1132920" y="1706990"/>
                </a:cubicBezTo>
                <a:cubicBezTo>
                  <a:pt x="1166405" y="1672363"/>
                  <a:pt x="1216061" y="1658380"/>
                  <a:pt x="1262674" y="1670651"/>
                </a:cubicBezTo>
                <a:cubicBezTo>
                  <a:pt x="1279036" y="1675027"/>
                  <a:pt x="1296444" y="1670271"/>
                  <a:pt x="1308430" y="1658285"/>
                </a:cubicBezTo>
                <a:lnTo>
                  <a:pt x="1483750" y="1482965"/>
                </a:lnTo>
                <a:cubicBezTo>
                  <a:pt x="1502300" y="1464415"/>
                  <a:pt x="1502300" y="1434260"/>
                  <a:pt x="1483750" y="1415710"/>
                </a:cubicBezTo>
                <a:lnTo>
                  <a:pt x="1363985" y="1295944"/>
                </a:lnTo>
                <a:lnTo>
                  <a:pt x="1995916" y="664108"/>
                </a:lnTo>
                <a:lnTo>
                  <a:pt x="2151544" y="664108"/>
                </a:lnTo>
                <a:cubicBezTo>
                  <a:pt x="2168287" y="664108"/>
                  <a:pt x="2183697" y="655356"/>
                  <a:pt x="2192354" y="640992"/>
                </a:cubicBezTo>
                <a:lnTo>
                  <a:pt x="2455286" y="202645"/>
                </a:lnTo>
                <a:cubicBezTo>
                  <a:pt x="2466511" y="183905"/>
                  <a:pt x="2463562" y="159933"/>
                  <a:pt x="2448152" y="144522"/>
                </a:cubicBezTo>
                <a:close/>
                <a:moveTo>
                  <a:pt x="1382534" y="1450241"/>
                </a:moveTo>
                <a:lnTo>
                  <a:pt x="1258678" y="1574097"/>
                </a:lnTo>
                <a:cubicBezTo>
                  <a:pt x="1187333" y="1564584"/>
                  <a:pt x="1114846" y="1589317"/>
                  <a:pt x="1064143" y="1641828"/>
                </a:cubicBezTo>
                <a:cubicBezTo>
                  <a:pt x="1013630" y="1694148"/>
                  <a:pt x="991465" y="1767110"/>
                  <a:pt x="1003071" y="1837790"/>
                </a:cubicBezTo>
                <a:lnTo>
                  <a:pt x="563487" y="2283843"/>
                </a:lnTo>
                <a:cubicBezTo>
                  <a:pt x="510501" y="2337494"/>
                  <a:pt x="440107" y="2367079"/>
                  <a:pt x="365242" y="2367079"/>
                </a:cubicBezTo>
                <a:cubicBezTo>
                  <a:pt x="290376" y="2367079"/>
                  <a:pt x="220077" y="2337494"/>
                  <a:pt x="166996" y="2283843"/>
                </a:cubicBezTo>
                <a:cubicBezTo>
                  <a:pt x="70347" y="2185956"/>
                  <a:pt x="70347" y="2026618"/>
                  <a:pt x="166996" y="1928637"/>
                </a:cubicBezTo>
                <a:lnTo>
                  <a:pt x="614666" y="1474403"/>
                </a:lnTo>
                <a:lnTo>
                  <a:pt x="747464" y="1610436"/>
                </a:lnTo>
                <a:cubicBezTo>
                  <a:pt x="765823" y="1629176"/>
                  <a:pt x="795884" y="1629651"/>
                  <a:pt x="814719" y="1611292"/>
                </a:cubicBezTo>
                <a:cubicBezTo>
                  <a:pt x="833554" y="1592932"/>
                  <a:pt x="833935" y="1562872"/>
                  <a:pt x="815575" y="1544037"/>
                </a:cubicBezTo>
                <a:lnTo>
                  <a:pt x="728248" y="1454522"/>
                </a:lnTo>
                <a:cubicBezTo>
                  <a:pt x="766109" y="1445009"/>
                  <a:pt x="800164" y="1425984"/>
                  <a:pt x="827085" y="1398016"/>
                </a:cubicBezTo>
                <a:cubicBezTo>
                  <a:pt x="853816" y="1370334"/>
                  <a:pt x="872556" y="1336944"/>
                  <a:pt x="882640" y="1301176"/>
                </a:cubicBezTo>
                <a:lnTo>
                  <a:pt x="966542" y="1384984"/>
                </a:lnTo>
                <a:cubicBezTo>
                  <a:pt x="985092" y="1403533"/>
                  <a:pt x="1015247" y="1403533"/>
                  <a:pt x="1033797" y="1384984"/>
                </a:cubicBezTo>
                <a:cubicBezTo>
                  <a:pt x="1052347" y="1366434"/>
                  <a:pt x="1052347" y="1336278"/>
                  <a:pt x="1033797" y="1317728"/>
                </a:cubicBezTo>
                <a:lnTo>
                  <a:pt x="903282" y="1187214"/>
                </a:lnTo>
                <a:lnTo>
                  <a:pt x="1011347" y="1079149"/>
                </a:lnTo>
                <a:lnTo>
                  <a:pt x="1382439" y="1450241"/>
                </a:lnTo>
                <a:close/>
                <a:moveTo>
                  <a:pt x="2124338" y="569742"/>
                </a:moveTo>
                <a:lnTo>
                  <a:pt x="1975939" y="569742"/>
                </a:lnTo>
                <a:cubicBezTo>
                  <a:pt x="1963287" y="569742"/>
                  <a:pt x="1951206" y="574783"/>
                  <a:pt x="1942264" y="583630"/>
                </a:cubicBezTo>
                <a:lnTo>
                  <a:pt x="1296444" y="1229450"/>
                </a:lnTo>
                <a:lnTo>
                  <a:pt x="1232233" y="1165239"/>
                </a:lnTo>
                <a:lnTo>
                  <a:pt x="1878053" y="519419"/>
                </a:lnTo>
                <a:cubicBezTo>
                  <a:pt x="1886995" y="510477"/>
                  <a:pt x="1891942" y="498396"/>
                  <a:pt x="1891942" y="485744"/>
                </a:cubicBezTo>
                <a:lnTo>
                  <a:pt x="1891942" y="337345"/>
                </a:lnTo>
                <a:lnTo>
                  <a:pt x="2275305" y="107327"/>
                </a:lnTo>
                <a:lnTo>
                  <a:pt x="2354261" y="186283"/>
                </a:lnTo>
                <a:lnTo>
                  <a:pt x="2124243" y="569646"/>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36" name="Google Shape;536;p37"/>
          <p:cNvSpPr/>
          <p:nvPr/>
        </p:nvSpPr>
        <p:spPr>
          <a:xfrm>
            <a:off x="7766527" y="3532921"/>
            <a:ext cx="437576" cy="385175"/>
          </a:xfrm>
          <a:custGeom>
            <a:rect b="b" l="l" r="r" t="t"/>
            <a:pathLst>
              <a:path extrusionOk="0" h="2299554" w="2612394">
                <a:moveTo>
                  <a:pt x="2275048" y="1022637"/>
                </a:moveTo>
                <a:cubicBezTo>
                  <a:pt x="2469122" y="962889"/>
                  <a:pt x="2612395" y="760281"/>
                  <a:pt x="2612395" y="520247"/>
                </a:cubicBezTo>
                <a:cubicBezTo>
                  <a:pt x="2612395" y="233385"/>
                  <a:pt x="2407856" y="0"/>
                  <a:pt x="2156510" y="0"/>
                </a:cubicBezTo>
                <a:lnTo>
                  <a:pt x="1500082" y="0"/>
                </a:lnTo>
                <a:cubicBezTo>
                  <a:pt x="1498559" y="0"/>
                  <a:pt x="1497037" y="0"/>
                  <a:pt x="1495515" y="190"/>
                </a:cubicBezTo>
                <a:lnTo>
                  <a:pt x="667274" y="79220"/>
                </a:lnTo>
                <a:cubicBezTo>
                  <a:pt x="642824" y="81594"/>
                  <a:pt x="624273" y="102017"/>
                  <a:pt x="624273" y="126523"/>
                </a:cubicBezTo>
                <a:lnTo>
                  <a:pt x="624273" y="179052"/>
                </a:lnTo>
                <a:lnTo>
                  <a:pt x="43191" y="233005"/>
                </a:lnTo>
                <a:cubicBezTo>
                  <a:pt x="18742" y="235284"/>
                  <a:pt x="0" y="255802"/>
                  <a:pt x="0" y="280308"/>
                </a:cubicBezTo>
                <a:lnTo>
                  <a:pt x="0" y="741378"/>
                </a:lnTo>
                <a:cubicBezTo>
                  <a:pt x="0" y="765885"/>
                  <a:pt x="18742" y="786402"/>
                  <a:pt x="43191" y="788682"/>
                </a:cubicBezTo>
                <a:lnTo>
                  <a:pt x="624178" y="842730"/>
                </a:lnTo>
                <a:lnTo>
                  <a:pt x="624178" y="914066"/>
                </a:lnTo>
                <a:cubicBezTo>
                  <a:pt x="624178" y="938573"/>
                  <a:pt x="642824" y="958995"/>
                  <a:pt x="667274" y="961370"/>
                </a:cubicBezTo>
                <a:lnTo>
                  <a:pt x="1499416" y="1040399"/>
                </a:lnTo>
                <a:cubicBezTo>
                  <a:pt x="1500938" y="1040494"/>
                  <a:pt x="1502460" y="1040589"/>
                  <a:pt x="1503887" y="1040589"/>
                </a:cubicBezTo>
                <a:lnTo>
                  <a:pt x="1676461" y="1040589"/>
                </a:lnTo>
                <a:cubicBezTo>
                  <a:pt x="1675510" y="1046289"/>
                  <a:pt x="1675605" y="1052178"/>
                  <a:pt x="1676842" y="1058162"/>
                </a:cubicBezTo>
                <a:lnTo>
                  <a:pt x="1918864" y="2203523"/>
                </a:lnTo>
                <a:cubicBezTo>
                  <a:pt x="1930661" y="2259185"/>
                  <a:pt x="1980511" y="2299555"/>
                  <a:pt x="2037497" y="2299555"/>
                </a:cubicBezTo>
                <a:lnTo>
                  <a:pt x="2395488" y="2299555"/>
                </a:lnTo>
                <a:cubicBezTo>
                  <a:pt x="2432210" y="2299555"/>
                  <a:pt x="2466458" y="2283217"/>
                  <a:pt x="2489671" y="2254721"/>
                </a:cubicBezTo>
                <a:cubicBezTo>
                  <a:pt x="2512789" y="2226225"/>
                  <a:pt x="2521732" y="2189369"/>
                  <a:pt x="2514121" y="2153559"/>
                </a:cubicBezTo>
                <a:lnTo>
                  <a:pt x="2275143" y="1022732"/>
                </a:lnTo>
                <a:close/>
                <a:moveTo>
                  <a:pt x="624178" y="747268"/>
                </a:moveTo>
                <a:lnTo>
                  <a:pt x="95135" y="698064"/>
                </a:lnTo>
                <a:lnTo>
                  <a:pt x="95135" y="323528"/>
                </a:lnTo>
                <a:lnTo>
                  <a:pt x="624178" y="274324"/>
                </a:lnTo>
                <a:lnTo>
                  <a:pt x="624178" y="747173"/>
                </a:lnTo>
                <a:close/>
                <a:moveTo>
                  <a:pt x="1448614" y="939997"/>
                </a:moveTo>
                <a:lnTo>
                  <a:pt x="719312" y="870751"/>
                </a:lnTo>
                <a:lnTo>
                  <a:pt x="719312" y="169648"/>
                </a:lnTo>
                <a:lnTo>
                  <a:pt x="1451087" y="99832"/>
                </a:lnTo>
                <a:lnTo>
                  <a:pt x="1448614" y="940092"/>
                </a:lnTo>
                <a:close/>
                <a:moveTo>
                  <a:pt x="1543748" y="945507"/>
                </a:moveTo>
                <a:lnTo>
                  <a:pt x="1546222" y="94893"/>
                </a:lnTo>
                <a:lnTo>
                  <a:pt x="2156510" y="94893"/>
                </a:lnTo>
                <a:cubicBezTo>
                  <a:pt x="2355436" y="94893"/>
                  <a:pt x="2517260" y="285628"/>
                  <a:pt x="2517260" y="520152"/>
                </a:cubicBezTo>
                <a:cubicBezTo>
                  <a:pt x="2517260" y="754677"/>
                  <a:pt x="2355436" y="945412"/>
                  <a:pt x="2156510" y="945412"/>
                </a:cubicBezTo>
                <a:lnTo>
                  <a:pt x="1543748" y="945412"/>
                </a:lnTo>
                <a:close/>
                <a:moveTo>
                  <a:pt x="2415656" y="2194784"/>
                </a:moveTo>
                <a:cubicBezTo>
                  <a:pt x="2412707" y="2198393"/>
                  <a:pt x="2406238" y="2204377"/>
                  <a:pt x="2395393" y="2204377"/>
                </a:cubicBezTo>
                <a:lnTo>
                  <a:pt x="2037402" y="2204377"/>
                </a:lnTo>
                <a:cubicBezTo>
                  <a:pt x="2025129" y="2204377"/>
                  <a:pt x="2014379" y="2195734"/>
                  <a:pt x="2011905" y="2183765"/>
                </a:cubicBezTo>
                <a:lnTo>
                  <a:pt x="1770264" y="1040399"/>
                </a:lnTo>
                <a:lnTo>
                  <a:pt x="2156415" y="1040399"/>
                </a:lnTo>
                <a:cubicBezTo>
                  <a:pt x="2164787" y="1040399"/>
                  <a:pt x="2173063" y="1040114"/>
                  <a:pt x="2181340" y="1039639"/>
                </a:cubicBezTo>
                <a:lnTo>
                  <a:pt x="2420794" y="2173032"/>
                </a:lnTo>
                <a:cubicBezTo>
                  <a:pt x="2423077" y="2183575"/>
                  <a:pt x="2418415" y="2191174"/>
                  <a:pt x="2415561" y="2194784"/>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37" name="Google Shape;537;p37"/>
          <p:cNvSpPr/>
          <p:nvPr/>
        </p:nvSpPr>
        <p:spPr>
          <a:xfrm>
            <a:off x="4591089" y="3519431"/>
            <a:ext cx="486132" cy="412173"/>
          </a:xfrm>
          <a:custGeom>
            <a:rect b="b" l="l" r="r" t="t"/>
            <a:pathLst>
              <a:path extrusionOk="0" h="2169333" w="2492985">
                <a:moveTo>
                  <a:pt x="2458968" y="556681"/>
                </a:moveTo>
                <a:lnTo>
                  <a:pt x="2104209" y="72268"/>
                </a:lnTo>
                <a:cubicBezTo>
                  <a:pt x="2046635" y="-6254"/>
                  <a:pt x="1935856" y="-23514"/>
                  <a:pt x="1857190" y="33955"/>
                </a:cubicBezTo>
                <a:lnTo>
                  <a:pt x="1081262" y="600210"/>
                </a:lnTo>
                <a:cubicBezTo>
                  <a:pt x="1031478" y="636531"/>
                  <a:pt x="1006301" y="694190"/>
                  <a:pt x="1009056" y="751565"/>
                </a:cubicBezTo>
                <a:lnTo>
                  <a:pt x="215743" y="1344752"/>
                </a:lnTo>
                <a:cubicBezTo>
                  <a:pt x="102303" y="1427542"/>
                  <a:pt x="28008" y="1549404"/>
                  <a:pt x="6346" y="1688051"/>
                </a:cubicBezTo>
                <a:cubicBezTo>
                  <a:pt x="-15221" y="1826604"/>
                  <a:pt x="18602" y="1965346"/>
                  <a:pt x="101448" y="2078578"/>
                </a:cubicBezTo>
                <a:cubicBezTo>
                  <a:pt x="136411" y="2126374"/>
                  <a:pt x="187905" y="2157575"/>
                  <a:pt x="246525" y="2166679"/>
                </a:cubicBezTo>
                <a:cubicBezTo>
                  <a:pt x="258021" y="2168481"/>
                  <a:pt x="269612" y="2169334"/>
                  <a:pt x="281013" y="2169334"/>
                </a:cubicBezTo>
                <a:cubicBezTo>
                  <a:pt x="327757" y="2169334"/>
                  <a:pt x="373170" y="2154635"/>
                  <a:pt x="411838" y="2126374"/>
                </a:cubicBezTo>
                <a:lnTo>
                  <a:pt x="1432886" y="1367322"/>
                </a:lnTo>
                <a:cubicBezTo>
                  <a:pt x="1493595" y="1413601"/>
                  <a:pt x="1579957" y="1416826"/>
                  <a:pt x="1644657" y="1369598"/>
                </a:cubicBezTo>
                <a:lnTo>
                  <a:pt x="2420585" y="803344"/>
                </a:lnTo>
                <a:cubicBezTo>
                  <a:pt x="2499251" y="745875"/>
                  <a:pt x="2516543" y="635298"/>
                  <a:pt x="2458968" y="556776"/>
                </a:cubicBezTo>
                <a:close/>
                <a:moveTo>
                  <a:pt x="355404" y="2049938"/>
                </a:moveTo>
                <a:cubicBezTo>
                  <a:pt x="328042" y="2069853"/>
                  <a:pt x="294599" y="2078009"/>
                  <a:pt x="261061" y="2072793"/>
                </a:cubicBezTo>
                <a:cubicBezTo>
                  <a:pt x="227619" y="2067577"/>
                  <a:pt x="198166" y="2049748"/>
                  <a:pt x="178120" y="2022436"/>
                </a:cubicBezTo>
                <a:cubicBezTo>
                  <a:pt x="110189" y="1929688"/>
                  <a:pt x="82447" y="1816077"/>
                  <a:pt x="100118" y="1702466"/>
                </a:cubicBezTo>
                <a:cubicBezTo>
                  <a:pt x="117790" y="1588950"/>
                  <a:pt x="178690" y="1488994"/>
                  <a:pt x="272082" y="1420904"/>
                </a:cubicBezTo>
                <a:lnTo>
                  <a:pt x="1041739" y="845451"/>
                </a:lnTo>
                <a:cubicBezTo>
                  <a:pt x="1041739" y="845451"/>
                  <a:pt x="1042404" y="846304"/>
                  <a:pt x="1042689" y="846778"/>
                </a:cubicBezTo>
                <a:lnTo>
                  <a:pt x="1370845" y="1294869"/>
                </a:lnTo>
                <a:lnTo>
                  <a:pt x="355309" y="2049938"/>
                </a:lnTo>
                <a:close/>
                <a:moveTo>
                  <a:pt x="2364530" y="726718"/>
                </a:moveTo>
                <a:lnTo>
                  <a:pt x="1588603" y="1292972"/>
                </a:lnTo>
                <a:cubicBezTo>
                  <a:pt x="1552215" y="1319526"/>
                  <a:pt x="1500911" y="1311560"/>
                  <a:pt x="1474309" y="1275239"/>
                </a:cubicBezTo>
                <a:lnTo>
                  <a:pt x="1119550" y="790826"/>
                </a:lnTo>
                <a:cubicBezTo>
                  <a:pt x="1092948" y="754505"/>
                  <a:pt x="1100929" y="703294"/>
                  <a:pt x="1137317" y="676741"/>
                </a:cubicBezTo>
                <a:lnTo>
                  <a:pt x="1913244" y="110487"/>
                </a:lnTo>
                <a:cubicBezTo>
                  <a:pt x="1927400" y="100150"/>
                  <a:pt x="1944122" y="94744"/>
                  <a:pt x="1961318" y="94744"/>
                </a:cubicBezTo>
                <a:cubicBezTo>
                  <a:pt x="1965498" y="94744"/>
                  <a:pt x="1969774" y="95123"/>
                  <a:pt x="1974049" y="95692"/>
                </a:cubicBezTo>
                <a:cubicBezTo>
                  <a:pt x="1995616" y="99012"/>
                  <a:pt x="2014617" y="110581"/>
                  <a:pt x="2027538" y="128220"/>
                </a:cubicBezTo>
                <a:lnTo>
                  <a:pt x="2382297" y="612633"/>
                </a:lnTo>
                <a:cubicBezTo>
                  <a:pt x="2408899" y="648954"/>
                  <a:pt x="2400918" y="700165"/>
                  <a:pt x="2364530" y="726718"/>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38" name="Google Shape;538;p37"/>
          <p:cNvSpPr/>
          <p:nvPr/>
        </p:nvSpPr>
        <p:spPr>
          <a:xfrm>
            <a:off x="6150310" y="3510114"/>
            <a:ext cx="520271" cy="397321"/>
          </a:xfrm>
          <a:custGeom>
            <a:rect b="b" l="l" r="r" t="t"/>
            <a:pathLst>
              <a:path extrusionOk="0" h="1826765" w="2286906">
                <a:moveTo>
                  <a:pt x="2283405" y="1417667"/>
                </a:moveTo>
                <a:cubicBezTo>
                  <a:pt x="2270030" y="1322798"/>
                  <a:pt x="2220611" y="1238882"/>
                  <a:pt x="2144348" y="1181351"/>
                </a:cubicBezTo>
                <a:lnTo>
                  <a:pt x="1147709" y="429257"/>
                </a:lnTo>
                <a:cubicBezTo>
                  <a:pt x="1085294" y="382204"/>
                  <a:pt x="1011212" y="357344"/>
                  <a:pt x="933337" y="357344"/>
                </a:cubicBezTo>
                <a:lnTo>
                  <a:pt x="933337" y="357344"/>
                </a:lnTo>
                <a:cubicBezTo>
                  <a:pt x="833929" y="357344"/>
                  <a:pt x="738600" y="399730"/>
                  <a:pt x="671538" y="472025"/>
                </a:cubicBezTo>
                <a:lnTo>
                  <a:pt x="76419" y="9967"/>
                </a:lnTo>
                <a:cubicBezTo>
                  <a:pt x="55645" y="-6130"/>
                  <a:pt x="25861" y="-2320"/>
                  <a:pt x="9925" y="18444"/>
                </a:cubicBezTo>
                <a:cubicBezTo>
                  <a:pt x="-6105" y="39304"/>
                  <a:pt x="-2311" y="69212"/>
                  <a:pt x="18368" y="85310"/>
                </a:cubicBezTo>
                <a:lnTo>
                  <a:pt x="616617" y="549844"/>
                </a:lnTo>
                <a:cubicBezTo>
                  <a:pt x="536939" y="702625"/>
                  <a:pt x="576872" y="895792"/>
                  <a:pt x="718491" y="1002758"/>
                </a:cubicBezTo>
                <a:lnTo>
                  <a:pt x="1715130" y="1754852"/>
                </a:lnTo>
                <a:cubicBezTo>
                  <a:pt x="1777544" y="1801905"/>
                  <a:pt x="1851626" y="1826765"/>
                  <a:pt x="1929502" y="1826765"/>
                </a:cubicBezTo>
                <a:cubicBezTo>
                  <a:pt x="2041335" y="1826765"/>
                  <a:pt x="2148142" y="1773235"/>
                  <a:pt x="2215204" y="1683605"/>
                </a:cubicBezTo>
                <a:cubicBezTo>
                  <a:pt x="2272496" y="1607024"/>
                  <a:pt x="2296684" y="1512631"/>
                  <a:pt x="2283310" y="1417762"/>
                </a:cubicBezTo>
                <a:close/>
                <a:moveTo>
                  <a:pt x="2139415" y="1626264"/>
                </a:moveTo>
                <a:cubicBezTo>
                  <a:pt x="2087909" y="1695130"/>
                  <a:pt x="2009180" y="1731420"/>
                  <a:pt x="1929502" y="1731420"/>
                </a:cubicBezTo>
                <a:cubicBezTo>
                  <a:pt x="1874675" y="1731420"/>
                  <a:pt x="1819375" y="1714180"/>
                  <a:pt x="1772137" y="1678556"/>
                </a:cubicBezTo>
                <a:lnTo>
                  <a:pt x="775498" y="926462"/>
                </a:lnTo>
                <a:cubicBezTo>
                  <a:pt x="659681" y="839023"/>
                  <a:pt x="636346" y="673955"/>
                  <a:pt x="723423" y="557654"/>
                </a:cubicBezTo>
                <a:lnTo>
                  <a:pt x="723423" y="557654"/>
                </a:lnTo>
                <a:cubicBezTo>
                  <a:pt x="774929" y="488789"/>
                  <a:pt x="853659" y="452498"/>
                  <a:pt x="933337" y="452498"/>
                </a:cubicBezTo>
                <a:cubicBezTo>
                  <a:pt x="988163" y="452498"/>
                  <a:pt x="1043463" y="469739"/>
                  <a:pt x="1090701" y="505362"/>
                </a:cubicBezTo>
                <a:lnTo>
                  <a:pt x="2087340" y="1257456"/>
                </a:lnTo>
                <a:cubicBezTo>
                  <a:pt x="2203158" y="1344896"/>
                  <a:pt x="2226492" y="1509964"/>
                  <a:pt x="2139415" y="1626264"/>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39" name="Google Shape;539;p37"/>
          <p:cNvSpPr/>
          <p:nvPr/>
        </p:nvSpPr>
        <p:spPr>
          <a:xfrm>
            <a:off x="6258819" y="1550900"/>
            <a:ext cx="301820" cy="521810"/>
          </a:xfrm>
          <a:custGeom>
            <a:rect b="b" l="l" r="r" t="t"/>
            <a:pathLst>
              <a:path extrusionOk="0" h="2898942" w="1676780">
                <a:moveTo>
                  <a:pt x="1524095" y="2096462"/>
                </a:moveTo>
                <a:lnTo>
                  <a:pt x="1220438" y="1557632"/>
                </a:lnTo>
                <a:cubicBezTo>
                  <a:pt x="1214152" y="1546583"/>
                  <a:pt x="1203770" y="1538392"/>
                  <a:pt x="1191482" y="1535058"/>
                </a:cubicBezTo>
                <a:cubicBezTo>
                  <a:pt x="1179576" y="1531820"/>
                  <a:pt x="1166908" y="1533344"/>
                  <a:pt x="1156049" y="1539249"/>
                </a:cubicBezTo>
                <a:lnTo>
                  <a:pt x="1076801" y="1386563"/>
                </a:lnTo>
                <a:cubicBezTo>
                  <a:pt x="1109091" y="1339129"/>
                  <a:pt x="1126617" y="1282836"/>
                  <a:pt x="1126617" y="1224924"/>
                </a:cubicBezTo>
                <a:cubicBezTo>
                  <a:pt x="1126617" y="1162535"/>
                  <a:pt x="1106615" y="1104623"/>
                  <a:pt x="1072610" y="1057475"/>
                </a:cubicBezTo>
                <a:lnTo>
                  <a:pt x="1478947" y="125930"/>
                </a:lnTo>
                <a:cubicBezTo>
                  <a:pt x="1488567" y="103736"/>
                  <a:pt x="1480185" y="77924"/>
                  <a:pt x="1459230" y="65732"/>
                </a:cubicBezTo>
                <a:lnTo>
                  <a:pt x="1357503" y="6486"/>
                </a:lnTo>
                <a:cubicBezTo>
                  <a:pt x="1346264" y="-86"/>
                  <a:pt x="1332833" y="-1705"/>
                  <a:pt x="1320356" y="1819"/>
                </a:cubicBezTo>
                <a:cubicBezTo>
                  <a:pt x="1307878" y="5438"/>
                  <a:pt x="1297400" y="13916"/>
                  <a:pt x="1291304" y="25441"/>
                </a:cubicBezTo>
                <a:lnTo>
                  <a:pt x="837057" y="891454"/>
                </a:lnTo>
                <a:lnTo>
                  <a:pt x="355378" y="27632"/>
                </a:lnTo>
                <a:cubicBezTo>
                  <a:pt x="349091" y="16392"/>
                  <a:pt x="338423" y="8105"/>
                  <a:pt x="325946" y="4772"/>
                </a:cubicBezTo>
                <a:cubicBezTo>
                  <a:pt x="313468" y="1438"/>
                  <a:pt x="300133" y="3343"/>
                  <a:pt x="289084" y="10106"/>
                </a:cubicBezTo>
                <a:lnTo>
                  <a:pt x="192215" y="68684"/>
                </a:lnTo>
                <a:cubicBezTo>
                  <a:pt x="171450" y="81257"/>
                  <a:pt x="163449" y="107451"/>
                  <a:pt x="173641" y="129454"/>
                </a:cubicBezTo>
                <a:lnTo>
                  <a:pt x="604171" y="1059761"/>
                </a:lnTo>
                <a:cubicBezTo>
                  <a:pt x="570262" y="1107957"/>
                  <a:pt x="551879" y="1165488"/>
                  <a:pt x="551879" y="1225019"/>
                </a:cubicBezTo>
                <a:cubicBezTo>
                  <a:pt x="551879" y="1284551"/>
                  <a:pt x="569976" y="1339510"/>
                  <a:pt x="600837" y="1385325"/>
                </a:cubicBezTo>
                <a:lnTo>
                  <a:pt x="523018" y="1540678"/>
                </a:lnTo>
                <a:lnTo>
                  <a:pt x="521494" y="1539821"/>
                </a:lnTo>
                <a:cubicBezTo>
                  <a:pt x="510445" y="1533439"/>
                  <a:pt x="497396" y="1531820"/>
                  <a:pt x="485108" y="1535153"/>
                </a:cubicBezTo>
                <a:cubicBezTo>
                  <a:pt x="472821" y="1538487"/>
                  <a:pt x="462439" y="1546679"/>
                  <a:pt x="456152" y="1557728"/>
                </a:cubicBezTo>
                <a:lnTo>
                  <a:pt x="152495" y="2096557"/>
                </a:lnTo>
                <a:cubicBezTo>
                  <a:pt x="52769" y="2273627"/>
                  <a:pt x="0" y="2474795"/>
                  <a:pt x="0" y="2678154"/>
                </a:cubicBezTo>
                <a:lnTo>
                  <a:pt x="0" y="2721968"/>
                </a:lnTo>
                <a:cubicBezTo>
                  <a:pt x="0" y="2819505"/>
                  <a:pt x="79343" y="2898848"/>
                  <a:pt x="176879" y="2898848"/>
                </a:cubicBezTo>
                <a:cubicBezTo>
                  <a:pt x="274415" y="2898848"/>
                  <a:pt x="353759" y="2819505"/>
                  <a:pt x="353759" y="2721968"/>
                </a:cubicBezTo>
                <a:cubicBezTo>
                  <a:pt x="353759" y="2530992"/>
                  <a:pt x="404241" y="2342588"/>
                  <a:pt x="499777" y="2177139"/>
                </a:cubicBezTo>
                <a:lnTo>
                  <a:pt x="757428" y="1730892"/>
                </a:lnTo>
                <a:cubicBezTo>
                  <a:pt x="763715" y="1719938"/>
                  <a:pt x="765429" y="1706984"/>
                  <a:pt x="762190" y="1694792"/>
                </a:cubicBezTo>
                <a:cubicBezTo>
                  <a:pt x="760571" y="1688792"/>
                  <a:pt x="757809" y="1683172"/>
                  <a:pt x="754094" y="1678314"/>
                </a:cubicBezTo>
                <a:lnTo>
                  <a:pt x="837248" y="1512389"/>
                </a:lnTo>
                <a:cubicBezTo>
                  <a:pt x="837248" y="1512389"/>
                  <a:pt x="837724" y="1512389"/>
                  <a:pt x="838010" y="1512389"/>
                </a:cubicBezTo>
                <a:cubicBezTo>
                  <a:pt x="838676" y="1512389"/>
                  <a:pt x="839343" y="1512389"/>
                  <a:pt x="840105" y="1512389"/>
                </a:cubicBezTo>
                <a:lnTo>
                  <a:pt x="924878" y="1675742"/>
                </a:lnTo>
                <a:cubicBezTo>
                  <a:pt x="920115" y="1681172"/>
                  <a:pt x="916591" y="1687744"/>
                  <a:pt x="914590" y="1694888"/>
                </a:cubicBezTo>
                <a:cubicBezTo>
                  <a:pt x="911352" y="1707080"/>
                  <a:pt x="913067" y="1720129"/>
                  <a:pt x="919353" y="1730987"/>
                </a:cubicBezTo>
                <a:lnTo>
                  <a:pt x="1177004" y="2177234"/>
                </a:lnTo>
                <a:cubicBezTo>
                  <a:pt x="1272540" y="2342683"/>
                  <a:pt x="1323023" y="2531088"/>
                  <a:pt x="1323023" y="2722064"/>
                </a:cubicBezTo>
                <a:cubicBezTo>
                  <a:pt x="1323023" y="2819600"/>
                  <a:pt x="1402366" y="2898943"/>
                  <a:pt x="1499902" y="2898943"/>
                </a:cubicBezTo>
                <a:cubicBezTo>
                  <a:pt x="1597438" y="2898943"/>
                  <a:pt x="1676781" y="2819600"/>
                  <a:pt x="1676781" y="2722064"/>
                </a:cubicBezTo>
                <a:lnTo>
                  <a:pt x="1676781" y="2678249"/>
                </a:lnTo>
                <a:cubicBezTo>
                  <a:pt x="1676781" y="2474890"/>
                  <a:pt x="1624013" y="2273722"/>
                  <a:pt x="1524191" y="2096557"/>
                </a:cubicBezTo>
                <a:close/>
                <a:moveTo>
                  <a:pt x="1352645" y="113833"/>
                </a:moveTo>
                <a:lnTo>
                  <a:pt x="1374743" y="126692"/>
                </a:lnTo>
                <a:lnTo>
                  <a:pt x="999744" y="986609"/>
                </a:lnTo>
                <a:cubicBezTo>
                  <a:pt x="974217" y="969368"/>
                  <a:pt x="945737" y="956129"/>
                  <a:pt x="915257" y="947747"/>
                </a:cubicBezTo>
                <a:lnTo>
                  <a:pt x="1352645" y="113833"/>
                </a:lnTo>
                <a:close/>
                <a:moveTo>
                  <a:pt x="417195" y="2129514"/>
                </a:moveTo>
                <a:cubicBezTo>
                  <a:pt x="313373" y="2309441"/>
                  <a:pt x="258413" y="2514323"/>
                  <a:pt x="258413" y="2721968"/>
                </a:cubicBezTo>
                <a:cubicBezTo>
                  <a:pt x="258413" y="2767022"/>
                  <a:pt x="221837" y="2803598"/>
                  <a:pt x="176784" y="2803598"/>
                </a:cubicBezTo>
                <a:cubicBezTo>
                  <a:pt x="131731" y="2803598"/>
                  <a:pt x="95155" y="2767022"/>
                  <a:pt x="95155" y="2721968"/>
                </a:cubicBezTo>
                <a:lnTo>
                  <a:pt x="95155" y="2678154"/>
                </a:lnTo>
                <a:cubicBezTo>
                  <a:pt x="95155" y="2491082"/>
                  <a:pt x="143732" y="2306107"/>
                  <a:pt x="235553" y="2143229"/>
                </a:cubicBezTo>
                <a:lnTo>
                  <a:pt x="235553" y="2143229"/>
                </a:lnTo>
                <a:cubicBezTo>
                  <a:pt x="235553" y="2143229"/>
                  <a:pt x="515588" y="1646310"/>
                  <a:pt x="515588" y="1646310"/>
                </a:cubicBezTo>
                <a:lnTo>
                  <a:pt x="651034" y="1724510"/>
                </a:lnTo>
                <a:lnTo>
                  <a:pt x="417195" y="2129514"/>
                </a:lnTo>
                <a:close/>
                <a:moveTo>
                  <a:pt x="673037" y="1627260"/>
                </a:moveTo>
                <a:lnTo>
                  <a:pt x="605695" y="1588398"/>
                </a:lnTo>
                <a:lnTo>
                  <a:pt x="671132" y="1457906"/>
                </a:lnTo>
                <a:cubicBezTo>
                  <a:pt x="691991" y="1473050"/>
                  <a:pt x="715042" y="1485433"/>
                  <a:pt x="739616" y="1494577"/>
                </a:cubicBezTo>
                <a:lnTo>
                  <a:pt x="673132" y="1627355"/>
                </a:lnTo>
                <a:close/>
                <a:moveTo>
                  <a:pt x="910304" y="1440951"/>
                </a:moveTo>
                <a:cubicBezTo>
                  <a:pt x="902018" y="1425044"/>
                  <a:pt x="885635" y="1415234"/>
                  <a:pt x="868013" y="1415234"/>
                </a:cubicBezTo>
                <a:cubicBezTo>
                  <a:pt x="866108" y="1415234"/>
                  <a:pt x="864203" y="1415329"/>
                  <a:pt x="862394" y="1415615"/>
                </a:cubicBezTo>
                <a:cubicBezTo>
                  <a:pt x="854297" y="1416567"/>
                  <a:pt x="846773" y="1417043"/>
                  <a:pt x="839343" y="1417043"/>
                </a:cubicBezTo>
                <a:cubicBezTo>
                  <a:pt x="733425" y="1417043"/>
                  <a:pt x="647224" y="1330842"/>
                  <a:pt x="647224" y="1224924"/>
                </a:cubicBezTo>
                <a:cubicBezTo>
                  <a:pt x="647224" y="1177871"/>
                  <a:pt x="664464" y="1132627"/>
                  <a:pt x="695611" y="1097480"/>
                </a:cubicBezTo>
                <a:cubicBezTo>
                  <a:pt x="709613" y="1081668"/>
                  <a:pt x="711613" y="1058522"/>
                  <a:pt x="700373" y="1040615"/>
                </a:cubicBezTo>
                <a:cubicBezTo>
                  <a:pt x="700373" y="1040615"/>
                  <a:pt x="700373" y="1040520"/>
                  <a:pt x="700278" y="1040425"/>
                </a:cubicBezTo>
                <a:lnTo>
                  <a:pt x="278035" y="128120"/>
                </a:lnTo>
                <a:lnTo>
                  <a:pt x="296228" y="117167"/>
                </a:lnTo>
                <a:lnTo>
                  <a:pt x="793337" y="1008611"/>
                </a:lnTo>
                <a:cubicBezTo>
                  <a:pt x="801910" y="1023947"/>
                  <a:pt x="818007" y="1033757"/>
                  <a:pt x="835819" y="1032995"/>
                </a:cubicBezTo>
                <a:lnTo>
                  <a:pt x="838295" y="1032995"/>
                </a:lnTo>
                <a:cubicBezTo>
                  <a:pt x="838295" y="1032995"/>
                  <a:pt x="840772" y="1032995"/>
                  <a:pt x="840772" y="1032995"/>
                </a:cubicBezTo>
                <a:cubicBezTo>
                  <a:pt x="841820" y="1032995"/>
                  <a:pt x="842867" y="1032995"/>
                  <a:pt x="844010" y="1032995"/>
                </a:cubicBezTo>
                <a:cubicBezTo>
                  <a:pt x="895160" y="1034234"/>
                  <a:pt x="941356" y="1055570"/>
                  <a:pt x="975170" y="1089288"/>
                </a:cubicBezTo>
                <a:cubicBezTo>
                  <a:pt x="978599" y="1095289"/>
                  <a:pt x="983266" y="1100623"/>
                  <a:pt x="989076" y="1104719"/>
                </a:cubicBezTo>
                <a:cubicBezTo>
                  <a:pt x="1015556" y="1137675"/>
                  <a:pt x="1031462" y="1179490"/>
                  <a:pt x="1031462" y="1225019"/>
                </a:cubicBezTo>
                <a:cubicBezTo>
                  <a:pt x="1031462" y="1270549"/>
                  <a:pt x="1014889" y="1315697"/>
                  <a:pt x="984695" y="1350559"/>
                </a:cubicBezTo>
                <a:cubicBezTo>
                  <a:pt x="971931" y="1365323"/>
                  <a:pt x="969455" y="1386373"/>
                  <a:pt x="978408" y="1403613"/>
                </a:cubicBezTo>
                <a:lnTo>
                  <a:pt x="1073563" y="1586874"/>
                </a:lnTo>
                <a:lnTo>
                  <a:pt x="1006221" y="1625736"/>
                </a:lnTo>
                <a:lnTo>
                  <a:pt x="910304" y="1440951"/>
                </a:lnTo>
                <a:close/>
                <a:moveTo>
                  <a:pt x="1581436" y="2722064"/>
                </a:moveTo>
                <a:cubicBezTo>
                  <a:pt x="1581436" y="2767117"/>
                  <a:pt x="1544860" y="2803693"/>
                  <a:pt x="1499807" y="2803693"/>
                </a:cubicBezTo>
                <a:cubicBezTo>
                  <a:pt x="1454753" y="2803693"/>
                  <a:pt x="1418177" y="2767117"/>
                  <a:pt x="1418177" y="2722064"/>
                </a:cubicBezTo>
                <a:cubicBezTo>
                  <a:pt x="1418177" y="2514323"/>
                  <a:pt x="1363313" y="2309441"/>
                  <a:pt x="1259396" y="2129609"/>
                </a:cubicBezTo>
                <a:lnTo>
                  <a:pt x="1025557" y="1724606"/>
                </a:lnTo>
                <a:lnTo>
                  <a:pt x="1161002" y="1646405"/>
                </a:lnTo>
                <a:lnTo>
                  <a:pt x="1441037" y="2143325"/>
                </a:lnTo>
                <a:cubicBezTo>
                  <a:pt x="1532858" y="2306297"/>
                  <a:pt x="1581341" y="2491273"/>
                  <a:pt x="1581341" y="2678249"/>
                </a:cubicBezTo>
                <a:lnTo>
                  <a:pt x="1581341" y="2722064"/>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40" name="Google Shape;540;p37"/>
          <p:cNvSpPr/>
          <p:nvPr/>
        </p:nvSpPr>
        <p:spPr>
          <a:xfrm>
            <a:off x="3008832" y="3532925"/>
            <a:ext cx="485467" cy="485518"/>
          </a:xfrm>
          <a:custGeom>
            <a:rect b="b" l="l" r="r" t="t"/>
            <a:pathLst>
              <a:path extrusionOk="0" h="2489838" w="2489573">
                <a:moveTo>
                  <a:pt x="2483425" y="242053"/>
                </a:moveTo>
                <a:cubicBezTo>
                  <a:pt x="2481714" y="232552"/>
                  <a:pt x="2477154" y="223716"/>
                  <a:pt x="2470219" y="216876"/>
                </a:cubicBezTo>
                <a:lnTo>
                  <a:pt x="2272793" y="19450"/>
                </a:lnTo>
                <a:cubicBezTo>
                  <a:pt x="2265952" y="12609"/>
                  <a:pt x="2257116" y="7954"/>
                  <a:pt x="2247616" y="6244"/>
                </a:cubicBezTo>
                <a:cubicBezTo>
                  <a:pt x="2048385" y="-29669"/>
                  <a:pt x="1775333" y="91466"/>
                  <a:pt x="1552065" y="314734"/>
                </a:cubicBezTo>
                <a:cubicBezTo>
                  <a:pt x="1363760" y="503039"/>
                  <a:pt x="1247755" y="727922"/>
                  <a:pt x="1238064" y="913187"/>
                </a:cubicBezTo>
                <a:cubicBezTo>
                  <a:pt x="1224193" y="912047"/>
                  <a:pt x="1210227" y="916987"/>
                  <a:pt x="1200346" y="926963"/>
                </a:cubicBezTo>
                <a:lnTo>
                  <a:pt x="1052800" y="1074510"/>
                </a:lnTo>
                <a:cubicBezTo>
                  <a:pt x="1034273" y="1093036"/>
                  <a:pt x="1034273" y="1123154"/>
                  <a:pt x="1052800" y="1141680"/>
                </a:cubicBezTo>
                <a:lnTo>
                  <a:pt x="1101158" y="1190039"/>
                </a:lnTo>
                <a:lnTo>
                  <a:pt x="465557" y="1825545"/>
                </a:lnTo>
                <a:lnTo>
                  <a:pt x="310125" y="1825545"/>
                </a:lnTo>
                <a:cubicBezTo>
                  <a:pt x="293404" y="1825545"/>
                  <a:pt x="278012" y="1834286"/>
                  <a:pt x="269367" y="1848632"/>
                </a:cubicBezTo>
                <a:lnTo>
                  <a:pt x="6765" y="2286522"/>
                </a:lnTo>
                <a:cubicBezTo>
                  <a:pt x="-6726" y="2309039"/>
                  <a:pt x="590" y="2338206"/>
                  <a:pt x="23107" y="2351698"/>
                </a:cubicBezTo>
                <a:cubicBezTo>
                  <a:pt x="40303" y="2361958"/>
                  <a:pt x="61395" y="2360153"/>
                  <a:pt x="76406" y="2348657"/>
                </a:cubicBezTo>
                <a:cubicBezTo>
                  <a:pt x="64055" y="2367089"/>
                  <a:pt x="65955" y="2392361"/>
                  <a:pt x="82297" y="2408702"/>
                </a:cubicBezTo>
                <a:cubicBezTo>
                  <a:pt x="97593" y="2423998"/>
                  <a:pt x="120680" y="2426659"/>
                  <a:pt x="138731" y="2416778"/>
                </a:cubicBezTo>
                <a:cubicBezTo>
                  <a:pt x="129420" y="2431504"/>
                  <a:pt x="128470" y="2450791"/>
                  <a:pt x="138066" y="2466752"/>
                </a:cubicBezTo>
                <a:cubicBezTo>
                  <a:pt x="146997" y="2481573"/>
                  <a:pt x="162673" y="2489839"/>
                  <a:pt x="178824" y="2489839"/>
                </a:cubicBezTo>
                <a:cubicBezTo>
                  <a:pt x="187185" y="2489839"/>
                  <a:pt x="195546" y="2487653"/>
                  <a:pt x="203241" y="2483093"/>
                </a:cubicBezTo>
                <a:lnTo>
                  <a:pt x="641036" y="2220397"/>
                </a:lnTo>
                <a:cubicBezTo>
                  <a:pt x="655383" y="2211846"/>
                  <a:pt x="664123" y="2196360"/>
                  <a:pt x="664123" y="2179639"/>
                </a:cubicBezTo>
                <a:lnTo>
                  <a:pt x="664123" y="2024206"/>
                </a:lnTo>
                <a:lnTo>
                  <a:pt x="1299724" y="1388700"/>
                </a:lnTo>
                <a:lnTo>
                  <a:pt x="1347988" y="1436964"/>
                </a:lnTo>
                <a:cubicBezTo>
                  <a:pt x="1366515" y="1455490"/>
                  <a:pt x="1396632" y="1455490"/>
                  <a:pt x="1415159" y="1436964"/>
                </a:cubicBezTo>
                <a:lnTo>
                  <a:pt x="1562706" y="1289417"/>
                </a:lnTo>
                <a:cubicBezTo>
                  <a:pt x="1571636" y="1280486"/>
                  <a:pt x="1576577" y="1268420"/>
                  <a:pt x="1576577" y="1255784"/>
                </a:cubicBezTo>
                <a:cubicBezTo>
                  <a:pt x="1576577" y="1254359"/>
                  <a:pt x="1576577" y="1253029"/>
                  <a:pt x="1576387" y="1251699"/>
                </a:cubicBezTo>
                <a:cubicBezTo>
                  <a:pt x="1761746" y="1242008"/>
                  <a:pt x="1986535" y="1126004"/>
                  <a:pt x="2174840" y="937699"/>
                </a:cubicBezTo>
                <a:cubicBezTo>
                  <a:pt x="2398108" y="714431"/>
                  <a:pt x="2519243" y="441379"/>
                  <a:pt x="2483330" y="242148"/>
                </a:cubicBezTo>
                <a:close/>
                <a:moveTo>
                  <a:pt x="582987" y="1970907"/>
                </a:moveTo>
                <a:cubicBezTo>
                  <a:pt x="574056" y="1979838"/>
                  <a:pt x="569116" y="1991903"/>
                  <a:pt x="569116" y="2004540"/>
                </a:cubicBezTo>
                <a:lnTo>
                  <a:pt x="569116" y="2152752"/>
                </a:lnTo>
                <a:lnTo>
                  <a:pt x="160013" y="2398251"/>
                </a:lnTo>
                <a:lnTo>
                  <a:pt x="337297" y="2220967"/>
                </a:lnTo>
                <a:cubicBezTo>
                  <a:pt x="355824" y="2202440"/>
                  <a:pt x="355824" y="2172323"/>
                  <a:pt x="337297" y="2153797"/>
                </a:cubicBezTo>
                <a:cubicBezTo>
                  <a:pt x="327986" y="2144486"/>
                  <a:pt x="315825" y="2139925"/>
                  <a:pt x="303664" y="2139925"/>
                </a:cubicBezTo>
                <a:cubicBezTo>
                  <a:pt x="291503" y="2139925"/>
                  <a:pt x="279342" y="2144581"/>
                  <a:pt x="270032" y="2153797"/>
                </a:cubicBezTo>
                <a:lnTo>
                  <a:pt x="87997" y="2335831"/>
                </a:lnTo>
                <a:cubicBezTo>
                  <a:pt x="87997" y="2335831"/>
                  <a:pt x="88187" y="2335546"/>
                  <a:pt x="88282" y="2335356"/>
                </a:cubicBezTo>
                <a:lnTo>
                  <a:pt x="337107" y="1920648"/>
                </a:lnTo>
                <a:lnTo>
                  <a:pt x="485319" y="1920648"/>
                </a:lnTo>
                <a:cubicBezTo>
                  <a:pt x="497955" y="1920648"/>
                  <a:pt x="510021" y="1915612"/>
                  <a:pt x="518952" y="1906777"/>
                </a:cubicBezTo>
                <a:lnTo>
                  <a:pt x="1168424" y="1257305"/>
                </a:lnTo>
                <a:lnTo>
                  <a:pt x="1232554" y="1321435"/>
                </a:lnTo>
                <a:lnTo>
                  <a:pt x="583082" y="1970907"/>
                </a:lnTo>
                <a:close/>
                <a:moveTo>
                  <a:pt x="1381621" y="1336161"/>
                </a:moveTo>
                <a:lnTo>
                  <a:pt x="1153698" y="1108238"/>
                </a:lnTo>
                <a:lnTo>
                  <a:pt x="1234074" y="1027861"/>
                </a:lnTo>
                <a:lnTo>
                  <a:pt x="1461998" y="1255784"/>
                </a:lnTo>
                <a:lnTo>
                  <a:pt x="1381621" y="1336161"/>
                </a:lnTo>
                <a:close/>
                <a:moveTo>
                  <a:pt x="1499811" y="1153176"/>
                </a:moveTo>
                <a:cubicBezTo>
                  <a:pt x="1497625" y="1152796"/>
                  <a:pt x="1495345" y="1152606"/>
                  <a:pt x="1493160" y="1152511"/>
                </a:cubicBezTo>
                <a:lnTo>
                  <a:pt x="1337252" y="996604"/>
                </a:lnTo>
                <a:cubicBezTo>
                  <a:pt x="1337252" y="994418"/>
                  <a:pt x="1336967" y="992138"/>
                  <a:pt x="1336587" y="989953"/>
                </a:cubicBezTo>
                <a:cubicBezTo>
                  <a:pt x="1308845" y="823215"/>
                  <a:pt x="1422379" y="578855"/>
                  <a:pt x="1619330" y="381904"/>
                </a:cubicBezTo>
                <a:cubicBezTo>
                  <a:pt x="1816281" y="184953"/>
                  <a:pt x="2050190" y="75980"/>
                  <a:pt x="2216738" y="97546"/>
                </a:cubicBezTo>
                <a:lnTo>
                  <a:pt x="2392217" y="273025"/>
                </a:lnTo>
                <a:cubicBezTo>
                  <a:pt x="2413689" y="439479"/>
                  <a:pt x="2301200" y="677093"/>
                  <a:pt x="2107859" y="870433"/>
                </a:cubicBezTo>
                <a:cubicBezTo>
                  <a:pt x="1911004" y="1067289"/>
                  <a:pt x="1666644" y="1180918"/>
                  <a:pt x="1499811" y="1153176"/>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41" name="Google Shape;541;p37"/>
          <p:cNvSpPr/>
          <p:nvPr/>
        </p:nvSpPr>
        <p:spPr>
          <a:xfrm>
            <a:off x="4572384" y="1593631"/>
            <a:ext cx="523527" cy="436360"/>
          </a:xfrm>
          <a:custGeom>
            <a:rect b="b" l="l" r="r" t="t"/>
            <a:pathLst>
              <a:path extrusionOk="0" h="2209419" w="2650772">
                <a:moveTo>
                  <a:pt x="2641500" y="421386"/>
                </a:moveTo>
                <a:lnTo>
                  <a:pt x="2621807" y="380333"/>
                </a:lnTo>
                <a:cubicBezTo>
                  <a:pt x="2605634" y="346710"/>
                  <a:pt x="2571860" y="326422"/>
                  <a:pt x="2536089" y="326422"/>
                </a:cubicBezTo>
                <a:cubicBezTo>
                  <a:pt x="2527051" y="326422"/>
                  <a:pt x="2518014" y="327660"/>
                  <a:pt x="2508976" y="330422"/>
                </a:cubicBezTo>
                <a:cubicBezTo>
                  <a:pt x="2504029" y="331851"/>
                  <a:pt x="2499081" y="332613"/>
                  <a:pt x="2494230" y="332613"/>
                </a:cubicBezTo>
                <a:cubicBezTo>
                  <a:pt x="2465689" y="332613"/>
                  <a:pt x="2442475" y="309372"/>
                  <a:pt x="2442475" y="280797"/>
                </a:cubicBezTo>
                <a:cubicBezTo>
                  <a:pt x="2442475" y="263652"/>
                  <a:pt x="2450562" y="248222"/>
                  <a:pt x="2464737" y="238316"/>
                </a:cubicBezTo>
                <a:cubicBezTo>
                  <a:pt x="2502982" y="211550"/>
                  <a:pt x="2516301" y="160973"/>
                  <a:pt x="2496037" y="118872"/>
                </a:cubicBezTo>
                <a:lnTo>
                  <a:pt x="2464737" y="53912"/>
                </a:lnTo>
                <a:cubicBezTo>
                  <a:pt x="2448564" y="20193"/>
                  <a:pt x="2414791" y="0"/>
                  <a:pt x="2379020" y="0"/>
                </a:cubicBezTo>
                <a:cubicBezTo>
                  <a:pt x="2369696" y="0"/>
                  <a:pt x="2360183" y="1429"/>
                  <a:pt x="2350859" y="4286"/>
                </a:cubicBezTo>
                <a:lnTo>
                  <a:pt x="1825232" y="167640"/>
                </a:lnTo>
                <a:cubicBezTo>
                  <a:pt x="1809820" y="172403"/>
                  <a:pt x="1795930" y="181070"/>
                  <a:pt x="1784704" y="192691"/>
                </a:cubicBezTo>
                <a:lnTo>
                  <a:pt x="551834" y="1480661"/>
                </a:lnTo>
                <a:lnTo>
                  <a:pt x="69017" y="1618774"/>
                </a:lnTo>
                <a:cubicBezTo>
                  <a:pt x="20498" y="1632680"/>
                  <a:pt x="-8709" y="1682020"/>
                  <a:pt x="2327" y="1731264"/>
                </a:cubicBezTo>
                <a:lnTo>
                  <a:pt x="18119" y="1801749"/>
                </a:lnTo>
                <a:cubicBezTo>
                  <a:pt x="27728" y="1844612"/>
                  <a:pt x="65402" y="1875282"/>
                  <a:pt x="109260" y="1876139"/>
                </a:cubicBezTo>
                <a:cubicBezTo>
                  <a:pt x="137230" y="1876616"/>
                  <a:pt x="160063" y="1899857"/>
                  <a:pt x="160063" y="1927765"/>
                </a:cubicBezTo>
                <a:cubicBezTo>
                  <a:pt x="160063" y="1951292"/>
                  <a:pt x="145126" y="1967103"/>
                  <a:pt x="131141" y="1974056"/>
                </a:cubicBezTo>
                <a:cubicBezTo>
                  <a:pt x="91850" y="1993583"/>
                  <a:pt x="71015" y="2037398"/>
                  <a:pt x="80624" y="2080260"/>
                </a:cubicBezTo>
                <a:lnTo>
                  <a:pt x="92897" y="2135029"/>
                </a:lnTo>
                <a:cubicBezTo>
                  <a:pt x="98700" y="2160651"/>
                  <a:pt x="114778" y="2182844"/>
                  <a:pt x="137325" y="2196179"/>
                </a:cubicBezTo>
                <a:cubicBezTo>
                  <a:pt x="152071" y="2204942"/>
                  <a:pt x="168815" y="2209419"/>
                  <a:pt x="185654" y="2209419"/>
                </a:cubicBezTo>
                <a:cubicBezTo>
                  <a:pt x="194597" y="2209419"/>
                  <a:pt x="203540" y="2208181"/>
                  <a:pt x="212292" y="2205609"/>
                </a:cubicBezTo>
                <a:lnTo>
                  <a:pt x="896512" y="2005965"/>
                </a:lnTo>
                <a:cubicBezTo>
                  <a:pt x="913161" y="2001107"/>
                  <a:pt x="928192" y="1991773"/>
                  <a:pt x="939989" y="1978914"/>
                </a:cubicBezTo>
                <a:lnTo>
                  <a:pt x="2092755" y="721900"/>
                </a:lnTo>
                <a:lnTo>
                  <a:pt x="2586416" y="552831"/>
                </a:lnTo>
                <a:cubicBezTo>
                  <a:pt x="2612198" y="543973"/>
                  <a:pt x="2632843" y="524637"/>
                  <a:pt x="2643403" y="499491"/>
                </a:cubicBezTo>
                <a:cubicBezTo>
                  <a:pt x="2653868" y="474345"/>
                  <a:pt x="2653202" y="445961"/>
                  <a:pt x="2641310" y="421386"/>
                </a:cubicBezTo>
                <a:close/>
                <a:moveTo>
                  <a:pt x="2039193" y="639699"/>
                </a:moveTo>
                <a:lnTo>
                  <a:pt x="870064" y="1914525"/>
                </a:lnTo>
                <a:lnTo>
                  <a:pt x="185845" y="2114169"/>
                </a:lnTo>
                <a:lnTo>
                  <a:pt x="173572" y="2059400"/>
                </a:lnTo>
                <a:cubicBezTo>
                  <a:pt x="221901" y="2035397"/>
                  <a:pt x="255294" y="1985486"/>
                  <a:pt x="255294" y="1927765"/>
                </a:cubicBezTo>
                <a:cubicBezTo>
                  <a:pt x="255294" y="1847469"/>
                  <a:pt x="190982" y="1782318"/>
                  <a:pt x="111068" y="1780889"/>
                </a:cubicBezTo>
                <a:lnTo>
                  <a:pt x="95275" y="1710404"/>
                </a:lnTo>
                <a:lnTo>
                  <a:pt x="602827" y="1565243"/>
                </a:lnTo>
                <a:lnTo>
                  <a:pt x="1853392" y="258604"/>
                </a:lnTo>
                <a:lnTo>
                  <a:pt x="2379020" y="95250"/>
                </a:lnTo>
                <a:lnTo>
                  <a:pt x="2410319" y="160211"/>
                </a:lnTo>
                <a:cubicBezTo>
                  <a:pt x="2372265" y="186785"/>
                  <a:pt x="2347339" y="230886"/>
                  <a:pt x="2347339" y="280797"/>
                </a:cubicBezTo>
                <a:cubicBezTo>
                  <a:pt x="2347339" y="362045"/>
                  <a:pt x="2413078" y="427863"/>
                  <a:pt x="2494230" y="427863"/>
                </a:cubicBezTo>
                <a:cubicBezTo>
                  <a:pt x="2508785" y="427863"/>
                  <a:pt x="2522865" y="425672"/>
                  <a:pt x="2536089" y="421672"/>
                </a:cubicBezTo>
                <a:lnTo>
                  <a:pt x="2555783" y="462725"/>
                </a:lnTo>
                <a:lnTo>
                  <a:pt x="2039193" y="639699"/>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542" name="Google Shape;542;p37"/>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46" name="Shape 546"/>
        <p:cNvGrpSpPr/>
        <p:nvPr/>
      </p:nvGrpSpPr>
      <p:grpSpPr>
        <a:xfrm>
          <a:off x="0" y="0"/>
          <a:ext cx="0" cy="0"/>
          <a:chOff x="0" y="0"/>
          <a:chExt cx="0" cy="0"/>
        </a:xfrm>
      </p:grpSpPr>
      <p:sp>
        <p:nvSpPr>
          <p:cNvPr id="547" name="Google Shape;547;p38"/>
          <p:cNvSpPr txBox="1"/>
          <p:nvPr/>
        </p:nvSpPr>
        <p:spPr>
          <a:xfrm>
            <a:off x="452374" y="1049949"/>
            <a:ext cx="28239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Remove Charge Cable</a:t>
            </a:r>
            <a:endParaRPr sz="1000">
              <a:solidFill>
                <a:schemeClr val="dk1"/>
              </a:solidFill>
              <a:latin typeface="Google Sans"/>
              <a:ea typeface="Google Sans"/>
              <a:cs typeface="Google Sans"/>
              <a:sym typeface="Google Sans"/>
            </a:endParaRPr>
          </a:p>
        </p:txBody>
      </p:sp>
      <p:sp>
        <p:nvSpPr>
          <p:cNvPr id="548" name="Google Shape;548;p38"/>
          <p:cNvSpPr txBox="1"/>
          <p:nvPr/>
        </p:nvSpPr>
        <p:spPr>
          <a:xfrm>
            <a:off x="443809" y="574980"/>
            <a:ext cx="546600" cy="3849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500">
                <a:solidFill>
                  <a:schemeClr val="lt2"/>
                </a:solidFill>
                <a:latin typeface="Google Sans SemiBold"/>
                <a:ea typeface="Google Sans SemiBold"/>
                <a:cs typeface="Google Sans SemiBold"/>
                <a:sym typeface="Google Sans SemiBold"/>
              </a:rPr>
              <a:t>01</a:t>
            </a:r>
            <a:endParaRPr sz="2500">
              <a:solidFill>
                <a:schemeClr val="lt2"/>
              </a:solidFill>
              <a:latin typeface="Google Sans SemiBold"/>
              <a:ea typeface="Google Sans SemiBold"/>
              <a:cs typeface="Google Sans SemiBold"/>
              <a:sym typeface="Google Sans SemiBold"/>
            </a:endParaRPr>
          </a:p>
        </p:txBody>
      </p:sp>
      <p:sp>
        <p:nvSpPr>
          <p:cNvPr id="549" name="Google Shape;549;p38"/>
          <p:cNvSpPr txBox="1"/>
          <p:nvPr/>
        </p:nvSpPr>
        <p:spPr>
          <a:xfrm>
            <a:off x="8031484" y="224719"/>
            <a:ext cx="655200" cy="1809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US" sz="500">
                <a:solidFill>
                  <a:schemeClr val="lt1"/>
                </a:solidFill>
                <a:latin typeface="Google Sans Medium"/>
                <a:ea typeface="Google Sans Medium"/>
                <a:cs typeface="Google Sans Medium"/>
                <a:sym typeface="Google Sans Medium"/>
              </a:rPr>
              <a:t>05/2024</a:t>
            </a:r>
            <a:endParaRPr sz="500">
              <a:solidFill>
                <a:schemeClr val="lt1"/>
              </a:solidFill>
              <a:latin typeface="Google Sans Medium"/>
              <a:ea typeface="Google Sans Medium"/>
              <a:cs typeface="Google Sans Medium"/>
              <a:sym typeface="Google Sans Medium"/>
            </a:endParaRPr>
          </a:p>
        </p:txBody>
      </p:sp>
      <p:sp>
        <p:nvSpPr>
          <p:cNvPr id="550" name="Google Shape;550;p38"/>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551" name="Google Shape;551;p38"/>
          <p:cNvSpPr txBox="1"/>
          <p:nvPr/>
        </p:nvSpPr>
        <p:spPr>
          <a:xfrm>
            <a:off x="449953" y="1582891"/>
            <a:ext cx="2367300" cy="923400"/>
          </a:xfrm>
          <a:prstGeom prst="rect">
            <a:avLst/>
          </a:prstGeom>
          <a:noFill/>
          <a:ln>
            <a:noFill/>
          </a:ln>
        </p:spPr>
        <p:txBody>
          <a:bodyPr anchorCtr="0" anchor="t" bIns="0" lIns="0" spcFirstLastPara="1" rIns="0" wrap="square" tIns="0">
            <a:spAutoFit/>
          </a:bodyPr>
          <a:lstStyle/>
          <a:p>
            <a:pPr indent="0" lvl="0" marL="25400" marR="355600" rtl="0" algn="l">
              <a:lnSpc>
                <a:spcPct val="100000"/>
              </a:lnSpc>
              <a:spcBef>
                <a:spcPts val="0"/>
              </a:spcBef>
              <a:spcAft>
                <a:spcPts val="0"/>
              </a:spcAft>
              <a:buClr>
                <a:srgbClr val="000000"/>
              </a:buClr>
              <a:buSzPts val="1200"/>
              <a:buFont typeface="Arial"/>
              <a:buNone/>
            </a:pPr>
            <a:r>
              <a:rPr lang="en-US" sz="1000">
                <a:solidFill>
                  <a:schemeClr val="dk1"/>
                </a:solidFill>
                <a:latin typeface="Google Sans"/>
                <a:ea typeface="Google Sans"/>
                <a:cs typeface="Google Sans"/>
                <a:sym typeface="Google Sans"/>
              </a:rPr>
              <a:t>Turn off device. Unplug Charge cable and allow the device to drain battery charge.</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Clr>
                <a:srgbClr val="000000"/>
              </a:buClr>
              <a:buSzPts val="1200"/>
              <a:buFont typeface="Arial"/>
              <a:buNone/>
            </a:pPr>
            <a:r>
              <a:t/>
            </a:r>
            <a:endParaRPr b="1"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b="1" sz="1000">
              <a:solidFill>
                <a:schemeClr val="dk1"/>
              </a:solidFill>
              <a:latin typeface="Google Sans"/>
              <a:ea typeface="Google Sans"/>
              <a:cs typeface="Google Sans"/>
              <a:sym typeface="Google Sans"/>
            </a:endParaRPr>
          </a:p>
          <a:p>
            <a:pPr indent="-88900" lvl="0" marL="114300" marR="355600" rtl="0" algn="l">
              <a:lnSpc>
                <a:spcPct val="100000"/>
              </a:lnSpc>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a:t>
            </a:r>
            <a:endParaRPr sz="900">
              <a:solidFill>
                <a:schemeClr val="dk1"/>
              </a:solidFill>
              <a:latin typeface="Google Sans"/>
              <a:ea typeface="Google Sans"/>
              <a:cs typeface="Google Sans"/>
              <a:sym typeface="Google Sans"/>
            </a:endParaRPr>
          </a:p>
        </p:txBody>
      </p:sp>
      <p:pic>
        <p:nvPicPr>
          <p:cNvPr id="552" name="Google Shape;552;p38"/>
          <p:cNvPicPr preferRelativeResize="0"/>
          <p:nvPr/>
        </p:nvPicPr>
        <p:blipFill>
          <a:blip r:embed="rId3">
            <a:alphaModFix/>
          </a:blip>
          <a:stretch>
            <a:fillRect/>
          </a:stretch>
        </p:blipFill>
        <p:spPr>
          <a:xfrm rot="5400000">
            <a:off x="5531735" y="2001739"/>
            <a:ext cx="3735425" cy="1626250"/>
          </a:xfrm>
          <a:prstGeom prst="rect">
            <a:avLst/>
          </a:prstGeom>
          <a:noFill/>
          <a:ln>
            <a:noFill/>
          </a:ln>
        </p:spPr>
      </p:pic>
      <p:pic>
        <p:nvPicPr>
          <p:cNvPr id="553" name="Google Shape;553;p38"/>
          <p:cNvPicPr preferRelativeResize="0"/>
          <p:nvPr/>
        </p:nvPicPr>
        <p:blipFill>
          <a:blip r:embed="rId4">
            <a:alphaModFix/>
          </a:blip>
          <a:stretch>
            <a:fillRect/>
          </a:stretch>
        </p:blipFill>
        <p:spPr>
          <a:xfrm rot="5400000">
            <a:off x="3620237" y="1898913"/>
            <a:ext cx="3505476" cy="1601950"/>
          </a:xfrm>
          <a:prstGeom prst="rect">
            <a:avLst/>
          </a:prstGeom>
          <a:noFill/>
          <a:ln>
            <a:noFill/>
          </a:ln>
        </p:spPr>
      </p:pic>
      <p:sp>
        <p:nvSpPr>
          <p:cNvPr id="554" name="Google Shape;554;p38"/>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58" name="Shape 558"/>
        <p:cNvGrpSpPr/>
        <p:nvPr/>
      </p:nvGrpSpPr>
      <p:grpSpPr>
        <a:xfrm>
          <a:off x="0" y="0"/>
          <a:ext cx="0" cy="0"/>
          <a:chOff x="0" y="0"/>
          <a:chExt cx="0" cy="0"/>
        </a:xfrm>
      </p:grpSpPr>
      <p:pic>
        <p:nvPicPr>
          <p:cNvPr id="559" name="Google Shape;559;p39"/>
          <p:cNvPicPr preferRelativeResize="0"/>
          <p:nvPr/>
        </p:nvPicPr>
        <p:blipFill rotWithShape="1">
          <a:blip r:embed="rId3">
            <a:alphaModFix/>
          </a:blip>
          <a:srcRect b="0" l="0" r="0" t="53445"/>
          <a:stretch/>
        </p:blipFill>
        <p:spPr>
          <a:xfrm>
            <a:off x="1575125" y="2523086"/>
            <a:ext cx="486031" cy="365625"/>
          </a:xfrm>
          <a:prstGeom prst="rect">
            <a:avLst/>
          </a:prstGeom>
          <a:noFill/>
          <a:ln>
            <a:noFill/>
          </a:ln>
        </p:spPr>
      </p:pic>
      <p:sp>
        <p:nvSpPr>
          <p:cNvPr id="560" name="Google Shape;560;p39"/>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561" name="Google Shape;561;p39"/>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02</a:t>
            </a:r>
            <a:endParaRPr sz="2400">
              <a:solidFill>
                <a:schemeClr val="lt2"/>
              </a:solidFill>
              <a:latin typeface="Google Sans SemiBold"/>
              <a:ea typeface="Google Sans SemiBold"/>
              <a:cs typeface="Google Sans SemiBold"/>
              <a:sym typeface="Google Sans SemiBold"/>
            </a:endParaRPr>
          </a:p>
        </p:txBody>
      </p:sp>
      <p:sp>
        <p:nvSpPr>
          <p:cNvPr id="562" name="Google Shape;562;p39"/>
          <p:cNvSpPr txBox="1"/>
          <p:nvPr/>
        </p:nvSpPr>
        <p:spPr>
          <a:xfrm>
            <a:off x="452374" y="1049949"/>
            <a:ext cx="28239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SIM Tray</a:t>
            </a:r>
            <a:endParaRPr sz="1900">
              <a:solidFill>
                <a:schemeClr val="dk1"/>
              </a:solidFill>
              <a:latin typeface="Google Sans SemiBold"/>
              <a:ea typeface="Google Sans SemiBold"/>
              <a:cs typeface="Google Sans SemiBold"/>
              <a:sym typeface="Google Sans SemiBold"/>
            </a:endParaRPr>
          </a:p>
        </p:txBody>
      </p:sp>
      <p:sp>
        <p:nvSpPr>
          <p:cNvPr id="563" name="Google Shape;563;p39"/>
          <p:cNvSpPr txBox="1"/>
          <p:nvPr/>
        </p:nvSpPr>
        <p:spPr>
          <a:xfrm>
            <a:off x="449953" y="1582891"/>
            <a:ext cx="2367300" cy="3078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Use Small Push Pin Ejector.</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564" name="Google Shape;564;p39"/>
          <p:cNvSpPr/>
          <p:nvPr/>
        </p:nvSpPr>
        <p:spPr>
          <a:xfrm>
            <a:off x="457237" y="2000027"/>
            <a:ext cx="858600" cy="428400"/>
          </a:xfrm>
          <a:prstGeom prst="round2SameRect">
            <a:avLst>
              <a:gd fmla="val 3611" name="adj1"/>
              <a:gd fmla="val 0" name="adj2"/>
            </a:avLst>
          </a:prstGeom>
          <a:solidFill>
            <a:schemeClr val="accent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5" name="Google Shape;565;p39"/>
          <p:cNvSpPr/>
          <p:nvPr/>
        </p:nvSpPr>
        <p:spPr>
          <a:xfrm>
            <a:off x="1396287" y="2000027"/>
            <a:ext cx="858600" cy="428400"/>
          </a:xfrm>
          <a:prstGeom prst="round2SameRect">
            <a:avLst>
              <a:gd fmla="val 3611" name="adj1"/>
              <a:gd fmla="val 0" name="adj2"/>
            </a:avLst>
          </a:prstGeom>
          <a:solidFill>
            <a:schemeClr val="accent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6" name="Google Shape;566;p39"/>
          <p:cNvSpPr/>
          <p:nvPr/>
        </p:nvSpPr>
        <p:spPr>
          <a:xfrm>
            <a:off x="457206" y="2004411"/>
            <a:ext cx="860700" cy="1109400"/>
          </a:xfrm>
          <a:prstGeom prst="roundRect">
            <a:avLst>
              <a:gd fmla="val 2778" name="adj"/>
            </a:avLst>
          </a:prstGeom>
          <a:noFill/>
          <a:ln cap="flat" cmpd="sng" w="952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300"/>
              </a:spcAft>
              <a:buNone/>
            </a:pPr>
            <a:r>
              <a:rPr lang="en-US" sz="800">
                <a:solidFill>
                  <a:schemeClr val="dk1"/>
                </a:solidFill>
                <a:latin typeface="Google Sans Text Medium"/>
                <a:ea typeface="Google Sans Text Medium"/>
                <a:cs typeface="Google Sans Text Medium"/>
                <a:sym typeface="Google Sans Text Medium"/>
              </a:rPr>
              <a:t>Steel Tray</a:t>
            </a:r>
            <a:endParaRPr sz="600">
              <a:solidFill>
                <a:schemeClr val="dk1"/>
              </a:solidFill>
              <a:latin typeface="Google Sans Text"/>
              <a:ea typeface="Google Sans Text"/>
              <a:cs typeface="Google Sans Text"/>
              <a:sym typeface="Google Sans Text"/>
            </a:endParaRPr>
          </a:p>
        </p:txBody>
      </p:sp>
      <p:sp>
        <p:nvSpPr>
          <p:cNvPr id="567" name="Google Shape;567;p39"/>
          <p:cNvSpPr/>
          <p:nvPr/>
        </p:nvSpPr>
        <p:spPr>
          <a:xfrm>
            <a:off x="1387830" y="2004411"/>
            <a:ext cx="860700" cy="1109400"/>
          </a:xfrm>
          <a:prstGeom prst="roundRect">
            <a:avLst>
              <a:gd fmla="val 2778" name="adj"/>
            </a:avLst>
          </a:prstGeom>
          <a:noFill/>
          <a:ln cap="flat" cmpd="sng" w="952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300"/>
              </a:spcAft>
              <a:buNone/>
            </a:pPr>
            <a:r>
              <a:rPr lang="en-US" sz="800">
                <a:solidFill>
                  <a:schemeClr val="dk1"/>
                </a:solidFill>
                <a:latin typeface="Google Sans Text Medium"/>
                <a:ea typeface="Google Sans Text Medium"/>
                <a:cs typeface="Google Sans Text Medium"/>
                <a:sym typeface="Google Sans Text Medium"/>
              </a:rPr>
              <a:t>Gold coating on SIM Card</a:t>
            </a:r>
            <a:endParaRPr sz="600">
              <a:solidFill>
                <a:schemeClr val="dk1"/>
              </a:solidFill>
              <a:latin typeface="Google Sans Text"/>
              <a:ea typeface="Google Sans Text"/>
              <a:cs typeface="Google Sans Text"/>
              <a:sym typeface="Google Sans Text"/>
            </a:endParaRPr>
          </a:p>
        </p:txBody>
      </p:sp>
      <p:pic>
        <p:nvPicPr>
          <p:cNvPr id="568" name="Google Shape;568;p39"/>
          <p:cNvPicPr preferRelativeResize="0"/>
          <p:nvPr/>
        </p:nvPicPr>
        <p:blipFill rotWithShape="1">
          <a:blip r:embed="rId3">
            <a:alphaModFix/>
          </a:blip>
          <a:srcRect b="45447" l="0" r="0" t="0"/>
          <a:stretch/>
        </p:blipFill>
        <p:spPr>
          <a:xfrm>
            <a:off x="644500" y="2523083"/>
            <a:ext cx="486031" cy="428437"/>
          </a:xfrm>
          <a:prstGeom prst="rect">
            <a:avLst/>
          </a:prstGeom>
          <a:noFill/>
          <a:ln>
            <a:noFill/>
          </a:ln>
        </p:spPr>
      </p:pic>
      <p:sp>
        <p:nvSpPr>
          <p:cNvPr id="569" name="Google Shape;569;p39"/>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570" name="Google Shape;570;p39"/>
          <p:cNvPicPr preferRelativeResize="0"/>
          <p:nvPr/>
        </p:nvPicPr>
        <p:blipFill>
          <a:blip r:embed="rId4">
            <a:alphaModFix/>
          </a:blip>
          <a:stretch>
            <a:fillRect/>
          </a:stretch>
        </p:blipFill>
        <p:spPr>
          <a:xfrm>
            <a:off x="5266875" y="590881"/>
            <a:ext cx="2549750" cy="39364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74" name="Shape 574"/>
        <p:cNvGrpSpPr/>
        <p:nvPr/>
      </p:nvGrpSpPr>
      <p:grpSpPr>
        <a:xfrm>
          <a:off x="0" y="0"/>
          <a:ext cx="0" cy="0"/>
          <a:chOff x="0" y="0"/>
          <a:chExt cx="0" cy="0"/>
        </a:xfrm>
      </p:grpSpPr>
      <p:sp>
        <p:nvSpPr>
          <p:cNvPr id="575" name="Google Shape;575;p40"/>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576" name="Google Shape;576;p40"/>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03</a:t>
            </a:r>
            <a:endParaRPr sz="2400">
              <a:solidFill>
                <a:schemeClr val="lt2"/>
              </a:solidFill>
              <a:latin typeface="Google Sans SemiBold"/>
              <a:ea typeface="Google Sans SemiBold"/>
              <a:cs typeface="Google Sans SemiBold"/>
              <a:sym typeface="Google Sans SemiBold"/>
            </a:endParaRPr>
          </a:p>
        </p:txBody>
      </p:sp>
      <p:sp>
        <p:nvSpPr>
          <p:cNvPr id="577" name="Google Shape;577;p40"/>
          <p:cNvSpPr txBox="1"/>
          <p:nvPr/>
        </p:nvSpPr>
        <p:spPr>
          <a:xfrm>
            <a:off x="452374" y="1049949"/>
            <a:ext cx="28239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Back Cover</a:t>
            </a:r>
            <a:endParaRPr sz="1900">
              <a:solidFill>
                <a:schemeClr val="dk1"/>
              </a:solidFill>
              <a:latin typeface="Google Sans SemiBold"/>
              <a:ea typeface="Google Sans SemiBold"/>
              <a:cs typeface="Google Sans SemiBold"/>
              <a:sym typeface="Google Sans SemiBold"/>
            </a:endParaRPr>
          </a:p>
        </p:txBody>
      </p:sp>
      <p:sp>
        <p:nvSpPr>
          <p:cNvPr id="578" name="Google Shape;578;p40"/>
          <p:cNvSpPr txBox="1"/>
          <p:nvPr/>
        </p:nvSpPr>
        <p:spPr>
          <a:xfrm>
            <a:off x="449953" y="1582891"/>
            <a:ext cx="2367300" cy="15393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If possible, heat device to loosen adhesive. U</a:t>
            </a:r>
            <a:r>
              <a:rPr lang="en-US" sz="1000">
                <a:solidFill>
                  <a:schemeClr val="dk1"/>
                </a:solidFill>
                <a:latin typeface="Google Sans"/>
                <a:ea typeface="Google Sans"/>
                <a:cs typeface="Google Sans"/>
                <a:sym typeface="Google Sans"/>
              </a:rPr>
              <a:t>se prying device with thin edge to lift back cover off of the enclosure.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b="1"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Aluminum Visor</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67% Recycled Plastic Cover</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pic>
        <p:nvPicPr>
          <p:cNvPr id="579" name="Google Shape;579;p40"/>
          <p:cNvPicPr preferRelativeResize="0"/>
          <p:nvPr/>
        </p:nvPicPr>
        <p:blipFill>
          <a:blip r:embed="rId3">
            <a:alphaModFix/>
          </a:blip>
          <a:stretch>
            <a:fillRect/>
          </a:stretch>
        </p:blipFill>
        <p:spPr>
          <a:xfrm>
            <a:off x="4162944" y="761824"/>
            <a:ext cx="3520602" cy="3620007"/>
          </a:xfrm>
          <a:prstGeom prst="rect">
            <a:avLst/>
          </a:prstGeom>
          <a:noFill/>
          <a:ln>
            <a:noFill/>
          </a:ln>
        </p:spPr>
      </p:pic>
      <p:sp>
        <p:nvSpPr>
          <p:cNvPr id="580" name="Google Shape;580;p40"/>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581" name="Google Shape;581;p40"/>
          <p:cNvSpPr/>
          <p:nvPr/>
        </p:nvSpPr>
        <p:spPr>
          <a:xfrm>
            <a:off x="457203" y="3875250"/>
            <a:ext cx="2425800" cy="924300"/>
          </a:xfrm>
          <a:prstGeom prst="roundRect">
            <a:avLst>
              <a:gd fmla="val 5173" name="adj"/>
            </a:avLst>
          </a:prstGeom>
          <a:solidFill>
            <a:srgbClr val="FFE5DD"/>
          </a:solidFill>
          <a:ln>
            <a:noFill/>
          </a:ln>
        </p:spPr>
        <p:txBody>
          <a:bodyPr anchorCtr="0" anchor="t" bIns="71425" lIns="497200" spcFirstLastPara="1" rIns="285750" wrap="square" tIns="160025">
            <a:noAutofit/>
          </a:bodyPr>
          <a:lstStyle/>
          <a:p>
            <a:pPr indent="0" lvl="0" marL="0" rtl="0" algn="l">
              <a:lnSpc>
                <a:spcPct val="100000"/>
              </a:lnSpc>
              <a:spcBef>
                <a:spcPts val="0"/>
              </a:spcBef>
              <a:spcAft>
                <a:spcPts val="0"/>
              </a:spcAft>
              <a:buNone/>
            </a:pPr>
            <a:r>
              <a:rPr lang="en-US" sz="1100">
                <a:solidFill>
                  <a:srgbClr val="202124"/>
                </a:solidFill>
                <a:latin typeface="Google Sans SemiBold"/>
                <a:ea typeface="Google Sans SemiBold"/>
                <a:cs typeface="Google Sans SemiBold"/>
                <a:sym typeface="Google Sans SemiBold"/>
              </a:rPr>
              <a:t>Note</a:t>
            </a:r>
            <a:endParaRPr sz="1100">
              <a:solidFill>
                <a:srgbClr val="202124"/>
              </a:solidFill>
              <a:latin typeface="Google Sans SemiBold"/>
              <a:ea typeface="Google Sans SemiBold"/>
              <a:cs typeface="Google Sans SemiBold"/>
              <a:sym typeface="Google Sans SemiBold"/>
            </a:endParaRPr>
          </a:p>
          <a:p>
            <a:pPr indent="0" lvl="0" marL="0" rtl="0" algn="l">
              <a:spcBef>
                <a:spcPts val="600"/>
              </a:spcBef>
              <a:spcAft>
                <a:spcPts val="0"/>
              </a:spcAft>
              <a:buNone/>
            </a:pPr>
            <a:r>
              <a:rPr lang="en-US" sz="800">
                <a:solidFill>
                  <a:srgbClr val="202124"/>
                </a:solidFill>
                <a:latin typeface="Google Sans Text"/>
                <a:ea typeface="Google Sans Text"/>
                <a:cs typeface="Google Sans Text"/>
                <a:sym typeface="Google Sans Text"/>
              </a:rPr>
              <a:t>Do not insert prying device too far into device as doing so may damage the battery pack.</a:t>
            </a:r>
            <a:endParaRPr sz="800">
              <a:solidFill>
                <a:srgbClr val="202124"/>
              </a:solidFill>
              <a:latin typeface="Google Sans Text"/>
              <a:ea typeface="Google Sans Text"/>
              <a:cs typeface="Google Sans Text"/>
              <a:sym typeface="Google Sans Text"/>
            </a:endParaRPr>
          </a:p>
          <a:p>
            <a:pPr indent="0" lvl="0" marL="0" rtl="0" algn="l">
              <a:spcBef>
                <a:spcPts val="600"/>
              </a:spcBef>
              <a:spcAft>
                <a:spcPts val="0"/>
              </a:spcAft>
              <a:buNone/>
            </a:pPr>
            <a:r>
              <a:t/>
            </a:r>
            <a:endParaRPr sz="800">
              <a:solidFill>
                <a:srgbClr val="202124"/>
              </a:solidFill>
              <a:latin typeface="Google Sans Text"/>
              <a:ea typeface="Google Sans Text"/>
              <a:cs typeface="Google Sans Text"/>
              <a:sym typeface="Google Sans Text"/>
            </a:endParaRPr>
          </a:p>
          <a:p>
            <a:pPr indent="0" lvl="0" marL="0" rtl="0" algn="l">
              <a:lnSpc>
                <a:spcPct val="100000"/>
              </a:lnSpc>
              <a:spcBef>
                <a:spcPts val="600"/>
              </a:spcBef>
              <a:spcAft>
                <a:spcPts val="600"/>
              </a:spcAft>
              <a:buNone/>
            </a:pPr>
            <a:r>
              <a:t/>
            </a:r>
            <a:endParaRPr sz="800">
              <a:solidFill>
                <a:srgbClr val="202124"/>
              </a:solidFill>
              <a:latin typeface="Google Sans Text"/>
              <a:ea typeface="Google Sans Text"/>
              <a:cs typeface="Google Sans Text"/>
              <a:sym typeface="Google Sans Text"/>
            </a:endParaRPr>
          </a:p>
        </p:txBody>
      </p:sp>
      <p:pic>
        <p:nvPicPr>
          <p:cNvPr id="582" name="Google Shape;582;p40"/>
          <p:cNvPicPr preferRelativeResize="0"/>
          <p:nvPr/>
        </p:nvPicPr>
        <p:blipFill>
          <a:blip r:embed="rId4">
            <a:alphaModFix/>
          </a:blip>
          <a:stretch>
            <a:fillRect/>
          </a:stretch>
        </p:blipFill>
        <p:spPr>
          <a:xfrm>
            <a:off x="661235" y="4093476"/>
            <a:ext cx="158923" cy="217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86" name="Shape 586"/>
        <p:cNvGrpSpPr/>
        <p:nvPr/>
      </p:nvGrpSpPr>
      <p:grpSpPr>
        <a:xfrm>
          <a:off x="0" y="0"/>
          <a:ext cx="0" cy="0"/>
          <a:chOff x="0" y="0"/>
          <a:chExt cx="0" cy="0"/>
        </a:xfrm>
      </p:grpSpPr>
      <p:pic>
        <p:nvPicPr>
          <p:cNvPr id="587" name="Google Shape;587;p41"/>
          <p:cNvPicPr preferRelativeResize="0"/>
          <p:nvPr/>
        </p:nvPicPr>
        <p:blipFill>
          <a:blip r:embed="rId3">
            <a:alphaModFix/>
          </a:blip>
          <a:stretch>
            <a:fillRect/>
          </a:stretch>
        </p:blipFill>
        <p:spPr>
          <a:xfrm>
            <a:off x="3567965" y="2103186"/>
            <a:ext cx="5118833" cy="1800263"/>
          </a:xfrm>
          <a:prstGeom prst="rect">
            <a:avLst/>
          </a:prstGeom>
          <a:noFill/>
          <a:ln>
            <a:noFill/>
          </a:ln>
        </p:spPr>
      </p:pic>
      <p:sp>
        <p:nvSpPr>
          <p:cNvPr id="588" name="Google Shape;588;p41"/>
          <p:cNvSpPr/>
          <p:nvPr/>
        </p:nvSpPr>
        <p:spPr>
          <a:xfrm>
            <a:off x="457237" y="2318650"/>
            <a:ext cx="858600" cy="428400"/>
          </a:xfrm>
          <a:prstGeom prst="round2SameRect">
            <a:avLst>
              <a:gd fmla="val 3611" name="adj1"/>
              <a:gd fmla="val 0" name="adj2"/>
            </a:avLst>
          </a:prstGeom>
          <a:solidFill>
            <a:schemeClr val="accent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89" name="Google Shape;589;p41"/>
          <p:cNvSpPr/>
          <p:nvPr/>
        </p:nvSpPr>
        <p:spPr>
          <a:xfrm>
            <a:off x="1396287" y="2318650"/>
            <a:ext cx="858600" cy="428400"/>
          </a:xfrm>
          <a:prstGeom prst="round2SameRect">
            <a:avLst>
              <a:gd fmla="val 3611" name="adj1"/>
              <a:gd fmla="val 0" name="adj2"/>
            </a:avLst>
          </a:prstGeom>
          <a:solidFill>
            <a:schemeClr val="accent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90" name="Google Shape;590;p41"/>
          <p:cNvSpPr/>
          <p:nvPr/>
        </p:nvSpPr>
        <p:spPr>
          <a:xfrm>
            <a:off x="457206" y="2323035"/>
            <a:ext cx="860700" cy="1109400"/>
          </a:xfrm>
          <a:prstGeom prst="roundRect">
            <a:avLst>
              <a:gd fmla="val 2778" name="adj"/>
            </a:avLst>
          </a:prstGeom>
          <a:noFill/>
          <a:ln cap="flat" cmpd="sng" w="952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300"/>
              </a:spcAft>
              <a:buNone/>
            </a:pPr>
            <a:r>
              <a:rPr lang="en-US" sz="800">
                <a:solidFill>
                  <a:schemeClr val="dk1"/>
                </a:solidFill>
                <a:latin typeface="Google Sans Text Medium"/>
                <a:ea typeface="Google Sans Text Medium"/>
                <a:cs typeface="Google Sans Text Medium"/>
                <a:sym typeface="Google Sans Text Medium"/>
              </a:rPr>
              <a:t>Screw</a:t>
            </a:r>
            <a:br>
              <a:rPr lang="en-US" sz="800">
                <a:solidFill>
                  <a:schemeClr val="dk1"/>
                </a:solidFill>
                <a:latin typeface="Google Sans Text Medium"/>
                <a:ea typeface="Google Sans Text Medium"/>
                <a:cs typeface="Google Sans Text Medium"/>
                <a:sym typeface="Google Sans Text Medium"/>
              </a:rPr>
            </a:br>
            <a:r>
              <a:rPr lang="en-US" sz="600">
                <a:solidFill>
                  <a:schemeClr val="dk1"/>
                </a:solidFill>
                <a:latin typeface="Google Sans Text"/>
                <a:ea typeface="Google Sans Text"/>
                <a:cs typeface="Google Sans Text"/>
                <a:sym typeface="Google Sans Text"/>
              </a:rPr>
              <a:t>G250-05370-00</a:t>
            </a:r>
            <a:br>
              <a:rPr lang="en-US" sz="600">
                <a:solidFill>
                  <a:schemeClr val="dk1"/>
                </a:solidFill>
                <a:latin typeface="Google Sans Text"/>
                <a:ea typeface="Google Sans Text"/>
                <a:cs typeface="Google Sans Text"/>
                <a:sym typeface="Google Sans Text"/>
              </a:rPr>
            </a:br>
            <a:endParaRPr sz="600">
              <a:solidFill>
                <a:schemeClr val="dk1"/>
              </a:solidFill>
              <a:latin typeface="Google Sans Text"/>
              <a:ea typeface="Google Sans Text"/>
              <a:cs typeface="Google Sans Text"/>
              <a:sym typeface="Google Sans Text"/>
            </a:endParaRPr>
          </a:p>
        </p:txBody>
      </p:sp>
      <p:sp>
        <p:nvSpPr>
          <p:cNvPr id="591" name="Google Shape;591;p41"/>
          <p:cNvSpPr/>
          <p:nvPr/>
        </p:nvSpPr>
        <p:spPr>
          <a:xfrm>
            <a:off x="1387830" y="2323035"/>
            <a:ext cx="860700" cy="1109400"/>
          </a:xfrm>
          <a:prstGeom prst="roundRect">
            <a:avLst>
              <a:gd fmla="val 2778" name="adj"/>
            </a:avLst>
          </a:prstGeom>
          <a:noFill/>
          <a:ln cap="flat" cmpd="sng" w="9525">
            <a:solidFill>
              <a:schemeClr val="lt1"/>
            </a:solidFill>
            <a:prstDash val="solid"/>
            <a:round/>
            <a:headEnd len="sm" w="sm" type="none"/>
            <a:tailEnd len="sm" w="sm" type="none"/>
          </a:ln>
        </p:spPr>
        <p:txBody>
          <a:bodyPr anchorCtr="0" anchor="t" bIns="57150" lIns="100575" spcFirstLastPara="1" rIns="57150" wrap="square" tIns="137150">
            <a:noAutofit/>
          </a:bodyPr>
          <a:lstStyle/>
          <a:p>
            <a:pPr indent="0" lvl="0" marL="0" rtl="0" algn="l">
              <a:lnSpc>
                <a:spcPct val="90000"/>
              </a:lnSpc>
              <a:spcBef>
                <a:spcPts val="0"/>
              </a:spcBef>
              <a:spcAft>
                <a:spcPts val="300"/>
              </a:spcAft>
              <a:buNone/>
            </a:pPr>
            <a:r>
              <a:rPr lang="en-US" sz="800">
                <a:solidFill>
                  <a:schemeClr val="dk1"/>
                </a:solidFill>
                <a:latin typeface="Google Sans Text Medium"/>
                <a:ea typeface="Google Sans Text Medium"/>
                <a:cs typeface="Google Sans Text Medium"/>
                <a:sym typeface="Google Sans Text Medium"/>
              </a:rPr>
              <a:t>Screw</a:t>
            </a:r>
            <a:br>
              <a:rPr lang="en-US" sz="800">
                <a:solidFill>
                  <a:schemeClr val="dk1"/>
                </a:solidFill>
                <a:latin typeface="Google Sans Text Medium"/>
                <a:ea typeface="Google Sans Text Medium"/>
                <a:cs typeface="Google Sans Text Medium"/>
                <a:sym typeface="Google Sans Text Medium"/>
              </a:rPr>
            </a:br>
            <a:r>
              <a:rPr lang="en-US" sz="600">
                <a:solidFill>
                  <a:schemeClr val="dk1"/>
                </a:solidFill>
                <a:latin typeface="Google Sans Text"/>
                <a:ea typeface="Google Sans Text"/>
                <a:cs typeface="Google Sans Text"/>
                <a:sym typeface="Google Sans Text"/>
              </a:rPr>
              <a:t>G250-06929-01</a:t>
            </a:r>
            <a:endParaRPr sz="600">
              <a:solidFill>
                <a:schemeClr val="dk1"/>
              </a:solidFill>
              <a:latin typeface="Google Sans Text"/>
              <a:ea typeface="Google Sans Text"/>
              <a:cs typeface="Google Sans Text"/>
              <a:sym typeface="Google Sans Text"/>
            </a:endParaRPr>
          </a:p>
        </p:txBody>
      </p:sp>
      <p:pic>
        <p:nvPicPr>
          <p:cNvPr id="592" name="Google Shape;592;p41"/>
          <p:cNvPicPr preferRelativeResize="0"/>
          <p:nvPr/>
        </p:nvPicPr>
        <p:blipFill>
          <a:blip r:embed="rId4">
            <a:alphaModFix/>
          </a:blip>
          <a:stretch>
            <a:fillRect/>
          </a:stretch>
        </p:blipFill>
        <p:spPr>
          <a:xfrm flipH="1">
            <a:off x="753438" y="2832100"/>
            <a:ext cx="266039" cy="503800"/>
          </a:xfrm>
          <a:prstGeom prst="rect">
            <a:avLst/>
          </a:prstGeom>
          <a:noFill/>
          <a:ln>
            <a:noFill/>
          </a:ln>
        </p:spPr>
      </p:pic>
      <p:pic>
        <p:nvPicPr>
          <p:cNvPr id="593" name="Google Shape;593;p41"/>
          <p:cNvPicPr preferRelativeResize="0"/>
          <p:nvPr/>
        </p:nvPicPr>
        <p:blipFill>
          <a:blip r:embed="rId5">
            <a:alphaModFix/>
          </a:blip>
          <a:stretch>
            <a:fillRect/>
          </a:stretch>
        </p:blipFill>
        <p:spPr>
          <a:xfrm>
            <a:off x="1620669" y="2964826"/>
            <a:ext cx="347874" cy="333388"/>
          </a:xfrm>
          <a:prstGeom prst="rect">
            <a:avLst/>
          </a:prstGeom>
          <a:noFill/>
          <a:ln>
            <a:noFill/>
          </a:ln>
        </p:spPr>
      </p:pic>
      <p:sp>
        <p:nvSpPr>
          <p:cNvPr id="594" name="Google Shape;594;p41"/>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595" name="Google Shape;595;p41"/>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04</a:t>
            </a:r>
            <a:endParaRPr sz="2400">
              <a:solidFill>
                <a:schemeClr val="lt2"/>
              </a:solidFill>
              <a:latin typeface="Google Sans SemiBold"/>
              <a:ea typeface="Google Sans SemiBold"/>
              <a:cs typeface="Google Sans SemiBold"/>
              <a:sym typeface="Google Sans SemiBold"/>
            </a:endParaRPr>
          </a:p>
        </p:txBody>
      </p:sp>
      <p:sp>
        <p:nvSpPr>
          <p:cNvPr id="596" name="Google Shape;596;p41"/>
          <p:cNvSpPr txBox="1"/>
          <p:nvPr/>
        </p:nvSpPr>
        <p:spPr>
          <a:xfrm>
            <a:off x="452374" y="1049949"/>
            <a:ext cx="28239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Screws</a:t>
            </a:r>
            <a:endParaRPr sz="1900">
              <a:solidFill>
                <a:schemeClr val="dk1"/>
              </a:solidFill>
              <a:latin typeface="Google Sans SemiBold"/>
              <a:ea typeface="Google Sans SemiBold"/>
              <a:cs typeface="Google Sans SemiBold"/>
              <a:sym typeface="Google Sans SemiBold"/>
            </a:endParaRPr>
          </a:p>
        </p:txBody>
      </p:sp>
      <p:sp>
        <p:nvSpPr>
          <p:cNvPr id="597" name="Google Shape;597;p41"/>
          <p:cNvSpPr txBox="1"/>
          <p:nvPr/>
        </p:nvSpPr>
        <p:spPr>
          <a:xfrm>
            <a:off x="449953" y="1582891"/>
            <a:ext cx="2561400" cy="4617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Use a screwdriver to remove the 17 screws that secure the inner and antenna housing to the logic board.</a:t>
            </a:r>
            <a:endParaRPr sz="1000">
              <a:solidFill>
                <a:schemeClr val="dk1"/>
              </a:solidFill>
              <a:latin typeface="Google Sans"/>
              <a:ea typeface="Google Sans"/>
              <a:cs typeface="Google Sans"/>
              <a:sym typeface="Google Sans"/>
            </a:endParaRPr>
          </a:p>
        </p:txBody>
      </p:sp>
      <p:sp>
        <p:nvSpPr>
          <p:cNvPr id="598" name="Google Shape;598;p41"/>
          <p:cNvSpPr/>
          <p:nvPr/>
        </p:nvSpPr>
        <p:spPr>
          <a:xfrm>
            <a:off x="1396275" y="2747050"/>
            <a:ext cx="852300" cy="45600"/>
          </a:xfrm>
          <a:prstGeom prst="roundRect">
            <a:avLst>
              <a:gd fmla="val 0" name="adj"/>
            </a:avLst>
          </a:prstGeom>
          <a:solidFill>
            <a:srgbClr val="EDF9BB"/>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9AA0A6"/>
              </a:solidFill>
              <a:latin typeface="Google Sans"/>
              <a:ea typeface="Google Sans"/>
              <a:cs typeface="Google Sans"/>
              <a:sym typeface="Google Sans"/>
            </a:endParaRPr>
          </a:p>
        </p:txBody>
      </p:sp>
      <p:sp>
        <p:nvSpPr>
          <p:cNvPr id="599" name="Google Shape;599;p41"/>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600" name="Google Shape;600;p41"/>
          <p:cNvSpPr/>
          <p:nvPr/>
        </p:nvSpPr>
        <p:spPr>
          <a:xfrm flipH="1">
            <a:off x="6668075" y="2346825"/>
            <a:ext cx="156300" cy="185400"/>
          </a:xfrm>
          <a:prstGeom prst="roundRect">
            <a:avLst>
              <a:gd fmla="val 20787" name="adj"/>
            </a:avLst>
          </a:prstGeom>
          <a:noFill/>
          <a:ln cap="flat" cmpd="sng" w="19050">
            <a:solidFill>
              <a:srgbClr val="ECF7BB"/>
            </a:solidFill>
            <a:prstDash val="solid"/>
            <a:round/>
            <a:headEnd len="sm" w="sm" type="none"/>
            <a:tailEnd len="sm" w="sm" type="none"/>
          </a:ln>
          <a:effectLst>
            <a:outerShdw rotWithShape="0" algn="bl" dir="3600000" dist="28575">
              <a:srgbClr val="000000">
                <a:alpha val="5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601" name="Google Shape;601;p41"/>
          <p:cNvSpPr/>
          <p:nvPr/>
        </p:nvSpPr>
        <p:spPr>
          <a:xfrm flipH="1">
            <a:off x="5939425" y="2194425"/>
            <a:ext cx="156300" cy="185400"/>
          </a:xfrm>
          <a:prstGeom prst="roundRect">
            <a:avLst>
              <a:gd fmla="val 20787" name="adj"/>
            </a:avLst>
          </a:prstGeom>
          <a:noFill/>
          <a:ln cap="flat" cmpd="sng" w="19050">
            <a:solidFill>
              <a:srgbClr val="ECF7BB"/>
            </a:solidFill>
            <a:prstDash val="solid"/>
            <a:round/>
            <a:headEnd len="sm" w="sm" type="none"/>
            <a:tailEnd len="sm" w="sm" type="none"/>
          </a:ln>
          <a:effectLst>
            <a:outerShdw rotWithShape="0" algn="bl" dir="3600000" dist="28575">
              <a:srgbClr val="000000">
                <a:alpha val="58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05" name="Shape 605"/>
        <p:cNvGrpSpPr/>
        <p:nvPr/>
      </p:nvGrpSpPr>
      <p:grpSpPr>
        <a:xfrm>
          <a:off x="0" y="0"/>
          <a:ext cx="0" cy="0"/>
          <a:chOff x="0" y="0"/>
          <a:chExt cx="0" cy="0"/>
        </a:xfrm>
      </p:grpSpPr>
      <p:sp>
        <p:nvSpPr>
          <p:cNvPr id="606" name="Google Shape;606;p42"/>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607" name="Google Shape;607;p42"/>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05</a:t>
            </a:r>
            <a:endParaRPr sz="2400">
              <a:solidFill>
                <a:schemeClr val="lt2"/>
              </a:solidFill>
              <a:latin typeface="Google Sans SemiBold"/>
              <a:ea typeface="Google Sans SemiBold"/>
              <a:cs typeface="Google Sans SemiBold"/>
              <a:sym typeface="Google Sans SemiBold"/>
            </a:endParaRPr>
          </a:p>
        </p:txBody>
      </p:sp>
      <p:sp>
        <p:nvSpPr>
          <p:cNvPr id="608" name="Google Shape;608;p42"/>
          <p:cNvSpPr txBox="1"/>
          <p:nvPr/>
        </p:nvSpPr>
        <p:spPr>
          <a:xfrm>
            <a:off x="452374" y="1049949"/>
            <a:ext cx="28239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Inner Housings</a:t>
            </a:r>
            <a:endParaRPr sz="1900">
              <a:solidFill>
                <a:schemeClr val="dk1"/>
              </a:solidFill>
              <a:latin typeface="Google Sans SemiBold"/>
              <a:ea typeface="Google Sans SemiBold"/>
              <a:cs typeface="Google Sans SemiBold"/>
              <a:sym typeface="Google Sans SemiBold"/>
            </a:endParaRPr>
          </a:p>
        </p:txBody>
      </p:sp>
      <p:sp>
        <p:nvSpPr>
          <p:cNvPr id="609" name="Google Shape;609;p42"/>
          <p:cNvSpPr txBox="1"/>
          <p:nvPr/>
        </p:nvSpPr>
        <p:spPr>
          <a:xfrm>
            <a:off x="449953" y="1582891"/>
            <a:ext cx="2367300" cy="10776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Unscrew the inner housings</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Aluminum Alloy</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pic>
        <p:nvPicPr>
          <p:cNvPr id="610" name="Google Shape;610;p42"/>
          <p:cNvPicPr preferRelativeResize="0"/>
          <p:nvPr/>
        </p:nvPicPr>
        <p:blipFill>
          <a:blip r:embed="rId3">
            <a:alphaModFix/>
          </a:blip>
          <a:stretch>
            <a:fillRect/>
          </a:stretch>
        </p:blipFill>
        <p:spPr>
          <a:xfrm>
            <a:off x="4036413" y="992524"/>
            <a:ext cx="2018122" cy="3510588"/>
          </a:xfrm>
          <a:prstGeom prst="rect">
            <a:avLst/>
          </a:prstGeom>
          <a:noFill/>
          <a:ln>
            <a:noFill/>
          </a:ln>
        </p:spPr>
      </p:pic>
      <p:pic>
        <p:nvPicPr>
          <p:cNvPr id="611" name="Google Shape;611;p42"/>
          <p:cNvPicPr preferRelativeResize="0"/>
          <p:nvPr/>
        </p:nvPicPr>
        <p:blipFill>
          <a:blip r:embed="rId4">
            <a:alphaModFix/>
          </a:blip>
          <a:stretch>
            <a:fillRect/>
          </a:stretch>
        </p:blipFill>
        <p:spPr>
          <a:xfrm>
            <a:off x="6143439" y="734130"/>
            <a:ext cx="1915031" cy="3768968"/>
          </a:xfrm>
          <a:prstGeom prst="rect">
            <a:avLst/>
          </a:prstGeom>
          <a:noFill/>
          <a:ln>
            <a:noFill/>
          </a:ln>
        </p:spPr>
      </p:pic>
      <p:sp>
        <p:nvSpPr>
          <p:cNvPr id="612" name="Google Shape;612;p42"/>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16" name="Shape 616"/>
        <p:cNvGrpSpPr/>
        <p:nvPr/>
      </p:nvGrpSpPr>
      <p:grpSpPr>
        <a:xfrm>
          <a:off x="0" y="0"/>
          <a:ext cx="0" cy="0"/>
          <a:chOff x="0" y="0"/>
          <a:chExt cx="0" cy="0"/>
        </a:xfrm>
      </p:grpSpPr>
      <p:sp>
        <p:nvSpPr>
          <p:cNvPr id="617" name="Google Shape;617;p43"/>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618" name="Google Shape;618;p43"/>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06</a:t>
            </a:r>
            <a:endParaRPr sz="2400">
              <a:solidFill>
                <a:schemeClr val="lt2"/>
              </a:solidFill>
              <a:latin typeface="Google Sans SemiBold"/>
              <a:ea typeface="Google Sans SemiBold"/>
              <a:cs typeface="Google Sans SemiBold"/>
              <a:sym typeface="Google Sans SemiBold"/>
            </a:endParaRPr>
          </a:p>
        </p:txBody>
      </p:sp>
      <p:sp>
        <p:nvSpPr>
          <p:cNvPr id="619" name="Google Shape;619;p43"/>
          <p:cNvSpPr txBox="1"/>
          <p:nvPr/>
        </p:nvSpPr>
        <p:spPr>
          <a:xfrm>
            <a:off x="452374" y="1049949"/>
            <a:ext cx="28239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Battery</a:t>
            </a:r>
            <a:endParaRPr sz="1900">
              <a:solidFill>
                <a:schemeClr val="dk1"/>
              </a:solidFill>
              <a:latin typeface="Google Sans SemiBold"/>
              <a:ea typeface="Google Sans SemiBold"/>
              <a:cs typeface="Google Sans SemiBold"/>
              <a:sym typeface="Google Sans SemiBold"/>
            </a:endParaRPr>
          </a:p>
        </p:txBody>
      </p:sp>
      <p:sp>
        <p:nvSpPr>
          <p:cNvPr id="620" name="Google Shape;620;p43"/>
          <p:cNvSpPr txBox="1"/>
          <p:nvPr/>
        </p:nvSpPr>
        <p:spPr>
          <a:xfrm>
            <a:off x="449950" y="1582900"/>
            <a:ext cx="4109100" cy="36942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Although some recyclers may pry the battery out, we recommend first heating the adhesive under the battery to 158℉ (70 ℃) to weaken the adhesive bond. We </a:t>
            </a:r>
            <a:r>
              <a:rPr lang="en-US" sz="1000">
                <a:solidFill>
                  <a:schemeClr val="dk1"/>
                </a:solidFill>
                <a:latin typeface="Google Sans"/>
                <a:ea typeface="Google Sans"/>
                <a:cs typeface="Google Sans"/>
                <a:sym typeface="Google Sans"/>
              </a:rPr>
              <a:t>recommend</a:t>
            </a:r>
            <a:r>
              <a:rPr lang="en-US" sz="1000">
                <a:solidFill>
                  <a:schemeClr val="dk1"/>
                </a:solidFill>
                <a:latin typeface="Google Sans"/>
                <a:ea typeface="Google Sans"/>
                <a:cs typeface="Google Sans"/>
                <a:sym typeface="Google Sans"/>
              </a:rPr>
              <a:t> a duration of 10 minutes on the hot plate. Use caution. The heating plate is a hot surface and it could cause burns.</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Al</a:t>
            </a:r>
            <a:r>
              <a:rPr lang="en-US" sz="1000">
                <a:solidFill>
                  <a:schemeClr val="dk1"/>
                </a:solidFill>
                <a:latin typeface="Google Sans"/>
                <a:ea typeface="Google Sans"/>
                <a:cs typeface="Google Sans"/>
                <a:sym typeface="Google Sans"/>
              </a:rPr>
              <a:t>ternatively, a recycler could apply 99.9% isopropyl alcohol </a:t>
            </a:r>
            <a:r>
              <a:rPr lang="en-US" sz="1000">
                <a:solidFill>
                  <a:schemeClr val="dk1"/>
                </a:solidFill>
                <a:latin typeface="Google Sans"/>
                <a:ea typeface="Google Sans"/>
                <a:cs typeface="Google Sans"/>
                <a:sym typeface="Google Sans"/>
              </a:rPr>
              <a:t>under the battery to compromise the adhesive.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Battery must be recycled with specialized processes such as pyrometallurgy or hydrometallurgy.</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Cobalt</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Lithium</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Nickel</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Precious Metals</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Gold plating on flex cable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pic>
        <p:nvPicPr>
          <p:cNvPr id="621" name="Google Shape;621;p43"/>
          <p:cNvPicPr preferRelativeResize="0"/>
          <p:nvPr/>
        </p:nvPicPr>
        <p:blipFill>
          <a:blip r:embed="rId3">
            <a:alphaModFix/>
          </a:blip>
          <a:stretch>
            <a:fillRect/>
          </a:stretch>
        </p:blipFill>
        <p:spPr>
          <a:xfrm>
            <a:off x="4409275" y="494312"/>
            <a:ext cx="3126750" cy="2361531"/>
          </a:xfrm>
          <a:prstGeom prst="rect">
            <a:avLst/>
          </a:prstGeom>
          <a:noFill/>
          <a:ln>
            <a:noFill/>
          </a:ln>
        </p:spPr>
      </p:pic>
      <p:sp>
        <p:nvSpPr>
          <p:cNvPr id="622" name="Google Shape;622;p43"/>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623" name="Google Shape;623;p43"/>
          <p:cNvPicPr preferRelativeResize="0"/>
          <p:nvPr/>
        </p:nvPicPr>
        <p:blipFill>
          <a:blip r:embed="rId4">
            <a:alphaModFix/>
          </a:blip>
          <a:stretch>
            <a:fillRect/>
          </a:stretch>
        </p:blipFill>
        <p:spPr>
          <a:xfrm>
            <a:off x="5517558" y="2100950"/>
            <a:ext cx="3057768" cy="24942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noFill/>
      </p:bgPr>
    </p:bg>
    <p:spTree>
      <p:nvGrpSpPr>
        <p:cNvPr id="254" name="Shape 254"/>
        <p:cNvGrpSpPr/>
        <p:nvPr/>
      </p:nvGrpSpPr>
      <p:grpSpPr>
        <a:xfrm>
          <a:off x="0" y="0"/>
          <a:ext cx="0" cy="0"/>
          <a:chOff x="0" y="0"/>
          <a:chExt cx="0" cy="0"/>
        </a:xfrm>
      </p:grpSpPr>
      <p:sp>
        <p:nvSpPr>
          <p:cNvPr id="255" name="Google Shape;255;p26"/>
          <p:cNvSpPr/>
          <p:nvPr/>
        </p:nvSpPr>
        <p:spPr>
          <a:xfrm>
            <a:off x="2899203" y="3141734"/>
            <a:ext cx="5787900" cy="1517700"/>
          </a:xfrm>
          <a:prstGeom prst="roundRect">
            <a:avLst>
              <a:gd fmla="val 8999"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256" name="Google Shape;256;p26"/>
          <p:cNvSpPr/>
          <p:nvPr/>
        </p:nvSpPr>
        <p:spPr>
          <a:xfrm>
            <a:off x="2899203" y="543266"/>
            <a:ext cx="5787900" cy="23715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257" name="Google Shape;257;p26"/>
          <p:cNvSpPr txBox="1"/>
          <p:nvPr/>
        </p:nvSpPr>
        <p:spPr>
          <a:xfrm>
            <a:off x="457203" y="571500"/>
            <a:ext cx="1944600" cy="802200"/>
          </a:xfrm>
          <a:prstGeom prst="rect">
            <a:avLst/>
          </a:prstGeom>
          <a:noFill/>
          <a:ln>
            <a:noFill/>
          </a:ln>
        </p:spPr>
        <p:txBody>
          <a:bodyPr anchorCtr="0" anchor="t" bIns="0" lIns="0" spcFirstLastPara="1" rIns="0" wrap="square" tIns="12375">
            <a:spAutoFit/>
          </a:bodyPr>
          <a:lstStyle/>
          <a:p>
            <a:pPr indent="0" lvl="0" marL="12700" marR="0" rtl="0" algn="l">
              <a:lnSpc>
                <a:spcPct val="90000"/>
              </a:lnSpc>
              <a:spcBef>
                <a:spcPts val="0"/>
              </a:spcBef>
              <a:spcAft>
                <a:spcPts val="0"/>
              </a:spcAft>
              <a:buClr>
                <a:srgbClr val="000000"/>
              </a:buClr>
              <a:buSzPts val="1200"/>
              <a:buFont typeface="Arial"/>
              <a:buNone/>
            </a:pPr>
            <a:r>
              <a:rPr i="0" lang="en-US" sz="1900" u="none" cap="none" strike="noStrike">
                <a:solidFill>
                  <a:schemeClr val="dk1"/>
                </a:solidFill>
                <a:latin typeface="Google Sans SemiBold"/>
                <a:ea typeface="Google Sans SemiBold"/>
                <a:cs typeface="Google Sans SemiBold"/>
                <a:sym typeface="Google Sans SemiBold"/>
              </a:rPr>
              <a:t>Environmental</a:t>
            </a:r>
            <a:br>
              <a:rPr lang="en-US" sz="1900">
                <a:solidFill>
                  <a:schemeClr val="dk1"/>
                </a:solidFill>
                <a:latin typeface="Google Sans SemiBold"/>
                <a:ea typeface="Google Sans SemiBold"/>
                <a:cs typeface="Google Sans SemiBold"/>
                <a:sym typeface="Google Sans SemiBold"/>
              </a:rPr>
            </a:br>
            <a:r>
              <a:rPr i="0" lang="en-US" sz="1900" u="none" cap="none" strike="noStrike">
                <a:solidFill>
                  <a:schemeClr val="dk1"/>
                </a:solidFill>
                <a:latin typeface="Google Sans SemiBold"/>
                <a:ea typeface="Google Sans SemiBold"/>
                <a:cs typeface="Google Sans SemiBold"/>
                <a:sym typeface="Google Sans SemiBold"/>
              </a:rPr>
              <a:t>sustainability</a:t>
            </a:r>
            <a:r>
              <a:rPr lang="en-US" sz="1900">
                <a:solidFill>
                  <a:schemeClr val="dk1"/>
                </a:solidFill>
                <a:latin typeface="Google Sans SemiBold"/>
                <a:ea typeface="Google Sans SemiBold"/>
                <a:cs typeface="Google Sans SemiBold"/>
                <a:sym typeface="Google Sans SemiBold"/>
              </a:rPr>
              <a:t> </a:t>
            </a:r>
            <a:r>
              <a:rPr i="0" lang="en-US" sz="1900" u="none" cap="none" strike="noStrike">
                <a:solidFill>
                  <a:schemeClr val="dk1"/>
                </a:solidFill>
                <a:latin typeface="Google Sans SemiBold"/>
                <a:ea typeface="Google Sans SemiBold"/>
                <a:cs typeface="Google Sans SemiBold"/>
                <a:sym typeface="Google Sans SemiBold"/>
              </a:rPr>
              <a:t>at Google</a:t>
            </a:r>
            <a:endParaRPr i="0" sz="1900" u="none" cap="none" strike="noStrike">
              <a:solidFill>
                <a:schemeClr val="dk1"/>
              </a:solidFill>
              <a:latin typeface="Google Sans SemiBold"/>
              <a:ea typeface="Google Sans SemiBold"/>
              <a:cs typeface="Google Sans SemiBold"/>
              <a:sym typeface="Google Sans SemiBold"/>
            </a:endParaRPr>
          </a:p>
        </p:txBody>
      </p:sp>
      <p:sp>
        <p:nvSpPr>
          <p:cNvPr id="258" name="Google Shape;258;p26"/>
          <p:cNvSpPr txBox="1"/>
          <p:nvPr/>
        </p:nvSpPr>
        <p:spPr>
          <a:xfrm>
            <a:off x="457203" y="3198594"/>
            <a:ext cx="1861800" cy="538800"/>
          </a:xfrm>
          <a:prstGeom prst="rect">
            <a:avLst/>
          </a:prstGeom>
          <a:noFill/>
          <a:ln>
            <a:noFill/>
          </a:ln>
        </p:spPr>
        <p:txBody>
          <a:bodyPr anchorCtr="0" anchor="t" bIns="0" lIns="0" spcFirstLastPara="1" rIns="0" wrap="square" tIns="12375">
            <a:spAutoFit/>
          </a:bodyPr>
          <a:lstStyle/>
          <a:p>
            <a:pPr indent="0" lvl="0" marL="12700" marR="0" rtl="0" algn="l">
              <a:lnSpc>
                <a:spcPct val="9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Who is this Guide for?</a:t>
            </a:r>
            <a:endParaRPr i="0" sz="1900" u="none" cap="none" strike="noStrike">
              <a:solidFill>
                <a:schemeClr val="dk1"/>
              </a:solidFill>
              <a:latin typeface="Google Sans SemiBold"/>
              <a:ea typeface="Google Sans SemiBold"/>
              <a:cs typeface="Google Sans SemiBold"/>
              <a:sym typeface="Google Sans SemiBold"/>
            </a:endParaRPr>
          </a:p>
        </p:txBody>
      </p:sp>
      <p:sp>
        <p:nvSpPr>
          <p:cNvPr id="259" name="Google Shape;259;p26"/>
          <p:cNvSpPr txBox="1"/>
          <p:nvPr/>
        </p:nvSpPr>
        <p:spPr>
          <a:xfrm>
            <a:off x="3238211" y="861250"/>
            <a:ext cx="5196900" cy="1167000"/>
          </a:xfrm>
          <a:prstGeom prst="rect">
            <a:avLst/>
          </a:prstGeom>
          <a:noFill/>
          <a:ln>
            <a:noFill/>
          </a:ln>
        </p:spPr>
        <p:txBody>
          <a:bodyPr anchorCtr="0" anchor="t" bIns="0" lIns="0" spcFirstLastPara="1" rIns="0" wrap="square" tIns="12375">
            <a:spAutoFit/>
          </a:bodyPr>
          <a:lstStyle/>
          <a:p>
            <a:pPr indent="0" lvl="0" marL="12700" marR="165100" rtl="0" algn="l">
              <a:lnSpc>
                <a:spcPct val="100000"/>
              </a:lnSpc>
              <a:spcBef>
                <a:spcPts val="0"/>
              </a:spcBef>
              <a:spcAft>
                <a:spcPts val="0"/>
              </a:spcAft>
              <a:buClr>
                <a:srgbClr val="000000"/>
              </a:buClr>
              <a:buSzPts val="1200"/>
              <a:buFont typeface="Arial"/>
              <a:buNone/>
            </a:pPr>
            <a:r>
              <a:rPr i="0" lang="en-US" sz="1000" u="none" cap="none" strike="noStrike">
                <a:solidFill>
                  <a:schemeClr val="dk1"/>
                </a:solidFill>
                <a:latin typeface="Google Sans SemiBold"/>
                <a:ea typeface="Google Sans SemiBold"/>
                <a:cs typeface="Google Sans SemiBold"/>
                <a:sym typeface="Google Sans SemiBold"/>
              </a:rPr>
              <a:t>At Google, operating i</a:t>
            </a:r>
            <a:r>
              <a:rPr i="0" lang="en-US" sz="1000" u="none" cap="none" strike="noStrike">
                <a:solidFill>
                  <a:schemeClr val="dk1"/>
                </a:solidFill>
                <a:latin typeface="Google Sans SemiBold"/>
                <a:ea typeface="Google Sans SemiBold"/>
                <a:cs typeface="Google Sans SemiBold"/>
                <a:sym typeface="Google Sans SemiBold"/>
              </a:rPr>
              <a:t>n an environmentally sustainable way</a:t>
            </a:r>
            <a:r>
              <a:rPr lang="en-US" sz="1000">
                <a:solidFill>
                  <a:schemeClr val="dk1"/>
                </a:solidFill>
                <a:latin typeface="Google Sans SemiBold"/>
                <a:ea typeface="Google Sans SemiBold"/>
                <a:cs typeface="Google Sans SemiBold"/>
                <a:sym typeface="Google Sans SemiBold"/>
              </a:rPr>
              <a:t> </a:t>
            </a:r>
            <a:r>
              <a:rPr i="0" lang="en-US" sz="1000" u="none" cap="none" strike="noStrike">
                <a:solidFill>
                  <a:schemeClr val="dk1"/>
                </a:solidFill>
                <a:latin typeface="Google Sans SemiBold"/>
                <a:ea typeface="Google Sans SemiBold"/>
                <a:cs typeface="Google Sans SemiBold"/>
                <a:sym typeface="Google Sans SemiBold"/>
              </a:rPr>
              <a:t>has been a core value from </a:t>
            </a:r>
            <a:r>
              <a:rPr lang="en-US" sz="1000">
                <a:solidFill>
                  <a:schemeClr val="dk1"/>
                </a:solidFill>
                <a:latin typeface="Google Sans SemiBold"/>
                <a:ea typeface="Google Sans SemiBold"/>
                <a:cs typeface="Google Sans SemiBold"/>
                <a:sym typeface="Google Sans SemiBold"/>
              </a:rPr>
              <a:t>our</a:t>
            </a:r>
            <a:r>
              <a:rPr i="0" lang="en-US" sz="1000" u="none" cap="none" strike="noStrike">
                <a:solidFill>
                  <a:schemeClr val="dk1"/>
                </a:solidFill>
                <a:latin typeface="Google Sans SemiBold"/>
                <a:ea typeface="Google Sans SemiBold"/>
                <a:cs typeface="Google Sans SemiBold"/>
                <a:sym typeface="Google Sans SemiBold"/>
              </a:rPr>
              <a:t> beginnin</a:t>
            </a:r>
            <a:r>
              <a:rPr i="0" lang="en-US" sz="1000" u="none" cap="none" strike="noStrike">
                <a:solidFill>
                  <a:schemeClr val="dk1"/>
                </a:solidFill>
                <a:latin typeface="Google Sans SemiBold"/>
                <a:ea typeface="Google Sans SemiBold"/>
                <a:cs typeface="Google Sans SemiBold"/>
                <a:sym typeface="Google Sans SemiBold"/>
              </a:rPr>
              <a:t>g</a:t>
            </a:r>
            <a:r>
              <a:rPr i="0" lang="en-US" sz="1000" u="none" cap="none" strike="noStrike">
                <a:solidFill>
                  <a:schemeClr val="dk1"/>
                </a:solidFill>
                <a:latin typeface="Google Sans"/>
                <a:ea typeface="Google Sans"/>
                <a:cs typeface="Google Sans"/>
                <a:sym typeface="Google Sans"/>
              </a:rPr>
              <a:t>.</a:t>
            </a:r>
            <a:endParaRPr sz="1000">
              <a:solidFill>
                <a:schemeClr val="dk1"/>
              </a:solidFill>
              <a:latin typeface="Google Sans"/>
              <a:ea typeface="Google Sans"/>
              <a:cs typeface="Google Sans"/>
              <a:sym typeface="Google Sans"/>
            </a:endParaRPr>
          </a:p>
          <a:p>
            <a:pPr indent="0" lvl="0" marL="12700" marR="165100" rtl="0" algn="l">
              <a:lnSpc>
                <a:spcPct val="100000"/>
              </a:lnSpc>
              <a:spcBef>
                <a:spcPts val="600"/>
              </a:spcBef>
              <a:spcAft>
                <a:spcPts val="0"/>
              </a:spcAft>
              <a:buClr>
                <a:srgbClr val="000000"/>
              </a:buClr>
              <a:buSzPts val="1200"/>
              <a:buFont typeface="Arial"/>
              <a:buNone/>
            </a:pPr>
            <a:r>
              <a:rPr i="0" lang="en-US" sz="1000" u="none" cap="none" strike="noStrike">
                <a:solidFill>
                  <a:schemeClr val="dk1"/>
                </a:solidFill>
                <a:latin typeface="Google Sans"/>
                <a:ea typeface="Google Sans"/>
                <a:cs typeface="Google Sans"/>
                <a:sym typeface="Google Sans"/>
              </a:rPr>
              <a:t>As our business has</a:t>
            </a:r>
            <a:r>
              <a:rPr lang="en-US" sz="1000">
                <a:solidFill>
                  <a:schemeClr val="dk1"/>
                </a:solidFill>
                <a:latin typeface="Google Sans"/>
                <a:ea typeface="Google Sans"/>
                <a:cs typeface="Google Sans"/>
                <a:sym typeface="Google Sans"/>
              </a:rPr>
              <a:t> </a:t>
            </a:r>
            <a:r>
              <a:rPr i="0" lang="en-US" sz="1000" u="none" cap="none" strike="noStrike">
                <a:solidFill>
                  <a:schemeClr val="dk1"/>
                </a:solidFill>
                <a:latin typeface="Google Sans"/>
                <a:ea typeface="Google Sans"/>
                <a:cs typeface="Google Sans"/>
                <a:sym typeface="Google Sans"/>
              </a:rPr>
              <a:t>evolv</a:t>
            </a:r>
            <a:r>
              <a:rPr i="0" lang="en-US" sz="1000" u="none" cap="none" strike="noStrike">
                <a:solidFill>
                  <a:schemeClr val="dk1"/>
                </a:solidFill>
                <a:latin typeface="Google Sans"/>
                <a:ea typeface="Google Sans"/>
                <a:cs typeface="Google Sans"/>
                <a:sym typeface="Google Sans"/>
              </a:rPr>
              <a:t>ed to inclu</a:t>
            </a:r>
            <a:r>
              <a:rPr i="0" lang="en-US" sz="1000" u="none" cap="none" strike="noStrike">
                <a:solidFill>
                  <a:schemeClr val="dk1"/>
                </a:solidFill>
                <a:latin typeface="Google Sans"/>
                <a:ea typeface="Google Sans"/>
                <a:cs typeface="Google Sans"/>
                <a:sym typeface="Google Sans"/>
              </a:rPr>
              <a:t>de the manufacturing of electronic products, we’ve continually expanded our efforts to improve each product’s</a:t>
            </a:r>
            <a:r>
              <a:rPr lang="en-US" sz="1000">
                <a:solidFill>
                  <a:schemeClr val="dk1"/>
                </a:solidFill>
                <a:latin typeface="Google Sans"/>
                <a:ea typeface="Google Sans"/>
                <a:cs typeface="Google Sans"/>
                <a:sym typeface="Google Sans"/>
              </a:rPr>
              <a:t> </a:t>
            </a:r>
            <a:r>
              <a:rPr i="0" lang="en-US" sz="1000" u="none" cap="none" strike="noStrike">
                <a:solidFill>
                  <a:schemeClr val="dk1"/>
                </a:solidFill>
                <a:latin typeface="Google Sans"/>
                <a:ea typeface="Google Sans"/>
                <a:cs typeface="Google Sans"/>
                <a:sym typeface="Google Sans"/>
              </a:rPr>
              <a:t>environmental performance and minimize Google’s impact on</a:t>
            </a:r>
            <a:r>
              <a:rPr lang="en-US" sz="1000">
                <a:solidFill>
                  <a:schemeClr val="dk1"/>
                </a:solidFill>
                <a:latin typeface="Google Sans"/>
                <a:ea typeface="Google Sans"/>
                <a:cs typeface="Google Sans"/>
                <a:sym typeface="Google Sans"/>
              </a:rPr>
              <a:t> </a:t>
            </a:r>
            <a:r>
              <a:rPr i="0" lang="en-US" sz="1000" u="none" cap="none" strike="noStrike">
                <a:solidFill>
                  <a:schemeClr val="dk1"/>
                </a:solidFill>
                <a:latin typeface="Google Sans"/>
                <a:ea typeface="Google Sans"/>
                <a:cs typeface="Google Sans"/>
                <a:sym typeface="Google Sans"/>
              </a:rPr>
              <a:t>the world around us.</a:t>
            </a:r>
            <a:endParaRPr sz="1000">
              <a:solidFill>
                <a:schemeClr val="dk1"/>
              </a:solidFill>
              <a:latin typeface="Google Sans"/>
              <a:ea typeface="Google Sans"/>
              <a:cs typeface="Google Sans"/>
              <a:sym typeface="Google Sans"/>
            </a:endParaRPr>
          </a:p>
          <a:p>
            <a:pPr indent="0" lvl="0" marL="12700" marR="165100" rtl="0" algn="l">
              <a:lnSpc>
                <a:spcPct val="100000"/>
              </a:lnSpc>
              <a:spcBef>
                <a:spcPts val="0"/>
              </a:spcBef>
              <a:spcAft>
                <a:spcPts val="0"/>
              </a:spcAft>
              <a:buClr>
                <a:srgbClr val="000000"/>
              </a:buClr>
              <a:buSzPts val="1200"/>
              <a:buFont typeface="Arial"/>
              <a:buNone/>
            </a:pPr>
            <a:r>
              <a:t/>
            </a:r>
            <a:endParaRPr sz="1000">
              <a:solidFill>
                <a:schemeClr val="dk1"/>
              </a:solidFill>
              <a:latin typeface="Google Sans"/>
              <a:ea typeface="Google Sans"/>
              <a:cs typeface="Google Sans"/>
              <a:sym typeface="Google Sans"/>
            </a:endParaRPr>
          </a:p>
          <a:p>
            <a:pPr indent="0" lvl="0" marL="12700" marR="165100" rtl="0" algn="l">
              <a:lnSpc>
                <a:spcPct val="100000"/>
              </a:lnSpc>
              <a:spcBef>
                <a:spcPts val="0"/>
              </a:spcBef>
              <a:spcAft>
                <a:spcPts val="0"/>
              </a:spcAft>
              <a:buClr>
                <a:schemeClr val="dk1"/>
              </a:buClr>
              <a:buSzPts val="1200"/>
              <a:buFont typeface="Arial"/>
              <a:buNone/>
            </a:pPr>
            <a:r>
              <a:rPr lang="en-US" sz="1000">
                <a:solidFill>
                  <a:schemeClr val="dk1"/>
                </a:solidFill>
                <a:latin typeface="Google Sans"/>
                <a:ea typeface="Google Sans"/>
                <a:cs typeface="Google Sans"/>
                <a:sym typeface="Google Sans"/>
              </a:rPr>
              <a:t>This report details how recyclers can disassemble the Pixel 8a to recover raw materials. </a:t>
            </a:r>
            <a:endParaRPr sz="1000">
              <a:solidFill>
                <a:schemeClr val="dk1"/>
              </a:solidFill>
              <a:latin typeface="Google Sans"/>
              <a:ea typeface="Google Sans"/>
              <a:cs typeface="Google Sans"/>
              <a:sym typeface="Google Sans"/>
            </a:endParaRPr>
          </a:p>
        </p:txBody>
      </p:sp>
      <p:sp>
        <p:nvSpPr>
          <p:cNvPr id="260" name="Google Shape;260;p26"/>
          <p:cNvSpPr txBox="1"/>
          <p:nvPr/>
        </p:nvSpPr>
        <p:spPr>
          <a:xfrm>
            <a:off x="3238211" y="3393969"/>
            <a:ext cx="5196900" cy="936000"/>
          </a:xfrm>
          <a:prstGeom prst="rect">
            <a:avLst/>
          </a:prstGeom>
          <a:noFill/>
          <a:ln>
            <a:noFill/>
          </a:ln>
        </p:spPr>
        <p:txBody>
          <a:bodyPr anchorCtr="0" anchor="t" bIns="0" lIns="0" spcFirstLastPara="1" rIns="0" wrap="square" tIns="12375">
            <a:spAutoFit/>
          </a:bodyPr>
          <a:lstStyle/>
          <a:p>
            <a:pPr indent="0" lvl="0" marL="12700" marR="165100" rtl="0" algn="l">
              <a:lnSpc>
                <a:spcPct val="100000"/>
              </a:lnSpc>
              <a:spcBef>
                <a:spcPts val="0"/>
              </a:spcBef>
              <a:spcAft>
                <a:spcPts val="0"/>
              </a:spcAft>
              <a:buClr>
                <a:schemeClr val="dk1"/>
              </a:buClr>
              <a:buSzPts val="1200"/>
              <a:buFont typeface="Arial"/>
              <a:buNone/>
            </a:pPr>
            <a:r>
              <a:rPr lang="en-US" sz="1000">
                <a:solidFill>
                  <a:schemeClr val="dk1"/>
                </a:solidFill>
                <a:latin typeface="Google Sans SemiBold"/>
                <a:ea typeface="Google Sans SemiBold"/>
                <a:cs typeface="Google Sans SemiBold"/>
                <a:sym typeface="Google Sans SemiBold"/>
              </a:rPr>
              <a:t>This guide is intended for professional recyclers who are trained in electronics recycling and understand the risks involved with doing so. </a:t>
            </a:r>
            <a:r>
              <a:rPr b="1" lang="en-US" sz="1000">
                <a:solidFill>
                  <a:schemeClr val="dk1"/>
                </a:solidFill>
                <a:latin typeface="Google Sans"/>
                <a:ea typeface="Google Sans"/>
                <a:cs typeface="Google Sans"/>
                <a:sym typeface="Google Sans"/>
              </a:rPr>
              <a:t>This recycling guide is not intended in any way to serve as repair instructions.</a:t>
            </a:r>
            <a:r>
              <a:rPr lang="en-US" sz="1000">
                <a:solidFill>
                  <a:schemeClr val="dk1"/>
                </a:solidFill>
                <a:latin typeface="Google Sans"/>
                <a:ea typeface="Google Sans"/>
                <a:cs typeface="Google Sans"/>
                <a:sym typeface="Google Sans"/>
              </a:rPr>
              <a:t>  </a:t>
            </a:r>
            <a:endParaRPr sz="1000">
              <a:solidFill>
                <a:schemeClr val="dk1"/>
              </a:solidFill>
              <a:latin typeface="Google Sans"/>
              <a:ea typeface="Google Sans"/>
              <a:cs typeface="Google Sans"/>
              <a:sym typeface="Google Sans"/>
            </a:endParaRPr>
          </a:p>
          <a:p>
            <a:pPr indent="0" lvl="0" marL="12700" marR="165100" rtl="0" algn="l">
              <a:lnSpc>
                <a:spcPct val="100000"/>
              </a:lnSpc>
              <a:spcBef>
                <a:spcPts val="0"/>
              </a:spcBef>
              <a:spcAft>
                <a:spcPts val="0"/>
              </a:spcAft>
              <a:buClr>
                <a:schemeClr val="dk1"/>
              </a:buClr>
              <a:buSzPts val="1200"/>
              <a:buFont typeface="Arial"/>
              <a:buNone/>
            </a:pPr>
            <a:r>
              <a:t/>
            </a:r>
            <a:endParaRPr sz="1000">
              <a:solidFill>
                <a:schemeClr val="dk1"/>
              </a:solidFill>
              <a:latin typeface="Google Sans"/>
              <a:ea typeface="Google Sans"/>
              <a:cs typeface="Google Sans"/>
              <a:sym typeface="Google Sans"/>
            </a:endParaRPr>
          </a:p>
          <a:p>
            <a:pPr indent="0" lvl="0" marL="12700" marR="165100" rtl="0" algn="l">
              <a:lnSpc>
                <a:spcPct val="100000"/>
              </a:lnSpc>
              <a:spcBef>
                <a:spcPts val="0"/>
              </a:spcBef>
              <a:spcAft>
                <a:spcPts val="0"/>
              </a:spcAft>
              <a:buClr>
                <a:schemeClr val="dk1"/>
              </a:buClr>
              <a:buSzPts val="1200"/>
              <a:buFont typeface="Arial"/>
              <a:buNone/>
            </a:pPr>
            <a:r>
              <a:rPr lang="en-US" sz="1000">
                <a:solidFill>
                  <a:schemeClr val="dk1"/>
                </a:solidFill>
                <a:latin typeface="Google Sans"/>
                <a:ea typeface="Google Sans"/>
                <a:cs typeface="Google Sans"/>
                <a:sym typeface="Google Sans"/>
              </a:rPr>
              <a:t>Please follow all relevant local-federal regulations and applicable in</a:t>
            </a:r>
            <a:r>
              <a:rPr lang="en-US" sz="1000">
                <a:solidFill>
                  <a:schemeClr val="dk1"/>
                </a:solidFill>
                <a:latin typeface="Google Sans"/>
                <a:ea typeface="Google Sans"/>
                <a:cs typeface="Google Sans"/>
                <a:sym typeface="Google Sans"/>
              </a:rPr>
              <a:t>ternational standards for electronic recycl</a:t>
            </a:r>
            <a:r>
              <a:rPr lang="en-US" sz="1000">
                <a:solidFill>
                  <a:schemeClr val="dk1"/>
                </a:solidFill>
                <a:latin typeface="Google Sans"/>
                <a:ea typeface="Google Sans"/>
                <a:cs typeface="Google Sans"/>
                <a:sym typeface="Google Sans"/>
              </a:rPr>
              <a:t>ing as you follow this guide.</a:t>
            </a:r>
            <a:endParaRPr sz="1000">
              <a:solidFill>
                <a:schemeClr val="dk1"/>
              </a:solidFill>
              <a:latin typeface="Google Sans"/>
              <a:ea typeface="Google Sans"/>
              <a:cs typeface="Google Sans"/>
              <a:sym typeface="Google Sans"/>
            </a:endParaRPr>
          </a:p>
        </p:txBody>
      </p:sp>
      <p:sp>
        <p:nvSpPr>
          <p:cNvPr id="261" name="Google Shape;261;p26"/>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262" name="Google Shape;262;p26"/>
          <p:cNvSpPr txBox="1"/>
          <p:nvPr/>
        </p:nvSpPr>
        <p:spPr>
          <a:xfrm>
            <a:off x="3252214" y="2201973"/>
            <a:ext cx="4865700" cy="320400"/>
          </a:xfrm>
          <a:prstGeom prst="rect">
            <a:avLst/>
          </a:prstGeom>
          <a:noFill/>
          <a:ln>
            <a:noFill/>
          </a:ln>
        </p:spPr>
        <p:txBody>
          <a:bodyPr anchorCtr="0" anchor="t" bIns="0" lIns="0" spcFirstLastPara="1" rIns="0" wrap="square" tIns="12375">
            <a:spAutoFit/>
          </a:bodyPr>
          <a:lstStyle/>
          <a:p>
            <a:pPr indent="0" lvl="0" marL="12700" marR="165100" rtl="0" algn="l">
              <a:lnSpc>
                <a:spcPct val="100000"/>
              </a:lnSpc>
              <a:spcBef>
                <a:spcPts val="0"/>
              </a:spcBef>
              <a:spcAft>
                <a:spcPts val="0"/>
              </a:spcAft>
              <a:buClr>
                <a:schemeClr val="dk1"/>
              </a:buClr>
              <a:buSzPts val="1200"/>
              <a:buFont typeface="Arial"/>
              <a:buNone/>
            </a:pPr>
            <a:r>
              <a:rPr lang="en-US" sz="1000">
                <a:solidFill>
                  <a:schemeClr val="dk1"/>
                </a:solidFill>
                <a:latin typeface="Google Sans"/>
                <a:ea typeface="Google Sans"/>
                <a:cs typeface="Google Sans"/>
                <a:sym typeface="Google Sans"/>
              </a:rPr>
              <a:t>To provide feedback or for </a:t>
            </a:r>
            <a:r>
              <a:rPr lang="en-US" sz="1000">
                <a:solidFill>
                  <a:schemeClr val="dk1"/>
                </a:solidFill>
                <a:latin typeface="Google Sans"/>
                <a:ea typeface="Google Sans"/>
                <a:cs typeface="Google Sans"/>
                <a:sym typeface="Google Sans"/>
              </a:rPr>
              <a:t>questions about this guide, please email </a:t>
            </a:r>
            <a:r>
              <a:rPr lang="en-US" sz="1000">
                <a:solidFill>
                  <a:schemeClr val="dk1"/>
                </a:solidFill>
                <a:latin typeface="Google Sans"/>
                <a:ea typeface="Google Sans"/>
                <a:cs typeface="Google Sans"/>
                <a:sym typeface="Google Sans"/>
              </a:rPr>
              <a:t>Recycling@Google.com</a:t>
            </a:r>
            <a:r>
              <a:rPr lang="en-US" sz="1000">
                <a:solidFill>
                  <a:schemeClr val="dk1"/>
                </a:solidFill>
                <a:latin typeface="Google Sans"/>
                <a:ea typeface="Google Sans"/>
                <a:cs typeface="Google Sans"/>
                <a:sym typeface="Google Sans"/>
              </a:rPr>
              <a:t>.</a:t>
            </a:r>
            <a:endParaRPr sz="1000">
              <a:solidFill>
                <a:schemeClr val="dk1"/>
              </a:solidFill>
              <a:latin typeface="Google Sans"/>
              <a:ea typeface="Google Sans"/>
              <a:cs typeface="Google Sans"/>
              <a:sym typeface="Google Sans"/>
            </a:endParaRPr>
          </a:p>
        </p:txBody>
      </p:sp>
      <p:sp>
        <p:nvSpPr>
          <p:cNvPr id="263" name="Google Shape;263;p26"/>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27" name="Shape 627"/>
        <p:cNvGrpSpPr/>
        <p:nvPr/>
      </p:nvGrpSpPr>
      <p:grpSpPr>
        <a:xfrm>
          <a:off x="0" y="0"/>
          <a:ext cx="0" cy="0"/>
          <a:chOff x="0" y="0"/>
          <a:chExt cx="0" cy="0"/>
        </a:xfrm>
      </p:grpSpPr>
      <p:sp>
        <p:nvSpPr>
          <p:cNvPr id="628" name="Google Shape;628;p44"/>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629" name="Google Shape;629;p44"/>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07</a:t>
            </a:r>
            <a:endParaRPr sz="2400">
              <a:solidFill>
                <a:schemeClr val="lt2"/>
              </a:solidFill>
              <a:latin typeface="Google Sans SemiBold"/>
              <a:ea typeface="Google Sans SemiBold"/>
              <a:cs typeface="Google Sans SemiBold"/>
              <a:sym typeface="Google Sans SemiBold"/>
            </a:endParaRPr>
          </a:p>
        </p:txBody>
      </p:sp>
      <p:sp>
        <p:nvSpPr>
          <p:cNvPr id="630" name="Google Shape;630;p44"/>
          <p:cNvSpPr txBox="1"/>
          <p:nvPr/>
        </p:nvSpPr>
        <p:spPr>
          <a:xfrm>
            <a:off x="452375" y="1049950"/>
            <a:ext cx="4081800" cy="3051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Remove Display &amp; Cover Glass</a:t>
            </a:r>
            <a:endParaRPr sz="1900">
              <a:solidFill>
                <a:schemeClr val="dk1"/>
              </a:solidFill>
              <a:latin typeface="Google Sans SemiBold"/>
              <a:ea typeface="Google Sans SemiBold"/>
              <a:cs typeface="Google Sans SemiBold"/>
              <a:sym typeface="Google Sans SemiBold"/>
            </a:endParaRPr>
          </a:p>
        </p:txBody>
      </p:sp>
      <p:sp>
        <p:nvSpPr>
          <p:cNvPr id="631" name="Google Shape;631;p44"/>
          <p:cNvSpPr txBox="1"/>
          <p:nvPr/>
        </p:nvSpPr>
        <p:spPr>
          <a:xfrm>
            <a:off x="449953" y="1506691"/>
            <a:ext cx="3246600" cy="29247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If possible, heat device to loosen adhesive. Use prying device with thin edge to lift </a:t>
            </a:r>
            <a:r>
              <a:rPr lang="en-US" sz="1000">
                <a:solidFill>
                  <a:schemeClr val="dk1"/>
                </a:solidFill>
                <a:latin typeface="Google Sans"/>
                <a:ea typeface="Google Sans"/>
                <a:cs typeface="Google Sans"/>
                <a:sym typeface="Google Sans"/>
              </a:rPr>
              <a:t>back</a:t>
            </a:r>
            <a:r>
              <a:rPr lang="en-US" sz="1000">
                <a:solidFill>
                  <a:schemeClr val="dk1"/>
                </a:solidFill>
                <a:latin typeface="Google Sans"/>
                <a:ea typeface="Google Sans"/>
                <a:cs typeface="Google Sans"/>
                <a:sym typeface="Google Sans"/>
              </a:rPr>
              <a:t> cover off of the enclosure.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The display also includes a number of flexible printed circuit boards, which can be pried off.</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Glass</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 Film Backing</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 Display Flex Cable</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Steel</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Gold plating on flex cable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632" name="Google Shape;632;p44"/>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633" name="Google Shape;633;p44"/>
          <p:cNvPicPr preferRelativeResize="0"/>
          <p:nvPr/>
        </p:nvPicPr>
        <p:blipFill>
          <a:blip r:embed="rId3">
            <a:alphaModFix/>
          </a:blip>
          <a:stretch>
            <a:fillRect/>
          </a:stretch>
        </p:blipFill>
        <p:spPr>
          <a:xfrm>
            <a:off x="4796401" y="809680"/>
            <a:ext cx="3302301" cy="3272619"/>
          </a:xfrm>
          <a:prstGeom prst="rect">
            <a:avLst/>
          </a:prstGeom>
          <a:noFill/>
          <a:ln>
            <a:noFill/>
          </a:ln>
        </p:spPr>
      </p:pic>
      <p:sp>
        <p:nvSpPr>
          <p:cNvPr id="634" name="Google Shape;634;p44"/>
          <p:cNvSpPr/>
          <p:nvPr/>
        </p:nvSpPr>
        <p:spPr>
          <a:xfrm>
            <a:off x="457203" y="3875250"/>
            <a:ext cx="2425800" cy="924300"/>
          </a:xfrm>
          <a:prstGeom prst="roundRect">
            <a:avLst>
              <a:gd fmla="val 5173" name="adj"/>
            </a:avLst>
          </a:prstGeom>
          <a:solidFill>
            <a:srgbClr val="FFE5DD"/>
          </a:solidFill>
          <a:ln>
            <a:noFill/>
          </a:ln>
        </p:spPr>
        <p:txBody>
          <a:bodyPr anchorCtr="0" anchor="t" bIns="71425" lIns="497200" spcFirstLastPara="1" rIns="285750" wrap="square" tIns="160025">
            <a:noAutofit/>
          </a:bodyPr>
          <a:lstStyle/>
          <a:p>
            <a:pPr indent="0" lvl="0" marL="0" rtl="0" algn="l">
              <a:lnSpc>
                <a:spcPct val="100000"/>
              </a:lnSpc>
              <a:spcBef>
                <a:spcPts val="0"/>
              </a:spcBef>
              <a:spcAft>
                <a:spcPts val="0"/>
              </a:spcAft>
              <a:buNone/>
            </a:pPr>
            <a:r>
              <a:rPr lang="en-US" sz="1100">
                <a:solidFill>
                  <a:srgbClr val="202124"/>
                </a:solidFill>
                <a:latin typeface="Google Sans SemiBold"/>
                <a:ea typeface="Google Sans SemiBold"/>
                <a:cs typeface="Google Sans SemiBold"/>
                <a:sym typeface="Google Sans SemiBold"/>
              </a:rPr>
              <a:t>Note</a:t>
            </a:r>
            <a:endParaRPr sz="1100">
              <a:solidFill>
                <a:srgbClr val="202124"/>
              </a:solidFill>
              <a:latin typeface="Google Sans SemiBold"/>
              <a:ea typeface="Google Sans SemiBold"/>
              <a:cs typeface="Google Sans SemiBold"/>
              <a:sym typeface="Google Sans SemiBold"/>
            </a:endParaRPr>
          </a:p>
          <a:p>
            <a:pPr indent="0" lvl="0" marL="0" rtl="0" algn="l">
              <a:spcBef>
                <a:spcPts val="600"/>
              </a:spcBef>
              <a:spcAft>
                <a:spcPts val="0"/>
              </a:spcAft>
              <a:buNone/>
            </a:pPr>
            <a:r>
              <a:rPr lang="en-US" sz="800">
                <a:solidFill>
                  <a:srgbClr val="202124"/>
                </a:solidFill>
                <a:latin typeface="Google Sans Text"/>
                <a:ea typeface="Google Sans Text"/>
                <a:cs typeface="Google Sans Text"/>
                <a:sym typeface="Google Sans Text"/>
              </a:rPr>
              <a:t>Wear protective gloves and safety glasses when handling damaged parts.</a:t>
            </a:r>
            <a:endParaRPr sz="800">
              <a:solidFill>
                <a:srgbClr val="202124"/>
              </a:solidFill>
              <a:latin typeface="Google Sans Text"/>
              <a:ea typeface="Google Sans Text"/>
              <a:cs typeface="Google Sans Text"/>
              <a:sym typeface="Google Sans Text"/>
            </a:endParaRPr>
          </a:p>
          <a:p>
            <a:pPr indent="0" lvl="0" marL="0" rtl="0" algn="l">
              <a:spcBef>
                <a:spcPts val="600"/>
              </a:spcBef>
              <a:spcAft>
                <a:spcPts val="0"/>
              </a:spcAft>
              <a:buNone/>
            </a:pPr>
            <a:r>
              <a:t/>
            </a:r>
            <a:endParaRPr sz="800">
              <a:solidFill>
                <a:srgbClr val="202124"/>
              </a:solidFill>
              <a:latin typeface="Google Sans Text"/>
              <a:ea typeface="Google Sans Text"/>
              <a:cs typeface="Google Sans Text"/>
              <a:sym typeface="Google Sans Text"/>
            </a:endParaRPr>
          </a:p>
          <a:p>
            <a:pPr indent="0" lvl="0" marL="0" rtl="0" algn="l">
              <a:lnSpc>
                <a:spcPct val="100000"/>
              </a:lnSpc>
              <a:spcBef>
                <a:spcPts val="600"/>
              </a:spcBef>
              <a:spcAft>
                <a:spcPts val="600"/>
              </a:spcAft>
              <a:buNone/>
            </a:pPr>
            <a:r>
              <a:t/>
            </a:r>
            <a:endParaRPr sz="800">
              <a:solidFill>
                <a:srgbClr val="202124"/>
              </a:solidFill>
              <a:latin typeface="Google Sans Text"/>
              <a:ea typeface="Google Sans Text"/>
              <a:cs typeface="Google Sans Text"/>
              <a:sym typeface="Google Sans Text"/>
            </a:endParaRPr>
          </a:p>
        </p:txBody>
      </p:sp>
      <p:pic>
        <p:nvPicPr>
          <p:cNvPr id="635" name="Google Shape;635;p44"/>
          <p:cNvPicPr preferRelativeResize="0"/>
          <p:nvPr/>
        </p:nvPicPr>
        <p:blipFill>
          <a:blip r:embed="rId4">
            <a:alphaModFix/>
          </a:blip>
          <a:stretch>
            <a:fillRect/>
          </a:stretch>
        </p:blipFill>
        <p:spPr>
          <a:xfrm>
            <a:off x="661235" y="4093476"/>
            <a:ext cx="158923" cy="217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39" name="Shape 639"/>
        <p:cNvGrpSpPr/>
        <p:nvPr/>
      </p:nvGrpSpPr>
      <p:grpSpPr>
        <a:xfrm>
          <a:off x="0" y="0"/>
          <a:ext cx="0" cy="0"/>
          <a:chOff x="0" y="0"/>
          <a:chExt cx="0" cy="0"/>
        </a:xfrm>
      </p:grpSpPr>
      <p:sp>
        <p:nvSpPr>
          <p:cNvPr id="640" name="Google Shape;640;p45"/>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641" name="Google Shape;641;p45"/>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08</a:t>
            </a:r>
            <a:endParaRPr sz="2400">
              <a:solidFill>
                <a:schemeClr val="lt2"/>
              </a:solidFill>
              <a:latin typeface="Google Sans SemiBold"/>
              <a:ea typeface="Google Sans SemiBold"/>
              <a:cs typeface="Google Sans SemiBold"/>
              <a:sym typeface="Google Sans SemiBold"/>
            </a:endParaRPr>
          </a:p>
        </p:txBody>
      </p:sp>
      <p:sp>
        <p:nvSpPr>
          <p:cNvPr id="642" name="Google Shape;642;p45"/>
          <p:cNvSpPr txBox="1"/>
          <p:nvPr/>
        </p:nvSpPr>
        <p:spPr>
          <a:xfrm>
            <a:off x="452375" y="1049953"/>
            <a:ext cx="3498900" cy="15843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Top Speaker</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643" name="Google Shape;643;p45"/>
          <p:cNvSpPr txBox="1"/>
          <p:nvPr/>
        </p:nvSpPr>
        <p:spPr>
          <a:xfrm>
            <a:off x="449950" y="1582900"/>
            <a:ext cx="3293700" cy="21549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Remove the one screw that secures the top speaker to the logic board.</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Use prying tool to lift up the top speaker.</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Neodymium (Rare Earth Element) Magnets in Speaker</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
        <p:nvSpPr>
          <p:cNvPr id="644" name="Google Shape;644;p45"/>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645" name="Google Shape;645;p45"/>
          <p:cNvPicPr preferRelativeResize="0"/>
          <p:nvPr/>
        </p:nvPicPr>
        <p:blipFill>
          <a:blip r:embed="rId3">
            <a:alphaModFix/>
          </a:blip>
          <a:stretch>
            <a:fillRect/>
          </a:stretch>
        </p:blipFill>
        <p:spPr>
          <a:xfrm>
            <a:off x="5263850" y="574976"/>
            <a:ext cx="1929454" cy="3704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49" name="Shape 649"/>
        <p:cNvGrpSpPr/>
        <p:nvPr/>
      </p:nvGrpSpPr>
      <p:grpSpPr>
        <a:xfrm>
          <a:off x="0" y="0"/>
          <a:ext cx="0" cy="0"/>
          <a:chOff x="0" y="0"/>
          <a:chExt cx="0" cy="0"/>
        </a:xfrm>
      </p:grpSpPr>
      <p:sp>
        <p:nvSpPr>
          <p:cNvPr id="650" name="Google Shape;650;p46"/>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651" name="Google Shape;651;p46"/>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09</a:t>
            </a:r>
            <a:endParaRPr sz="2400">
              <a:solidFill>
                <a:schemeClr val="lt2"/>
              </a:solidFill>
              <a:latin typeface="Google Sans SemiBold"/>
              <a:ea typeface="Google Sans SemiBold"/>
              <a:cs typeface="Google Sans SemiBold"/>
              <a:sym typeface="Google Sans SemiBold"/>
            </a:endParaRPr>
          </a:p>
        </p:txBody>
      </p:sp>
      <p:sp>
        <p:nvSpPr>
          <p:cNvPr id="652" name="Google Shape;652;p46"/>
          <p:cNvSpPr txBox="1"/>
          <p:nvPr/>
        </p:nvSpPr>
        <p:spPr>
          <a:xfrm>
            <a:off x="452375" y="1049953"/>
            <a:ext cx="3498900" cy="15843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Main Logic Board</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653" name="Google Shape;653;p46"/>
          <p:cNvSpPr txBox="1"/>
          <p:nvPr/>
        </p:nvSpPr>
        <p:spPr>
          <a:xfrm>
            <a:off x="449953" y="1582891"/>
            <a:ext cx="3246600" cy="29247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Use Prying tool, if necessary, to lift the main logic board and components out of enclosure.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This component includes small quantities of a number of notable materials that could be recovered, including:</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a:t>
            </a:r>
            <a:r>
              <a:rPr b="1" lang="en-US" sz="1000">
                <a:solidFill>
                  <a:schemeClr val="dk1"/>
                </a:solidFill>
                <a:latin typeface="Google Sans"/>
                <a:ea typeface="Google Sans"/>
                <a:cs typeface="Google Sans"/>
                <a:sym typeface="Google Sans"/>
              </a:rPr>
              <a:t>Recyclable Materials:</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Precious metal coatings</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Silicone</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Neodymium (Rare Earth Element) Magnets in Wide Rear Cam</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pic>
        <p:nvPicPr>
          <p:cNvPr id="654" name="Google Shape;654;p46"/>
          <p:cNvPicPr preferRelativeResize="0"/>
          <p:nvPr/>
        </p:nvPicPr>
        <p:blipFill>
          <a:blip r:embed="rId3">
            <a:alphaModFix/>
          </a:blip>
          <a:stretch>
            <a:fillRect/>
          </a:stretch>
        </p:blipFill>
        <p:spPr>
          <a:xfrm>
            <a:off x="4698074" y="1105801"/>
            <a:ext cx="3289949" cy="3216375"/>
          </a:xfrm>
          <a:prstGeom prst="rect">
            <a:avLst/>
          </a:prstGeom>
          <a:noFill/>
          <a:ln>
            <a:noFill/>
          </a:ln>
        </p:spPr>
      </p:pic>
      <p:sp>
        <p:nvSpPr>
          <p:cNvPr id="655" name="Google Shape;655;p46"/>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59" name="Shape 659"/>
        <p:cNvGrpSpPr/>
        <p:nvPr/>
      </p:nvGrpSpPr>
      <p:grpSpPr>
        <a:xfrm>
          <a:off x="0" y="0"/>
          <a:ext cx="0" cy="0"/>
          <a:chOff x="0" y="0"/>
          <a:chExt cx="0" cy="0"/>
        </a:xfrm>
      </p:grpSpPr>
      <p:sp>
        <p:nvSpPr>
          <p:cNvPr id="660" name="Google Shape;660;p47"/>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661" name="Google Shape;661;p47"/>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10</a:t>
            </a:r>
            <a:endParaRPr sz="2400">
              <a:solidFill>
                <a:schemeClr val="lt2"/>
              </a:solidFill>
              <a:latin typeface="Google Sans SemiBold"/>
              <a:ea typeface="Google Sans SemiBold"/>
              <a:cs typeface="Google Sans SemiBold"/>
              <a:sym typeface="Google Sans SemiBold"/>
            </a:endParaRPr>
          </a:p>
        </p:txBody>
      </p:sp>
      <p:sp>
        <p:nvSpPr>
          <p:cNvPr id="662" name="Google Shape;662;p47"/>
          <p:cNvSpPr txBox="1"/>
          <p:nvPr/>
        </p:nvSpPr>
        <p:spPr>
          <a:xfrm>
            <a:off x="452375" y="1049953"/>
            <a:ext cx="3498900" cy="15843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Bottom Speaker</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663" name="Google Shape;663;p47"/>
          <p:cNvSpPr txBox="1"/>
          <p:nvPr/>
        </p:nvSpPr>
        <p:spPr>
          <a:xfrm>
            <a:off x="449953" y="1582891"/>
            <a:ext cx="3246600" cy="21549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Remove the one screw that secures the top speaker to the logic board.</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Use prying tool to lift up the top speaker.</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b="1"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Neodymium (Rare Earth Element) Magnets in Speaker</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pic>
        <p:nvPicPr>
          <p:cNvPr id="664" name="Google Shape;664;p47"/>
          <p:cNvPicPr preferRelativeResize="0"/>
          <p:nvPr/>
        </p:nvPicPr>
        <p:blipFill>
          <a:blip r:embed="rId3">
            <a:alphaModFix/>
          </a:blip>
          <a:stretch>
            <a:fillRect/>
          </a:stretch>
        </p:blipFill>
        <p:spPr>
          <a:xfrm>
            <a:off x="5285427" y="803050"/>
            <a:ext cx="1832500" cy="3721925"/>
          </a:xfrm>
          <a:prstGeom prst="rect">
            <a:avLst/>
          </a:prstGeom>
          <a:noFill/>
          <a:ln>
            <a:noFill/>
          </a:ln>
        </p:spPr>
      </p:pic>
      <p:sp>
        <p:nvSpPr>
          <p:cNvPr id="665" name="Google Shape;665;p47"/>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69" name="Shape 669"/>
        <p:cNvGrpSpPr/>
        <p:nvPr/>
      </p:nvGrpSpPr>
      <p:grpSpPr>
        <a:xfrm>
          <a:off x="0" y="0"/>
          <a:ext cx="0" cy="0"/>
          <a:chOff x="0" y="0"/>
          <a:chExt cx="0" cy="0"/>
        </a:xfrm>
      </p:grpSpPr>
      <p:sp>
        <p:nvSpPr>
          <p:cNvPr id="670" name="Google Shape;670;p48"/>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671" name="Google Shape;671;p48"/>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11</a:t>
            </a:r>
            <a:endParaRPr sz="2400">
              <a:solidFill>
                <a:schemeClr val="lt2"/>
              </a:solidFill>
              <a:latin typeface="Google Sans SemiBold"/>
              <a:ea typeface="Google Sans SemiBold"/>
              <a:cs typeface="Google Sans SemiBold"/>
              <a:sym typeface="Google Sans SemiBold"/>
            </a:endParaRPr>
          </a:p>
        </p:txBody>
      </p:sp>
      <p:sp>
        <p:nvSpPr>
          <p:cNvPr id="672" name="Google Shape;672;p48"/>
          <p:cNvSpPr txBox="1"/>
          <p:nvPr/>
        </p:nvSpPr>
        <p:spPr>
          <a:xfrm>
            <a:off x="452375" y="1049953"/>
            <a:ext cx="3498900" cy="15843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Haptics / Vibrator</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673" name="Google Shape;673;p48"/>
          <p:cNvSpPr txBox="1"/>
          <p:nvPr/>
        </p:nvSpPr>
        <p:spPr>
          <a:xfrm>
            <a:off x="449953" y="1582891"/>
            <a:ext cx="3246600" cy="23088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Use the prying tool to remove the vibrator </a:t>
            </a:r>
            <a:r>
              <a:rPr lang="en-US" sz="1000">
                <a:solidFill>
                  <a:schemeClr val="dk1"/>
                </a:solidFill>
                <a:latin typeface="Google Sans"/>
                <a:ea typeface="Google Sans"/>
                <a:cs typeface="Google Sans"/>
                <a:sym typeface="Google Sans"/>
              </a:rPr>
              <a:t>cylinder</a:t>
            </a:r>
            <a:r>
              <a:rPr lang="en-US" sz="1000">
                <a:solidFill>
                  <a:schemeClr val="dk1"/>
                </a:solidFill>
                <a:latin typeface="Google Sans"/>
                <a:ea typeface="Google Sans"/>
                <a:cs typeface="Google Sans"/>
                <a:sym typeface="Google Sans"/>
              </a:rPr>
              <a:t> from the enclosure.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b="1" lang="en-US" sz="1000">
                <a:solidFill>
                  <a:schemeClr val="dk1"/>
                </a:solidFill>
                <a:latin typeface="Google Sans"/>
                <a:ea typeface="Google Sans"/>
                <a:cs typeface="Google Sans"/>
                <a:sym typeface="Google Sans"/>
              </a:rPr>
              <a:t>Target Recyclable Materials:</a:t>
            </a:r>
            <a:endParaRPr sz="1000">
              <a:solidFill>
                <a:schemeClr val="dk1"/>
              </a:solidFill>
              <a:latin typeface="Google Sans"/>
              <a:ea typeface="Google Sans"/>
              <a:cs typeface="Google Sans"/>
              <a:sym typeface="Google Sans"/>
            </a:endParaRPr>
          </a:p>
          <a:p>
            <a:pPr indent="-88900" lvl="0" marL="114300" marR="635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Neodymium (Rare Earth Element) Magnets in Speaker</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Steel</a:t>
            </a:r>
            <a:endParaRPr sz="1000">
              <a:solidFill>
                <a:schemeClr val="dk1"/>
              </a:solidFill>
              <a:latin typeface="Google Sans"/>
              <a:ea typeface="Google Sans"/>
              <a:cs typeface="Google Sans"/>
              <a:sym typeface="Google Sans"/>
            </a:endParaRPr>
          </a:p>
          <a:p>
            <a:pPr indent="-88900" lvl="0" marL="114300" marR="355600" rtl="0" algn="l">
              <a:spcBef>
                <a:spcPts val="0"/>
              </a:spcBef>
              <a:spcAft>
                <a:spcPts val="0"/>
              </a:spcAft>
              <a:buClr>
                <a:schemeClr val="dk1"/>
              </a:buClr>
              <a:buSzPts val="600"/>
              <a:buFont typeface="Google Sans"/>
              <a:buChar char="●"/>
            </a:pPr>
            <a:r>
              <a:rPr lang="en-US" sz="1000">
                <a:solidFill>
                  <a:schemeClr val="dk1"/>
                </a:solidFill>
                <a:latin typeface="Google Sans"/>
                <a:ea typeface="Google Sans"/>
                <a:cs typeface="Google Sans"/>
                <a:sym typeface="Google Sans"/>
              </a:rPr>
              <a:t>Copper</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pic>
        <p:nvPicPr>
          <p:cNvPr id="674" name="Google Shape;674;p48"/>
          <p:cNvPicPr preferRelativeResize="0"/>
          <p:nvPr/>
        </p:nvPicPr>
        <p:blipFill>
          <a:blip r:embed="rId3">
            <a:alphaModFix/>
          </a:blip>
          <a:stretch>
            <a:fillRect/>
          </a:stretch>
        </p:blipFill>
        <p:spPr>
          <a:xfrm>
            <a:off x="4147763" y="648472"/>
            <a:ext cx="1821025" cy="3715300"/>
          </a:xfrm>
          <a:prstGeom prst="rect">
            <a:avLst/>
          </a:prstGeom>
          <a:noFill/>
          <a:ln>
            <a:noFill/>
          </a:ln>
        </p:spPr>
      </p:pic>
      <p:sp>
        <p:nvSpPr>
          <p:cNvPr id="675" name="Google Shape;675;p48"/>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676" name="Google Shape;676;p48"/>
          <p:cNvPicPr preferRelativeResize="0"/>
          <p:nvPr/>
        </p:nvPicPr>
        <p:blipFill>
          <a:blip r:embed="rId4">
            <a:alphaModFix/>
          </a:blip>
          <a:stretch>
            <a:fillRect/>
          </a:stretch>
        </p:blipFill>
        <p:spPr>
          <a:xfrm>
            <a:off x="6348224" y="1092688"/>
            <a:ext cx="2193600" cy="1910400"/>
          </a:xfrm>
          <a:prstGeom prst="ellipse">
            <a:avLst/>
          </a:prstGeom>
          <a:noFill/>
          <a:ln cap="flat" cmpd="sng" w="19050">
            <a:solidFill>
              <a:srgbClr val="B1CDFF"/>
            </a:solidFill>
            <a:prstDash val="solid"/>
            <a:round/>
            <a:headEnd len="sm" w="sm" type="none"/>
            <a:tailEnd len="sm" w="sm" type="none"/>
          </a:ln>
        </p:spPr>
      </p:pic>
      <p:cxnSp>
        <p:nvCxnSpPr>
          <p:cNvPr id="677" name="Google Shape;677;p48"/>
          <p:cNvCxnSpPr>
            <a:stCxn id="676" idx="3"/>
            <a:endCxn id="678" idx="7"/>
          </p:cNvCxnSpPr>
          <p:nvPr/>
        </p:nvCxnSpPr>
        <p:spPr>
          <a:xfrm flipH="1">
            <a:off x="5882569" y="2723316"/>
            <a:ext cx="786900" cy="942600"/>
          </a:xfrm>
          <a:prstGeom prst="straightConnector1">
            <a:avLst/>
          </a:prstGeom>
          <a:noFill/>
          <a:ln cap="flat" cmpd="sng" w="9525">
            <a:solidFill>
              <a:srgbClr val="666666"/>
            </a:solidFill>
            <a:prstDash val="solid"/>
            <a:round/>
            <a:headEnd len="med" w="med" type="none"/>
            <a:tailEnd len="med" w="med" type="triangle"/>
          </a:ln>
        </p:spPr>
      </p:cxnSp>
      <p:sp>
        <p:nvSpPr>
          <p:cNvPr id="678" name="Google Shape;678;p48"/>
          <p:cNvSpPr/>
          <p:nvPr/>
        </p:nvSpPr>
        <p:spPr>
          <a:xfrm>
            <a:off x="5112650" y="3539525"/>
            <a:ext cx="902100" cy="863700"/>
          </a:xfrm>
          <a:prstGeom prst="ellipse">
            <a:avLst/>
          </a:prstGeom>
          <a:noFill/>
          <a:ln cap="flat" cmpd="sng" w="19050">
            <a:solidFill>
              <a:srgbClr val="B1CDF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oogle Sans"/>
              <a:ea typeface="Google Sans"/>
              <a:cs typeface="Google Sans"/>
              <a:sym typeface="Google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49"/>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684" name="Google Shape;684;p49"/>
          <p:cNvSpPr txBox="1"/>
          <p:nvPr/>
        </p:nvSpPr>
        <p:spPr>
          <a:xfrm>
            <a:off x="257250" y="485175"/>
            <a:ext cx="3113400" cy="1157700"/>
          </a:xfrm>
          <a:prstGeom prst="rect">
            <a:avLst/>
          </a:prstGeom>
          <a:noFill/>
          <a:ln>
            <a:noFill/>
          </a:ln>
        </p:spPr>
        <p:txBody>
          <a:bodyPr anchorCtr="0" anchor="t" bIns="0" lIns="0" spcFirstLastPara="1" rIns="0" wrap="square" tIns="12375">
            <a:spAutoFit/>
          </a:bodyPr>
          <a:lstStyle/>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pic>
        <p:nvPicPr>
          <p:cNvPr id="685" name="Google Shape;685;p49"/>
          <p:cNvPicPr preferRelativeResize="0"/>
          <p:nvPr/>
        </p:nvPicPr>
        <p:blipFill>
          <a:blip r:embed="rId3">
            <a:alphaModFix/>
          </a:blip>
          <a:stretch>
            <a:fillRect/>
          </a:stretch>
        </p:blipFill>
        <p:spPr>
          <a:xfrm>
            <a:off x="3526725" y="986275"/>
            <a:ext cx="4367326" cy="3044175"/>
          </a:xfrm>
          <a:prstGeom prst="rect">
            <a:avLst/>
          </a:prstGeom>
          <a:noFill/>
          <a:ln>
            <a:noFill/>
          </a:ln>
        </p:spPr>
      </p:pic>
      <p:sp>
        <p:nvSpPr>
          <p:cNvPr id="686" name="Google Shape;686;p49"/>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12</a:t>
            </a:r>
            <a:endParaRPr sz="2400">
              <a:solidFill>
                <a:schemeClr val="lt2"/>
              </a:solidFill>
              <a:latin typeface="Google Sans SemiBold"/>
              <a:ea typeface="Google Sans SemiBold"/>
              <a:cs typeface="Google Sans SemiBold"/>
              <a:sym typeface="Google Sans SemiBold"/>
            </a:endParaRPr>
          </a:p>
        </p:txBody>
      </p:sp>
      <p:sp>
        <p:nvSpPr>
          <p:cNvPr id="687" name="Google Shape;687;p49"/>
          <p:cNvSpPr txBox="1"/>
          <p:nvPr/>
        </p:nvSpPr>
        <p:spPr>
          <a:xfrm>
            <a:off x="452375" y="1049953"/>
            <a:ext cx="3498900" cy="32898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MMWave+IF FPC</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688" name="Google Shape;688;p49"/>
          <p:cNvSpPr txBox="1"/>
          <p:nvPr/>
        </p:nvSpPr>
        <p:spPr>
          <a:xfrm>
            <a:off x="449953" y="1582891"/>
            <a:ext cx="3246600" cy="16932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A recycler may wish to remove the </a:t>
            </a:r>
            <a:r>
              <a:rPr lang="en-US" sz="1000">
                <a:solidFill>
                  <a:schemeClr val="dk1"/>
                </a:solidFill>
                <a:latin typeface="Google Sans"/>
                <a:ea typeface="Google Sans"/>
                <a:cs typeface="Google Sans"/>
                <a:sym typeface="Google Sans"/>
              </a:rPr>
              <a:t>MMWave+IF FPC module</a:t>
            </a:r>
            <a:r>
              <a:rPr lang="en-US" sz="1000">
                <a:solidFill>
                  <a:schemeClr val="dk1"/>
                </a:solidFill>
                <a:latin typeface="Google Sans"/>
                <a:ea typeface="Google Sans"/>
                <a:cs typeface="Google Sans"/>
                <a:sym typeface="Google Sans"/>
              </a:rPr>
              <a:t> from the enclosure.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Here the </a:t>
            </a:r>
            <a:r>
              <a:rPr lang="en-US" sz="1000">
                <a:solidFill>
                  <a:schemeClr val="dk1"/>
                </a:solidFill>
                <a:latin typeface="Google Sans"/>
                <a:ea typeface="Google Sans"/>
                <a:cs typeface="Google Sans"/>
                <a:sym typeface="Google Sans"/>
              </a:rPr>
              <a:t>MMWave+IF FPC module</a:t>
            </a:r>
            <a:r>
              <a:rPr lang="en-US" sz="1000">
                <a:solidFill>
                  <a:schemeClr val="dk1"/>
                </a:solidFill>
                <a:latin typeface="Google Sans"/>
                <a:ea typeface="Google Sans"/>
                <a:cs typeface="Google Sans"/>
                <a:sym typeface="Google Sans"/>
              </a:rPr>
              <a:t> is highlighted.</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50"/>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pic>
        <p:nvPicPr>
          <p:cNvPr id="694" name="Google Shape;694;p50"/>
          <p:cNvPicPr preferRelativeResize="0"/>
          <p:nvPr/>
        </p:nvPicPr>
        <p:blipFill>
          <a:blip r:embed="rId3">
            <a:alphaModFix/>
          </a:blip>
          <a:stretch>
            <a:fillRect/>
          </a:stretch>
        </p:blipFill>
        <p:spPr>
          <a:xfrm>
            <a:off x="5111775" y="856626"/>
            <a:ext cx="3355200" cy="3313251"/>
          </a:xfrm>
          <a:prstGeom prst="rect">
            <a:avLst/>
          </a:prstGeom>
          <a:noFill/>
          <a:ln>
            <a:noFill/>
          </a:ln>
        </p:spPr>
      </p:pic>
      <p:sp>
        <p:nvSpPr>
          <p:cNvPr id="695" name="Google Shape;695;p50"/>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13</a:t>
            </a:r>
            <a:endParaRPr sz="2400">
              <a:solidFill>
                <a:schemeClr val="lt2"/>
              </a:solidFill>
              <a:latin typeface="Google Sans SemiBold"/>
              <a:ea typeface="Google Sans SemiBold"/>
              <a:cs typeface="Google Sans SemiBold"/>
              <a:sym typeface="Google Sans SemiBold"/>
            </a:endParaRPr>
          </a:p>
        </p:txBody>
      </p:sp>
      <p:sp>
        <p:nvSpPr>
          <p:cNvPr id="696" name="Google Shape;696;p50"/>
          <p:cNvSpPr txBox="1"/>
          <p:nvPr/>
        </p:nvSpPr>
        <p:spPr>
          <a:xfrm>
            <a:off x="452375" y="1049953"/>
            <a:ext cx="3498900" cy="24369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Side key assembly</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697" name="Google Shape;697;p50"/>
          <p:cNvSpPr txBox="1"/>
          <p:nvPr/>
        </p:nvSpPr>
        <p:spPr>
          <a:xfrm>
            <a:off x="449953" y="1582891"/>
            <a:ext cx="3246600" cy="16932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A recycler may wish to remove the </a:t>
            </a:r>
            <a:r>
              <a:rPr lang="en-US" sz="1000">
                <a:solidFill>
                  <a:schemeClr val="dk1"/>
                </a:solidFill>
                <a:latin typeface="Google Sans"/>
                <a:ea typeface="Google Sans"/>
                <a:cs typeface="Google Sans"/>
                <a:sym typeface="Google Sans"/>
              </a:rPr>
              <a:t>Side key assembly</a:t>
            </a:r>
            <a:r>
              <a:rPr lang="en-US" sz="1000">
                <a:solidFill>
                  <a:schemeClr val="dk1"/>
                </a:solidFill>
                <a:latin typeface="Google Sans"/>
                <a:ea typeface="Google Sans"/>
                <a:cs typeface="Google Sans"/>
                <a:sym typeface="Google Sans"/>
              </a:rPr>
              <a:t> from the enclosure.</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Here the </a:t>
            </a:r>
            <a:r>
              <a:rPr lang="en-US" sz="1000">
                <a:solidFill>
                  <a:schemeClr val="dk1"/>
                </a:solidFill>
                <a:latin typeface="Google Sans"/>
                <a:ea typeface="Google Sans"/>
                <a:cs typeface="Google Sans"/>
                <a:sym typeface="Google Sans"/>
              </a:rPr>
              <a:t>Side key assembly</a:t>
            </a:r>
            <a:r>
              <a:rPr lang="en-US" sz="1000">
                <a:solidFill>
                  <a:schemeClr val="dk1"/>
                </a:solidFill>
                <a:latin typeface="Google Sans"/>
                <a:ea typeface="Google Sans"/>
                <a:cs typeface="Google Sans"/>
                <a:sym typeface="Google Sans"/>
              </a:rPr>
              <a:t> is highlighted.</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01" name="Shape 701"/>
        <p:cNvGrpSpPr/>
        <p:nvPr/>
      </p:nvGrpSpPr>
      <p:grpSpPr>
        <a:xfrm>
          <a:off x="0" y="0"/>
          <a:ext cx="0" cy="0"/>
          <a:chOff x="0" y="0"/>
          <a:chExt cx="0" cy="0"/>
        </a:xfrm>
      </p:grpSpPr>
      <p:sp>
        <p:nvSpPr>
          <p:cNvPr id="702" name="Google Shape;702;p51"/>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703" name="Google Shape;703;p51"/>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14</a:t>
            </a:r>
            <a:endParaRPr sz="2400">
              <a:solidFill>
                <a:schemeClr val="lt2"/>
              </a:solidFill>
              <a:latin typeface="Google Sans SemiBold"/>
              <a:ea typeface="Google Sans SemiBold"/>
              <a:cs typeface="Google Sans SemiBold"/>
              <a:sym typeface="Google Sans SemiBold"/>
            </a:endParaRPr>
          </a:p>
        </p:txBody>
      </p:sp>
      <p:sp>
        <p:nvSpPr>
          <p:cNvPr id="704" name="Google Shape;704;p51"/>
          <p:cNvSpPr txBox="1"/>
          <p:nvPr/>
        </p:nvSpPr>
        <p:spPr>
          <a:xfrm>
            <a:off x="452375" y="1049953"/>
            <a:ext cx="3498900" cy="15843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Back Camera</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705" name="Google Shape;705;p51"/>
          <p:cNvSpPr txBox="1"/>
          <p:nvPr/>
        </p:nvSpPr>
        <p:spPr>
          <a:xfrm>
            <a:off x="449953" y="1582891"/>
            <a:ext cx="3246600" cy="16932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A recycler may wish to remove the back camera module from the main logic board.</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Here the back camera module is highlighted.</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pic>
        <p:nvPicPr>
          <p:cNvPr id="706" name="Google Shape;706;p51"/>
          <p:cNvPicPr preferRelativeResize="0"/>
          <p:nvPr/>
        </p:nvPicPr>
        <p:blipFill>
          <a:blip r:embed="rId3">
            <a:alphaModFix/>
          </a:blip>
          <a:stretch>
            <a:fillRect/>
          </a:stretch>
        </p:blipFill>
        <p:spPr>
          <a:xfrm>
            <a:off x="5806676" y="766575"/>
            <a:ext cx="1692350" cy="3538525"/>
          </a:xfrm>
          <a:prstGeom prst="rect">
            <a:avLst/>
          </a:prstGeom>
          <a:noFill/>
          <a:ln>
            <a:noFill/>
          </a:ln>
        </p:spPr>
      </p:pic>
      <p:sp>
        <p:nvSpPr>
          <p:cNvPr id="707" name="Google Shape;707;p51"/>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11" name="Shape 711"/>
        <p:cNvGrpSpPr/>
        <p:nvPr/>
      </p:nvGrpSpPr>
      <p:grpSpPr>
        <a:xfrm>
          <a:off x="0" y="0"/>
          <a:ext cx="0" cy="0"/>
          <a:chOff x="0" y="0"/>
          <a:chExt cx="0" cy="0"/>
        </a:xfrm>
      </p:grpSpPr>
      <p:sp>
        <p:nvSpPr>
          <p:cNvPr id="712" name="Google Shape;712;p52"/>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713" name="Google Shape;713;p52"/>
          <p:cNvSpPr txBox="1"/>
          <p:nvPr/>
        </p:nvSpPr>
        <p:spPr>
          <a:xfrm>
            <a:off x="443809" y="574980"/>
            <a:ext cx="546600" cy="3693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r>
              <a:rPr lang="en-US" sz="2400">
                <a:solidFill>
                  <a:schemeClr val="lt2"/>
                </a:solidFill>
                <a:latin typeface="Google Sans SemiBold"/>
                <a:ea typeface="Google Sans SemiBold"/>
                <a:cs typeface="Google Sans SemiBold"/>
                <a:sym typeface="Google Sans SemiBold"/>
              </a:rPr>
              <a:t>15</a:t>
            </a:r>
            <a:endParaRPr sz="2400">
              <a:solidFill>
                <a:schemeClr val="lt2"/>
              </a:solidFill>
              <a:latin typeface="Google Sans SemiBold"/>
              <a:ea typeface="Google Sans SemiBold"/>
              <a:cs typeface="Google Sans SemiBold"/>
              <a:sym typeface="Google Sans SemiBold"/>
            </a:endParaRPr>
          </a:p>
        </p:txBody>
      </p:sp>
      <p:sp>
        <p:nvSpPr>
          <p:cNvPr id="714" name="Google Shape;714;p52"/>
          <p:cNvSpPr txBox="1"/>
          <p:nvPr/>
        </p:nvSpPr>
        <p:spPr>
          <a:xfrm>
            <a:off x="452375" y="1049953"/>
            <a:ext cx="3498900" cy="1584300"/>
          </a:xfrm>
          <a:prstGeom prst="rect">
            <a:avLst/>
          </a:prstGeom>
          <a:noFill/>
          <a:ln>
            <a:noFill/>
          </a:ln>
        </p:spPr>
        <p:txBody>
          <a:bodyPr anchorCtr="0" anchor="t" bIns="0" lIns="0" spcFirstLastPara="1" rIns="0" wrap="square" tIns="12375">
            <a:spAutoFit/>
          </a:bodyPr>
          <a:lstStyle/>
          <a:p>
            <a:pPr indent="0" lvl="0" marL="25400" marR="25400" rtl="0" algn="l">
              <a:lnSpc>
                <a:spcPct val="145800"/>
              </a:lnSpc>
              <a:spcBef>
                <a:spcPts val="0"/>
              </a:spcBef>
              <a:spcAft>
                <a:spcPts val="0"/>
              </a:spcAft>
              <a:buNone/>
            </a:pPr>
            <a:r>
              <a:rPr lang="en-US" sz="1900">
                <a:solidFill>
                  <a:schemeClr val="dk1"/>
                </a:solidFill>
                <a:latin typeface="Google Sans SemiBold"/>
                <a:ea typeface="Google Sans SemiBold"/>
                <a:cs typeface="Google Sans SemiBold"/>
                <a:sym typeface="Google Sans SemiBold"/>
              </a:rPr>
              <a:t>Front</a:t>
            </a:r>
            <a:r>
              <a:rPr lang="en-US" sz="1900">
                <a:solidFill>
                  <a:schemeClr val="dk1"/>
                </a:solidFill>
                <a:latin typeface="Google Sans SemiBold"/>
                <a:ea typeface="Google Sans SemiBold"/>
                <a:cs typeface="Google Sans SemiBold"/>
                <a:sym typeface="Google Sans SemiBold"/>
              </a:rPr>
              <a:t> Camera</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2540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a:p>
            <a:pPr indent="0" lvl="0" marL="0" marR="25400" rtl="0" algn="l">
              <a:lnSpc>
                <a:spcPct val="145800"/>
              </a:lnSpc>
              <a:spcBef>
                <a:spcPts val="0"/>
              </a:spcBef>
              <a:spcAft>
                <a:spcPts val="0"/>
              </a:spcAft>
              <a:buNone/>
            </a:pPr>
            <a:r>
              <a:t/>
            </a:r>
            <a:endParaRPr sz="1900">
              <a:solidFill>
                <a:schemeClr val="dk1"/>
              </a:solidFill>
              <a:latin typeface="Google Sans SemiBold"/>
              <a:ea typeface="Google Sans SemiBold"/>
              <a:cs typeface="Google Sans SemiBold"/>
              <a:sym typeface="Google Sans SemiBold"/>
            </a:endParaRPr>
          </a:p>
        </p:txBody>
      </p:sp>
      <p:sp>
        <p:nvSpPr>
          <p:cNvPr id="715" name="Google Shape;715;p52"/>
          <p:cNvSpPr txBox="1"/>
          <p:nvPr/>
        </p:nvSpPr>
        <p:spPr>
          <a:xfrm>
            <a:off x="449953" y="1582891"/>
            <a:ext cx="3246600" cy="1693200"/>
          </a:xfrm>
          <a:prstGeom prst="rect">
            <a:avLst/>
          </a:prstGeom>
          <a:noFill/>
          <a:ln>
            <a:noFill/>
          </a:ln>
        </p:spPr>
        <p:txBody>
          <a:bodyPr anchorCtr="0" anchor="t" bIns="0" lIns="0" spcFirstLastPara="1" rIns="0" wrap="square" tIns="0">
            <a:spAutoFit/>
          </a:bodyPr>
          <a:lstStyle/>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A recycler may wish to remove the front camera module from the main logic board.</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rPr lang="en-US" sz="1000">
                <a:solidFill>
                  <a:schemeClr val="dk1"/>
                </a:solidFill>
                <a:latin typeface="Google Sans"/>
                <a:ea typeface="Google Sans"/>
                <a:cs typeface="Google Sans"/>
                <a:sym typeface="Google Sans"/>
              </a:rPr>
              <a:t>Here the front camera module is highlighted.</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None/>
            </a:pPr>
            <a:r>
              <a:t/>
            </a:r>
            <a:endParaRPr sz="1000">
              <a:solidFill>
                <a:schemeClr val="dk1"/>
              </a:solidFill>
              <a:latin typeface="Google Sans"/>
              <a:ea typeface="Google Sans"/>
              <a:cs typeface="Google Sans"/>
              <a:sym typeface="Google Sans"/>
            </a:endParaRPr>
          </a:p>
        </p:txBody>
      </p:sp>
      <p:pic>
        <p:nvPicPr>
          <p:cNvPr id="716" name="Google Shape;716;p52"/>
          <p:cNvPicPr preferRelativeResize="0"/>
          <p:nvPr/>
        </p:nvPicPr>
        <p:blipFill>
          <a:blip r:embed="rId3">
            <a:alphaModFix/>
          </a:blip>
          <a:stretch>
            <a:fillRect/>
          </a:stretch>
        </p:blipFill>
        <p:spPr>
          <a:xfrm>
            <a:off x="5274575" y="886025"/>
            <a:ext cx="1853400" cy="3371600"/>
          </a:xfrm>
          <a:prstGeom prst="rect">
            <a:avLst/>
          </a:prstGeom>
          <a:noFill/>
          <a:ln>
            <a:noFill/>
          </a:ln>
        </p:spPr>
      </p:pic>
      <p:sp>
        <p:nvSpPr>
          <p:cNvPr id="717" name="Google Shape;717;p52"/>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21" name="Shape 721"/>
        <p:cNvGrpSpPr/>
        <p:nvPr/>
      </p:nvGrpSpPr>
      <p:grpSpPr>
        <a:xfrm>
          <a:off x="0" y="0"/>
          <a:ext cx="0" cy="0"/>
          <a:chOff x="0" y="0"/>
          <a:chExt cx="0" cy="0"/>
        </a:xfrm>
      </p:grpSpPr>
      <p:sp>
        <p:nvSpPr>
          <p:cNvPr id="722" name="Google Shape;722;p53"/>
          <p:cNvSpPr/>
          <p:nvPr/>
        </p:nvSpPr>
        <p:spPr>
          <a:xfrm>
            <a:off x="2397766" y="543266"/>
            <a:ext cx="6289200" cy="42564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723" name="Google Shape;723;p53"/>
          <p:cNvSpPr txBox="1"/>
          <p:nvPr/>
        </p:nvSpPr>
        <p:spPr>
          <a:xfrm>
            <a:off x="457202" y="571500"/>
            <a:ext cx="1881300" cy="736500"/>
          </a:xfrm>
          <a:prstGeom prst="rect">
            <a:avLst/>
          </a:prstGeom>
          <a:noFill/>
          <a:ln>
            <a:noFill/>
          </a:ln>
        </p:spPr>
        <p:txBody>
          <a:bodyPr anchorCtr="0" anchor="t" bIns="0" lIns="0" spcFirstLastPara="1" rIns="0" wrap="square" tIns="12375">
            <a:noAutofit/>
          </a:bodyPr>
          <a:lstStyle/>
          <a:p>
            <a:pPr indent="0" lvl="0" marL="25400" marR="25400" rtl="0" algn="l">
              <a:lnSpc>
                <a:spcPct val="90000"/>
              </a:lnSpc>
              <a:spcBef>
                <a:spcPts val="0"/>
              </a:spcBef>
              <a:spcAft>
                <a:spcPts val="0"/>
              </a:spcAft>
              <a:buClr>
                <a:srgbClr val="000000"/>
              </a:buClr>
              <a:buSzPts val="1200"/>
              <a:buFont typeface="Arial"/>
              <a:buNone/>
            </a:pPr>
            <a:r>
              <a:rPr lang="en-US" sz="1900">
                <a:solidFill>
                  <a:schemeClr val="dk1"/>
                </a:solidFill>
                <a:latin typeface="Google Sans Text Medium"/>
                <a:ea typeface="Google Sans Text Medium"/>
                <a:cs typeface="Google Sans Text Medium"/>
                <a:sym typeface="Google Sans Text Medium"/>
              </a:rPr>
              <a:t>Frequently Asked Questions</a:t>
            </a:r>
            <a:endParaRPr i="0" sz="1900" u="none" cap="none" strike="noStrike">
              <a:solidFill>
                <a:schemeClr val="dk1"/>
              </a:solidFill>
              <a:latin typeface="Google Sans Text Medium"/>
              <a:ea typeface="Google Sans Text Medium"/>
              <a:cs typeface="Google Sans Text Medium"/>
              <a:sym typeface="Google Sans Text Medium"/>
            </a:endParaRPr>
          </a:p>
          <a:p>
            <a:pPr indent="0" lvl="0" marL="25400" marR="355600" rtl="0" algn="l">
              <a:lnSpc>
                <a:spcPct val="125000"/>
              </a:lnSpc>
              <a:spcBef>
                <a:spcPts val="0"/>
              </a:spcBef>
              <a:spcAft>
                <a:spcPts val="0"/>
              </a:spcAft>
              <a:buClr>
                <a:srgbClr val="000000"/>
              </a:buClr>
              <a:buSzPts val="1200"/>
              <a:buFont typeface="Arial"/>
              <a:buNone/>
            </a:pPr>
            <a:r>
              <a:t/>
            </a:r>
            <a:endParaRPr sz="1000">
              <a:solidFill>
                <a:srgbClr val="A3A9AD"/>
              </a:solidFill>
              <a:latin typeface="Google Sans"/>
              <a:ea typeface="Google Sans"/>
              <a:cs typeface="Google Sans"/>
              <a:sym typeface="Google Sans"/>
            </a:endParaRPr>
          </a:p>
        </p:txBody>
      </p:sp>
      <p:graphicFrame>
        <p:nvGraphicFramePr>
          <p:cNvPr id="724" name="Google Shape;724;p53"/>
          <p:cNvGraphicFramePr/>
          <p:nvPr/>
        </p:nvGraphicFramePr>
        <p:xfrm>
          <a:off x="2724765" y="733299"/>
          <a:ext cx="3000000" cy="3000000"/>
        </p:xfrm>
        <a:graphic>
          <a:graphicData uri="http://schemas.openxmlformats.org/drawingml/2006/table">
            <a:tbl>
              <a:tblPr>
                <a:noFill/>
                <a:tableStyleId>{1790C821-88DC-46D4-A5CB-001C72DBF582}</a:tableStyleId>
              </a:tblPr>
              <a:tblGrid>
                <a:gridCol w="1889575"/>
                <a:gridCol w="2653950"/>
                <a:gridCol w="1091625"/>
              </a:tblGrid>
              <a:tr h="255300">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Questions</a:t>
                      </a:r>
                      <a:endParaRPr sz="1100">
                        <a:solidFill>
                          <a:schemeClr val="dk1"/>
                        </a:solidFill>
                        <a:latin typeface="Google Sans SemiBold"/>
                        <a:ea typeface="Google Sans SemiBold"/>
                        <a:cs typeface="Google Sans SemiBold"/>
                        <a:sym typeface="Google Sans SemiBold"/>
                      </a:endParaRPr>
                    </a:p>
                  </a:txBody>
                  <a:tcPr marT="46750" marB="46750" marR="10755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Answer</a:t>
                      </a:r>
                      <a:endParaRPr sz="1100">
                        <a:solidFill>
                          <a:schemeClr val="dk1"/>
                        </a:solidFill>
                        <a:latin typeface="Google Sans SemiBold"/>
                        <a:ea typeface="Google Sans SemiBold"/>
                        <a:cs typeface="Google Sans SemiBold"/>
                        <a:sym typeface="Google Sans SemiBold"/>
                      </a:endParaRPr>
                    </a:p>
                  </a:txBody>
                  <a:tcPr marT="46750" marB="46750" marR="10755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t/>
                      </a:r>
                      <a:endParaRPr sz="1100">
                        <a:solidFill>
                          <a:schemeClr val="dk1"/>
                        </a:solidFill>
                        <a:latin typeface="Google Sans SemiBold"/>
                        <a:ea typeface="Google Sans SemiBold"/>
                        <a:cs typeface="Google Sans SemiBold"/>
                        <a:sym typeface="Google Sans SemiBold"/>
                      </a:endParaRPr>
                    </a:p>
                  </a:txBody>
                  <a:tcPr marT="46750" marB="46750" marR="10755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chemeClr val="dk1"/>
                      </a:solidFill>
                      <a:prstDash val="solid"/>
                      <a:round/>
                      <a:headEnd len="sm" w="sm" type="none"/>
                      <a:tailEnd len="sm" w="sm" type="none"/>
                    </a:lnB>
                  </a:tcPr>
                </a:tc>
              </a:tr>
              <a:tr h="952125">
                <a:tc>
                  <a:txBody>
                    <a:bodyPr/>
                    <a:lstStyle/>
                    <a:p>
                      <a:pPr indent="0" lvl="0" marL="0" rtl="0" algn="l">
                        <a:spcBef>
                          <a:spcPts val="0"/>
                        </a:spcBef>
                        <a:spcAft>
                          <a:spcPts val="0"/>
                        </a:spcAft>
                        <a:buClr>
                          <a:schemeClr val="dk1"/>
                        </a:buClr>
                        <a:buSzPts val="1100"/>
                        <a:buFont typeface="Arial"/>
                        <a:buNone/>
                      </a:pPr>
                      <a:r>
                        <a:rPr lang="en-US" sz="800">
                          <a:solidFill>
                            <a:schemeClr val="dk1"/>
                          </a:solidFill>
                          <a:latin typeface="Google Sans SemiBold"/>
                          <a:ea typeface="Google Sans SemiBold"/>
                          <a:cs typeface="Google Sans SemiBold"/>
                          <a:sym typeface="Google Sans SemiBold"/>
                        </a:rPr>
                        <a:t>Is there information related to repair?</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1100"/>
                        <a:buFont typeface="Arial"/>
                        <a:buNone/>
                      </a:pPr>
                      <a:r>
                        <a:t/>
                      </a:r>
                      <a:endParaRPr sz="600">
                        <a:solidFill>
                          <a:schemeClr val="dk1"/>
                        </a:solidFill>
                        <a:latin typeface="Google Sans SemiBold"/>
                        <a:ea typeface="Google Sans SemiBold"/>
                        <a:cs typeface="Google Sans SemiBold"/>
                        <a:sym typeface="Google Sans SemiBold"/>
                      </a:endParaRPr>
                    </a:p>
                  </a:txBody>
                  <a:tcPr marT="57150" marB="57150" marR="34290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800">
                          <a:solidFill>
                            <a:srgbClr val="434343"/>
                          </a:solidFill>
                          <a:latin typeface="Google Sans"/>
                          <a:ea typeface="Google Sans"/>
                          <a:cs typeface="Google Sans"/>
                          <a:sym typeface="Google Sans"/>
                        </a:rPr>
                        <a:t>This recycling guide is for professional </a:t>
                      </a:r>
                      <a:r>
                        <a:rPr lang="en-US" sz="800">
                          <a:solidFill>
                            <a:srgbClr val="434343"/>
                          </a:solidFill>
                          <a:latin typeface="Google Sans"/>
                          <a:ea typeface="Google Sans"/>
                          <a:cs typeface="Google Sans"/>
                          <a:sym typeface="Google Sans"/>
                        </a:rPr>
                        <a:t>recyclers</a:t>
                      </a:r>
                      <a:r>
                        <a:rPr lang="en-US" sz="800">
                          <a:solidFill>
                            <a:srgbClr val="434343"/>
                          </a:solidFill>
                          <a:latin typeface="Google Sans"/>
                          <a:ea typeface="Google Sans"/>
                          <a:cs typeface="Google Sans"/>
                          <a:sym typeface="Google Sans"/>
                        </a:rPr>
                        <a:t> and is not intended in any way to serve as repair instructions. </a:t>
                      </a:r>
                      <a:endParaRPr sz="800">
                        <a:solidFill>
                          <a:srgbClr val="434343"/>
                        </a:solidFill>
                        <a:latin typeface="Google Sans"/>
                        <a:ea typeface="Google Sans"/>
                        <a:cs typeface="Google Sans"/>
                        <a:sym typeface="Google Sans"/>
                      </a:endParaRPr>
                    </a:p>
                    <a:p>
                      <a:pPr indent="0" lvl="0" marL="0" marR="0" rtl="0" algn="l">
                        <a:lnSpc>
                          <a:spcPct val="100000"/>
                        </a:lnSpc>
                        <a:spcBef>
                          <a:spcPts val="0"/>
                        </a:spcBef>
                        <a:spcAft>
                          <a:spcPts val="0"/>
                        </a:spcAft>
                        <a:buNone/>
                      </a:pPr>
                      <a:r>
                        <a:t/>
                      </a:r>
                      <a:endParaRPr sz="800">
                        <a:solidFill>
                          <a:srgbClr val="434343"/>
                        </a:solidFill>
                        <a:latin typeface="Google Sans"/>
                        <a:ea typeface="Google Sans"/>
                        <a:cs typeface="Google Sans"/>
                        <a:sym typeface="Google Sans"/>
                      </a:endParaRPr>
                    </a:p>
                    <a:p>
                      <a:pPr indent="0" lvl="0" marL="0" marR="0" rtl="0" algn="l">
                        <a:lnSpc>
                          <a:spcPct val="100000"/>
                        </a:lnSpc>
                        <a:spcBef>
                          <a:spcPts val="0"/>
                        </a:spcBef>
                        <a:spcAft>
                          <a:spcPts val="0"/>
                        </a:spcAft>
                        <a:buNone/>
                      </a:pPr>
                      <a:r>
                        <a:rPr lang="en-US" sz="800">
                          <a:solidFill>
                            <a:srgbClr val="434343"/>
                          </a:solidFill>
                          <a:latin typeface="Google Sans"/>
                          <a:ea typeface="Google Sans"/>
                          <a:cs typeface="Google Sans"/>
                          <a:sym typeface="Google Sans"/>
                        </a:rPr>
                        <a:t>For repair information or access to repair manuals, please visit: </a:t>
                      </a:r>
                      <a:r>
                        <a:rPr lang="en-US" sz="800" u="sng">
                          <a:solidFill>
                            <a:schemeClr val="hlink"/>
                          </a:solidFill>
                          <a:latin typeface="Google Sans"/>
                          <a:ea typeface="Google Sans"/>
                          <a:cs typeface="Google Sans"/>
                          <a:sym typeface="Google Sans"/>
                          <a:hlinkClick r:id="rId3"/>
                        </a:rPr>
                        <a:t>https://store.google.com/magazine/repaircenter</a:t>
                      </a:r>
                      <a:endParaRPr sz="800">
                        <a:solidFill>
                          <a:srgbClr val="434343"/>
                        </a:solidFill>
                        <a:latin typeface="Google Sans"/>
                        <a:ea typeface="Google Sans"/>
                        <a:cs typeface="Google Sans"/>
                        <a:sym typeface="Google Sans"/>
                      </a:endParaRPr>
                    </a:p>
                  </a:txBody>
                  <a:tcPr marT="57150" marB="57150" marR="1714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a:solidFill>
                          <a:srgbClr val="434343"/>
                        </a:solidFill>
                        <a:latin typeface="Google Sans"/>
                        <a:ea typeface="Google Sans"/>
                        <a:cs typeface="Google Sans"/>
                        <a:sym typeface="Google Sans"/>
                      </a:endParaRPr>
                    </a:p>
                  </a:txBody>
                  <a:tcPr marT="57150" marB="57150" marR="1714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896100">
                <a:tc>
                  <a:txBody>
                    <a:bodyPr/>
                    <a:lstStyle/>
                    <a:p>
                      <a:pPr indent="0" lvl="0" marL="0" rtl="0" algn="l">
                        <a:spcBef>
                          <a:spcPts val="0"/>
                        </a:spcBef>
                        <a:spcAft>
                          <a:spcPts val="0"/>
                        </a:spcAft>
                        <a:buClr>
                          <a:schemeClr val="dk1"/>
                        </a:buClr>
                        <a:buSzPts val="1100"/>
                        <a:buFont typeface="Arial"/>
                        <a:buNone/>
                      </a:pPr>
                      <a:r>
                        <a:rPr lang="en-US" sz="800">
                          <a:solidFill>
                            <a:schemeClr val="dk1"/>
                          </a:solidFill>
                          <a:latin typeface="Google Sans SemiBold"/>
                          <a:ea typeface="Google Sans SemiBold"/>
                          <a:cs typeface="Google Sans SemiBold"/>
                          <a:sym typeface="Google Sans SemiBold"/>
                        </a:rPr>
                        <a:t>Does Google offer spare parts to recyclers to refurbish or repair smartphones?</a:t>
                      </a:r>
                      <a:endParaRPr sz="800">
                        <a:solidFill>
                          <a:schemeClr val="dk1"/>
                        </a:solidFill>
                        <a:latin typeface="Google Sans SemiBold"/>
                        <a:ea typeface="Google Sans SemiBold"/>
                        <a:cs typeface="Google Sans SemiBold"/>
                        <a:sym typeface="Google Sans SemiBold"/>
                      </a:endParaRPr>
                    </a:p>
                  </a:txBody>
                  <a:tcPr marT="57150" marB="57150" marR="34290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rgbClr val="434343"/>
                          </a:solidFill>
                          <a:latin typeface="Google Sans"/>
                          <a:ea typeface="Google Sans"/>
                          <a:cs typeface="Google Sans"/>
                          <a:sym typeface="Google Sans"/>
                        </a:rPr>
                        <a:t>This recycling guide is for recyclers and is not intended in any way to serve as instructions to test, refurbish or repair.</a:t>
                      </a:r>
                      <a:endParaRPr sz="800">
                        <a:solidFill>
                          <a:srgbClr val="434343"/>
                        </a:solidFill>
                        <a:latin typeface="Google Sans"/>
                        <a:ea typeface="Google Sans"/>
                        <a:cs typeface="Google Sans"/>
                        <a:sym typeface="Google Sans"/>
                      </a:endParaRPr>
                    </a:p>
                    <a:p>
                      <a:pPr indent="0" lvl="0" marL="0" rtl="0" algn="l">
                        <a:spcBef>
                          <a:spcPts val="0"/>
                        </a:spcBef>
                        <a:spcAft>
                          <a:spcPts val="0"/>
                        </a:spcAft>
                        <a:buNone/>
                      </a:pPr>
                      <a:r>
                        <a:t/>
                      </a:r>
                      <a:endParaRPr sz="800">
                        <a:solidFill>
                          <a:srgbClr val="434343"/>
                        </a:solidFill>
                        <a:latin typeface="Google Sans"/>
                        <a:ea typeface="Google Sans"/>
                        <a:cs typeface="Google Sans"/>
                        <a:sym typeface="Google Sans"/>
                      </a:endParaRPr>
                    </a:p>
                    <a:p>
                      <a:pPr indent="0" lvl="0" marL="0" rtl="0" algn="l">
                        <a:spcBef>
                          <a:spcPts val="0"/>
                        </a:spcBef>
                        <a:spcAft>
                          <a:spcPts val="0"/>
                        </a:spcAft>
                        <a:buNone/>
                      </a:pPr>
                      <a:r>
                        <a:rPr lang="en-US" sz="800">
                          <a:solidFill>
                            <a:srgbClr val="434343"/>
                          </a:solidFill>
                          <a:latin typeface="Google Sans"/>
                          <a:ea typeface="Google Sans"/>
                          <a:cs typeface="Google Sans"/>
                          <a:sym typeface="Google Sans"/>
                        </a:rPr>
                        <a:t>For access to Pixel spare parts, please visit: </a:t>
                      </a:r>
                      <a:r>
                        <a:rPr lang="en-US" sz="800" u="sng">
                          <a:solidFill>
                            <a:schemeClr val="hlink"/>
                          </a:solidFill>
                          <a:latin typeface="Google Sans"/>
                          <a:ea typeface="Google Sans"/>
                          <a:cs typeface="Google Sans"/>
                          <a:sym typeface="Google Sans"/>
                          <a:hlinkClick r:id="rId4"/>
                        </a:rPr>
                        <a:t>https://www.ifixit.com/Parts/Google_Phone</a:t>
                      </a:r>
                      <a:endParaRPr sz="800">
                        <a:solidFill>
                          <a:srgbClr val="434343"/>
                        </a:solidFill>
                        <a:latin typeface="Google Sans"/>
                        <a:ea typeface="Google Sans"/>
                        <a:cs typeface="Google Sans"/>
                        <a:sym typeface="Google Sans"/>
                      </a:endParaRPr>
                    </a:p>
                    <a:p>
                      <a:pPr indent="0" lvl="0" marL="0" rtl="0" algn="l">
                        <a:spcBef>
                          <a:spcPts val="0"/>
                        </a:spcBef>
                        <a:spcAft>
                          <a:spcPts val="0"/>
                        </a:spcAft>
                        <a:buNone/>
                      </a:pPr>
                      <a:r>
                        <a:t/>
                      </a:r>
                      <a:endParaRPr sz="800">
                        <a:solidFill>
                          <a:srgbClr val="434343"/>
                        </a:solidFill>
                        <a:latin typeface="Google Sans"/>
                        <a:ea typeface="Google Sans"/>
                        <a:cs typeface="Google Sans"/>
                        <a:sym typeface="Google Sans"/>
                      </a:endParaRPr>
                    </a:p>
                  </a:txBody>
                  <a:tcPr marT="57150" marB="57150" marR="1714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800">
                        <a:solidFill>
                          <a:srgbClr val="434343"/>
                        </a:solidFill>
                        <a:latin typeface="Google Sans"/>
                        <a:ea typeface="Google Sans"/>
                        <a:cs typeface="Google Sans"/>
                        <a:sym typeface="Google Sans"/>
                      </a:endParaRPr>
                    </a:p>
                  </a:txBody>
                  <a:tcPr marT="57150" marB="57150" marR="1714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70300">
                <a:tc>
                  <a:txBody>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How long does it take on average to recycle this device?</a:t>
                      </a:r>
                      <a:endParaRPr sz="800">
                        <a:solidFill>
                          <a:schemeClr val="dk1"/>
                        </a:solidFill>
                        <a:latin typeface="Google Sans SemiBold"/>
                        <a:ea typeface="Google Sans SemiBold"/>
                        <a:cs typeface="Google Sans SemiBold"/>
                        <a:sym typeface="Google Sans SemiBold"/>
                      </a:endParaRPr>
                    </a:p>
                  </a:txBody>
                  <a:tcPr marT="57150" marB="57150" marR="34290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gridSpan="2">
                  <a:txBody>
                    <a:bodyPr/>
                    <a:lstStyle/>
                    <a:p>
                      <a:pPr indent="0" lvl="0" marL="0" rtl="0" algn="l">
                        <a:spcBef>
                          <a:spcPts val="0"/>
                        </a:spcBef>
                        <a:spcAft>
                          <a:spcPts val="0"/>
                        </a:spcAft>
                        <a:buNone/>
                      </a:pPr>
                      <a:r>
                        <a:rPr lang="en-US" sz="800">
                          <a:solidFill>
                            <a:srgbClr val="434343"/>
                          </a:solidFill>
                          <a:latin typeface="Google Sans"/>
                          <a:ea typeface="Google Sans"/>
                          <a:cs typeface="Google Sans"/>
                          <a:sym typeface="Google Sans"/>
                        </a:rPr>
                        <a:t>Recycling times vary widely and depend on the how thoroughly the device is disassembled for material recovery and the specific tools and operational processes employed. To follow the steps in this guide, we estimate the device processing time will take approximately 1:30 - 5:00 minutes for a well-trained recycling technician.</a:t>
                      </a:r>
                      <a:endParaRPr sz="800">
                        <a:solidFill>
                          <a:srgbClr val="434343"/>
                        </a:solidFill>
                        <a:latin typeface="Google Sans"/>
                        <a:ea typeface="Google Sans"/>
                        <a:cs typeface="Google Sans"/>
                        <a:sym typeface="Google Sans"/>
                      </a:endParaRPr>
                    </a:p>
                  </a:txBody>
                  <a:tcPr marT="57150" marB="57150" marR="1714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r>
              <a:tr h="1009625">
                <a:tc>
                  <a:txBody>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What hazards might there be when </a:t>
                      </a:r>
                      <a:r>
                        <a:rPr lang="en-US" sz="800">
                          <a:solidFill>
                            <a:schemeClr val="dk1"/>
                          </a:solidFill>
                          <a:latin typeface="Google Sans SemiBold"/>
                          <a:ea typeface="Google Sans SemiBold"/>
                          <a:cs typeface="Google Sans SemiBold"/>
                          <a:sym typeface="Google Sans SemiBold"/>
                        </a:rPr>
                        <a:t>disassembling</a:t>
                      </a:r>
                      <a:r>
                        <a:rPr lang="en-US" sz="800">
                          <a:solidFill>
                            <a:schemeClr val="dk1"/>
                          </a:solidFill>
                          <a:latin typeface="Google Sans SemiBold"/>
                          <a:ea typeface="Google Sans SemiBold"/>
                          <a:cs typeface="Google Sans SemiBold"/>
                          <a:sym typeface="Google Sans SemiBold"/>
                        </a:rPr>
                        <a:t> a device?</a:t>
                      </a:r>
                      <a:endParaRPr sz="1300">
                        <a:solidFill>
                          <a:schemeClr val="dk1"/>
                        </a:solidFill>
                        <a:latin typeface="Google Sans SemiBold"/>
                        <a:ea typeface="Google Sans SemiBold"/>
                        <a:cs typeface="Google Sans SemiBold"/>
                        <a:sym typeface="Google Sans SemiBold"/>
                      </a:endParaRPr>
                    </a:p>
                  </a:txBody>
                  <a:tcPr marT="57150" marB="57150" marR="34290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gridSpan="2">
                  <a:txBody>
                    <a:bodyPr/>
                    <a:lstStyle/>
                    <a:p>
                      <a:pPr indent="0" lvl="0" marL="0" rtl="0" algn="l">
                        <a:spcBef>
                          <a:spcPts val="0"/>
                        </a:spcBef>
                        <a:spcAft>
                          <a:spcPts val="0"/>
                        </a:spcAft>
                        <a:buNone/>
                      </a:pPr>
                      <a:r>
                        <a:rPr lang="en-US" sz="800">
                          <a:solidFill>
                            <a:srgbClr val="434343"/>
                          </a:solidFill>
                          <a:latin typeface="Google Sans"/>
                          <a:ea typeface="Google Sans"/>
                          <a:cs typeface="Google Sans"/>
                          <a:sym typeface="Google Sans"/>
                        </a:rPr>
                        <a:t>The main hazards related to the end-of-life processing of this device are: </a:t>
                      </a:r>
                      <a:endParaRPr sz="800">
                        <a:solidFill>
                          <a:srgbClr val="434343"/>
                        </a:solidFill>
                        <a:latin typeface="Google Sans"/>
                        <a:ea typeface="Google Sans"/>
                        <a:cs typeface="Google Sans"/>
                        <a:sym typeface="Google Sans"/>
                      </a:endParaRPr>
                    </a:p>
                    <a:p>
                      <a:pPr indent="-95250" lvl="0" marL="203200" rtl="0" algn="l">
                        <a:spcBef>
                          <a:spcPts val="0"/>
                        </a:spcBef>
                        <a:spcAft>
                          <a:spcPts val="0"/>
                        </a:spcAft>
                        <a:buClr>
                          <a:srgbClr val="434343"/>
                        </a:buClr>
                        <a:buSzPts val="500"/>
                        <a:buFont typeface="Google Sans"/>
                        <a:buAutoNum type="arabicPeriod"/>
                      </a:pPr>
                      <a:r>
                        <a:rPr lang="en-US" sz="800">
                          <a:solidFill>
                            <a:srgbClr val="434343"/>
                          </a:solidFill>
                          <a:latin typeface="Google Sans"/>
                          <a:ea typeface="Google Sans"/>
                          <a:cs typeface="Google Sans"/>
                          <a:sym typeface="Google Sans"/>
                        </a:rPr>
                        <a:t>Damaging the battery in such a way that a thermal runaway occurs; </a:t>
                      </a:r>
                      <a:endParaRPr sz="800">
                        <a:solidFill>
                          <a:srgbClr val="434343"/>
                        </a:solidFill>
                        <a:latin typeface="Google Sans"/>
                        <a:ea typeface="Google Sans"/>
                        <a:cs typeface="Google Sans"/>
                        <a:sym typeface="Google Sans"/>
                      </a:endParaRPr>
                    </a:p>
                    <a:p>
                      <a:pPr indent="-95250" lvl="0" marL="203200" rtl="0" algn="l">
                        <a:spcBef>
                          <a:spcPts val="0"/>
                        </a:spcBef>
                        <a:spcAft>
                          <a:spcPts val="0"/>
                        </a:spcAft>
                        <a:buClr>
                          <a:srgbClr val="434343"/>
                        </a:buClr>
                        <a:buSzPts val="500"/>
                        <a:buFont typeface="Google Sans"/>
                        <a:buAutoNum type="arabicPeriod"/>
                      </a:pPr>
                      <a:r>
                        <a:rPr lang="en-US" sz="800">
                          <a:solidFill>
                            <a:srgbClr val="434343"/>
                          </a:solidFill>
                          <a:latin typeface="Google Sans"/>
                          <a:ea typeface="Google Sans"/>
                          <a:cs typeface="Google Sans"/>
                          <a:sym typeface="Google Sans"/>
                        </a:rPr>
                        <a:t>Broken glass causing cuts or abrasions;</a:t>
                      </a:r>
                      <a:endParaRPr sz="800">
                        <a:solidFill>
                          <a:srgbClr val="434343"/>
                        </a:solidFill>
                        <a:latin typeface="Google Sans"/>
                        <a:ea typeface="Google Sans"/>
                        <a:cs typeface="Google Sans"/>
                        <a:sym typeface="Google Sans"/>
                      </a:endParaRPr>
                    </a:p>
                    <a:p>
                      <a:pPr indent="-95250" lvl="0" marL="203200" rtl="0" algn="l">
                        <a:spcBef>
                          <a:spcPts val="0"/>
                        </a:spcBef>
                        <a:spcAft>
                          <a:spcPts val="0"/>
                        </a:spcAft>
                        <a:buClr>
                          <a:srgbClr val="434343"/>
                        </a:buClr>
                        <a:buSzPts val="500"/>
                        <a:buFont typeface="Google Sans"/>
                        <a:buAutoNum type="arabicPeriod"/>
                      </a:pPr>
                      <a:r>
                        <a:rPr lang="en-US" sz="800">
                          <a:solidFill>
                            <a:srgbClr val="434343"/>
                          </a:solidFill>
                          <a:latin typeface="Google Sans"/>
                          <a:ea typeface="Google Sans"/>
                          <a:cs typeface="Google Sans"/>
                          <a:sym typeface="Google Sans"/>
                        </a:rPr>
                        <a:t>Chemical inhalation–especially if thermal runaway occurs and </a:t>
                      </a:r>
                      <a:endParaRPr sz="800">
                        <a:solidFill>
                          <a:srgbClr val="434343"/>
                        </a:solidFill>
                        <a:latin typeface="Google Sans"/>
                        <a:ea typeface="Google Sans"/>
                        <a:cs typeface="Google Sans"/>
                        <a:sym typeface="Google Sans"/>
                      </a:endParaRPr>
                    </a:p>
                    <a:p>
                      <a:pPr indent="-95250" lvl="0" marL="203200" rtl="0" algn="l">
                        <a:spcBef>
                          <a:spcPts val="0"/>
                        </a:spcBef>
                        <a:spcAft>
                          <a:spcPts val="0"/>
                        </a:spcAft>
                        <a:buClr>
                          <a:srgbClr val="434343"/>
                        </a:buClr>
                        <a:buSzPts val="500"/>
                        <a:buFont typeface="Google Sans"/>
                        <a:buAutoNum type="arabicPeriod"/>
                      </a:pPr>
                      <a:r>
                        <a:rPr lang="en-US" sz="800">
                          <a:solidFill>
                            <a:srgbClr val="434343"/>
                          </a:solidFill>
                          <a:latin typeface="Google Sans"/>
                          <a:ea typeface="Google Sans"/>
                          <a:cs typeface="Google Sans"/>
                          <a:sym typeface="Google Sans"/>
                        </a:rPr>
                        <a:t>Exposure to the class 1 laser module</a:t>
                      </a:r>
                      <a:endParaRPr sz="1300"/>
                    </a:p>
                  </a:txBody>
                  <a:tcPr marT="57150" marB="57150" marR="1714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hMerge="1"/>
              </a:tr>
            </a:tbl>
          </a:graphicData>
        </a:graphic>
      </p:graphicFrame>
      <p:sp>
        <p:nvSpPr>
          <p:cNvPr id="725" name="Google Shape;725;p53"/>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grpSp>
        <p:nvGrpSpPr>
          <p:cNvPr id="726" name="Google Shape;726;p53"/>
          <p:cNvGrpSpPr/>
          <p:nvPr/>
        </p:nvGrpSpPr>
        <p:grpSpPr>
          <a:xfrm>
            <a:off x="7445024" y="1069883"/>
            <a:ext cx="682505" cy="813150"/>
            <a:chOff x="11498475" y="1631625"/>
            <a:chExt cx="1209900" cy="1441500"/>
          </a:xfrm>
        </p:grpSpPr>
        <p:sp>
          <p:nvSpPr>
            <p:cNvPr id="727" name="Google Shape;727;p53"/>
            <p:cNvSpPr/>
            <p:nvPr/>
          </p:nvSpPr>
          <p:spPr>
            <a:xfrm>
              <a:off x="11498475" y="1631625"/>
              <a:ext cx="1209900" cy="1441500"/>
            </a:xfrm>
            <a:prstGeom prst="roundRect">
              <a:avLst>
                <a:gd fmla="val 9683" name="adj"/>
              </a:avLst>
            </a:prstGeom>
            <a:solidFill>
              <a:srgbClr val="FFFFFF"/>
            </a:solidFill>
            <a:ln cap="flat" cmpd="sng" w="9525">
              <a:solidFill>
                <a:schemeClr val="dk1"/>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728" name="Google Shape;728;p53">
              <a:hlinkClick r:id="rId5"/>
            </p:cNvPr>
            <p:cNvSpPr/>
            <p:nvPr/>
          </p:nvSpPr>
          <p:spPr>
            <a:xfrm>
              <a:off x="11662775" y="2746725"/>
              <a:ext cx="905400" cy="243300"/>
            </a:xfrm>
            <a:prstGeom prst="roundRect">
              <a:avLst>
                <a:gd fmla="val 50000" name="adj"/>
              </a:avLst>
            </a:prstGeom>
            <a:solidFill>
              <a:srgbClr val="B1CDFF"/>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rPr lang="en-US" sz="500" u="sng">
                  <a:solidFill>
                    <a:schemeClr val="hlink"/>
                  </a:solidFill>
                  <a:latin typeface="Google Sans SemiBold"/>
                  <a:ea typeface="Google Sans SemiBold"/>
                  <a:cs typeface="Google Sans SemiBold"/>
                  <a:sym typeface="Google Sans SemiBold"/>
                  <a:hlinkClick r:id="rId6"/>
                </a:rPr>
                <a:t>Link</a:t>
              </a:r>
              <a:endParaRPr sz="500">
                <a:solidFill>
                  <a:schemeClr val="dk1"/>
                </a:solidFill>
                <a:latin typeface="Google Sans SemiBold"/>
                <a:ea typeface="Google Sans SemiBold"/>
                <a:cs typeface="Google Sans SemiBold"/>
                <a:sym typeface="Google Sans SemiBold"/>
              </a:endParaRPr>
            </a:p>
          </p:txBody>
        </p:sp>
      </p:grpSp>
      <p:pic>
        <p:nvPicPr>
          <p:cNvPr id="729" name="Google Shape;729;p53"/>
          <p:cNvPicPr preferRelativeResize="0"/>
          <p:nvPr/>
        </p:nvPicPr>
        <p:blipFill>
          <a:blip r:embed="rId7">
            <a:alphaModFix/>
          </a:blip>
          <a:stretch>
            <a:fillRect/>
          </a:stretch>
        </p:blipFill>
        <p:spPr>
          <a:xfrm>
            <a:off x="7506937" y="1115000"/>
            <a:ext cx="558675" cy="557100"/>
          </a:xfrm>
          <a:prstGeom prst="rect">
            <a:avLst/>
          </a:prstGeom>
          <a:noFill/>
          <a:ln>
            <a:noFill/>
          </a:ln>
        </p:spPr>
      </p:pic>
      <p:grpSp>
        <p:nvGrpSpPr>
          <p:cNvPr id="730" name="Google Shape;730;p53"/>
          <p:cNvGrpSpPr/>
          <p:nvPr/>
        </p:nvGrpSpPr>
        <p:grpSpPr>
          <a:xfrm>
            <a:off x="7445024" y="2033883"/>
            <a:ext cx="682505" cy="813150"/>
            <a:chOff x="11498475" y="1631625"/>
            <a:chExt cx="1209900" cy="1441500"/>
          </a:xfrm>
        </p:grpSpPr>
        <p:sp>
          <p:nvSpPr>
            <p:cNvPr id="731" name="Google Shape;731;p53"/>
            <p:cNvSpPr/>
            <p:nvPr/>
          </p:nvSpPr>
          <p:spPr>
            <a:xfrm>
              <a:off x="11498475" y="1631625"/>
              <a:ext cx="1209900" cy="1441500"/>
            </a:xfrm>
            <a:prstGeom prst="roundRect">
              <a:avLst>
                <a:gd fmla="val 9683" name="adj"/>
              </a:avLst>
            </a:prstGeom>
            <a:solidFill>
              <a:srgbClr val="FFFFFF"/>
            </a:solidFill>
            <a:ln cap="flat" cmpd="sng" w="9525">
              <a:solidFill>
                <a:schemeClr val="dk1"/>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732" name="Google Shape;732;p53">
              <a:hlinkClick r:id="rId8"/>
            </p:cNvPr>
            <p:cNvSpPr/>
            <p:nvPr/>
          </p:nvSpPr>
          <p:spPr>
            <a:xfrm>
              <a:off x="11662775" y="2746725"/>
              <a:ext cx="905400" cy="243300"/>
            </a:xfrm>
            <a:prstGeom prst="roundRect">
              <a:avLst>
                <a:gd fmla="val 50000" name="adj"/>
              </a:avLst>
            </a:prstGeom>
            <a:solidFill>
              <a:srgbClr val="B1CDFF"/>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rPr lang="en-US" sz="500" u="sng">
                  <a:solidFill>
                    <a:schemeClr val="hlink"/>
                  </a:solidFill>
                  <a:latin typeface="Google Sans SemiBold"/>
                  <a:ea typeface="Google Sans SemiBold"/>
                  <a:cs typeface="Google Sans SemiBold"/>
                  <a:sym typeface="Google Sans SemiBold"/>
                  <a:hlinkClick r:id="rId9"/>
                </a:rPr>
                <a:t>Link</a:t>
              </a:r>
              <a:endParaRPr sz="500">
                <a:solidFill>
                  <a:schemeClr val="dk1"/>
                </a:solidFill>
                <a:latin typeface="Google Sans SemiBold"/>
                <a:ea typeface="Google Sans SemiBold"/>
                <a:cs typeface="Google Sans SemiBold"/>
                <a:sym typeface="Google Sans SemiBold"/>
              </a:endParaRPr>
            </a:p>
          </p:txBody>
        </p:sp>
      </p:grpSp>
      <p:pic>
        <p:nvPicPr>
          <p:cNvPr id="733" name="Google Shape;733;p53"/>
          <p:cNvPicPr preferRelativeResize="0"/>
          <p:nvPr/>
        </p:nvPicPr>
        <p:blipFill>
          <a:blip r:embed="rId10">
            <a:alphaModFix/>
          </a:blip>
          <a:stretch>
            <a:fillRect/>
          </a:stretch>
        </p:blipFill>
        <p:spPr>
          <a:xfrm>
            <a:off x="7521788" y="2089825"/>
            <a:ext cx="528975" cy="528975"/>
          </a:xfrm>
          <a:prstGeom prst="rect">
            <a:avLst/>
          </a:prstGeom>
          <a:noFill/>
          <a:ln>
            <a:noFill/>
          </a:ln>
        </p:spPr>
      </p:pic>
      <p:sp>
        <p:nvSpPr>
          <p:cNvPr id="734" name="Google Shape;734;p53"/>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67" name="Shape 267"/>
        <p:cNvGrpSpPr/>
        <p:nvPr/>
      </p:nvGrpSpPr>
      <p:grpSpPr>
        <a:xfrm>
          <a:off x="0" y="0"/>
          <a:ext cx="0" cy="0"/>
          <a:chOff x="0" y="0"/>
          <a:chExt cx="0" cy="0"/>
        </a:xfrm>
      </p:grpSpPr>
      <p:sp>
        <p:nvSpPr>
          <p:cNvPr id="268" name="Google Shape;268;p27"/>
          <p:cNvSpPr/>
          <p:nvPr/>
        </p:nvSpPr>
        <p:spPr>
          <a:xfrm>
            <a:off x="4440328" y="543266"/>
            <a:ext cx="4246800" cy="41133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graphicFrame>
        <p:nvGraphicFramePr>
          <p:cNvPr id="269" name="Google Shape;269;p27"/>
          <p:cNvGraphicFramePr/>
          <p:nvPr/>
        </p:nvGraphicFramePr>
        <p:xfrm>
          <a:off x="4771015" y="795729"/>
          <a:ext cx="3000000" cy="3000000"/>
        </p:xfrm>
        <a:graphic>
          <a:graphicData uri="http://schemas.openxmlformats.org/drawingml/2006/table">
            <a:tbl>
              <a:tblPr>
                <a:noFill/>
                <a:tableStyleId>{1790C821-88DC-46D4-A5CB-001C72DBF582}</a:tableStyleId>
              </a:tblPr>
              <a:tblGrid>
                <a:gridCol w="2391400"/>
                <a:gridCol w="1102700"/>
              </a:tblGrid>
              <a:tr h="347725">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Topic</a:t>
                      </a:r>
                      <a:endParaRPr sz="1100">
                        <a:solidFill>
                          <a:schemeClr val="dk1"/>
                        </a:solidFill>
                        <a:latin typeface="Google Sans SemiBold"/>
                        <a:ea typeface="Google Sans SemiBold"/>
                        <a:cs typeface="Google Sans SemiBold"/>
                        <a:sym typeface="Google Sans SemiBold"/>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Location</a:t>
                      </a:r>
                      <a:endParaRPr sz="1100">
                        <a:solidFill>
                          <a:schemeClr val="dk1"/>
                        </a:solidFill>
                        <a:latin typeface="Google Sans SemiBold"/>
                        <a:ea typeface="Google Sans SemiBold"/>
                        <a:cs typeface="Google Sans SemiBold"/>
                        <a:sym typeface="Google Sans SemiBold"/>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Components Requiring Selective Treatment</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800" u="sng">
                          <a:solidFill>
                            <a:schemeClr val="dk1"/>
                          </a:solidFill>
                          <a:latin typeface="Google Sans"/>
                          <a:ea typeface="Google Sans"/>
                          <a:cs typeface="Google Sans"/>
                          <a:sym typeface="Google Sans"/>
                          <a:hlinkClick action="ppaction://hlinksldjump" r:id="rId3">
                            <a:extLst>
                              <a:ext uri="{A12FA001-AC4F-418D-AE19-62706E023703}">
                                <ahyp:hlinkClr val="tx"/>
                              </a:ext>
                            </a:extLst>
                          </a:hlinkClick>
                        </a:rPr>
                        <a:t>Slide 4</a:t>
                      </a:r>
                      <a:endParaRPr sz="800">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How Best to Approach Device End-of-Life</a:t>
                      </a:r>
                      <a:endParaRPr baseline="30000"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dk1"/>
                          </a:solidFill>
                          <a:latin typeface="Google Sans"/>
                          <a:ea typeface="Google Sans"/>
                          <a:cs typeface="Google Sans"/>
                          <a:sym typeface="Google Sans"/>
                          <a:hlinkClick action="ppaction://hlinksldjump" r:id="rId4">
                            <a:extLst>
                              <a:ext uri="{A12FA001-AC4F-418D-AE19-62706E023703}">
                                <ahyp:hlinkClr val="tx"/>
                              </a:ext>
                            </a:extLst>
                          </a:hlinkClick>
                        </a:rPr>
                        <a:t>Slide 5</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General Personal &amp; Environmental Safety</a:t>
                      </a:r>
                      <a:endParaRPr baseline="30000"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dk1"/>
                          </a:solidFill>
                          <a:latin typeface="Google Sans"/>
                          <a:ea typeface="Google Sans"/>
                          <a:cs typeface="Google Sans"/>
                          <a:sym typeface="Google Sans"/>
                          <a:hlinkClick action="ppaction://hlinksldjump" r:id="rId5">
                            <a:extLst>
                              <a:ext uri="{A12FA001-AC4F-418D-AE19-62706E023703}">
                                <ahyp:hlinkClr val="tx"/>
                              </a:ext>
                            </a:extLst>
                          </a:hlinkClick>
                        </a:rPr>
                        <a:t>Slide 6</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a:ea typeface="Google Sans"/>
                          <a:cs typeface="Google Sans"/>
                          <a:sym typeface="Google Sans"/>
                        </a:rPr>
                        <a:t>Battery Safety</a:t>
                      </a:r>
                      <a:endParaRPr baseline="30000"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800" u="sng">
                          <a:solidFill>
                            <a:schemeClr val="dk1"/>
                          </a:solidFill>
                          <a:latin typeface="Google Sans"/>
                          <a:ea typeface="Google Sans"/>
                          <a:cs typeface="Google Sans"/>
                          <a:sym typeface="Google Sans"/>
                          <a:hlinkClick action="ppaction://hlinksldjump" r:id="rId6">
                            <a:extLst>
                              <a:ext uri="{A12FA001-AC4F-418D-AE19-62706E023703}">
                                <ahyp:hlinkClr val="tx"/>
                              </a:ext>
                            </a:extLst>
                          </a:hlinkClick>
                        </a:rPr>
                        <a:t>Slide 7</a:t>
                      </a:r>
                      <a:endParaRPr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a:ea typeface="Google Sans"/>
                          <a:cs typeface="Google Sans"/>
                          <a:sym typeface="Google Sans"/>
                        </a:rPr>
                        <a:t>Expanded View of Device</a:t>
                      </a:r>
                      <a:endParaRPr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dk1"/>
                          </a:solidFill>
                          <a:latin typeface="Google Sans"/>
                          <a:ea typeface="Google Sans"/>
                          <a:cs typeface="Google Sans"/>
                          <a:sym typeface="Google Sans"/>
                          <a:hlinkClick action="ppaction://hlinksldjump" r:id="rId7">
                            <a:extLst>
                              <a:ext uri="{A12FA001-AC4F-418D-AE19-62706E023703}">
                                <ahyp:hlinkClr val="tx"/>
                              </a:ext>
                            </a:extLst>
                          </a:hlinkClick>
                        </a:rPr>
                        <a:t>Slide 9</a:t>
                      </a:r>
                      <a:endParaRPr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Location of Battery</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dk1"/>
                          </a:solidFill>
                          <a:latin typeface="Google Sans"/>
                          <a:ea typeface="Google Sans"/>
                          <a:cs typeface="Google Sans"/>
                          <a:sym typeface="Google Sans"/>
                          <a:hlinkClick action="ppaction://hlinksldjump" r:id="rId8">
                            <a:extLst>
                              <a:ext uri="{A12FA001-AC4F-418D-AE19-62706E023703}">
                                <ahyp:hlinkClr val="tx"/>
                              </a:ext>
                            </a:extLst>
                          </a:hlinkClick>
                        </a:rPr>
                        <a:t>Slide 10</a:t>
                      </a:r>
                      <a:endParaRPr sz="800">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Screw Map</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dk1"/>
                          </a:solidFill>
                          <a:latin typeface="Google Sans"/>
                          <a:ea typeface="Google Sans"/>
                          <a:cs typeface="Google Sans"/>
                          <a:sym typeface="Google Sans"/>
                          <a:hlinkClick action="ppaction://hlinksldjump" r:id="rId9">
                            <a:extLst>
                              <a:ext uri="{A12FA001-AC4F-418D-AE19-62706E023703}">
                                <ahyp:hlinkClr val="tx"/>
                              </a:ext>
                            </a:extLst>
                          </a:hlinkClick>
                        </a:rPr>
                        <a:t>Slide 11</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a:ea typeface="Google Sans"/>
                          <a:cs typeface="Google Sans"/>
                          <a:sym typeface="Google Sans"/>
                        </a:rPr>
                        <a:t>Material Constituents of Device</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sz="800" u="sng">
                          <a:solidFill>
                            <a:schemeClr val="dk1"/>
                          </a:solidFill>
                          <a:latin typeface="Google Sans"/>
                          <a:ea typeface="Google Sans"/>
                          <a:cs typeface="Google Sans"/>
                          <a:sym typeface="Google Sans"/>
                          <a:hlinkClick action="ppaction://hlinksldjump" r:id="rId10">
                            <a:extLst>
                              <a:ext uri="{A12FA001-AC4F-418D-AE19-62706E023703}">
                                <ahyp:hlinkClr val="tx"/>
                              </a:ext>
                            </a:extLst>
                          </a:hlinkClick>
                        </a:rPr>
                        <a:t>Slide 12</a:t>
                      </a:r>
                      <a:endParaRPr>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Recommended Tools</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sz="800" u="sng">
                          <a:solidFill>
                            <a:schemeClr val="dk1"/>
                          </a:solidFill>
                          <a:latin typeface="Google Sans"/>
                          <a:ea typeface="Google Sans"/>
                          <a:cs typeface="Google Sans"/>
                          <a:sym typeface="Google Sans"/>
                          <a:hlinkClick action="ppaction://hlinksldjump" r:id="rId11">
                            <a:extLst>
                              <a:ext uri="{A12FA001-AC4F-418D-AE19-62706E023703}">
                                <ahyp:hlinkClr val="tx"/>
                              </a:ext>
                            </a:extLst>
                          </a:hlinkClick>
                        </a:rPr>
                        <a:t>Slide 13</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Processing Steps</a:t>
                      </a:r>
                      <a:endParaRPr sz="8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800" u="sng">
                          <a:solidFill>
                            <a:schemeClr val="hlink"/>
                          </a:solidFill>
                          <a:latin typeface="Google Sans"/>
                          <a:ea typeface="Google Sans"/>
                          <a:cs typeface="Google Sans"/>
                          <a:sym typeface="Google Sans"/>
                          <a:hlinkClick action="ppaction://hlinksldjump" r:id="rId12"/>
                        </a:rPr>
                        <a:t>Slides 14 - 28</a:t>
                      </a:r>
                      <a:endParaRPr sz="800">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286850">
                <a:tc>
                  <a:txBody>
                    <a:bodyPr/>
                    <a:lstStyle/>
                    <a:p>
                      <a:pPr indent="0" lvl="0" marL="0" rtl="0" algn="l">
                        <a:spcBef>
                          <a:spcPts val="0"/>
                        </a:spcBef>
                        <a:spcAft>
                          <a:spcPts val="0"/>
                        </a:spcAft>
                        <a:buNone/>
                      </a:pPr>
                      <a:r>
                        <a:rPr lang="en-US" sz="800">
                          <a:solidFill>
                            <a:schemeClr val="dk1"/>
                          </a:solidFill>
                          <a:latin typeface="Google Sans"/>
                          <a:ea typeface="Google Sans"/>
                          <a:cs typeface="Google Sans"/>
                          <a:sym typeface="Google Sans"/>
                        </a:rPr>
                        <a:t>Frequently Asked Questions</a:t>
                      </a:r>
                      <a:endParaRPr sz="600">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hlink"/>
                          </a:solidFill>
                          <a:latin typeface="Google Sans"/>
                          <a:ea typeface="Google Sans"/>
                          <a:cs typeface="Google Sans"/>
                          <a:sym typeface="Google Sans"/>
                          <a:hlinkClick action="ppaction://hlinksldjump" r:id="rId13"/>
                        </a:rPr>
                        <a:t>Slide 29</a:t>
                      </a:r>
                      <a:endParaRPr>
                        <a:solidFill>
                          <a:schemeClr val="dk1"/>
                        </a:solidFill>
                        <a:latin typeface="Google Sans"/>
                        <a:ea typeface="Google Sans"/>
                        <a:cs typeface="Google Sans"/>
                        <a:sym typeface="Google Sans"/>
                      </a:endParaRPr>
                    </a:p>
                  </a:txBody>
                  <a:tcPr marT="46750" marB="46750" marR="107550" marL="0" anchor="ctr">
                    <a:lnL cap="flat" cmpd="sng" w="9525">
                      <a:solidFill>
                        <a:schemeClr val="dk1">
                          <a:alpha val="0"/>
                        </a:schemeClr>
                      </a:solidFill>
                      <a:prstDash val="solid"/>
                      <a:round/>
                      <a:headEnd len="sm" w="sm" type="none"/>
                      <a:tailEnd len="sm" w="sm" type="none"/>
                    </a:lnL>
                    <a:lnR cap="flat" cmpd="sng" w="9525">
                      <a:solidFill>
                        <a:schemeClr val="dk1">
                          <a:alpha val="0"/>
                        </a:scheme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270" name="Google Shape;270;p27"/>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271" name="Google Shape;271;p27"/>
          <p:cNvSpPr txBox="1"/>
          <p:nvPr/>
        </p:nvSpPr>
        <p:spPr>
          <a:xfrm>
            <a:off x="413775" y="606938"/>
            <a:ext cx="3394200" cy="713400"/>
          </a:xfrm>
          <a:prstGeom prst="rect">
            <a:avLst/>
          </a:prstGeom>
          <a:noFill/>
          <a:ln>
            <a:noFill/>
          </a:ln>
        </p:spPr>
        <p:txBody>
          <a:bodyPr anchorCtr="0" anchor="t" bIns="0" lIns="0" spcFirstLastPara="1" rIns="0" wrap="square" tIns="0">
            <a:noAutofit/>
          </a:bodyPr>
          <a:lstStyle/>
          <a:p>
            <a:pPr indent="0" lvl="0" marL="0" rtl="0" algn="l">
              <a:lnSpc>
                <a:spcPct val="70000"/>
              </a:lnSpc>
              <a:spcBef>
                <a:spcPts val="0"/>
              </a:spcBef>
              <a:spcAft>
                <a:spcPts val="0"/>
              </a:spcAft>
              <a:buNone/>
            </a:pPr>
            <a:r>
              <a:rPr lang="en-US" sz="5000">
                <a:solidFill>
                  <a:srgbClr val="282A2E"/>
                </a:solidFill>
                <a:latin typeface="Google Sans Medium"/>
                <a:ea typeface="Google Sans Medium"/>
                <a:cs typeface="Google Sans Medium"/>
                <a:sym typeface="Google Sans Medium"/>
              </a:rPr>
              <a:t>Table of Contents</a:t>
            </a:r>
            <a:endParaRPr sz="5000">
              <a:solidFill>
                <a:srgbClr val="282A2E"/>
              </a:solidFill>
              <a:latin typeface="Google Sans Medium"/>
              <a:ea typeface="Google Sans Medium"/>
              <a:cs typeface="Google Sans Medium"/>
              <a:sym typeface="Google Sans Medium"/>
            </a:endParaRPr>
          </a:p>
        </p:txBody>
      </p:sp>
      <p:sp>
        <p:nvSpPr>
          <p:cNvPr id="272" name="Google Shape;272;p27"/>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76" name="Shape 276"/>
        <p:cNvGrpSpPr/>
        <p:nvPr/>
      </p:nvGrpSpPr>
      <p:grpSpPr>
        <a:xfrm>
          <a:off x="0" y="0"/>
          <a:ext cx="0" cy="0"/>
          <a:chOff x="0" y="0"/>
          <a:chExt cx="0" cy="0"/>
        </a:xfrm>
      </p:grpSpPr>
      <p:sp>
        <p:nvSpPr>
          <p:cNvPr id="277" name="Google Shape;277;p28"/>
          <p:cNvSpPr/>
          <p:nvPr/>
        </p:nvSpPr>
        <p:spPr>
          <a:xfrm>
            <a:off x="3096797" y="543266"/>
            <a:ext cx="5590200" cy="41133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278" name="Google Shape;278;p28"/>
          <p:cNvSpPr txBox="1"/>
          <p:nvPr/>
        </p:nvSpPr>
        <p:spPr>
          <a:xfrm>
            <a:off x="452375" y="571500"/>
            <a:ext cx="2265000" cy="1328400"/>
          </a:xfrm>
          <a:prstGeom prst="rect">
            <a:avLst/>
          </a:prstGeom>
          <a:noFill/>
          <a:ln>
            <a:noFill/>
          </a:ln>
        </p:spPr>
        <p:txBody>
          <a:bodyPr anchorCtr="0" anchor="t" bIns="0" lIns="0" spcFirstLastPara="1" rIns="0" wrap="square" tIns="12375">
            <a:spAutoFit/>
          </a:bodyPr>
          <a:lstStyle/>
          <a:p>
            <a:pPr indent="0" lvl="0" marL="25400" marR="25400" rtl="0" algn="l">
              <a:lnSpc>
                <a:spcPct val="9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Directive 2012/19/EU Annex VII Components Requiring Selective Treatment</a:t>
            </a:r>
            <a:endParaRPr baseline="30000" i="0" sz="1900" u="none" cap="none" strike="noStrike">
              <a:solidFill>
                <a:schemeClr val="dk1"/>
              </a:solidFill>
              <a:latin typeface="Google Sans SemiBold"/>
              <a:ea typeface="Google Sans SemiBold"/>
              <a:cs typeface="Google Sans SemiBold"/>
              <a:sym typeface="Google Sans SemiBold"/>
            </a:endParaRPr>
          </a:p>
        </p:txBody>
      </p:sp>
      <p:graphicFrame>
        <p:nvGraphicFramePr>
          <p:cNvPr id="279" name="Google Shape;279;p28"/>
          <p:cNvGraphicFramePr/>
          <p:nvPr/>
        </p:nvGraphicFramePr>
        <p:xfrm>
          <a:off x="3371612" y="855988"/>
          <a:ext cx="3000000" cy="3000000"/>
        </p:xfrm>
        <a:graphic>
          <a:graphicData uri="http://schemas.openxmlformats.org/drawingml/2006/table">
            <a:tbl>
              <a:tblPr>
                <a:noFill/>
                <a:tableStyleId>{1790C821-88DC-46D4-A5CB-001C72DBF582}</a:tableStyleId>
              </a:tblPr>
              <a:tblGrid>
                <a:gridCol w="1933900"/>
                <a:gridCol w="1406475"/>
                <a:gridCol w="1700300"/>
              </a:tblGrid>
              <a:tr h="302975">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Substance or Component</a:t>
                      </a:r>
                      <a:endParaRPr sz="1100">
                        <a:solidFill>
                          <a:schemeClr val="dk1"/>
                        </a:solidFill>
                        <a:latin typeface="Google Sans SemiBold"/>
                        <a:ea typeface="Google Sans SemiBold"/>
                        <a:cs typeface="Google Sans SemiBold"/>
                        <a:sym typeface="Google Sans SemiBold"/>
                      </a:endParaRPr>
                    </a:p>
                  </a:txBody>
                  <a:tcPr marT="57150" marB="57150" marR="107550" marL="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Location</a:t>
                      </a:r>
                      <a:endParaRPr sz="1100">
                        <a:solidFill>
                          <a:schemeClr val="dk1"/>
                        </a:solidFill>
                        <a:latin typeface="Google Sans SemiBold"/>
                        <a:ea typeface="Google Sans SemiBold"/>
                        <a:cs typeface="Google Sans SemiBold"/>
                        <a:sym typeface="Google Sans SemiBold"/>
                      </a:endParaRPr>
                    </a:p>
                  </a:txBody>
                  <a:tcPr marT="57150" marB="57150" marR="107550" marL="10755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Removal Instructions</a:t>
                      </a:r>
                      <a:endParaRPr sz="1100">
                        <a:solidFill>
                          <a:schemeClr val="dk1"/>
                        </a:solidFill>
                        <a:latin typeface="Google Sans SemiBold"/>
                        <a:ea typeface="Google Sans SemiBold"/>
                        <a:cs typeface="Google Sans SemiBold"/>
                        <a:sym typeface="Google Sans SemiBold"/>
                      </a:endParaRPr>
                    </a:p>
                  </a:txBody>
                  <a:tcPr marT="57150" marB="57150" marR="107550" marL="107550" anchor="b">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r>
              <a:tr h="540450">
                <a:tc>
                  <a:txBody>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Display &amp; Cover Glass</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Cover glass and organic</a:t>
                      </a:r>
                      <a:endParaRPr sz="600">
                        <a:solidFill>
                          <a:schemeClr val="dk1"/>
                        </a:solidFill>
                        <a:latin typeface="Google Sans"/>
                        <a:ea typeface="Google Sans"/>
                        <a:cs typeface="Google Sans"/>
                        <a:sym typeface="Google Sans"/>
                      </a:endParaRPr>
                    </a:p>
                    <a:p>
                      <a:pPr indent="0" lvl="0" marL="0" rtl="0" algn="l">
                        <a:spcBef>
                          <a:spcPts val="0"/>
                        </a:spcBef>
                        <a:spcAft>
                          <a:spcPts val="0"/>
                        </a:spcAft>
                        <a:buNone/>
                      </a:pPr>
                      <a:r>
                        <a:rPr lang="en-US" sz="600">
                          <a:solidFill>
                            <a:schemeClr val="dk1"/>
                          </a:solidFill>
                          <a:latin typeface="Google Sans"/>
                          <a:ea typeface="Google Sans"/>
                          <a:cs typeface="Google Sans"/>
                          <a:sym typeface="Google Sans"/>
                        </a:rPr>
                        <a:t>light-emitting diode (OLED) display if the surface is greater than 100 cm</a:t>
                      </a:r>
                      <a:r>
                        <a:rPr baseline="30000" lang="en-US" sz="600">
                          <a:solidFill>
                            <a:schemeClr val="dk1"/>
                          </a:solidFill>
                          <a:latin typeface="Google Sans"/>
                          <a:ea typeface="Google Sans"/>
                          <a:cs typeface="Google Sans"/>
                          <a:sym typeface="Google Sans"/>
                        </a:rPr>
                        <a:t>2</a:t>
                      </a:r>
                      <a:endParaRPr baseline="30000" sz="600">
                        <a:solidFill>
                          <a:schemeClr val="dk1"/>
                        </a:solidFill>
                        <a:latin typeface="Google Sans"/>
                        <a:ea typeface="Google Sans"/>
                        <a:cs typeface="Google Sans"/>
                        <a:sym typeface="Google Sans"/>
                      </a:endParaRPr>
                    </a:p>
                  </a:txBody>
                  <a:tcPr marT="57150" marB="57150" marR="2800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Main Display</a:t>
                      </a:r>
                      <a:endParaRPr sz="800">
                        <a:solidFill>
                          <a:schemeClr val="dk1"/>
                        </a:solidFill>
                        <a:latin typeface="Google Sans SemiBold"/>
                        <a:ea typeface="Google Sans SemiBold"/>
                        <a:cs typeface="Google Sans SemiBold"/>
                        <a:sym typeface="Google Sans SemiBold"/>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dk1"/>
                          </a:solidFill>
                          <a:latin typeface="Google Sans SemiBold"/>
                          <a:ea typeface="Google Sans SemiBold"/>
                          <a:cs typeface="Google Sans SemiBold"/>
                          <a:sym typeface="Google Sans SemiBold"/>
                          <a:hlinkClick action="ppaction://hlinksldjump" r:id="rId4">
                            <a:extLst>
                              <a:ext uri="{A12FA001-AC4F-418D-AE19-62706E023703}">
                                <ahyp:hlinkClr val="tx"/>
                              </a:ext>
                            </a:extLst>
                          </a:hlinkClick>
                        </a:rPr>
                        <a:t>Step 7</a:t>
                      </a:r>
                      <a:endParaRPr sz="8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14350">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PCB</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Printed circuit board if the surface area is greater than 10 cm</a:t>
                      </a:r>
                      <a:r>
                        <a:rPr baseline="30000" lang="en-US" sz="600">
                          <a:solidFill>
                            <a:schemeClr val="dk1"/>
                          </a:solidFill>
                          <a:latin typeface="Google Sans"/>
                          <a:ea typeface="Google Sans"/>
                          <a:cs typeface="Google Sans"/>
                          <a:sym typeface="Google Sans"/>
                        </a:rPr>
                        <a:t>2</a:t>
                      </a:r>
                      <a:endParaRPr baseline="30000" sz="600">
                        <a:solidFill>
                          <a:schemeClr val="dk1"/>
                        </a:solidFill>
                        <a:latin typeface="Google Sans"/>
                        <a:ea typeface="Google Sans"/>
                        <a:cs typeface="Google Sans"/>
                        <a:sym typeface="Google Sans"/>
                      </a:endParaRPr>
                    </a:p>
                  </a:txBody>
                  <a:tcPr marT="57150" marB="57150" marR="2800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Main Logic Board</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This device employs a mid-frame architecture. MLB is located within the device enclosure and can be accessed through the back cover.</a:t>
                      </a:r>
                      <a:endParaRPr b="1" sz="6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dk1"/>
                          </a:solidFill>
                          <a:latin typeface="Google Sans SemiBold"/>
                          <a:ea typeface="Google Sans SemiBold"/>
                          <a:cs typeface="Google Sans SemiBold"/>
                          <a:sym typeface="Google Sans SemiBold"/>
                          <a:hlinkClick action="ppaction://hlinksldjump" r:id="rId5">
                            <a:extLst>
                              <a:ext uri="{A12FA001-AC4F-418D-AE19-62706E023703}">
                                <ahyp:hlinkClr val="tx"/>
                              </a:ext>
                            </a:extLst>
                          </a:hlinkClick>
                        </a:rPr>
                        <a:t>Steps</a:t>
                      </a:r>
                      <a:r>
                        <a:rPr lang="en-US" sz="800" u="sng">
                          <a:solidFill>
                            <a:schemeClr val="dk1"/>
                          </a:solidFill>
                          <a:latin typeface="Google Sans SemiBold"/>
                          <a:ea typeface="Google Sans SemiBold"/>
                          <a:cs typeface="Google Sans SemiBold"/>
                          <a:sym typeface="Google Sans SemiBold"/>
                          <a:hlinkClick action="ppaction://hlinksldjump" r:id="rId6">
                            <a:extLst>
                              <a:ext uri="{A12FA001-AC4F-418D-AE19-62706E023703}">
                                <ahyp:hlinkClr val="tx"/>
                              </a:ext>
                            </a:extLst>
                          </a:hlinkClick>
                        </a:rPr>
                        <a:t> 1 - 9</a:t>
                      </a:r>
                      <a:endParaRPr sz="8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14350">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PCB</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Printed circuit board if the surface area is greater than 10 cm</a:t>
                      </a:r>
                      <a:r>
                        <a:rPr baseline="30000" lang="en-US" sz="600">
                          <a:solidFill>
                            <a:schemeClr val="dk1"/>
                          </a:solidFill>
                          <a:latin typeface="Google Sans"/>
                          <a:ea typeface="Google Sans"/>
                          <a:cs typeface="Google Sans"/>
                          <a:sym typeface="Google Sans"/>
                        </a:rPr>
                        <a:t>2</a:t>
                      </a:r>
                      <a:endParaRPr sz="600">
                        <a:solidFill>
                          <a:schemeClr val="dk1"/>
                        </a:solidFill>
                        <a:latin typeface="Google Sans"/>
                        <a:ea typeface="Google Sans"/>
                        <a:cs typeface="Google Sans"/>
                        <a:sym typeface="Google Sans"/>
                      </a:endParaRPr>
                    </a:p>
                  </a:txBody>
                  <a:tcPr marT="57150" marB="57150" marR="2800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OLED FPC</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Organic light-emitting diode flexible printed circuit</a:t>
                      </a:r>
                      <a:endParaRPr sz="6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dk1"/>
                          </a:solidFill>
                          <a:latin typeface="Google Sans SemiBold"/>
                          <a:ea typeface="Google Sans SemiBold"/>
                          <a:cs typeface="Google Sans SemiBold"/>
                          <a:sym typeface="Google Sans SemiBold"/>
                          <a:hlinkClick action="ppaction://hlinksldjump" r:id="rId7">
                            <a:extLst>
                              <a:ext uri="{A12FA001-AC4F-418D-AE19-62706E023703}">
                                <ahyp:hlinkClr val="tx"/>
                              </a:ext>
                            </a:extLst>
                          </a:hlinkClick>
                        </a:rPr>
                        <a:t>Step 7</a:t>
                      </a:r>
                      <a:endParaRPr sz="8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14350">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Battery</a:t>
                      </a:r>
                      <a:endParaRPr sz="800">
                        <a:solidFill>
                          <a:schemeClr val="dk1"/>
                        </a:solidFill>
                        <a:latin typeface="Google Sans SemiBold"/>
                        <a:ea typeface="Google Sans SemiBold"/>
                        <a:cs typeface="Google Sans SemiBold"/>
                        <a:sym typeface="Google Sans SemiBold"/>
                      </a:endParaRPr>
                    </a:p>
                  </a:txBody>
                  <a:tcPr marT="57150" marB="57150" marR="2800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Battery</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Battery is located within the device enclosure and can be accessed through the back cover.</a:t>
                      </a:r>
                      <a:endParaRPr sz="6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b="1" lang="en-US" sz="800" u="sng">
                          <a:solidFill>
                            <a:schemeClr val="dk1"/>
                          </a:solidFill>
                          <a:latin typeface="Google Sans"/>
                          <a:ea typeface="Google Sans"/>
                          <a:cs typeface="Google Sans"/>
                          <a:sym typeface="Google Sans"/>
                          <a:hlinkClick action="ppaction://hlinksldjump" r:id="rId8">
                            <a:extLst>
                              <a:ext uri="{A12FA001-AC4F-418D-AE19-62706E023703}">
                                <ahyp:hlinkClr val="tx"/>
                              </a:ext>
                            </a:extLst>
                          </a:hlinkClick>
                        </a:rPr>
                        <a:t>Steps</a:t>
                      </a:r>
                      <a:r>
                        <a:rPr b="1" lang="en-US" sz="800" u="sng">
                          <a:solidFill>
                            <a:schemeClr val="dk1"/>
                          </a:solidFill>
                          <a:latin typeface="Google Sans"/>
                          <a:ea typeface="Google Sans"/>
                          <a:cs typeface="Google Sans"/>
                          <a:sym typeface="Google Sans"/>
                          <a:hlinkClick action="ppaction://hlinksldjump" r:id="rId9">
                            <a:extLst>
                              <a:ext uri="{A12FA001-AC4F-418D-AE19-62706E023703}">
                                <ahyp:hlinkClr val="tx"/>
                              </a:ext>
                            </a:extLst>
                          </a:hlinkClick>
                        </a:rPr>
                        <a:t> </a:t>
                      </a:r>
                      <a:r>
                        <a:rPr b="1" lang="en-US" sz="800" u="sng">
                          <a:solidFill>
                            <a:schemeClr val="dk1"/>
                          </a:solidFill>
                          <a:latin typeface="Google Sans"/>
                          <a:ea typeface="Google Sans"/>
                          <a:cs typeface="Google Sans"/>
                          <a:sym typeface="Google Sans"/>
                          <a:hlinkClick action="ppaction://hlinksldjump" r:id="rId10">
                            <a:extLst>
                              <a:ext uri="{A12FA001-AC4F-418D-AE19-62706E023703}">
                                <ahyp:hlinkClr val="tx"/>
                              </a:ext>
                            </a:extLst>
                          </a:hlinkClick>
                        </a:rPr>
                        <a:t>1 - 6</a:t>
                      </a:r>
                      <a:endParaRPr b="1" sz="8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14350">
                <a:tc>
                  <a:txBody>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Charger</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External electric cables</a:t>
                      </a:r>
                      <a:endParaRPr b="1" sz="600">
                        <a:solidFill>
                          <a:schemeClr val="dk1"/>
                        </a:solidFill>
                        <a:latin typeface="Google Sans"/>
                        <a:ea typeface="Google Sans"/>
                        <a:cs typeface="Google Sans"/>
                        <a:sym typeface="Google Sans"/>
                      </a:endParaRPr>
                    </a:p>
                  </a:txBody>
                  <a:tcPr marT="57150" marB="57150" marR="280025"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a:solidFill>
                            <a:schemeClr val="dk1"/>
                          </a:solidFill>
                          <a:latin typeface="Google Sans SemiBold"/>
                          <a:ea typeface="Google Sans SemiBold"/>
                          <a:cs typeface="Google Sans SemiBold"/>
                          <a:sym typeface="Google Sans SemiBold"/>
                        </a:rPr>
                        <a:t>Charge Cable</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Clr>
                          <a:schemeClr val="dk1"/>
                        </a:buClr>
                        <a:buSzPts val="600"/>
                        <a:buFont typeface="Arial"/>
                        <a:buNone/>
                      </a:pPr>
                      <a:r>
                        <a:rPr lang="en-US" sz="600">
                          <a:solidFill>
                            <a:schemeClr val="dk1"/>
                          </a:solidFill>
                          <a:latin typeface="Google Sans"/>
                          <a:ea typeface="Google Sans"/>
                          <a:cs typeface="Google Sans"/>
                          <a:sym typeface="Google Sans"/>
                        </a:rPr>
                        <a:t>External charging cable is removable.</a:t>
                      </a:r>
                      <a:endParaRPr b="1" sz="6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600"/>
                        <a:buFont typeface="Arial"/>
                        <a:buNone/>
                      </a:pPr>
                      <a:r>
                        <a:rPr lang="en-US" sz="800" u="sng">
                          <a:solidFill>
                            <a:schemeClr val="dk1"/>
                          </a:solidFill>
                          <a:latin typeface="Google Sans SemiBold"/>
                          <a:ea typeface="Google Sans SemiBold"/>
                          <a:cs typeface="Google Sans SemiBold"/>
                          <a:sym typeface="Google Sans SemiBold"/>
                          <a:hlinkClick action="ppaction://hlinksldjump" r:id="rId11">
                            <a:extLst>
                              <a:ext uri="{A12FA001-AC4F-418D-AE19-62706E023703}">
                                <ahyp:hlinkClr val="tx"/>
                              </a:ext>
                            </a:extLst>
                          </a:hlinkClick>
                        </a:rPr>
                        <a:t>Step 1</a:t>
                      </a:r>
                      <a:endParaRPr sz="800">
                        <a:solidFill>
                          <a:schemeClr val="dk1"/>
                        </a:solidFill>
                        <a:latin typeface="Google Sans SemiBold"/>
                        <a:ea typeface="Google Sans SemiBold"/>
                        <a:cs typeface="Google Sans SemiBold"/>
                        <a:sym typeface="Google Sans SemiBold"/>
                      </a:endParaRPr>
                    </a:p>
                    <a:p>
                      <a:pPr indent="0" lvl="0" marL="0" rtl="0" algn="l">
                        <a:spcBef>
                          <a:spcPts val="0"/>
                        </a:spcBef>
                        <a:spcAft>
                          <a:spcPts val="0"/>
                        </a:spcAft>
                        <a:buNone/>
                      </a:pPr>
                      <a:r>
                        <a:t/>
                      </a:r>
                      <a:endParaRPr sz="800">
                        <a:solidFill>
                          <a:schemeClr val="dk1"/>
                        </a:solidFill>
                        <a:latin typeface="Google Sans"/>
                        <a:ea typeface="Google Sans"/>
                        <a:cs typeface="Google Sans"/>
                        <a:sym typeface="Google Sans"/>
                      </a:endParaRPr>
                    </a:p>
                  </a:txBody>
                  <a:tcPr marT="57150" marB="571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bl>
          </a:graphicData>
        </a:graphic>
      </p:graphicFrame>
      <p:sp>
        <p:nvSpPr>
          <p:cNvPr id="280" name="Google Shape;280;p28"/>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281" name="Google Shape;281;p28"/>
          <p:cNvSpPr txBox="1"/>
          <p:nvPr/>
        </p:nvSpPr>
        <p:spPr>
          <a:xfrm>
            <a:off x="452375" y="2059875"/>
            <a:ext cx="2177700" cy="736500"/>
          </a:xfrm>
          <a:prstGeom prst="rect">
            <a:avLst/>
          </a:prstGeom>
          <a:noFill/>
          <a:ln>
            <a:noFill/>
          </a:ln>
        </p:spPr>
        <p:txBody>
          <a:bodyPr anchorCtr="0" anchor="t" bIns="0" lIns="0" spcFirstLastPara="1" rIns="0" wrap="square" tIns="12375">
            <a:noAutofit/>
          </a:bodyPr>
          <a:lstStyle/>
          <a:p>
            <a:pPr indent="0" lvl="0" marL="25400" marR="355600" rtl="0" algn="l">
              <a:lnSpc>
                <a:spcPct val="100000"/>
              </a:lnSpc>
              <a:spcBef>
                <a:spcPts val="0"/>
              </a:spcBef>
              <a:spcAft>
                <a:spcPts val="0"/>
              </a:spcAft>
              <a:buClr>
                <a:srgbClr val="000000"/>
              </a:buClr>
              <a:buSzPts val="1200"/>
              <a:buFont typeface="Arial"/>
              <a:buNone/>
            </a:pPr>
            <a:r>
              <a:rPr lang="en-US" sz="900">
                <a:solidFill>
                  <a:schemeClr val="dk1"/>
                </a:solidFill>
                <a:latin typeface="Google Sans"/>
                <a:ea typeface="Google Sans"/>
                <a:cs typeface="Google Sans"/>
                <a:sym typeface="Google Sans"/>
              </a:rPr>
              <a:t>The Google Pixel smartphone contains the following materials and components as listed in Annex VII in the European Union WEEE (recast) Directive 2012/19/EU.</a:t>
            </a:r>
            <a:endParaRPr baseline="30000" i="0" sz="900" u="none" cap="none" strike="noStrike">
              <a:solidFill>
                <a:schemeClr val="dk1"/>
              </a:solidFill>
              <a:latin typeface="Google Sans"/>
              <a:ea typeface="Google Sans"/>
              <a:cs typeface="Google Sans"/>
              <a:sym typeface="Google Sans"/>
            </a:endParaRPr>
          </a:p>
        </p:txBody>
      </p:sp>
      <p:sp>
        <p:nvSpPr>
          <p:cNvPr id="282" name="Google Shape;282;p28"/>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6" name="Shape 286"/>
        <p:cNvGrpSpPr/>
        <p:nvPr/>
      </p:nvGrpSpPr>
      <p:grpSpPr>
        <a:xfrm>
          <a:off x="0" y="0"/>
          <a:ext cx="0" cy="0"/>
          <a:chOff x="0" y="0"/>
          <a:chExt cx="0" cy="0"/>
        </a:xfrm>
      </p:grpSpPr>
      <p:sp>
        <p:nvSpPr>
          <p:cNvPr id="287" name="Google Shape;287;p29"/>
          <p:cNvSpPr/>
          <p:nvPr/>
        </p:nvSpPr>
        <p:spPr>
          <a:xfrm>
            <a:off x="3096547" y="1594957"/>
            <a:ext cx="2725200" cy="9054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288" name="Google Shape;288;p29"/>
          <p:cNvSpPr/>
          <p:nvPr/>
        </p:nvSpPr>
        <p:spPr>
          <a:xfrm>
            <a:off x="3096547" y="571500"/>
            <a:ext cx="2725200" cy="9054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289" name="Google Shape;289;p29"/>
          <p:cNvSpPr/>
          <p:nvPr/>
        </p:nvSpPr>
        <p:spPr>
          <a:xfrm>
            <a:off x="5961689" y="571500"/>
            <a:ext cx="2725200" cy="9054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290" name="Google Shape;290;p29"/>
          <p:cNvSpPr/>
          <p:nvPr/>
        </p:nvSpPr>
        <p:spPr>
          <a:xfrm>
            <a:off x="5961689" y="1594957"/>
            <a:ext cx="2725200" cy="9054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291" name="Google Shape;291;p29"/>
          <p:cNvSpPr/>
          <p:nvPr/>
        </p:nvSpPr>
        <p:spPr>
          <a:xfrm>
            <a:off x="3096550" y="2961800"/>
            <a:ext cx="5590500" cy="1604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292" name="Google Shape;292;p29"/>
          <p:cNvSpPr txBox="1"/>
          <p:nvPr/>
        </p:nvSpPr>
        <p:spPr>
          <a:xfrm>
            <a:off x="457201" y="571500"/>
            <a:ext cx="2328300" cy="1308600"/>
          </a:xfrm>
          <a:prstGeom prst="rect">
            <a:avLst/>
          </a:prstGeom>
          <a:noFill/>
          <a:ln>
            <a:noFill/>
          </a:ln>
        </p:spPr>
        <p:txBody>
          <a:bodyPr anchorCtr="0" anchor="t" bIns="0" lIns="0" spcFirstLastPara="1" rIns="0" wrap="square" tIns="12375">
            <a:spAutoFit/>
          </a:bodyPr>
          <a:lstStyle/>
          <a:p>
            <a:pPr indent="0" lvl="0" marL="25400" marR="25400" rtl="0" algn="l">
              <a:lnSpc>
                <a:spcPct val="9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Give Your Device New Life</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600"/>
              </a:spcBef>
              <a:spcAft>
                <a:spcPts val="0"/>
              </a:spcAft>
              <a:buClr>
                <a:srgbClr val="000000"/>
              </a:buClr>
              <a:buSzPts val="1200"/>
              <a:buFont typeface="Arial"/>
              <a:buNone/>
            </a:pPr>
            <a:r>
              <a:rPr lang="en-US" sz="900">
                <a:solidFill>
                  <a:schemeClr val="dk1"/>
                </a:solidFill>
                <a:latin typeface="Google Sans"/>
                <a:ea typeface="Google Sans"/>
                <a:cs typeface="Google Sans"/>
                <a:sym typeface="Google Sans"/>
              </a:rPr>
              <a:t>Before you recycle this device to recover materials, please consider whether the useful lifespan of this device can be extended in other ways.</a:t>
            </a:r>
            <a:endParaRPr baseline="30000" i="0" sz="900" u="none" cap="none" strike="noStrike">
              <a:solidFill>
                <a:schemeClr val="dk1"/>
              </a:solidFill>
              <a:latin typeface="Google Sans"/>
              <a:ea typeface="Google Sans"/>
              <a:cs typeface="Google Sans"/>
              <a:sym typeface="Google Sans"/>
            </a:endParaRPr>
          </a:p>
        </p:txBody>
      </p:sp>
      <p:sp>
        <p:nvSpPr>
          <p:cNvPr id="293" name="Google Shape;293;p29"/>
          <p:cNvSpPr txBox="1"/>
          <p:nvPr/>
        </p:nvSpPr>
        <p:spPr>
          <a:xfrm>
            <a:off x="6214968" y="913679"/>
            <a:ext cx="1832400" cy="169200"/>
          </a:xfrm>
          <a:prstGeom prst="rect">
            <a:avLst/>
          </a:prstGeom>
          <a:noFill/>
          <a:ln>
            <a:noFill/>
          </a:ln>
        </p:spPr>
        <p:txBody>
          <a:bodyPr anchorCtr="0" anchor="ctr" bIns="0" lIns="0" spcFirstLastPara="1" rIns="0" wrap="square" tIns="0">
            <a:spAutoFit/>
          </a:bodyPr>
          <a:lstStyle/>
          <a:p>
            <a:pPr indent="0" lvl="0" marL="12700" marR="228600" rtl="0" algn="l">
              <a:lnSpc>
                <a:spcPct val="10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Trade-In your device</a:t>
            </a:r>
            <a:endParaRPr sz="900">
              <a:solidFill>
                <a:schemeClr val="dk1"/>
              </a:solidFill>
              <a:latin typeface="Google Sans"/>
              <a:ea typeface="Google Sans"/>
              <a:cs typeface="Google Sans"/>
              <a:sym typeface="Google Sans"/>
            </a:endParaRPr>
          </a:p>
        </p:txBody>
      </p:sp>
      <p:sp>
        <p:nvSpPr>
          <p:cNvPr id="294" name="Google Shape;294;p29"/>
          <p:cNvSpPr txBox="1"/>
          <p:nvPr/>
        </p:nvSpPr>
        <p:spPr>
          <a:xfrm>
            <a:off x="3307705" y="1960951"/>
            <a:ext cx="1940100" cy="169200"/>
          </a:xfrm>
          <a:prstGeom prst="rect">
            <a:avLst/>
          </a:prstGeom>
          <a:noFill/>
          <a:ln>
            <a:noFill/>
          </a:ln>
        </p:spPr>
        <p:txBody>
          <a:bodyPr anchorCtr="0" anchor="ctr" bIns="0" lIns="0" spcFirstLastPara="1" rIns="0" wrap="square" tIns="0">
            <a:spAutoFit/>
          </a:bodyPr>
          <a:lstStyle/>
          <a:p>
            <a:pPr indent="0" lvl="0" marL="12700" marR="228600" rtl="0" algn="l">
              <a:lnSpc>
                <a:spcPct val="10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Sell your device</a:t>
            </a:r>
            <a:endParaRPr sz="900">
              <a:solidFill>
                <a:schemeClr val="dk1"/>
              </a:solidFill>
              <a:latin typeface="Google Sans"/>
              <a:ea typeface="Google Sans"/>
              <a:cs typeface="Google Sans"/>
              <a:sym typeface="Google Sans"/>
            </a:endParaRPr>
          </a:p>
        </p:txBody>
      </p:sp>
      <p:sp>
        <p:nvSpPr>
          <p:cNvPr id="295" name="Google Shape;295;p29"/>
          <p:cNvSpPr txBox="1"/>
          <p:nvPr/>
        </p:nvSpPr>
        <p:spPr>
          <a:xfrm>
            <a:off x="3307705" y="913679"/>
            <a:ext cx="1832400" cy="169200"/>
          </a:xfrm>
          <a:prstGeom prst="rect">
            <a:avLst/>
          </a:prstGeom>
          <a:noFill/>
          <a:ln>
            <a:noFill/>
          </a:ln>
        </p:spPr>
        <p:txBody>
          <a:bodyPr anchorCtr="0" anchor="ctr" bIns="0" lIns="0" spcFirstLastPara="1" rIns="0" wrap="square" tIns="0">
            <a:spAutoFit/>
          </a:bodyPr>
          <a:lstStyle/>
          <a:p>
            <a:pPr indent="0" lvl="0" marL="12700" marR="228600" rtl="0" algn="l">
              <a:lnSpc>
                <a:spcPct val="10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Repair your device</a:t>
            </a:r>
            <a:endParaRPr sz="900">
              <a:solidFill>
                <a:schemeClr val="dk1"/>
              </a:solidFill>
              <a:latin typeface="Google Sans"/>
              <a:ea typeface="Google Sans"/>
              <a:cs typeface="Google Sans"/>
              <a:sym typeface="Google Sans"/>
            </a:endParaRPr>
          </a:p>
        </p:txBody>
      </p:sp>
      <p:sp>
        <p:nvSpPr>
          <p:cNvPr id="296" name="Google Shape;296;p29"/>
          <p:cNvSpPr/>
          <p:nvPr/>
        </p:nvSpPr>
        <p:spPr>
          <a:xfrm>
            <a:off x="5348671" y="683541"/>
            <a:ext cx="365700" cy="3657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latin typeface="Calibri"/>
              <a:ea typeface="Calibri"/>
              <a:cs typeface="Calibri"/>
              <a:sym typeface="Calibri"/>
            </a:endParaRPr>
          </a:p>
        </p:txBody>
      </p:sp>
      <p:sp>
        <p:nvSpPr>
          <p:cNvPr id="297" name="Google Shape;297;p29"/>
          <p:cNvSpPr txBox="1"/>
          <p:nvPr/>
        </p:nvSpPr>
        <p:spPr>
          <a:xfrm>
            <a:off x="6214968" y="1874424"/>
            <a:ext cx="2554800" cy="338700"/>
          </a:xfrm>
          <a:prstGeom prst="rect">
            <a:avLst/>
          </a:prstGeom>
          <a:noFill/>
          <a:ln>
            <a:noFill/>
          </a:ln>
        </p:spPr>
        <p:txBody>
          <a:bodyPr anchorCtr="0" anchor="ctr" bIns="0" lIns="0" spcFirstLastPara="1" rIns="0" wrap="square" tIns="0">
            <a:spAutoFit/>
          </a:bodyPr>
          <a:lstStyle/>
          <a:p>
            <a:pPr indent="0" lvl="0" marL="12700" marR="228600" rtl="0" algn="l">
              <a:lnSpc>
                <a:spcPct val="10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Google Mail-In</a:t>
            </a:r>
            <a:br>
              <a:rPr lang="en-US" sz="1100">
                <a:solidFill>
                  <a:schemeClr val="dk1"/>
                </a:solidFill>
                <a:latin typeface="Google Sans"/>
                <a:ea typeface="Google Sans"/>
                <a:cs typeface="Google Sans"/>
                <a:sym typeface="Google Sans"/>
              </a:rPr>
            </a:br>
            <a:r>
              <a:rPr lang="en-US" sz="1100">
                <a:solidFill>
                  <a:schemeClr val="dk1"/>
                </a:solidFill>
                <a:latin typeface="Google Sans"/>
                <a:ea typeface="Google Sans"/>
                <a:cs typeface="Google Sans"/>
                <a:sym typeface="Google Sans"/>
              </a:rPr>
              <a:t>Take-Back Program</a:t>
            </a:r>
            <a:endParaRPr sz="900">
              <a:solidFill>
                <a:schemeClr val="dk1"/>
              </a:solidFill>
              <a:latin typeface="Google Sans"/>
              <a:ea typeface="Google Sans"/>
              <a:cs typeface="Google Sans"/>
              <a:sym typeface="Google Sans"/>
            </a:endParaRPr>
          </a:p>
        </p:txBody>
      </p:sp>
      <p:sp>
        <p:nvSpPr>
          <p:cNvPr id="298" name="Google Shape;298;p29"/>
          <p:cNvSpPr txBox="1"/>
          <p:nvPr/>
        </p:nvSpPr>
        <p:spPr>
          <a:xfrm>
            <a:off x="3316297" y="3287516"/>
            <a:ext cx="4961400" cy="1015800"/>
          </a:xfrm>
          <a:prstGeom prst="rect">
            <a:avLst/>
          </a:prstGeom>
          <a:noFill/>
          <a:ln>
            <a:noFill/>
          </a:ln>
        </p:spPr>
        <p:txBody>
          <a:bodyPr anchorCtr="0" anchor="t" bIns="0" lIns="0" spcFirstLastPara="1" rIns="0" wrap="square" tIns="0">
            <a:spAutoFit/>
          </a:bodyPr>
          <a:lstStyle/>
          <a:p>
            <a:pPr indent="0" lvl="0" marL="0" marR="355600" rtl="0" algn="l">
              <a:lnSpc>
                <a:spcPct val="100000"/>
              </a:lnSpc>
              <a:spcBef>
                <a:spcPts val="0"/>
              </a:spcBef>
              <a:spcAft>
                <a:spcPts val="0"/>
              </a:spcAft>
              <a:buClr>
                <a:srgbClr val="000000"/>
              </a:buClr>
              <a:buSzPts val="1200"/>
              <a:buFont typeface="Arial"/>
              <a:buNone/>
            </a:pPr>
            <a:r>
              <a:rPr lang="en-US" sz="1100">
                <a:solidFill>
                  <a:schemeClr val="dk1"/>
                </a:solidFill>
                <a:latin typeface="Google Sans"/>
                <a:ea typeface="Google Sans"/>
                <a:cs typeface="Google Sans"/>
                <a:sym typeface="Google Sans"/>
              </a:rPr>
              <a:t>Again, this guide is intended for technicians and operators who are trained in electronics recycling and understand the risks involved with electronic recycling.</a:t>
            </a:r>
            <a:endParaRPr sz="11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Clr>
                <a:srgbClr val="000000"/>
              </a:buClr>
              <a:buSzPts val="1200"/>
              <a:buFont typeface="Arial"/>
              <a:buNone/>
            </a:pPr>
            <a:r>
              <a:t/>
            </a:r>
            <a:endParaRPr sz="1100">
              <a:solidFill>
                <a:schemeClr val="dk1"/>
              </a:solidFill>
              <a:latin typeface="Google Sans"/>
              <a:ea typeface="Google Sans"/>
              <a:cs typeface="Google Sans"/>
              <a:sym typeface="Google Sans"/>
            </a:endParaRPr>
          </a:p>
          <a:p>
            <a:pPr indent="0" lvl="0" marL="0" marR="355600" rtl="0" algn="l">
              <a:lnSpc>
                <a:spcPct val="100000"/>
              </a:lnSpc>
              <a:spcBef>
                <a:spcPts val="0"/>
              </a:spcBef>
              <a:spcAft>
                <a:spcPts val="0"/>
              </a:spcAft>
              <a:buClr>
                <a:srgbClr val="000000"/>
              </a:buClr>
              <a:buSzPts val="1200"/>
              <a:buFont typeface="Arial"/>
              <a:buNone/>
            </a:pPr>
            <a:r>
              <a:rPr lang="en-US" sz="1100">
                <a:solidFill>
                  <a:schemeClr val="dk1"/>
                </a:solidFill>
                <a:latin typeface="Google Sans"/>
                <a:ea typeface="Google Sans"/>
                <a:cs typeface="Google Sans"/>
                <a:sym typeface="Google Sans"/>
              </a:rPr>
              <a:t>If you are not trained, equipped and capable of properly recycling this device, please use Google’s complementary take back program.</a:t>
            </a:r>
            <a:endParaRPr sz="1100">
              <a:solidFill>
                <a:schemeClr val="dk1"/>
              </a:solidFill>
              <a:latin typeface="Google Sans"/>
              <a:ea typeface="Google Sans"/>
              <a:cs typeface="Google Sans"/>
              <a:sym typeface="Google Sans"/>
            </a:endParaRPr>
          </a:p>
        </p:txBody>
      </p:sp>
      <p:sp>
        <p:nvSpPr>
          <p:cNvPr id="299" name="Google Shape;299;p29"/>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300" name="Google Shape;300;p29"/>
          <p:cNvSpPr txBox="1"/>
          <p:nvPr/>
        </p:nvSpPr>
        <p:spPr>
          <a:xfrm>
            <a:off x="457200" y="2961797"/>
            <a:ext cx="2280300" cy="506700"/>
          </a:xfrm>
          <a:prstGeom prst="rect">
            <a:avLst/>
          </a:prstGeom>
          <a:noFill/>
          <a:ln>
            <a:noFill/>
          </a:ln>
        </p:spPr>
        <p:txBody>
          <a:bodyPr anchorCtr="0" anchor="t" bIns="0" lIns="0" spcFirstLastPara="1" rIns="0" wrap="square" tIns="12375">
            <a:spAutoFit/>
          </a:bodyPr>
          <a:lstStyle/>
          <a:p>
            <a:pPr indent="0" lvl="0" marL="25400" marR="25400" rtl="0" algn="l">
              <a:lnSpc>
                <a:spcPct val="9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Recycle Properly</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600"/>
              </a:spcBef>
              <a:spcAft>
                <a:spcPts val="0"/>
              </a:spcAft>
              <a:buClr>
                <a:srgbClr val="000000"/>
              </a:buClr>
              <a:buSzPts val="1200"/>
              <a:buFont typeface="Arial"/>
              <a:buNone/>
            </a:pPr>
            <a:r>
              <a:t/>
            </a:r>
            <a:endParaRPr baseline="30000" i="0" sz="1000" u="none" cap="none" strike="noStrike">
              <a:solidFill>
                <a:schemeClr val="dk1"/>
              </a:solidFill>
              <a:latin typeface="Google Sans"/>
              <a:ea typeface="Google Sans"/>
              <a:cs typeface="Google Sans"/>
              <a:sym typeface="Google Sans"/>
            </a:endParaRPr>
          </a:p>
        </p:txBody>
      </p:sp>
      <p:cxnSp>
        <p:nvCxnSpPr>
          <p:cNvPr id="301" name="Google Shape;301;p29"/>
          <p:cNvCxnSpPr/>
          <p:nvPr/>
        </p:nvCxnSpPr>
        <p:spPr>
          <a:xfrm>
            <a:off x="477594" y="2710859"/>
            <a:ext cx="8223300" cy="0"/>
          </a:xfrm>
          <a:prstGeom prst="straightConnector1">
            <a:avLst/>
          </a:prstGeom>
          <a:noFill/>
          <a:ln cap="flat" cmpd="sng" w="9525">
            <a:solidFill>
              <a:schemeClr val="dk1"/>
            </a:solidFill>
            <a:prstDash val="solid"/>
            <a:round/>
            <a:headEnd len="med" w="med" type="none"/>
            <a:tailEnd len="med" w="med" type="none"/>
          </a:ln>
        </p:spPr>
      </p:cxnSp>
      <p:sp>
        <p:nvSpPr>
          <p:cNvPr id="302" name="Google Shape;302;p29">
            <a:hlinkClick r:id="rId3"/>
          </p:cNvPr>
          <p:cNvSpPr/>
          <p:nvPr/>
        </p:nvSpPr>
        <p:spPr>
          <a:xfrm>
            <a:off x="5348711" y="1263260"/>
            <a:ext cx="365700" cy="115500"/>
          </a:xfrm>
          <a:prstGeom prst="roundRect">
            <a:avLst>
              <a:gd fmla="val 50000" name="adj"/>
            </a:avLst>
          </a:prstGeom>
          <a:solidFill>
            <a:srgbClr val="B1CDFF"/>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rPr lang="en-US" sz="600">
                <a:solidFill>
                  <a:schemeClr val="dk1"/>
                </a:solidFill>
                <a:uFill>
                  <a:noFill/>
                </a:uFill>
                <a:latin typeface="Google Sans"/>
                <a:ea typeface="Google Sans"/>
                <a:cs typeface="Google Sans"/>
                <a:sym typeface="Google Sans"/>
                <a:hlinkClick r:id="rId4">
                  <a:extLst>
                    <a:ext uri="{A12FA001-AC4F-418D-AE19-62706E023703}">
                      <ahyp:hlinkClr val="tx"/>
                    </a:ext>
                  </a:extLst>
                </a:hlinkClick>
              </a:rPr>
              <a:t>Link</a:t>
            </a:r>
            <a:endParaRPr sz="600">
              <a:solidFill>
                <a:schemeClr val="dk1"/>
              </a:solidFill>
              <a:latin typeface="Google Sans"/>
              <a:ea typeface="Google Sans"/>
              <a:cs typeface="Google Sans"/>
              <a:sym typeface="Google Sans"/>
            </a:endParaRPr>
          </a:p>
        </p:txBody>
      </p:sp>
      <p:sp>
        <p:nvSpPr>
          <p:cNvPr id="303" name="Google Shape;303;p29">
            <a:hlinkClick r:id="rId5"/>
          </p:cNvPr>
          <p:cNvSpPr/>
          <p:nvPr/>
        </p:nvSpPr>
        <p:spPr>
          <a:xfrm>
            <a:off x="5348711" y="2272500"/>
            <a:ext cx="365700" cy="115500"/>
          </a:xfrm>
          <a:prstGeom prst="roundRect">
            <a:avLst>
              <a:gd fmla="val 50000" name="adj"/>
            </a:avLst>
          </a:prstGeom>
          <a:solidFill>
            <a:srgbClr val="B1CDFF"/>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rPr lang="en-US" sz="600">
                <a:solidFill>
                  <a:schemeClr val="dk1"/>
                </a:solidFill>
                <a:uFill>
                  <a:noFill/>
                </a:uFill>
                <a:latin typeface="Google Sans"/>
                <a:ea typeface="Google Sans"/>
                <a:cs typeface="Google Sans"/>
                <a:sym typeface="Google Sans"/>
                <a:hlinkClick r:id="rId6">
                  <a:extLst>
                    <a:ext uri="{A12FA001-AC4F-418D-AE19-62706E023703}">
                      <ahyp:hlinkClr val="tx"/>
                    </a:ext>
                  </a:extLst>
                </a:hlinkClick>
              </a:rPr>
              <a:t>Link</a:t>
            </a:r>
            <a:endParaRPr sz="600">
              <a:solidFill>
                <a:schemeClr val="dk1"/>
              </a:solidFill>
              <a:latin typeface="Google Sans"/>
              <a:ea typeface="Google Sans"/>
              <a:cs typeface="Google Sans"/>
              <a:sym typeface="Google Sans"/>
            </a:endParaRPr>
          </a:p>
        </p:txBody>
      </p:sp>
      <p:sp>
        <p:nvSpPr>
          <p:cNvPr id="304" name="Google Shape;304;p29">
            <a:hlinkClick r:id="rId7"/>
          </p:cNvPr>
          <p:cNvSpPr/>
          <p:nvPr/>
        </p:nvSpPr>
        <p:spPr>
          <a:xfrm>
            <a:off x="8190852" y="1263260"/>
            <a:ext cx="365700" cy="115500"/>
          </a:xfrm>
          <a:prstGeom prst="roundRect">
            <a:avLst>
              <a:gd fmla="val 50000" name="adj"/>
            </a:avLst>
          </a:prstGeom>
          <a:solidFill>
            <a:srgbClr val="B1CDFF"/>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rPr lang="en-US" sz="600">
                <a:solidFill>
                  <a:schemeClr val="dk1"/>
                </a:solidFill>
                <a:uFill>
                  <a:noFill/>
                </a:uFill>
                <a:latin typeface="Google Sans"/>
                <a:ea typeface="Google Sans"/>
                <a:cs typeface="Google Sans"/>
                <a:sym typeface="Google Sans"/>
                <a:hlinkClick r:id="rId8">
                  <a:extLst>
                    <a:ext uri="{A12FA001-AC4F-418D-AE19-62706E023703}">
                      <ahyp:hlinkClr val="tx"/>
                    </a:ext>
                  </a:extLst>
                </a:hlinkClick>
              </a:rPr>
              <a:t>Link</a:t>
            </a:r>
            <a:endParaRPr sz="600">
              <a:solidFill>
                <a:schemeClr val="dk1"/>
              </a:solidFill>
              <a:latin typeface="Google Sans"/>
              <a:ea typeface="Google Sans"/>
              <a:cs typeface="Google Sans"/>
              <a:sym typeface="Google Sans"/>
            </a:endParaRPr>
          </a:p>
        </p:txBody>
      </p:sp>
      <p:sp>
        <p:nvSpPr>
          <p:cNvPr id="305" name="Google Shape;305;p29">
            <a:hlinkClick r:id="rId9"/>
          </p:cNvPr>
          <p:cNvSpPr/>
          <p:nvPr/>
        </p:nvSpPr>
        <p:spPr>
          <a:xfrm>
            <a:off x="8190859" y="2272500"/>
            <a:ext cx="365700" cy="115500"/>
          </a:xfrm>
          <a:prstGeom prst="roundRect">
            <a:avLst>
              <a:gd fmla="val 50000" name="adj"/>
            </a:avLst>
          </a:prstGeom>
          <a:solidFill>
            <a:srgbClr val="B1CDFF"/>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rPr lang="en-US" sz="600">
                <a:solidFill>
                  <a:schemeClr val="dk1"/>
                </a:solidFill>
                <a:uFill>
                  <a:noFill/>
                </a:uFill>
                <a:latin typeface="Google Sans"/>
                <a:ea typeface="Google Sans"/>
                <a:cs typeface="Google Sans"/>
                <a:sym typeface="Google Sans"/>
                <a:hlinkClick r:id="rId10">
                  <a:extLst>
                    <a:ext uri="{A12FA001-AC4F-418D-AE19-62706E023703}">
                      <ahyp:hlinkClr val="tx"/>
                    </a:ext>
                  </a:extLst>
                </a:hlinkClick>
              </a:rPr>
              <a:t>Link</a:t>
            </a:r>
            <a:endParaRPr sz="600">
              <a:solidFill>
                <a:schemeClr val="dk1"/>
              </a:solidFill>
              <a:latin typeface="Google Sans"/>
              <a:ea typeface="Google Sans"/>
              <a:cs typeface="Google Sans"/>
              <a:sym typeface="Google Sans"/>
            </a:endParaRPr>
          </a:p>
        </p:txBody>
      </p:sp>
      <p:sp>
        <p:nvSpPr>
          <p:cNvPr id="306" name="Google Shape;306;p29"/>
          <p:cNvSpPr/>
          <p:nvPr/>
        </p:nvSpPr>
        <p:spPr>
          <a:xfrm>
            <a:off x="5441720" y="771290"/>
            <a:ext cx="179614" cy="173236"/>
          </a:xfrm>
          <a:custGeom>
            <a:rect b="b" l="l" r="r" t="t"/>
            <a:pathLst>
              <a:path extrusionOk="0" h="17114" w="17744">
                <a:moveTo>
                  <a:pt x="14661" y="0"/>
                </a:moveTo>
                <a:lnTo>
                  <a:pt x="14337" y="20"/>
                </a:lnTo>
                <a:lnTo>
                  <a:pt x="14053" y="61"/>
                </a:lnTo>
                <a:lnTo>
                  <a:pt x="13749" y="122"/>
                </a:lnTo>
                <a:lnTo>
                  <a:pt x="13485" y="223"/>
                </a:lnTo>
                <a:lnTo>
                  <a:pt x="13221" y="345"/>
                </a:lnTo>
                <a:lnTo>
                  <a:pt x="12958" y="507"/>
                </a:lnTo>
                <a:lnTo>
                  <a:pt x="12715" y="690"/>
                </a:lnTo>
                <a:lnTo>
                  <a:pt x="12492" y="892"/>
                </a:lnTo>
                <a:lnTo>
                  <a:pt x="12268" y="1136"/>
                </a:lnTo>
                <a:lnTo>
                  <a:pt x="12086" y="1379"/>
                </a:lnTo>
                <a:lnTo>
                  <a:pt x="11924" y="1622"/>
                </a:lnTo>
                <a:lnTo>
                  <a:pt x="11802" y="1886"/>
                </a:lnTo>
                <a:lnTo>
                  <a:pt x="11701" y="2170"/>
                </a:lnTo>
                <a:lnTo>
                  <a:pt x="11640" y="2454"/>
                </a:lnTo>
                <a:lnTo>
                  <a:pt x="11599" y="2758"/>
                </a:lnTo>
                <a:lnTo>
                  <a:pt x="11579" y="3082"/>
                </a:lnTo>
                <a:lnTo>
                  <a:pt x="11579" y="3326"/>
                </a:lnTo>
                <a:lnTo>
                  <a:pt x="11620" y="3569"/>
                </a:lnTo>
                <a:lnTo>
                  <a:pt x="11640" y="3792"/>
                </a:lnTo>
                <a:lnTo>
                  <a:pt x="11701" y="3995"/>
                </a:lnTo>
                <a:lnTo>
                  <a:pt x="11782" y="4197"/>
                </a:lnTo>
                <a:lnTo>
                  <a:pt x="11863" y="4400"/>
                </a:lnTo>
                <a:lnTo>
                  <a:pt x="11964" y="4603"/>
                </a:lnTo>
                <a:lnTo>
                  <a:pt x="12086" y="4806"/>
                </a:lnTo>
                <a:lnTo>
                  <a:pt x="8842" y="8050"/>
                </a:lnTo>
                <a:lnTo>
                  <a:pt x="5840" y="5049"/>
                </a:lnTo>
                <a:lnTo>
                  <a:pt x="6408" y="4522"/>
                </a:lnTo>
                <a:lnTo>
                  <a:pt x="5232" y="3326"/>
                </a:lnTo>
                <a:lnTo>
                  <a:pt x="7138" y="1440"/>
                </a:lnTo>
                <a:lnTo>
                  <a:pt x="6956" y="1278"/>
                </a:lnTo>
                <a:lnTo>
                  <a:pt x="6773" y="1115"/>
                </a:lnTo>
                <a:lnTo>
                  <a:pt x="6570" y="994"/>
                </a:lnTo>
                <a:lnTo>
                  <a:pt x="6368" y="913"/>
                </a:lnTo>
                <a:lnTo>
                  <a:pt x="6145" y="831"/>
                </a:lnTo>
                <a:lnTo>
                  <a:pt x="5922" y="771"/>
                </a:lnTo>
                <a:lnTo>
                  <a:pt x="5699" y="750"/>
                </a:lnTo>
                <a:lnTo>
                  <a:pt x="5455" y="730"/>
                </a:lnTo>
                <a:lnTo>
                  <a:pt x="5212" y="750"/>
                </a:lnTo>
                <a:lnTo>
                  <a:pt x="4969" y="771"/>
                </a:lnTo>
                <a:lnTo>
                  <a:pt x="4746" y="811"/>
                </a:lnTo>
                <a:lnTo>
                  <a:pt x="4522" y="892"/>
                </a:lnTo>
                <a:lnTo>
                  <a:pt x="4320" y="973"/>
                </a:lnTo>
                <a:lnTo>
                  <a:pt x="4117" y="1095"/>
                </a:lnTo>
                <a:lnTo>
                  <a:pt x="3934" y="1217"/>
                </a:lnTo>
                <a:lnTo>
                  <a:pt x="3752" y="1379"/>
                </a:lnTo>
                <a:lnTo>
                  <a:pt x="1501" y="3650"/>
                </a:lnTo>
                <a:lnTo>
                  <a:pt x="2535" y="4644"/>
                </a:lnTo>
                <a:lnTo>
                  <a:pt x="548" y="4644"/>
                </a:lnTo>
                <a:lnTo>
                  <a:pt x="1" y="5191"/>
                </a:lnTo>
                <a:lnTo>
                  <a:pt x="2839" y="8030"/>
                </a:lnTo>
                <a:lnTo>
                  <a:pt x="3387" y="7482"/>
                </a:lnTo>
                <a:lnTo>
                  <a:pt x="3387" y="5515"/>
                </a:lnTo>
                <a:lnTo>
                  <a:pt x="4360" y="6509"/>
                </a:lnTo>
                <a:lnTo>
                  <a:pt x="4908" y="5962"/>
                </a:lnTo>
                <a:lnTo>
                  <a:pt x="7929" y="8963"/>
                </a:lnTo>
                <a:lnTo>
                  <a:pt x="690" y="16202"/>
                </a:lnTo>
                <a:lnTo>
                  <a:pt x="1623" y="17114"/>
                </a:lnTo>
                <a:lnTo>
                  <a:pt x="13039" y="5698"/>
                </a:lnTo>
                <a:lnTo>
                  <a:pt x="13221" y="5840"/>
                </a:lnTo>
                <a:lnTo>
                  <a:pt x="13404" y="5941"/>
                </a:lnTo>
                <a:lnTo>
                  <a:pt x="13586" y="6022"/>
                </a:lnTo>
                <a:lnTo>
                  <a:pt x="13769" y="6083"/>
                </a:lnTo>
                <a:lnTo>
                  <a:pt x="13972" y="6124"/>
                </a:lnTo>
                <a:lnTo>
                  <a:pt x="14195" y="6144"/>
                </a:lnTo>
                <a:lnTo>
                  <a:pt x="14418" y="6164"/>
                </a:lnTo>
                <a:lnTo>
                  <a:pt x="14661" y="6185"/>
                </a:lnTo>
                <a:lnTo>
                  <a:pt x="14965" y="6164"/>
                </a:lnTo>
                <a:lnTo>
                  <a:pt x="15270" y="6124"/>
                </a:lnTo>
                <a:lnTo>
                  <a:pt x="15553" y="6043"/>
                </a:lnTo>
                <a:lnTo>
                  <a:pt x="15837" y="5941"/>
                </a:lnTo>
                <a:lnTo>
                  <a:pt x="16101" y="5820"/>
                </a:lnTo>
                <a:lnTo>
                  <a:pt x="16365" y="5657"/>
                </a:lnTo>
                <a:lnTo>
                  <a:pt x="16608" y="5475"/>
                </a:lnTo>
                <a:lnTo>
                  <a:pt x="16831" y="5272"/>
                </a:lnTo>
                <a:lnTo>
                  <a:pt x="17054" y="5049"/>
                </a:lnTo>
                <a:lnTo>
                  <a:pt x="17236" y="4806"/>
                </a:lnTo>
                <a:lnTo>
                  <a:pt x="17378" y="4542"/>
                </a:lnTo>
                <a:lnTo>
                  <a:pt x="17520" y="4279"/>
                </a:lnTo>
                <a:lnTo>
                  <a:pt x="17601" y="3995"/>
                </a:lnTo>
                <a:lnTo>
                  <a:pt x="17683" y="3711"/>
                </a:lnTo>
                <a:lnTo>
                  <a:pt x="17723" y="3407"/>
                </a:lnTo>
                <a:lnTo>
                  <a:pt x="17743" y="3103"/>
                </a:lnTo>
                <a:lnTo>
                  <a:pt x="17723" y="2819"/>
                </a:lnTo>
                <a:lnTo>
                  <a:pt x="17683" y="2575"/>
                </a:lnTo>
                <a:lnTo>
                  <a:pt x="17622" y="2332"/>
                </a:lnTo>
                <a:lnTo>
                  <a:pt x="17541" y="2129"/>
                </a:lnTo>
                <a:lnTo>
                  <a:pt x="15411" y="4238"/>
                </a:lnTo>
                <a:lnTo>
                  <a:pt x="13485" y="2312"/>
                </a:lnTo>
                <a:lnTo>
                  <a:pt x="15614" y="183"/>
                </a:lnTo>
                <a:lnTo>
                  <a:pt x="15391" y="102"/>
                </a:lnTo>
                <a:lnTo>
                  <a:pt x="15168" y="41"/>
                </a:lnTo>
                <a:lnTo>
                  <a:pt x="14925" y="0"/>
                </a:lnTo>
                <a:close/>
                <a:moveTo>
                  <a:pt x="11133" y="10341"/>
                </a:moveTo>
                <a:lnTo>
                  <a:pt x="10200" y="11254"/>
                </a:lnTo>
                <a:lnTo>
                  <a:pt x="16060" y="17114"/>
                </a:lnTo>
                <a:lnTo>
                  <a:pt x="16993" y="16202"/>
                </a:lnTo>
                <a:lnTo>
                  <a:pt x="11133" y="10341"/>
                </a:lnTo>
                <a:close/>
              </a:path>
            </a:pathLst>
          </a:custGeom>
          <a:solidFill>
            <a:srgbClr val="202124"/>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grpSp>
        <p:nvGrpSpPr>
          <p:cNvPr id="307" name="Google Shape;307;p29"/>
          <p:cNvGrpSpPr/>
          <p:nvPr/>
        </p:nvGrpSpPr>
        <p:grpSpPr>
          <a:xfrm>
            <a:off x="5348671" y="1702508"/>
            <a:ext cx="365700" cy="365700"/>
            <a:chOff x="3367215" y="2024591"/>
            <a:chExt cx="365700" cy="365700"/>
          </a:xfrm>
        </p:grpSpPr>
        <p:pic>
          <p:nvPicPr>
            <p:cNvPr id="308" name="Google Shape;308;p29"/>
            <p:cNvPicPr preferRelativeResize="0"/>
            <p:nvPr/>
          </p:nvPicPr>
          <p:blipFill>
            <a:blip r:embed="rId11">
              <a:alphaModFix/>
            </a:blip>
            <a:stretch>
              <a:fillRect/>
            </a:stretch>
          </p:blipFill>
          <p:spPr>
            <a:xfrm>
              <a:off x="3427351" y="2084746"/>
              <a:ext cx="245425" cy="245380"/>
            </a:xfrm>
            <a:prstGeom prst="rect">
              <a:avLst/>
            </a:prstGeom>
            <a:noFill/>
            <a:ln>
              <a:noFill/>
            </a:ln>
          </p:spPr>
        </p:pic>
        <p:sp>
          <p:nvSpPr>
            <p:cNvPr id="309" name="Google Shape;309;p29"/>
            <p:cNvSpPr/>
            <p:nvPr/>
          </p:nvSpPr>
          <p:spPr>
            <a:xfrm>
              <a:off x="3367215" y="2024591"/>
              <a:ext cx="365700" cy="3657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latin typeface="Calibri"/>
                <a:ea typeface="Calibri"/>
                <a:cs typeface="Calibri"/>
                <a:sym typeface="Calibri"/>
              </a:endParaRPr>
            </a:p>
          </p:txBody>
        </p:sp>
      </p:grpSp>
      <p:grpSp>
        <p:nvGrpSpPr>
          <p:cNvPr id="310" name="Google Shape;310;p29"/>
          <p:cNvGrpSpPr/>
          <p:nvPr/>
        </p:nvGrpSpPr>
        <p:grpSpPr>
          <a:xfrm>
            <a:off x="8196231" y="1702508"/>
            <a:ext cx="365700" cy="365700"/>
            <a:chOff x="3367215" y="2024591"/>
            <a:chExt cx="365700" cy="365700"/>
          </a:xfrm>
        </p:grpSpPr>
        <p:pic>
          <p:nvPicPr>
            <p:cNvPr id="311" name="Google Shape;311;p29"/>
            <p:cNvPicPr preferRelativeResize="0"/>
            <p:nvPr/>
          </p:nvPicPr>
          <p:blipFill>
            <a:blip r:embed="rId11">
              <a:alphaModFix/>
            </a:blip>
            <a:stretch>
              <a:fillRect/>
            </a:stretch>
          </p:blipFill>
          <p:spPr>
            <a:xfrm>
              <a:off x="3427351" y="2084746"/>
              <a:ext cx="245425" cy="245380"/>
            </a:xfrm>
            <a:prstGeom prst="rect">
              <a:avLst/>
            </a:prstGeom>
            <a:noFill/>
            <a:ln>
              <a:noFill/>
            </a:ln>
          </p:spPr>
        </p:pic>
        <p:sp>
          <p:nvSpPr>
            <p:cNvPr id="312" name="Google Shape;312;p29"/>
            <p:cNvSpPr/>
            <p:nvPr/>
          </p:nvSpPr>
          <p:spPr>
            <a:xfrm>
              <a:off x="3367215" y="2024591"/>
              <a:ext cx="365700" cy="3657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latin typeface="Calibri"/>
                <a:ea typeface="Calibri"/>
                <a:cs typeface="Calibri"/>
                <a:sym typeface="Calibri"/>
              </a:endParaRPr>
            </a:p>
          </p:txBody>
        </p:sp>
      </p:grpSp>
      <p:grpSp>
        <p:nvGrpSpPr>
          <p:cNvPr id="313" name="Google Shape;313;p29"/>
          <p:cNvGrpSpPr/>
          <p:nvPr/>
        </p:nvGrpSpPr>
        <p:grpSpPr>
          <a:xfrm>
            <a:off x="8196231" y="683541"/>
            <a:ext cx="365700" cy="365700"/>
            <a:chOff x="3367215" y="2024591"/>
            <a:chExt cx="365700" cy="365700"/>
          </a:xfrm>
        </p:grpSpPr>
        <p:pic>
          <p:nvPicPr>
            <p:cNvPr id="314" name="Google Shape;314;p29"/>
            <p:cNvPicPr preferRelativeResize="0"/>
            <p:nvPr/>
          </p:nvPicPr>
          <p:blipFill>
            <a:blip r:embed="rId11">
              <a:alphaModFix/>
            </a:blip>
            <a:stretch>
              <a:fillRect/>
            </a:stretch>
          </p:blipFill>
          <p:spPr>
            <a:xfrm>
              <a:off x="3427351" y="2084746"/>
              <a:ext cx="245425" cy="245380"/>
            </a:xfrm>
            <a:prstGeom prst="rect">
              <a:avLst/>
            </a:prstGeom>
            <a:noFill/>
            <a:ln>
              <a:noFill/>
            </a:ln>
          </p:spPr>
        </p:pic>
        <p:sp>
          <p:nvSpPr>
            <p:cNvPr id="315" name="Google Shape;315;p29"/>
            <p:cNvSpPr/>
            <p:nvPr/>
          </p:nvSpPr>
          <p:spPr>
            <a:xfrm>
              <a:off x="3367215" y="2024591"/>
              <a:ext cx="365700" cy="3657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latin typeface="Calibri"/>
                <a:ea typeface="Calibri"/>
                <a:cs typeface="Calibri"/>
                <a:sym typeface="Calibri"/>
              </a:endParaRPr>
            </a:p>
          </p:txBody>
        </p:sp>
      </p:grpSp>
      <p:sp>
        <p:nvSpPr>
          <p:cNvPr id="316" name="Google Shape;316;p29"/>
          <p:cNvSpPr/>
          <p:nvPr/>
        </p:nvSpPr>
        <p:spPr>
          <a:xfrm>
            <a:off x="5457094" y="1800020"/>
            <a:ext cx="180669" cy="180727"/>
          </a:xfrm>
          <a:custGeom>
            <a:rect b="b" l="l" r="r" t="t"/>
            <a:pathLst>
              <a:path extrusionOk="0" h="1004039" w="1003717">
                <a:moveTo>
                  <a:pt x="977008" y="622161"/>
                </a:moveTo>
                <a:lnTo>
                  <a:pt x="622161" y="977008"/>
                </a:lnTo>
                <a:cubicBezTo>
                  <a:pt x="613048" y="986018"/>
                  <a:pt x="602797" y="992776"/>
                  <a:pt x="591406" y="997282"/>
                </a:cubicBezTo>
                <a:cubicBezTo>
                  <a:pt x="580014" y="1001787"/>
                  <a:pt x="568688" y="1004039"/>
                  <a:pt x="557425" y="1004039"/>
                </a:cubicBezTo>
                <a:cubicBezTo>
                  <a:pt x="546161" y="1004039"/>
                  <a:pt x="534898" y="1001787"/>
                  <a:pt x="523634" y="997282"/>
                </a:cubicBezTo>
                <a:cubicBezTo>
                  <a:pt x="512371" y="992776"/>
                  <a:pt x="502234" y="986018"/>
                  <a:pt x="493223" y="977008"/>
                </a:cubicBezTo>
                <a:lnTo>
                  <a:pt x="26710" y="511566"/>
                </a:lnTo>
                <a:cubicBezTo>
                  <a:pt x="17914" y="503485"/>
                  <a:pt x="11263" y="493858"/>
                  <a:pt x="6758" y="482682"/>
                </a:cubicBezTo>
                <a:cubicBezTo>
                  <a:pt x="2252" y="471505"/>
                  <a:pt x="0" y="459751"/>
                  <a:pt x="0" y="447419"/>
                </a:cubicBezTo>
                <a:lnTo>
                  <a:pt x="0" y="91178"/>
                </a:lnTo>
                <a:cubicBezTo>
                  <a:pt x="0" y="66103"/>
                  <a:pt x="8778" y="44639"/>
                  <a:pt x="26334" y="26784"/>
                </a:cubicBezTo>
                <a:cubicBezTo>
                  <a:pt x="43890" y="8928"/>
                  <a:pt x="65505" y="0"/>
                  <a:pt x="91178" y="0"/>
                </a:cubicBezTo>
                <a:lnTo>
                  <a:pt x="447419" y="0"/>
                </a:lnTo>
                <a:cubicBezTo>
                  <a:pt x="459483" y="0"/>
                  <a:pt x="471171" y="2440"/>
                  <a:pt x="482481" y="7321"/>
                </a:cubicBezTo>
                <a:cubicBezTo>
                  <a:pt x="493792" y="12202"/>
                  <a:pt x="503594" y="18771"/>
                  <a:pt x="511889" y="27031"/>
                </a:cubicBezTo>
                <a:lnTo>
                  <a:pt x="977008" y="492473"/>
                </a:lnTo>
                <a:cubicBezTo>
                  <a:pt x="986298" y="501586"/>
                  <a:pt x="993073" y="511837"/>
                  <a:pt x="997330" y="523229"/>
                </a:cubicBezTo>
                <a:cubicBezTo>
                  <a:pt x="1001588" y="534619"/>
                  <a:pt x="1003717" y="546077"/>
                  <a:pt x="1003717" y="557606"/>
                </a:cubicBezTo>
                <a:cubicBezTo>
                  <a:pt x="1003717" y="569134"/>
                  <a:pt x="1001588" y="580470"/>
                  <a:pt x="997330" y="591613"/>
                </a:cubicBezTo>
                <a:cubicBezTo>
                  <a:pt x="993073" y="602757"/>
                  <a:pt x="986298" y="612939"/>
                  <a:pt x="977008" y="622161"/>
                </a:cubicBezTo>
                <a:close/>
                <a:moveTo>
                  <a:pt x="582364" y="937533"/>
                </a:moveTo>
                <a:lnTo>
                  <a:pt x="937211" y="582686"/>
                </a:lnTo>
                <a:cubicBezTo>
                  <a:pt x="944362" y="575535"/>
                  <a:pt x="947937" y="567132"/>
                  <a:pt x="947937" y="557478"/>
                </a:cubicBezTo>
                <a:cubicBezTo>
                  <a:pt x="947937" y="547823"/>
                  <a:pt x="944362" y="539422"/>
                  <a:pt x="937211" y="532269"/>
                </a:cubicBezTo>
                <a:lnTo>
                  <a:pt x="461042" y="56852"/>
                </a:lnTo>
                <a:lnTo>
                  <a:pt x="91178" y="56852"/>
                </a:lnTo>
                <a:cubicBezTo>
                  <a:pt x="81167" y="56852"/>
                  <a:pt x="72764" y="60071"/>
                  <a:pt x="65971" y="66506"/>
                </a:cubicBezTo>
                <a:cubicBezTo>
                  <a:pt x="59177" y="72942"/>
                  <a:pt x="55780" y="81167"/>
                  <a:pt x="55780" y="91178"/>
                </a:cubicBezTo>
                <a:lnTo>
                  <a:pt x="55780" y="447097"/>
                </a:lnTo>
                <a:cubicBezTo>
                  <a:pt x="55780" y="451388"/>
                  <a:pt x="56495" y="455679"/>
                  <a:pt x="57925" y="459970"/>
                </a:cubicBezTo>
                <a:cubicBezTo>
                  <a:pt x="59355" y="464261"/>
                  <a:pt x="61859" y="468193"/>
                  <a:pt x="65434" y="471770"/>
                </a:cubicBezTo>
                <a:lnTo>
                  <a:pt x="531948" y="937533"/>
                </a:lnTo>
                <a:cubicBezTo>
                  <a:pt x="539099" y="944684"/>
                  <a:pt x="547501" y="948259"/>
                  <a:pt x="557155" y="948259"/>
                </a:cubicBezTo>
                <a:cubicBezTo>
                  <a:pt x="566809" y="948259"/>
                  <a:pt x="575213" y="944684"/>
                  <a:pt x="582364" y="937533"/>
                </a:cubicBezTo>
                <a:close/>
                <a:moveTo>
                  <a:pt x="198006" y="254228"/>
                </a:moveTo>
                <a:cubicBezTo>
                  <a:pt x="213676" y="254228"/>
                  <a:pt x="226963" y="248805"/>
                  <a:pt x="237869" y="237959"/>
                </a:cubicBezTo>
                <a:cubicBezTo>
                  <a:pt x="248776" y="227112"/>
                  <a:pt x="254228" y="213943"/>
                  <a:pt x="254228" y="198448"/>
                </a:cubicBezTo>
                <a:cubicBezTo>
                  <a:pt x="254228" y="182656"/>
                  <a:pt x="248805" y="169231"/>
                  <a:pt x="237959" y="158177"/>
                </a:cubicBezTo>
                <a:cubicBezTo>
                  <a:pt x="227112" y="147122"/>
                  <a:pt x="213943" y="141595"/>
                  <a:pt x="198448" y="141595"/>
                </a:cubicBezTo>
                <a:cubicBezTo>
                  <a:pt x="182656" y="141595"/>
                  <a:pt x="169231" y="147079"/>
                  <a:pt x="158177" y="158048"/>
                </a:cubicBezTo>
                <a:cubicBezTo>
                  <a:pt x="147122" y="169017"/>
                  <a:pt x="141595" y="182336"/>
                  <a:pt x="141595" y="198006"/>
                </a:cubicBezTo>
                <a:cubicBezTo>
                  <a:pt x="141595" y="213676"/>
                  <a:pt x="147079" y="226963"/>
                  <a:pt x="158048" y="237869"/>
                </a:cubicBezTo>
                <a:cubicBezTo>
                  <a:pt x="169017" y="248776"/>
                  <a:pt x="182336" y="254228"/>
                  <a:pt x="198006" y="254228"/>
                </a:cubicBezTo>
                <a:close/>
              </a:path>
            </a:pathLst>
          </a:custGeom>
          <a:solidFill>
            <a:srgbClr val="000000"/>
          </a:solidFill>
          <a:ln>
            <a:noFill/>
          </a:ln>
        </p:spPr>
        <p:txBody>
          <a:bodyPr anchorCtr="0" anchor="ctr" bIns="21425" lIns="42850" spcFirstLastPara="1" rIns="42850" wrap="square" tIns="21425">
            <a:noAutofit/>
          </a:bodyPr>
          <a:lstStyle/>
          <a:p>
            <a:pPr indent="0" lvl="0" marL="0" marR="0" rtl="0" algn="l">
              <a:spcBef>
                <a:spcPts val="0"/>
              </a:spcBef>
              <a:spcAft>
                <a:spcPts val="0"/>
              </a:spcAft>
              <a:buNone/>
            </a:pPr>
            <a:r>
              <a:t/>
            </a:r>
            <a:endParaRPr sz="900">
              <a:solidFill>
                <a:srgbClr val="000000"/>
              </a:solidFill>
              <a:latin typeface="Arial"/>
              <a:ea typeface="Arial"/>
              <a:cs typeface="Arial"/>
              <a:sym typeface="Arial"/>
            </a:endParaRPr>
          </a:p>
        </p:txBody>
      </p:sp>
      <p:sp>
        <p:nvSpPr>
          <p:cNvPr id="317" name="Google Shape;317;p29"/>
          <p:cNvSpPr/>
          <p:nvPr/>
        </p:nvSpPr>
        <p:spPr>
          <a:xfrm>
            <a:off x="8304333" y="751013"/>
            <a:ext cx="154789" cy="212736"/>
          </a:xfrm>
          <a:custGeom>
            <a:rect b="b" l="l" r="r" t="t"/>
            <a:pathLst>
              <a:path extrusionOk="0" h="1149926" w="836699">
                <a:moveTo>
                  <a:pt x="40977" y="753674"/>
                </a:moveTo>
                <a:cubicBezTo>
                  <a:pt x="27675" y="726213"/>
                  <a:pt x="17520" y="697644"/>
                  <a:pt x="10512" y="667965"/>
                </a:cubicBezTo>
                <a:cubicBezTo>
                  <a:pt x="3504" y="638287"/>
                  <a:pt x="0" y="608216"/>
                  <a:pt x="0" y="577752"/>
                </a:cubicBezTo>
                <a:cubicBezTo>
                  <a:pt x="0" y="461042"/>
                  <a:pt x="40726" y="361676"/>
                  <a:pt x="122179" y="279651"/>
                </a:cubicBezTo>
                <a:cubicBezTo>
                  <a:pt x="203633" y="197626"/>
                  <a:pt x="302357" y="156613"/>
                  <a:pt x="418350" y="156613"/>
                </a:cubicBezTo>
                <a:lnTo>
                  <a:pt x="495690" y="156613"/>
                </a:lnTo>
                <a:lnTo>
                  <a:pt x="378552" y="39475"/>
                </a:lnTo>
                <a:lnTo>
                  <a:pt x="418028" y="0"/>
                </a:lnTo>
                <a:lnTo>
                  <a:pt x="602531" y="184503"/>
                </a:lnTo>
                <a:lnTo>
                  <a:pt x="418028" y="369007"/>
                </a:lnTo>
                <a:lnTo>
                  <a:pt x="378552" y="329531"/>
                </a:lnTo>
                <a:lnTo>
                  <a:pt x="495690" y="212393"/>
                </a:lnTo>
                <a:lnTo>
                  <a:pt x="418350" y="212393"/>
                </a:lnTo>
                <a:cubicBezTo>
                  <a:pt x="317518" y="212393"/>
                  <a:pt x="231880" y="247846"/>
                  <a:pt x="161440" y="318750"/>
                </a:cubicBezTo>
                <a:cubicBezTo>
                  <a:pt x="90999" y="389657"/>
                  <a:pt x="55780" y="475990"/>
                  <a:pt x="55780" y="577752"/>
                </a:cubicBezTo>
                <a:cubicBezTo>
                  <a:pt x="55780" y="599778"/>
                  <a:pt x="58032" y="622232"/>
                  <a:pt x="62538" y="645118"/>
                </a:cubicBezTo>
                <a:cubicBezTo>
                  <a:pt x="67043" y="668001"/>
                  <a:pt x="73801" y="690242"/>
                  <a:pt x="82812" y="711839"/>
                </a:cubicBezTo>
                <a:lnTo>
                  <a:pt x="40977" y="753674"/>
                </a:lnTo>
                <a:close/>
                <a:moveTo>
                  <a:pt x="418672" y="1149926"/>
                </a:moveTo>
                <a:lnTo>
                  <a:pt x="234168" y="965423"/>
                </a:lnTo>
                <a:lnTo>
                  <a:pt x="418672" y="780919"/>
                </a:lnTo>
                <a:lnTo>
                  <a:pt x="458147" y="820395"/>
                </a:lnTo>
                <a:lnTo>
                  <a:pt x="341009" y="937533"/>
                </a:lnTo>
                <a:lnTo>
                  <a:pt x="418350" y="937533"/>
                </a:lnTo>
                <a:cubicBezTo>
                  <a:pt x="519182" y="937533"/>
                  <a:pt x="604819" y="902080"/>
                  <a:pt x="675260" y="831176"/>
                </a:cubicBezTo>
                <a:cubicBezTo>
                  <a:pt x="745700" y="760270"/>
                  <a:pt x="780919" y="673936"/>
                  <a:pt x="780919" y="572174"/>
                </a:cubicBezTo>
                <a:cubicBezTo>
                  <a:pt x="780919" y="550148"/>
                  <a:pt x="778667" y="527694"/>
                  <a:pt x="774162" y="504809"/>
                </a:cubicBezTo>
                <a:cubicBezTo>
                  <a:pt x="769656" y="481925"/>
                  <a:pt x="762898" y="459684"/>
                  <a:pt x="753887" y="438087"/>
                </a:cubicBezTo>
                <a:lnTo>
                  <a:pt x="795722" y="396252"/>
                </a:lnTo>
                <a:cubicBezTo>
                  <a:pt x="809024" y="423713"/>
                  <a:pt x="819179" y="452282"/>
                  <a:pt x="826188" y="481961"/>
                </a:cubicBezTo>
                <a:cubicBezTo>
                  <a:pt x="833195" y="511639"/>
                  <a:pt x="836699" y="541710"/>
                  <a:pt x="836699" y="572174"/>
                </a:cubicBezTo>
                <a:cubicBezTo>
                  <a:pt x="836699" y="688884"/>
                  <a:pt x="795973" y="788250"/>
                  <a:pt x="714520" y="870275"/>
                </a:cubicBezTo>
                <a:cubicBezTo>
                  <a:pt x="633066" y="952301"/>
                  <a:pt x="534343" y="993313"/>
                  <a:pt x="418350" y="993313"/>
                </a:cubicBezTo>
                <a:lnTo>
                  <a:pt x="341009" y="993313"/>
                </a:lnTo>
                <a:lnTo>
                  <a:pt x="458147" y="1110451"/>
                </a:lnTo>
                <a:lnTo>
                  <a:pt x="418672" y="1149926"/>
                </a:lnTo>
                <a:close/>
              </a:path>
            </a:pathLst>
          </a:custGeom>
          <a:solidFill>
            <a:srgbClr val="000000"/>
          </a:solidFill>
          <a:ln>
            <a:noFill/>
          </a:ln>
        </p:spPr>
        <p:txBody>
          <a:bodyPr anchorCtr="0" anchor="ctr" bIns="21425" lIns="42850" spcFirstLastPara="1" rIns="42850" wrap="square" tIns="21425">
            <a:noAutofit/>
          </a:bodyPr>
          <a:lstStyle/>
          <a:p>
            <a:pPr indent="0" lvl="0" marL="0" marR="0" rtl="0" algn="l">
              <a:spcBef>
                <a:spcPts val="0"/>
              </a:spcBef>
              <a:spcAft>
                <a:spcPts val="0"/>
              </a:spcAft>
              <a:buNone/>
            </a:pPr>
            <a:r>
              <a:t/>
            </a:r>
            <a:endParaRPr sz="900">
              <a:solidFill>
                <a:srgbClr val="000000"/>
              </a:solidFill>
              <a:latin typeface="Arial"/>
              <a:ea typeface="Arial"/>
              <a:cs typeface="Arial"/>
              <a:sym typeface="Arial"/>
            </a:endParaRPr>
          </a:p>
        </p:txBody>
      </p:sp>
      <p:sp>
        <p:nvSpPr>
          <p:cNvPr id="318" name="Google Shape;318;p29"/>
          <p:cNvSpPr/>
          <p:nvPr/>
        </p:nvSpPr>
        <p:spPr>
          <a:xfrm>
            <a:off x="8307509" y="1800020"/>
            <a:ext cx="149490" cy="149490"/>
          </a:xfrm>
          <a:custGeom>
            <a:rect b="b" l="l" r="r" t="t"/>
            <a:pathLst>
              <a:path extrusionOk="0" h="892479" w="892479">
                <a:moveTo>
                  <a:pt x="55780" y="212393"/>
                </a:moveTo>
                <a:lnTo>
                  <a:pt x="55780" y="802374"/>
                </a:lnTo>
                <a:cubicBezTo>
                  <a:pt x="55780" y="812385"/>
                  <a:pt x="58998" y="820610"/>
                  <a:pt x="65434" y="827045"/>
                </a:cubicBezTo>
                <a:cubicBezTo>
                  <a:pt x="71870" y="833481"/>
                  <a:pt x="80094" y="836699"/>
                  <a:pt x="90106" y="836699"/>
                </a:cubicBezTo>
                <a:lnTo>
                  <a:pt x="802374" y="836699"/>
                </a:lnTo>
                <a:cubicBezTo>
                  <a:pt x="812385" y="836699"/>
                  <a:pt x="820610" y="833481"/>
                  <a:pt x="827045" y="827045"/>
                </a:cubicBezTo>
                <a:cubicBezTo>
                  <a:pt x="833481" y="820610"/>
                  <a:pt x="836699" y="812385"/>
                  <a:pt x="836699" y="802374"/>
                </a:cubicBezTo>
                <a:lnTo>
                  <a:pt x="836699" y="212393"/>
                </a:lnTo>
                <a:lnTo>
                  <a:pt x="613580" y="212393"/>
                </a:lnTo>
                <a:lnTo>
                  <a:pt x="613580" y="591053"/>
                </a:lnTo>
                <a:lnTo>
                  <a:pt x="446240" y="507383"/>
                </a:lnTo>
                <a:lnTo>
                  <a:pt x="278900" y="591053"/>
                </a:lnTo>
                <a:lnTo>
                  <a:pt x="278900" y="212393"/>
                </a:lnTo>
                <a:lnTo>
                  <a:pt x="55780" y="212393"/>
                </a:lnTo>
                <a:close/>
                <a:moveTo>
                  <a:pt x="90106" y="892479"/>
                </a:moveTo>
                <a:cubicBezTo>
                  <a:pt x="65148" y="892479"/>
                  <a:pt x="43890" y="883701"/>
                  <a:pt x="26334" y="866146"/>
                </a:cubicBezTo>
                <a:cubicBezTo>
                  <a:pt x="8778" y="848589"/>
                  <a:pt x="0" y="827331"/>
                  <a:pt x="0" y="802374"/>
                </a:cubicBezTo>
                <a:lnTo>
                  <a:pt x="0" y="194478"/>
                </a:lnTo>
                <a:cubicBezTo>
                  <a:pt x="0" y="183608"/>
                  <a:pt x="1735" y="173382"/>
                  <a:pt x="5203" y="163799"/>
                </a:cubicBezTo>
                <a:cubicBezTo>
                  <a:pt x="8671" y="154218"/>
                  <a:pt x="13872" y="145385"/>
                  <a:pt x="20810" y="137304"/>
                </a:cubicBezTo>
                <a:lnTo>
                  <a:pt x="107697" y="32931"/>
                </a:lnTo>
                <a:cubicBezTo>
                  <a:pt x="115778" y="22061"/>
                  <a:pt x="125880" y="13856"/>
                  <a:pt x="138001" y="8313"/>
                </a:cubicBezTo>
                <a:cubicBezTo>
                  <a:pt x="150123" y="2771"/>
                  <a:pt x="163120" y="0"/>
                  <a:pt x="176994" y="0"/>
                </a:cubicBezTo>
                <a:lnTo>
                  <a:pt x="713341" y="0"/>
                </a:lnTo>
                <a:cubicBezTo>
                  <a:pt x="727214" y="0"/>
                  <a:pt x="740390" y="2771"/>
                  <a:pt x="752869" y="8313"/>
                </a:cubicBezTo>
                <a:cubicBezTo>
                  <a:pt x="765348" y="13856"/>
                  <a:pt x="775627" y="22061"/>
                  <a:pt x="783708" y="32931"/>
                </a:cubicBezTo>
                <a:lnTo>
                  <a:pt x="871669" y="139450"/>
                </a:lnTo>
                <a:cubicBezTo>
                  <a:pt x="878607" y="147531"/>
                  <a:pt x="883808" y="156541"/>
                  <a:pt x="887276" y="166481"/>
                </a:cubicBezTo>
                <a:cubicBezTo>
                  <a:pt x="890745" y="176422"/>
                  <a:pt x="892479" y="186827"/>
                  <a:pt x="892479" y="197697"/>
                </a:cubicBezTo>
                <a:lnTo>
                  <a:pt x="892479" y="802374"/>
                </a:lnTo>
                <a:cubicBezTo>
                  <a:pt x="892479" y="827331"/>
                  <a:pt x="883701" y="848589"/>
                  <a:pt x="866146" y="866146"/>
                </a:cubicBezTo>
                <a:cubicBezTo>
                  <a:pt x="848589" y="883701"/>
                  <a:pt x="827331" y="892479"/>
                  <a:pt x="802374" y="892479"/>
                </a:cubicBezTo>
                <a:lnTo>
                  <a:pt x="90106" y="892479"/>
                </a:lnTo>
                <a:close/>
                <a:moveTo>
                  <a:pt x="77020" y="156612"/>
                </a:moveTo>
                <a:lnTo>
                  <a:pt x="814387" y="156612"/>
                </a:lnTo>
                <a:lnTo>
                  <a:pt x="740157" y="67579"/>
                </a:lnTo>
                <a:cubicBezTo>
                  <a:pt x="736581" y="64003"/>
                  <a:pt x="732469" y="61143"/>
                  <a:pt x="727821" y="58998"/>
                </a:cubicBezTo>
                <a:cubicBezTo>
                  <a:pt x="723173" y="56852"/>
                  <a:pt x="718345" y="55780"/>
                  <a:pt x="713341" y="55780"/>
                </a:cubicBezTo>
                <a:lnTo>
                  <a:pt x="178066" y="55780"/>
                </a:lnTo>
                <a:cubicBezTo>
                  <a:pt x="173060" y="55780"/>
                  <a:pt x="168234" y="56852"/>
                  <a:pt x="163586" y="58998"/>
                </a:cubicBezTo>
                <a:cubicBezTo>
                  <a:pt x="158938" y="61143"/>
                  <a:pt x="154826" y="64003"/>
                  <a:pt x="151249" y="67579"/>
                </a:cubicBezTo>
                <a:lnTo>
                  <a:pt x="77020" y="156612"/>
                </a:lnTo>
                <a:close/>
                <a:moveTo>
                  <a:pt x="334680" y="212393"/>
                </a:moveTo>
                <a:lnTo>
                  <a:pt x="334680" y="499874"/>
                </a:lnTo>
                <a:lnTo>
                  <a:pt x="446240" y="444094"/>
                </a:lnTo>
                <a:lnTo>
                  <a:pt x="557800" y="499874"/>
                </a:lnTo>
                <a:lnTo>
                  <a:pt x="557800" y="212393"/>
                </a:lnTo>
                <a:lnTo>
                  <a:pt x="334680" y="212393"/>
                </a:lnTo>
                <a:close/>
                <a:moveTo>
                  <a:pt x="55780" y="212393"/>
                </a:moveTo>
                <a:lnTo>
                  <a:pt x="836699" y="212393"/>
                </a:lnTo>
                <a:lnTo>
                  <a:pt x="55780" y="212393"/>
                </a:lnTo>
                <a:close/>
              </a:path>
            </a:pathLst>
          </a:custGeom>
          <a:solidFill>
            <a:srgbClr val="000000"/>
          </a:solidFill>
          <a:ln>
            <a:noFill/>
          </a:ln>
        </p:spPr>
        <p:txBody>
          <a:bodyPr anchorCtr="0" anchor="ctr" bIns="21425" lIns="42850" spcFirstLastPara="1" rIns="42850" wrap="square" tIns="21425">
            <a:noAutofit/>
          </a:bodyPr>
          <a:lstStyle/>
          <a:p>
            <a:pPr indent="0" lvl="0" marL="0" marR="0" rtl="0" algn="l">
              <a:spcBef>
                <a:spcPts val="0"/>
              </a:spcBef>
              <a:spcAft>
                <a:spcPts val="0"/>
              </a:spcAft>
              <a:buNone/>
            </a:pPr>
            <a:r>
              <a:t/>
            </a:r>
            <a:endParaRPr sz="900">
              <a:solidFill>
                <a:srgbClr val="000000"/>
              </a:solidFill>
              <a:latin typeface="Arial"/>
              <a:ea typeface="Arial"/>
              <a:cs typeface="Arial"/>
              <a:sym typeface="Arial"/>
            </a:endParaRPr>
          </a:p>
        </p:txBody>
      </p:sp>
      <p:sp>
        <p:nvSpPr>
          <p:cNvPr id="319" name="Google Shape;319;p29"/>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23" name="Shape 323"/>
        <p:cNvGrpSpPr/>
        <p:nvPr/>
      </p:nvGrpSpPr>
      <p:grpSpPr>
        <a:xfrm>
          <a:off x="0" y="0"/>
          <a:ext cx="0" cy="0"/>
          <a:chOff x="0" y="0"/>
          <a:chExt cx="0" cy="0"/>
        </a:xfrm>
      </p:grpSpPr>
      <p:sp>
        <p:nvSpPr>
          <p:cNvPr id="324" name="Google Shape;324;p30"/>
          <p:cNvSpPr/>
          <p:nvPr/>
        </p:nvSpPr>
        <p:spPr>
          <a:xfrm>
            <a:off x="452250" y="4433656"/>
            <a:ext cx="8256900" cy="365700"/>
          </a:xfrm>
          <a:prstGeom prst="roundRect">
            <a:avLst>
              <a:gd fmla="val 16667" name="adj"/>
            </a:avLst>
          </a:prstGeom>
          <a:solidFill>
            <a:srgbClr val="FFE5DD"/>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25" name="Google Shape;325;p30"/>
          <p:cNvSpPr/>
          <p:nvPr/>
        </p:nvSpPr>
        <p:spPr>
          <a:xfrm>
            <a:off x="3096547" y="3699633"/>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26" name="Google Shape;326;p30"/>
          <p:cNvSpPr/>
          <p:nvPr/>
        </p:nvSpPr>
        <p:spPr>
          <a:xfrm>
            <a:off x="3096547" y="2489859"/>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27" name="Google Shape;327;p30"/>
          <p:cNvSpPr/>
          <p:nvPr/>
        </p:nvSpPr>
        <p:spPr>
          <a:xfrm>
            <a:off x="5983703" y="2489859"/>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28" name="Google Shape;328;p30"/>
          <p:cNvSpPr/>
          <p:nvPr/>
        </p:nvSpPr>
        <p:spPr>
          <a:xfrm>
            <a:off x="3096547" y="571500"/>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29" name="Google Shape;329;p30"/>
          <p:cNvSpPr/>
          <p:nvPr/>
        </p:nvSpPr>
        <p:spPr>
          <a:xfrm>
            <a:off x="5983703" y="571500"/>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30" name="Google Shape;330;p30"/>
          <p:cNvSpPr/>
          <p:nvPr/>
        </p:nvSpPr>
        <p:spPr>
          <a:xfrm>
            <a:off x="3096547" y="1161351"/>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31" name="Google Shape;331;p30"/>
          <p:cNvSpPr/>
          <p:nvPr/>
        </p:nvSpPr>
        <p:spPr>
          <a:xfrm>
            <a:off x="5983703" y="1161351"/>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32" name="Google Shape;332;p30"/>
          <p:cNvSpPr/>
          <p:nvPr/>
        </p:nvSpPr>
        <p:spPr>
          <a:xfrm>
            <a:off x="3096547" y="1754340"/>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33" name="Google Shape;333;p30"/>
          <p:cNvSpPr/>
          <p:nvPr/>
        </p:nvSpPr>
        <p:spPr>
          <a:xfrm>
            <a:off x="5983703" y="1754340"/>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34" name="Google Shape;334;p30"/>
          <p:cNvSpPr txBox="1"/>
          <p:nvPr/>
        </p:nvSpPr>
        <p:spPr>
          <a:xfrm>
            <a:off x="2077378" y="4522500"/>
            <a:ext cx="5971800" cy="166500"/>
          </a:xfrm>
          <a:prstGeom prst="rect">
            <a:avLst/>
          </a:prstGeom>
          <a:noFill/>
          <a:ln>
            <a:noFill/>
          </a:ln>
        </p:spPr>
        <p:txBody>
          <a:bodyPr anchorCtr="0" anchor="t" bIns="0" lIns="0" spcFirstLastPara="1" rIns="0" wrap="square" tIns="12375">
            <a:spAutoFit/>
          </a:bodyPr>
          <a:lstStyle/>
          <a:p>
            <a:pPr indent="0" lvl="0" marL="12700" marR="228600" rtl="0" algn="l">
              <a:lnSpc>
                <a:spcPct val="150000"/>
              </a:lnSpc>
              <a:spcBef>
                <a:spcPts val="0"/>
              </a:spcBef>
              <a:spcAft>
                <a:spcPts val="0"/>
              </a:spcAft>
              <a:buClr>
                <a:srgbClr val="000000"/>
              </a:buClr>
              <a:buSzPts val="1000"/>
              <a:buFont typeface="Arial"/>
              <a:buNone/>
            </a:pPr>
            <a:r>
              <a:rPr lang="en-US" sz="1000">
                <a:solidFill>
                  <a:schemeClr val="dk1"/>
                </a:solidFill>
                <a:latin typeface="Google Sans"/>
                <a:ea typeface="Google Sans"/>
                <a:cs typeface="Google Sans"/>
                <a:sym typeface="Google Sans"/>
              </a:rPr>
              <a:t>Always remember to ensure strict compliance with all local applicable health and safety rules.</a:t>
            </a:r>
            <a:endParaRPr sz="1000">
              <a:solidFill>
                <a:schemeClr val="dk1"/>
              </a:solidFill>
              <a:latin typeface="Google Sans"/>
              <a:ea typeface="Google Sans"/>
              <a:cs typeface="Google Sans"/>
              <a:sym typeface="Google Sans"/>
            </a:endParaRPr>
          </a:p>
        </p:txBody>
      </p:sp>
      <p:sp>
        <p:nvSpPr>
          <p:cNvPr id="335" name="Google Shape;335;p30"/>
          <p:cNvSpPr txBox="1"/>
          <p:nvPr/>
        </p:nvSpPr>
        <p:spPr>
          <a:xfrm>
            <a:off x="457203" y="571500"/>
            <a:ext cx="2148000" cy="1062000"/>
          </a:xfrm>
          <a:prstGeom prst="rect">
            <a:avLst/>
          </a:prstGeom>
          <a:noFill/>
          <a:ln>
            <a:noFill/>
          </a:ln>
        </p:spPr>
        <p:txBody>
          <a:bodyPr anchorCtr="0" anchor="t" bIns="0" lIns="0" spcFirstLastPara="1" rIns="0" wrap="square" tIns="0">
            <a:spAutoFit/>
          </a:bodyPr>
          <a:lstStyle/>
          <a:p>
            <a:pPr indent="0" lvl="0" marL="25400" marR="254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Personal Safety </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600"/>
              </a:spcBef>
              <a:spcAft>
                <a:spcPts val="600"/>
              </a:spcAft>
              <a:buClr>
                <a:srgbClr val="000000"/>
              </a:buClr>
              <a:buSzPts val="1200"/>
              <a:buFont typeface="Arial"/>
              <a:buNone/>
            </a:pPr>
            <a:r>
              <a:rPr lang="en-US" sz="900">
                <a:solidFill>
                  <a:schemeClr val="dk1"/>
                </a:solidFill>
                <a:latin typeface="Google Sans"/>
                <a:ea typeface="Google Sans"/>
                <a:cs typeface="Google Sans"/>
                <a:sym typeface="Google Sans"/>
              </a:rPr>
              <a:t>Operators should always wear personal protective equipment (PPE) including protection from thermal events, fires and hazardous materials. </a:t>
            </a:r>
            <a:endParaRPr baseline="30000" i="0" sz="900" u="none" cap="none" strike="noStrike">
              <a:solidFill>
                <a:schemeClr val="dk1"/>
              </a:solidFill>
              <a:latin typeface="Google Sans"/>
              <a:ea typeface="Google Sans"/>
              <a:cs typeface="Google Sans"/>
              <a:sym typeface="Google Sans"/>
            </a:endParaRPr>
          </a:p>
        </p:txBody>
      </p:sp>
      <p:sp>
        <p:nvSpPr>
          <p:cNvPr id="336" name="Google Shape;336;p30"/>
          <p:cNvSpPr txBox="1"/>
          <p:nvPr/>
        </p:nvSpPr>
        <p:spPr>
          <a:xfrm>
            <a:off x="3264160" y="725859"/>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Hand protection</a:t>
            </a:r>
            <a:endParaRPr baseline="30000" i="0" sz="1100" u="none" cap="none" strike="noStrike">
              <a:solidFill>
                <a:schemeClr val="dk1"/>
              </a:solidFill>
              <a:latin typeface="Google Sans"/>
              <a:ea typeface="Google Sans"/>
              <a:cs typeface="Google Sans"/>
              <a:sym typeface="Google Sans"/>
            </a:endParaRPr>
          </a:p>
        </p:txBody>
      </p:sp>
      <p:sp>
        <p:nvSpPr>
          <p:cNvPr id="337" name="Google Shape;337;p30"/>
          <p:cNvSpPr txBox="1"/>
          <p:nvPr/>
        </p:nvSpPr>
        <p:spPr>
          <a:xfrm>
            <a:off x="3264160" y="1301544"/>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Eye protection</a:t>
            </a:r>
            <a:endParaRPr baseline="30000" i="0" sz="1100" u="none" cap="none" strike="noStrike">
              <a:solidFill>
                <a:schemeClr val="dk1"/>
              </a:solidFill>
              <a:latin typeface="Google Sans"/>
              <a:ea typeface="Google Sans"/>
              <a:cs typeface="Google Sans"/>
              <a:sym typeface="Google Sans"/>
            </a:endParaRPr>
          </a:p>
        </p:txBody>
      </p:sp>
      <p:sp>
        <p:nvSpPr>
          <p:cNvPr id="338" name="Google Shape;338;p30"/>
          <p:cNvSpPr txBox="1"/>
          <p:nvPr/>
        </p:nvSpPr>
        <p:spPr>
          <a:xfrm>
            <a:off x="3264160" y="1870517"/>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Breathing protection</a:t>
            </a:r>
            <a:endParaRPr baseline="30000" i="0" sz="1100" u="none" cap="none" strike="noStrike">
              <a:solidFill>
                <a:schemeClr val="dk1"/>
              </a:solidFill>
              <a:latin typeface="Google Sans"/>
              <a:ea typeface="Google Sans"/>
              <a:cs typeface="Google Sans"/>
              <a:sym typeface="Google Sans"/>
            </a:endParaRPr>
          </a:p>
        </p:txBody>
      </p:sp>
      <p:sp>
        <p:nvSpPr>
          <p:cNvPr id="339" name="Google Shape;339;p30"/>
          <p:cNvSpPr txBox="1"/>
          <p:nvPr/>
        </p:nvSpPr>
        <p:spPr>
          <a:xfrm>
            <a:off x="6171931" y="725865"/>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Protective Clothing</a:t>
            </a:r>
            <a:endParaRPr baseline="30000" i="0" sz="1100" u="none" cap="none" strike="noStrike">
              <a:solidFill>
                <a:schemeClr val="dk1"/>
              </a:solidFill>
              <a:latin typeface="Google Sans"/>
              <a:ea typeface="Google Sans"/>
              <a:cs typeface="Google Sans"/>
              <a:sym typeface="Google Sans"/>
            </a:endParaRPr>
          </a:p>
        </p:txBody>
      </p:sp>
      <p:sp>
        <p:nvSpPr>
          <p:cNvPr id="340" name="Google Shape;340;p30"/>
          <p:cNvSpPr txBox="1"/>
          <p:nvPr/>
        </p:nvSpPr>
        <p:spPr>
          <a:xfrm>
            <a:off x="6171931" y="1301551"/>
            <a:ext cx="19401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Burn Protection</a:t>
            </a:r>
            <a:endParaRPr baseline="30000" i="0" sz="1100" u="none" cap="none" strike="noStrike">
              <a:solidFill>
                <a:schemeClr val="dk1"/>
              </a:solidFill>
              <a:latin typeface="Google Sans"/>
              <a:ea typeface="Google Sans"/>
              <a:cs typeface="Google Sans"/>
              <a:sym typeface="Google Sans"/>
            </a:endParaRPr>
          </a:p>
        </p:txBody>
      </p:sp>
      <p:sp>
        <p:nvSpPr>
          <p:cNvPr id="341" name="Google Shape;341;p30"/>
          <p:cNvSpPr txBox="1"/>
          <p:nvPr/>
        </p:nvSpPr>
        <p:spPr>
          <a:xfrm>
            <a:off x="6171931" y="1870517"/>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HazMat Protection</a:t>
            </a:r>
            <a:endParaRPr baseline="30000" i="0" sz="1100" u="none" cap="none" strike="noStrike">
              <a:solidFill>
                <a:schemeClr val="dk1"/>
              </a:solidFill>
              <a:latin typeface="Google Sans"/>
              <a:ea typeface="Google Sans"/>
              <a:cs typeface="Google Sans"/>
              <a:sym typeface="Google Sans"/>
            </a:endParaRPr>
          </a:p>
        </p:txBody>
      </p:sp>
      <p:sp>
        <p:nvSpPr>
          <p:cNvPr id="342" name="Google Shape;342;p30"/>
          <p:cNvSpPr txBox="1"/>
          <p:nvPr/>
        </p:nvSpPr>
        <p:spPr>
          <a:xfrm>
            <a:off x="457203" y="2489859"/>
            <a:ext cx="2418600" cy="1367100"/>
          </a:xfrm>
          <a:prstGeom prst="rect">
            <a:avLst/>
          </a:prstGeom>
          <a:noFill/>
          <a:ln>
            <a:noFill/>
          </a:ln>
        </p:spPr>
        <p:txBody>
          <a:bodyPr anchorCtr="0" anchor="t" bIns="0" lIns="0" spcFirstLastPara="1" rIns="0" wrap="square" tIns="12375">
            <a:spAutoFit/>
          </a:bodyPr>
          <a:lstStyle/>
          <a:p>
            <a:pPr indent="0" lvl="0" marL="25400" marR="254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Environmental Health &amp; Safety </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600"/>
              </a:spcBef>
              <a:spcAft>
                <a:spcPts val="0"/>
              </a:spcAft>
              <a:buClr>
                <a:srgbClr val="000000"/>
              </a:buClr>
              <a:buSzPts val="1200"/>
              <a:buFont typeface="Arial"/>
              <a:buNone/>
            </a:pPr>
            <a:r>
              <a:rPr lang="en-US" sz="900">
                <a:solidFill>
                  <a:schemeClr val="dk1"/>
                </a:solidFill>
                <a:latin typeface="Google Sans"/>
                <a:ea typeface="Google Sans"/>
                <a:cs typeface="Google Sans"/>
                <a:sym typeface="Google Sans"/>
              </a:rPr>
              <a:t>Operate in a safe, well-ventilated environment. Follow safety and ergonomic best practices. Outfit your workspace with fire and hazardous material mitigation equipment.</a:t>
            </a:r>
            <a:r>
              <a:rPr baseline="30000" lang="en-US" sz="900">
                <a:solidFill>
                  <a:schemeClr val="dk1"/>
                </a:solidFill>
                <a:latin typeface="Google Sans"/>
                <a:ea typeface="Google Sans"/>
                <a:cs typeface="Google Sans"/>
                <a:sym typeface="Google Sans"/>
              </a:rPr>
              <a:t>1</a:t>
            </a:r>
            <a:r>
              <a:rPr lang="en-US" sz="900">
                <a:solidFill>
                  <a:schemeClr val="dk1"/>
                </a:solidFill>
                <a:latin typeface="Google Sans"/>
                <a:ea typeface="Google Sans"/>
                <a:cs typeface="Google Sans"/>
                <a:sym typeface="Google Sans"/>
              </a:rPr>
              <a:t> </a:t>
            </a:r>
            <a:endParaRPr sz="900">
              <a:solidFill>
                <a:schemeClr val="dk1"/>
              </a:solidFill>
              <a:latin typeface="Google Sans"/>
              <a:ea typeface="Google Sans"/>
              <a:cs typeface="Google Sans"/>
              <a:sym typeface="Google Sans"/>
            </a:endParaRPr>
          </a:p>
        </p:txBody>
      </p:sp>
      <p:sp>
        <p:nvSpPr>
          <p:cNvPr id="343" name="Google Shape;343;p30"/>
          <p:cNvSpPr txBox="1"/>
          <p:nvPr/>
        </p:nvSpPr>
        <p:spPr>
          <a:xfrm>
            <a:off x="3261744" y="2627784"/>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Ergonomics</a:t>
            </a:r>
            <a:endParaRPr baseline="30000" i="0" sz="1100" u="none" cap="none" strike="noStrike">
              <a:solidFill>
                <a:schemeClr val="dk1"/>
              </a:solidFill>
              <a:latin typeface="Google Sans"/>
              <a:ea typeface="Google Sans"/>
              <a:cs typeface="Google Sans"/>
              <a:sym typeface="Google Sans"/>
            </a:endParaRPr>
          </a:p>
        </p:txBody>
      </p:sp>
      <p:sp>
        <p:nvSpPr>
          <p:cNvPr id="344" name="Google Shape;344;p30"/>
          <p:cNvSpPr txBox="1"/>
          <p:nvPr/>
        </p:nvSpPr>
        <p:spPr>
          <a:xfrm>
            <a:off x="6171931" y="2627784"/>
            <a:ext cx="19401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Fire </a:t>
            </a:r>
            <a:r>
              <a:rPr lang="en-US" sz="1100">
                <a:solidFill>
                  <a:schemeClr val="dk1"/>
                </a:solidFill>
                <a:latin typeface="Google Sans"/>
                <a:ea typeface="Google Sans"/>
                <a:cs typeface="Google Sans"/>
                <a:sym typeface="Google Sans"/>
              </a:rPr>
              <a:t>Equipment</a:t>
            </a:r>
            <a:endParaRPr baseline="30000" i="0" sz="1100" u="none" cap="none" strike="noStrike">
              <a:solidFill>
                <a:schemeClr val="dk1"/>
              </a:solidFill>
              <a:latin typeface="Google Sans"/>
              <a:ea typeface="Google Sans"/>
              <a:cs typeface="Google Sans"/>
              <a:sym typeface="Google Sans"/>
            </a:endParaRPr>
          </a:p>
        </p:txBody>
      </p:sp>
      <p:sp>
        <p:nvSpPr>
          <p:cNvPr id="345" name="Google Shape;345;p30"/>
          <p:cNvSpPr txBox="1"/>
          <p:nvPr/>
        </p:nvSpPr>
        <p:spPr>
          <a:xfrm>
            <a:off x="3266569" y="3842220"/>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Training</a:t>
            </a:r>
            <a:endParaRPr baseline="30000" i="0" sz="1100" u="none" cap="none" strike="noStrike">
              <a:solidFill>
                <a:schemeClr val="dk1"/>
              </a:solidFill>
              <a:latin typeface="Google Sans"/>
              <a:ea typeface="Google Sans"/>
              <a:cs typeface="Google Sans"/>
              <a:sym typeface="Google Sans"/>
            </a:endParaRPr>
          </a:p>
        </p:txBody>
      </p:sp>
      <p:sp>
        <p:nvSpPr>
          <p:cNvPr id="346" name="Google Shape;346;p30"/>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cxnSp>
        <p:nvCxnSpPr>
          <p:cNvPr id="347" name="Google Shape;347;p30"/>
          <p:cNvCxnSpPr/>
          <p:nvPr/>
        </p:nvCxnSpPr>
        <p:spPr>
          <a:xfrm>
            <a:off x="477594" y="2362428"/>
            <a:ext cx="8223300" cy="0"/>
          </a:xfrm>
          <a:prstGeom prst="straightConnector1">
            <a:avLst/>
          </a:prstGeom>
          <a:noFill/>
          <a:ln cap="flat" cmpd="sng" w="9525">
            <a:solidFill>
              <a:schemeClr val="dk1"/>
            </a:solidFill>
            <a:prstDash val="solid"/>
            <a:round/>
            <a:headEnd len="med" w="med" type="none"/>
            <a:tailEnd len="med" w="med" type="none"/>
          </a:ln>
        </p:spPr>
      </p:cxnSp>
      <p:sp>
        <p:nvSpPr>
          <p:cNvPr id="348" name="Google Shape;348;p30"/>
          <p:cNvSpPr/>
          <p:nvPr/>
        </p:nvSpPr>
        <p:spPr>
          <a:xfrm>
            <a:off x="3096547" y="3094742"/>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49" name="Google Shape;349;p30"/>
          <p:cNvSpPr/>
          <p:nvPr/>
        </p:nvSpPr>
        <p:spPr>
          <a:xfrm>
            <a:off x="5983703" y="3094742"/>
            <a:ext cx="2725200" cy="4977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50" name="Google Shape;350;p30"/>
          <p:cNvSpPr txBox="1"/>
          <p:nvPr/>
        </p:nvSpPr>
        <p:spPr>
          <a:xfrm>
            <a:off x="3261744" y="3229020"/>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Ventilation</a:t>
            </a:r>
            <a:endParaRPr baseline="30000" i="0" sz="1100" u="none" cap="none" strike="noStrike">
              <a:solidFill>
                <a:schemeClr val="dk1"/>
              </a:solidFill>
              <a:latin typeface="Google Sans"/>
              <a:ea typeface="Google Sans"/>
              <a:cs typeface="Google Sans"/>
              <a:sym typeface="Google Sans"/>
            </a:endParaRPr>
          </a:p>
        </p:txBody>
      </p:sp>
      <p:sp>
        <p:nvSpPr>
          <p:cNvPr id="351" name="Google Shape;351;p30"/>
          <p:cNvSpPr txBox="1"/>
          <p:nvPr/>
        </p:nvSpPr>
        <p:spPr>
          <a:xfrm>
            <a:off x="6171931" y="3229020"/>
            <a:ext cx="1832400" cy="2172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Clr>
                <a:srgbClr val="000000"/>
              </a:buClr>
              <a:buSzPts val="1000"/>
              <a:buFont typeface="Arial"/>
              <a:buNone/>
            </a:pPr>
            <a:r>
              <a:rPr lang="en-US" sz="1100">
                <a:solidFill>
                  <a:schemeClr val="dk1"/>
                </a:solidFill>
                <a:latin typeface="Google Sans"/>
                <a:ea typeface="Google Sans"/>
                <a:cs typeface="Google Sans"/>
                <a:sym typeface="Google Sans"/>
              </a:rPr>
              <a:t>HazMat Equipment</a:t>
            </a:r>
            <a:endParaRPr baseline="30000" i="0" sz="1100" u="none" cap="none" strike="noStrike">
              <a:solidFill>
                <a:schemeClr val="dk1"/>
              </a:solidFill>
              <a:latin typeface="Google Sans"/>
              <a:ea typeface="Google Sans"/>
              <a:cs typeface="Google Sans"/>
              <a:sym typeface="Google Sans"/>
            </a:endParaRPr>
          </a:p>
        </p:txBody>
      </p:sp>
      <p:cxnSp>
        <p:nvCxnSpPr>
          <p:cNvPr id="352" name="Google Shape;352;p30"/>
          <p:cNvCxnSpPr/>
          <p:nvPr/>
        </p:nvCxnSpPr>
        <p:spPr>
          <a:xfrm>
            <a:off x="477594" y="4327396"/>
            <a:ext cx="8223300" cy="0"/>
          </a:xfrm>
          <a:prstGeom prst="straightConnector1">
            <a:avLst/>
          </a:prstGeom>
          <a:noFill/>
          <a:ln cap="flat" cmpd="sng" w="9525">
            <a:solidFill>
              <a:schemeClr val="dk1"/>
            </a:solidFill>
            <a:prstDash val="solid"/>
            <a:round/>
            <a:headEnd len="med" w="med" type="none"/>
            <a:tailEnd len="med" w="med" type="none"/>
          </a:ln>
        </p:spPr>
      </p:cxnSp>
      <p:pic>
        <p:nvPicPr>
          <p:cNvPr id="353" name="Google Shape;353;p30"/>
          <p:cNvPicPr preferRelativeResize="0"/>
          <p:nvPr/>
        </p:nvPicPr>
        <p:blipFill>
          <a:blip r:embed="rId3">
            <a:alphaModFix/>
          </a:blip>
          <a:stretch>
            <a:fillRect/>
          </a:stretch>
        </p:blipFill>
        <p:spPr>
          <a:xfrm>
            <a:off x="1698985" y="4521044"/>
            <a:ext cx="220860" cy="190843"/>
          </a:xfrm>
          <a:prstGeom prst="rect">
            <a:avLst/>
          </a:prstGeom>
          <a:noFill/>
          <a:ln>
            <a:noFill/>
          </a:ln>
        </p:spPr>
      </p:pic>
      <p:sp>
        <p:nvSpPr>
          <p:cNvPr id="354" name="Google Shape;354;p30"/>
          <p:cNvSpPr/>
          <p:nvPr/>
        </p:nvSpPr>
        <p:spPr>
          <a:xfrm>
            <a:off x="5467915" y="2626296"/>
            <a:ext cx="142239" cy="240712"/>
          </a:xfrm>
          <a:custGeom>
            <a:rect b="b" l="l" r="r" t="t"/>
            <a:pathLst>
              <a:path extrusionOk="0" h="943968" w="557799">
                <a:moveTo>
                  <a:pt x="7509" y="943968"/>
                </a:moveTo>
                <a:lnTo>
                  <a:pt x="0" y="885614"/>
                </a:lnTo>
                <a:lnTo>
                  <a:pt x="143956" y="488503"/>
                </a:lnTo>
                <a:cubicBezTo>
                  <a:pt x="151465" y="495082"/>
                  <a:pt x="159242" y="500285"/>
                  <a:pt x="167287" y="504111"/>
                </a:cubicBezTo>
                <a:cubicBezTo>
                  <a:pt x="175332" y="507937"/>
                  <a:pt x="183644" y="511102"/>
                  <a:pt x="192226" y="513605"/>
                </a:cubicBezTo>
                <a:lnTo>
                  <a:pt x="51704" y="902563"/>
                </a:lnTo>
                <a:lnTo>
                  <a:pt x="7509" y="943968"/>
                </a:lnTo>
                <a:close/>
                <a:moveTo>
                  <a:pt x="550290" y="943968"/>
                </a:moveTo>
                <a:lnTo>
                  <a:pt x="506096" y="902563"/>
                </a:lnTo>
                <a:lnTo>
                  <a:pt x="365573" y="513605"/>
                </a:lnTo>
                <a:cubicBezTo>
                  <a:pt x="374155" y="511102"/>
                  <a:pt x="382468" y="507937"/>
                  <a:pt x="390513" y="504111"/>
                </a:cubicBezTo>
                <a:cubicBezTo>
                  <a:pt x="398558" y="500285"/>
                  <a:pt x="406335" y="495082"/>
                  <a:pt x="413844" y="488503"/>
                </a:cubicBezTo>
                <a:lnTo>
                  <a:pt x="557800" y="885614"/>
                </a:lnTo>
                <a:lnTo>
                  <a:pt x="550290" y="943968"/>
                </a:lnTo>
                <a:close/>
                <a:moveTo>
                  <a:pt x="278900" y="418350"/>
                </a:moveTo>
                <a:cubicBezTo>
                  <a:pt x="240282" y="418350"/>
                  <a:pt x="207387" y="404762"/>
                  <a:pt x="180212" y="377587"/>
                </a:cubicBezTo>
                <a:cubicBezTo>
                  <a:pt x="153038" y="350412"/>
                  <a:pt x="139450" y="317518"/>
                  <a:pt x="139450" y="278900"/>
                </a:cubicBezTo>
                <a:cubicBezTo>
                  <a:pt x="139450" y="242643"/>
                  <a:pt x="150803" y="212304"/>
                  <a:pt x="173508" y="187882"/>
                </a:cubicBezTo>
                <a:cubicBezTo>
                  <a:pt x="196213" y="163460"/>
                  <a:pt x="222047" y="148889"/>
                  <a:pt x="251010" y="144170"/>
                </a:cubicBezTo>
                <a:lnTo>
                  <a:pt x="251010" y="0"/>
                </a:lnTo>
                <a:lnTo>
                  <a:pt x="306790" y="0"/>
                </a:lnTo>
                <a:lnTo>
                  <a:pt x="306790" y="144170"/>
                </a:lnTo>
                <a:cubicBezTo>
                  <a:pt x="335752" y="148889"/>
                  <a:pt x="361587" y="163460"/>
                  <a:pt x="384292" y="187882"/>
                </a:cubicBezTo>
                <a:cubicBezTo>
                  <a:pt x="406997" y="212304"/>
                  <a:pt x="418350" y="242643"/>
                  <a:pt x="418350" y="278900"/>
                </a:cubicBezTo>
                <a:cubicBezTo>
                  <a:pt x="418350" y="317518"/>
                  <a:pt x="404762" y="350412"/>
                  <a:pt x="377587" y="377587"/>
                </a:cubicBezTo>
                <a:cubicBezTo>
                  <a:pt x="350412" y="404762"/>
                  <a:pt x="317518" y="418350"/>
                  <a:pt x="278900" y="418350"/>
                </a:cubicBezTo>
                <a:close/>
                <a:moveTo>
                  <a:pt x="278900" y="362570"/>
                </a:moveTo>
                <a:cubicBezTo>
                  <a:pt x="301855" y="362570"/>
                  <a:pt x="321539" y="354363"/>
                  <a:pt x="337951" y="337951"/>
                </a:cubicBezTo>
                <a:cubicBezTo>
                  <a:pt x="354363" y="321539"/>
                  <a:pt x="362570" y="301855"/>
                  <a:pt x="362570" y="278900"/>
                </a:cubicBezTo>
                <a:cubicBezTo>
                  <a:pt x="362570" y="255945"/>
                  <a:pt x="354363" y="236260"/>
                  <a:pt x="337951" y="219848"/>
                </a:cubicBezTo>
                <a:cubicBezTo>
                  <a:pt x="321539" y="203437"/>
                  <a:pt x="301855" y="195230"/>
                  <a:pt x="278900" y="195230"/>
                </a:cubicBezTo>
                <a:cubicBezTo>
                  <a:pt x="255945" y="195230"/>
                  <a:pt x="236260" y="203437"/>
                  <a:pt x="219848" y="219848"/>
                </a:cubicBezTo>
                <a:cubicBezTo>
                  <a:pt x="203437" y="236260"/>
                  <a:pt x="195230" y="255945"/>
                  <a:pt x="195230" y="278900"/>
                </a:cubicBezTo>
                <a:cubicBezTo>
                  <a:pt x="195230" y="301855"/>
                  <a:pt x="203437" y="321539"/>
                  <a:pt x="219848" y="337951"/>
                </a:cubicBezTo>
                <a:cubicBezTo>
                  <a:pt x="236260" y="354363"/>
                  <a:pt x="255945" y="362570"/>
                  <a:pt x="278900" y="362570"/>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355" name="Google Shape;355;p30"/>
          <p:cNvSpPr/>
          <p:nvPr/>
        </p:nvSpPr>
        <p:spPr>
          <a:xfrm>
            <a:off x="5466116" y="3860004"/>
            <a:ext cx="145663" cy="199766"/>
          </a:xfrm>
          <a:custGeom>
            <a:rect b="b" l="l" r="r" t="t"/>
            <a:pathLst>
              <a:path extrusionOk="0" h="319625" w="233060">
                <a:moveTo>
                  <a:pt x="32974" y="319626"/>
                </a:moveTo>
                <a:cubicBezTo>
                  <a:pt x="23904" y="319626"/>
                  <a:pt x="16140" y="316622"/>
                  <a:pt x="9684" y="310614"/>
                </a:cubicBezTo>
                <a:cubicBezTo>
                  <a:pt x="3228" y="304606"/>
                  <a:pt x="0" y="297173"/>
                  <a:pt x="0" y="288316"/>
                </a:cubicBezTo>
                <a:lnTo>
                  <a:pt x="0" y="66012"/>
                </a:lnTo>
                <a:cubicBezTo>
                  <a:pt x="0" y="57390"/>
                  <a:pt x="2940" y="49824"/>
                  <a:pt x="8820" y="43315"/>
                </a:cubicBezTo>
                <a:cubicBezTo>
                  <a:pt x="14699" y="36805"/>
                  <a:pt x="21951" y="32654"/>
                  <a:pt x="30573" y="30861"/>
                </a:cubicBezTo>
                <a:lnTo>
                  <a:pt x="176716" y="0"/>
                </a:lnTo>
                <a:lnTo>
                  <a:pt x="176716" y="243305"/>
                </a:lnTo>
                <a:lnTo>
                  <a:pt x="29229" y="275255"/>
                </a:lnTo>
                <a:cubicBezTo>
                  <a:pt x="25878" y="276023"/>
                  <a:pt x="22943" y="277554"/>
                  <a:pt x="20425" y="279848"/>
                </a:cubicBezTo>
                <a:cubicBezTo>
                  <a:pt x="17907" y="282143"/>
                  <a:pt x="16647" y="284965"/>
                  <a:pt x="16647" y="288316"/>
                </a:cubicBezTo>
                <a:cubicBezTo>
                  <a:pt x="16647" y="292649"/>
                  <a:pt x="18269" y="296176"/>
                  <a:pt x="21513" y="298897"/>
                </a:cubicBezTo>
                <a:cubicBezTo>
                  <a:pt x="24757" y="301618"/>
                  <a:pt x="28578" y="302978"/>
                  <a:pt x="32974" y="302978"/>
                </a:cubicBezTo>
                <a:lnTo>
                  <a:pt x="216413" y="302978"/>
                </a:lnTo>
                <a:lnTo>
                  <a:pt x="216413" y="53271"/>
                </a:lnTo>
                <a:lnTo>
                  <a:pt x="233060" y="53271"/>
                </a:lnTo>
                <a:lnTo>
                  <a:pt x="233060" y="319626"/>
                </a:lnTo>
                <a:lnTo>
                  <a:pt x="32974" y="319626"/>
                </a:lnTo>
                <a:close/>
                <a:moveTo>
                  <a:pt x="56344" y="252749"/>
                </a:moveTo>
                <a:lnTo>
                  <a:pt x="160069" y="230115"/>
                </a:lnTo>
                <a:lnTo>
                  <a:pt x="160069" y="20617"/>
                </a:lnTo>
                <a:lnTo>
                  <a:pt x="56344" y="42611"/>
                </a:lnTo>
                <a:lnTo>
                  <a:pt x="56344" y="252749"/>
                </a:lnTo>
                <a:close/>
                <a:moveTo>
                  <a:pt x="39697" y="256206"/>
                </a:moveTo>
                <a:lnTo>
                  <a:pt x="39697" y="46068"/>
                </a:lnTo>
                <a:lnTo>
                  <a:pt x="32494" y="47637"/>
                </a:lnTo>
                <a:cubicBezTo>
                  <a:pt x="27948" y="48618"/>
                  <a:pt x="24170" y="50790"/>
                  <a:pt x="21161" y="54151"/>
                </a:cubicBezTo>
                <a:cubicBezTo>
                  <a:pt x="18152" y="57513"/>
                  <a:pt x="16647" y="61466"/>
                  <a:pt x="16647" y="66012"/>
                </a:cubicBezTo>
                <a:lnTo>
                  <a:pt x="16647" y="263569"/>
                </a:lnTo>
                <a:cubicBezTo>
                  <a:pt x="18675" y="262374"/>
                  <a:pt x="20718" y="261355"/>
                  <a:pt x="22778" y="260512"/>
                </a:cubicBezTo>
                <a:cubicBezTo>
                  <a:pt x="24838" y="259669"/>
                  <a:pt x="26988" y="259002"/>
                  <a:pt x="29229" y="258511"/>
                </a:cubicBezTo>
                <a:lnTo>
                  <a:pt x="39697" y="256206"/>
                </a:lnTo>
                <a:close/>
                <a:moveTo>
                  <a:pt x="16647" y="49525"/>
                </a:moveTo>
                <a:lnTo>
                  <a:pt x="16647" y="263569"/>
                </a:lnTo>
                <a:lnTo>
                  <a:pt x="16647" y="49525"/>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356" name="Google Shape;356;p30"/>
          <p:cNvSpPr/>
          <p:nvPr/>
        </p:nvSpPr>
        <p:spPr>
          <a:xfrm>
            <a:off x="5430960" y="3235576"/>
            <a:ext cx="215974" cy="215974"/>
          </a:xfrm>
          <a:custGeom>
            <a:rect b="b" l="l" r="r" t="t"/>
            <a:pathLst>
              <a:path extrusionOk="0" h="345558" w="345558">
                <a:moveTo>
                  <a:pt x="147579" y="345558"/>
                </a:moveTo>
                <a:cubicBezTo>
                  <a:pt x="134851" y="345558"/>
                  <a:pt x="125180" y="341790"/>
                  <a:pt x="118567" y="334253"/>
                </a:cubicBezTo>
                <a:cubicBezTo>
                  <a:pt x="111954" y="326716"/>
                  <a:pt x="108647" y="318130"/>
                  <a:pt x="108647" y="308492"/>
                </a:cubicBezTo>
                <a:cubicBezTo>
                  <a:pt x="108647" y="302067"/>
                  <a:pt x="110024" y="295730"/>
                  <a:pt x="112778" y="289481"/>
                </a:cubicBezTo>
                <a:cubicBezTo>
                  <a:pt x="115532" y="283231"/>
                  <a:pt x="119952" y="278119"/>
                  <a:pt x="126038" y="274145"/>
                </a:cubicBezTo>
                <a:cubicBezTo>
                  <a:pt x="133482" y="269065"/>
                  <a:pt x="139663" y="262237"/>
                  <a:pt x="144580" y="253661"/>
                </a:cubicBezTo>
                <a:cubicBezTo>
                  <a:pt x="149496" y="245085"/>
                  <a:pt x="153150" y="235578"/>
                  <a:pt x="155539" y="225141"/>
                </a:cubicBezTo>
                <a:cubicBezTo>
                  <a:pt x="152320" y="223909"/>
                  <a:pt x="149163" y="222488"/>
                  <a:pt x="146070" y="220878"/>
                </a:cubicBezTo>
                <a:cubicBezTo>
                  <a:pt x="142977" y="219269"/>
                  <a:pt x="139984" y="217181"/>
                  <a:pt x="137092" y="214616"/>
                </a:cubicBezTo>
                <a:lnTo>
                  <a:pt x="91218" y="231177"/>
                </a:lnTo>
                <a:cubicBezTo>
                  <a:pt x="86415" y="232887"/>
                  <a:pt x="81864" y="234271"/>
                  <a:pt x="77567" y="235327"/>
                </a:cubicBezTo>
                <a:cubicBezTo>
                  <a:pt x="73270" y="236383"/>
                  <a:pt x="68839" y="236911"/>
                  <a:pt x="64274" y="236911"/>
                </a:cubicBezTo>
                <a:cubicBezTo>
                  <a:pt x="47354" y="236911"/>
                  <a:pt x="32412" y="229329"/>
                  <a:pt x="19447" y="214165"/>
                </a:cubicBezTo>
                <a:cubicBezTo>
                  <a:pt x="6482" y="199001"/>
                  <a:pt x="0" y="176805"/>
                  <a:pt x="0" y="147579"/>
                </a:cubicBezTo>
                <a:cubicBezTo>
                  <a:pt x="0" y="134851"/>
                  <a:pt x="3746" y="125180"/>
                  <a:pt x="11239" y="118567"/>
                </a:cubicBezTo>
                <a:cubicBezTo>
                  <a:pt x="18731" y="111954"/>
                  <a:pt x="27145" y="108647"/>
                  <a:pt x="36480" y="108647"/>
                </a:cubicBezTo>
                <a:cubicBezTo>
                  <a:pt x="43220" y="108647"/>
                  <a:pt x="49734" y="110024"/>
                  <a:pt x="56021" y="112778"/>
                </a:cubicBezTo>
                <a:cubicBezTo>
                  <a:pt x="62309" y="115532"/>
                  <a:pt x="67439" y="119952"/>
                  <a:pt x="71413" y="126038"/>
                </a:cubicBezTo>
                <a:cubicBezTo>
                  <a:pt x="76493" y="133482"/>
                  <a:pt x="83322" y="139663"/>
                  <a:pt x="91898" y="144580"/>
                </a:cubicBezTo>
                <a:cubicBezTo>
                  <a:pt x="100473" y="149496"/>
                  <a:pt x="109980" y="153150"/>
                  <a:pt x="120417" y="155539"/>
                </a:cubicBezTo>
                <a:cubicBezTo>
                  <a:pt x="121650" y="152320"/>
                  <a:pt x="123071" y="149163"/>
                  <a:pt x="124680" y="146070"/>
                </a:cubicBezTo>
                <a:cubicBezTo>
                  <a:pt x="126290" y="142977"/>
                  <a:pt x="128377" y="139984"/>
                  <a:pt x="130942" y="137092"/>
                </a:cubicBezTo>
                <a:lnTo>
                  <a:pt x="114381" y="91218"/>
                </a:lnTo>
                <a:cubicBezTo>
                  <a:pt x="112671" y="86666"/>
                  <a:pt x="111288" y="82152"/>
                  <a:pt x="110231" y="77675"/>
                </a:cubicBezTo>
                <a:cubicBezTo>
                  <a:pt x="109176" y="73199"/>
                  <a:pt x="108647" y="68848"/>
                  <a:pt x="108647" y="64622"/>
                </a:cubicBezTo>
                <a:cubicBezTo>
                  <a:pt x="108647" y="44704"/>
                  <a:pt x="117324" y="28953"/>
                  <a:pt x="134677" y="17372"/>
                </a:cubicBezTo>
                <a:cubicBezTo>
                  <a:pt x="152030" y="5791"/>
                  <a:pt x="173131" y="0"/>
                  <a:pt x="197979" y="0"/>
                </a:cubicBezTo>
                <a:cubicBezTo>
                  <a:pt x="210707" y="0"/>
                  <a:pt x="220378" y="3728"/>
                  <a:pt x="226991" y="11184"/>
                </a:cubicBezTo>
                <a:cubicBezTo>
                  <a:pt x="233605" y="18640"/>
                  <a:pt x="236911" y="27012"/>
                  <a:pt x="236911" y="36302"/>
                </a:cubicBezTo>
                <a:cubicBezTo>
                  <a:pt x="236911" y="42658"/>
                  <a:pt x="235534" y="49042"/>
                  <a:pt x="232780" y="55455"/>
                </a:cubicBezTo>
                <a:cubicBezTo>
                  <a:pt x="230027" y="61869"/>
                  <a:pt x="225606" y="67062"/>
                  <a:pt x="219520" y="71036"/>
                </a:cubicBezTo>
                <a:cubicBezTo>
                  <a:pt x="212076" y="76116"/>
                  <a:pt x="205895" y="83007"/>
                  <a:pt x="200978" y="91709"/>
                </a:cubicBezTo>
                <a:cubicBezTo>
                  <a:pt x="196062" y="100411"/>
                  <a:pt x="192409" y="109980"/>
                  <a:pt x="190019" y="120417"/>
                </a:cubicBezTo>
                <a:cubicBezTo>
                  <a:pt x="193490" y="121901"/>
                  <a:pt x="196783" y="123473"/>
                  <a:pt x="199899" y="125133"/>
                </a:cubicBezTo>
                <a:cubicBezTo>
                  <a:pt x="203015" y="126793"/>
                  <a:pt x="205870" y="128729"/>
                  <a:pt x="208467" y="130942"/>
                </a:cubicBezTo>
                <a:lnTo>
                  <a:pt x="254340" y="113891"/>
                </a:lnTo>
                <a:cubicBezTo>
                  <a:pt x="259144" y="112181"/>
                  <a:pt x="263626" y="110879"/>
                  <a:pt x="267787" y="109986"/>
                </a:cubicBezTo>
                <a:cubicBezTo>
                  <a:pt x="271948" y="109094"/>
                  <a:pt x="276310" y="108647"/>
                  <a:pt x="280874" y="108647"/>
                </a:cubicBezTo>
                <a:cubicBezTo>
                  <a:pt x="302620" y="108647"/>
                  <a:pt x="318837" y="117839"/>
                  <a:pt x="329526" y="136224"/>
                </a:cubicBezTo>
                <a:cubicBezTo>
                  <a:pt x="340214" y="154608"/>
                  <a:pt x="345558" y="175194"/>
                  <a:pt x="345558" y="197979"/>
                </a:cubicBezTo>
                <a:cubicBezTo>
                  <a:pt x="345558" y="210707"/>
                  <a:pt x="341585" y="220378"/>
                  <a:pt x="333637" y="226991"/>
                </a:cubicBezTo>
                <a:cubicBezTo>
                  <a:pt x="325690" y="233605"/>
                  <a:pt x="316874" y="236911"/>
                  <a:pt x="307187" y="236911"/>
                </a:cubicBezTo>
                <a:cubicBezTo>
                  <a:pt x="300979" y="236911"/>
                  <a:pt x="294913" y="235534"/>
                  <a:pt x="288990" y="232780"/>
                </a:cubicBezTo>
                <a:cubicBezTo>
                  <a:pt x="283067" y="230026"/>
                  <a:pt x="278119" y="225606"/>
                  <a:pt x="274145" y="219520"/>
                </a:cubicBezTo>
                <a:cubicBezTo>
                  <a:pt x="269065" y="212076"/>
                  <a:pt x="262237" y="205895"/>
                  <a:pt x="253661" y="200978"/>
                </a:cubicBezTo>
                <a:cubicBezTo>
                  <a:pt x="245085" y="196062"/>
                  <a:pt x="235578" y="192409"/>
                  <a:pt x="225141" y="190019"/>
                </a:cubicBezTo>
                <a:cubicBezTo>
                  <a:pt x="223908" y="193239"/>
                  <a:pt x="222488" y="196332"/>
                  <a:pt x="220878" y="199300"/>
                </a:cubicBezTo>
                <a:cubicBezTo>
                  <a:pt x="219269" y="202267"/>
                  <a:pt x="217181" y="205323"/>
                  <a:pt x="214616" y="208467"/>
                </a:cubicBezTo>
                <a:lnTo>
                  <a:pt x="231177" y="254340"/>
                </a:lnTo>
                <a:cubicBezTo>
                  <a:pt x="232816" y="258856"/>
                  <a:pt x="234181" y="263160"/>
                  <a:pt x="235273" y="267252"/>
                </a:cubicBezTo>
                <a:cubicBezTo>
                  <a:pt x="236365" y="271345"/>
                  <a:pt x="236911" y="275378"/>
                  <a:pt x="236911" y="279352"/>
                </a:cubicBezTo>
                <a:cubicBezTo>
                  <a:pt x="236735" y="296327"/>
                  <a:pt x="229122" y="311606"/>
                  <a:pt x="214072" y="325187"/>
                </a:cubicBezTo>
                <a:cubicBezTo>
                  <a:pt x="199023" y="338768"/>
                  <a:pt x="176858" y="345558"/>
                  <a:pt x="147579" y="345558"/>
                </a:cubicBezTo>
                <a:close/>
                <a:moveTo>
                  <a:pt x="172868" y="208241"/>
                </a:moveTo>
                <a:cubicBezTo>
                  <a:pt x="182743" y="208241"/>
                  <a:pt x="191107" y="204784"/>
                  <a:pt x="197960" y="197872"/>
                </a:cubicBezTo>
                <a:cubicBezTo>
                  <a:pt x="204814" y="190959"/>
                  <a:pt x="208241" y="182566"/>
                  <a:pt x="208241" y="172690"/>
                </a:cubicBezTo>
                <a:cubicBezTo>
                  <a:pt x="208241" y="162815"/>
                  <a:pt x="204784" y="154451"/>
                  <a:pt x="197872" y="147598"/>
                </a:cubicBezTo>
                <a:cubicBezTo>
                  <a:pt x="190959" y="140744"/>
                  <a:pt x="182566" y="137318"/>
                  <a:pt x="172690" y="137318"/>
                </a:cubicBezTo>
                <a:cubicBezTo>
                  <a:pt x="162815" y="137318"/>
                  <a:pt x="154451" y="140774"/>
                  <a:pt x="147598" y="147687"/>
                </a:cubicBezTo>
                <a:cubicBezTo>
                  <a:pt x="140744" y="154599"/>
                  <a:pt x="137318" y="162993"/>
                  <a:pt x="137318" y="172868"/>
                </a:cubicBezTo>
                <a:cubicBezTo>
                  <a:pt x="137318" y="182743"/>
                  <a:pt x="140774" y="191107"/>
                  <a:pt x="147687" y="197960"/>
                </a:cubicBezTo>
                <a:cubicBezTo>
                  <a:pt x="154599" y="204814"/>
                  <a:pt x="162993" y="208241"/>
                  <a:pt x="172868" y="208241"/>
                </a:cubicBezTo>
                <a:close/>
                <a:moveTo>
                  <a:pt x="147202" y="124265"/>
                </a:moveTo>
                <a:cubicBezTo>
                  <a:pt x="150924" y="122102"/>
                  <a:pt x="154728" y="120524"/>
                  <a:pt x="158613" y="119531"/>
                </a:cubicBezTo>
                <a:cubicBezTo>
                  <a:pt x="162499" y="118537"/>
                  <a:pt x="166429" y="118003"/>
                  <a:pt x="170403" y="117928"/>
                </a:cubicBezTo>
                <a:cubicBezTo>
                  <a:pt x="173018" y="104447"/>
                  <a:pt x="177501" y="92199"/>
                  <a:pt x="183851" y="81184"/>
                </a:cubicBezTo>
                <a:cubicBezTo>
                  <a:pt x="190202" y="70168"/>
                  <a:pt x="198419" y="61365"/>
                  <a:pt x="208504" y="54776"/>
                </a:cubicBezTo>
                <a:cubicBezTo>
                  <a:pt x="211396" y="52714"/>
                  <a:pt x="213585" y="50199"/>
                  <a:pt x="215069" y="47231"/>
                </a:cubicBezTo>
                <a:cubicBezTo>
                  <a:pt x="216552" y="44264"/>
                  <a:pt x="217294" y="40680"/>
                  <a:pt x="217294" y="36480"/>
                </a:cubicBezTo>
                <a:cubicBezTo>
                  <a:pt x="217294" y="31746"/>
                  <a:pt x="215747" y="27752"/>
                  <a:pt x="212654" y="24498"/>
                </a:cubicBezTo>
                <a:cubicBezTo>
                  <a:pt x="209561" y="21244"/>
                  <a:pt x="204669" y="19617"/>
                  <a:pt x="197979" y="19617"/>
                </a:cubicBezTo>
                <a:cubicBezTo>
                  <a:pt x="184993" y="19617"/>
                  <a:pt x="170298" y="22683"/>
                  <a:pt x="153895" y="28816"/>
                </a:cubicBezTo>
                <a:cubicBezTo>
                  <a:pt x="137491" y="34948"/>
                  <a:pt x="128947" y="46934"/>
                  <a:pt x="128264" y="64773"/>
                </a:cubicBezTo>
                <a:cubicBezTo>
                  <a:pt x="128264" y="68118"/>
                  <a:pt x="128735" y="71224"/>
                  <a:pt x="129679" y="74091"/>
                </a:cubicBezTo>
                <a:cubicBezTo>
                  <a:pt x="130622" y="76958"/>
                  <a:pt x="131421" y="79536"/>
                  <a:pt x="132074" y="81825"/>
                </a:cubicBezTo>
                <a:lnTo>
                  <a:pt x="147202" y="124265"/>
                </a:lnTo>
                <a:close/>
                <a:moveTo>
                  <a:pt x="64132" y="217294"/>
                </a:moveTo>
                <a:cubicBezTo>
                  <a:pt x="68458" y="217294"/>
                  <a:pt x="74355" y="216024"/>
                  <a:pt x="81825" y="213484"/>
                </a:cubicBezTo>
                <a:lnTo>
                  <a:pt x="124642" y="198357"/>
                </a:lnTo>
                <a:cubicBezTo>
                  <a:pt x="122480" y="195137"/>
                  <a:pt x="120839" y="191585"/>
                  <a:pt x="119720" y="187699"/>
                </a:cubicBezTo>
                <a:cubicBezTo>
                  <a:pt x="118600" y="183814"/>
                  <a:pt x="118003" y="179633"/>
                  <a:pt x="117928" y="175156"/>
                </a:cubicBezTo>
                <a:cubicBezTo>
                  <a:pt x="104447" y="172540"/>
                  <a:pt x="92199" y="168057"/>
                  <a:pt x="81184" y="161707"/>
                </a:cubicBezTo>
                <a:cubicBezTo>
                  <a:pt x="70168" y="155356"/>
                  <a:pt x="61365" y="147139"/>
                  <a:pt x="54776" y="137054"/>
                </a:cubicBezTo>
                <a:cubicBezTo>
                  <a:pt x="52714" y="134162"/>
                  <a:pt x="49992" y="131974"/>
                  <a:pt x="46609" y="130490"/>
                </a:cubicBezTo>
                <a:cubicBezTo>
                  <a:pt x="43226" y="129006"/>
                  <a:pt x="39850" y="128264"/>
                  <a:pt x="36480" y="128264"/>
                </a:cubicBezTo>
                <a:cubicBezTo>
                  <a:pt x="31023" y="128264"/>
                  <a:pt x="26848" y="129811"/>
                  <a:pt x="23955" y="132904"/>
                </a:cubicBezTo>
                <a:cubicBezTo>
                  <a:pt x="21063" y="135998"/>
                  <a:pt x="19617" y="140889"/>
                  <a:pt x="19617" y="147579"/>
                </a:cubicBezTo>
                <a:cubicBezTo>
                  <a:pt x="19617" y="166033"/>
                  <a:pt x="23419" y="182266"/>
                  <a:pt x="31024" y="196277"/>
                </a:cubicBezTo>
                <a:cubicBezTo>
                  <a:pt x="38628" y="210289"/>
                  <a:pt x="49664" y="217294"/>
                  <a:pt x="64132" y="217294"/>
                </a:cubicBezTo>
                <a:close/>
                <a:moveTo>
                  <a:pt x="147579" y="325942"/>
                </a:moveTo>
                <a:cubicBezTo>
                  <a:pt x="163459" y="325942"/>
                  <a:pt x="179086" y="322395"/>
                  <a:pt x="194460" y="315303"/>
                </a:cubicBezTo>
                <a:cubicBezTo>
                  <a:pt x="209834" y="308211"/>
                  <a:pt x="217445" y="296227"/>
                  <a:pt x="217294" y="279352"/>
                </a:cubicBezTo>
                <a:cubicBezTo>
                  <a:pt x="217294" y="276279"/>
                  <a:pt x="216823" y="273398"/>
                  <a:pt x="215880" y="270709"/>
                </a:cubicBezTo>
                <a:cubicBezTo>
                  <a:pt x="214937" y="268020"/>
                  <a:pt x="214138" y="265695"/>
                  <a:pt x="213484" y="263734"/>
                </a:cubicBezTo>
                <a:lnTo>
                  <a:pt x="198357" y="220916"/>
                </a:lnTo>
                <a:cubicBezTo>
                  <a:pt x="194634" y="223330"/>
                  <a:pt x="190642" y="225035"/>
                  <a:pt x="186379" y="226028"/>
                </a:cubicBezTo>
                <a:cubicBezTo>
                  <a:pt x="182116" y="227021"/>
                  <a:pt x="178375" y="227556"/>
                  <a:pt x="175156" y="227631"/>
                </a:cubicBezTo>
                <a:cubicBezTo>
                  <a:pt x="172540" y="241111"/>
                  <a:pt x="168057" y="253359"/>
                  <a:pt x="161707" y="264375"/>
                </a:cubicBezTo>
                <a:cubicBezTo>
                  <a:pt x="155356" y="275390"/>
                  <a:pt x="147139" y="284193"/>
                  <a:pt x="137054" y="290782"/>
                </a:cubicBezTo>
                <a:cubicBezTo>
                  <a:pt x="134413" y="292593"/>
                  <a:pt x="132269" y="295190"/>
                  <a:pt x="130622" y="298572"/>
                </a:cubicBezTo>
                <a:cubicBezTo>
                  <a:pt x="128975" y="301955"/>
                  <a:pt x="128189" y="305293"/>
                  <a:pt x="128264" y="308588"/>
                </a:cubicBezTo>
                <a:cubicBezTo>
                  <a:pt x="128340" y="313216"/>
                  <a:pt x="129886" y="317265"/>
                  <a:pt x="132904" y="320735"/>
                </a:cubicBezTo>
                <a:cubicBezTo>
                  <a:pt x="135922" y="324206"/>
                  <a:pt x="140814" y="325942"/>
                  <a:pt x="147579" y="325942"/>
                </a:cubicBezTo>
                <a:close/>
                <a:moveTo>
                  <a:pt x="307620" y="217294"/>
                </a:moveTo>
                <a:cubicBezTo>
                  <a:pt x="312490" y="217294"/>
                  <a:pt x="316762" y="215911"/>
                  <a:pt x="320434" y="213145"/>
                </a:cubicBezTo>
                <a:cubicBezTo>
                  <a:pt x="324105" y="210378"/>
                  <a:pt x="325942" y="205323"/>
                  <a:pt x="325942" y="197979"/>
                </a:cubicBezTo>
                <a:cubicBezTo>
                  <a:pt x="325942" y="184993"/>
                  <a:pt x="322968" y="170213"/>
                  <a:pt x="317022" y="153639"/>
                </a:cubicBezTo>
                <a:cubicBezTo>
                  <a:pt x="311075" y="137064"/>
                  <a:pt x="298996" y="128606"/>
                  <a:pt x="280785" y="128264"/>
                </a:cubicBezTo>
                <a:cubicBezTo>
                  <a:pt x="277440" y="128264"/>
                  <a:pt x="274397" y="128591"/>
                  <a:pt x="271655" y="129245"/>
                </a:cubicBezTo>
                <a:cubicBezTo>
                  <a:pt x="268914" y="129899"/>
                  <a:pt x="266274" y="130679"/>
                  <a:pt x="263734" y="131584"/>
                </a:cubicBezTo>
                <a:lnTo>
                  <a:pt x="221293" y="147202"/>
                </a:lnTo>
                <a:cubicBezTo>
                  <a:pt x="223204" y="150672"/>
                  <a:pt x="224720" y="154414"/>
                  <a:pt x="225839" y="158425"/>
                </a:cubicBezTo>
                <a:cubicBezTo>
                  <a:pt x="226958" y="162436"/>
                  <a:pt x="227556" y="166429"/>
                  <a:pt x="227631" y="170403"/>
                </a:cubicBezTo>
                <a:cubicBezTo>
                  <a:pt x="241111" y="173018"/>
                  <a:pt x="253359" y="177501"/>
                  <a:pt x="264375" y="183851"/>
                </a:cubicBezTo>
                <a:cubicBezTo>
                  <a:pt x="275390" y="190202"/>
                  <a:pt x="284193" y="198419"/>
                  <a:pt x="290782" y="208504"/>
                </a:cubicBezTo>
                <a:cubicBezTo>
                  <a:pt x="292266" y="210894"/>
                  <a:pt x="294632" y="212956"/>
                  <a:pt x="297879" y="214691"/>
                </a:cubicBezTo>
                <a:cubicBezTo>
                  <a:pt x="301126" y="216427"/>
                  <a:pt x="304373" y="217294"/>
                  <a:pt x="307620" y="217294"/>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357" name="Google Shape;357;p30"/>
          <p:cNvSpPr/>
          <p:nvPr/>
        </p:nvSpPr>
        <p:spPr>
          <a:xfrm>
            <a:off x="5412800" y="1348539"/>
            <a:ext cx="252295" cy="126390"/>
          </a:xfrm>
          <a:custGeom>
            <a:rect b="b" l="l" r="r" t="t"/>
            <a:pathLst>
              <a:path extrusionOk="0" h="202224" w="403672">
                <a:moveTo>
                  <a:pt x="116832" y="202224"/>
                </a:moveTo>
                <a:cubicBezTo>
                  <a:pt x="98579" y="202224"/>
                  <a:pt x="82954" y="195937"/>
                  <a:pt x="69956" y="183361"/>
                </a:cubicBezTo>
                <a:cubicBezTo>
                  <a:pt x="56958" y="170785"/>
                  <a:pt x="50459" y="155466"/>
                  <a:pt x="50459" y="137404"/>
                </a:cubicBezTo>
                <a:lnTo>
                  <a:pt x="50459" y="63306"/>
                </a:lnTo>
                <a:cubicBezTo>
                  <a:pt x="50459" y="49862"/>
                  <a:pt x="54871" y="38065"/>
                  <a:pt x="63695" y="27916"/>
                </a:cubicBezTo>
                <a:cubicBezTo>
                  <a:pt x="72519" y="17767"/>
                  <a:pt x="83658" y="11437"/>
                  <a:pt x="97114" y="8927"/>
                </a:cubicBezTo>
                <a:cubicBezTo>
                  <a:pt x="114725" y="5654"/>
                  <a:pt x="132182" y="3347"/>
                  <a:pt x="149483" y="2008"/>
                </a:cubicBezTo>
                <a:cubicBezTo>
                  <a:pt x="166785" y="670"/>
                  <a:pt x="184242" y="0"/>
                  <a:pt x="201853" y="0"/>
                </a:cubicBezTo>
                <a:cubicBezTo>
                  <a:pt x="219464" y="0"/>
                  <a:pt x="236996" y="627"/>
                  <a:pt x="254449" y="1882"/>
                </a:cubicBezTo>
                <a:cubicBezTo>
                  <a:pt x="271903" y="3137"/>
                  <a:pt x="289273" y="5485"/>
                  <a:pt x="306559" y="8927"/>
                </a:cubicBezTo>
                <a:cubicBezTo>
                  <a:pt x="320014" y="11515"/>
                  <a:pt x="331154" y="17845"/>
                  <a:pt x="339978" y="27918"/>
                </a:cubicBezTo>
                <a:cubicBezTo>
                  <a:pt x="348801" y="37992"/>
                  <a:pt x="353213" y="49787"/>
                  <a:pt x="353213" y="63306"/>
                </a:cubicBezTo>
                <a:lnTo>
                  <a:pt x="353213" y="137404"/>
                </a:lnTo>
                <a:cubicBezTo>
                  <a:pt x="353213" y="155724"/>
                  <a:pt x="346676" y="171108"/>
                  <a:pt x="333603" y="183554"/>
                </a:cubicBezTo>
                <a:cubicBezTo>
                  <a:pt x="320528" y="196001"/>
                  <a:pt x="304812" y="202224"/>
                  <a:pt x="286452" y="202224"/>
                </a:cubicBezTo>
                <a:lnTo>
                  <a:pt x="267433" y="202224"/>
                </a:lnTo>
                <a:cubicBezTo>
                  <a:pt x="263923" y="202224"/>
                  <a:pt x="260412" y="201907"/>
                  <a:pt x="256901" y="201274"/>
                </a:cubicBezTo>
                <a:cubicBezTo>
                  <a:pt x="253391" y="200639"/>
                  <a:pt x="249876" y="199740"/>
                  <a:pt x="246357" y="198576"/>
                </a:cubicBezTo>
                <a:lnTo>
                  <a:pt x="216392" y="189027"/>
                </a:lnTo>
                <a:cubicBezTo>
                  <a:pt x="211578" y="187345"/>
                  <a:pt x="206727" y="186504"/>
                  <a:pt x="201836" y="186504"/>
                </a:cubicBezTo>
                <a:cubicBezTo>
                  <a:pt x="196946" y="186504"/>
                  <a:pt x="192094" y="187345"/>
                  <a:pt x="187281" y="189027"/>
                </a:cubicBezTo>
                <a:lnTo>
                  <a:pt x="156928" y="198576"/>
                </a:lnTo>
                <a:cubicBezTo>
                  <a:pt x="153408" y="199740"/>
                  <a:pt x="149894" y="200639"/>
                  <a:pt x="146383" y="201274"/>
                </a:cubicBezTo>
                <a:cubicBezTo>
                  <a:pt x="142873" y="201907"/>
                  <a:pt x="139362" y="202224"/>
                  <a:pt x="135851" y="202224"/>
                </a:cubicBezTo>
                <a:lnTo>
                  <a:pt x="116832" y="202224"/>
                </a:lnTo>
                <a:close/>
                <a:moveTo>
                  <a:pt x="116832" y="182041"/>
                </a:moveTo>
                <a:lnTo>
                  <a:pt x="135851" y="182041"/>
                </a:lnTo>
                <a:cubicBezTo>
                  <a:pt x="138478" y="182041"/>
                  <a:pt x="141010" y="181808"/>
                  <a:pt x="143449" y="181342"/>
                </a:cubicBezTo>
                <a:cubicBezTo>
                  <a:pt x="145888" y="180876"/>
                  <a:pt x="148375" y="180307"/>
                  <a:pt x="150911" y="179634"/>
                </a:cubicBezTo>
                <a:cubicBezTo>
                  <a:pt x="159373" y="176866"/>
                  <a:pt x="167735" y="174058"/>
                  <a:pt x="175995" y="171211"/>
                </a:cubicBezTo>
                <a:cubicBezTo>
                  <a:pt x="184256" y="168365"/>
                  <a:pt x="192892" y="166942"/>
                  <a:pt x="201904" y="166942"/>
                </a:cubicBezTo>
                <a:cubicBezTo>
                  <a:pt x="210915" y="166942"/>
                  <a:pt x="219570" y="168328"/>
                  <a:pt x="227868" y="171100"/>
                </a:cubicBezTo>
                <a:cubicBezTo>
                  <a:pt x="236166" y="173871"/>
                  <a:pt x="244463" y="176716"/>
                  <a:pt x="252761" y="179634"/>
                </a:cubicBezTo>
                <a:cubicBezTo>
                  <a:pt x="255297" y="180307"/>
                  <a:pt x="257742" y="180876"/>
                  <a:pt x="260097" y="181342"/>
                </a:cubicBezTo>
                <a:cubicBezTo>
                  <a:pt x="262452" y="181808"/>
                  <a:pt x="264897" y="182041"/>
                  <a:pt x="267433" y="182041"/>
                </a:cubicBezTo>
                <a:lnTo>
                  <a:pt x="286452" y="182041"/>
                </a:lnTo>
                <a:cubicBezTo>
                  <a:pt x="299106" y="182041"/>
                  <a:pt x="310032" y="177670"/>
                  <a:pt x="319231" y="168928"/>
                </a:cubicBezTo>
                <a:cubicBezTo>
                  <a:pt x="328430" y="160187"/>
                  <a:pt x="333030" y="149679"/>
                  <a:pt x="333030" y="137404"/>
                </a:cubicBezTo>
                <a:lnTo>
                  <a:pt x="333030" y="63306"/>
                </a:lnTo>
                <a:cubicBezTo>
                  <a:pt x="333030" y="54535"/>
                  <a:pt x="330158" y="46960"/>
                  <a:pt x="324413" y="40581"/>
                </a:cubicBezTo>
                <a:cubicBezTo>
                  <a:pt x="318668" y="34202"/>
                  <a:pt x="311488" y="30171"/>
                  <a:pt x="302871" y="28490"/>
                </a:cubicBezTo>
                <a:cubicBezTo>
                  <a:pt x="286236" y="25106"/>
                  <a:pt x="269520" y="22876"/>
                  <a:pt x="252725" y="21799"/>
                </a:cubicBezTo>
                <a:cubicBezTo>
                  <a:pt x="235929" y="20722"/>
                  <a:pt x="218967" y="20184"/>
                  <a:pt x="201836" y="20184"/>
                </a:cubicBezTo>
                <a:cubicBezTo>
                  <a:pt x="184598" y="20184"/>
                  <a:pt x="167679" y="20799"/>
                  <a:pt x="151079" y="22029"/>
                </a:cubicBezTo>
                <a:cubicBezTo>
                  <a:pt x="134480" y="23260"/>
                  <a:pt x="117720" y="25413"/>
                  <a:pt x="100802" y="28490"/>
                </a:cubicBezTo>
                <a:cubicBezTo>
                  <a:pt x="92185" y="30063"/>
                  <a:pt x="85004" y="34096"/>
                  <a:pt x="79260" y="40587"/>
                </a:cubicBezTo>
                <a:cubicBezTo>
                  <a:pt x="73515" y="47078"/>
                  <a:pt x="70643" y="54651"/>
                  <a:pt x="70643" y="63306"/>
                </a:cubicBezTo>
                <a:lnTo>
                  <a:pt x="70643" y="137404"/>
                </a:lnTo>
                <a:cubicBezTo>
                  <a:pt x="70643" y="149679"/>
                  <a:pt x="75165" y="160187"/>
                  <a:pt x="84211" y="168928"/>
                </a:cubicBezTo>
                <a:cubicBezTo>
                  <a:pt x="93256" y="177670"/>
                  <a:pt x="104130" y="182041"/>
                  <a:pt x="116832" y="182041"/>
                </a:cubicBezTo>
                <a:close/>
                <a:moveTo>
                  <a:pt x="0" y="137404"/>
                </a:moveTo>
                <a:lnTo>
                  <a:pt x="0" y="63656"/>
                </a:lnTo>
                <a:lnTo>
                  <a:pt x="17466" y="63656"/>
                </a:lnTo>
                <a:lnTo>
                  <a:pt x="17466" y="137404"/>
                </a:lnTo>
                <a:lnTo>
                  <a:pt x="0" y="137404"/>
                </a:lnTo>
                <a:close/>
                <a:moveTo>
                  <a:pt x="386206" y="137404"/>
                </a:moveTo>
                <a:lnTo>
                  <a:pt x="386206" y="63656"/>
                </a:lnTo>
                <a:lnTo>
                  <a:pt x="403673" y="63656"/>
                </a:lnTo>
                <a:lnTo>
                  <a:pt x="403673" y="137404"/>
                </a:lnTo>
                <a:lnTo>
                  <a:pt x="386206" y="137404"/>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358" name="Google Shape;358;p30"/>
          <p:cNvSpPr/>
          <p:nvPr/>
        </p:nvSpPr>
        <p:spPr>
          <a:xfrm>
            <a:off x="5409980" y="1934581"/>
            <a:ext cx="257935" cy="152233"/>
          </a:xfrm>
          <a:custGeom>
            <a:rect b="b" l="l" r="r" t="t"/>
            <a:pathLst>
              <a:path extrusionOk="0" h="243573" w="412696">
                <a:moveTo>
                  <a:pt x="206348" y="243573"/>
                </a:moveTo>
                <a:cubicBezTo>
                  <a:pt x="193358" y="243573"/>
                  <a:pt x="180788" y="241712"/>
                  <a:pt x="168640" y="237989"/>
                </a:cubicBezTo>
                <a:cubicBezTo>
                  <a:pt x="156493" y="234267"/>
                  <a:pt x="145056" y="228882"/>
                  <a:pt x="134333" y="221836"/>
                </a:cubicBezTo>
                <a:cubicBezTo>
                  <a:pt x="119259" y="220947"/>
                  <a:pt x="103787" y="217700"/>
                  <a:pt x="87916" y="212093"/>
                </a:cubicBezTo>
                <a:cubicBezTo>
                  <a:pt x="72046" y="206486"/>
                  <a:pt x="57615" y="197386"/>
                  <a:pt x="44624" y="184794"/>
                </a:cubicBezTo>
                <a:cubicBezTo>
                  <a:pt x="31634" y="172202"/>
                  <a:pt x="20949" y="155642"/>
                  <a:pt x="12570" y="135114"/>
                </a:cubicBezTo>
                <a:cubicBezTo>
                  <a:pt x="4190" y="114587"/>
                  <a:pt x="0" y="89004"/>
                  <a:pt x="0" y="58365"/>
                </a:cubicBezTo>
                <a:lnTo>
                  <a:pt x="0" y="47796"/>
                </a:lnTo>
                <a:cubicBezTo>
                  <a:pt x="0" y="34437"/>
                  <a:pt x="4627" y="23131"/>
                  <a:pt x="13879" y="13879"/>
                </a:cubicBezTo>
                <a:cubicBezTo>
                  <a:pt x="23132" y="4626"/>
                  <a:pt x="34437" y="0"/>
                  <a:pt x="47796" y="0"/>
                </a:cubicBezTo>
                <a:cubicBezTo>
                  <a:pt x="60265" y="0"/>
                  <a:pt x="71027" y="4840"/>
                  <a:pt x="80081" y="14522"/>
                </a:cubicBezTo>
                <a:cubicBezTo>
                  <a:pt x="89134" y="24204"/>
                  <a:pt x="94259" y="36000"/>
                  <a:pt x="95454" y="49909"/>
                </a:cubicBezTo>
                <a:cubicBezTo>
                  <a:pt x="106912" y="46723"/>
                  <a:pt x="116410" y="43276"/>
                  <a:pt x="123947" y="39569"/>
                </a:cubicBezTo>
                <a:cubicBezTo>
                  <a:pt x="131484" y="35862"/>
                  <a:pt x="138761" y="32277"/>
                  <a:pt x="145776" y="28815"/>
                </a:cubicBezTo>
                <a:cubicBezTo>
                  <a:pt x="155550" y="23423"/>
                  <a:pt x="165032" y="19034"/>
                  <a:pt x="174224" y="15648"/>
                </a:cubicBezTo>
                <a:cubicBezTo>
                  <a:pt x="183416" y="12263"/>
                  <a:pt x="194124" y="10570"/>
                  <a:pt x="206348" y="10570"/>
                </a:cubicBezTo>
                <a:cubicBezTo>
                  <a:pt x="218664" y="10570"/>
                  <a:pt x="229396" y="12263"/>
                  <a:pt x="238541" y="15648"/>
                </a:cubicBezTo>
                <a:cubicBezTo>
                  <a:pt x="247686" y="19034"/>
                  <a:pt x="257146" y="23423"/>
                  <a:pt x="266920" y="28815"/>
                </a:cubicBezTo>
                <a:cubicBezTo>
                  <a:pt x="273844" y="32277"/>
                  <a:pt x="281097" y="35862"/>
                  <a:pt x="288681" y="39569"/>
                </a:cubicBezTo>
                <a:cubicBezTo>
                  <a:pt x="296263" y="43276"/>
                  <a:pt x="305784" y="46723"/>
                  <a:pt x="317243" y="49909"/>
                </a:cubicBezTo>
                <a:cubicBezTo>
                  <a:pt x="318438" y="35601"/>
                  <a:pt x="323562" y="23706"/>
                  <a:pt x="332615" y="14223"/>
                </a:cubicBezTo>
                <a:cubicBezTo>
                  <a:pt x="341669" y="4741"/>
                  <a:pt x="352431" y="0"/>
                  <a:pt x="364901" y="0"/>
                </a:cubicBezTo>
                <a:cubicBezTo>
                  <a:pt x="378259" y="0"/>
                  <a:pt x="389564" y="4626"/>
                  <a:pt x="398817" y="13879"/>
                </a:cubicBezTo>
                <a:cubicBezTo>
                  <a:pt x="408070" y="23131"/>
                  <a:pt x="412696" y="34437"/>
                  <a:pt x="412696" y="47796"/>
                </a:cubicBezTo>
                <a:lnTo>
                  <a:pt x="412696" y="58365"/>
                </a:lnTo>
                <a:cubicBezTo>
                  <a:pt x="412696" y="89004"/>
                  <a:pt x="408506" y="114587"/>
                  <a:pt x="400127" y="135114"/>
                </a:cubicBezTo>
                <a:cubicBezTo>
                  <a:pt x="391747" y="155642"/>
                  <a:pt x="381062" y="172202"/>
                  <a:pt x="368072" y="184794"/>
                </a:cubicBezTo>
                <a:cubicBezTo>
                  <a:pt x="355081" y="197386"/>
                  <a:pt x="340650" y="206486"/>
                  <a:pt x="324780" y="212093"/>
                </a:cubicBezTo>
                <a:cubicBezTo>
                  <a:pt x="308909" y="217700"/>
                  <a:pt x="293438" y="220947"/>
                  <a:pt x="278363" y="221836"/>
                </a:cubicBezTo>
                <a:cubicBezTo>
                  <a:pt x="267640" y="228882"/>
                  <a:pt x="256204" y="234267"/>
                  <a:pt x="244056" y="237989"/>
                </a:cubicBezTo>
                <a:cubicBezTo>
                  <a:pt x="231908" y="241712"/>
                  <a:pt x="219338" y="243573"/>
                  <a:pt x="206348" y="243573"/>
                </a:cubicBezTo>
                <a:close/>
                <a:moveTo>
                  <a:pt x="105702" y="196100"/>
                </a:moveTo>
                <a:cubicBezTo>
                  <a:pt x="96602" y="185070"/>
                  <a:pt x="89119" y="172255"/>
                  <a:pt x="83251" y="157656"/>
                </a:cubicBezTo>
                <a:cubicBezTo>
                  <a:pt x="77384" y="143057"/>
                  <a:pt x="74451" y="127578"/>
                  <a:pt x="74451" y="111217"/>
                </a:cubicBezTo>
                <a:lnTo>
                  <a:pt x="74451" y="47796"/>
                </a:lnTo>
                <a:cubicBezTo>
                  <a:pt x="74451" y="40412"/>
                  <a:pt x="71855" y="34123"/>
                  <a:pt x="66661" y="28930"/>
                </a:cubicBezTo>
                <a:cubicBezTo>
                  <a:pt x="61468" y="23736"/>
                  <a:pt x="55179" y="21140"/>
                  <a:pt x="47796" y="21140"/>
                </a:cubicBezTo>
                <a:cubicBezTo>
                  <a:pt x="40412" y="21140"/>
                  <a:pt x="34124" y="23736"/>
                  <a:pt x="28930" y="28930"/>
                </a:cubicBezTo>
                <a:cubicBezTo>
                  <a:pt x="23737" y="34123"/>
                  <a:pt x="21141" y="40412"/>
                  <a:pt x="21141" y="47796"/>
                </a:cubicBezTo>
                <a:lnTo>
                  <a:pt x="21141" y="58365"/>
                </a:lnTo>
                <a:cubicBezTo>
                  <a:pt x="21141" y="104629"/>
                  <a:pt x="30041" y="137366"/>
                  <a:pt x="47842" y="156576"/>
                </a:cubicBezTo>
                <a:cubicBezTo>
                  <a:pt x="65642" y="175786"/>
                  <a:pt x="84929" y="188961"/>
                  <a:pt x="105702" y="196100"/>
                </a:cubicBezTo>
                <a:close/>
                <a:moveTo>
                  <a:pt x="206348" y="222433"/>
                </a:moveTo>
                <a:cubicBezTo>
                  <a:pt x="236956" y="222433"/>
                  <a:pt x="263067" y="211549"/>
                  <a:pt x="284682" y="189780"/>
                </a:cubicBezTo>
                <a:cubicBezTo>
                  <a:pt x="306297" y="168012"/>
                  <a:pt x="317105" y="141824"/>
                  <a:pt x="317105" y="111217"/>
                </a:cubicBezTo>
                <a:lnTo>
                  <a:pt x="317105" y="71785"/>
                </a:lnTo>
                <a:cubicBezTo>
                  <a:pt x="303869" y="68599"/>
                  <a:pt x="292633" y="65198"/>
                  <a:pt x="283396" y="61583"/>
                </a:cubicBezTo>
                <a:cubicBezTo>
                  <a:pt x="274158" y="57968"/>
                  <a:pt x="265970" y="53877"/>
                  <a:pt x="258831" y="49312"/>
                </a:cubicBezTo>
                <a:cubicBezTo>
                  <a:pt x="248598" y="43154"/>
                  <a:pt x="239430" y="38681"/>
                  <a:pt x="231326" y="35893"/>
                </a:cubicBezTo>
                <a:cubicBezTo>
                  <a:pt x="223222" y="33104"/>
                  <a:pt x="214896" y="31711"/>
                  <a:pt x="206348" y="31711"/>
                </a:cubicBezTo>
                <a:cubicBezTo>
                  <a:pt x="198106" y="31711"/>
                  <a:pt x="190010" y="33104"/>
                  <a:pt x="182060" y="35893"/>
                </a:cubicBezTo>
                <a:cubicBezTo>
                  <a:pt x="174109" y="38681"/>
                  <a:pt x="164864" y="43154"/>
                  <a:pt x="154325" y="49312"/>
                </a:cubicBezTo>
                <a:cubicBezTo>
                  <a:pt x="147186" y="53479"/>
                  <a:pt x="138998" y="57569"/>
                  <a:pt x="129761" y="61583"/>
                </a:cubicBezTo>
                <a:cubicBezTo>
                  <a:pt x="120523" y="65596"/>
                  <a:pt x="109133" y="68997"/>
                  <a:pt x="95591" y="71785"/>
                </a:cubicBezTo>
                <a:lnTo>
                  <a:pt x="95591" y="111217"/>
                </a:lnTo>
                <a:cubicBezTo>
                  <a:pt x="95591" y="141824"/>
                  <a:pt x="106399" y="168012"/>
                  <a:pt x="128014" y="189780"/>
                </a:cubicBezTo>
                <a:cubicBezTo>
                  <a:pt x="149629" y="211549"/>
                  <a:pt x="175740" y="222433"/>
                  <a:pt x="206348" y="222433"/>
                </a:cubicBezTo>
                <a:close/>
                <a:moveTo>
                  <a:pt x="144306" y="104323"/>
                </a:moveTo>
                <a:cubicBezTo>
                  <a:pt x="150617" y="102239"/>
                  <a:pt x="156500" y="99888"/>
                  <a:pt x="161953" y="97269"/>
                </a:cubicBezTo>
                <a:cubicBezTo>
                  <a:pt x="167407" y="94649"/>
                  <a:pt x="172769" y="91746"/>
                  <a:pt x="178038" y="88560"/>
                </a:cubicBezTo>
                <a:cubicBezTo>
                  <a:pt x="182695" y="85679"/>
                  <a:pt x="187238" y="83221"/>
                  <a:pt x="191665" y="81183"/>
                </a:cubicBezTo>
                <a:cubicBezTo>
                  <a:pt x="196092" y="79146"/>
                  <a:pt x="200986" y="78127"/>
                  <a:pt x="206348" y="78127"/>
                </a:cubicBezTo>
                <a:cubicBezTo>
                  <a:pt x="212016" y="78127"/>
                  <a:pt x="216911" y="79069"/>
                  <a:pt x="221031" y="80954"/>
                </a:cubicBezTo>
                <a:cubicBezTo>
                  <a:pt x="225152" y="82838"/>
                  <a:pt x="229694" y="85374"/>
                  <a:pt x="234658" y="88560"/>
                </a:cubicBezTo>
                <a:cubicBezTo>
                  <a:pt x="239315" y="91439"/>
                  <a:pt x="244270" y="94266"/>
                  <a:pt x="249525" y="97039"/>
                </a:cubicBezTo>
                <a:cubicBezTo>
                  <a:pt x="254779" y="99811"/>
                  <a:pt x="261068" y="102239"/>
                  <a:pt x="268390" y="104323"/>
                </a:cubicBezTo>
                <a:lnTo>
                  <a:pt x="268390" y="84745"/>
                </a:lnTo>
                <a:cubicBezTo>
                  <a:pt x="263029" y="82754"/>
                  <a:pt x="258540" y="80793"/>
                  <a:pt x="254925" y="78863"/>
                </a:cubicBezTo>
                <a:cubicBezTo>
                  <a:pt x="251310" y="76932"/>
                  <a:pt x="247618" y="74925"/>
                  <a:pt x="243849" y="72842"/>
                </a:cubicBezTo>
                <a:cubicBezTo>
                  <a:pt x="238089" y="69472"/>
                  <a:pt x="232459" y="66447"/>
                  <a:pt x="226960" y="63766"/>
                </a:cubicBezTo>
                <a:cubicBezTo>
                  <a:pt x="221460" y="61085"/>
                  <a:pt x="214590" y="59744"/>
                  <a:pt x="206348" y="59744"/>
                </a:cubicBezTo>
                <a:cubicBezTo>
                  <a:pt x="198106" y="59744"/>
                  <a:pt x="191159" y="61085"/>
                  <a:pt x="185506" y="63766"/>
                </a:cubicBezTo>
                <a:cubicBezTo>
                  <a:pt x="179854" y="66447"/>
                  <a:pt x="174102" y="69472"/>
                  <a:pt x="168250" y="72842"/>
                </a:cubicBezTo>
                <a:cubicBezTo>
                  <a:pt x="164481" y="74925"/>
                  <a:pt x="160789" y="76932"/>
                  <a:pt x="157174" y="78863"/>
                </a:cubicBezTo>
                <a:cubicBezTo>
                  <a:pt x="153559" y="80793"/>
                  <a:pt x="149269" y="82754"/>
                  <a:pt x="144306" y="84745"/>
                </a:cubicBezTo>
                <a:lnTo>
                  <a:pt x="144306" y="104323"/>
                </a:lnTo>
                <a:close/>
                <a:moveTo>
                  <a:pt x="306535" y="196559"/>
                </a:moveTo>
                <a:cubicBezTo>
                  <a:pt x="327614" y="189420"/>
                  <a:pt x="347054" y="176169"/>
                  <a:pt x="364855" y="156806"/>
                </a:cubicBezTo>
                <a:cubicBezTo>
                  <a:pt x="382656" y="137443"/>
                  <a:pt x="391556" y="104629"/>
                  <a:pt x="391556" y="58365"/>
                </a:cubicBezTo>
                <a:lnTo>
                  <a:pt x="391556" y="47796"/>
                </a:lnTo>
                <a:cubicBezTo>
                  <a:pt x="391556" y="40412"/>
                  <a:pt x="388959" y="34123"/>
                  <a:pt x="383766" y="28930"/>
                </a:cubicBezTo>
                <a:cubicBezTo>
                  <a:pt x="378573" y="23736"/>
                  <a:pt x="372285" y="21140"/>
                  <a:pt x="364901" y="21140"/>
                </a:cubicBezTo>
                <a:cubicBezTo>
                  <a:pt x="357517" y="21140"/>
                  <a:pt x="351228" y="23736"/>
                  <a:pt x="346035" y="28930"/>
                </a:cubicBezTo>
                <a:cubicBezTo>
                  <a:pt x="340842" y="34123"/>
                  <a:pt x="338245" y="40412"/>
                  <a:pt x="338245" y="47796"/>
                </a:cubicBezTo>
                <a:lnTo>
                  <a:pt x="338245" y="111217"/>
                </a:lnTo>
                <a:cubicBezTo>
                  <a:pt x="338245" y="127578"/>
                  <a:pt x="335334" y="143210"/>
                  <a:pt x="329514" y="158116"/>
                </a:cubicBezTo>
                <a:cubicBezTo>
                  <a:pt x="323693" y="173022"/>
                  <a:pt x="316033" y="185835"/>
                  <a:pt x="306535" y="196559"/>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nvGrpSpPr>
          <p:cNvPr id="359" name="Google Shape;359;p30"/>
          <p:cNvGrpSpPr/>
          <p:nvPr/>
        </p:nvGrpSpPr>
        <p:grpSpPr>
          <a:xfrm>
            <a:off x="8305070" y="731980"/>
            <a:ext cx="215970" cy="192069"/>
            <a:chOff x="5429553" y="1163863"/>
            <a:chExt cx="307256" cy="273213"/>
          </a:xfrm>
        </p:grpSpPr>
        <p:sp>
          <p:nvSpPr>
            <p:cNvPr id="360" name="Google Shape;360;p30"/>
            <p:cNvSpPr/>
            <p:nvPr/>
          </p:nvSpPr>
          <p:spPr>
            <a:xfrm>
              <a:off x="5429553" y="1163863"/>
              <a:ext cx="213334" cy="273047"/>
            </a:xfrm>
            <a:custGeom>
              <a:rect b="b" l="l" r="r" t="t"/>
              <a:pathLst>
                <a:path extrusionOk="0" h="273047" w="213334">
                  <a:moveTo>
                    <a:pt x="175637" y="175957"/>
                  </a:moveTo>
                  <a:cubicBezTo>
                    <a:pt x="155616" y="173140"/>
                    <a:pt x="134292" y="171483"/>
                    <a:pt x="122897" y="170655"/>
                  </a:cubicBezTo>
                  <a:lnTo>
                    <a:pt x="134455" y="0"/>
                  </a:lnTo>
                  <a:lnTo>
                    <a:pt x="0" y="0"/>
                  </a:lnTo>
                  <a:lnTo>
                    <a:pt x="12859" y="163199"/>
                  </a:lnTo>
                  <a:cubicBezTo>
                    <a:pt x="13673" y="171649"/>
                    <a:pt x="14487" y="222017"/>
                    <a:pt x="14813" y="240739"/>
                  </a:cubicBezTo>
                  <a:lnTo>
                    <a:pt x="14813" y="254160"/>
                  </a:lnTo>
                  <a:cubicBezTo>
                    <a:pt x="14813" y="264598"/>
                    <a:pt x="23114" y="273048"/>
                    <a:pt x="33369" y="273048"/>
                  </a:cubicBezTo>
                  <a:lnTo>
                    <a:pt x="66902" y="273048"/>
                  </a:lnTo>
                  <a:cubicBezTo>
                    <a:pt x="72599" y="273048"/>
                    <a:pt x="77971" y="270397"/>
                    <a:pt x="81389" y="265923"/>
                  </a:cubicBezTo>
                  <a:lnTo>
                    <a:pt x="83993" y="262610"/>
                  </a:lnTo>
                  <a:cubicBezTo>
                    <a:pt x="85296" y="260953"/>
                    <a:pt x="86923" y="260787"/>
                    <a:pt x="87737" y="260787"/>
                  </a:cubicBezTo>
                  <a:cubicBezTo>
                    <a:pt x="88551" y="260953"/>
                    <a:pt x="90342" y="260953"/>
                    <a:pt x="91481" y="262610"/>
                  </a:cubicBezTo>
                  <a:lnTo>
                    <a:pt x="94248" y="266089"/>
                  </a:lnTo>
                  <a:cubicBezTo>
                    <a:pt x="97830" y="270563"/>
                    <a:pt x="103038" y="273048"/>
                    <a:pt x="108736" y="273048"/>
                  </a:cubicBezTo>
                  <a:lnTo>
                    <a:pt x="194357" y="273048"/>
                  </a:lnTo>
                  <a:cubicBezTo>
                    <a:pt x="204612" y="273048"/>
                    <a:pt x="212913" y="264598"/>
                    <a:pt x="212913" y="254160"/>
                  </a:cubicBezTo>
                  <a:lnTo>
                    <a:pt x="212913" y="240574"/>
                  </a:lnTo>
                  <a:lnTo>
                    <a:pt x="212913" y="240574"/>
                  </a:lnTo>
                  <a:cubicBezTo>
                    <a:pt x="215030" y="219863"/>
                    <a:pt x="210146" y="180762"/>
                    <a:pt x="175637" y="175957"/>
                  </a:cubicBezTo>
                  <a:close/>
                  <a:moveTo>
                    <a:pt x="194357" y="256479"/>
                  </a:moveTo>
                  <a:lnTo>
                    <a:pt x="108736" y="256479"/>
                  </a:lnTo>
                  <a:cubicBezTo>
                    <a:pt x="108736" y="256479"/>
                    <a:pt x="107433" y="256148"/>
                    <a:pt x="106945" y="255651"/>
                  </a:cubicBezTo>
                  <a:lnTo>
                    <a:pt x="104178" y="252172"/>
                  </a:lnTo>
                  <a:cubicBezTo>
                    <a:pt x="100108" y="247035"/>
                    <a:pt x="94086" y="244219"/>
                    <a:pt x="87737" y="244219"/>
                  </a:cubicBezTo>
                  <a:lnTo>
                    <a:pt x="87737" y="244219"/>
                  </a:lnTo>
                  <a:cubicBezTo>
                    <a:pt x="81226" y="244219"/>
                    <a:pt x="75366" y="247201"/>
                    <a:pt x="71297" y="252337"/>
                  </a:cubicBezTo>
                  <a:lnTo>
                    <a:pt x="68692" y="255651"/>
                  </a:lnTo>
                  <a:cubicBezTo>
                    <a:pt x="68692" y="255651"/>
                    <a:pt x="67553" y="256479"/>
                    <a:pt x="66902" y="256479"/>
                  </a:cubicBezTo>
                  <a:lnTo>
                    <a:pt x="33369" y="256479"/>
                  </a:lnTo>
                  <a:cubicBezTo>
                    <a:pt x="32067" y="256479"/>
                    <a:pt x="31091" y="255485"/>
                    <a:pt x="31091" y="254160"/>
                  </a:cubicBezTo>
                  <a:lnTo>
                    <a:pt x="31091" y="248858"/>
                  </a:lnTo>
                  <a:lnTo>
                    <a:pt x="49810" y="248858"/>
                  </a:lnTo>
                  <a:lnTo>
                    <a:pt x="49810" y="232290"/>
                  </a:lnTo>
                  <a:lnTo>
                    <a:pt x="31091" y="232290"/>
                  </a:lnTo>
                  <a:cubicBezTo>
                    <a:pt x="30765" y="213899"/>
                    <a:pt x="30114" y="170324"/>
                    <a:pt x="29300" y="161708"/>
                  </a:cubicBezTo>
                  <a:lnTo>
                    <a:pt x="17580" y="16568"/>
                  </a:lnTo>
                  <a:lnTo>
                    <a:pt x="117037" y="16568"/>
                  </a:lnTo>
                  <a:lnTo>
                    <a:pt x="105480" y="186229"/>
                  </a:lnTo>
                  <a:lnTo>
                    <a:pt x="113619" y="186726"/>
                  </a:lnTo>
                  <a:cubicBezTo>
                    <a:pt x="113619" y="186726"/>
                    <a:pt x="145035" y="188549"/>
                    <a:pt x="173196" y="192525"/>
                  </a:cubicBezTo>
                  <a:cubicBezTo>
                    <a:pt x="194194" y="195508"/>
                    <a:pt x="196798" y="219863"/>
                    <a:pt x="196798" y="232455"/>
                  </a:cubicBezTo>
                  <a:lnTo>
                    <a:pt x="161476" y="232455"/>
                  </a:lnTo>
                  <a:lnTo>
                    <a:pt x="161476" y="249024"/>
                  </a:lnTo>
                  <a:lnTo>
                    <a:pt x="196310" y="249024"/>
                  </a:lnTo>
                  <a:lnTo>
                    <a:pt x="196310" y="254326"/>
                  </a:lnTo>
                  <a:cubicBezTo>
                    <a:pt x="196310" y="255651"/>
                    <a:pt x="195333" y="256645"/>
                    <a:pt x="194031" y="256645"/>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361" name="Google Shape;361;p30"/>
            <p:cNvSpPr/>
            <p:nvPr/>
          </p:nvSpPr>
          <p:spPr>
            <a:xfrm>
              <a:off x="5579308" y="1163863"/>
              <a:ext cx="157501" cy="273213"/>
            </a:xfrm>
            <a:custGeom>
              <a:rect b="b" l="l" r="r" t="t"/>
              <a:pathLst>
                <a:path extrusionOk="0" h="273213" w="157501">
                  <a:moveTo>
                    <a:pt x="119967" y="175957"/>
                  </a:moveTo>
                  <a:cubicBezTo>
                    <a:pt x="99946" y="173140"/>
                    <a:pt x="78622" y="171483"/>
                    <a:pt x="67227" y="170655"/>
                  </a:cubicBezTo>
                  <a:lnTo>
                    <a:pt x="78785" y="0"/>
                  </a:lnTo>
                  <a:lnTo>
                    <a:pt x="0" y="0"/>
                  </a:lnTo>
                  <a:lnTo>
                    <a:pt x="0" y="16568"/>
                  </a:lnTo>
                  <a:lnTo>
                    <a:pt x="61367" y="16568"/>
                  </a:lnTo>
                  <a:lnTo>
                    <a:pt x="49810" y="186229"/>
                  </a:lnTo>
                  <a:lnTo>
                    <a:pt x="58112" y="186726"/>
                  </a:lnTo>
                  <a:cubicBezTo>
                    <a:pt x="58112" y="186726"/>
                    <a:pt x="89528" y="188549"/>
                    <a:pt x="117688" y="192525"/>
                  </a:cubicBezTo>
                  <a:cubicBezTo>
                    <a:pt x="138687" y="195508"/>
                    <a:pt x="141291" y="219863"/>
                    <a:pt x="141291" y="232455"/>
                  </a:cubicBezTo>
                  <a:lnTo>
                    <a:pt x="105968" y="232455"/>
                  </a:lnTo>
                  <a:lnTo>
                    <a:pt x="105968" y="249024"/>
                  </a:lnTo>
                  <a:lnTo>
                    <a:pt x="140803" y="249024"/>
                  </a:lnTo>
                  <a:lnTo>
                    <a:pt x="140803" y="254326"/>
                  </a:lnTo>
                  <a:cubicBezTo>
                    <a:pt x="140803" y="255651"/>
                    <a:pt x="139826" y="256645"/>
                    <a:pt x="138524" y="256645"/>
                  </a:cubicBezTo>
                  <a:lnTo>
                    <a:pt x="85784" y="256645"/>
                  </a:lnTo>
                  <a:lnTo>
                    <a:pt x="85784" y="273214"/>
                  </a:lnTo>
                  <a:lnTo>
                    <a:pt x="138524" y="273214"/>
                  </a:lnTo>
                  <a:cubicBezTo>
                    <a:pt x="148779" y="273214"/>
                    <a:pt x="157081" y="264764"/>
                    <a:pt x="157081" y="254326"/>
                  </a:cubicBezTo>
                  <a:lnTo>
                    <a:pt x="157081" y="240739"/>
                  </a:lnTo>
                  <a:lnTo>
                    <a:pt x="157081" y="240739"/>
                  </a:lnTo>
                  <a:cubicBezTo>
                    <a:pt x="159197" y="220029"/>
                    <a:pt x="154313" y="180927"/>
                    <a:pt x="119805" y="176123"/>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sp>
        <p:nvSpPr>
          <p:cNvPr id="362" name="Google Shape;362;p30"/>
          <p:cNvSpPr/>
          <p:nvPr/>
        </p:nvSpPr>
        <p:spPr>
          <a:xfrm>
            <a:off x="8337765" y="2611887"/>
            <a:ext cx="171587" cy="256180"/>
          </a:xfrm>
          <a:custGeom>
            <a:rect b="b" l="l" r="r" t="t"/>
            <a:pathLst>
              <a:path extrusionOk="0" h="339311" w="227268">
                <a:moveTo>
                  <a:pt x="182352" y="179733"/>
                </a:moveTo>
                <a:lnTo>
                  <a:pt x="174443" y="255837"/>
                </a:lnTo>
                <a:lnTo>
                  <a:pt x="227268" y="255837"/>
                </a:lnTo>
                <a:lnTo>
                  <a:pt x="219658" y="179733"/>
                </a:lnTo>
                <a:lnTo>
                  <a:pt x="207869" y="179733"/>
                </a:lnTo>
                <a:lnTo>
                  <a:pt x="207869" y="115059"/>
                </a:lnTo>
                <a:cubicBezTo>
                  <a:pt x="207869" y="74450"/>
                  <a:pt x="173249" y="41211"/>
                  <a:pt x="130123" y="39406"/>
                </a:cubicBezTo>
                <a:lnTo>
                  <a:pt x="130123" y="27825"/>
                </a:lnTo>
                <a:lnTo>
                  <a:pt x="3134" y="0"/>
                </a:lnTo>
                <a:lnTo>
                  <a:pt x="0" y="14740"/>
                </a:lnTo>
                <a:lnTo>
                  <a:pt x="115201" y="40007"/>
                </a:lnTo>
                <a:lnTo>
                  <a:pt x="115201" y="52792"/>
                </a:lnTo>
                <a:lnTo>
                  <a:pt x="0" y="78060"/>
                </a:lnTo>
                <a:lnTo>
                  <a:pt x="3134" y="92799"/>
                </a:lnTo>
                <a:lnTo>
                  <a:pt x="61630" y="80015"/>
                </a:lnTo>
                <a:lnTo>
                  <a:pt x="61630" y="112502"/>
                </a:lnTo>
                <a:cubicBezTo>
                  <a:pt x="36112" y="123331"/>
                  <a:pt x="18056" y="148900"/>
                  <a:pt x="18056" y="178529"/>
                </a:cubicBezTo>
                <a:lnTo>
                  <a:pt x="18056" y="309381"/>
                </a:lnTo>
                <a:cubicBezTo>
                  <a:pt x="18056" y="325925"/>
                  <a:pt x="31337" y="339311"/>
                  <a:pt x="47752" y="339311"/>
                </a:cubicBezTo>
                <a:lnTo>
                  <a:pt x="130571" y="339311"/>
                </a:lnTo>
                <a:cubicBezTo>
                  <a:pt x="146986" y="339311"/>
                  <a:pt x="160267" y="325925"/>
                  <a:pt x="160267" y="309381"/>
                </a:cubicBezTo>
                <a:lnTo>
                  <a:pt x="160267" y="178529"/>
                </a:lnTo>
                <a:cubicBezTo>
                  <a:pt x="160267" y="148900"/>
                  <a:pt x="142210" y="123331"/>
                  <a:pt x="116693" y="112502"/>
                </a:cubicBezTo>
                <a:lnTo>
                  <a:pt x="116693" y="67983"/>
                </a:lnTo>
                <a:lnTo>
                  <a:pt x="130123" y="64974"/>
                </a:lnTo>
                <a:lnTo>
                  <a:pt x="130123" y="55499"/>
                </a:lnTo>
                <a:cubicBezTo>
                  <a:pt x="164743" y="57304"/>
                  <a:pt x="192350" y="83324"/>
                  <a:pt x="192350" y="115209"/>
                </a:cubicBezTo>
                <a:lnTo>
                  <a:pt x="192350" y="179883"/>
                </a:lnTo>
                <a:lnTo>
                  <a:pt x="182352" y="179883"/>
                </a:lnTo>
                <a:close/>
                <a:moveTo>
                  <a:pt x="145344" y="178379"/>
                </a:moveTo>
                <a:lnTo>
                  <a:pt x="145344" y="309230"/>
                </a:lnTo>
                <a:cubicBezTo>
                  <a:pt x="145344" y="317352"/>
                  <a:pt x="138778" y="324120"/>
                  <a:pt x="130571" y="324120"/>
                </a:cubicBezTo>
                <a:lnTo>
                  <a:pt x="47752" y="324120"/>
                </a:lnTo>
                <a:cubicBezTo>
                  <a:pt x="39694" y="324120"/>
                  <a:pt x="32979" y="317503"/>
                  <a:pt x="32979" y="309230"/>
                </a:cubicBezTo>
                <a:lnTo>
                  <a:pt x="32979" y="178379"/>
                </a:lnTo>
                <a:cubicBezTo>
                  <a:pt x="32979" y="147245"/>
                  <a:pt x="58197" y="121827"/>
                  <a:pt x="89087" y="121827"/>
                </a:cubicBezTo>
                <a:cubicBezTo>
                  <a:pt x="119976" y="121827"/>
                  <a:pt x="145195" y="147245"/>
                  <a:pt x="145195" y="178379"/>
                </a:cubicBezTo>
                <a:close/>
                <a:moveTo>
                  <a:pt x="101771" y="108140"/>
                </a:moveTo>
                <a:cubicBezTo>
                  <a:pt x="97742" y="107388"/>
                  <a:pt x="93563" y="106787"/>
                  <a:pt x="89236" y="106787"/>
                </a:cubicBezTo>
                <a:cubicBezTo>
                  <a:pt x="84908" y="106787"/>
                  <a:pt x="80730" y="107388"/>
                  <a:pt x="76701" y="108140"/>
                </a:cubicBezTo>
                <a:lnTo>
                  <a:pt x="76701" y="76706"/>
                </a:lnTo>
                <a:lnTo>
                  <a:pt x="101771" y="71141"/>
                </a:lnTo>
                <a:lnTo>
                  <a:pt x="101771" y="108140"/>
                </a:lnTo>
                <a:close/>
                <a:moveTo>
                  <a:pt x="191007" y="240797"/>
                </a:moveTo>
                <a:lnTo>
                  <a:pt x="195782" y="194773"/>
                </a:lnTo>
                <a:lnTo>
                  <a:pt x="206228" y="194773"/>
                </a:lnTo>
                <a:lnTo>
                  <a:pt x="210854" y="240797"/>
                </a:lnTo>
                <a:lnTo>
                  <a:pt x="191007" y="240797"/>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363" name="Google Shape;363;p30"/>
          <p:cNvSpPr/>
          <p:nvPr/>
        </p:nvSpPr>
        <p:spPr>
          <a:xfrm>
            <a:off x="8317641" y="3247097"/>
            <a:ext cx="191249" cy="195622"/>
          </a:xfrm>
          <a:custGeom>
            <a:rect b="b" l="l" r="r" t="t"/>
            <a:pathLst>
              <a:path extrusionOk="0" h="312995" w="305998">
                <a:moveTo>
                  <a:pt x="152999" y="154936"/>
                </a:moveTo>
                <a:cubicBezTo>
                  <a:pt x="149646" y="154936"/>
                  <a:pt x="146726" y="153692"/>
                  <a:pt x="144237" y="151203"/>
                </a:cubicBezTo>
                <a:cubicBezTo>
                  <a:pt x="141749" y="148715"/>
                  <a:pt x="140504" y="145794"/>
                  <a:pt x="140504" y="142441"/>
                </a:cubicBezTo>
                <a:cubicBezTo>
                  <a:pt x="140504" y="139088"/>
                  <a:pt x="141749" y="136168"/>
                  <a:pt x="144237" y="133679"/>
                </a:cubicBezTo>
                <a:cubicBezTo>
                  <a:pt x="146726" y="131191"/>
                  <a:pt x="149646" y="129946"/>
                  <a:pt x="152999" y="129946"/>
                </a:cubicBezTo>
                <a:cubicBezTo>
                  <a:pt x="156352" y="129946"/>
                  <a:pt x="159273" y="131191"/>
                  <a:pt x="161761" y="133679"/>
                </a:cubicBezTo>
                <a:cubicBezTo>
                  <a:pt x="164250" y="136168"/>
                  <a:pt x="165494" y="139088"/>
                  <a:pt x="165494" y="142441"/>
                </a:cubicBezTo>
                <a:cubicBezTo>
                  <a:pt x="165494" y="145794"/>
                  <a:pt x="164250" y="148715"/>
                  <a:pt x="161761" y="151203"/>
                </a:cubicBezTo>
                <a:cubicBezTo>
                  <a:pt x="159273" y="153692"/>
                  <a:pt x="156352" y="154936"/>
                  <a:pt x="152999" y="154936"/>
                </a:cubicBezTo>
                <a:close/>
                <a:moveTo>
                  <a:pt x="152999" y="89963"/>
                </a:moveTo>
                <a:cubicBezTo>
                  <a:pt x="149646" y="89963"/>
                  <a:pt x="146726" y="88718"/>
                  <a:pt x="144237" y="86230"/>
                </a:cubicBezTo>
                <a:cubicBezTo>
                  <a:pt x="141749" y="83741"/>
                  <a:pt x="140504" y="80821"/>
                  <a:pt x="140504" y="77468"/>
                </a:cubicBezTo>
                <a:cubicBezTo>
                  <a:pt x="140504" y="74115"/>
                  <a:pt x="141749" y="71194"/>
                  <a:pt x="144237" y="68706"/>
                </a:cubicBezTo>
                <a:cubicBezTo>
                  <a:pt x="146726" y="66217"/>
                  <a:pt x="149646" y="64973"/>
                  <a:pt x="152999" y="64973"/>
                </a:cubicBezTo>
                <a:cubicBezTo>
                  <a:pt x="156352" y="64973"/>
                  <a:pt x="159273" y="66217"/>
                  <a:pt x="161761" y="68706"/>
                </a:cubicBezTo>
                <a:cubicBezTo>
                  <a:pt x="164250" y="71194"/>
                  <a:pt x="165494" y="74115"/>
                  <a:pt x="165494" y="77468"/>
                </a:cubicBezTo>
                <a:cubicBezTo>
                  <a:pt x="165494" y="80821"/>
                  <a:pt x="164250" y="83741"/>
                  <a:pt x="161761" y="86230"/>
                </a:cubicBezTo>
                <a:cubicBezTo>
                  <a:pt x="159273" y="88718"/>
                  <a:pt x="156352" y="89963"/>
                  <a:pt x="152999" y="89963"/>
                </a:cubicBezTo>
                <a:close/>
                <a:moveTo>
                  <a:pt x="152999" y="24989"/>
                </a:moveTo>
                <a:cubicBezTo>
                  <a:pt x="149646" y="24989"/>
                  <a:pt x="146726" y="23745"/>
                  <a:pt x="144237" y="21257"/>
                </a:cubicBezTo>
                <a:cubicBezTo>
                  <a:pt x="141749" y="18768"/>
                  <a:pt x="140504" y="15848"/>
                  <a:pt x="140504" y="12495"/>
                </a:cubicBezTo>
                <a:cubicBezTo>
                  <a:pt x="140504" y="9142"/>
                  <a:pt x="141749" y="6221"/>
                  <a:pt x="144237" y="3733"/>
                </a:cubicBezTo>
                <a:cubicBezTo>
                  <a:pt x="146726" y="1244"/>
                  <a:pt x="149646" y="0"/>
                  <a:pt x="152999" y="0"/>
                </a:cubicBezTo>
                <a:cubicBezTo>
                  <a:pt x="156352" y="0"/>
                  <a:pt x="159273" y="1244"/>
                  <a:pt x="161761" y="3733"/>
                </a:cubicBezTo>
                <a:cubicBezTo>
                  <a:pt x="164250" y="6221"/>
                  <a:pt x="165494" y="9142"/>
                  <a:pt x="165494" y="12495"/>
                </a:cubicBezTo>
                <a:cubicBezTo>
                  <a:pt x="165494" y="15848"/>
                  <a:pt x="164250" y="18768"/>
                  <a:pt x="161761" y="21257"/>
                </a:cubicBezTo>
                <a:cubicBezTo>
                  <a:pt x="159273" y="23745"/>
                  <a:pt x="156352" y="24989"/>
                  <a:pt x="152999" y="24989"/>
                </a:cubicBezTo>
                <a:close/>
                <a:moveTo>
                  <a:pt x="201729" y="187422"/>
                </a:moveTo>
                <a:cubicBezTo>
                  <a:pt x="198376" y="187422"/>
                  <a:pt x="195456" y="186178"/>
                  <a:pt x="192967" y="183690"/>
                </a:cubicBezTo>
                <a:cubicBezTo>
                  <a:pt x="190479" y="181201"/>
                  <a:pt x="189234" y="178281"/>
                  <a:pt x="189234" y="174928"/>
                </a:cubicBezTo>
                <a:cubicBezTo>
                  <a:pt x="189234" y="171575"/>
                  <a:pt x="190479" y="168654"/>
                  <a:pt x="192967" y="166166"/>
                </a:cubicBezTo>
                <a:cubicBezTo>
                  <a:pt x="195456" y="163677"/>
                  <a:pt x="198376" y="162433"/>
                  <a:pt x="201729" y="162433"/>
                </a:cubicBezTo>
                <a:cubicBezTo>
                  <a:pt x="205082" y="162433"/>
                  <a:pt x="208003" y="163677"/>
                  <a:pt x="210491" y="166166"/>
                </a:cubicBezTo>
                <a:cubicBezTo>
                  <a:pt x="212980" y="168654"/>
                  <a:pt x="214224" y="171575"/>
                  <a:pt x="214224" y="174928"/>
                </a:cubicBezTo>
                <a:cubicBezTo>
                  <a:pt x="214224" y="178281"/>
                  <a:pt x="212980" y="181201"/>
                  <a:pt x="210491" y="183690"/>
                </a:cubicBezTo>
                <a:cubicBezTo>
                  <a:pt x="208003" y="186178"/>
                  <a:pt x="205082" y="187422"/>
                  <a:pt x="201729" y="187422"/>
                </a:cubicBezTo>
                <a:close/>
                <a:moveTo>
                  <a:pt x="247616" y="141129"/>
                </a:moveTo>
                <a:cubicBezTo>
                  <a:pt x="244263" y="141129"/>
                  <a:pt x="241343" y="139885"/>
                  <a:pt x="238854" y="137396"/>
                </a:cubicBezTo>
                <a:cubicBezTo>
                  <a:pt x="236366" y="134908"/>
                  <a:pt x="235122" y="131987"/>
                  <a:pt x="235122" y="128634"/>
                </a:cubicBezTo>
                <a:cubicBezTo>
                  <a:pt x="235122" y="125281"/>
                  <a:pt x="236366" y="122361"/>
                  <a:pt x="238854" y="119872"/>
                </a:cubicBezTo>
                <a:cubicBezTo>
                  <a:pt x="241343" y="117384"/>
                  <a:pt x="244263" y="116140"/>
                  <a:pt x="247616" y="116140"/>
                </a:cubicBezTo>
                <a:cubicBezTo>
                  <a:pt x="250969" y="116140"/>
                  <a:pt x="253890" y="117384"/>
                  <a:pt x="256378" y="119872"/>
                </a:cubicBezTo>
                <a:cubicBezTo>
                  <a:pt x="258867" y="122361"/>
                  <a:pt x="260111" y="125281"/>
                  <a:pt x="260111" y="128634"/>
                </a:cubicBezTo>
                <a:cubicBezTo>
                  <a:pt x="260111" y="131987"/>
                  <a:pt x="258867" y="134908"/>
                  <a:pt x="256378" y="137396"/>
                </a:cubicBezTo>
                <a:cubicBezTo>
                  <a:pt x="253890" y="139885"/>
                  <a:pt x="250969" y="141129"/>
                  <a:pt x="247616" y="141129"/>
                </a:cubicBezTo>
                <a:close/>
                <a:moveTo>
                  <a:pt x="293504" y="95648"/>
                </a:moveTo>
                <a:cubicBezTo>
                  <a:pt x="290151" y="95648"/>
                  <a:pt x="287230" y="94404"/>
                  <a:pt x="284742" y="91915"/>
                </a:cubicBezTo>
                <a:cubicBezTo>
                  <a:pt x="282253" y="89427"/>
                  <a:pt x="281009" y="86506"/>
                  <a:pt x="281009" y="83153"/>
                </a:cubicBezTo>
                <a:cubicBezTo>
                  <a:pt x="281009" y="79800"/>
                  <a:pt x="282253" y="76880"/>
                  <a:pt x="284742" y="74391"/>
                </a:cubicBezTo>
                <a:cubicBezTo>
                  <a:pt x="287230" y="71903"/>
                  <a:pt x="290151" y="70658"/>
                  <a:pt x="293504" y="70658"/>
                </a:cubicBezTo>
                <a:cubicBezTo>
                  <a:pt x="296857" y="70658"/>
                  <a:pt x="299777" y="71903"/>
                  <a:pt x="302266" y="74391"/>
                </a:cubicBezTo>
                <a:cubicBezTo>
                  <a:pt x="304754" y="76880"/>
                  <a:pt x="305998" y="79800"/>
                  <a:pt x="305998" y="83153"/>
                </a:cubicBezTo>
                <a:cubicBezTo>
                  <a:pt x="305998" y="86506"/>
                  <a:pt x="304754" y="89427"/>
                  <a:pt x="302266" y="91915"/>
                </a:cubicBezTo>
                <a:cubicBezTo>
                  <a:pt x="299777" y="94404"/>
                  <a:pt x="296857" y="95648"/>
                  <a:pt x="293504" y="95648"/>
                </a:cubicBezTo>
                <a:close/>
                <a:moveTo>
                  <a:pt x="104269" y="187422"/>
                </a:moveTo>
                <a:cubicBezTo>
                  <a:pt x="100916" y="187422"/>
                  <a:pt x="97996" y="186178"/>
                  <a:pt x="95507" y="183690"/>
                </a:cubicBezTo>
                <a:cubicBezTo>
                  <a:pt x="93019" y="181201"/>
                  <a:pt x="91775" y="178281"/>
                  <a:pt x="91775" y="174928"/>
                </a:cubicBezTo>
                <a:cubicBezTo>
                  <a:pt x="91775" y="171575"/>
                  <a:pt x="93019" y="168654"/>
                  <a:pt x="95507" y="166166"/>
                </a:cubicBezTo>
                <a:cubicBezTo>
                  <a:pt x="97996" y="163677"/>
                  <a:pt x="100916" y="162433"/>
                  <a:pt x="104269" y="162433"/>
                </a:cubicBezTo>
                <a:cubicBezTo>
                  <a:pt x="107622" y="162433"/>
                  <a:pt x="110543" y="163677"/>
                  <a:pt x="113031" y="166166"/>
                </a:cubicBezTo>
                <a:cubicBezTo>
                  <a:pt x="115520" y="168654"/>
                  <a:pt x="116764" y="171575"/>
                  <a:pt x="116764" y="174928"/>
                </a:cubicBezTo>
                <a:cubicBezTo>
                  <a:pt x="116764" y="178281"/>
                  <a:pt x="115520" y="181201"/>
                  <a:pt x="113031" y="183690"/>
                </a:cubicBezTo>
                <a:cubicBezTo>
                  <a:pt x="110543" y="186178"/>
                  <a:pt x="107622" y="187422"/>
                  <a:pt x="104269" y="187422"/>
                </a:cubicBezTo>
                <a:close/>
                <a:moveTo>
                  <a:pt x="58382" y="141129"/>
                </a:moveTo>
                <a:cubicBezTo>
                  <a:pt x="55029" y="141129"/>
                  <a:pt x="52108" y="139885"/>
                  <a:pt x="49620" y="137396"/>
                </a:cubicBezTo>
                <a:cubicBezTo>
                  <a:pt x="47132" y="134908"/>
                  <a:pt x="45887" y="131987"/>
                  <a:pt x="45887" y="128634"/>
                </a:cubicBezTo>
                <a:cubicBezTo>
                  <a:pt x="45887" y="125281"/>
                  <a:pt x="47132" y="122361"/>
                  <a:pt x="49620" y="119872"/>
                </a:cubicBezTo>
                <a:cubicBezTo>
                  <a:pt x="52108" y="117384"/>
                  <a:pt x="55029" y="116140"/>
                  <a:pt x="58382" y="116140"/>
                </a:cubicBezTo>
                <a:cubicBezTo>
                  <a:pt x="61735" y="116140"/>
                  <a:pt x="64656" y="117384"/>
                  <a:pt x="67144" y="119872"/>
                </a:cubicBezTo>
                <a:cubicBezTo>
                  <a:pt x="69633" y="122361"/>
                  <a:pt x="70877" y="125281"/>
                  <a:pt x="70877" y="128634"/>
                </a:cubicBezTo>
                <a:cubicBezTo>
                  <a:pt x="70877" y="131987"/>
                  <a:pt x="69633" y="134908"/>
                  <a:pt x="67144" y="137396"/>
                </a:cubicBezTo>
                <a:cubicBezTo>
                  <a:pt x="64656" y="139885"/>
                  <a:pt x="61735" y="141129"/>
                  <a:pt x="58382" y="141129"/>
                </a:cubicBezTo>
                <a:close/>
                <a:moveTo>
                  <a:pt x="12495" y="95648"/>
                </a:moveTo>
                <a:cubicBezTo>
                  <a:pt x="9142" y="95648"/>
                  <a:pt x="6221" y="94404"/>
                  <a:pt x="3733" y="91915"/>
                </a:cubicBezTo>
                <a:cubicBezTo>
                  <a:pt x="1244" y="89427"/>
                  <a:pt x="0" y="86506"/>
                  <a:pt x="0" y="83153"/>
                </a:cubicBezTo>
                <a:cubicBezTo>
                  <a:pt x="0" y="79800"/>
                  <a:pt x="1244" y="76880"/>
                  <a:pt x="3733" y="74391"/>
                </a:cubicBezTo>
                <a:cubicBezTo>
                  <a:pt x="6221" y="71903"/>
                  <a:pt x="9142" y="70658"/>
                  <a:pt x="12495" y="70658"/>
                </a:cubicBezTo>
                <a:cubicBezTo>
                  <a:pt x="15848" y="70658"/>
                  <a:pt x="18768" y="71903"/>
                  <a:pt x="21257" y="74391"/>
                </a:cubicBezTo>
                <a:cubicBezTo>
                  <a:pt x="23745" y="76880"/>
                  <a:pt x="24989" y="79800"/>
                  <a:pt x="24989" y="83153"/>
                </a:cubicBezTo>
                <a:cubicBezTo>
                  <a:pt x="24989" y="86506"/>
                  <a:pt x="23745" y="89427"/>
                  <a:pt x="21257" y="91915"/>
                </a:cubicBezTo>
                <a:cubicBezTo>
                  <a:pt x="18768" y="94404"/>
                  <a:pt x="15848" y="95648"/>
                  <a:pt x="12495" y="95648"/>
                </a:cubicBezTo>
                <a:close/>
                <a:moveTo>
                  <a:pt x="144878" y="312996"/>
                </a:moveTo>
                <a:lnTo>
                  <a:pt x="144878" y="248022"/>
                </a:lnTo>
                <a:lnTo>
                  <a:pt x="79904" y="248022"/>
                </a:lnTo>
                <a:lnTo>
                  <a:pt x="79904" y="231779"/>
                </a:lnTo>
                <a:lnTo>
                  <a:pt x="226094" y="231779"/>
                </a:lnTo>
                <a:lnTo>
                  <a:pt x="226094" y="248022"/>
                </a:lnTo>
                <a:lnTo>
                  <a:pt x="161121" y="248022"/>
                </a:lnTo>
                <a:lnTo>
                  <a:pt x="161121" y="312996"/>
                </a:lnTo>
                <a:lnTo>
                  <a:pt x="144878" y="312996"/>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364" name="Google Shape;364;p30"/>
          <p:cNvSpPr/>
          <p:nvPr/>
        </p:nvSpPr>
        <p:spPr>
          <a:xfrm>
            <a:off x="5456841" y="683547"/>
            <a:ext cx="163325" cy="281964"/>
          </a:xfrm>
          <a:custGeom>
            <a:rect b="b" l="l" r="r" t="t"/>
            <a:pathLst>
              <a:path extrusionOk="0" h="2451859" w="1420218">
                <a:moveTo>
                  <a:pt x="1213307" y="2100536"/>
                </a:moveTo>
                <a:lnTo>
                  <a:pt x="1195385" y="1835190"/>
                </a:lnTo>
                <a:lnTo>
                  <a:pt x="1314487" y="1487476"/>
                </a:lnTo>
                <a:cubicBezTo>
                  <a:pt x="1323022" y="1462680"/>
                  <a:pt x="1309841" y="1435604"/>
                  <a:pt x="1284996" y="1427148"/>
                </a:cubicBezTo>
                <a:cubicBezTo>
                  <a:pt x="1260246" y="1418598"/>
                  <a:pt x="1233221" y="1431803"/>
                  <a:pt x="1224781" y="1456694"/>
                </a:cubicBezTo>
                <a:lnTo>
                  <a:pt x="1099420" y="1822459"/>
                </a:lnTo>
                <a:lnTo>
                  <a:pt x="1118196" y="2100536"/>
                </a:lnTo>
                <a:lnTo>
                  <a:pt x="320893" y="2100536"/>
                </a:lnTo>
                <a:lnTo>
                  <a:pt x="340048" y="1815904"/>
                </a:lnTo>
                <a:lnTo>
                  <a:pt x="94542" y="1447004"/>
                </a:lnTo>
                <a:lnTo>
                  <a:pt x="94542" y="882206"/>
                </a:lnTo>
                <a:lnTo>
                  <a:pt x="169360" y="882206"/>
                </a:lnTo>
                <a:cubicBezTo>
                  <a:pt x="210610" y="882206"/>
                  <a:pt x="244179" y="915837"/>
                  <a:pt x="244179" y="957164"/>
                </a:cubicBezTo>
                <a:lnTo>
                  <a:pt x="244179" y="1307348"/>
                </a:lnTo>
                <a:cubicBezTo>
                  <a:pt x="244179" y="1333570"/>
                  <a:pt x="265420" y="1354850"/>
                  <a:pt x="291592" y="1354850"/>
                </a:cubicBezTo>
                <a:cubicBezTo>
                  <a:pt x="317764" y="1354850"/>
                  <a:pt x="339005" y="1333570"/>
                  <a:pt x="339005" y="1307348"/>
                </a:cubicBezTo>
                <a:lnTo>
                  <a:pt x="339005" y="1035542"/>
                </a:lnTo>
                <a:cubicBezTo>
                  <a:pt x="340048" y="1031647"/>
                  <a:pt x="340807" y="1027657"/>
                  <a:pt x="340807" y="1023382"/>
                </a:cubicBezTo>
                <a:lnTo>
                  <a:pt x="340807" y="313323"/>
                </a:lnTo>
                <a:cubicBezTo>
                  <a:pt x="340807" y="271996"/>
                  <a:pt x="374376" y="238365"/>
                  <a:pt x="415625" y="238365"/>
                </a:cubicBezTo>
                <a:cubicBezTo>
                  <a:pt x="453177" y="238365"/>
                  <a:pt x="484280" y="266296"/>
                  <a:pt x="489590" y="302492"/>
                </a:cubicBezTo>
                <a:lnTo>
                  <a:pt x="489590" y="1023572"/>
                </a:lnTo>
                <a:cubicBezTo>
                  <a:pt x="489590" y="1049793"/>
                  <a:pt x="510831" y="1071074"/>
                  <a:pt x="537003" y="1071074"/>
                </a:cubicBezTo>
                <a:cubicBezTo>
                  <a:pt x="537193" y="1071074"/>
                  <a:pt x="537288" y="1071074"/>
                  <a:pt x="537478" y="1071074"/>
                </a:cubicBezTo>
                <a:cubicBezTo>
                  <a:pt x="537667" y="1071074"/>
                  <a:pt x="537762" y="1071074"/>
                  <a:pt x="537952" y="1071074"/>
                </a:cubicBezTo>
                <a:cubicBezTo>
                  <a:pt x="564124" y="1071074"/>
                  <a:pt x="585365" y="1049793"/>
                  <a:pt x="585365" y="1023572"/>
                </a:cubicBezTo>
                <a:lnTo>
                  <a:pt x="585365" y="313323"/>
                </a:lnTo>
                <a:cubicBezTo>
                  <a:pt x="585365" y="307433"/>
                  <a:pt x="585081" y="301637"/>
                  <a:pt x="584512" y="295937"/>
                </a:cubicBezTo>
                <a:lnTo>
                  <a:pt x="584512" y="169867"/>
                </a:lnTo>
                <a:cubicBezTo>
                  <a:pt x="584512" y="128540"/>
                  <a:pt x="618080" y="94909"/>
                  <a:pt x="659330" y="94909"/>
                </a:cubicBezTo>
                <a:cubicBezTo>
                  <a:pt x="700579" y="94909"/>
                  <a:pt x="734148" y="128540"/>
                  <a:pt x="734148" y="169867"/>
                </a:cubicBezTo>
                <a:lnTo>
                  <a:pt x="734148" y="295937"/>
                </a:lnTo>
                <a:cubicBezTo>
                  <a:pt x="733579" y="301637"/>
                  <a:pt x="733295" y="307433"/>
                  <a:pt x="733295" y="313323"/>
                </a:cubicBezTo>
                <a:lnTo>
                  <a:pt x="733295" y="1023477"/>
                </a:lnTo>
                <a:cubicBezTo>
                  <a:pt x="733295" y="1049698"/>
                  <a:pt x="754536" y="1070979"/>
                  <a:pt x="780708" y="1070979"/>
                </a:cubicBezTo>
                <a:cubicBezTo>
                  <a:pt x="780898" y="1070979"/>
                  <a:pt x="780992" y="1070979"/>
                  <a:pt x="781182" y="1070979"/>
                </a:cubicBezTo>
                <a:cubicBezTo>
                  <a:pt x="781372" y="1070979"/>
                  <a:pt x="781467" y="1070979"/>
                  <a:pt x="781656" y="1070979"/>
                </a:cubicBezTo>
                <a:cubicBezTo>
                  <a:pt x="807828" y="1070979"/>
                  <a:pt x="829070" y="1049698"/>
                  <a:pt x="829070" y="1023477"/>
                </a:cubicBezTo>
                <a:lnTo>
                  <a:pt x="829070" y="302397"/>
                </a:lnTo>
                <a:cubicBezTo>
                  <a:pt x="834380" y="266201"/>
                  <a:pt x="865483" y="238365"/>
                  <a:pt x="903034" y="238365"/>
                </a:cubicBezTo>
                <a:cubicBezTo>
                  <a:pt x="944284" y="238365"/>
                  <a:pt x="977853" y="271996"/>
                  <a:pt x="977853" y="313323"/>
                </a:cubicBezTo>
                <a:lnTo>
                  <a:pt x="977853" y="1023477"/>
                </a:lnTo>
                <a:cubicBezTo>
                  <a:pt x="977853" y="1049698"/>
                  <a:pt x="999094" y="1070979"/>
                  <a:pt x="1025266" y="1070979"/>
                </a:cubicBezTo>
                <a:cubicBezTo>
                  <a:pt x="1051438" y="1070979"/>
                  <a:pt x="1072679" y="1049698"/>
                  <a:pt x="1072679" y="1023477"/>
                </a:cubicBezTo>
                <a:lnTo>
                  <a:pt x="1072679" y="558243"/>
                </a:lnTo>
                <a:cubicBezTo>
                  <a:pt x="1072679" y="538197"/>
                  <a:pt x="1080360" y="519576"/>
                  <a:pt x="1094395" y="505991"/>
                </a:cubicBezTo>
                <a:lnTo>
                  <a:pt x="1095343" y="505041"/>
                </a:lnTo>
                <a:cubicBezTo>
                  <a:pt x="1108998" y="490980"/>
                  <a:pt x="1127489" y="483285"/>
                  <a:pt x="1147592" y="483285"/>
                </a:cubicBezTo>
                <a:cubicBezTo>
                  <a:pt x="1188842" y="483285"/>
                  <a:pt x="1222411" y="516916"/>
                  <a:pt x="1222411" y="558243"/>
                </a:cubicBezTo>
                <a:lnTo>
                  <a:pt x="1222411" y="1269727"/>
                </a:lnTo>
                <a:cubicBezTo>
                  <a:pt x="1222411" y="1295948"/>
                  <a:pt x="1243652" y="1317229"/>
                  <a:pt x="1269824" y="1317229"/>
                </a:cubicBezTo>
                <a:cubicBezTo>
                  <a:pt x="1295996" y="1317229"/>
                  <a:pt x="1317237" y="1295948"/>
                  <a:pt x="1317237" y="1269727"/>
                </a:cubicBezTo>
                <a:lnTo>
                  <a:pt x="1317237" y="558243"/>
                </a:lnTo>
                <a:cubicBezTo>
                  <a:pt x="1317237" y="464474"/>
                  <a:pt x="1241091" y="388281"/>
                  <a:pt x="1147592" y="388281"/>
                </a:cubicBezTo>
                <a:cubicBezTo>
                  <a:pt x="1121041" y="388281"/>
                  <a:pt x="1095627" y="394456"/>
                  <a:pt x="1072774" y="405857"/>
                </a:cubicBezTo>
                <a:lnTo>
                  <a:pt x="1072774" y="313323"/>
                </a:lnTo>
                <a:cubicBezTo>
                  <a:pt x="1072774" y="219554"/>
                  <a:pt x="996628" y="143361"/>
                  <a:pt x="903129" y="143361"/>
                </a:cubicBezTo>
                <a:cubicBezTo>
                  <a:pt x="876388" y="143361"/>
                  <a:pt x="851259" y="149726"/>
                  <a:pt x="828690" y="160842"/>
                </a:cubicBezTo>
                <a:cubicBezTo>
                  <a:pt x="823949" y="71348"/>
                  <a:pt x="749984" y="0"/>
                  <a:pt x="659519" y="0"/>
                </a:cubicBezTo>
                <a:cubicBezTo>
                  <a:pt x="569055" y="0"/>
                  <a:pt x="495090" y="71443"/>
                  <a:pt x="490349" y="160842"/>
                </a:cubicBezTo>
                <a:cubicBezTo>
                  <a:pt x="467875" y="149821"/>
                  <a:pt x="442651" y="143361"/>
                  <a:pt x="415910" y="143361"/>
                </a:cubicBezTo>
                <a:cubicBezTo>
                  <a:pt x="322316" y="143361"/>
                  <a:pt x="246265" y="219649"/>
                  <a:pt x="246265" y="313323"/>
                </a:cubicBezTo>
                <a:lnTo>
                  <a:pt x="246265" y="805728"/>
                </a:lnTo>
                <a:cubicBezTo>
                  <a:pt x="223222" y="793947"/>
                  <a:pt x="197239" y="787202"/>
                  <a:pt x="169645" y="787202"/>
                </a:cubicBezTo>
                <a:lnTo>
                  <a:pt x="89042" y="787202"/>
                </a:lnTo>
                <a:cubicBezTo>
                  <a:pt x="39922" y="787202"/>
                  <a:pt x="0" y="827199"/>
                  <a:pt x="0" y="876411"/>
                </a:cubicBezTo>
                <a:lnTo>
                  <a:pt x="0" y="1475790"/>
                </a:lnTo>
                <a:lnTo>
                  <a:pt x="243515" y="1841745"/>
                </a:lnTo>
                <a:lnTo>
                  <a:pt x="226067" y="2100631"/>
                </a:lnTo>
                <a:lnTo>
                  <a:pt x="27500" y="2100631"/>
                </a:lnTo>
                <a:lnTo>
                  <a:pt x="27500" y="2451860"/>
                </a:lnTo>
                <a:lnTo>
                  <a:pt x="1420219" y="2451860"/>
                </a:lnTo>
                <a:lnTo>
                  <a:pt x="1420219" y="2100631"/>
                </a:lnTo>
                <a:lnTo>
                  <a:pt x="1213212" y="2100631"/>
                </a:lnTo>
                <a:close/>
                <a:moveTo>
                  <a:pt x="1325487" y="2356761"/>
                </a:moveTo>
                <a:lnTo>
                  <a:pt x="122326" y="2356761"/>
                </a:lnTo>
                <a:lnTo>
                  <a:pt x="122326" y="2195540"/>
                </a:lnTo>
                <a:lnTo>
                  <a:pt x="1325392" y="2195540"/>
                </a:lnTo>
                <a:lnTo>
                  <a:pt x="1325392" y="2356761"/>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365" name="Google Shape;365;p30"/>
          <p:cNvSpPr/>
          <p:nvPr/>
        </p:nvSpPr>
        <p:spPr>
          <a:xfrm>
            <a:off x="8286966" y="1871281"/>
            <a:ext cx="199705" cy="280483"/>
          </a:xfrm>
          <a:custGeom>
            <a:rect b="b" l="l" r="r" t="t"/>
            <a:pathLst>
              <a:path extrusionOk="0" h="2671271" w="1901951">
                <a:moveTo>
                  <a:pt x="1901666" y="848125"/>
                </a:moveTo>
                <a:lnTo>
                  <a:pt x="1901666" y="1658475"/>
                </a:lnTo>
                <a:cubicBezTo>
                  <a:pt x="1901666" y="1684671"/>
                  <a:pt x="1880330" y="1705931"/>
                  <a:pt x="1854041" y="1705931"/>
                </a:cubicBezTo>
                <a:cubicBezTo>
                  <a:pt x="1827752" y="1705931"/>
                  <a:pt x="1806416" y="1684671"/>
                  <a:pt x="1806416" y="1658475"/>
                </a:cubicBezTo>
                <a:lnTo>
                  <a:pt x="1806416" y="848125"/>
                </a:lnTo>
                <a:cubicBezTo>
                  <a:pt x="1806416" y="797348"/>
                  <a:pt x="1764983" y="756061"/>
                  <a:pt x="1714024" y="756061"/>
                </a:cubicBezTo>
                <a:cubicBezTo>
                  <a:pt x="1689259" y="756061"/>
                  <a:pt x="1666304" y="765552"/>
                  <a:pt x="1649444" y="782826"/>
                </a:cubicBezTo>
                <a:lnTo>
                  <a:pt x="1648492" y="783775"/>
                </a:lnTo>
                <a:cubicBezTo>
                  <a:pt x="1631156" y="800575"/>
                  <a:pt x="1621631" y="823448"/>
                  <a:pt x="1621631" y="848125"/>
                </a:cubicBezTo>
                <a:lnTo>
                  <a:pt x="1621631" y="1378013"/>
                </a:lnTo>
                <a:cubicBezTo>
                  <a:pt x="1621631" y="1404209"/>
                  <a:pt x="1600295" y="1425469"/>
                  <a:pt x="1574006" y="1425469"/>
                </a:cubicBezTo>
                <a:cubicBezTo>
                  <a:pt x="1547717" y="1425469"/>
                  <a:pt x="1526381" y="1404209"/>
                  <a:pt x="1526381" y="1378013"/>
                </a:cubicBezTo>
                <a:lnTo>
                  <a:pt x="1526381" y="569087"/>
                </a:lnTo>
                <a:cubicBezTo>
                  <a:pt x="1526381" y="518309"/>
                  <a:pt x="1484948" y="477023"/>
                  <a:pt x="1433989" y="477023"/>
                </a:cubicBezTo>
                <a:cubicBezTo>
                  <a:pt x="1387412" y="477023"/>
                  <a:pt x="1348931" y="511570"/>
                  <a:pt x="1342644" y="556179"/>
                </a:cubicBezTo>
                <a:lnTo>
                  <a:pt x="1342644" y="1377918"/>
                </a:lnTo>
                <a:cubicBezTo>
                  <a:pt x="1342644" y="1404114"/>
                  <a:pt x="1321308" y="1425374"/>
                  <a:pt x="1295019" y="1425374"/>
                </a:cubicBezTo>
                <a:cubicBezTo>
                  <a:pt x="1294829" y="1425374"/>
                  <a:pt x="1294733" y="1425374"/>
                  <a:pt x="1294543" y="1425374"/>
                </a:cubicBezTo>
                <a:cubicBezTo>
                  <a:pt x="1294352" y="1425374"/>
                  <a:pt x="1294257" y="1425374"/>
                  <a:pt x="1294067" y="1425374"/>
                </a:cubicBezTo>
                <a:cubicBezTo>
                  <a:pt x="1267778" y="1425374"/>
                  <a:pt x="1246442" y="1404114"/>
                  <a:pt x="1246442" y="1377918"/>
                </a:cubicBezTo>
                <a:lnTo>
                  <a:pt x="1246442" y="569087"/>
                </a:lnTo>
                <a:cubicBezTo>
                  <a:pt x="1246442" y="562538"/>
                  <a:pt x="1246823" y="556084"/>
                  <a:pt x="1247489" y="549725"/>
                </a:cubicBezTo>
                <a:lnTo>
                  <a:pt x="1247489" y="405745"/>
                </a:lnTo>
                <a:cubicBezTo>
                  <a:pt x="1247489" y="354967"/>
                  <a:pt x="1206056" y="313681"/>
                  <a:pt x="1155097" y="313681"/>
                </a:cubicBezTo>
                <a:cubicBezTo>
                  <a:pt x="1104138" y="313681"/>
                  <a:pt x="1062704" y="354967"/>
                  <a:pt x="1062704" y="405745"/>
                </a:cubicBezTo>
                <a:lnTo>
                  <a:pt x="1062704" y="549725"/>
                </a:lnTo>
                <a:cubicBezTo>
                  <a:pt x="1063371" y="556084"/>
                  <a:pt x="1063752" y="562538"/>
                  <a:pt x="1063752" y="569087"/>
                </a:cubicBezTo>
                <a:lnTo>
                  <a:pt x="1063752" y="1377918"/>
                </a:lnTo>
                <a:cubicBezTo>
                  <a:pt x="1063752" y="1404114"/>
                  <a:pt x="1042416" y="1425374"/>
                  <a:pt x="1016127" y="1425374"/>
                </a:cubicBezTo>
                <a:cubicBezTo>
                  <a:pt x="1015937" y="1425374"/>
                  <a:pt x="1015841" y="1425374"/>
                  <a:pt x="1015651" y="1425374"/>
                </a:cubicBezTo>
                <a:cubicBezTo>
                  <a:pt x="1015460" y="1425374"/>
                  <a:pt x="1015365" y="1425374"/>
                  <a:pt x="1015175" y="1425374"/>
                </a:cubicBezTo>
                <a:cubicBezTo>
                  <a:pt x="988886" y="1425374"/>
                  <a:pt x="967550" y="1404114"/>
                  <a:pt x="967550" y="1377918"/>
                </a:cubicBezTo>
                <a:lnTo>
                  <a:pt x="967550" y="556179"/>
                </a:lnTo>
                <a:cubicBezTo>
                  <a:pt x="961263" y="511476"/>
                  <a:pt x="922687" y="477023"/>
                  <a:pt x="876205" y="477023"/>
                </a:cubicBezTo>
                <a:cubicBezTo>
                  <a:pt x="825246" y="477023"/>
                  <a:pt x="783812" y="518309"/>
                  <a:pt x="783812" y="569087"/>
                </a:cubicBezTo>
                <a:lnTo>
                  <a:pt x="783812" y="1377918"/>
                </a:lnTo>
                <a:cubicBezTo>
                  <a:pt x="783812" y="1382474"/>
                  <a:pt x="782955" y="1386745"/>
                  <a:pt x="781812" y="1390826"/>
                </a:cubicBezTo>
                <a:lnTo>
                  <a:pt x="781812" y="1701280"/>
                </a:lnTo>
                <a:cubicBezTo>
                  <a:pt x="781812" y="1727476"/>
                  <a:pt x="760476" y="1748736"/>
                  <a:pt x="734187" y="1748736"/>
                </a:cubicBezTo>
                <a:cubicBezTo>
                  <a:pt x="707898" y="1748736"/>
                  <a:pt x="686562" y="1727476"/>
                  <a:pt x="686562" y="1701280"/>
                </a:cubicBezTo>
                <a:lnTo>
                  <a:pt x="686562" y="1302369"/>
                </a:lnTo>
                <a:cubicBezTo>
                  <a:pt x="686562" y="1251592"/>
                  <a:pt x="645128" y="1210306"/>
                  <a:pt x="594170" y="1210306"/>
                </a:cubicBezTo>
                <a:lnTo>
                  <a:pt x="501777" y="1210306"/>
                </a:lnTo>
                <a:lnTo>
                  <a:pt x="501777" y="1862249"/>
                </a:lnTo>
                <a:cubicBezTo>
                  <a:pt x="501777" y="1862249"/>
                  <a:pt x="782765" y="2282231"/>
                  <a:pt x="782765" y="2282231"/>
                </a:cubicBezTo>
                <a:lnTo>
                  <a:pt x="759428" y="2626948"/>
                </a:lnTo>
                <a:cubicBezTo>
                  <a:pt x="757714" y="2652004"/>
                  <a:pt x="736759" y="2671176"/>
                  <a:pt x="711994" y="2671176"/>
                </a:cubicBezTo>
                <a:cubicBezTo>
                  <a:pt x="710946" y="2671176"/>
                  <a:pt x="709803" y="2671176"/>
                  <a:pt x="708755" y="2671081"/>
                </a:cubicBezTo>
                <a:cubicBezTo>
                  <a:pt x="682562" y="2669278"/>
                  <a:pt x="662654" y="2646689"/>
                  <a:pt x="664464" y="2620494"/>
                </a:cubicBezTo>
                <a:lnTo>
                  <a:pt x="685610" y="2308047"/>
                </a:lnTo>
                <a:lnTo>
                  <a:pt x="406622" y="1891008"/>
                </a:lnTo>
                <a:lnTo>
                  <a:pt x="406622" y="1210400"/>
                </a:lnTo>
                <a:cubicBezTo>
                  <a:pt x="406622" y="1158104"/>
                  <a:pt x="449390" y="1115489"/>
                  <a:pt x="501872" y="1115489"/>
                </a:cubicBezTo>
                <a:lnTo>
                  <a:pt x="594265" y="1115489"/>
                </a:lnTo>
                <a:cubicBezTo>
                  <a:pt x="628745" y="1115489"/>
                  <a:pt x="660845" y="1124981"/>
                  <a:pt x="688658" y="1141115"/>
                </a:cubicBezTo>
                <a:lnTo>
                  <a:pt x="688658" y="569087"/>
                </a:lnTo>
                <a:cubicBezTo>
                  <a:pt x="688658" y="466013"/>
                  <a:pt x="772859" y="382112"/>
                  <a:pt x="876300" y="382112"/>
                </a:cubicBezTo>
                <a:cubicBezTo>
                  <a:pt x="909447" y="382112"/>
                  <a:pt x="940594" y="390844"/>
                  <a:pt x="967645" y="405935"/>
                </a:cubicBezTo>
                <a:lnTo>
                  <a:pt x="967645" y="405745"/>
                </a:lnTo>
                <a:cubicBezTo>
                  <a:pt x="967645" y="302671"/>
                  <a:pt x="1051846" y="218770"/>
                  <a:pt x="1155287" y="218770"/>
                </a:cubicBezTo>
                <a:cubicBezTo>
                  <a:pt x="1258729" y="218770"/>
                  <a:pt x="1342930" y="302671"/>
                  <a:pt x="1342930" y="405745"/>
                </a:cubicBezTo>
                <a:lnTo>
                  <a:pt x="1342930" y="405935"/>
                </a:lnTo>
                <a:cubicBezTo>
                  <a:pt x="1369981" y="390844"/>
                  <a:pt x="1401128" y="382112"/>
                  <a:pt x="1434275" y="382112"/>
                </a:cubicBezTo>
                <a:cubicBezTo>
                  <a:pt x="1537716" y="382112"/>
                  <a:pt x="1621917" y="466013"/>
                  <a:pt x="1621917" y="569087"/>
                </a:cubicBezTo>
                <a:lnTo>
                  <a:pt x="1621917" y="685542"/>
                </a:lnTo>
                <a:cubicBezTo>
                  <a:pt x="1649635" y="669692"/>
                  <a:pt x="1681163" y="661150"/>
                  <a:pt x="1714310" y="661150"/>
                </a:cubicBezTo>
                <a:cubicBezTo>
                  <a:pt x="1817751" y="661150"/>
                  <a:pt x="1901952" y="745052"/>
                  <a:pt x="1901952" y="848125"/>
                </a:cubicBezTo>
                <a:close/>
                <a:moveTo>
                  <a:pt x="1869472" y="1843932"/>
                </a:moveTo>
                <a:cubicBezTo>
                  <a:pt x="1844612" y="1835390"/>
                  <a:pt x="1817465" y="1848582"/>
                  <a:pt x="1808988" y="1873449"/>
                </a:cubicBezTo>
                <a:lnTo>
                  <a:pt x="1665827" y="2288875"/>
                </a:lnTo>
                <a:lnTo>
                  <a:pt x="1688783" y="2627043"/>
                </a:lnTo>
                <a:cubicBezTo>
                  <a:pt x="1690497" y="2652099"/>
                  <a:pt x="1711452" y="2671271"/>
                  <a:pt x="1736217" y="2671271"/>
                </a:cubicBezTo>
                <a:cubicBezTo>
                  <a:pt x="1737265" y="2671271"/>
                  <a:pt x="1738408" y="2671271"/>
                  <a:pt x="1739456" y="2671176"/>
                </a:cubicBezTo>
                <a:cubicBezTo>
                  <a:pt x="1765649" y="2669373"/>
                  <a:pt x="1785557" y="2646784"/>
                  <a:pt x="1783747" y="2620588"/>
                </a:cubicBezTo>
                <a:lnTo>
                  <a:pt x="1762125" y="2301593"/>
                </a:lnTo>
                <a:lnTo>
                  <a:pt x="1898999" y="1904295"/>
                </a:lnTo>
                <a:cubicBezTo>
                  <a:pt x="1907572" y="1879523"/>
                  <a:pt x="1894332" y="1852474"/>
                  <a:pt x="1869377" y="1844026"/>
                </a:cubicBezTo>
                <a:close/>
                <a:moveTo>
                  <a:pt x="286036" y="870619"/>
                </a:moveTo>
                <a:cubicBezTo>
                  <a:pt x="128302" y="870619"/>
                  <a:pt x="0" y="742774"/>
                  <a:pt x="0" y="585601"/>
                </a:cubicBezTo>
                <a:cubicBezTo>
                  <a:pt x="0" y="444468"/>
                  <a:pt x="220885" y="100321"/>
                  <a:pt x="246031" y="61597"/>
                </a:cubicBezTo>
                <a:lnTo>
                  <a:pt x="286036" y="0"/>
                </a:lnTo>
                <a:lnTo>
                  <a:pt x="326041" y="61597"/>
                </a:lnTo>
                <a:cubicBezTo>
                  <a:pt x="351187" y="100416"/>
                  <a:pt x="572072" y="444563"/>
                  <a:pt x="572072" y="585696"/>
                </a:cubicBezTo>
                <a:cubicBezTo>
                  <a:pt x="572072" y="742869"/>
                  <a:pt x="443770" y="870714"/>
                  <a:pt x="286036" y="870714"/>
                </a:cubicBezTo>
                <a:close/>
                <a:moveTo>
                  <a:pt x="476822" y="585601"/>
                </a:moveTo>
                <a:cubicBezTo>
                  <a:pt x="476822" y="512235"/>
                  <a:pt x="372142" y="317193"/>
                  <a:pt x="286036" y="176629"/>
                </a:cubicBezTo>
                <a:cubicBezTo>
                  <a:pt x="199930" y="317193"/>
                  <a:pt x="95250" y="512235"/>
                  <a:pt x="95250" y="585601"/>
                </a:cubicBezTo>
                <a:cubicBezTo>
                  <a:pt x="95250" y="690383"/>
                  <a:pt x="180880" y="775708"/>
                  <a:pt x="286036" y="775708"/>
                </a:cubicBezTo>
                <a:cubicBezTo>
                  <a:pt x="391192" y="775708"/>
                  <a:pt x="476822" y="690383"/>
                  <a:pt x="476822" y="585601"/>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366" name="Google Shape;366;p30"/>
          <p:cNvSpPr/>
          <p:nvPr/>
        </p:nvSpPr>
        <p:spPr>
          <a:xfrm>
            <a:off x="8304828" y="1278984"/>
            <a:ext cx="173996" cy="239855"/>
          </a:xfrm>
          <a:custGeom>
            <a:rect b="b" l="l" r="r" t="t"/>
            <a:pathLst>
              <a:path extrusionOk="0" h="2665051" w="1933286">
                <a:moveTo>
                  <a:pt x="1844256" y="1120002"/>
                </a:moveTo>
                <a:cubicBezTo>
                  <a:pt x="1822575" y="1060185"/>
                  <a:pt x="1764568" y="1021227"/>
                  <a:pt x="1700380" y="1021894"/>
                </a:cubicBezTo>
                <a:cubicBezTo>
                  <a:pt x="1638569" y="1022942"/>
                  <a:pt x="1586553" y="1061042"/>
                  <a:pt x="1567819" y="1118954"/>
                </a:cubicBezTo>
                <a:cubicBezTo>
                  <a:pt x="1566203" y="1123907"/>
                  <a:pt x="1564586" y="1128765"/>
                  <a:pt x="1562874" y="1133527"/>
                </a:cubicBezTo>
                <a:cubicBezTo>
                  <a:pt x="1527975" y="1230968"/>
                  <a:pt x="1433737" y="1272021"/>
                  <a:pt x="1362797" y="1255542"/>
                </a:cubicBezTo>
                <a:cubicBezTo>
                  <a:pt x="1293569" y="1239445"/>
                  <a:pt x="1260477" y="1170389"/>
                  <a:pt x="1272173" y="1066090"/>
                </a:cubicBezTo>
                <a:cubicBezTo>
                  <a:pt x="1326852" y="578410"/>
                  <a:pt x="1211979" y="231605"/>
                  <a:pt x="930787" y="35485"/>
                </a:cubicBezTo>
                <a:cubicBezTo>
                  <a:pt x="872495" y="-5187"/>
                  <a:pt x="799368" y="-11283"/>
                  <a:pt x="735085" y="19197"/>
                </a:cubicBezTo>
                <a:cubicBezTo>
                  <a:pt x="670896" y="49677"/>
                  <a:pt x="629340" y="110161"/>
                  <a:pt x="623825" y="180932"/>
                </a:cubicBezTo>
                <a:cubicBezTo>
                  <a:pt x="615837" y="283325"/>
                  <a:pt x="592444" y="437630"/>
                  <a:pt x="525879" y="591364"/>
                </a:cubicBezTo>
                <a:cubicBezTo>
                  <a:pt x="487556" y="679851"/>
                  <a:pt x="414714" y="775673"/>
                  <a:pt x="337498" y="877114"/>
                </a:cubicBezTo>
                <a:cubicBezTo>
                  <a:pt x="206269" y="1049612"/>
                  <a:pt x="57448" y="1245160"/>
                  <a:pt x="15416" y="1483666"/>
                </a:cubicBezTo>
                <a:cubicBezTo>
                  <a:pt x="-28232" y="1731411"/>
                  <a:pt x="21217" y="1976204"/>
                  <a:pt x="158532" y="2191564"/>
                </a:cubicBezTo>
                <a:cubicBezTo>
                  <a:pt x="252675" y="2339202"/>
                  <a:pt x="357943" y="2425974"/>
                  <a:pt x="379339" y="2442834"/>
                </a:cubicBezTo>
                <a:cubicBezTo>
                  <a:pt x="410435" y="2471599"/>
                  <a:pt x="631052" y="2665052"/>
                  <a:pt x="955131" y="2665052"/>
                </a:cubicBezTo>
                <a:cubicBezTo>
                  <a:pt x="1279210" y="2665052"/>
                  <a:pt x="1493931" y="2502555"/>
                  <a:pt x="1509812" y="2489601"/>
                </a:cubicBezTo>
                <a:cubicBezTo>
                  <a:pt x="1751635" y="2296339"/>
                  <a:pt x="1891518" y="2048784"/>
                  <a:pt x="1925466" y="1753985"/>
                </a:cubicBezTo>
                <a:cubicBezTo>
                  <a:pt x="1956562" y="1484047"/>
                  <a:pt x="1887809" y="1240969"/>
                  <a:pt x="1844066" y="1120097"/>
                </a:cubicBezTo>
                <a:close/>
                <a:moveTo>
                  <a:pt x="998589" y="2467979"/>
                </a:moveTo>
                <a:cubicBezTo>
                  <a:pt x="987273" y="2479886"/>
                  <a:pt x="973769" y="2481600"/>
                  <a:pt x="966733" y="2481600"/>
                </a:cubicBezTo>
                <a:cubicBezTo>
                  <a:pt x="959696" y="2481600"/>
                  <a:pt x="946192" y="2479791"/>
                  <a:pt x="934876" y="2467979"/>
                </a:cubicBezTo>
                <a:cubicBezTo>
                  <a:pt x="833602" y="2361871"/>
                  <a:pt x="777782" y="2222901"/>
                  <a:pt x="777782" y="2076502"/>
                </a:cubicBezTo>
                <a:cubicBezTo>
                  <a:pt x="777782" y="1930103"/>
                  <a:pt x="833602" y="1791133"/>
                  <a:pt x="934876" y="1685025"/>
                </a:cubicBezTo>
                <a:cubicBezTo>
                  <a:pt x="946192" y="1673118"/>
                  <a:pt x="959696" y="1671404"/>
                  <a:pt x="966733" y="1671404"/>
                </a:cubicBezTo>
                <a:cubicBezTo>
                  <a:pt x="973769" y="1671404"/>
                  <a:pt x="987273" y="1673214"/>
                  <a:pt x="998684" y="1685025"/>
                </a:cubicBezTo>
                <a:cubicBezTo>
                  <a:pt x="1099959" y="1791133"/>
                  <a:pt x="1155779" y="1930103"/>
                  <a:pt x="1155779" y="2076502"/>
                </a:cubicBezTo>
                <a:cubicBezTo>
                  <a:pt x="1155779" y="2222901"/>
                  <a:pt x="1099959" y="2361871"/>
                  <a:pt x="998684" y="2467979"/>
                </a:cubicBezTo>
                <a:close/>
                <a:moveTo>
                  <a:pt x="1414718" y="2370634"/>
                </a:moveTo>
                <a:cubicBezTo>
                  <a:pt x="1414718" y="2370634"/>
                  <a:pt x="1414053" y="2371206"/>
                  <a:pt x="1413863" y="2371301"/>
                </a:cubicBezTo>
                <a:cubicBezTo>
                  <a:pt x="1412626" y="2372253"/>
                  <a:pt x="1328469" y="2439595"/>
                  <a:pt x="1183071" y="2480934"/>
                </a:cubicBezTo>
                <a:cubicBezTo>
                  <a:pt x="1263995" y="2362347"/>
                  <a:pt x="1307833" y="2222330"/>
                  <a:pt x="1307833" y="2076407"/>
                </a:cubicBezTo>
                <a:cubicBezTo>
                  <a:pt x="1307833" y="1890669"/>
                  <a:pt x="1237084" y="1714171"/>
                  <a:pt x="1108612" y="1579583"/>
                </a:cubicBezTo>
                <a:cubicBezTo>
                  <a:pt x="1071240" y="1540435"/>
                  <a:pt x="1020841" y="1518813"/>
                  <a:pt x="966733" y="1518813"/>
                </a:cubicBezTo>
                <a:cubicBezTo>
                  <a:pt x="912624" y="1518813"/>
                  <a:pt x="862225" y="1540340"/>
                  <a:pt x="824853" y="1579583"/>
                </a:cubicBezTo>
                <a:cubicBezTo>
                  <a:pt x="696381" y="1714171"/>
                  <a:pt x="625632" y="1890574"/>
                  <a:pt x="625632" y="2076407"/>
                </a:cubicBezTo>
                <a:cubicBezTo>
                  <a:pt x="625632" y="2221854"/>
                  <a:pt x="669185" y="2361395"/>
                  <a:pt x="749634" y="2479791"/>
                </a:cubicBezTo>
                <a:cubicBezTo>
                  <a:pt x="585788" y="2427594"/>
                  <a:pt x="483087" y="2331105"/>
                  <a:pt x="481850" y="2329867"/>
                </a:cubicBezTo>
                <a:cubicBezTo>
                  <a:pt x="479568" y="2327676"/>
                  <a:pt x="477191" y="2325581"/>
                  <a:pt x="474623" y="2323676"/>
                </a:cubicBezTo>
                <a:cubicBezTo>
                  <a:pt x="470629" y="2320628"/>
                  <a:pt x="76086" y="2017256"/>
                  <a:pt x="165379" y="1510050"/>
                </a:cubicBezTo>
                <a:cubicBezTo>
                  <a:pt x="200944" y="1308025"/>
                  <a:pt x="331983" y="1135908"/>
                  <a:pt x="458647" y="969411"/>
                </a:cubicBezTo>
                <a:cubicBezTo>
                  <a:pt x="541569" y="860350"/>
                  <a:pt x="619926" y="757385"/>
                  <a:pt x="665666" y="651848"/>
                </a:cubicBezTo>
                <a:cubicBezTo>
                  <a:pt x="740505" y="478874"/>
                  <a:pt x="766751" y="306662"/>
                  <a:pt x="775689" y="192647"/>
                </a:cubicBezTo>
                <a:cubicBezTo>
                  <a:pt x="777496" y="170073"/>
                  <a:pt x="793567" y="160072"/>
                  <a:pt x="800414" y="156833"/>
                </a:cubicBezTo>
                <a:cubicBezTo>
                  <a:pt x="804123" y="155119"/>
                  <a:pt x="811064" y="152452"/>
                  <a:pt x="819623" y="152452"/>
                </a:cubicBezTo>
                <a:cubicBezTo>
                  <a:pt x="826945" y="152452"/>
                  <a:pt x="835408" y="154357"/>
                  <a:pt x="844062" y="160358"/>
                </a:cubicBezTo>
                <a:cubicBezTo>
                  <a:pt x="1079133" y="324378"/>
                  <a:pt x="1169853" y="614986"/>
                  <a:pt x="1121260" y="1048945"/>
                </a:cubicBezTo>
                <a:cubicBezTo>
                  <a:pt x="1110704" y="1143052"/>
                  <a:pt x="1125349" y="1223062"/>
                  <a:pt x="1164908" y="1286784"/>
                </a:cubicBezTo>
                <a:cubicBezTo>
                  <a:pt x="1201804" y="1346316"/>
                  <a:pt x="1260001" y="1387845"/>
                  <a:pt x="1328659" y="1403847"/>
                </a:cubicBezTo>
                <a:cubicBezTo>
                  <a:pt x="1401310" y="1420801"/>
                  <a:pt x="1479667" y="1408990"/>
                  <a:pt x="1549371" y="1370604"/>
                </a:cubicBezTo>
                <a:cubicBezTo>
                  <a:pt x="1621927" y="1330695"/>
                  <a:pt x="1677557" y="1264877"/>
                  <a:pt x="1706275" y="1185248"/>
                </a:cubicBezTo>
                <a:cubicBezTo>
                  <a:pt x="1788341" y="1419849"/>
                  <a:pt x="1909681" y="1975442"/>
                  <a:pt x="1415004" y="2370634"/>
                </a:cubicBezTo>
                <a:close/>
              </a:path>
            </a:pathLst>
          </a:custGeom>
          <a:solidFill>
            <a:schemeClr val="dk1"/>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367" name="Google Shape;367;p30"/>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71" name="Shape 371"/>
        <p:cNvGrpSpPr/>
        <p:nvPr/>
      </p:nvGrpSpPr>
      <p:grpSpPr>
        <a:xfrm>
          <a:off x="0" y="0"/>
          <a:ext cx="0" cy="0"/>
          <a:chOff x="0" y="0"/>
          <a:chExt cx="0" cy="0"/>
        </a:xfrm>
      </p:grpSpPr>
      <p:sp>
        <p:nvSpPr>
          <p:cNvPr id="372" name="Google Shape;372;p31"/>
          <p:cNvSpPr/>
          <p:nvPr/>
        </p:nvSpPr>
        <p:spPr>
          <a:xfrm>
            <a:off x="3096547" y="2741469"/>
            <a:ext cx="5604300" cy="2058000"/>
          </a:xfrm>
          <a:prstGeom prst="roundRect">
            <a:avLst>
              <a:gd fmla="val 6538" name="adj"/>
            </a:avLst>
          </a:prstGeom>
          <a:solidFill>
            <a:srgbClr val="FFFDC5"/>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73" name="Google Shape;373;p31"/>
          <p:cNvSpPr/>
          <p:nvPr/>
        </p:nvSpPr>
        <p:spPr>
          <a:xfrm>
            <a:off x="3096547" y="571500"/>
            <a:ext cx="2725200" cy="9153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74" name="Google Shape;374;p31"/>
          <p:cNvSpPr/>
          <p:nvPr/>
        </p:nvSpPr>
        <p:spPr>
          <a:xfrm>
            <a:off x="5983703" y="571500"/>
            <a:ext cx="2725200" cy="9153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75" name="Google Shape;375;p31"/>
          <p:cNvSpPr/>
          <p:nvPr/>
        </p:nvSpPr>
        <p:spPr>
          <a:xfrm>
            <a:off x="3096547" y="1656486"/>
            <a:ext cx="2725200" cy="9153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76" name="Google Shape;376;p31"/>
          <p:cNvSpPr/>
          <p:nvPr/>
        </p:nvSpPr>
        <p:spPr>
          <a:xfrm>
            <a:off x="5983703" y="1656486"/>
            <a:ext cx="2725200" cy="915300"/>
          </a:xfrm>
          <a:prstGeom prst="roundRect">
            <a:avLst>
              <a:gd fmla="val 6173" name="adj"/>
            </a:avLst>
          </a:prstGeom>
          <a:solidFill>
            <a:schemeClr val="accent4"/>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377" name="Google Shape;377;p31"/>
          <p:cNvSpPr txBox="1"/>
          <p:nvPr/>
        </p:nvSpPr>
        <p:spPr>
          <a:xfrm>
            <a:off x="3264160" y="887247"/>
            <a:ext cx="1832400" cy="2838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None/>
            </a:pPr>
            <a:r>
              <a:rPr lang="en-US" sz="1100">
                <a:solidFill>
                  <a:schemeClr val="dk1"/>
                </a:solidFill>
                <a:latin typeface="Google Sans"/>
                <a:ea typeface="Google Sans"/>
                <a:cs typeface="Google Sans"/>
                <a:sym typeface="Google Sans"/>
              </a:rPr>
              <a:t>Discharge Battery</a:t>
            </a:r>
            <a:endParaRPr sz="1100">
              <a:solidFill>
                <a:schemeClr val="dk1"/>
              </a:solidFill>
              <a:latin typeface="Google Sans"/>
              <a:ea typeface="Google Sans"/>
              <a:cs typeface="Google Sans"/>
              <a:sym typeface="Google Sans"/>
            </a:endParaRPr>
          </a:p>
        </p:txBody>
      </p:sp>
      <p:sp>
        <p:nvSpPr>
          <p:cNvPr id="378" name="Google Shape;378;p31"/>
          <p:cNvSpPr txBox="1"/>
          <p:nvPr/>
        </p:nvSpPr>
        <p:spPr>
          <a:xfrm>
            <a:off x="3264160" y="1972227"/>
            <a:ext cx="1832400" cy="283800"/>
          </a:xfrm>
          <a:prstGeom prst="rect">
            <a:avLst/>
          </a:prstGeom>
          <a:noFill/>
          <a:ln>
            <a:noFill/>
          </a:ln>
        </p:spPr>
        <p:txBody>
          <a:bodyPr anchorCtr="0" anchor="ctr" bIns="0" lIns="0" spcFirstLastPara="1" rIns="0" wrap="square" tIns="12375">
            <a:noAutofit/>
          </a:bodyPr>
          <a:lstStyle/>
          <a:p>
            <a:pPr indent="0" lvl="0" marL="12700" marR="228600" rtl="0" algn="l">
              <a:lnSpc>
                <a:spcPct val="150000"/>
              </a:lnSpc>
              <a:spcBef>
                <a:spcPts val="0"/>
              </a:spcBef>
              <a:spcAft>
                <a:spcPts val="0"/>
              </a:spcAft>
              <a:buNone/>
            </a:pPr>
            <a:r>
              <a:rPr lang="en-US" sz="1100">
                <a:solidFill>
                  <a:schemeClr val="dk1"/>
                </a:solidFill>
                <a:latin typeface="Google Sans"/>
                <a:ea typeface="Google Sans"/>
                <a:cs typeface="Google Sans"/>
                <a:sym typeface="Google Sans"/>
              </a:rPr>
              <a:t>Do not damage battery</a:t>
            </a:r>
            <a:endParaRPr sz="1100">
              <a:solidFill>
                <a:schemeClr val="dk1"/>
              </a:solidFill>
              <a:latin typeface="Google Sans"/>
              <a:ea typeface="Google Sans"/>
              <a:cs typeface="Google Sans"/>
              <a:sym typeface="Google Sans"/>
            </a:endParaRPr>
          </a:p>
        </p:txBody>
      </p:sp>
      <p:sp>
        <p:nvSpPr>
          <p:cNvPr id="379" name="Google Shape;379;p31"/>
          <p:cNvSpPr txBox="1"/>
          <p:nvPr/>
        </p:nvSpPr>
        <p:spPr>
          <a:xfrm>
            <a:off x="6171937" y="849650"/>
            <a:ext cx="1366200" cy="351000"/>
          </a:xfrm>
          <a:prstGeom prst="rect">
            <a:avLst/>
          </a:prstGeom>
          <a:noFill/>
          <a:ln>
            <a:noFill/>
          </a:ln>
        </p:spPr>
        <p:txBody>
          <a:bodyPr anchorCtr="0" anchor="ctr" bIns="0" lIns="0" spcFirstLastPara="1" rIns="0" wrap="square" tIns="12375">
            <a:spAutoFit/>
          </a:bodyPr>
          <a:lstStyle/>
          <a:p>
            <a:pPr indent="0" lvl="0" marL="12700" marR="228600" rtl="0" algn="l">
              <a:lnSpc>
                <a:spcPct val="100000"/>
              </a:lnSpc>
              <a:spcBef>
                <a:spcPts val="0"/>
              </a:spcBef>
              <a:spcAft>
                <a:spcPts val="0"/>
              </a:spcAft>
              <a:buNone/>
            </a:pPr>
            <a:r>
              <a:rPr lang="en-US" sz="1100">
                <a:solidFill>
                  <a:schemeClr val="dk1"/>
                </a:solidFill>
                <a:latin typeface="Google Sans"/>
                <a:ea typeface="Google Sans"/>
                <a:cs typeface="Google Sans"/>
                <a:sym typeface="Google Sans"/>
              </a:rPr>
              <a:t>Do not inhale hazardous fumes</a:t>
            </a:r>
            <a:endParaRPr sz="1100">
              <a:solidFill>
                <a:schemeClr val="dk1"/>
              </a:solidFill>
              <a:latin typeface="Google Sans"/>
              <a:ea typeface="Google Sans"/>
              <a:cs typeface="Google Sans"/>
              <a:sym typeface="Google Sans"/>
            </a:endParaRPr>
          </a:p>
        </p:txBody>
      </p:sp>
      <p:sp>
        <p:nvSpPr>
          <p:cNvPr id="380" name="Google Shape;380;p31"/>
          <p:cNvSpPr txBox="1"/>
          <p:nvPr/>
        </p:nvSpPr>
        <p:spPr>
          <a:xfrm>
            <a:off x="6171937" y="1934642"/>
            <a:ext cx="1940100" cy="351000"/>
          </a:xfrm>
          <a:prstGeom prst="rect">
            <a:avLst/>
          </a:prstGeom>
          <a:noFill/>
          <a:ln>
            <a:noFill/>
          </a:ln>
        </p:spPr>
        <p:txBody>
          <a:bodyPr anchorCtr="0" anchor="ctr" bIns="0" lIns="0" spcFirstLastPara="1" rIns="0" wrap="square" tIns="12375">
            <a:spAutoFit/>
          </a:bodyPr>
          <a:lstStyle/>
          <a:p>
            <a:pPr indent="0" lvl="0" marL="12700" marR="228600" rtl="0" algn="l">
              <a:lnSpc>
                <a:spcPct val="100000"/>
              </a:lnSpc>
              <a:spcBef>
                <a:spcPts val="0"/>
              </a:spcBef>
              <a:spcAft>
                <a:spcPts val="0"/>
              </a:spcAft>
              <a:buNone/>
            </a:pPr>
            <a:r>
              <a:rPr lang="en-US" sz="1100">
                <a:solidFill>
                  <a:schemeClr val="dk1"/>
                </a:solidFill>
                <a:latin typeface="Google Sans"/>
                <a:ea typeface="Google Sans"/>
                <a:cs typeface="Google Sans"/>
                <a:sym typeface="Google Sans"/>
              </a:rPr>
              <a:t>Be fully prepared for thermal runaway</a:t>
            </a:r>
            <a:endParaRPr sz="1100">
              <a:solidFill>
                <a:schemeClr val="dk1"/>
              </a:solidFill>
              <a:latin typeface="Google Sans"/>
              <a:ea typeface="Google Sans"/>
              <a:cs typeface="Google Sans"/>
              <a:sym typeface="Google Sans"/>
            </a:endParaRPr>
          </a:p>
        </p:txBody>
      </p:sp>
      <p:sp>
        <p:nvSpPr>
          <p:cNvPr id="381" name="Google Shape;381;p31"/>
          <p:cNvSpPr txBox="1"/>
          <p:nvPr/>
        </p:nvSpPr>
        <p:spPr>
          <a:xfrm>
            <a:off x="457202" y="571500"/>
            <a:ext cx="1995600" cy="1293000"/>
          </a:xfrm>
          <a:prstGeom prst="rect">
            <a:avLst/>
          </a:prstGeom>
          <a:noFill/>
          <a:ln>
            <a:noFill/>
          </a:ln>
        </p:spPr>
        <p:txBody>
          <a:bodyPr anchorCtr="0" anchor="t" bIns="0" lIns="0" spcFirstLastPara="1" rIns="0" wrap="square" tIns="0">
            <a:spAutoFit/>
          </a:bodyPr>
          <a:lstStyle/>
          <a:p>
            <a:pPr indent="0" lvl="0" marL="25400" marR="254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Battery Safety</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600"/>
              </a:spcBef>
              <a:spcAft>
                <a:spcPts val="600"/>
              </a:spcAft>
              <a:buClr>
                <a:srgbClr val="000000"/>
              </a:buClr>
              <a:buSzPts val="1200"/>
              <a:buFont typeface="Arial"/>
              <a:buNone/>
            </a:pPr>
            <a:r>
              <a:rPr lang="en-US" sz="1000">
                <a:solidFill>
                  <a:schemeClr val="dk1"/>
                </a:solidFill>
                <a:latin typeface="Google Sans"/>
                <a:ea typeface="Google Sans"/>
                <a:cs typeface="Google Sans"/>
                <a:sym typeface="Google Sans"/>
              </a:rPr>
              <a:t>Improper disassembly can be dangerous—especially if individuals are unfamiliar with safety critical components, such as lithium ion batteries.</a:t>
            </a:r>
            <a:endParaRPr baseline="30000" i="0" sz="1000" u="none" cap="none" strike="noStrike">
              <a:solidFill>
                <a:schemeClr val="dk1"/>
              </a:solidFill>
              <a:latin typeface="Google Sans"/>
              <a:ea typeface="Google Sans"/>
              <a:cs typeface="Google Sans"/>
              <a:sym typeface="Google Sans"/>
            </a:endParaRPr>
          </a:p>
        </p:txBody>
      </p:sp>
      <p:sp>
        <p:nvSpPr>
          <p:cNvPr id="382" name="Google Shape;382;p31"/>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pic>
        <p:nvPicPr>
          <p:cNvPr id="383" name="Google Shape;383;p31"/>
          <p:cNvPicPr preferRelativeResize="0"/>
          <p:nvPr/>
        </p:nvPicPr>
        <p:blipFill>
          <a:blip r:embed="rId4">
            <a:alphaModFix/>
          </a:blip>
          <a:stretch>
            <a:fillRect/>
          </a:stretch>
        </p:blipFill>
        <p:spPr>
          <a:xfrm>
            <a:off x="3292843" y="3008932"/>
            <a:ext cx="158923" cy="217500"/>
          </a:xfrm>
          <a:prstGeom prst="rect">
            <a:avLst/>
          </a:prstGeom>
          <a:noFill/>
          <a:ln>
            <a:noFill/>
          </a:ln>
        </p:spPr>
      </p:pic>
      <p:sp>
        <p:nvSpPr>
          <p:cNvPr id="384" name="Google Shape;384;p31"/>
          <p:cNvSpPr txBox="1"/>
          <p:nvPr/>
        </p:nvSpPr>
        <p:spPr>
          <a:xfrm>
            <a:off x="3278862" y="3325609"/>
            <a:ext cx="10902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000">
                <a:solidFill>
                  <a:schemeClr val="dk1"/>
                </a:solidFill>
                <a:latin typeface="Google Sans SemiBold"/>
                <a:ea typeface="Google Sans SemiBold"/>
                <a:cs typeface="Google Sans SemiBold"/>
                <a:sym typeface="Google Sans SemiBold"/>
              </a:rPr>
              <a:t>Other Battery Handling Tips</a:t>
            </a:r>
            <a:endParaRPr sz="900">
              <a:solidFill>
                <a:schemeClr val="dk1"/>
              </a:solidFill>
              <a:latin typeface="Google Sans"/>
              <a:ea typeface="Google Sans"/>
              <a:cs typeface="Google Sans"/>
              <a:sym typeface="Google Sans"/>
            </a:endParaRPr>
          </a:p>
        </p:txBody>
      </p:sp>
      <p:sp>
        <p:nvSpPr>
          <p:cNvPr id="385" name="Google Shape;385;p31"/>
          <p:cNvSpPr txBox="1"/>
          <p:nvPr/>
        </p:nvSpPr>
        <p:spPr>
          <a:xfrm>
            <a:off x="4433641" y="2994545"/>
            <a:ext cx="3673800" cy="1708500"/>
          </a:xfrm>
          <a:prstGeom prst="rect">
            <a:avLst/>
          </a:prstGeom>
          <a:noFill/>
          <a:ln>
            <a:noFill/>
          </a:ln>
        </p:spPr>
        <p:txBody>
          <a:bodyPr anchorCtr="0" anchor="t" bIns="57150" lIns="57150" spcFirstLastPara="1" rIns="57150" wrap="square" tIns="57150">
            <a:spAutoFit/>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Battery must be carefully handled, and can be dangerous when damaged. </a:t>
            </a:r>
            <a:endParaRPr sz="800">
              <a:solidFill>
                <a:schemeClr val="dk1"/>
              </a:solidFill>
              <a:latin typeface="Google Sans SemiBold"/>
              <a:ea typeface="Google Sans SemiBold"/>
              <a:cs typeface="Google Sans SemiBold"/>
              <a:sym typeface="Google Sans SemiBold"/>
            </a:endParaRPr>
          </a:p>
          <a:p>
            <a:pPr indent="-114300" lvl="0" marL="139700" rtl="0" algn="l">
              <a:spcBef>
                <a:spcPts val="6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Fully discharge device battery before attempting disassembly.</a:t>
            </a:r>
            <a:endParaRPr sz="800">
              <a:solidFill>
                <a:schemeClr val="dk1"/>
              </a:solidFill>
              <a:latin typeface="Google Sans"/>
              <a:ea typeface="Google Sans"/>
              <a:cs typeface="Google Sans"/>
              <a:sym typeface="Google Sans"/>
            </a:endParaRPr>
          </a:p>
          <a:p>
            <a:pPr indent="-114300" lvl="0" marL="139700" rtl="0" algn="l">
              <a:spcBef>
                <a:spcPts val="3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Never bend, dent or puncture battery. </a:t>
            </a:r>
            <a:endParaRPr sz="800">
              <a:solidFill>
                <a:schemeClr val="dk1"/>
              </a:solidFill>
              <a:latin typeface="Google Sans"/>
              <a:ea typeface="Google Sans"/>
              <a:cs typeface="Google Sans"/>
              <a:sym typeface="Google Sans"/>
            </a:endParaRPr>
          </a:p>
          <a:p>
            <a:pPr indent="-114300" lvl="0" marL="139700" rtl="0" algn="l">
              <a:spcBef>
                <a:spcPts val="3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Do not use tools that may accidentally damage battery.</a:t>
            </a:r>
            <a:endParaRPr sz="800">
              <a:solidFill>
                <a:schemeClr val="dk1"/>
              </a:solidFill>
              <a:latin typeface="Google Sans"/>
              <a:ea typeface="Google Sans"/>
              <a:cs typeface="Google Sans"/>
              <a:sym typeface="Google Sans"/>
            </a:endParaRPr>
          </a:p>
          <a:p>
            <a:pPr indent="-114300" lvl="0" marL="139700" rtl="0" algn="l">
              <a:spcBef>
                <a:spcPts val="3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Store batteries in a safe environment to prevent inadvertent damage.</a:t>
            </a:r>
            <a:endParaRPr sz="800">
              <a:solidFill>
                <a:schemeClr val="dk1"/>
              </a:solidFill>
              <a:latin typeface="Google Sans"/>
              <a:ea typeface="Google Sans"/>
              <a:cs typeface="Google Sans"/>
              <a:sym typeface="Google Sans"/>
            </a:endParaRPr>
          </a:p>
          <a:p>
            <a:pPr indent="-114300" lvl="0" marL="139700" rtl="0" algn="l">
              <a:spcBef>
                <a:spcPts val="3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Take care not to store large quantities of batteries together.</a:t>
            </a:r>
            <a:endParaRPr sz="800">
              <a:solidFill>
                <a:schemeClr val="dk1"/>
              </a:solidFill>
              <a:latin typeface="Google Sans"/>
              <a:ea typeface="Google Sans"/>
              <a:cs typeface="Google Sans"/>
              <a:sym typeface="Google Sans"/>
            </a:endParaRPr>
          </a:p>
          <a:p>
            <a:pPr indent="-114300" lvl="0" marL="139700" rtl="0" algn="l">
              <a:spcBef>
                <a:spcPts val="3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Take care to pre</a:t>
            </a:r>
            <a:r>
              <a:rPr lang="en-US" sz="800">
                <a:solidFill>
                  <a:schemeClr val="dk1"/>
                </a:solidFill>
                <a:latin typeface="Google Sans"/>
                <a:ea typeface="Google Sans"/>
                <a:cs typeface="Google Sans"/>
                <a:sym typeface="Google Sans"/>
              </a:rPr>
              <a:t>vent shorting of battery terminals.</a:t>
            </a:r>
            <a:endParaRPr sz="800">
              <a:solidFill>
                <a:schemeClr val="dk1"/>
              </a:solidFill>
              <a:latin typeface="Google Sans"/>
              <a:ea typeface="Google Sans"/>
              <a:cs typeface="Google Sans"/>
              <a:sym typeface="Google Sans"/>
            </a:endParaRPr>
          </a:p>
          <a:p>
            <a:pPr indent="-114300" lvl="0" marL="139700" rtl="0" algn="l">
              <a:spcBef>
                <a:spcPts val="300"/>
              </a:spcBef>
              <a:spcAft>
                <a:spcPts val="0"/>
              </a:spcAft>
              <a:buClr>
                <a:schemeClr val="dk1"/>
              </a:buClr>
              <a:buSzPts val="600"/>
              <a:buFont typeface="Google Sans"/>
              <a:buChar char="●"/>
            </a:pPr>
            <a:r>
              <a:rPr lang="en-US" sz="800">
                <a:solidFill>
                  <a:schemeClr val="dk1"/>
                </a:solidFill>
                <a:latin typeface="Google Sans"/>
                <a:ea typeface="Google Sans"/>
                <a:cs typeface="Google Sans"/>
                <a:sym typeface="Google Sans"/>
              </a:rPr>
              <a:t>If a battery begins to vent or a thermal runaway occurs, immediately cover in sand or use gloves and tongs to place battery in a fire safe.</a:t>
            </a:r>
            <a:endParaRPr sz="800">
              <a:solidFill>
                <a:schemeClr val="dk1"/>
              </a:solidFill>
              <a:latin typeface="Google Sans"/>
              <a:ea typeface="Google Sans"/>
              <a:cs typeface="Google Sans"/>
              <a:sym typeface="Google Sans"/>
            </a:endParaRPr>
          </a:p>
          <a:p>
            <a:pPr indent="0" lvl="0" marL="0" rtl="0" algn="l">
              <a:spcBef>
                <a:spcPts val="300"/>
              </a:spcBef>
              <a:spcAft>
                <a:spcPts val="0"/>
              </a:spcAft>
              <a:buNone/>
            </a:pPr>
            <a:r>
              <a:t/>
            </a:r>
            <a:endParaRPr sz="900">
              <a:solidFill>
                <a:schemeClr val="dk1"/>
              </a:solidFill>
              <a:latin typeface="Google Sans"/>
              <a:ea typeface="Google Sans"/>
              <a:cs typeface="Google Sans"/>
              <a:sym typeface="Google Sans"/>
            </a:endParaRPr>
          </a:p>
        </p:txBody>
      </p:sp>
      <p:sp>
        <p:nvSpPr>
          <p:cNvPr id="386" name="Google Shape;386;p31"/>
          <p:cNvSpPr/>
          <p:nvPr/>
        </p:nvSpPr>
        <p:spPr>
          <a:xfrm>
            <a:off x="5486109" y="2031844"/>
            <a:ext cx="80700" cy="250800"/>
          </a:xfrm>
          <a:prstGeom prst="rect">
            <a:avLst/>
          </a:prstGeom>
          <a:solidFill>
            <a:srgbClr val="F3F5FC"/>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grpSp>
        <p:nvGrpSpPr>
          <p:cNvPr id="387" name="Google Shape;387;p31"/>
          <p:cNvGrpSpPr/>
          <p:nvPr/>
        </p:nvGrpSpPr>
        <p:grpSpPr>
          <a:xfrm>
            <a:off x="8194900" y="940556"/>
            <a:ext cx="210116" cy="181089"/>
            <a:chOff x="5499100" y="-301949"/>
            <a:chExt cx="2352924" cy="2027869"/>
          </a:xfrm>
        </p:grpSpPr>
        <p:grpSp>
          <p:nvGrpSpPr>
            <p:cNvPr id="388" name="Google Shape;388;p31"/>
            <p:cNvGrpSpPr/>
            <p:nvPr/>
          </p:nvGrpSpPr>
          <p:grpSpPr>
            <a:xfrm>
              <a:off x="5499100" y="-271483"/>
              <a:ext cx="2352924" cy="1929994"/>
              <a:chOff x="5499100" y="-271483"/>
              <a:chExt cx="2352924" cy="1929994"/>
            </a:xfrm>
          </p:grpSpPr>
          <p:sp>
            <p:nvSpPr>
              <p:cNvPr id="389" name="Google Shape;389;p31"/>
              <p:cNvSpPr/>
              <p:nvPr/>
            </p:nvSpPr>
            <p:spPr>
              <a:xfrm>
                <a:off x="5499100" y="349664"/>
                <a:ext cx="783800" cy="124191"/>
              </a:xfrm>
              <a:custGeom>
                <a:rect b="b" l="l" r="r" t="t"/>
                <a:pathLst>
                  <a:path extrusionOk="0" h="124191" w="783800">
                    <a:moveTo>
                      <a:pt x="783801" y="0"/>
                    </a:moveTo>
                    <a:lnTo>
                      <a:pt x="0" y="0"/>
                    </a:lnTo>
                    <a:lnTo>
                      <a:pt x="0" y="124192"/>
                    </a:lnTo>
                    <a:lnTo>
                      <a:pt x="732530" y="124192"/>
                    </a:lnTo>
                    <a:lnTo>
                      <a:pt x="783801" y="0"/>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390" name="Google Shape;390;p31"/>
              <p:cNvSpPr/>
              <p:nvPr/>
            </p:nvSpPr>
            <p:spPr>
              <a:xfrm>
                <a:off x="6536399" y="-271483"/>
                <a:ext cx="943985" cy="745244"/>
              </a:xfrm>
              <a:custGeom>
                <a:rect b="b" l="l" r="r" t="t"/>
                <a:pathLst>
                  <a:path extrusionOk="0" h="745244" w="943985">
                    <a:moveTo>
                      <a:pt x="417964" y="177092"/>
                    </a:moveTo>
                    <a:cubicBezTo>
                      <a:pt x="460959" y="141920"/>
                      <a:pt x="512514" y="124287"/>
                      <a:pt x="572536" y="124287"/>
                    </a:cubicBezTo>
                    <a:cubicBezTo>
                      <a:pt x="642070" y="124287"/>
                      <a:pt x="700760" y="148272"/>
                      <a:pt x="748511" y="196147"/>
                    </a:cubicBezTo>
                    <a:cubicBezTo>
                      <a:pt x="796262" y="244117"/>
                      <a:pt x="820232" y="302895"/>
                      <a:pt x="820232" y="372670"/>
                    </a:cubicBezTo>
                    <a:cubicBezTo>
                      <a:pt x="820232" y="442445"/>
                      <a:pt x="796357" y="501223"/>
                      <a:pt x="748511" y="549193"/>
                    </a:cubicBezTo>
                    <a:cubicBezTo>
                      <a:pt x="700760" y="597163"/>
                      <a:pt x="642070" y="621053"/>
                      <a:pt x="572536" y="621053"/>
                    </a:cubicBezTo>
                    <a:lnTo>
                      <a:pt x="51270" y="621053"/>
                    </a:lnTo>
                    <a:lnTo>
                      <a:pt x="0" y="745245"/>
                    </a:lnTo>
                    <a:lnTo>
                      <a:pt x="572536" y="745245"/>
                    </a:lnTo>
                    <a:cubicBezTo>
                      <a:pt x="676884" y="745245"/>
                      <a:pt x="764872" y="709315"/>
                      <a:pt x="836498" y="637359"/>
                    </a:cubicBezTo>
                    <a:cubicBezTo>
                      <a:pt x="908220" y="565499"/>
                      <a:pt x="943985" y="477237"/>
                      <a:pt x="943985" y="372575"/>
                    </a:cubicBezTo>
                    <a:cubicBezTo>
                      <a:pt x="943985" y="267913"/>
                      <a:pt x="908125" y="179746"/>
                      <a:pt x="836498" y="107791"/>
                    </a:cubicBezTo>
                    <a:cubicBezTo>
                      <a:pt x="764776" y="35930"/>
                      <a:pt x="676789" y="0"/>
                      <a:pt x="572536" y="0"/>
                    </a:cubicBezTo>
                    <a:cubicBezTo>
                      <a:pt x="479317" y="0"/>
                      <a:pt x="398464" y="29199"/>
                      <a:pt x="329976" y="87503"/>
                    </a:cubicBezTo>
                    <a:cubicBezTo>
                      <a:pt x="261489" y="145902"/>
                      <a:pt x="220111" y="220227"/>
                      <a:pt x="205748" y="310479"/>
                    </a:cubicBezTo>
                    <a:lnTo>
                      <a:pt x="334352" y="310479"/>
                    </a:lnTo>
                    <a:cubicBezTo>
                      <a:pt x="347098" y="256631"/>
                      <a:pt x="374874" y="212169"/>
                      <a:pt x="417964" y="176997"/>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391" name="Google Shape;391;p31"/>
              <p:cNvSpPr/>
              <p:nvPr/>
            </p:nvSpPr>
            <p:spPr>
              <a:xfrm>
                <a:off x="5499100" y="693608"/>
                <a:ext cx="641879" cy="124191"/>
              </a:xfrm>
              <a:custGeom>
                <a:rect b="b" l="l" r="r" t="t"/>
                <a:pathLst>
                  <a:path extrusionOk="0" h="124191" w="641879">
                    <a:moveTo>
                      <a:pt x="641880" y="0"/>
                    </a:moveTo>
                    <a:lnTo>
                      <a:pt x="0" y="0"/>
                    </a:lnTo>
                    <a:lnTo>
                      <a:pt x="0" y="124192"/>
                    </a:lnTo>
                    <a:lnTo>
                      <a:pt x="590609" y="124192"/>
                    </a:lnTo>
                    <a:lnTo>
                      <a:pt x="641880" y="0"/>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392" name="Google Shape;392;p31"/>
              <p:cNvSpPr/>
              <p:nvPr/>
            </p:nvSpPr>
            <p:spPr>
              <a:xfrm>
                <a:off x="6252366" y="1037553"/>
                <a:ext cx="670796" cy="620958"/>
              </a:xfrm>
              <a:custGeom>
                <a:rect b="b" l="l" r="r" t="t"/>
                <a:pathLst>
                  <a:path extrusionOk="0" h="620958" w="670796">
                    <a:moveTo>
                      <a:pt x="361176" y="0"/>
                    </a:moveTo>
                    <a:lnTo>
                      <a:pt x="51270" y="0"/>
                    </a:lnTo>
                    <a:lnTo>
                      <a:pt x="0" y="124192"/>
                    </a:lnTo>
                    <a:lnTo>
                      <a:pt x="361176" y="124192"/>
                    </a:lnTo>
                    <a:cubicBezTo>
                      <a:pt x="412161" y="124192"/>
                      <a:pt x="455822" y="142489"/>
                      <a:pt x="492254" y="178988"/>
                    </a:cubicBezTo>
                    <a:cubicBezTo>
                      <a:pt x="528685" y="215487"/>
                      <a:pt x="546948" y="259380"/>
                      <a:pt x="546948" y="310479"/>
                    </a:cubicBezTo>
                    <a:cubicBezTo>
                      <a:pt x="546948" y="361578"/>
                      <a:pt x="528685" y="405377"/>
                      <a:pt x="492254" y="441971"/>
                    </a:cubicBezTo>
                    <a:cubicBezTo>
                      <a:pt x="455822" y="478565"/>
                      <a:pt x="412161" y="496767"/>
                      <a:pt x="361176" y="496767"/>
                    </a:cubicBezTo>
                    <a:cubicBezTo>
                      <a:pt x="321320" y="496767"/>
                      <a:pt x="285935" y="485296"/>
                      <a:pt x="255116" y="462258"/>
                    </a:cubicBezTo>
                    <a:cubicBezTo>
                      <a:pt x="224201" y="439221"/>
                      <a:pt x="202418" y="409359"/>
                      <a:pt x="189767" y="372575"/>
                    </a:cubicBezTo>
                    <a:lnTo>
                      <a:pt x="61163" y="372575"/>
                    </a:lnTo>
                    <a:cubicBezTo>
                      <a:pt x="75431" y="442634"/>
                      <a:pt x="110341" y="501507"/>
                      <a:pt x="165987" y="549287"/>
                    </a:cubicBezTo>
                    <a:cubicBezTo>
                      <a:pt x="221633" y="597068"/>
                      <a:pt x="286601" y="620958"/>
                      <a:pt x="361271" y="620958"/>
                    </a:cubicBezTo>
                    <a:cubicBezTo>
                      <a:pt x="446976" y="620958"/>
                      <a:pt x="520029" y="590716"/>
                      <a:pt x="580336" y="530232"/>
                    </a:cubicBezTo>
                    <a:cubicBezTo>
                      <a:pt x="640643" y="469748"/>
                      <a:pt x="670797" y="396465"/>
                      <a:pt x="670797" y="310479"/>
                    </a:cubicBezTo>
                    <a:cubicBezTo>
                      <a:pt x="670797" y="224493"/>
                      <a:pt x="640643" y="151210"/>
                      <a:pt x="580336" y="90726"/>
                    </a:cubicBezTo>
                    <a:cubicBezTo>
                      <a:pt x="520029" y="30242"/>
                      <a:pt x="446976" y="0"/>
                      <a:pt x="361271" y="0"/>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393" name="Google Shape;393;p31"/>
              <p:cNvSpPr/>
              <p:nvPr/>
            </p:nvSpPr>
            <p:spPr>
              <a:xfrm>
                <a:off x="6394383" y="693513"/>
                <a:ext cx="1457641" cy="740315"/>
              </a:xfrm>
              <a:custGeom>
                <a:rect b="b" l="l" r="r" t="t"/>
                <a:pathLst>
                  <a:path extrusionOk="0" h="740315" w="1457641">
                    <a:moveTo>
                      <a:pt x="1349964" y="107886"/>
                    </a:moveTo>
                    <a:cubicBezTo>
                      <a:pt x="1278242" y="36025"/>
                      <a:pt x="1190255" y="0"/>
                      <a:pt x="1086002" y="0"/>
                    </a:cubicBezTo>
                    <a:lnTo>
                      <a:pt x="51270" y="0"/>
                    </a:lnTo>
                    <a:lnTo>
                      <a:pt x="0" y="124192"/>
                    </a:lnTo>
                    <a:lnTo>
                      <a:pt x="1086002" y="124192"/>
                    </a:lnTo>
                    <a:cubicBezTo>
                      <a:pt x="1155536" y="124192"/>
                      <a:pt x="1214225" y="148177"/>
                      <a:pt x="1261976" y="196052"/>
                    </a:cubicBezTo>
                    <a:cubicBezTo>
                      <a:pt x="1309727" y="243928"/>
                      <a:pt x="1333698" y="302800"/>
                      <a:pt x="1333698" y="372575"/>
                    </a:cubicBezTo>
                    <a:cubicBezTo>
                      <a:pt x="1333698" y="432775"/>
                      <a:pt x="1316196" y="484442"/>
                      <a:pt x="1281096" y="527578"/>
                    </a:cubicBezTo>
                    <a:cubicBezTo>
                      <a:pt x="1245996" y="570713"/>
                      <a:pt x="1201669" y="598680"/>
                      <a:pt x="1148021" y="611383"/>
                    </a:cubicBezTo>
                    <a:lnTo>
                      <a:pt x="1148021" y="740315"/>
                    </a:lnTo>
                    <a:cubicBezTo>
                      <a:pt x="1238006" y="726000"/>
                      <a:pt x="1312105" y="684476"/>
                      <a:pt x="1370320" y="615744"/>
                    </a:cubicBezTo>
                    <a:cubicBezTo>
                      <a:pt x="1428534" y="547012"/>
                      <a:pt x="1457641" y="465956"/>
                      <a:pt x="1457641" y="372480"/>
                    </a:cubicBezTo>
                    <a:cubicBezTo>
                      <a:pt x="1457641" y="267818"/>
                      <a:pt x="1421780" y="179651"/>
                      <a:pt x="1350154" y="107696"/>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394" name="Google Shape;394;p31"/>
              <p:cNvSpPr/>
              <p:nvPr/>
            </p:nvSpPr>
            <p:spPr>
              <a:xfrm>
                <a:off x="5499100" y="1037553"/>
                <a:ext cx="499863" cy="124191"/>
              </a:xfrm>
              <a:custGeom>
                <a:rect b="b" l="l" r="r" t="t"/>
                <a:pathLst>
                  <a:path extrusionOk="0" h="124191" w="499863">
                    <a:moveTo>
                      <a:pt x="499863" y="0"/>
                    </a:moveTo>
                    <a:lnTo>
                      <a:pt x="0" y="0"/>
                    </a:lnTo>
                    <a:lnTo>
                      <a:pt x="0" y="124192"/>
                    </a:lnTo>
                    <a:lnTo>
                      <a:pt x="448593" y="124192"/>
                    </a:lnTo>
                    <a:lnTo>
                      <a:pt x="499863" y="0"/>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sp>
          <p:nvSpPr>
            <p:cNvPr id="395" name="Google Shape;395;p31"/>
            <p:cNvSpPr/>
            <p:nvPr/>
          </p:nvSpPr>
          <p:spPr>
            <a:xfrm rot="-3994541">
              <a:off x="5103615" y="640890"/>
              <a:ext cx="2148402" cy="142191"/>
            </a:xfrm>
            <a:custGeom>
              <a:rect b="b" l="l" r="r" t="t"/>
              <a:pathLst>
                <a:path extrusionOk="0" h="142204" w="2148603">
                  <a:moveTo>
                    <a:pt x="0" y="0"/>
                  </a:moveTo>
                  <a:lnTo>
                    <a:pt x="2148604" y="0"/>
                  </a:lnTo>
                  <a:lnTo>
                    <a:pt x="2148604" y="142204"/>
                  </a:lnTo>
                  <a:lnTo>
                    <a:pt x="0" y="142204"/>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sp>
        <p:nvSpPr>
          <p:cNvPr id="396" name="Google Shape;396;p31"/>
          <p:cNvSpPr/>
          <p:nvPr/>
        </p:nvSpPr>
        <p:spPr>
          <a:xfrm>
            <a:off x="5377099" y="914797"/>
            <a:ext cx="113834" cy="248964"/>
          </a:xfrm>
          <a:custGeom>
            <a:rect b="b" l="l" r="r" t="t"/>
            <a:pathLst>
              <a:path extrusionOk="0" h="2620671" w="1198253">
                <a:moveTo>
                  <a:pt x="1065609" y="185037"/>
                </a:moveTo>
                <a:lnTo>
                  <a:pt x="839639" y="185037"/>
                </a:lnTo>
                <a:lnTo>
                  <a:pt x="839639" y="0"/>
                </a:lnTo>
                <a:lnTo>
                  <a:pt x="358519" y="0"/>
                </a:lnTo>
                <a:lnTo>
                  <a:pt x="358519" y="185037"/>
                </a:lnTo>
                <a:lnTo>
                  <a:pt x="132550" y="185037"/>
                </a:lnTo>
                <a:cubicBezTo>
                  <a:pt x="59501" y="185037"/>
                  <a:pt x="0" y="244686"/>
                  <a:pt x="0" y="318130"/>
                </a:cubicBezTo>
                <a:lnTo>
                  <a:pt x="0" y="2487578"/>
                </a:lnTo>
                <a:cubicBezTo>
                  <a:pt x="0" y="2560927"/>
                  <a:pt x="59406" y="2620671"/>
                  <a:pt x="132550" y="2620671"/>
                </a:cubicBezTo>
                <a:lnTo>
                  <a:pt x="1065703" y="2620671"/>
                </a:lnTo>
                <a:cubicBezTo>
                  <a:pt x="1138753" y="2620671"/>
                  <a:pt x="1198253" y="2561022"/>
                  <a:pt x="1198253" y="2487578"/>
                </a:cubicBezTo>
                <a:lnTo>
                  <a:pt x="1198253" y="318130"/>
                </a:lnTo>
                <a:cubicBezTo>
                  <a:pt x="1198253" y="244781"/>
                  <a:pt x="1138847" y="185037"/>
                  <a:pt x="1065703" y="185037"/>
                </a:cubicBezTo>
                <a:close/>
                <a:moveTo>
                  <a:pt x="1046565" y="2468361"/>
                </a:moveTo>
                <a:lnTo>
                  <a:pt x="151594" y="2468361"/>
                </a:lnTo>
                <a:lnTo>
                  <a:pt x="151594" y="337252"/>
                </a:lnTo>
                <a:lnTo>
                  <a:pt x="1046565" y="337252"/>
                </a:lnTo>
                <a:lnTo>
                  <a:pt x="1046565" y="2468361"/>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397" name="Google Shape;397;p31"/>
          <p:cNvSpPr/>
          <p:nvPr/>
        </p:nvSpPr>
        <p:spPr>
          <a:xfrm>
            <a:off x="5373703" y="1969805"/>
            <a:ext cx="122116" cy="280364"/>
          </a:xfrm>
          <a:custGeom>
            <a:rect b="b" l="l" r="r" t="t"/>
            <a:pathLst>
              <a:path extrusionOk="0" h="2735256" w="1191380">
                <a:moveTo>
                  <a:pt x="1122362" y="292839"/>
                </a:moveTo>
                <a:lnTo>
                  <a:pt x="925953" y="269625"/>
                </a:lnTo>
                <a:lnTo>
                  <a:pt x="950587" y="56323"/>
                </a:lnTo>
                <a:lnTo>
                  <a:pt x="472972" y="0"/>
                </a:lnTo>
                <a:lnTo>
                  <a:pt x="448338" y="213302"/>
                </a:lnTo>
                <a:lnTo>
                  <a:pt x="207115" y="184856"/>
                </a:lnTo>
                <a:cubicBezTo>
                  <a:pt x="164195" y="180004"/>
                  <a:pt x="125444" y="211019"/>
                  <a:pt x="120612" y="254022"/>
                </a:cubicBezTo>
                <a:lnTo>
                  <a:pt x="0" y="1297321"/>
                </a:lnTo>
                <a:lnTo>
                  <a:pt x="341559" y="1165553"/>
                </a:lnTo>
                <a:lnTo>
                  <a:pt x="548959" y="1337755"/>
                </a:lnTo>
                <a:lnTo>
                  <a:pt x="774928" y="1219972"/>
                </a:lnTo>
                <a:lnTo>
                  <a:pt x="1071672" y="1412059"/>
                </a:lnTo>
                <a:lnTo>
                  <a:pt x="1190863" y="380082"/>
                </a:lnTo>
                <a:cubicBezTo>
                  <a:pt x="1195790" y="337174"/>
                  <a:pt x="1164997" y="298072"/>
                  <a:pt x="1122267" y="293029"/>
                </a:cubicBezTo>
                <a:close/>
                <a:moveTo>
                  <a:pt x="949545" y="1152328"/>
                </a:moveTo>
                <a:lnTo>
                  <a:pt x="783076" y="1044630"/>
                </a:lnTo>
                <a:lnTo>
                  <a:pt x="568097" y="1156705"/>
                </a:lnTo>
                <a:lnTo>
                  <a:pt x="369794" y="992018"/>
                </a:lnTo>
                <a:lnTo>
                  <a:pt x="178881" y="1065656"/>
                </a:lnTo>
                <a:lnTo>
                  <a:pt x="262257" y="344024"/>
                </a:lnTo>
                <a:lnTo>
                  <a:pt x="1032448" y="434882"/>
                </a:lnTo>
                <a:lnTo>
                  <a:pt x="949545" y="1152233"/>
                </a:lnTo>
                <a:close/>
                <a:moveTo>
                  <a:pt x="1084463" y="1518520"/>
                </a:moveTo>
                <a:lnTo>
                  <a:pt x="780518" y="1372386"/>
                </a:lnTo>
                <a:lnTo>
                  <a:pt x="578140" y="1545634"/>
                </a:lnTo>
                <a:lnTo>
                  <a:pt x="324884" y="1443360"/>
                </a:lnTo>
                <a:lnTo>
                  <a:pt x="13359" y="1638110"/>
                </a:lnTo>
                <a:lnTo>
                  <a:pt x="115116" y="2664664"/>
                </a:lnTo>
                <a:cubicBezTo>
                  <a:pt x="119285" y="2705003"/>
                  <a:pt x="153394" y="2735257"/>
                  <a:pt x="192998" y="2735257"/>
                </a:cubicBezTo>
                <a:cubicBezTo>
                  <a:pt x="195556" y="2735257"/>
                  <a:pt x="198209" y="2735162"/>
                  <a:pt x="200862" y="2734876"/>
                </a:cubicBezTo>
                <a:lnTo>
                  <a:pt x="1117435" y="2642116"/>
                </a:lnTo>
                <a:cubicBezTo>
                  <a:pt x="1160260" y="2637834"/>
                  <a:pt x="1191621" y="2599303"/>
                  <a:pt x="1187452" y="2556110"/>
                </a:cubicBezTo>
                <a:lnTo>
                  <a:pt x="1084653" y="1518615"/>
                </a:lnTo>
                <a:close/>
                <a:moveTo>
                  <a:pt x="258183" y="2576469"/>
                </a:moveTo>
                <a:lnTo>
                  <a:pt x="173006" y="1717075"/>
                </a:lnTo>
                <a:lnTo>
                  <a:pt x="339665" y="1612898"/>
                </a:lnTo>
                <a:lnTo>
                  <a:pt x="606659" y="1720786"/>
                </a:lnTo>
                <a:lnTo>
                  <a:pt x="803825" y="1551913"/>
                </a:lnTo>
                <a:lnTo>
                  <a:pt x="942534" y="1618606"/>
                </a:lnTo>
                <a:lnTo>
                  <a:pt x="1029700" y="2498455"/>
                </a:lnTo>
                <a:lnTo>
                  <a:pt x="258183" y="2576565"/>
                </a:ln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nvGrpSpPr>
          <p:cNvPr id="398" name="Google Shape;398;p31"/>
          <p:cNvGrpSpPr/>
          <p:nvPr/>
        </p:nvGrpSpPr>
        <p:grpSpPr>
          <a:xfrm>
            <a:off x="8228233" y="1972203"/>
            <a:ext cx="152340" cy="266678"/>
            <a:chOff x="3007179" y="2127250"/>
            <a:chExt cx="1562466" cy="2735161"/>
          </a:xfrm>
        </p:grpSpPr>
        <p:sp>
          <p:nvSpPr>
            <p:cNvPr id="399" name="Google Shape;399;p31"/>
            <p:cNvSpPr/>
            <p:nvPr/>
          </p:nvSpPr>
          <p:spPr>
            <a:xfrm>
              <a:off x="3007179" y="2127250"/>
              <a:ext cx="1204531" cy="2668374"/>
            </a:xfrm>
            <a:custGeom>
              <a:rect b="b" l="l" r="r" t="t"/>
              <a:pathLst>
                <a:path extrusionOk="0" h="2668374" w="1204531">
                  <a:moveTo>
                    <a:pt x="1071277" y="232616"/>
                  </a:moveTo>
                  <a:lnTo>
                    <a:pt x="891731" y="232616"/>
                  </a:lnTo>
                  <a:lnTo>
                    <a:pt x="891731" y="0"/>
                  </a:lnTo>
                  <a:lnTo>
                    <a:pt x="312801" y="0"/>
                  </a:lnTo>
                  <a:lnTo>
                    <a:pt x="312801" y="232616"/>
                  </a:lnTo>
                  <a:lnTo>
                    <a:pt x="133255" y="232616"/>
                  </a:lnTo>
                  <a:cubicBezTo>
                    <a:pt x="59817" y="232616"/>
                    <a:pt x="0" y="292268"/>
                    <a:pt x="0" y="365716"/>
                  </a:cubicBezTo>
                  <a:lnTo>
                    <a:pt x="0" y="2535274"/>
                  </a:lnTo>
                  <a:cubicBezTo>
                    <a:pt x="0" y="2608627"/>
                    <a:pt x="59722" y="2668374"/>
                    <a:pt x="133255" y="2668374"/>
                  </a:cubicBezTo>
                  <a:lnTo>
                    <a:pt x="632555" y="2668374"/>
                  </a:lnTo>
                  <a:lnTo>
                    <a:pt x="632555" y="2516151"/>
                  </a:lnTo>
                  <a:lnTo>
                    <a:pt x="152400" y="2516151"/>
                  </a:lnTo>
                  <a:lnTo>
                    <a:pt x="152400" y="384839"/>
                  </a:lnTo>
                  <a:lnTo>
                    <a:pt x="1052132" y="384839"/>
                  </a:lnTo>
                  <a:lnTo>
                    <a:pt x="1052132" y="1446404"/>
                  </a:lnTo>
                  <a:lnTo>
                    <a:pt x="1204532" y="1446404"/>
                  </a:lnTo>
                  <a:lnTo>
                    <a:pt x="1204532" y="365716"/>
                  </a:lnTo>
                  <a:cubicBezTo>
                    <a:pt x="1204532" y="292363"/>
                    <a:pt x="1144810" y="232616"/>
                    <a:pt x="1071277" y="232616"/>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sp>
          <p:nvSpPr>
            <p:cNvPr id="400" name="Google Shape;400;p31"/>
            <p:cNvSpPr/>
            <p:nvPr/>
          </p:nvSpPr>
          <p:spPr>
            <a:xfrm>
              <a:off x="3727952" y="3679340"/>
              <a:ext cx="841693" cy="1183071"/>
            </a:xfrm>
            <a:custGeom>
              <a:rect b="b" l="l" r="r" t="t"/>
              <a:pathLst>
                <a:path extrusionOk="0" h="1183071" w="841693">
                  <a:moveTo>
                    <a:pt x="801703" y="504062"/>
                  </a:moveTo>
                  <a:cubicBezTo>
                    <a:pt x="791225" y="475330"/>
                    <a:pt x="748553" y="473237"/>
                    <a:pt x="739124" y="502349"/>
                  </a:cubicBezTo>
                  <a:cubicBezTo>
                    <a:pt x="738266" y="505013"/>
                    <a:pt x="737314" y="507677"/>
                    <a:pt x="736457" y="510246"/>
                  </a:cubicBezTo>
                  <a:cubicBezTo>
                    <a:pt x="694166" y="627743"/>
                    <a:pt x="511000" y="627743"/>
                    <a:pt x="529574" y="462296"/>
                  </a:cubicBezTo>
                  <a:cubicBezTo>
                    <a:pt x="557101" y="217217"/>
                    <a:pt x="488425" y="83260"/>
                    <a:pt x="383460" y="10193"/>
                  </a:cubicBezTo>
                  <a:cubicBezTo>
                    <a:pt x="347646" y="-14733"/>
                    <a:pt x="298211" y="8671"/>
                    <a:pt x="294782" y="52055"/>
                  </a:cubicBezTo>
                  <a:cubicBezTo>
                    <a:pt x="290401" y="107901"/>
                    <a:pt x="278018" y="182396"/>
                    <a:pt x="245633" y="256890"/>
                  </a:cubicBezTo>
                  <a:cubicBezTo>
                    <a:pt x="194198" y="375433"/>
                    <a:pt x="36750" y="500351"/>
                    <a:pt x="6842" y="669224"/>
                  </a:cubicBezTo>
                  <a:cubicBezTo>
                    <a:pt x="-39736" y="932665"/>
                    <a:pt x="166766" y="1087552"/>
                    <a:pt x="166766" y="1087552"/>
                  </a:cubicBezTo>
                  <a:cubicBezTo>
                    <a:pt x="166766" y="1087552"/>
                    <a:pt x="257254" y="1174890"/>
                    <a:pt x="394985" y="1183072"/>
                  </a:cubicBezTo>
                  <a:cubicBezTo>
                    <a:pt x="389556" y="1180217"/>
                    <a:pt x="384317" y="1176792"/>
                    <a:pt x="379841" y="1172035"/>
                  </a:cubicBezTo>
                  <a:cubicBezTo>
                    <a:pt x="327739" y="1117616"/>
                    <a:pt x="295640" y="1043978"/>
                    <a:pt x="295640" y="962824"/>
                  </a:cubicBezTo>
                  <a:cubicBezTo>
                    <a:pt x="295640" y="881670"/>
                    <a:pt x="327739" y="807937"/>
                    <a:pt x="379841" y="753613"/>
                  </a:cubicBezTo>
                  <a:cubicBezTo>
                    <a:pt x="402224" y="730208"/>
                    <a:pt x="439562" y="730208"/>
                    <a:pt x="461946" y="753613"/>
                  </a:cubicBezTo>
                  <a:cubicBezTo>
                    <a:pt x="514048" y="808032"/>
                    <a:pt x="546147" y="881670"/>
                    <a:pt x="546147" y="962824"/>
                  </a:cubicBezTo>
                  <a:cubicBezTo>
                    <a:pt x="546147" y="1043978"/>
                    <a:pt x="514048" y="1117711"/>
                    <a:pt x="461946" y="1172035"/>
                  </a:cubicBezTo>
                  <a:cubicBezTo>
                    <a:pt x="457755" y="1176412"/>
                    <a:pt x="452993" y="1179647"/>
                    <a:pt x="447944" y="1182406"/>
                  </a:cubicBezTo>
                  <a:cubicBezTo>
                    <a:pt x="577580" y="1172797"/>
                    <a:pt x="654922" y="1109053"/>
                    <a:pt x="654922" y="1109053"/>
                  </a:cubicBezTo>
                  <a:cubicBezTo>
                    <a:pt x="897429" y="915825"/>
                    <a:pt x="852185" y="643251"/>
                    <a:pt x="801703" y="503967"/>
                  </a:cubicBezTo>
                  <a:close/>
                </a:path>
              </a:pathLst>
            </a:custGeom>
            <a:solidFill>
              <a:srgbClr val="000000"/>
            </a:solidFill>
            <a:ln>
              <a:noFill/>
            </a:ln>
          </p:spPr>
          <p:txBody>
            <a:bodyPr anchorCtr="0" anchor="ctr" bIns="28575" lIns="57150" spcFirstLastPara="1" rIns="57150" wrap="square" tIns="28575">
              <a:noAutofit/>
            </a:bodyPr>
            <a:lstStyle/>
            <a:p>
              <a:pPr indent="0" lvl="0" marL="0" marR="0" rtl="0" algn="l">
                <a:spcBef>
                  <a:spcPts val="0"/>
                </a:spcBef>
                <a:spcAft>
                  <a:spcPts val="0"/>
                </a:spcAft>
                <a:buNone/>
              </a:pPr>
              <a:r>
                <a:t/>
              </a:r>
              <a:endParaRPr sz="1100">
                <a:solidFill>
                  <a:srgbClr val="000000"/>
                </a:solidFill>
                <a:latin typeface="Arial"/>
                <a:ea typeface="Arial"/>
                <a:cs typeface="Arial"/>
                <a:sym typeface="Arial"/>
              </a:endParaRPr>
            </a:p>
          </p:txBody>
        </p:sp>
      </p:grpSp>
      <p:sp>
        <p:nvSpPr>
          <p:cNvPr id="401" name="Google Shape;401;p31"/>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05" name="Shape 405"/>
        <p:cNvGrpSpPr/>
        <p:nvPr/>
      </p:nvGrpSpPr>
      <p:grpSpPr>
        <a:xfrm>
          <a:off x="0" y="0"/>
          <a:ext cx="0" cy="0"/>
          <a:chOff x="0" y="0"/>
          <a:chExt cx="0" cy="0"/>
        </a:xfrm>
      </p:grpSpPr>
      <p:sp>
        <p:nvSpPr>
          <p:cNvPr id="406" name="Google Shape;406;p32"/>
          <p:cNvSpPr/>
          <p:nvPr/>
        </p:nvSpPr>
        <p:spPr>
          <a:xfrm>
            <a:off x="3578766" y="571125"/>
            <a:ext cx="5108100" cy="2446200"/>
          </a:xfrm>
          <a:prstGeom prst="roundRect">
            <a:avLst>
              <a:gd fmla="val 6173" name="adj"/>
            </a:avLst>
          </a:prstGeom>
          <a:solidFill>
            <a:schemeClr val="accent4"/>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graphicFrame>
        <p:nvGraphicFramePr>
          <p:cNvPr id="407" name="Google Shape;407;p32"/>
          <p:cNvGraphicFramePr/>
          <p:nvPr/>
        </p:nvGraphicFramePr>
        <p:xfrm>
          <a:off x="3951108" y="602846"/>
          <a:ext cx="3000000" cy="3000000"/>
        </p:xfrm>
        <a:graphic>
          <a:graphicData uri="http://schemas.openxmlformats.org/drawingml/2006/table">
            <a:tbl>
              <a:tblPr>
                <a:noFill/>
                <a:tableStyleId>{1790C821-88DC-46D4-A5CB-001C72DBF582}</a:tableStyleId>
              </a:tblPr>
              <a:tblGrid>
                <a:gridCol w="2827825"/>
                <a:gridCol w="1543550"/>
              </a:tblGrid>
              <a:tr h="334225">
                <a:tc>
                  <a:txBody>
                    <a:bodyPr/>
                    <a:lstStyle/>
                    <a:p>
                      <a:pPr indent="0" lvl="0" marL="0" rtl="0" algn="l">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Topic</a:t>
                      </a:r>
                      <a:endParaRPr sz="1100">
                        <a:solidFill>
                          <a:schemeClr val="dk1"/>
                        </a:solidFill>
                        <a:latin typeface="Google Sans SemiBold"/>
                        <a:ea typeface="Google Sans SemiBold"/>
                        <a:cs typeface="Google Sans SemiBold"/>
                        <a:sym typeface="Google Sans SemiBold"/>
                      </a:endParaRPr>
                    </a:p>
                  </a:txBody>
                  <a:tcPr marT="46750" marB="46750" marR="107550" marL="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Clr>
                          <a:schemeClr val="dk1"/>
                        </a:buClr>
                        <a:buSzPts val="600"/>
                        <a:buFont typeface="Arial"/>
                        <a:buNone/>
                      </a:pPr>
                      <a:r>
                        <a:rPr lang="en-US" sz="1100">
                          <a:solidFill>
                            <a:schemeClr val="dk1"/>
                          </a:solidFill>
                          <a:latin typeface="Google Sans SemiBold"/>
                          <a:ea typeface="Google Sans SemiBold"/>
                          <a:cs typeface="Google Sans SemiBold"/>
                          <a:sym typeface="Google Sans SemiBold"/>
                        </a:rPr>
                        <a:t>Resource</a:t>
                      </a:r>
                      <a:endParaRPr sz="1100">
                        <a:solidFill>
                          <a:schemeClr val="dk1"/>
                        </a:solidFill>
                        <a:latin typeface="Google Sans SemiBold"/>
                        <a:ea typeface="Google Sans SemiBold"/>
                        <a:cs typeface="Google Sans SemiBold"/>
                        <a:sym typeface="Google Sans SemiBold"/>
                      </a:endParaRPr>
                    </a:p>
                  </a:txBody>
                  <a:tcPr marT="46750" marB="46750" marR="107550" marL="107550"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solidFill>
                      <a:prstDash val="solid"/>
                      <a:round/>
                      <a:headEnd len="sm" w="sm" type="none"/>
                      <a:tailEnd len="sm" w="sm" type="none"/>
                    </a:lnB>
                    <a:solidFill>
                      <a:schemeClr val="accent4"/>
                    </a:solidFill>
                  </a:tcPr>
                </a:tc>
              </a:tr>
              <a:tr h="1189825">
                <a:tc>
                  <a:txBody>
                    <a:bodyPr/>
                    <a:lstStyle/>
                    <a:p>
                      <a:pPr indent="0" lvl="0" marL="0" rtl="0" algn="l">
                        <a:spcBef>
                          <a:spcPts val="0"/>
                        </a:spcBef>
                        <a:spcAft>
                          <a:spcPts val="0"/>
                        </a:spcAft>
                        <a:buNone/>
                      </a:pPr>
                      <a:r>
                        <a:rPr lang="en-US" sz="800">
                          <a:solidFill>
                            <a:schemeClr val="dk1"/>
                          </a:solidFill>
                          <a:latin typeface="Google Sans SemiBold"/>
                          <a:ea typeface="Google Sans SemiBold"/>
                          <a:cs typeface="Google Sans SemiBold"/>
                          <a:sym typeface="Google Sans SemiBold"/>
                        </a:rPr>
                        <a:t>Damaged, Defective or Recalled (DDR) lithium cell batteries</a:t>
                      </a:r>
                      <a:endParaRPr sz="800">
                        <a:solidFill>
                          <a:schemeClr val="dk1"/>
                        </a:solidFill>
                        <a:latin typeface="Google Sans SemiBold"/>
                        <a:ea typeface="Google Sans SemiBold"/>
                        <a:cs typeface="Google Sans SemiBold"/>
                        <a:sym typeface="Google Sans SemiBold"/>
                      </a:endParaRPr>
                    </a:p>
                    <a:p>
                      <a:pPr indent="0" lvl="0" marL="0" rtl="0" algn="l">
                        <a:spcBef>
                          <a:spcPts val="600"/>
                        </a:spcBef>
                        <a:spcAft>
                          <a:spcPts val="0"/>
                        </a:spcAft>
                        <a:buNone/>
                      </a:pPr>
                      <a:r>
                        <a:rPr lang="en-US" sz="600">
                          <a:solidFill>
                            <a:schemeClr val="dk1"/>
                          </a:solidFill>
                          <a:latin typeface="Google Sans"/>
                          <a:ea typeface="Google Sans"/>
                          <a:cs typeface="Google Sans"/>
                          <a:sym typeface="Google Sans"/>
                        </a:rPr>
                        <a:t>Learn how to identify a lithium cell battery that may be swollen, damaged, defective or recalled. Follow all Department of Transportation guidelines.</a:t>
                      </a:r>
                      <a:endParaRPr sz="600">
                        <a:solidFill>
                          <a:schemeClr val="dk1"/>
                        </a:solidFill>
                        <a:latin typeface="Google Sans"/>
                        <a:ea typeface="Google Sans"/>
                        <a:cs typeface="Google Sans"/>
                        <a:sym typeface="Google Sans"/>
                      </a:endParaRPr>
                    </a:p>
                    <a:p>
                      <a:pPr indent="0" lvl="0" marL="0" rtl="0" algn="l">
                        <a:spcBef>
                          <a:spcPts val="600"/>
                        </a:spcBef>
                        <a:spcAft>
                          <a:spcPts val="600"/>
                        </a:spcAft>
                        <a:buNone/>
                      </a:pPr>
                      <a:r>
                        <a:rPr lang="en-US" sz="600">
                          <a:solidFill>
                            <a:schemeClr val="dk1"/>
                          </a:solidFill>
                          <a:latin typeface="Google Sans"/>
                          <a:ea typeface="Google Sans"/>
                          <a:cs typeface="Google Sans"/>
                          <a:sym typeface="Google Sans"/>
                        </a:rPr>
                        <a:t>This QR code links to a PDF file from the United States Department of Transportation entitled “Understanding the Risks of Damaged, Defective or Recalled (DDR) Lithium Batteries”</a:t>
                      </a:r>
                      <a:endParaRPr sz="600">
                        <a:solidFill>
                          <a:schemeClr val="dk1"/>
                        </a:solidFill>
                        <a:latin typeface="Google Sans"/>
                        <a:ea typeface="Google Sans"/>
                        <a:cs typeface="Google Sans"/>
                        <a:sym typeface="Google Sans"/>
                      </a:endParaRPr>
                    </a:p>
                  </a:txBody>
                  <a:tcPr marT="57150" marB="57150" marR="571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b="1" sz="600">
                        <a:solidFill>
                          <a:schemeClr val="dk1"/>
                        </a:solidFill>
                        <a:latin typeface="Google Sans"/>
                        <a:ea typeface="Google Sans"/>
                        <a:cs typeface="Google Sans"/>
                        <a:sym typeface="Google Sans"/>
                      </a:endParaRPr>
                    </a:p>
                  </a:txBody>
                  <a:tcPr marT="46750" marB="467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r h="813475">
                <a:tc>
                  <a:txBody>
                    <a:bodyPr/>
                    <a:lstStyle/>
                    <a:p>
                      <a:pPr indent="0" lvl="0" marL="0" rtl="0" algn="l">
                        <a:spcBef>
                          <a:spcPts val="0"/>
                        </a:spcBef>
                        <a:spcAft>
                          <a:spcPts val="0"/>
                        </a:spcAft>
                        <a:buClr>
                          <a:schemeClr val="dk1"/>
                        </a:buClr>
                        <a:buSzPts val="1100"/>
                        <a:buFont typeface="Arial"/>
                        <a:buNone/>
                      </a:pPr>
                      <a:r>
                        <a:rPr lang="en-US" sz="800">
                          <a:solidFill>
                            <a:schemeClr val="dk1"/>
                          </a:solidFill>
                          <a:latin typeface="Google Sans SemiBold"/>
                          <a:ea typeface="Google Sans SemiBold"/>
                          <a:cs typeface="Google Sans SemiBold"/>
                          <a:sym typeface="Google Sans SemiBold"/>
                        </a:rPr>
                        <a:t>Transporting Lithium Batteries</a:t>
                      </a:r>
                      <a:endParaRPr sz="800">
                        <a:solidFill>
                          <a:schemeClr val="dk1"/>
                        </a:solidFill>
                        <a:latin typeface="Google Sans SemiBold"/>
                        <a:ea typeface="Google Sans SemiBold"/>
                        <a:cs typeface="Google Sans SemiBold"/>
                        <a:sym typeface="Google Sans SemiBold"/>
                      </a:endParaRPr>
                    </a:p>
                    <a:p>
                      <a:pPr indent="0" lvl="0" marL="0" rtl="0" algn="l">
                        <a:spcBef>
                          <a:spcPts val="600"/>
                        </a:spcBef>
                        <a:spcAft>
                          <a:spcPts val="600"/>
                        </a:spcAft>
                        <a:buClr>
                          <a:schemeClr val="dk1"/>
                        </a:buClr>
                        <a:buSzPts val="1100"/>
                        <a:buFont typeface="Arial"/>
                        <a:buNone/>
                      </a:pPr>
                      <a:r>
                        <a:rPr lang="en-US" sz="600">
                          <a:solidFill>
                            <a:schemeClr val="dk1"/>
                          </a:solidFill>
                          <a:latin typeface="Google Sans"/>
                          <a:ea typeface="Google Sans"/>
                          <a:cs typeface="Google Sans"/>
                          <a:sym typeface="Google Sans"/>
                        </a:rPr>
                        <a:t>This QR code links to a webpage from the United States Department of Transportation entitled “Transporting Lithium Batteries”</a:t>
                      </a:r>
                      <a:endParaRPr baseline="30000" sz="600">
                        <a:solidFill>
                          <a:schemeClr val="dk1"/>
                        </a:solidFill>
                        <a:latin typeface="Google Sans"/>
                        <a:ea typeface="Google Sans"/>
                        <a:cs typeface="Google Sans"/>
                        <a:sym typeface="Google Sans"/>
                      </a:endParaRPr>
                    </a:p>
                  </a:txBody>
                  <a:tcPr marT="57150" marB="57150" marR="57150" marL="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b="1" sz="600">
                        <a:solidFill>
                          <a:schemeClr val="dk1"/>
                        </a:solidFill>
                        <a:latin typeface="Google Sans"/>
                        <a:ea typeface="Google Sans"/>
                        <a:cs typeface="Google Sans"/>
                        <a:sym typeface="Google Sans"/>
                      </a:endParaRPr>
                    </a:p>
                  </a:txBody>
                  <a:tcPr marT="46750" marB="46750" marR="107550" marL="107550">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dk1">
                          <a:alpha val="0"/>
                        </a:schemeClr>
                      </a:solidFill>
                      <a:prstDash val="solid"/>
                      <a:round/>
                      <a:headEnd len="sm" w="sm" type="none"/>
                      <a:tailEnd len="sm" w="sm" type="none"/>
                    </a:lnT>
                    <a:lnB cap="flat" cmpd="sng" w="9525">
                      <a:solidFill>
                        <a:schemeClr val="dk1">
                          <a:alpha val="0"/>
                        </a:schemeClr>
                      </a:solidFill>
                      <a:prstDash val="solid"/>
                      <a:round/>
                      <a:headEnd len="sm" w="sm" type="none"/>
                      <a:tailEnd len="sm" w="sm" type="none"/>
                    </a:lnB>
                  </a:tcPr>
                </a:tc>
              </a:tr>
            </a:tbl>
          </a:graphicData>
        </a:graphic>
      </p:graphicFrame>
      <p:grpSp>
        <p:nvGrpSpPr>
          <p:cNvPr id="408" name="Google Shape;408;p32"/>
          <p:cNvGrpSpPr/>
          <p:nvPr/>
        </p:nvGrpSpPr>
        <p:grpSpPr>
          <a:xfrm>
            <a:off x="7220311" y="2076129"/>
            <a:ext cx="682505" cy="813150"/>
            <a:chOff x="11498475" y="3321938"/>
            <a:chExt cx="1209900" cy="1441500"/>
          </a:xfrm>
        </p:grpSpPr>
        <p:sp>
          <p:nvSpPr>
            <p:cNvPr id="409" name="Google Shape;409;p32"/>
            <p:cNvSpPr/>
            <p:nvPr/>
          </p:nvSpPr>
          <p:spPr>
            <a:xfrm>
              <a:off x="11498475" y="3321938"/>
              <a:ext cx="1209900" cy="1441500"/>
            </a:xfrm>
            <a:prstGeom prst="roundRect">
              <a:avLst>
                <a:gd fmla="val 9683" name="adj"/>
              </a:avLst>
            </a:prstGeom>
            <a:solidFill>
              <a:srgbClr val="FFFFFF"/>
            </a:solidFill>
            <a:ln cap="flat" cmpd="sng" w="9525">
              <a:solidFill>
                <a:schemeClr val="dk1"/>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pic>
          <p:nvPicPr>
            <p:cNvPr id="410" name="Google Shape;410;p32"/>
            <p:cNvPicPr preferRelativeResize="0"/>
            <p:nvPr/>
          </p:nvPicPr>
          <p:blipFill>
            <a:blip r:embed="rId3">
              <a:alphaModFix/>
            </a:blip>
            <a:stretch>
              <a:fillRect/>
            </a:stretch>
          </p:blipFill>
          <p:spPr>
            <a:xfrm>
              <a:off x="11558474" y="3371400"/>
              <a:ext cx="1089900" cy="1089900"/>
            </a:xfrm>
            <a:prstGeom prst="roundRect">
              <a:avLst>
                <a:gd fmla="val 0" name="adj"/>
              </a:avLst>
            </a:prstGeom>
            <a:noFill/>
            <a:ln>
              <a:noFill/>
            </a:ln>
          </p:spPr>
        </p:pic>
        <p:sp>
          <p:nvSpPr>
            <p:cNvPr id="411" name="Google Shape;411;p32">
              <a:hlinkClick r:id="rId4"/>
            </p:cNvPr>
            <p:cNvSpPr/>
            <p:nvPr/>
          </p:nvSpPr>
          <p:spPr>
            <a:xfrm>
              <a:off x="11662773" y="4461300"/>
              <a:ext cx="905400" cy="243300"/>
            </a:xfrm>
            <a:prstGeom prst="roundRect">
              <a:avLst>
                <a:gd fmla="val 50000" name="adj"/>
              </a:avLst>
            </a:prstGeom>
            <a:solidFill>
              <a:srgbClr val="B1CDFF"/>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rPr lang="en-US" sz="500">
                  <a:solidFill>
                    <a:schemeClr val="dk1"/>
                  </a:solidFill>
                  <a:uFill>
                    <a:noFill/>
                  </a:uFill>
                  <a:latin typeface="Google Sans SemiBold"/>
                  <a:ea typeface="Google Sans SemiBold"/>
                  <a:cs typeface="Google Sans SemiBold"/>
                  <a:sym typeface="Google Sans SemiBold"/>
                  <a:hlinkClick r:id="rId5">
                    <a:extLst>
                      <a:ext uri="{A12FA001-AC4F-418D-AE19-62706E023703}">
                        <ahyp:hlinkClr val="tx"/>
                      </a:ext>
                    </a:extLst>
                  </a:hlinkClick>
                </a:rPr>
                <a:t>Link</a:t>
              </a:r>
              <a:endParaRPr sz="500">
                <a:solidFill>
                  <a:schemeClr val="dk1"/>
                </a:solidFill>
                <a:latin typeface="Google Sans SemiBold"/>
                <a:ea typeface="Google Sans SemiBold"/>
                <a:cs typeface="Google Sans SemiBold"/>
                <a:sym typeface="Google Sans SemiBold"/>
              </a:endParaRPr>
            </a:p>
          </p:txBody>
        </p:sp>
      </p:grpSp>
      <p:sp>
        <p:nvSpPr>
          <p:cNvPr id="412" name="Google Shape;412;p32"/>
          <p:cNvSpPr/>
          <p:nvPr/>
        </p:nvSpPr>
        <p:spPr>
          <a:xfrm>
            <a:off x="3578766" y="3198719"/>
            <a:ext cx="5108100" cy="1600800"/>
          </a:xfrm>
          <a:prstGeom prst="roundRect">
            <a:avLst>
              <a:gd fmla="val 8169" name="adj"/>
            </a:avLst>
          </a:prstGeom>
          <a:solidFill>
            <a:srgbClr val="FFE5DD"/>
          </a:solidFill>
          <a:ln>
            <a:noFill/>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sp>
        <p:nvSpPr>
          <p:cNvPr id="413" name="Google Shape;413;p32"/>
          <p:cNvSpPr txBox="1"/>
          <p:nvPr/>
        </p:nvSpPr>
        <p:spPr>
          <a:xfrm>
            <a:off x="457203" y="571500"/>
            <a:ext cx="2554800" cy="1431600"/>
          </a:xfrm>
          <a:prstGeom prst="rect">
            <a:avLst/>
          </a:prstGeom>
          <a:noFill/>
          <a:ln>
            <a:noFill/>
          </a:ln>
        </p:spPr>
        <p:txBody>
          <a:bodyPr anchorCtr="0" anchor="t" bIns="0" lIns="0" spcFirstLastPara="1" rIns="0" wrap="square" tIns="0">
            <a:spAutoFit/>
          </a:bodyPr>
          <a:lstStyle/>
          <a:p>
            <a:pPr indent="0" lvl="0" marL="25400" marR="254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Battery Transport</a:t>
            </a:r>
            <a:br>
              <a:rPr lang="en-US" sz="1900">
                <a:solidFill>
                  <a:schemeClr val="dk1"/>
                </a:solidFill>
                <a:latin typeface="Google Sans SemiBold"/>
                <a:ea typeface="Google Sans SemiBold"/>
                <a:cs typeface="Google Sans SemiBold"/>
                <a:sym typeface="Google Sans SemiBold"/>
              </a:rPr>
            </a:br>
            <a:r>
              <a:rPr lang="en-US" sz="1900">
                <a:solidFill>
                  <a:schemeClr val="dk1"/>
                </a:solidFill>
                <a:latin typeface="Google Sans SemiBold"/>
                <a:ea typeface="Google Sans SemiBold"/>
                <a:cs typeface="Google Sans SemiBold"/>
                <a:sym typeface="Google Sans SemiBold"/>
              </a:rPr>
              <a:t>and Storage Safety</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600"/>
              </a:spcBef>
              <a:spcAft>
                <a:spcPts val="0"/>
              </a:spcAft>
              <a:buClr>
                <a:srgbClr val="000000"/>
              </a:buClr>
              <a:buSzPts val="1200"/>
              <a:buFont typeface="Arial"/>
              <a:buNone/>
            </a:pPr>
            <a:r>
              <a:rPr lang="en-US" sz="1000">
                <a:solidFill>
                  <a:schemeClr val="dk1"/>
                </a:solidFill>
                <a:latin typeface="Google Sans"/>
                <a:ea typeface="Google Sans"/>
                <a:cs typeface="Google Sans"/>
                <a:sym typeface="Google Sans"/>
              </a:rPr>
              <a:t>Follow regulations and best practices for lithium-ion battery safety.</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Clr>
                <a:srgbClr val="000000"/>
              </a:buClr>
              <a:buSzPts val="1200"/>
              <a:buFont typeface="Arial"/>
              <a:buNone/>
            </a:pPr>
            <a:r>
              <a:t/>
            </a:r>
            <a:endParaRPr sz="1000">
              <a:solidFill>
                <a:schemeClr val="dk1"/>
              </a:solidFill>
              <a:latin typeface="Google Sans"/>
              <a:ea typeface="Google Sans"/>
              <a:cs typeface="Google Sans"/>
              <a:sym typeface="Google Sans"/>
            </a:endParaRPr>
          </a:p>
          <a:p>
            <a:pPr indent="0" lvl="0" marL="25400" marR="355600" rtl="0" algn="l">
              <a:lnSpc>
                <a:spcPct val="100000"/>
              </a:lnSpc>
              <a:spcBef>
                <a:spcPts val="0"/>
              </a:spcBef>
              <a:spcAft>
                <a:spcPts val="0"/>
              </a:spcAft>
              <a:buClr>
                <a:srgbClr val="000000"/>
              </a:buClr>
              <a:buSzPts val="1200"/>
              <a:buFont typeface="Arial"/>
              <a:buNone/>
            </a:pPr>
            <a:r>
              <a:rPr lang="en-US" sz="1000">
                <a:solidFill>
                  <a:schemeClr val="dk1"/>
                </a:solidFill>
                <a:latin typeface="Google Sans"/>
                <a:ea typeface="Google Sans"/>
                <a:cs typeface="Google Sans"/>
                <a:sym typeface="Google Sans"/>
              </a:rPr>
              <a:t>Here are some resources that may help recyclers.</a:t>
            </a:r>
            <a:endParaRPr sz="1000">
              <a:solidFill>
                <a:schemeClr val="dk1"/>
              </a:solidFill>
              <a:latin typeface="Google Sans"/>
              <a:ea typeface="Google Sans"/>
              <a:cs typeface="Google Sans"/>
              <a:sym typeface="Google Sans"/>
            </a:endParaRPr>
          </a:p>
        </p:txBody>
      </p:sp>
      <p:sp>
        <p:nvSpPr>
          <p:cNvPr id="414" name="Google Shape;414;p32"/>
          <p:cNvSpPr txBox="1"/>
          <p:nvPr/>
        </p:nvSpPr>
        <p:spPr>
          <a:xfrm>
            <a:off x="457199" y="3198711"/>
            <a:ext cx="2554800" cy="736500"/>
          </a:xfrm>
          <a:prstGeom prst="rect">
            <a:avLst/>
          </a:prstGeom>
          <a:noFill/>
          <a:ln>
            <a:noFill/>
          </a:ln>
        </p:spPr>
        <p:txBody>
          <a:bodyPr anchorCtr="0" anchor="t" bIns="0" lIns="0" spcFirstLastPara="1" rIns="0" wrap="square" tIns="0">
            <a:noAutofit/>
          </a:bodyPr>
          <a:lstStyle/>
          <a:p>
            <a:pPr indent="0" lvl="0" marL="25400" marR="25400" rtl="0" algn="l">
              <a:lnSpc>
                <a:spcPct val="100000"/>
              </a:lnSpc>
              <a:spcBef>
                <a:spcPts val="0"/>
              </a:spcBef>
              <a:spcAft>
                <a:spcPts val="0"/>
              </a:spcAft>
              <a:buClr>
                <a:srgbClr val="000000"/>
              </a:buClr>
              <a:buSzPts val="1200"/>
              <a:buFont typeface="Arial"/>
              <a:buNone/>
            </a:pPr>
            <a:r>
              <a:rPr lang="en-US" sz="1900">
                <a:solidFill>
                  <a:schemeClr val="dk1"/>
                </a:solidFill>
                <a:latin typeface="Google Sans SemiBold"/>
                <a:ea typeface="Google Sans SemiBold"/>
                <a:cs typeface="Google Sans SemiBold"/>
                <a:sym typeface="Google Sans SemiBold"/>
              </a:rPr>
              <a:t>Device Specific Warnings</a:t>
            </a:r>
            <a:endParaRPr i="0" sz="1900" u="none" cap="none" strike="noStrike">
              <a:solidFill>
                <a:schemeClr val="dk1"/>
              </a:solidFill>
              <a:latin typeface="Google Sans SemiBold"/>
              <a:ea typeface="Google Sans SemiBold"/>
              <a:cs typeface="Google Sans SemiBold"/>
              <a:sym typeface="Google Sans SemiBold"/>
            </a:endParaRPr>
          </a:p>
          <a:p>
            <a:pPr indent="0" lvl="0" marL="25400" marR="355600" rtl="0" algn="l">
              <a:lnSpc>
                <a:spcPct val="100000"/>
              </a:lnSpc>
              <a:spcBef>
                <a:spcPts val="0"/>
              </a:spcBef>
              <a:spcAft>
                <a:spcPts val="0"/>
              </a:spcAft>
              <a:buClr>
                <a:srgbClr val="000000"/>
              </a:buClr>
              <a:buSzPts val="1200"/>
              <a:buFont typeface="Arial"/>
              <a:buNone/>
            </a:pPr>
            <a:r>
              <a:t/>
            </a:r>
            <a:endParaRPr sz="1900">
              <a:solidFill>
                <a:schemeClr val="dk1"/>
              </a:solidFill>
              <a:latin typeface="Google Sans SemiBold"/>
              <a:ea typeface="Google Sans SemiBold"/>
              <a:cs typeface="Google Sans SemiBold"/>
              <a:sym typeface="Google Sans SemiBold"/>
            </a:endParaRPr>
          </a:p>
        </p:txBody>
      </p:sp>
      <p:sp>
        <p:nvSpPr>
          <p:cNvPr id="415" name="Google Shape;415;p32"/>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grpSp>
        <p:nvGrpSpPr>
          <p:cNvPr id="416" name="Google Shape;416;p32"/>
          <p:cNvGrpSpPr/>
          <p:nvPr/>
        </p:nvGrpSpPr>
        <p:grpSpPr>
          <a:xfrm>
            <a:off x="7220311" y="1019733"/>
            <a:ext cx="682505" cy="813150"/>
            <a:chOff x="11498475" y="1631625"/>
            <a:chExt cx="1209900" cy="1441500"/>
          </a:xfrm>
        </p:grpSpPr>
        <p:sp>
          <p:nvSpPr>
            <p:cNvPr id="417" name="Google Shape;417;p32"/>
            <p:cNvSpPr/>
            <p:nvPr/>
          </p:nvSpPr>
          <p:spPr>
            <a:xfrm>
              <a:off x="11498475" y="1631625"/>
              <a:ext cx="1209900" cy="1441500"/>
            </a:xfrm>
            <a:prstGeom prst="roundRect">
              <a:avLst>
                <a:gd fmla="val 9683" name="adj"/>
              </a:avLst>
            </a:prstGeom>
            <a:solidFill>
              <a:srgbClr val="FFFFFF"/>
            </a:solidFill>
            <a:ln cap="flat" cmpd="sng" w="9525">
              <a:solidFill>
                <a:schemeClr val="dk1"/>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t/>
              </a:r>
              <a:endParaRPr sz="900">
                <a:latin typeface="Google Sans"/>
                <a:ea typeface="Google Sans"/>
                <a:cs typeface="Google Sans"/>
                <a:sym typeface="Google Sans"/>
              </a:endParaRPr>
            </a:p>
          </p:txBody>
        </p:sp>
        <p:pic>
          <p:nvPicPr>
            <p:cNvPr id="418" name="Google Shape;418;p32"/>
            <p:cNvPicPr preferRelativeResize="0"/>
            <p:nvPr/>
          </p:nvPicPr>
          <p:blipFill>
            <a:blip r:embed="rId6">
              <a:alphaModFix/>
            </a:blip>
            <a:stretch>
              <a:fillRect/>
            </a:stretch>
          </p:blipFill>
          <p:spPr>
            <a:xfrm>
              <a:off x="11561626" y="1653697"/>
              <a:ext cx="1083600" cy="1083600"/>
            </a:xfrm>
            <a:prstGeom prst="roundRect">
              <a:avLst>
                <a:gd fmla="val 0" name="adj"/>
              </a:avLst>
            </a:prstGeom>
            <a:noFill/>
            <a:ln>
              <a:noFill/>
            </a:ln>
          </p:spPr>
        </p:pic>
        <p:sp>
          <p:nvSpPr>
            <p:cNvPr id="419" name="Google Shape;419;p32">
              <a:hlinkClick r:id="rId7"/>
            </p:cNvPr>
            <p:cNvSpPr/>
            <p:nvPr/>
          </p:nvSpPr>
          <p:spPr>
            <a:xfrm>
              <a:off x="11662775" y="2746725"/>
              <a:ext cx="905400" cy="243300"/>
            </a:xfrm>
            <a:prstGeom prst="roundRect">
              <a:avLst>
                <a:gd fmla="val 50000" name="adj"/>
              </a:avLst>
            </a:prstGeom>
            <a:solidFill>
              <a:srgbClr val="B1CDFF"/>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rtl="0" algn="ctr">
                <a:spcBef>
                  <a:spcPts val="0"/>
                </a:spcBef>
                <a:spcAft>
                  <a:spcPts val="0"/>
                </a:spcAft>
                <a:buNone/>
              </a:pPr>
              <a:r>
                <a:rPr lang="en-US" sz="500">
                  <a:solidFill>
                    <a:schemeClr val="dk1"/>
                  </a:solidFill>
                  <a:uFill>
                    <a:noFill/>
                  </a:uFill>
                  <a:latin typeface="Google Sans SemiBold"/>
                  <a:ea typeface="Google Sans SemiBold"/>
                  <a:cs typeface="Google Sans SemiBold"/>
                  <a:sym typeface="Google Sans SemiBold"/>
                  <a:hlinkClick r:id="rId8">
                    <a:extLst>
                      <a:ext uri="{A12FA001-AC4F-418D-AE19-62706E023703}">
                        <ahyp:hlinkClr val="tx"/>
                      </a:ext>
                    </a:extLst>
                  </a:hlinkClick>
                </a:rPr>
                <a:t>Link</a:t>
              </a:r>
              <a:endParaRPr sz="500">
                <a:solidFill>
                  <a:schemeClr val="dk1"/>
                </a:solidFill>
                <a:latin typeface="Google Sans SemiBold"/>
                <a:ea typeface="Google Sans SemiBold"/>
                <a:cs typeface="Google Sans SemiBold"/>
                <a:sym typeface="Google Sans SemiBold"/>
              </a:endParaRPr>
            </a:p>
          </p:txBody>
        </p:sp>
      </p:grpSp>
      <p:cxnSp>
        <p:nvCxnSpPr>
          <p:cNvPr id="420" name="Google Shape;420;p32"/>
          <p:cNvCxnSpPr/>
          <p:nvPr/>
        </p:nvCxnSpPr>
        <p:spPr>
          <a:xfrm>
            <a:off x="477594" y="3103738"/>
            <a:ext cx="8223300" cy="0"/>
          </a:xfrm>
          <a:prstGeom prst="straightConnector1">
            <a:avLst/>
          </a:prstGeom>
          <a:noFill/>
          <a:ln cap="flat" cmpd="sng" w="9525">
            <a:solidFill>
              <a:schemeClr val="dk1"/>
            </a:solidFill>
            <a:prstDash val="solid"/>
            <a:round/>
            <a:headEnd len="med" w="med" type="none"/>
            <a:tailEnd len="med" w="med" type="none"/>
          </a:ln>
        </p:spPr>
      </p:cxnSp>
      <p:pic>
        <p:nvPicPr>
          <p:cNvPr id="421" name="Google Shape;421;p32"/>
          <p:cNvPicPr preferRelativeResize="0"/>
          <p:nvPr/>
        </p:nvPicPr>
        <p:blipFill>
          <a:blip r:embed="rId9">
            <a:alphaModFix/>
          </a:blip>
          <a:stretch>
            <a:fillRect/>
          </a:stretch>
        </p:blipFill>
        <p:spPr>
          <a:xfrm>
            <a:off x="3951110" y="3392278"/>
            <a:ext cx="220860" cy="190843"/>
          </a:xfrm>
          <a:prstGeom prst="rect">
            <a:avLst/>
          </a:prstGeom>
          <a:noFill/>
          <a:ln>
            <a:noFill/>
          </a:ln>
        </p:spPr>
      </p:pic>
      <p:sp>
        <p:nvSpPr>
          <p:cNvPr id="422" name="Google Shape;422;p32"/>
          <p:cNvSpPr txBox="1"/>
          <p:nvPr/>
        </p:nvSpPr>
        <p:spPr>
          <a:xfrm>
            <a:off x="3948955" y="3671234"/>
            <a:ext cx="10902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1000">
                <a:solidFill>
                  <a:schemeClr val="dk1"/>
                </a:solidFill>
                <a:latin typeface="Google Sans SemiBold"/>
                <a:ea typeface="Google Sans SemiBold"/>
                <a:cs typeface="Google Sans SemiBold"/>
                <a:sym typeface="Google Sans SemiBold"/>
              </a:rPr>
              <a:t>Caution</a:t>
            </a:r>
            <a:endParaRPr sz="900">
              <a:solidFill>
                <a:schemeClr val="dk1"/>
              </a:solidFill>
              <a:latin typeface="Google Sans"/>
              <a:ea typeface="Google Sans"/>
              <a:cs typeface="Google Sans"/>
              <a:sym typeface="Google Sans"/>
            </a:endParaRPr>
          </a:p>
        </p:txBody>
      </p:sp>
      <p:sp>
        <p:nvSpPr>
          <p:cNvPr id="423" name="Google Shape;423;p32"/>
          <p:cNvSpPr txBox="1"/>
          <p:nvPr/>
        </p:nvSpPr>
        <p:spPr>
          <a:xfrm>
            <a:off x="4635953" y="3335406"/>
            <a:ext cx="3829800" cy="1316100"/>
          </a:xfrm>
          <a:prstGeom prst="rect">
            <a:avLst/>
          </a:prstGeom>
          <a:noFill/>
          <a:ln>
            <a:noFill/>
          </a:ln>
        </p:spPr>
        <p:txBody>
          <a:bodyPr anchorCtr="0" anchor="t" bIns="57150" lIns="57150" spcFirstLastPara="1" rIns="57150" wrap="square" tIns="57150">
            <a:spAutoFit/>
          </a:bodyPr>
          <a:lstStyle/>
          <a:p>
            <a:pPr indent="0" lvl="0" marL="0" rtl="0" algn="l">
              <a:spcBef>
                <a:spcPts val="0"/>
              </a:spcBef>
              <a:spcAft>
                <a:spcPts val="0"/>
              </a:spcAft>
              <a:buClr>
                <a:schemeClr val="dk1"/>
              </a:buClr>
              <a:buSzPts val="1100"/>
              <a:buFont typeface="Arial"/>
              <a:buNone/>
            </a:pPr>
            <a:r>
              <a:rPr b="1" lang="en-US" sz="800">
                <a:solidFill>
                  <a:schemeClr val="dk1"/>
                </a:solidFill>
                <a:latin typeface="Google Sans"/>
                <a:ea typeface="Google Sans"/>
                <a:cs typeface="Google Sans"/>
                <a:sym typeface="Google Sans"/>
              </a:rPr>
              <a:t>Pixel 8a contains a class 1 laser module</a:t>
            </a:r>
            <a:endParaRPr b="1" sz="8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US" sz="600">
                <a:solidFill>
                  <a:schemeClr val="dk1"/>
                </a:solidFill>
                <a:latin typeface="Google Sans"/>
                <a:ea typeface="Google Sans"/>
                <a:cs typeface="Google Sans"/>
                <a:sym typeface="Google Sans"/>
              </a:rPr>
              <a:t>The design of the device incorporates optics and protective housing such that there’s no access to a level of laser radiation above class 1 during normal use or approved servicing. </a:t>
            </a:r>
            <a:endParaRPr sz="6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6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US" sz="600">
                <a:solidFill>
                  <a:schemeClr val="dk1"/>
                </a:solidFill>
                <a:latin typeface="Google Sans"/>
                <a:ea typeface="Google Sans"/>
                <a:cs typeface="Google Sans"/>
                <a:sym typeface="Google Sans"/>
              </a:rPr>
              <a:t>Laser modules in this product comply with 21 CFR 1040.10 and 1040.11, except for conformance with IEC 60825-1 Ed. 3., as described in Laser Notice No. 56, dated May 8, 2019. </a:t>
            </a:r>
            <a:endParaRPr sz="6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sz="6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US" sz="600">
                <a:solidFill>
                  <a:schemeClr val="dk1"/>
                </a:solidFill>
                <a:latin typeface="Google Sans"/>
                <a:ea typeface="Google Sans"/>
                <a:cs typeface="Google Sans"/>
                <a:sym typeface="Google Sans"/>
              </a:rPr>
              <a:t>Use of controls or adjustments or performance of procedures other than those specified herein may result in hazardous radiation exposure.</a:t>
            </a:r>
            <a:endParaRPr sz="6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b="1" lang="en-US" sz="800">
                <a:solidFill>
                  <a:schemeClr val="dk1"/>
                </a:solidFill>
                <a:latin typeface="Google Sans"/>
                <a:ea typeface="Google Sans"/>
                <a:cs typeface="Google Sans"/>
                <a:sym typeface="Google Sans"/>
              </a:rPr>
              <a:t>Laser module:</a:t>
            </a:r>
            <a:r>
              <a:rPr lang="en-US" sz="600">
                <a:solidFill>
                  <a:schemeClr val="dk1"/>
                </a:solidFill>
                <a:latin typeface="Google Sans"/>
                <a:ea typeface="Google Sans"/>
                <a:cs typeface="Google Sans"/>
                <a:sym typeface="Google Sans"/>
              </a:rPr>
              <a:t> </a:t>
            </a:r>
            <a:endParaRPr sz="600">
              <a:solidFill>
                <a:schemeClr val="dk1"/>
              </a:solidFill>
              <a:latin typeface="Google Sans"/>
              <a:ea typeface="Google Sans"/>
              <a:cs typeface="Google Sans"/>
              <a:sym typeface="Google Sans"/>
            </a:endParaRPr>
          </a:p>
          <a:p>
            <a:pPr indent="0" lvl="0" marL="0" rtl="0" algn="l">
              <a:spcBef>
                <a:spcPts val="0"/>
              </a:spcBef>
              <a:spcAft>
                <a:spcPts val="0"/>
              </a:spcAft>
              <a:buClr>
                <a:schemeClr val="dk1"/>
              </a:buClr>
              <a:buSzPts val="1100"/>
              <a:buFont typeface="Arial"/>
              <a:buNone/>
            </a:pPr>
            <a:r>
              <a:rPr lang="en-US" sz="600">
                <a:solidFill>
                  <a:schemeClr val="dk1"/>
                </a:solidFill>
                <a:latin typeface="Google Sans"/>
                <a:ea typeface="Google Sans"/>
                <a:cs typeface="Google Sans"/>
                <a:sym typeface="Google Sans"/>
              </a:rPr>
              <a:t>Made in Austria. ams AG, Tobelbader Str. 30, 8141 Oberpremstätten, Austria.</a:t>
            </a:r>
            <a:endParaRPr sz="900">
              <a:solidFill>
                <a:schemeClr val="dk1"/>
              </a:solidFill>
              <a:latin typeface="Google Sans"/>
              <a:ea typeface="Google Sans"/>
              <a:cs typeface="Google Sans"/>
              <a:sym typeface="Google Sans"/>
            </a:endParaRPr>
          </a:p>
        </p:txBody>
      </p:sp>
      <p:sp>
        <p:nvSpPr>
          <p:cNvPr id="424" name="Google Shape;424;p32"/>
          <p:cNvSpPr txBox="1"/>
          <p:nvPr>
            <p:ph idx="12" type="sldNum"/>
          </p:nvPr>
        </p:nvSpPr>
        <p:spPr>
          <a:xfrm>
            <a:off x="7933127" y="4787810"/>
            <a:ext cx="372300" cy="1077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28" name="Shape 428"/>
        <p:cNvGrpSpPr/>
        <p:nvPr/>
      </p:nvGrpSpPr>
      <p:grpSpPr>
        <a:xfrm>
          <a:off x="0" y="0"/>
          <a:ext cx="0" cy="0"/>
          <a:chOff x="0" y="0"/>
          <a:chExt cx="0" cy="0"/>
        </a:xfrm>
      </p:grpSpPr>
      <p:sp>
        <p:nvSpPr>
          <p:cNvPr id="429" name="Google Shape;429;p33"/>
          <p:cNvSpPr txBox="1"/>
          <p:nvPr/>
        </p:nvSpPr>
        <p:spPr>
          <a:xfrm>
            <a:off x="443808" y="201641"/>
            <a:ext cx="6552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US" sz="800">
                <a:solidFill>
                  <a:schemeClr val="lt1"/>
                </a:solidFill>
                <a:latin typeface="Google Sans Medium"/>
                <a:ea typeface="Google Sans Medium"/>
                <a:cs typeface="Google Sans Medium"/>
                <a:sym typeface="Google Sans Medium"/>
              </a:rPr>
              <a:t>google_logo</a:t>
            </a:r>
            <a:endParaRPr i="1" sz="800">
              <a:solidFill>
                <a:schemeClr val="lt1"/>
              </a:solidFill>
              <a:latin typeface="Google Sans Medium"/>
              <a:ea typeface="Google Sans Medium"/>
              <a:cs typeface="Google Sans Medium"/>
              <a:sym typeface="Google Sans Medium"/>
            </a:endParaRPr>
          </a:p>
        </p:txBody>
      </p:sp>
      <p:sp>
        <p:nvSpPr>
          <p:cNvPr id="430" name="Google Shape;430;p33"/>
          <p:cNvSpPr txBox="1"/>
          <p:nvPr>
            <p:ph idx="12" type="sldNum"/>
          </p:nvPr>
        </p:nvSpPr>
        <p:spPr>
          <a:xfrm>
            <a:off x="5002395" y="2571948"/>
            <a:ext cx="202500" cy="215400"/>
          </a:xfrm>
          <a:prstGeom prst="rect">
            <a:avLst/>
          </a:prstGeom>
        </p:spPr>
        <p:txBody>
          <a:bodyPr anchorCtr="0" anchor="t" bIns="0" lIns="0" spcFirstLastPara="1" rIns="0" wrap="square" tIns="0">
            <a:spAutoFit/>
          </a:bodyPr>
          <a:lstStyle/>
          <a:p>
            <a:pPr indent="0" lvl="0" marL="12700" rtl="0" algn="l">
              <a:spcBef>
                <a:spcPts val="0"/>
              </a:spcBef>
              <a:spcAft>
                <a:spcPts val="0"/>
              </a:spcAft>
              <a:buClr>
                <a:srgbClr val="000000"/>
              </a:buClr>
              <a:buSzPts val="700"/>
              <a:buFont typeface="Arial"/>
              <a:buNone/>
            </a:pPr>
            <a:r>
              <a:rPr lang="en-US"/>
              <a:t>Page </a:t>
            </a:r>
            <a:fld id="{00000000-1234-1234-1234-123412341234}" type="slidenum">
              <a:rPr lang="en-US"/>
              <a:t>‹#›</a:t>
            </a:fld>
            <a:endParaRPr/>
          </a:p>
        </p:txBody>
      </p:sp>
      <p:sp>
        <p:nvSpPr>
          <p:cNvPr id="431" name="Google Shape;431;p33"/>
          <p:cNvSpPr/>
          <p:nvPr/>
        </p:nvSpPr>
        <p:spPr>
          <a:xfrm>
            <a:off x="7501536" y="1107285"/>
            <a:ext cx="147000" cy="652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Google Sans"/>
              <a:ea typeface="Google Sans"/>
              <a:cs typeface="Google Sans"/>
              <a:sym typeface="Google Sans"/>
            </a:endParaRPr>
          </a:p>
        </p:txBody>
      </p:sp>
      <p:pic>
        <p:nvPicPr>
          <p:cNvPr id="432" name="Google Shape;432;p33"/>
          <p:cNvPicPr preferRelativeResize="0"/>
          <p:nvPr/>
        </p:nvPicPr>
        <p:blipFill rotWithShape="1">
          <a:blip r:embed="rId3">
            <a:alphaModFix/>
          </a:blip>
          <a:srcRect b="2825" l="0" r="0" t="4547"/>
          <a:stretch/>
        </p:blipFill>
        <p:spPr>
          <a:xfrm>
            <a:off x="1151153" y="580061"/>
            <a:ext cx="6945096" cy="3235640"/>
          </a:xfrm>
          <a:prstGeom prst="rect">
            <a:avLst/>
          </a:prstGeom>
          <a:noFill/>
          <a:ln>
            <a:noFill/>
          </a:ln>
        </p:spPr>
      </p:pic>
      <p:sp>
        <p:nvSpPr>
          <p:cNvPr id="433" name="Google Shape;433;p33"/>
          <p:cNvSpPr/>
          <p:nvPr/>
        </p:nvSpPr>
        <p:spPr>
          <a:xfrm>
            <a:off x="1507304" y="1234949"/>
            <a:ext cx="147000" cy="167700"/>
          </a:xfrm>
          <a:prstGeom prst="ellipse">
            <a:avLst/>
          </a:prstGeom>
          <a:solidFill>
            <a:srgbClr val="5593F7"/>
          </a:solid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800">
                <a:solidFill>
                  <a:srgbClr val="FFFFFF"/>
                </a:solidFill>
                <a:latin typeface="Google Sans Text"/>
                <a:ea typeface="Google Sans Text"/>
                <a:cs typeface="Google Sans Text"/>
                <a:sym typeface="Google Sans Text"/>
              </a:rPr>
              <a:t>1</a:t>
            </a:r>
            <a:endParaRPr b="1" sz="800">
              <a:solidFill>
                <a:srgbClr val="FFFFFF"/>
              </a:solidFill>
              <a:latin typeface="Google Sans Text"/>
              <a:ea typeface="Google Sans Text"/>
              <a:cs typeface="Google Sans Text"/>
              <a:sym typeface="Google Sans Text"/>
            </a:endParaRPr>
          </a:p>
        </p:txBody>
      </p:sp>
      <p:sp>
        <p:nvSpPr>
          <p:cNvPr id="434" name="Google Shape;434;p33"/>
          <p:cNvSpPr/>
          <p:nvPr/>
        </p:nvSpPr>
        <p:spPr>
          <a:xfrm>
            <a:off x="2073760" y="2220595"/>
            <a:ext cx="147000" cy="167700"/>
          </a:xfrm>
          <a:prstGeom prst="ellipse">
            <a:avLst/>
          </a:prstGeom>
          <a:solidFill>
            <a:srgbClr val="25A862"/>
          </a:solid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800">
                <a:solidFill>
                  <a:srgbClr val="FFFFFF"/>
                </a:solidFill>
                <a:latin typeface="Google Sans Text"/>
                <a:ea typeface="Google Sans Text"/>
                <a:cs typeface="Google Sans Text"/>
                <a:sym typeface="Google Sans Text"/>
              </a:rPr>
              <a:t>2</a:t>
            </a:r>
            <a:endParaRPr b="1" sz="800">
              <a:solidFill>
                <a:srgbClr val="FFFFFF"/>
              </a:solidFill>
              <a:latin typeface="Google Sans Text"/>
              <a:ea typeface="Google Sans Text"/>
              <a:cs typeface="Google Sans Text"/>
              <a:sym typeface="Google Sans Text"/>
            </a:endParaRPr>
          </a:p>
        </p:txBody>
      </p:sp>
      <p:sp>
        <p:nvSpPr>
          <p:cNvPr id="435" name="Google Shape;435;p33"/>
          <p:cNvSpPr/>
          <p:nvPr/>
        </p:nvSpPr>
        <p:spPr>
          <a:xfrm>
            <a:off x="2540824" y="1067338"/>
            <a:ext cx="147000" cy="167700"/>
          </a:xfrm>
          <a:prstGeom prst="ellipse">
            <a:avLst/>
          </a:prstGeom>
          <a:solidFill>
            <a:srgbClr val="5593F7"/>
          </a:solid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800">
                <a:solidFill>
                  <a:srgbClr val="FFFFFF"/>
                </a:solidFill>
                <a:latin typeface="Google Sans Text"/>
                <a:ea typeface="Google Sans Text"/>
                <a:cs typeface="Google Sans Text"/>
                <a:sym typeface="Google Sans Text"/>
              </a:rPr>
              <a:t>3</a:t>
            </a:r>
            <a:endParaRPr b="1" sz="800">
              <a:solidFill>
                <a:srgbClr val="FFFFFF"/>
              </a:solidFill>
              <a:latin typeface="Google Sans Text"/>
              <a:ea typeface="Google Sans Text"/>
              <a:cs typeface="Google Sans Text"/>
              <a:sym typeface="Google Sans Text"/>
            </a:endParaRPr>
          </a:p>
        </p:txBody>
      </p:sp>
      <p:sp>
        <p:nvSpPr>
          <p:cNvPr id="436" name="Google Shape;436;p33"/>
          <p:cNvSpPr/>
          <p:nvPr/>
        </p:nvSpPr>
        <p:spPr>
          <a:xfrm>
            <a:off x="3038332" y="980966"/>
            <a:ext cx="147000" cy="167700"/>
          </a:xfrm>
          <a:prstGeom prst="ellipse">
            <a:avLst/>
          </a:prstGeom>
          <a:solidFill>
            <a:srgbClr val="25A862"/>
          </a:solid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800">
                <a:solidFill>
                  <a:srgbClr val="FFFFFF"/>
                </a:solidFill>
                <a:latin typeface="Google Sans Text"/>
                <a:ea typeface="Google Sans Text"/>
                <a:cs typeface="Google Sans Text"/>
                <a:sym typeface="Google Sans Text"/>
              </a:rPr>
              <a:t>4</a:t>
            </a:r>
            <a:endParaRPr b="1" sz="800">
              <a:solidFill>
                <a:srgbClr val="FFFFFF"/>
              </a:solidFill>
              <a:latin typeface="Google Sans Text"/>
              <a:ea typeface="Google Sans Text"/>
              <a:cs typeface="Google Sans Text"/>
              <a:sym typeface="Google Sans Text"/>
            </a:endParaRPr>
          </a:p>
        </p:txBody>
      </p:sp>
      <p:sp>
        <p:nvSpPr>
          <p:cNvPr id="437" name="Google Shape;437;p33"/>
          <p:cNvSpPr/>
          <p:nvPr/>
        </p:nvSpPr>
        <p:spPr>
          <a:xfrm>
            <a:off x="3361376" y="891159"/>
            <a:ext cx="147000" cy="167700"/>
          </a:xfrm>
          <a:prstGeom prst="ellipse">
            <a:avLst/>
          </a:prstGeom>
          <a:solidFill>
            <a:srgbClr val="25A862"/>
          </a:solid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800">
                <a:solidFill>
                  <a:srgbClr val="FFFFFF"/>
                </a:solidFill>
                <a:latin typeface="Google Sans Text"/>
                <a:ea typeface="Google Sans Text"/>
                <a:cs typeface="Google Sans Text"/>
                <a:sym typeface="Google Sans Text"/>
              </a:rPr>
              <a:t>5</a:t>
            </a:r>
            <a:endParaRPr b="1" sz="800">
              <a:solidFill>
                <a:srgbClr val="FFFFFF"/>
              </a:solidFill>
              <a:latin typeface="Google Sans Text"/>
              <a:ea typeface="Google Sans Text"/>
              <a:cs typeface="Google Sans Text"/>
              <a:sym typeface="Google Sans Text"/>
            </a:endParaRPr>
          </a:p>
        </p:txBody>
      </p:sp>
      <p:sp>
        <p:nvSpPr>
          <p:cNvPr id="438" name="Google Shape;438;p33"/>
          <p:cNvSpPr/>
          <p:nvPr/>
        </p:nvSpPr>
        <p:spPr>
          <a:xfrm>
            <a:off x="3627611" y="1161631"/>
            <a:ext cx="147000" cy="167700"/>
          </a:xfrm>
          <a:prstGeom prst="ellipse">
            <a:avLst/>
          </a:prstGeom>
          <a:solidFill>
            <a:srgbClr val="5593F7"/>
          </a:solid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800">
                <a:solidFill>
                  <a:srgbClr val="FFFFFF"/>
                </a:solidFill>
                <a:latin typeface="Google Sans Text"/>
                <a:ea typeface="Google Sans Text"/>
                <a:cs typeface="Google Sans Text"/>
                <a:sym typeface="Google Sans Text"/>
              </a:rPr>
              <a:t>6</a:t>
            </a:r>
            <a:endParaRPr b="1" sz="800">
              <a:solidFill>
                <a:srgbClr val="FFFFFF"/>
              </a:solidFill>
              <a:latin typeface="Google Sans Text"/>
              <a:ea typeface="Google Sans Text"/>
              <a:cs typeface="Google Sans Text"/>
              <a:sym typeface="Google Sans Text"/>
            </a:endParaRPr>
          </a:p>
        </p:txBody>
      </p:sp>
      <p:sp>
        <p:nvSpPr>
          <p:cNvPr id="439" name="Google Shape;439;p33"/>
          <p:cNvSpPr/>
          <p:nvPr/>
        </p:nvSpPr>
        <p:spPr>
          <a:xfrm>
            <a:off x="3885703" y="1282095"/>
            <a:ext cx="147000" cy="167700"/>
          </a:xfrm>
          <a:prstGeom prst="ellipse">
            <a:avLst/>
          </a:prstGeom>
          <a:solidFill>
            <a:srgbClr val="5593F7"/>
          </a:solid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800">
                <a:solidFill>
                  <a:srgbClr val="FFFFFF"/>
                </a:solidFill>
                <a:latin typeface="Google Sans Text"/>
                <a:ea typeface="Google Sans Text"/>
                <a:cs typeface="Google Sans Text"/>
                <a:sym typeface="Google Sans Text"/>
              </a:rPr>
              <a:t>7</a:t>
            </a:r>
            <a:endParaRPr b="1" sz="800">
              <a:solidFill>
                <a:srgbClr val="FFFFFF"/>
              </a:solidFill>
              <a:latin typeface="Google Sans Text"/>
              <a:ea typeface="Google Sans Text"/>
              <a:cs typeface="Google Sans Text"/>
              <a:sym typeface="Google Sans Text"/>
            </a:endParaRPr>
          </a:p>
        </p:txBody>
      </p:sp>
      <p:sp>
        <p:nvSpPr>
          <p:cNvPr id="440" name="Google Shape;440;p33"/>
          <p:cNvSpPr/>
          <p:nvPr/>
        </p:nvSpPr>
        <p:spPr>
          <a:xfrm>
            <a:off x="4436415" y="796866"/>
            <a:ext cx="147000" cy="167700"/>
          </a:xfrm>
          <a:prstGeom prst="ellipse">
            <a:avLst/>
          </a:prstGeom>
          <a:solidFill>
            <a:srgbClr val="5593F7"/>
          </a:solid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800">
                <a:solidFill>
                  <a:srgbClr val="FFFFFF"/>
                </a:solidFill>
                <a:latin typeface="Google Sans Text"/>
                <a:ea typeface="Google Sans Text"/>
                <a:cs typeface="Google Sans Text"/>
                <a:sym typeface="Google Sans Text"/>
              </a:rPr>
              <a:t>9</a:t>
            </a:r>
            <a:endParaRPr b="1" sz="800">
              <a:solidFill>
                <a:srgbClr val="FFFFFF"/>
              </a:solidFill>
              <a:latin typeface="Google Sans Text"/>
              <a:ea typeface="Google Sans Text"/>
              <a:cs typeface="Google Sans Text"/>
              <a:sym typeface="Google Sans Text"/>
            </a:endParaRPr>
          </a:p>
        </p:txBody>
      </p:sp>
      <p:sp>
        <p:nvSpPr>
          <p:cNvPr id="441" name="Google Shape;441;p33"/>
          <p:cNvSpPr/>
          <p:nvPr/>
        </p:nvSpPr>
        <p:spPr>
          <a:xfrm>
            <a:off x="5044418" y="1718275"/>
            <a:ext cx="147000" cy="167700"/>
          </a:xfrm>
          <a:prstGeom prst="ellipse">
            <a:avLst/>
          </a:prstGeom>
          <a:solidFill>
            <a:srgbClr val="25A862"/>
          </a:solid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700">
                <a:solidFill>
                  <a:srgbClr val="FFFFFF"/>
                </a:solidFill>
                <a:latin typeface="Google Sans Text"/>
                <a:ea typeface="Google Sans Text"/>
                <a:cs typeface="Google Sans Text"/>
                <a:sym typeface="Google Sans Text"/>
              </a:rPr>
              <a:t>10</a:t>
            </a:r>
            <a:endParaRPr b="1" sz="700">
              <a:solidFill>
                <a:srgbClr val="FFFFFF"/>
              </a:solidFill>
              <a:latin typeface="Google Sans Text"/>
              <a:ea typeface="Google Sans Text"/>
              <a:cs typeface="Google Sans Text"/>
              <a:sym typeface="Google Sans Text"/>
            </a:endParaRPr>
          </a:p>
        </p:txBody>
      </p:sp>
      <p:sp>
        <p:nvSpPr>
          <p:cNvPr id="442" name="Google Shape;442;p33"/>
          <p:cNvSpPr/>
          <p:nvPr/>
        </p:nvSpPr>
        <p:spPr>
          <a:xfrm>
            <a:off x="5361585" y="1214098"/>
            <a:ext cx="147000" cy="167700"/>
          </a:xfrm>
          <a:prstGeom prst="ellipse">
            <a:avLst/>
          </a:prstGeom>
          <a:solidFill>
            <a:srgbClr val="202124"/>
          </a:solid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800">
                <a:solidFill>
                  <a:srgbClr val="FFFFFF"/>
                </a:solidFill>
                <a:latin typeface="Google Sans Text"/>
                <a:ea typeface="Google Sans Text"/>
                <a:cs typeface="Google Sans Text"/>
                <a:sym typeface="Google Sans Text"/>
              </a:rPr>
              <a:t>11</a:t>
            </a:r>
            <a:endParaRPr b="1" sz="800">
              <a:solidFill>
                <a:srgbClr val="FFFFFF"/>
              </a:solidFill>
              <a:latin typeface="Google Sans Text"/>
              <a:ea typeface="Google Sans Text"/>
              <a:cs typeface="Google Sans Text"/>
              <a:sym typeface="Google Sans Text"/>
            </a:endParaRPr>
          </a:p>
        </p:txBody>
      </p:sp>
      <p:sp>
        <p:nvSpPr>
          <p:cNvPr id="443" name="Google Shape;443;p33"/>
          <p:cNvSpPr/>
          <p:nvPr/>
        </p:nvSpPr>
        <p:spPr>
          <a:xfrm>
            <a:off x="6004999" y="544152"/>
            <a:ext cx="147000" cy="167700"/>
          </a:xfrm>
          <a:prstGeom prst="ellipse">
            <a:avLst/>
          </a:prstGeom>
          <a:solidFill>
            <a:srgbClr val="5593F7"/>
          </a:solid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700">
                <a:solidFill>
                  <a:srgbClr val="FFFFFF"/>
                </a:solidFill>
                <a:latin typeface="Google Sans Text"/>
                <a:ea typeface="Google Sans Text"/>
                <a:cs typeface="Google Sans Text"/>
                <a:sym typeface="Google Sans Text"/>
              </a:rPr>
              <a:t>12</a:t>
            </a:r>
            <a:endParaRPr b="1" sz="700">
              <a:solidFill>
                <a:srgbClr val="FFFFFF"/>
              </a:solidFill>
              <a:latin typeface="Google Sans Text"/>
              <a:ea typeface="Google Sans Text"/>
              <a:cs typeface="Google Sans Text"/>
              <a:sym typeface="Google Sans Text"/>
            </a:endParaRPr>
          </a:p>
        </p:txBody>
      </p:sp>
      <p:sp>
        <p:nvSpPr>
          <p:cNvPr id="444" name="Google Shape;444;p33"/>
          <p:cNvSpPr/>
          <p:nvPr/>
        </p:nvSpPr>
        <p:spPr>
          <a:xfrm>
            <a:off x="7688611" y="317825"/>
            <a:ext cx="147000" cy="167700"/>
          </a:xfrm>
          <a:prstGeom prst="ellipse">
            <a:avLst/>
          </a:prstGeom>
          <a:solidFill>
            <a:srgbClr val="5593F7"/>
          </a:solid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700">
                <a:solidFill>
                  <a:srgbClr val="FFFFFF"/>
                </a:solidFill>
                <a:latin typeface="Google Sans Text"/>
                <a:ea typeface="Google Sans Text"/>
                <a:cs typeface="Google Sans Text"/>
                <a:sym typeface="Google Sans Text"/>
              </a:rPr>
              <a:t>15</a:t>
            </a:r>
            <a:endParaRPr b="1" sz="700">
              <a:solidFill>
                <a:srgbClr val="FFFFFF"/>
              </a:solidFill>
              <a:latin typeface="Google Sans Text"/>
              <a:ea typeface="Google Sans Text"/>
              <a:cs typeface="Google Sans Text"/>
              <a:sym typeface="Google Sans Text"/>
            </a:endParaRPr>
          </a:p>
        </p:txBody>
      </p:sp>
      <p:sp>
        <p:nvSpPr>
          <p:cNvPr id="445" name="Google Shape;445;p33"/>
          <p:cNvSpPr/>
          <p:nvPr/>
        </p:nvSpPr>
        <p:spPr>
          <a:xfrm>
            <a:off x="6392622" y="592009"/>
            <a:ext cx="147000" cy="167700"/>
          </a:xfrm>
          <a:prstGeom prst="ellipse">
            <a:avLst/>
          </a:prstGeom>
          <a:solidFill>
            <a:srgbClr val="5593F7"/>
          </a:solid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700">
                <a:solidFill>
                  <a:srgbClr val="FFFFFF"/>
                </a:solidFill>
                <a:latin typeface="Google Sans Text"/>
                <a:ea typeface="Google Sans Text"/>
                <a:cs typeface="Google Sans Text"/>
                <a:sym typeface="Google Sans Text"/>
              </a:rPr>
              <a:t>13</a:t>
            </a:r>
            <a:endParaRPr b="1" sz="700">
              <a:solidFill>
                <a:srgbClr val="FFFFFF"/>
              </a:solidFill>
              <a:latin typeface="Google Sans Text"/>
              <a:ea typeface="Google Sans Text"/>
              <a:cs typeface="Google Sans Text"/>
              <a:sym typeface="Google Sans Text"/>
            </a:endParaRPr>
          </a:p>
        </p:txBody>
      </p:sp>
      <p:sp>
        <p:nvSpPr>
          <p:cNvPr id="446" name="Google Shape;446;p33"/>
          <p:cNvSpPr/>
          <p:nvPr/>
        </p:nvSpPr>
        <p:spPr>
          <a:xfrm>
            <a:off x="6946958" y="508204"/>
            <a:ext cx="147000" cy="167700"/>
          </a:xfrm>
          <a:prstGeom prst="ellipse">
            <a:avLst/>
          </a:prstGeom>
          <a:solidFill>
            <a:srgbClr val="202124"/>
          </a:solid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700">
                <a:solidFill>
                  <a:srgbClr val="FFFFFF"/>
                </a:solidFill>
                <a:latin typeface="Google Sans Text"/>
                <a:ea typeface="Google Sans Text"/>
                <a:cs typeface="Google Sans Text"/>
                <a:sym typeface="Google Sans Text"/>
              </a:rPr>
              <a:t>14</a:t>
            </a:r>
            <a:endParaRPr b="1" sz="700">
              <a:solidFill>
                <a:srgbClr val="FFFFFF"/>
              </a:solidFill>
              <a:latin typeface="Google Sans Text"/>
              <a:ea typeface="Google Sans Text"/>
              <a:cs typeface="Google Sans Text"/>
              <a:sym typeface="Google Sans Text"/>
            </a:endParaRPr>
          </a:p>
        </p:txBody>
      </p:sp>
      <p:sp>
        <p:nvSpPr>
          <p:cNvPr id="447" name="Google Shape;447;p33"/>
          <p:cNvSpPr/>
          <p:nvPr/>
        </p:nvSpPr>
        <p:spPr>
          <a:xfrm>
            <a:off x="4091930" y="2806930"/>
            <a:ext cx="147000" cy="167700"/>
          </a:xfrm>
          <a:prstGeom prst="ellipse">
            <a:avLst/>
          </a:prstGeom>
          <a:solidFill>
            <a:srgbClr val="25A862"/>
          </a:solid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700">
                <a:solidFill>
                  <a:srgbClr val="FFFFFF"/>
                </a:solidFill>
                <a:latin typeface="Google Sans Text"/>
                <a:ea typeface="Google Sans Text"/>
                <a:cs typeface="Google Sans Text"/>
                <a:sym typeface="Google Sans Text"/>
              </a:rPr>
              <a:t>16</a:t>
            </a:r>
            <a:endParaRPr b="1" sz="700">
              <a:solidFill>
                <a:srgbClr val="FFFFFF"/>
              </a:solidFill>
              <a:latin typeface="Google Sans Text"/>
              <a:ea typeface="Google Sans Text"/>
              <a:cs typeface="Google Sans Text"/>
              <a:sym typeface="Google Sans Text"/>
            </a:endParaRPr>
          </a:p>
        </p:txBody>
      </p:sp>
      <p:sp>
        <p:nvSpPr>
          <p:cNvPr id="448" name="Google Shape;448;p33"/>
          <p:cNvSpPr/>
          <p:nvPr/>
        </p:nvSpPr>
        <p:spPr>
          <a:xfrm>
            <a:off x="3841863" y="2708762"/>
            <a:ext cx="147000" cy="167700"/>
          </a:xfrm>
          <a:prstGeom prst="ellipse">
            <a:avLst/>
          </a:prstGeom>
          <a:solidFill>
            <a:srgbClr val="5593F7"/>
          </a:solid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800">
                <a:solidFill>
                  <a:srgbClr val="FFFFFF"/>
                </a:solidFill>
                <a:latin typeface="Google Sans Text"/>
                <a:ea typeface="Google Sans Text"/>
                <a:cs typeface="Google Sans Text"/>
                <a:sym typeface="Google Sans Text"/>
              </a:rPr>
              <a:t>17</a:t>
            </a:r>
            <a:endParaRPr b="1" sz="800">
              <a:solidFill>
                <a:srgbClr val="FFFFFF"/>
              </a:solidFill>
              <a:latin typeface="Google Sans Text"/>
              <a:ea typeface="Google Sans Text"/>
              <a:cs typeface="Google Sans Text"/>
              <a:sym typeface="Google Sans Text"/>
            </a:endParaRPr>
          </a:p>
        </p:txBody>
      </p:sp>
      <p:sp>
        <p:nvSpPr>
          <p:cNvPr id="449" name="Google Shape;449;p33"/>
          <p:cNvSpPr/>
          <p:nvPr/>
        </p:nvSpPr>
        <p:spPr>
          <a:xfrm>
            <a:off x="3354521" y="2948376"/>
            <a:ext cx="147000" cy="167700"/>
          </a:xfrm>
          <a:prstGeom prst="ellipse">
            <a:avLst/>
          </a:prstGeom>
          <a:solidFill>
            <a:srgbClr val="202124"/>
          </a:solid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700">
                <a:solidFill>
                  <a:srgbClr val="FFFFFF"/>
                </a:solidFill>
                <a:latin typeface="Google Sans Text"/>
                <a:ea typeface="Google Sans Text"/>
                <a:cs typeface="Google Sans Text"/>
                <a:sym typeface="Google Sans Text"/>
              </a:rPr>
              <a:t>18</a:t>
            </a:r>
            <a:endParaRPr b="1" sz="700">
              <a:solidFill>
                <a:srgbClr val="FFFFFF"/>
              </a:solidFill>
              <a:latin typeface="Google Sans Text"/>
              <a:ea typeface="Google Sans Text"/>
              <a:cs typeface="Google Sans Text"/>
              <a:sym typeface="Google Sans Text"/>
            </a:endParaRPr>
          </a:p>
        </p:txBody>
      </p:sp>
      <p:sp>
        <p:nvSpPr>
          <p:cNvPr id="450" name="Google Shape;450;p33"/>
          <p:cNvSpPr/>
          <p:nvPr/>
        </p:nvSpPr>
        <p:spPr>
          <a:xfrm>
            <a:off x="4095225" y="985451"/>
            <a:ext cx="147000" cy="167700"/>
          </a:xfrm>
          <a:prstGeom prst="ellipse">
            <a:avLst/>
          </a:prstGeom>
          <a:solidFill>
            <a:srgbClr val="5593F7"/>
          </a:solid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US" sz="800">
                <a:solidFill>
                  <a:srgbClr val="FFFFFF"/>
                </a:solidFill>
                <a:latin typeface="Google Sans Text"/>
                <a:ea typeface="Google Sans Text"/>
                <a:cs typeface="Google Sans Text"/>
                <a:sym typeface="Google Sans Text"/>
              </a:rPr>
              <a:t>8</a:t>
            </a:r>
            <a:endParaRPr b="1" sz="800">
              <a:solidFill>
                <a:srgbClr val="FFFFFF"/>
              </a:solidFill>
              <a:latin typeface="Google Sans Text"/>
              <a:ea typeface="Google Sans Text"/>
              <a:cs typeface="Google Sans Text"/>
              <a:sym typeface="Google Sans Text"/>
            </a:endParaRPr>
          </a:p>
        </p:txBody>
      </p:sp>
      <p:sp>
        <p:nvSpPr>
          <p:cNvPr id="451" name="Google Shape;451;p33"/>
          <p:cNvSpPr txBox="1"/>
          <p:nvPr/>
        </p:nvSpPr>
        <p:spPr>
          <a:xfrm>
            <a:off x="443800" y="514450"/>
            <a:ext cx="3992700" cy="2631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b="1" lang="en-US" sz="1900">
                <a:solidFill>
                  <a:srgbClr val="202124"/>
                </a:solidFill>
                <a:latin typeface="Google Sans"/>
                <a:ea typeface="Google Sans"/>
                <a:cs typeface="Google Sans"/>
                <a:sym typeface="Google Sans"/>
              </a:rPr>
              <a:t>Pixel 8a: Expanded view</a:t>
            </a:r>
            <a:endParaRPr b="1" sz="1900">
              <a:solidFill>
                <a:srgbClr val="202124"/>
              </a:solidFill>
              <a:latin typeface="Google Sans"/>
              <a:ea typeface="Google Sans"/>
              <a:cs typeface="Google Sans"/>
              <a:sym typeface="Google Sans"/>
            </a:endParaRPr>
          </a:p>
        </p:txBody>
      </p:sp>
      <p:graphicFrame>
        <p:nvGraphicFramePr>
          <p:cNvPr id="452" name="Google Shape;452;p33"/>
          <p:cNvGraphicFramePr/>
          <p:nvPr/>
        </p:nvGraphicFramePr>
        <p:xfrm>
          <a:off x="1044050" y="4021088"/>
          <a:ext cx="3000000" cy="3000000"/>
        </p:xfrm>
        <a:graphic>
          <a:graphicData uri="http://schemas.openxmlformats.org/drawingml/2006/table">
            <a:tbl>
              <a:tblPr>
                <a:noFill/>
                <a:tableStyleId>{1790C821-88DC-46D4-A5CB-001C72DBF582}</a:tableStyleId>
              </a:tblPr>
              <a:tblGrid>
                <a:gridCol w="382850"/>
                <a:gridCol w="1974050"/>
                <a:gridCol w="382850"/>
                <a:gridCol w="1966650"/>
                <a:gridCol w="382850"/>
                <a:gridCol w="1966650"/>
              </a:tblGrid>
              <a:tr h="112750">
                <a:tc>
                  <a:txBody>
                    <a:bodyPr/>
                    <a:lstStyle/>
                    <a:p>
                      <a:pPr indent="0" lvl="0" marL="0" rtl="0" algn="ctr">
                        <a:lnSpc>
                          <a:spcPct val="100000"/>
                        </a:lnSpc>
                        <a:spcBef>
                          <a:spcPts val="0"/>
                        </a:spcBef>
                        <a:spcAft>
                          <a:spcPts val="0"/>
                        </a:spcAft>
                        <a:buNone/>
                      </a:pPr>
                      <a:r>
                        <a:rPr b="1" lang="en-US" sz="700">
                          <a:latin typeface="Google Sans Text"/>
                          <a:ea typeface="Google Sans Text"/>
                          <a:cs typeface="Google Sans Text"/>
                          <a:sym typeface="Google Sans Text"/>
                        </a:rPr>
                        <a:t>1</a:t>
                      </a:r>
                      <a:endParaRPr b="1"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700">
                          <a:solidFill>
                            <a:srgbClr val="5593F7"/>
                          </a:solidFill>
                          <a:latin typeface="Google Sans Text"/>
                          <a:ea typeface="Google Sans Text"/>
                          <a:cs typeface="Google Sans Text"/>
                          <a:sym typeface="Google Sans Text"/>
                        </a:rPr>
                        <a:t>⬤</a:t>
                      </a:r>
                      <a:r>
                        <a:rPr lang="en-US" sz="700">
                          <a:solidFill>
                            <a:srgbClr val="202124"/>
                          </a:solidFill>
                          <a:latin typeface="Google Sans Text"/>
                          <a:ea typeface="Google Sans Text"/>
                          <a:cs typeface="Google Sans Text"/>
                          <a:sym typeface="Google Sans Text"/>
                        </a:rPr>
                        <a:t>  Display</a:t>
                      </a:r>
                      <a:endParaRPr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US" sz="700">
                          <a:latin typeface="Google Sans Text"/>
                          <a:ea typeface="Google Sans Text"/>
                          <a:cs typeface="Google Sans Text"/>
                          <a:sym typeface="Google Sans Text"/>
                        </a:rPr>
                        <a:t>8</a:t>
                      </a:r>
                      <a:endParaRPr b="1"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700">
                          <a:solidFill>
                            <a:srgbClr val="5593F7"/>
                          </a:solidFill>
                          <a:latin typeface="Google Sans Text"/>
                          <a:ea typeface="Google Sans Text"/>
                          <a:cs typeface="Google Sans Text"/>
                          <a:sym typeface="Google Sans Text"/>
                        </a:rPr>
                        <a:t>⬤  </a:t>
                      </a:r>
                      <a:r>
                        <a:rPr lang="en-US" sz="700">
                          <a:solidFill>
                            <a:srgbClr val="202124"/>
                          </a:solidFill>
                          <a:latin typeface="Google Sans Text"/>
                          <a:ea typeface="Google Sans Text"/>
                          <a:cs typeface="Google Sans Text"/>
                          <a:sym typeface="Google Sans Text"/>
                        </a:rPr>
                        <a:t>mmWave module</a:t>
                      </a:r>
                      <a:endParaRPr sz="700">
                        <a:solidFill>
                          <a:srgbClr val="202124"/>
                        </a:solidFill>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US" sz="700">
                          <a:latin typeface="Google Sans Text"/>
                          <a:ea typeface="Google Sans Text"/>
                          <a:cs typeface="Google Sans Text"/>
                          <a:sym typeface="Google Sans Text"/>
                        </a:rPr>
                        <a:t>15</a:t>
                      </a:r>
                      <a:endParaRPr b="1"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700">
                          <a:solidFill>
                            <a:srgbClr val="5593F7"/>
                          </a:solidFill>
                          <a:latin typeface="Google Sans Text"/>
                          <a:ea typeface="Google Sans Text"/>
                          <a:cs typeface="Google Sans Text"/>
                          <a:sym typeface="Google Sans Text"/>
                        </a:rPr>
                        <a:t>⬤  </a:t>
                      </a:r>
                      <a:r>
                        <a:rPr lang="en-US" sz="700">
                          <a:solidFill>
                            <a:srgbClr val="202124"/>
                          </a:solidFill>
                          <a:latin typeface="Google Sans Text"/>
                          <a:ea typeface="Google Sans Text"/>
                          <a:cs typeface="Google Sans Text"/>
                          <a:sym typeface="Google Sans Text"/>
                        </a:rPr>
                        <a:t>Back cover</a:t>
                      </a:r>
                      <a:endParaRPr sz="700">
                        <a:solidFill>
                          <a:srgbClr val="5593F7"/>
                        </a:solidFill>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112750">
                <a:tc>
                  <a:txBody>
                    <a:bodyPr/>
                    <a:lstStyle/>
                    <a:p>
                      <a:pPr indent="0" lvl="0" marL="0" rtl="0" algn="ctr">
                        <a:lnSpc>
                          <a:spcPct val="100000"/>
                        </a:lnSpc>
                        <a:spcBef>
                          <a:spcPts val="0"/>
                        </a:spcBef>
                        <a:spcAft>
                          <a:spcPts val="0"/>
                        </a:spcAft>
                        <a:buNone/>
                      </a:pPr>
                      <a:r>
                        <a:rPr b="1" lang="en-US" sz="700">
                          <a:latin typeface="Google Sans Text"/>
                          <a:ea typeface="Google Sans Text"/>
                          <a:cs typeface="Google Sans Text"/>
                          <a:sym typeface="Google Sans Text"/>
                        </a:rPr>
                        <a:t>2</a:t>
                      </a:r>
                      <a:endParaRPr b="1"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700">
                          <a:solidFill>
                            <a:srgbClr val="25A862"/>
                          </a:solidFill>
                          <a:latin typeface="Google Sans Text"/>
                          <a:ea typeface="Google Sans Text"/>
                          <a:cs typeface="Google Sans Text"/>
                          <a:sym typeface="Google Sans Text"/>
                        </a:rPr>
                        <a:t>⬤</a:t>
                      </a:r>
                      <a:r>
                        <a:rPr lang="en-US" sz="700">
                          <a:solidFill>
                            <a:srgbClr val="5593F7"/>
                          </a:solidFill>
                          <a:latin typeface="Google Sans Text"/>
                          <a:ea typeface="Google Sans Text"/>
                          <a:cs typeface="Google Sans Text"/>
                          <a:sym typeface="Google Sans Text"/>
                        </a:rPr>
                        <a:t>  </a:t>
                      </a:r>
                      <a:r>
                        <a:rPr lang="en-US" sz="700">
                          <a:solidFill>
                            <a:srgbClr val="202124"/>
                          </a:solidFill>
                          <a:latin typeface="Google Sans Text"/>
                          <a:ea typeface="Google Sans Text"/>
                          <a:cs typeface="Google Sans Text"/>
                          <a:sym typeface="Google Sans Text"/>
                        </a:rPr>
                        <a:t>SIM tray</a:t>
                      </a:r>
                      <a:endParaRPr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US" sz="700">
                          <a:latin typeface="Google Sans Text"/>
                          <a:ea typeface="Google Sans Text"/>
                          <a:cs typeface="Google Sans Text"/>
                          <a:sym typeface="Google Sans Text"/>
                        </a:rPr>
                        <a:t>9</a:t>
                      </a:r>
                      <a:endParaRPr b="1"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700">
                          <a:solidFill>
                            <a:srgbClr val="5593F7"/>
                          </a:solidFill>
                          <a:latin typeface="Google Sans Text"/>
                          <a:ea typeface="Google Sans Text"/>
                          <a:cs typeface="Google Sans Text"/>
                          <a:sym typeface="Google Sans Text"/>
                        </a:rPr>
                        <a:t>⬤  </a:t>
                      </a:r>
                      <a:r>
                        <a:rPr lang="en-US" sz="700">
                          <a:solidFill>
                            <a:srgbClr val="202124"/>
                          </a:solidFill>
                          <a:latin typeface="Google Sans Text"/>
                          <a:ea typeface="Google Sans Text"/>
                          <a:cs typeface="Google Sans Text"/>
                          <a:sym typeface="Google Sans Text"/>
                        </a:rPr>
                        <a:t>Logic board</a:t>
                      </a:r>
                      <a:endParaRPr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US" sz="700">
                          <a:latin typeface="Google Sans Text"/>
                          <a:ea typeface="Google Sans Text"/>
                          <a:cs typeface="Google Sans Text"/>
                          <a:sym typeface="Google Sans Text"/>
                        </a:rPr>
                        <a:t>16</a:t>
                      </a:r>
                      <a:endParaRPr b="1"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700">
                          <a:solidFill>
                            <a:srgbClr val="25A862"/>
                          </a:solidFill>
                          <a:latin typeface="Google Sans Text"/>
                          <a:ea typeface="Google Sans Text"/>
                          <a:cs typeface="Google Sans Text"/>
                          <a:sym typeface="Google Sans Text"/>
                        </a:rPr>
                        <a:t>⬤</a:t>
                      </a:r>
                      <a:r>
                        <a:rPr lang="en-US" sz="700">
                          <a:solidFill>
                            <a:srgbClr val="5593F7"/>
                          </a:solidFill>
                          <a:latin typeface="Google Sans Text"/>
                          <a:ea typeface="Google Sans Text"/>
                          <a:cs typeface="Google Sans Text"/>
                          <a:sym typeface="Google Sans Text"/>
                        </a:rPr>
                        <a:t>  </a:t>
                      </a:r>
                      <a:r>
                        <a:rPr lang="en-US" sz="700">
                          <a:solidFill>
                            <a:srgbClr val="202124"/>
                          </a:solidFill>
                          <a:latin typeface="Google Sans Text"/>
                          <a:ea typeface="Google Sans Text"/>
                          <a:cs typeface="Google Sans Text"/>
                          <a:sym typeface="Google Sans Text"/>
                        </a:rPr>
                        <a:t>Bottom speaker</a:t>
                      </a:r>
                      <a:endParaRPr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112750">
                <a:tc>
                  <a:txBody>
                    <a:bodyPr/>
                    <a:lstStyle/>
                    <a:p>
                      <a:pPr indent="0" lvl="0" marL="0" rtl="0" algn="ctr">
                        <a:lnSpc>
                          <a:spcPct val="100000"/>
                        </a:lnSpc>
                        <a:spcBef>
                          <a:spcPts val="0"/>
                        </a:spcBef>
                        <a:spcAft>
                          <a:spcPts val="0"/>
                        </a:spcAft>
                        <a:buNone/>
                      </a:pPr>
                      <a:r>
                        <a:rPr b="1" lang="en-US" sz="700">
                          <a:latin typeface="Google Sans Text"/>
                          <a:ea typeface="Google Sans Text"/>
                          <a:cs typeface="Google Sans Text"/>
                          <a:sym typeface="Google Sans Text"/>
                        </a:rPr>
                        <a:t>3</a:t>
                      </a:r>
                      <a:endParaRPr b="1"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700">
                          <a:solidFill>
                            <a:srgbClr val="5593F7"/>
                          </a:solidFill>
                          <a:latin typeface="Google Sans Text"/>
                          <a:ea typeface="Google Sans Text"/>
                          <a:cs typeface="Google Sans Text"/>
                          <a:sym typeface="Google Sans Text"/>
                        </a:rPr>
                        <a:t>⬤  </a:t>
                      </a:r>
                      <a:r>
                        <a:rPr lang="en-US" sz="700">
                          <a:solidFill>
                            <a:srgbClr val="202124"/>
                          </a:solidFill>
                          <a:latin typeface="Google Sans Text"/>
                          <a:ea typeface="Google Sans Text"/>
                          <a:cs typeface="Google Sans Text"/>
                          <a:sym typeface="Google Sans Text"/>
                        </a:rPr>
                        <a:t>Enclosure</a:t>
                      </a:r>
                      <a:endParaRPr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US" sz="700">
                          <a:latin typeface="Google Sans Text"/>
                          <a:ea typeface="Google Sans Text"/>
                          <a:cs typeface="Google Sans Text"/>
                          <a:sym typeface="Google Sans Text"/>
                        </a:rPr>
                        <a:t>10</a:t>
                      </a:r>
                      <a:endParaRPr b="1"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700">
                          <a:solidFill>
                            <a:srgbClr val="25A862"/>
                          </a:solidFill>
                          <a:latin typeface="Google Sans Text"/>
                          <a:ea typeface="Google Sans Text"/>
                          <a:cs typeface="Google Sans Text"/>
                          <a:sym typeface="Google Sans Text"/>
                        </a:rPr>
                        <a:t>⬤</a:t>
                      </a:r>
                      <a:r>
                        <a:rPr lang="en-US" sz="700">
                          <a:solidFill>
                            <a:srgbClr val="5593F7"/>
                          </a:solidFill>
                          <a:latin typeface="Google Sans Text"/>
                          <a:ea typeface="Google Sans Text"/>
                          <a:cs typeface="Google Sans Text"/>
                          <a:sym typeface="Google Sans Text"/>
                        </a:rPr>
                        <a:t>  </a:t>
                      </a:r>
                      <a:r>
                        <a:rPr lang="en-US" sz="700">
                          <a:solidFill>
                            <a:srgbClr val="202124"/>
                          </a:solidFill>
                          <a:latin typeface="Google Sans Text"/>
                          <a:ea typeface="Google Sans Text"/>
                          <a:cs typeface="Google Sans Text"/>
                          <a:sym typeface="Google Sans Text"/>
                        </a:rPr>
                        <a:t>B2B stamping plate</a:t>
                      </a:r>
                      <a:endParaRPr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US" sz="700">
                          <a:latin typeface="Google Sans Text"/>
                          <a:ea typeface="Google Sans Text"/>
                          <a:cs typeface="Google Sans Text"/>
                          <a:sym typeface="Google Sans Text"/>
                        </a:rPr>
                        <a:t>17</a:t>
                      </a:r>
                      <a:endParaRPr b="1"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700">
                          <a:solidFill>
                            <a:srgbClr val="5593F7"/>
                          </a:solidFill>
                          <a:latin typeface="Google Sans Text"/>
                          <a:ea typeface="Google Sans Text"/>
                          <a:cs typeface="Google Sans Text"/>
                          <a:sym typeface="Google Sans Text"/>
                        </a:rPr>
                        <a:t>⬤  </a:t>
                      </a:r>
                      <a:r>
                        <a:rPr lang="en-US" sz="700">
                          <a:solidFill>
                            <a:srgbClr val="202124"/>
                          </a:solidFill>
                          <a:latin typeface="Google Sans Text"/>
                          <a:ea typeface="Google Sans Text"/>
                          <a:cs typeface="Google Sans Text"/>
                          <a:sym typeface="Google Sans Text"/>
                        </a:rPr>
                        <a:t>Vibrator</a:t>
                      </a:r>
                      <a:endParaRPr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112750">
                <a:tc>
                  <a:txBody>
                    <a:bodyPr/>
                    <a:lstStyle/>
                    <a:p>
                      <a:pPr indent="0" lvl="0" marL="0" rtl="0" algn="ctr">
                        <a:lnSpc>
                          <a:spcPct val="100000"/>
                        </a:lnSpc>
                        <a:spcBef>
                          <a:spcPts val="0"/>
                        </a:spcBef>
                        <a:spcAft>
                          <a:spcPts val="0"/>
                        </a:spcAft>
                        <a:buNone/>
                      </a:pPr>
                      <a:r>
                        <a:rPr b="1" lang="en-US" sz="700">
                          <a:latin typeface="Google Sans Text"/>
                          <a:ea typeface="Google Sans Text"/>
                          <a:cs typeface="Google Sans Text"/>
                          <a:sym typeface="Google Sans Text"/>
                        </a:rPr>
                        <a:t>4</a:t>
                      </a:r>
                      <a:endParaRPr b="1"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700">
                          <a:solidFill>
                            <a:srgbClr val="6D9EEB"/>
                          </a:solidFill>
                          <a:latin typeface="Google Sans Text"/>
                          <a:ea typeface="Google Sans Text"/>
                          <a:cs typeface="Google Sans Text"/>
                          <a:sym typeface="Google Sans Text"/>
                        </a:rPr>
                        <a:t>⬤</a:t>
                      </a:r>
                      <a:r>
                        <a:rPr lang="en-US" sz="700">
                          <a:solidFill>
                            <a:srgbClr val="5593F7"/>
                          </a:solidFill>
                          <a:latin typeface="Google Sans Text"/>
                          <a:ea typeface="Google Sans Text"/>
                          <a:cs typeface="Google Sans Text"/>
                          <a:sym typeface="Google Sans Text"/>
                        </a:rPr>
                        <a:t>  </a:t>
                      </a:r>
                      <a:r>
                        <a:rPr lang="en-US" sz="700">
                          <a:solidFill>
                            <a:srgbClr val="202124"/>
                          </a:solidFill>
                          <a:latin typeface="Google Sans Text"/>
                          <a:ea typeface="Google Sans Text"/>
                          <a:cs typeface="Google Sans Text"/>
                          <a:sym typeface="Google Sans Text"/>
                        </a:rPr>
                        <a:t>Front camera</a:t>
                      </a:r>
                      <a:endParaRPr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US" sz="700">
                          <a:latin typeface="Google Sans Text"/>
                          <a:ea typeface="Google Sans Text"/>
                          <a:cs typeface="Google Sans Text"/>
                          <a:sym typeface="Google Sans Text"/>
                        </a:rPr>
                        <a:t>11</a:t>
                      </a:r>
                      <a:endParaRPr b="1"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700">
                          <a:solidFill>
                            <a:srgbClr val="202124"/>
                          </a:solidFill>
                          <a:latin typeface="Google Sans Text"/>
                          <a:ea typeface="Google Sans Text"/>
                          <a:cs typeface="Google Sans Text"/>
                          <a:sym typeface="Google Sans Text"/>
                        </a:rPr>
                        <a:t>⬤</a:t>
                      </a:r>
                      <a:r>
                        <a:rPr lang="en-US" sz="700">
                          <a:solidFill>
                            <a:srgbClr val="5593F7"/>
                          </a:solidFill>
                          <a:latin typeface="Google Sans Text"/>
                          <a:ea typeface="Google Sans Text"/>
                          <a:cs typeface="Google Sans Text"/>
                          <a:sym typeface="Google Sans Text"/>
                        </a:rPr>
                        <a:t>  </a:t>
                      </a:r>
                      <a:r>
                        <a:rPr lang="en-US" sz="700">
                          <a:solidFill>
                            <a:srgbClr val="202124"/>
                          </a:solidFill>
                          <a:latin typeface="Google Sans Text"/>
                          <a:ea typeface="Google Sans Text"/>
                          <a:cs typeface="Google Sans Text"/>
                          <a:sym typeface="Google Sans Text"/>
                        </a:rPr>
                        <a:t>Battery</a:t>
                      </a:r>
                      <a:endParaRPr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US" sz="700">
                          <a:latin typeface="Google Sans Text"/>
                          <a:ea typeface="Google Sans Text"/>
                          <a:cs typeface="Google Sans Text"/>
                          <a:sym typeface="Google Sans Text"/>
                        </a:rPr>
                        <a:t>18</a:t>
                      </a:r>
                      <a:endParaRPr b="1"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700">
                          <a:solidFill>
                            <a:srgbClr val="202124"/>
                          </a:solidFill>
                          <a:latin typeface="Google Sans Text"/>
                          <a:ea typeface="Google Sans Text"/>
                          <a:cs typeface="Google Sans Text"/>
                          <a:sym typeface="Google Sans Text"/>
                        </a:rPr>
                        <a:t>⬤</a:t>
                      </a:r>
                      <a:r>
                        <a:rPr lang="en-US" sz="700">
                          <a:solidFill>
                            <a:srgbClr val="5593F7"/>
                          </a:solidFill>
                          <a:latin typeface="Google Sans Text"/>
                          <a:ea typeface="Google Sans Text"/>
                          <a:cs typeface="Google Sans Text"/>
                          <a:sym typeface="Google Sans Text"/>
                        </a:rPr>
                        <a:t>  </a:t>
                      </a:r>
                      <a:r>
                        <a:rPr lang="en-US" sz="700">
                          <a:solidFill>
                            <a:srgbClr val="202124"/>
                          </a:solidFill>
                          <a:latin typeface="Google Sans Text"/>
                          <a:ea typeface="Google Sans Text"/>
                          <a:cs typeface="Google Sans Text"/>
                          <a:sym typeface="Google Sans Text"/>
                        </a:rPr>
                        <a:t>Mic 1</a:t>
                      </a:r>
                      <a:endParaRPr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112750">
                <a:tc>
                  <a:txBody>
                    <a:bodyPr/>
                    <a:lstStyle/>
                    <a:p>
                      <a:pPr indent="0" lvl="0" marL="0" rtl="0" algn="ctr">
                        <a:lnSpc>
                          <a:spcPct val="100000"/>
                        </a:lnSpc>
                        <a:spcBef>
                          <a:spcPts val="0"/>
                        </a:spcBef>
                        <a:spcAft>
                          <a:spcPts val="0"/>
                        </a:spcAft>
                        <a:buNone/>
                      </a:pPr>
                      <a:r>
                        <a:rPr b="1" lang="en-US" sz="700">
                          <a:latin typeface="Google Sans Text"/>
                          <a:ea typeface="Google Sans Text"/>
                          <a:cs typeface="Google Sans Text"/>
                          <a:sym typeface="Google Sans Text"/>
                        </a:rPr>
                        <a:t>5</a:t>
                      </a:r>
                      <a:endParaRPr b="1"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700">
                          <a:solidFill>
                            <a:srgbClr val="24A863"/>
                          </a:solidFill>
                          <a:latin typeface="Google Sans Text"/>
                          <a:ea typeface="Google Sans Text"/>
                          <a:cs typeface="Google Sans Text"/>
                          <a:sym typeface="Google Sans Text"/>
                        </a:rPr>
                        <a:t>⬤</a:t>
                      </a:r>
                      <a:r>
                        <a:rPr lang="en-US" sz="700">
                          <a:solidFill>
                            <a:srgbClr val="5593F7"/>
                          </a:solidFill>
                          <a:latin typeface="Google Sans Text"/>
                          <a:ea typeface="Google Sans Text"/>
                          <a:cs typeface="Google Sans Text"/>
                          <a:sym typeface="Google Sans Text"/>
                        </a:rPr>
                        <a:t>  </a:t>
                      </a:r>
                      <a:r>
                        <a:rPr lang="en-US" sz="700">
                          <a:solidFill>
                            <a:srgbClr val="202124"/>
                          </a:solidFill>
                          <a:latin typeface="Google Sans Text"/>
                          <a:ea typeface="Google Sans Text"/>
                          <a:cs typeface="Google Sans Text"/>
                          <a:sym typeface="Google Sans Text"/>
                        </a:rPr>
                        <a:t>Top speaker</a:t>
                      </a:r>
                      <a:endParaRPr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US" sz="700">
                          <a:latin typeface="Google Sans Text"/>
                          <a:ea typeface="Google Sans Text"/>
                          <a:cs typeface="Google Sans Text"/>
                          <a:sym typeface="Google Sans Text"/>
                        </a:rPr>
                        <a:t>12</a:t>
                      </a:r>
                      <a:endParaRPr b="1"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700">
                          <a:solidFill>
                            <a:srgbClr val="5593F7"/>
                          </a:solidFill>
                          <a:latin typeface="Google Sans Text"/>
                          <a:ea typeface="Google Sans Text"/>
                          <a:cs typeface="Google Sans Text"/>
                          <a:sym typeface="Google Sans Text"/>
                        </a:rPr>
                        <a:t>⬤  </a:t>
                      </a:r>
                      <a:r>
                        <a:rPr lang="en-US" sz="700">
                          <a:solidFill>
                            <a:srgbClr val="202124"/>
                          </a:solidFill>
                          <a:latin typeface="Google Sans Text"/>
                          <a:ea typeface="Google Sans Text"/>
                          <a:cs typeface="Google Sans Text"/>
                          <a:sym typeface="Google Sans Text"/>
                        </a:rPr>
                        <a:t>Inner housing</a:t>
                      </a:r>
                      <a:endParaRPr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t/>
                      </a:r>
                      <a:endParaRPr sz="700"/>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t/>
                      </a:r>
                      <a:endParaRPr sz="700"/>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112750">
                <a:tc>
                  <a:txBody>
                    <a:bodyPr/>
                    <a:lstStyle/>
                    <a:p>
                      <a:pPr indent="0" lvl="0" marL="0" rtl="0" algn="ctr">
                        <a:lnSpc>
                          <a:spcPct val="100000"/>
                        </a:lnSpc>
                        <a:spcBef>
                          <a:spcPts val="0"/>
                        </a:spcBef>
                        <a:spcAft>
                          <a:spcPts val="0"/>
                        </a:spcAft>
                        <a:buNone/>
                      </a:pPr>
                      <a:r>
                        <a:rPr b="1" lang="en-US" sz="700">
                          <a:latin typeface="Google Sans Text"/>
                          <a:ea typeface="Google Sans Text"/>
                          <a:cs typeface="Google Sans Text"/>
                          <a:sym typeface="Google Sans Text"/>
                        </a:rPr>
                        <a:t>6</a:t>
                      </a:r>
                      <a:endParaRPr b="1"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700">
                          <a:solidFill>
                            <a:srgbClr val="5593F7"/>
                          </a:solidFill>
                          <a:latin typeface="Google Sans Text"/>
                          <a:ea typeface="Google Sans Text"/>
                          <a:cs typeface="Google Sans Text"/>
                          <a:sym typeface="Google Sans Text"/>
                        </a:rPr>
                        <a:t>⬤  </a:t>
                      </a:r>
                      <a:r>
                        <a:rPr lang="en-US" sz="700">
                          <a:solidFill>
                            <a:srgbClr val="202124"/>
                          </a:solidFill>
                          <a:latin typeface="Google Sans Text"/>
                          <a:ea typeface="Google Sans Text"/>
                          <a:cs typeface="Google Sans Text"/>
                          <a:sym typeface="Google Sans Text"/>
                        </a:rPr>
                        <a:t>Rear camera and holder</a:t>
                      </a:r>
                      <a:endParaRPr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US" sz="700">
                          <a:latin typeface="Google Sans Text"/>
                          <a:ea typeface="Google Sans Text"/>
                          <a:cs typeface="Google Sans Text"/>
                          <a:sym typeface="Google Sans Text"/>
                        </a:rPr>
                        <a:t>13</a:t>
                      </a:r>
                      <a:endParaRPr b="1"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700">
                          <a:solidFill>
                            <a:srgbClr val="5593F7"/>
                          </a:solidFill>
                          <a:latin typeface="Google Sans Text"/>
                          <a:ea typeface="Google Sans Text"/>
                          <a:cs typeface="Google Sans Text"/>
                          <a:sym typeface="Google Sans Text"/>
                        </a:rPr>
                        <a:t>⬤</a:t>
                      </a:r>
                      <a:r>
                        <a:rPr lang="en-US" sz="700">
                          <a:solidFill>
                            <a:srgbClr val="5593F7"/>
                          </a:solidFill>
                          <a:latin typeface="Google Sans Text"/>
                          <a:ea typeface="Google Sans Text"/>
                          <a:cs typeface="Google Sans Text"/>
                          <a:sym typeface="Google Sans Text"/>
                        </a:rPr>
                        <a:t>  </a:t>
                      </a:r>
                      <a:r>
                        <a:rPr lang="en-US" sz="700">
                          <a:solidFill>
                            <a:srgbClr val="202124"/>
                          </a:solidFill>
                          <a:latin typeface="Google Sans Text"/>
                          <a:ea typeface="Google Sans Text"/>
                          <a:cs typeface="Google Sans Text"/>
                          <a:sym typeface="Google Sans Text"/>
                        </a:rPr>
                        <a:t>Antenna housing</a:t>
                      </a:r>
                      <a:endParaRPr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t/>
                      </a:r>
                      <a:endParaRPr sz="700"/>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t/>
                      </a:r>
                      <a:endParaRPr sz="700"/>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112750">
                <a:tc>
                  <a:txBody>
                    <a:bodyPr/>
                    <a:lstStyle/>
                    <a:p>
                      <a:pPr indent="0" lvl="0" marL="0" rtl="0" algn="ctr">
                        <a:lnSpc>
                          <a:spcPct val="100000"/>
                        </a:lnSpc>
                        <a:spcBef>
                          <a:spcPts val="0"/>
                        </a:spcBef>
                        <a:spcAft>
                          <a:spcPts val="0"/>
                        </a:spcAft>
                        <a:buNone/>
                      </a:pPr>
                      <a:r>
                        <a:rPr b="1" lang="en-US" sz="700">
                          <a:latin typeface="Google Sans Text"/>
                          <a:ea typeface="Google Sans Text"/>
                          <a:cs typeface="Google Sans Text"/>
                          <a:sym typeface="Google Sans Text"/>
                        </a:rPr>
                        <a:t>7</a:t>
                      </a:r>
                      <a:endParaRPr b="1"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700">
                          <a:solidFill>
                            <a:srgbClr val="5593F7"/>
                          </a:solidFill>
                          <a:latin typeface="Google Sans Text"/>
                          <a:ea typeface="Google Sans Text"/>
                          <a:cs typeface="Google Sans Text"/>
                          <a:sym typeface="Google Sans Text"/>
                        </a:rPr>
                        <a:t>⬤  </a:t>
                      </a:r>
                      <a:r>
                        <a:rPr lang="en-US" sz="700">
                          <a:latin typeface="Google Sans Text"/>
                          <a:ea typeface="Google Sans Text"/>
                          <a:cs typeface="Google Sans Text"/>
                          <a:sym typeface="Google Sans Text"/>
                        </a:rPr>
                        <a:t>mmWave FPC </a:t>
                      </a:r>
                      <a:endParaRPr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b="1" lang="en-US" sz="700">
                          <a:latin typeface="Google Sans Text"/>
                          <a:ea typeface="Google Sans Text"/>
                          <a:cs typeface="Google Sans Text"/>
                          <a:sym typeface="Google Sans Text"/>
                        </a:rPr>
                        <a:t>14</a:t>
                      </a:r>
                      <a:endParaRPr b="1" sz="700">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US" sz="700">
                          <a:solidFill>
                            <a:srgbClr val="202124"/>
                          </a:solidFill>
                          <a:latin typeface="Google Sans Text"/>
                          <a:ea typeface="Google Sans Text"/>
                          <a:cs typeface="Google Sans Text"/>
                          <a:sym typeface="Google Sans Text"/>
                        </a:rPr>
                        <a:t>⬤ </a:t>
                      </a:r>
                      <a:r>
                        <a:rPr lang="en-US" sz="700">
                          <a:solidFill>
                            <a:srgbClr val="5593F7"/>
                          </a:solidFill>
                          <a:latin typeface="Google Sans Text"/>
                          <a:ea typeface="Google Sans Text"/>
                          <a:cs typeface="Google Sans Text"/>
                          <a:sym typeface="Google Sans Text"/>
                        </a:rPr>
                        <a:t> </a:t>
                      </a:r>
                      <a:r>
                        <a:rPr lang="en-US" sz="700">
                          <a:solidFill>
                            <a:srgbClr val="202124"/>
                          </a:solidFill>
                          <a:latin typeface="Google Sans Text"/>
                          <a:ea typeface="Google Sans Text"/>
                          <a:cs typeface="Google Sans Text"/>
                          <a:sym typeface="Google Sans Text"/>
                        </a:rPr>
                        <a:t>Screw</a:t>
                      </a:r>
                      <a:endParaRPr sz="700">
                        <a:solidFill>
                          <a:srgbClr val="5593F7"/>
                        </a:solidFill>
                        <a:latin typeface="Google Sans Text"/>
                        <a:ea typeface="Google Sans Text"/>
                        <a:cs typeface="Google Sans Text"/>
                        <a:sym typeface="Google Sans Text"/>
                      </a:endParaRPr>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t/>
                      </a:r>
                      <a:endParaRPr sz="700"/>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t/>
                      </a:r>
                      <a:endParaRPr sz="700"/>
                    </a:p>
                  </a:txBody>
                  <a:tcPr marT="18275" marB="18275" marR="91425" marL="91425" anchor="ctr">
                    <a:lnL cap="flat" cmpd="sng" w="9525">
                      <a:solidFill>
                        <a:srgbClr val="202124">
                          <a:alpha val="0"/>
                        </a:srgbClr>
                      </a:solidFill>
                      <a:prstDash val="solid"/>
                      <a:round/>
                      <a:headEnd len="sm" w="sm" type="none"/>
                      <a:tailEnd len="sm" w="sm" type="none"/>
                    </a:lnL>
                    <a:lnR cap="flat" cmpd="sng" w="9525">
                      <a:solidFill>
                        <a:srgbClr val="202124">
                          <a:alpha val="0"/>
                        </a:srgbClr>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bl>
          </a:graphicData>
        </a:graphic>
      </p:graphicFrame>
      <p:sp>
        <p:nvSpPr>
          <p:cNvPr id="453" name="Google Shape;453;p33"/>
          <p:cNvSpPr txBox="1"/>
          <p:nvPr/>
        </p:nvSpPr>
        <p:spPr>
          <a:xfrm>
            <a:off x="1113778" y="3757475"/>
            <a:ext cx="5363100" cy="2079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US" sz="1500">
                <a:solidFill>
                  <a:srgbClr val="202124"/>
                </a:solidFill>
                <a:latin typeface="Google Sans SemiBold"/>
                <a:ea typeface="Google Sans SemiBold"/>
                <a:cs typeface="Google Sans SemiBold"/>
                <a:sym typeface="Google Sans SemiBold"/>
              </a:rPr>
              <a:t>Pixel 8a Part ID</a:t>
            </a:r>
            <a:endParaRPr sz="1500">
              <a:solidFill>
                <a:srgbClr val="202124"/>
              </a:solidFill>
              <a:latin typeface="Google Sans SemiBold"/>
              <a:ea typeface="Google Sans SemiBold"/>
              <a:cs typeface="Google Sans SemiBold"/>
              <a:sym typeface="Google Sans SemiBold"/>
            </a:endParaRPr>
          </a:p>
        </p:txBody>
      </p:sp>
    </p:spTree>
  </p:cSld>
  <p:clrMapOvr>
    <a:masterClrMapping/>
  </p:clrMapOvr>
</p:sld>
</file>

<file path=ppt/theme/theme1.xml><?xml version="1.0" encoding="utf-8"?>
<a:theme xmlns:a="http://schemas.openxmlformats.org/drawingml/2006/main" xmlns:r="http://schemas.openxmlformats.org/officeDocument/2006/relationships" name="2023 Google HW Repair Template – @jgrondie">
  <a:themeElements>
    <a:clrScheme name="Simple Light">
      <a:dk1>
        <a:srgbClr val="202124"/>
      </a:dk1>
      <a:lt1>
        <a:srgbClr val="80868D"/>
      </a:lt1>
      <a:dk2>
        <a:srgbClr val="EEEBE9"/>
      </a:dk2>
      <a:lt2>
        <a:srgbClr val="F7F6F5"/>
      </a:lt2>
      <a:accent1>
        <a:srgbClr val="EDF9BB"/>
      </a:accent1>
      <a:accent2>
        <a:srgbClr val="F5FFC8"/>
      </a:accent2>
      <a:accent3>
        <a:srgbClr val="5593F7"/>
      </a:accent3>
      <a:accent4>
        <a:srgbClr val="25A862"/>
      </a:accent4>
      <a:accent5>
        <a:srgbClr val="EA4335"/>
      </a:accent5>
      <a:accent6>
        <a:srgbClr val="202124"/>
      </a:accent6>
      <a:hlink>
        <a:srgbClr val="20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3A9A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SPA Template - 2024 [Mar 19] @jgrondie">
  <a:themeElements>
    <a:clrScheme name="Simple Light">
      <a:dk1>
        <a:srgbClr val="282A2E"/>
      </a:dk1>
      <a:lt1>
        <a:srgbClr val="80868B"/>
      </a:lt1>
      <a:dk2>
        <a:srgbClr val="F8F9FA"/>
      </a:dk2>
      <a:lt2>
        <a:srgbClr val="5F9BF5"/>
      </a:lt2>
      <a:accent1>
        <a:srgbClr val="80E57E"/>
      </a:accent1>
      <a:accent2>
        <a:srgbClr val="F0FB60"/>
      </a:accent2>
      <a:accent3>
        <a:srgbClr val="F8705E"/>
      </a:accent3>
      <a:accent4>
        <a:srgbClr val="F3F5FC"/>
      </a:accent4>
      <a:accent5>
        <a:srgbClr val="E7E3DC"/>
      </a:accent5>
      <a:accent6>
        <a:srgbClr val="C7CCC1"/>
      </a:accent6>
      <a:hlink>
        <a:srgbClr val="1F86F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