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D08CB-2CC6-D943-A912-FF87E3D61E5C}" type="datetimeFigureOut">
              <a:rPr lang="en-US" smtClean="0"/>
              <a:t>25.06.13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F8CC8-0294-5E45-B2C7-8924806B9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93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4" Type="http://schemas.openxmlformats.org/officeDocument/2006/relationships/tags" Target="../tags/tag9.xml"/><Relationship Id="rId5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2" Type="http://schemas.openxmlformats.org/officeDocument/2006/relationships/tags" Target="../tags/tag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4" Type="http://schemas.openxmlformats.org/officeDocument/2006/relationships/tags" Target="../tags/tag13.xml"/><Relationship Id="rId5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1" Type="http://schemas.openxmlformats.org/officeDocument/2006/relationships/tags" Target="../tags/tag10.xml"/><Relationship Id="rId2" Type="http://schemas.openxmlformats.org/officeDocument/2006/relationships/tags" Target="../tags/tag1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4" Type="http://schemas.openxmlformats.org/officeDocument/2006/relationships/tags" Target="../tags/tag18.xml"/><Relationship Id="rId5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1" Type="http://schemas.openxmlformats.org/officeDocument/2006/relationships/tags" Target="../tags/tag15.xml"/><Relationship Id="rId2" Type="http://schemas.openxmlformats.org/officeDocument/2006/relationships/tags" Target="../tags/tag16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4" Type="http://schemas.openxmlformats.org/officeDocument/2006/relationships/tags" Target="../tags/tag23.xml"/><Relationship Id="rId5" Type="http://schemas.openxmlformats.org/officeDocument/2006/relationships/tags" Target="../tags/tag24.xml"/><Relationship Id="rId6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1" Type="http://schemas.openxmlformats.org/officeDocument/2006/relationships/tags" Target="../tags/tag20.xml"/><Relationship Id="rId2" Type="http://schemas.openxmlformats.org/officeDocument/2006/relationships/tags" Target="../tags/tag2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4" Type="http://schemas.openxmlformats.org/officeDocument/2006/relationships/tags" Target="../tags/tag28.xml"/><Relationship Id="rId5" Type="http://schemas.openxmlformats.org/officeDocument/2006/relationships/tags" Target="../tags/tag29.xml"/><Relationship Id="rId6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1" Type="http://schemas.openxmlformats.org/officeDocument/2006/relationships/tags" Target="../tags/tag25.xml"/><Relationship Id="rId2" Type="http://schemas.openxmlformats.org/officeDocument/2006/relationships/tags" Target="../tags/tag2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2F2F2"/>
          </a:solidFill>
          <a:ln w="9525">
            <a:solidFill>
              <a:srgbClr val="FFFFF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Open Sans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7618" y="2176115"/>
            <a:ext cx="6167119" cy="1470025"/>
          </a:xfrm>
        </p:spPr>
        <p:txBody>
          <a:bodyPr anchor="b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Open Sans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283890" y="2032000"/>
            <a:ext cx="0" cy="3041650"/>
          </a:xfrm>
          <a:prstGeom prst="line">
            <a:avLst/>
          </a:prstGeom>
          <a:ln>
            <a:solidFill>
              <a:srgbClr val="BFBFB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7618" y="3770135"/>
            <a:ext cx="6167119" cy="1300212"/>
          </a:xfrm>
        </p:spPr>
        <p:txBody>
          <a:bodyPr anchor="b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6303963"/>
            <a:ext cx="9144000" cy="1587"/>
          </a:xfrm>
          <a:prstGeom prst="line">
            <a:avLst/>
          </a:prstGeom>
          <a:ln w="12700" cap="flat" cmpd="sng" algn="ctr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725" y="3063877"/>
            <a:ext cx="1695449" cy="656344"/>
          </a:xfrm>
          <a:prstGeom prst="rect">
            <a:avLst/>
          </a:prstGeom>
        </p:spPr>
      </p:pic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2F2F2"/>
          </a:solidFill>
          <a:ln w="9525">
            <a:solidFill>
              <a:srgbClr val="FFFFFF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Open Sans"/>
              <a:ea typeface="ＭＳ Ｐゴシック" pitchFamily="34" charset="-128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283890" y="2032000"/>
            <a:ext cx="0" cy="3041650"/>
          </a:xfrm>
          <a:prstGeom prst="line">
            <a:avLst/>
          </a:prstGeom>
          <a:ln>
            <a:solidFill>
              <a:srgbClr val="BFBFB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0" y="6303963"/>
            <a:ext cx="9144000" cy="1587"/>
          </a:xfrm>
          <a:prstGeom prst="line">
            <a:avLst/>
          </a:prstGeom>
          <a:ln w="12700" cap="flat" cmpd="sng" algn="ctr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6725" y="3063877"/>
            <a:ext cx="1695449" cy="65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906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line Title w/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60397"/>
            <a:ext cx="8229600" cy="865726"/>
          </a:xfrm>
        </p:spPr>
        <p:txBody>
          <a:bodyPr anchor="t" anchorCtr="0"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57200" y="1570738"/>
            <a:ext cx="8237538" cy="567816"/>
          </a:xfrm>
        </p:spPr>
        <p:txBody>
          <a:bodyPr/>
          <a:lstStyle>
            <a:lvl1pPr marL="0" indent="0">
              <a:buNone/>
              <a:defRPr b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  <a:lvl2pPr>
              <a:buNone/>
              <a:defRPr b="1"/>
            </a:lvl2pPr>
            <a:lvl3pPr>
              <a:buNone/>
              <a:defRPr b="1"/>
            </a:lvl3pPr>
            <a:lvl4pPr>
              <a:buNone/>
              <a:defRPr b="1"/>
            </a:lvl4pPr>
            <a:lvl5pPr>
              <a:buNone/>
              <a:defRPr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70155" y="6305550"/>
            <a:ext cx="6387996" cy="385763"/>
          </a:xfrm>
        </p:spPr>
        <p:txBody>
          <a:bodyPr lIns="91440" rIns="9144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Open Sans" pitchFamily="34" charset="0"/>
              <a:buNone/>
              <a:defRPr lang="en-US" sz="800" b="0" kern="1200" dirty="0" smtClean="0">
                <a:solidFill>
                  <a:schemeClr val="bg2"/>
                </a:solidFill>
                <a:latin typeface="+mn-lt"/>
                <a:ea typeface="ＭＳ Ｐゴシック" charset="0"/>
                <a:cs typeface="Open Sans"/>
              </a:defRPr>
            </a:lvl1pPr>
          </a:lstStyle>
          <a:p>
            <a:pPr lvl="0"/>
            <a:r>
              <a:rPr lang="en-US" dirty="0" smtClean="0"/>
              <a:t>Source: place source info here</a:t>
            </a:r>
          </a:p>
        </p:txBody>
      </p:sp>
    </p:spTree>
    <p:extLst>
      <p:ext uri="{BB962C8B-B14F-4D97-AF65-F5344CB8AC3E}">
        <p14:creationId xmlns:p14="http://schemas.microsoft.com/office/powerpoint/2010/main" val="3086086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70155" y="6305550"/>
            <a:ext cx="6387996" cy="385763"/>
          </a:xfrm>
        </p:spPr>
        <p:txBody>
          <a:bodyPr lIns="91440" rIns="9144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Open Sans" pitchFamily="34" charset="0"/>
              <a:buNone/>
              <a:defRPr lang="en-US" sz="800" b="0" kern="1200" dirty="0" smtClean="0">
                <a:solidFill>
                  <a:schemeClr val="bg2"/>
                </a:solidFill>
                <a:latin typeface="+mn-lt"/>
                <a:ea typeface="ＭＳ Ｐゴシック" charset="0"/>
                <a:cs typeface="Open Sans"/>
              </a:defRPr>
            </a:lvl1pPr>
          </a:lstStyle>
          <a:p>
            <a:pPr lvl="0"/>
            <a:r>
              <a:rPr lang="en-US" dirty="0" smtClean="0"/>
              <a:t>Source: place source info here</a:t>
            </a:r>
          </a:p>
        </p:txBody>
      </p:sp>
    </p:spTree>
    <p:extLst>
      <p:ext uri="{BB962C8B-B14F-4D97-AF65-F5344CB8AC3E}">
        <p14:creationId xmlns:p14="http://schemas.microsoft.com/office/powerpoint/2010/main" val="1195874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70155" y="6305550"/>
            <a:ext cx="6387996" cy="385763"/>
          </a:xfrm>
        </p:spPr>
        <p:txBody>
          <a:bodyPr lIns="91440" rIns="9144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Open Sans" pitchFamily="34" charset="0"/>
              <a:buNone/>
              <a:defRPr lang="en-US" sz="800" b="0" kern="1200" dirty="0" smtClean="0">
                <a:solidFill>
                  <a:schemeClr val="bg2"/>
                </a:solidFill>
                <a:latin typeface="+mn-lt"/>
                <a:ea typeface="ＭＳ Ｐゴシック" charset="0"/>
                <a:cs typeface="Open Sans"/>
              </a:defRPr>
            </a:lvl1pPr>
          </a:lstStyle>
          <a:p>
            <a:pPr lvl="0"/>
            <a:r>
              <a:rPr lang="en-US" dirty="0" smtClean="0"/>
              <a:t>Source: place source info here</a:t>
            </a:r>
          </a:p>
        </p:txBody>
      </p:sp>
    </p:spTree>
    <p:extLst>
      <p:ext uri="{BB962C8B-B14F-4D97-AF65-F5344CB8AC3E}">
        <p14:creationId xmlns:p14="http://schemas.microsoft.com/office/powerpoint/2010/main" val="1361422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3732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12977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 w/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idx="13" hasCustomPrompt="1"/>
            <p:custDataLst>
              <p:tags r:id="rId1"/>
            </p:custDataLst>
          </p:nvPr>
        </p:nvSpPr>
        <p:spPr>
          <a:xfrm>
            <a:off x="457200" y="1021890"/>
            <a:ext cx="8229600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rgbClr val="3369E8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95864"/>
            <a:ext cx="8229600" cy="9955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Slide Number Placeholder 5"/>
          <p:cNvSpPr txBox="1">
            <a:spLocks/>
          </p:cNvSpPr>
          <p:nvPr userDrawn="1">
            <p:custDataLst>
              <p:tags r:id="rId3"/>
            </p:custDataLst>
          </p:nvPr>
        </p:nvSpPr>
        <p:spPr bwMode="white">
          <a:xfrm>
            <a:off x="457200" y="6498590"/>
            <a:ext cx="396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fld id="{67388207-5531-463E-8215-A9779B948CFF}" type="slidenum">
              <a:rPr lang="en-US" sz="900" smtClean="0">
                <a:solidFill>
                  <a:srgbClr val="028EEE"/>
                </a:solidFill>
                <a:latin typeface="Arial"/>
                <a:ea typeface="ＭＳ Ｐゴシック" charset="0"/>
                <a:cs typeface="Arial" pitchFamily="34" charset="0"/>
              </a:rPr>
              <a:pPr>
                <a:defRPr/>
              </a:pPr>
              <a:t>‹#›</a:t>
            </a:fld>
            <a:endParaRPr lang="en-US" sz="900">
              <a:solidFill>
                <a:srgbClr val="028EEE"/>
              </a:solidFill>
              <a:latin typeface="Arial"/>
              <a:ea typeface="ＭＳ Ｐゴシック" charset="0"/>
              <a:cs typeface="Arial" pitchFamily="34" charset="0"/>
            </a:endParaRPr>
          </a:p>
        </p:txBody>
      </p:sp>
      <p:sp>
        <p:nvSpPr>
          <p:cNvPr id="24" name="Footer Placeholder 4"/>
          <p:cNvSpPr txBox="1">
            <a:spLocks/>
          </p:cNvSpPr>
          <p:nvPr userDrawn="1">
            <p:custDataLst>
              <p:tags r:id="rId4"/>
            </p:custDataLst>
          </p:nvPr>
        </p:nvSpPr>
        <p:spPr bwMode="white">
          <a:xfrm>
            <a:off x="685800" y="649859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r>
              <a:rPr lang="en-US" sz="900" dirty="0" smtClean="0">
                <a:solidFill>
                  <a:srgbClr val="028EEE"/>
                </a:solidFill>
                <a:latin typeface="Arial"/>
                <a:ea typeface="ＭＳ Ｐゴシック" charset="0"/>
                <a:cs typeface="Arial" pitchFamily="34" charset="0"/>
              </a:rPr>
              <a:t>Google confidential</a:t>
            </a:r>
            <a:endParaRPr lang="en-US" sz="900" dirty="0">
              <a:solidFill>
                <a:srgbClr val="028EEE"/>
              </a:solidFill>
              <a:latin typeface="Arial"/>
              <a:ea typeface="ＭＳ Ｐゴシック" charset="0"/>
              <a:cs typeface="Arial" pitchFamily="34" charset="0"/>
            </a:endParaRPr>
          </a:p>
        </p:txBody>
      </p:sp>
      <p:grpSp>
        <p:nvGrpSpPr>
          <p:cNvPr id="2" name="Group 24"/>
          <p:cNvGrpSpPr/>
          <p:nvPr userDrawn="1">
            <p:custDataLst>
              <p:tags r:id="rId5"/>
            </p:custDataLst>
          </p:nvPr>
        </p:nvGrpSpPr>
        <p:grpSpPr>
          <a:xfrm>
            <a:off x="8341519" y="6580874"/>
            <a:ext cx="650080" cy="221722"/>
            <a:chOff x="8158163" y="6554788"/>
            <a:chExt cx="889000" cy="303212"/>
          </a:xfrm>
        </p:grpSpPr>
        <p:sp>
          <p:nvSpPr>
            <p:cNvPr id="26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8158163" y="6554788"/>
              <a:ext cx="889000" cy="303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27" name="Freeform 6"/>
            <p:cNvSpPr>
              <a:spLocks noEditPoints="1"/>
            </p:cNvSpPr>
            <p:nvPr userDrawn="1"/>
          </p:nvSpPr>
          <p:spPr bwMode="auto">
            <a:xfrm>
              <a:off x="8882063" y="6629400"/>
              <a:ext cx="123825" cy="142875"/>
            </a:xfrm>
            <a:custGeom>
              <a:avLst/>
              <a:gdLst/>
              <a:ahLst/>
              <a:cxnLst>
                <a:cxn ang="0">
                  <a:pos x="33" y="32"/>
                </a:cxn>
                <a:cxn ang="0">
                  <a:pos x="29" y="35"/>
                </a:cxn>
                <a:cxn ang="0">
                  <a:pos x="26" y="37"/>
                </a:cxn>
                <a:cxn ang="0">
                  <a:pos x="19" y="38"/>
                </a:cxn>
                <a:cxn ang="0">
                  <a:pos x="8" y="35"/>
                </a:cxn>
                <a:cxn ang="0">
                  <a:pos x="0" y="19"/>
                </a:cxn>
                <a:cxn ang="0">
                  <a:pos x="18" y="0"/>
                </a:cxn>
                <a:cxn ang="0">
                  <a:pos x="26" y="3"/>
                </a:cxn>
                <a:cxn ang="0">
                  <a:pos x="32" y="10"/>
                </a:cxn>
                <a:cxn ang="0">
                  <a:pos x="13" y="18"/>
                </a:cxn>
                <a:cxn ang="0">
                  <a:pos x="7" y="18"/>
                </a:cxn>
                <a:cxn ang="0">
                  <a:pos x="24" y="34"/>
                </a:cxn>
                <a:cxn ang="0">
                  <a:pos x="33" y="32"/>
                </a:cxn>
                <a:cxn ang="0">
                  <a:pos x="33" y="32"/>
                </a:cxn>
                <a:cxn ang="0">
                  <a:pos x="22" y="12"/>
                </a:cxn>
                <a:cxn ang="0">
                  <a:pos x="24" y="10"/>
                </a:cxn>
                <a:cxn ang="0">
                  <a:pos x="16" y="3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22" y="12"/>
                </a:cxn>
              </a:cxnLst>
              <a:rect l="0" t="0" r="r" b="b"/>
              <a:pathLst>
                <a:path w="33" h="38">
                  <a:moveTo>
                    <a:pt x="33" y="32"/>
                  </a:moveTo>
                  <a:cubicBezTo>
                    <a:pt x="29" y="35"/>
                    <a:pt x="29" y="35"/>
                    <a:pt x="29" y="35"/>
                  </a:cubicBezTo>
                  <a:cubicBezTo>
                    <a:pt x="28" y="36"/>
                    <a:pt x="27" y="36"/>
                    <a:pt x="26" y="37"/>
                  </a:cubicBezTo>
                  <a:cubicBezTo>
                    <a:pt x="24" y="38"/>
                    <a:pt x="21" y="38"/>
                    <a:pt x="19" y="38"/>
                  </a:cubicBezTo>
                  <a:cubicBezTo>
                    <a:pt x="16" y="38"/>
                    <a:pt x="12" y="38"/>
                    <a:pt x="8" y="35"/>
                  </a:cubicBezTo>
                  <a:cubicBezTo>
                    <a:pt x="3" y="31"/>
                    <a:pt x="0" y="24"/>
                    <a:pt x="0" y="19"/>
                  </a:cubicBezTo>
                  <a:cubicBezTo>
                    <a:pt x="0" y="6"/>
                    <a:pt x="10" y="0"/>
                    <a:pt x="18" y="0"/>
                  </a:cubicBezTo>
                  <a:cubicBezTo>
                    <a:pt x="21" y="0"/>
                    <a:pt x="24" y="1"/>
                    <a:pt x="26" y="3"/>
                  </a:cubicBezTo>
                  <a:cubicBezTo>
                    <a:pt x="30" y="5"/>
                    <a:pt x="31" y="9"/>
                    <a:pt x="32" y="1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9" y="28"/>
                    <a:pt x="16" y="34"/>
                    <a:pt x="24" y="34"/>
                  </a:cubicBezTo>
                  <a:cubicBezTo>
                    <a:pt x="27" y="34"/>
                    <a:pt x="30" y="33"/>
                    <a:pt x="33" y="32"/>
                  </a:cubicBezTo>
                  <a:cubicBezTo>
                    <a:pt x="33" y="32"/>
                    <a:pt x="33" y="31"/>
                    <a:pt x="33" y="32"/>
                  </a:cubicBezTo>
                  <a:close/>
                  <a:moveTo>
                    <a:pt x="22" y="12"/>
                  </a:moveTo>
                  <a:cubicBezTo>
                    <a:pt x="23" y="11"/>
                    <a:pt x="24" y="11"/>
                    <a:pt x="24" y="10"/>
                  </a:cubicBezTo>
                  <a:cubicBezTo>
                    <a:pt x="24" y="7"/>
                    <a:pt x="20" y="3"/>
                    <a:pt x="16" y="3"/>
                  </a:cubicBezTo>
                  <a:cubicBezTo>
                    <a:pt x="13" y="3"/>
                    <a:pt x="7" y="5"/>
                    <a:pt x="7" y="14"/>
                  </a:cubicBezTo>
                  <a:cubicBezTo>
                    <a:pt x="7" y="15"/>
                    <a:pt x="7" y="17"/>
                    <a:pt x="7" y="18"/>
                  </a:cubicBezTo>
                  <a:lnTo>
                    <a:pt x="22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28" name="Freeform 7"/>
            <p:cNvSpPr>
              <a:spLocks/>
            </p:cNvSpPr>
            <p:nvPr userDrawn="1"/>
          </p:nvSpPr>
          <p:spPr bwMode="auto">
            <a:xfrm>
              <a:off x="8807451" y="6557963"/>
              <a:ext cx="77788" cy="209550"/>
            </a:xfrm>
            <a:custGeom>
              <a:avLst/>
              <a:gdLst/>
              <a:ahLst/>
              <a:cxnLst>
                <a:cxn ang="0">
                  <a:pos x="14" y="50"/>
                </a:cxn>
                <a:cxn ang="0">
                  <a:pos x="17" y="54"/>
                </a:cxn>
                <a:cxn ang="0">
                  <a:pos x="21" y="54"/>
                </a:cxn>
                <a:cxn ang="0">
                  <a:pos x="18" y="56"/>
                </a:cxn>
                <a:cxn ang="0">
                  <a:pos x="4" y="56"/>
                </a:cxn>
                <a:cxn ang="0">
                  <a:pos x="7" y="52"/>
                </a:cxn>
                <a:cxn ang="0">
                  <a:pos x="7" y="50"/>
                </a:cxn>
                <a:cxn ang="0">
                  <a:pos x="7" y="3"/>
                </a:cxn>
                <a:cxn ang="0">
                  <a:pos x="0" y="3"/>
                </a:cxn>
                <a:cxn ang="0">
                  <a:pos x="6" y="0"/>
                </a:cxn>
                <a:cxn ang="0">
                  <a:pos x="18" y="0"/>
                </a:cxn>
                <a:cxn ang="0">
                  <a:pos x="14" y="5"/>
                </a:cxn>
                <a:cxn ang="0">
                  <a:pos x="14" y="50"/>
                </a:cxn>
              </a:cxnLst>
              <a:rect l="0" t="0" r="r" b="b"/>
              <a:pathLst>
                <a:path w="21" h="56">
                  <a:moveTo>
                    <a:pt x="14" y="50"/>
                  </a:moveTo>
                  <a:cubicBezTo>
                    <a:pt x="14" y="53"/>
                    <a:pt x="15" y="54"/>
                    <a:pt x="17" y="54"/>
                  </a:cubicBezTo>
                  <a:cubicBezTo>
                    <a:pt x="19" y="54"/>
                    <a:pt x="20" y="54"/>
                    <a:pt x="21" y="54"/>
                  </a:cubicBezTo>
                  <a:cubicBezTo>
                    <a:pt x="18" y="56"/>
                    <a:pt x="18" y="56"/>
                    <a:pt x="18" y="56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6" y="54"/>
                    <a:pt x="7" y="53"/>
                    <a:pt x="7" y="52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5" y="2"/>
                    <a:pt x="14" y="3"/>
                    <a:pt x="14" y="5"/>
                  </a:cubicBezTo>
                  <a:lnTo>
                    <a:pt x="14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29" name="Freeform 8"/>
            <p:cNvSpPr>
              <a:spLocks noEditPoints="1"/>
            </p:cNvSpPr>
            <p:nvPr userDrawn="1"/>
          </p:nvSpPr>
          <p:spPr bwMode="auto">
            <a:xfrm>
              <a:off x="8667751" y="6632575"/>
              <a:ext cx="146050" cy="225425"/>
            </a:xfrm>
            <a:custGeom>
              <a:avLst/>
              <a:gdLst/>
              <a:ahLst/>
              <a:cxnLst>
                <a:cxn ang="0">
                  <a:pos x="30" y="3"/>
                </a:cxn>
                <a:cxn ang="0">
                  <a:pos x="35" y="14"/>
                </a:cxn>
                <a:cxn ang="0">
                  <a:pos x="29" y="25"/>
                </a:cxn>
                <a:cxn ang="0">
                  <a:pos x="26" y="29"/>
                </a:cxn>
                <a:cxn ang="0">
                  <a:pos x="28" y="32"/>
                </a:cxn>
                <a:cxn ang="0">
                  <a:pos x="31" y="34"/>
                </a:cxn>
                <a:cxn ang="0">
                  <a:pos x="38" y="45"/>
                </a:cxn>
                <a:cxn ang="0">
                  <a:pos x="17" y="60"/>
                </a:cxn>
                <a:cxn ang="0">
                  <a:pos x="0" y="49"/>
                </a:cxn>
                <a:cxn ang="0">
                  <a:pos x="6" y="39"/>
                </a:cxn>
                <a:cxn ang="0">
                  <a:pos x="21" y="36"/>
                </a:cxn>
                <a:cxn ang="0">
                  <a:pos x="19" y="31"/>
                </a:cxn>
                <a:cxn ang="0">
                  <a:pos x="20" y="27"/>
                </a:cxn>
                <a:cxn ang="0">
                  <a:pos x="17" y="28"/>
                </a:cxn>
                <a:cxn ang="0">
                  <a:pos x="4" y="15"/>
                </a:cxn>
                <a:cxn ang="0">
                  <a:pos x="9" y="5"/>
                </a:cxn>
                <a:cxn ang="0">
                  <a:pos x="23" y="0"/>
                </a:cxn>
                <a:cxn ang="0">
                  <a:pos x="39" y="0"/>
                </a:cxn>
                <a:cxn ang="0">
                  <a:pos x="34" y="3"/>
                </a:cxn>
                <a:cxn ang="0">
                  <a:pos x="30" y="3"/>
                </a:cxn>
                <a:cxn ang="0">
                  <a:pos x="24" y="38"/>
                </a:cxn>
                <a:cxn ang="0">
                  <a:pos x="22" y="38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1" y="57"/>
                </a:cxn>
                <a:cxn ang="0">
                  <a:pos x="33" y="49"/>
                </a:cxn>
                <a:cxn ang="0">
                  <a:pos x="24" y="38"/>
                </a:cxn>
                <a:cxn ang="0">
                  <a:pos x="26" y="23"/>
                </a:cxn>
                <a:cxn ang="0">
                  <a:pos x="28" y="17"/>
                </a:cxn>
                <a:cxn ang="0">
                  <a:pos x="18" y="3"/>
                </a:cxn>
                <a:cxn ang="0">
                  <a:pos x="13" y="6"/>
                </a:cxn>
                <a:cxn ang="0">
                  <a:pos x="11" y="11"/>
                </a:cxn>
                <a:cxn ang="0">
                  <a:pos x="21" y="25"/>
                </a:cxn>
                <a:cxn ang="0">
                  <a:pos x="26" y="23"/>
                </a:cxn>
              </a:cxnLst>
              <a:rect l="0" t="0" r="r" b="b"/>
              <a:pathLst>
                <a:path w="39" h="60">
                  <a:moveTo>
                    <a:pt x="30" y="3"/>
                  </a:moveTo>
                  <a:cubicBezTo>
                    <a:pt x="31" y="5"/>
                    <a:pt x="35" y="8"/>
                    <a:pt x="35" y="14"/>
                  </a:cubicBezTo>
                  <a:cubicBezTo>
                    <a:pt x="35" y="20"/>
                    <a:pt x="32" y="22"/>
                    <a:pt x="29" y="25"/>
                  </a:cubicBezTo>
                  <a:cubicBezTo>
                    <a:pt x="28" y="26"/>
                    <a:pt x="26" y="27"/>
                    <a:pt x="26" y="29"/>
                  </a:cubicBezTo>
                  <a:cubicBezTo>
                    <a:pt x="26" y="31"/>
                    <a:pt x="28" y="32"/>
                    <a:pt x="28" y="32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5" y="37"/>
                    <a:pt x="38" y="40"/>
                    <a:pt x="38" y="45"/>
                  </a:cubicBezTo>
                  <a:cubicBezTo>
                    <a:pt x="38" y="53"/>
                    <a:pt x="31" y="60"/>
                    <a:pt x="17" y="60"/>
                  </a:cubicBezTo>
                  <a:cubicBezTo>
                    <a:pt x="6" y="60"/>
                    <a:pt x="0" y="55"/>
                    <a:pt x="0" y="49"/>
                  </a:cubicBezTo>
                  <a:cubicBezTo>
                    <a:pt x="0" y="46"/>
                    <a:pt x="2" y="42"/>
                    <a:pt x="6" y="39"/>
                  </a:cubicBezTo>
                  <a:cubicBezTo>
                    <a:pt x="11" y="36"/>
                    <a:pt x="18" y="36"/>
                    <a:pt x="21" y="36"/>
                  </a:cubicBezTo>
                  <a:cubicBezTo>
                    <a:pt x="20" y="34"/>
                    <a:pt x="19" y="33"/>
                    <a:pt x="19" y="31"/>
                  </a:cubicBezTo>
                  <a:cubicBezTo>
                    <a:pt x="19" y="29"/>
                    <a:pt x="19" y="28"/>
                    <a:pt x="20" y="27"/>
                  </a:cubicBezTo>
                  <a:cubicBezTo>
                    <a:pt x="19" y="28"/>
                    <a:pt x="18" y="28"/>
                    <a:pt x="17" y="28"/>
                  </a:cubicBezTo>
                  <a:cubicBezTo>
                    <a:pt x="9" y="28"/>
                    <a:pt x="4" y="21"/>
                    <a:pt x="4" y="15"/>
                  </a:cubicBezTo>
                  <a:cubicBezTo>
                    <a:pt x="4" y="12"/>
                    <a:pt x="6" y="8"/>
                    <a:pt x="9" y="5"/>
                  </a:cubicBezTo>
                  <a:cubicBezTo>
                    <a:pt x="14" y="1"/>
                    <a:pt x="19" y="0"/>
                    <a:pt x="23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3"/>
                    <a:pt x="34" y="3"/>
                    <a:pt x="34" y="3"/>
                  </a:cubicBezTo>
                  <a:lnTo>
                    <a:pt x="30" y="3"/>
                  </a:lnTo>
                  <a:close/>
                  <a:moveTo>
                    <a:pt x="24" y="38"/>
                  </a:moveTo>
                  <a:cubicBezTo>
                    <a:pt x="23" y="38"/>
                    <a:pt x="23" y="38"/>
                    <a:pt x="22" y="38"/>
                  </a:cubicBezTo>
                  <a:cubicBezTo>
                    <a:pt x="21" y="38"/>
                    <a:pt x="17" y="38"/>
                    <a:pt x="14" y="39"/>
                  </a:cubicBezTo>
                  <a:cubicBezTo>
                    <a:pt x="12" y="40"/>
                    <a:pt x="7" y="42"/>
                    <a:pt x="7" y="47"/>
                  </a:cubicBezTo>
                  <a:cubicBezTo>
                    <a:pt x="7" y="53"/>
                    <a:pt x="13" y="57"/>
                    <a:pt x="21" y="57"/>
                  </a:cubicBezTo>
                  <a:cubicBezTo>
                    <a:pt x="29" y="57"/>
                    <a:pt x="33" y="53"/>
                    <a:pt x="33" y="49"/>
                  </a:cubicBezTo>
                  <a:cubicBezTo>
                    <a:pt x="33" y="45"/>
                    <a:pt x="30" y="42"/>
                    <a:pt x="24" y="38"/>
                  </a:cubicBezTo>
                  <a:close/>
                  <a:moveTo>
                    <a:pt x="26" y="23"/>
                  </a:moveTo>
                  <a:cubicBezTo>
                    <a:pt x="28" y="21"/>
                    <a:pt x="28" y="19"/>
                    <a:pt x="28" y="17"/>
                  </a:cubicBezTo>
                  <a:cubicBezTo>
                    <a:pt x="28" y="12"/>
                    <a:pt x="25" y="3"/>
                    <a:pt x="18" y="3"/>
                  </a:cubicBezTo>
                  <a:cubicBezTo>
                    <a:pt x="16" y="3"/>
                    <a:pt x="14" y="4"/>
                    <a:pt x="13" y="6"/>
                  </a:cubicBezTo>
                  <a:cubicBezTo>
                    <a:pt x="11" y="7"/>
                    <a:pt x="11" y="9"/>
                    <a:pt x="11" y="11"/>
                  </a:cubicBezTo>
                  <a:cubicBezTo>
                    <a:pt x="11" y="17"/>
                    <a:pt x="14" y="25"/>
                    <a:pt x="21" y="25"/>
                  </a:cubicBezTo>
                  <a:cubicBezTo>
                    <a:pt x="23" y="25"/>
                    <a:pt x="25" y="24"/>
                    <a:pt x="26" y="2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30" name="Freeform 9"/>
            <p:cNvSpPr>
              <a:spLocks noEditPoints="1"/>
            </p:cNvSpPr>
            <p:nvPr userDrawn="1"/>
          </p:nvSpPr>
          <p:spPr bwMode="auto">
            <a:xfrm>
              <a:off x="8524876" y="6629400"/>
              <a:ext cx="147638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0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31" name="Freeform 10"/>
            <p:cNvSpPr>
              <a:spLocks noEditPoints="1"/>
            </p:cNvSpPr>
            <p:nvPr userDrawn="1"/>
          </p:nvSpPr>
          <p:spPr bwMode="auto">
            <a:xfrm>
              <a:off x="8367713" y="6629400"/>
              <a:ext cx="146050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1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32" name="Freeform 11"/>
            <p:cNvSpPr>
              <a:spLocks/>
            </p:cNvSpPr>
            <p:nvPr userDrawn="1"/>
          </p:nvSpPr>
          <p:spPr bwMode="auto">
            <a:xfrm>
              <a:off x="8158163" y="6573838"/>
              <a:ext cx="198438" cy="201612"/>
            </a:xfrm>
            <a:custGeom>
              <a:avLst/>
              <a:gdLst/>
              <a:ahLst/>
              <a:cxnLst>
                <a:cxn ang="0">
                  <a:pos x="51" y="50"/>
                </a:cxn>
                <a:cxn ang="0">
                  <a:pos x="40" y="53"/>
                </a:cxn>
                <a:cxn ang="0">
                  <a:pos x="28" y="54"/>
                </a:cxn>
                <a:cxn ang="0">
                  <a:pos x="0" y="27"/>
                </a:cxn>
                <a:cxn ang="0">
                  <a:pos x="30" y="0"/>
                </a:cxn>
                <a:cxn ang="0">
                  <a:pos x="41" y="1"/>
                </a:cxn>
                <a:cxn ang="0">
                  <a:pos x="51" y="6"/>
                </a:cxn>
                <a:cxn ang="0">
                  <a:pos x="45" y="12"/>
                </a:cxn>
                <a:cxn ang="0">
                  <a:pos x="42" y="12"/>
                </a:cxn>
                <a:cxn ang="0">
                  <a:pos x="44" y="9"/>
                </a:cxn>
                <a:cxn ang="0">
                  <a:pos x="28" y="2"/>
                </a:cxn>
                <a:cxn ang="0">
                  <a:pos x="8" y="24"/>
                </a:cxn>
                <a:cxn ang="0">
                  <a:pos x="34" y="51"/>
                </a:cxn>
                <a:cxn ang="0">
                  <a:pos x="43" y="49"/>
                </a:cxn>
                <a:cxn ang="0">
                  <a:pos x="43" y="37"/>
                </a:cxn>
                <a:cxn ang="0">
                  <a:pos x="32" y="38"/>
                </a:cxn>
                <a:cxn ang="0">
                  <a:pos x="38" y="35"/>
                </a:cxn>
                <a:cxn ang="0">
                  <a:pos x="53" y="35"/>
                </a:cxn>
                <a:cxn ang="0">
                  <a:pos x="52" y="37"/>
                </a:cxn>
                <a:cxn ang="0">
                  <a:pos x="51" y="38"/>
                </a:cxn>
                <a:cxn ang="0">
                  <a:pos x="51" y="41"/>
                </a:cxn>
                <a:cxn ang="0">
                  <a:pos x="51" y="50"/>
                </a:cxn>
              </a:cxnLst>
              <a:rect l="0" t="0" r="r" b="b"/>
              <a:pathLst>
                <a:path w="53" h="54">
                  <a:moveTo>
                    <a:pt x="51" y="50"/>
                  </a:moveTo>
                  <a:cubicBezTo>
                    <a:pt x="40" y="53"/>
                    <a:pt x="40" y="53"/>
                    <a:pt x="40" y="53"/>
                  </a:cubicBezTo>
                  <a:cubicBezTo>
                    <a:pt x="36" y="53"/>
                    <a:pt x="32" y="54"/>
                    <a:pt x="28" y="54"/>
                  </a:cubicBezTo>
                  <a:cubicBezTo>
                    <a:pt x="8" y="54"/>
                    <a:pt x="0" y="39"/>
                    <a:pt x="0" y="27"/>
                  </a:cubicBezTo>
                  <a:cubicBezTo>
                    <a:pt x="0" y="13"/>
                    <a:pt x="11" y="0"/>
                    <a:pt x="30" y="0"/>
                  </a:cubicBezTo>
                  <a:cubicBezTo>
                    <a:pt x="34" y="0"/>
                    <a:pt x="37" y="0"/>
                    <a:pt x="41" y="1"/>
                  </a:cubicBezTo>
                  <a:cubicBezTo>
                    <a:pt x="46" y="3"/>
                    <a:pt x="49" y="5"/>
                    <a:pt x="51" y="6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1" y="7"/>
                    <a:pt x="37" y="2"/>
                    <a:pt x="28" y="2"/>
                  </a:cubicBezTo>
                  <a:cubicBezTo>
                    <a:pt x="16" y="2"/>
                    <a:pt x="8" y="11"/>
                    <a:pt x="8" y="24"/>
                  </a:cubicBezTo>
                  <a:cubicBezTo>
                    <a:pt x="8" y="38"/>
                    <a:pt x="18" y="51"/>
                    <a:pt x="34" y="51"/>
                  </a:cubicBezTo>
                  <a:cubicBezTo>
                    <a:pt x="38" y="51"/>
                    <a:pt x="41" y="50"/>
                    <a:pt x="43" y="49"/>
                  </a:cubicBezTo>
                  <a:cubicBezTo>
                    <a:pt x="43" y="37"/>
                    <a:pt x="43" y="37"/>
                    <a:pt x="43" y="37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1" y="37"/>
                    <a:pt x="51" y="37"/>
                    <a:pt x="51" y="38"/>
                  </a:cubicBezTo>
                  <a:cubicBezTo>
                    <a:pt x="51" y="38"/>
                    <a:pt x="51" y="41"/>
                    <a:pt x="51" y="41"/>
                  </a:cubicBezTo>
                  <a:lnTo>
                    <a:pt x="51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6215711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95864"/>
            <a:ext cx="8229600" cy="9955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1" name="Slide Number Placeholder 5"/>
          <p:cNvSpPr txBox="1">
            <a:spLocks/>
          </p:cNvSpPr>
          <p:nvPr userDrawn="1">
            <p:custDataLst>
              <p:tags r:id="rId2"/>
            </p:custDataLst>
          </p:nvPr>
        </p:nvSpPr>
        <p:spPr bwMode="white">
          <a:xfrm>
            <a:off x="457200" y="6498590"/>
            <a:ext cx="396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fld id="{67388207-5531-463E-8215-A9779B948CFF}" type="slidenum">
              <a:rPr lang="en-US" sz="900" smtClean="0">
                <a:solidFill>
                  <a:srgbClr val="028EEE"/>
                </a:solidFill>
                <a:latin typeface="Arial"/>
                <a:ea typeface="ＭＳ Ｐゴシック" charset="0"/>
                <a:cs typeface="Arial" pitchFamily="34" charset="0"/>
              </a:rPr>
              <a:pPr>
                <a:defRPr/>
              </a:pPr>
              <a:t>‹#›</a:t>
            </a:fld>
            <a:endParaRPr lang="en-US" sz="900">
              <a:solidFill>
                <a:srgbClr val="028EEE"/>
              </a:solidFill>
              <a:latin typeface="Arial"/>
              <a:ea typeface="ＭＳ Ｐゴシック" charset="0"/>
              <a:cs typeface="Arial" pitchFamily="34" charset="0"/>
            </a:endParaRPr>
          </a:p>
        </p:txBody>
      </p:sp>
      <p:sp>
        <p:nvSpPr>
          <p:cNvPr id="22" name="Footer Placeholder 4"/>
          <p:cNvSpPr txBox="1">
            <a:spLocks/>
          </p:cNvSpPr>
          <p:nvPr userDrawn="1">
            <p:custDataLst>
              <p:tags r:id="rId3"/>
            </p:custDataLst>
          </p:nvPr>
        </p:nvSpPr>
        <p:spPr bwMode="white">
          <a:xfrm>
            <a:off x="685800" y="649859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r>
              <a:rPr lang="en-US" sz="900" dirty="0" smtClean="0">
                <a:solidFill>
                  <a:srgbClr val="028EEE"/>
                </a:solidFill>
                <a:latin typeface="Arial"/>
                <a:ea typeface="ＭＳ Ｐゴシック" charset="0"/>
                <a:cs typeface="Arial" pitchFamily="34" charset="0"/>
              </a:rPr>
              <a:t>Google confidential</a:t>
            </a:r>
            <a:endParaRPr lang="en-US" sz="900" dirty="0">
              <a:solidFill>
                <a:srgbClr val="028EEE"/>
              </a:solidFill>
              <a:latin typeface="Arial"/>
              <a:ea typeface="ＭＳ Ｐゴシック" charset="0"/>
              <a:cs typeface="Arial" pitchFamily="34" charset="0"/>
            </a:endParaRPr>
          </a:p>
        </p:txBody>
      </p:sp>
      <p:grpSp>
        <p:nvGrpSpPr>
          <p:cNvPr id="2" name="Group 22"/>
          <p:cNvGrpSpPr/>
          <p:nvPr userDrawn="1">
            <p:custDataLst>
              <p:tags r:id="rId4"/>
            </p:custDataLst>
          </p:nvPr>
        </p:nvGrpSpPr>
        <p:grpSpPr>
          <a:xfrm>
            <a:off x="8341519" y="6580874"/>
            <a:ext cx="650080" cy="221722"/>
            <a:chOff x="8158163" y="6554788"/>
            <a:chExt cx="889000" cy="303212"/>
          </a:xfrm>
        </p:grpSpPr>
        <p:sp>
          <p:nvSpPr>
            <p:cNvPr id="24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8158163" y="6554788"/>
              <a:ext cx="889000" cy="303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25" name="Freeform 6"/>
            <p:cNvSpPr>
              <a:spLocks noEditPoints="1"/>
            </p:cNvSpPr>
            <p:nvPr userDrawn="1"/>
          </p:nvSpPr>
          <p:spPr bwMode="auto">
            <a:xfrm>
              <a:off x="8882063" y="6629400"/>
              <a:ext cx="123825" cy="142875"/>
            </a:xfrm>
            <a:custGeom>
              <a:avLst/>
              <a:gdLst/>
              <a:ahLst/>
              <a:cxnLst>
                <a:cxn ang="0">
                  <a:pos x="33" y="32"/>
                </a:cxn>
                <a:cxn ang="0">
                  <a:pos x="29" y="35"/>
                </a:cxn>
                <a:cxn ang="0">
                  <a:pos x="26" y="37"/>
                </a:cxn>
                <a:cxn ang="0">
                  <a:pos x="19" y="38"/>
                </a:cxn>
                <a:cxn ang="0">
                  <a:pos x="8" y="35"/>
                </a:cxn>
                <a:cxn ang="0">
                  <a:pos x="0" y="19"/>
                </a:cxn>
                <a:cxn ang="0">
                  <a:pos x="18" y="0"/>
                </a:cxn>
                <a:cxn ang="0">
                  <a:pos x="26" y="3"/>
                </a:cxn>
                <a:cxn ang="0">
                  <a:pos x="32" y="10"/>
                </a:cxn>
                <a:cxn ang="0">
                  <a:pos x="13" y="18"/>
                </a:cxn>
                <a:cxn ang="0">
                  <a:pos x="7" y="18"/>
                </a:cxn>
                <a:cxn ang="0">
                  <a:pos x="24" y="34"/>
                </a:cxn>
                <a:cxn ang="0">
                  <a:pos x="33" y="32"/>
                </a:cxn>
                <a:cxn ang="0">
                  <a:pos x="33" y="32"/>
                </a:cxn>
                <a:cxn ang="0">
                  <a:pos x="22" y="12"/>
                </a:cxn>
                <a:cxn ang="0">
                  <a:pos x="24" y="10"/>
                </a:cxn>
                <a:cxn ang="0">
                  <a:pos x="16" y="3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22" y="12"/>
                </a:cxn>
              </a:cxnLst>
              <a:rect l="0" t="0" r="r" b="b"/>
              <a:pathLst>
                <a:path w="33" h="38">
                  <a:moveTo>
                    <a:pt x="33" y="32"/>
                  </a:moveTo>
                  <a:cubicBezTo>
                    <a:pt x="29" y="35"/>
                    <a:pt x="29" y="35"/>
                    <a:pt x="29" y="35"/>
                  </a:cubicBezTo>
                  <a:cubicBezTo>
                    <a:pt x="28" y="36"/>
                    <a:pt x="27" y="36"/>
                    <a:pt x="26" y="37"/>
                  </a:cubicBezTo>
                  <a:cubicBezTo>
                    <a:pt x="24" y="38"/>
                    <a:pt x="21" y="38"/>
                    <a:pt x="19" y="38"/>
                  </a:cubicBezTo>
                  <a:cubicBezTo>
                    <a:pt x="16" y="38"/>
                    <a:pt x="12" y="38"/>
                    <a:pt x="8" y="35"/>
                  </a:cubicBezTo>
                  <a:cubicBezTo>
                    <a:pt x="3" y="31"/>
                    <a:pt x="0" y="24"/>
                    <a:pt x="0" y="19"/>
                  </a:cubicBezTo>
                  <a:cubicBezTo>
                    <a:pt x="0" y="6"/>
                    <a:pt x="10" y="0"/>
                    <a:pt x="18" y="0"/>
                  </a:cubicBezTo>
                  <a:cubicBezTo>
                    <a:pt x="21" y="0"/>
                    <a:pt x="24" y="1"/>
                    <a:pt x="26" y="3"/>
                  </a:cubicBezTo>
                  <a:cubicBezTo>
                    <a:pt x="30" y="5"/>
                    <a:pt x="31" y="9"/>
                    <a:pt x="32" y="1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9" y="28"/>
                    <a:pt x="16" y="34"/>
                    <a:pt x="24" y="34"/>
                  </a:cubicBezTo>
                  <a:cubicBezTo>
                    <a:pt x="27" y="34"/>
                    <a:pt x="30" y="33"/>
                    <a:pt x="33" y="32"/>
                  </a:cubicBezTo>
                  <a:cubicBezTo>
                    <a:pt x="33" y="32"/>
                    <a:pt x="33" y="31"/>
                    <a:pt x="33" y="32"/>
                  </a:cubicBezTo>
                  <a:close/>
                  <a:moveTo>
                    <a:pt x="22" y="12"/>
                  </a:moveTo>
                  <a:cubicBezTo>
                    <a:pt x="23" y="11"/>
                    <a:pt x="24" y="11"/>
                    <a:pt x="24" y="10"/>
                  </a:cubicBezTo>
                  <a:cubicBezTo>
                    <a:pt x="24" y="7"/>
                    <a:pt x="20" y="3"/>
                    <a:pt x="16" y="3"/>
                  </a:cubicBezTo>
                  <a:cubicBezTo>
                    <a:pt x="13" y="3"/>
                    <a:pt x="7" y="5"/>
                    <a:pt x="7" y="14"/>
                  </a:cubicBezTo>
                  <a:cubicBezTo>
                    <a:pt x="7" y="15"/>
                    <a:pt x="7" y="17"/>
                    <a:pt x="7" y="18"/>
                  </a:cubicBezTo>
                  <a:lnTo>
                    <a:pt x="22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auto">
            <a:xfrm>
              <a:off x="8807451" y="6557963"/>
              <a:ext cx="77788" cy="209550"/>
            </a:xfrm>
            <a:custGeom>
              <a:avLst/>
              <a:gdLst/>
              <a:ahLst/>
              <a:cxnLst>
                <a:cxn ang="0">
                  <a:pos x="14" y="50"/>
                </a:cxn>
                <a:cxn ang="0">
                  <a:pos x="17" y="54"/>
                </a:cxn>
                <a:cxn ang="0">
                  <a:pos x="21" y="54"/>
                </a:cxn>
                <a:cxn ang="0">
                  <a:pos x="18" y="56"/>
                </a:cxn>
                <a:cxn ang="0">
                  <a:pos x="4" y="56"/>
                </a:cxn>
                <a:cxn ang="0">
                  <a:pos x="7" y="52"/>
                </a:cxn>
                <a:cxn ang="0">
                  <a:pos x="7" y="50"/>
                </a:cxn>
                <a:cxn ang="0">
                  <a:pos x="7" y="3"/>
                </a:cxn>
                <a:cxn ang="0">
                  <a:pos x="0" y="3"/>
                </a:cxn>
                <a:cxn ang="0">
                  <a:pos x="6" y="0"/>
                </a:cxn>
                <a:cxn ang="0">
                  <a:pos x="18" y="0"/>
                </a:cxn>
                <a:cxn ang="0">
                  <a:pos x="14" y="5"/>
                </a:cxn>
                <a:cxn ang="0">
                  <a:pos x="14" y="50"/>
                </a:cxn>
              </a:cxnLst>
              <a:rect l="0" t="0" r="r" b="b"/>
              <a:pathLst>
                <a:path w="21" h="56">
                  <a:moveTo>
                    <a:pt x="14" y="50"/>
                  </a:moveTo>
                  <a:cubicBezTo>
                    <a:pt x="14" y="53"/>
                    <a:pt x="15" y="54"/>
                    <a:pt x="17" y="54"/>
                  </a:cubicBezTo>
                  <a:cubicBezTo>
                    <a:pt x="19" y="54"/>
                    <a:pt x="20" y="54"/>
                    <a:pt x="21" y="54"/>
                  </a:cubicBezTo>
                  <a:cubicBezTo>
                    <a:pt x="18" y="56"/>
                    <a:pt x="18" y="56"/>
                    <a:pt x="18" y="56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6" y="54"/>
                    <a:pt x="7" y="53"/>
                    <a:pt x="7" y="52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5" y="2"/>
                    <a:pt x="14" y="3"/>
                    <a:pt x="14" y="5"/>
                  </a:cubicBezTo>
                  <a:lnTo>
                    <a:pt x="14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27" name="Freeform 8"/>
            <p:cNvSpPr>
              <a:spLocks noEditPoints="1"/>
            </p:cNvSpPr>
            <p:nvPr userDrawn="1"/>
          </p:nvSpPr>
          <p:spPr bwMode="auto">
            <a:xfrm>
              <a:off x="8667751" y="6632575"/>
              <a:ext cx="146050" cy="225425"/>
            </a:xfrm>
            <a:custGeom>
              <a:avLst/>
              <a:gdLst/>
              <a:ahLst/>
              <a:cxnLst>
                <a:cxn ang="0">
                  <a:pos x="30" y="3"/>
                </a:cxn>
                <a:cxn ang="0">
                  <a:pos x="35" y="14"/>
                </a:cxn>
                <a:cxn ang="0">
                  <a:pos x="29" y="25"/>
                </a:cxn>
                <a:cxn ang="0">
                  <a:pos x="26" y="29"/>
                </a:cxn>
                <a:cxn ang="0">
                  <a:pos x="28" y="32"/>
                </a:cxn>
                <a:cxn ang="0">
                  <a:pos x="31" y="34"/>
                </a:cxn>
                <a:cxn ang="0">
                  <a:pos x="38" y="45"/>
                </a:cxn>
                <a:cxn ang="0">
                  <a:pos x="17" y="60"/>
                </a:cxn>
                <a:cxn ang="0">
                  <a:pos x="0" y="49"/>
                </a:cxn>
                <a:cxn ang="0">
                  <a:pos x="6" y="39"/>
                </a:cxn>
                <a:cxn ang="0">
                  <a:pos x="21" y="36"/>
                </a:cxn>
                <a:cxn ang="0">
                  <a:pos x="19" y="31"/>
                </a:cxn>
                <a:cxn ang="0">
                  <a:pos x="20" y="27"/>
                </a:cxn>
                <a:cxn ang="0">
                  <a:pos x="17" y="28"/>
                </a:cxn>
                <a:cxn ang="0">
                  <a:pos x="4" y="15"/>
                </a:cxn>
                <a:cxn ang="0">
                  <a:pos x="9" y="5"/>
                </a:cxn>
                <a:cxn ang="0">
                  <a:pos x="23" y="0"/>
                </a:cxn>
                <a:cxn ang="0">
                  <a:pos x="39" y="0"/>
                </a:cxn>
                <a:cxn ang="0">
                  <a:pos x="34" y="3"/>
                </a:cxn>
                <a:cxn ang="0">
                  <a:pos x="30" y="3"/>
                </a:cxn>
                <a:cxn ang="0">
                  <a:pos x="24" y="38"/>
                </a:cxn>
                <a:cxn ang="0">
                  <a:pos x="22" y="38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1" y="57"/>
                </a:cxn>
                <a:cxn ang="0">
                  <a:pos x="33" y="49"/>
                </a:cxn>
                <a:cxn ang="0">
                  <a:pos x="24" y="38"/>
                </a:cxn>
                <a:cxn ang="0">
                  <a:pos x="26" y="23"/>
                </a:cxn>
                <a:cxn ang="0">
                  <a:pos x="28" y="17"/>
                </a:cxn>
                <a:cxn ang="0">
                  <a:pos x="18" y="3"/>
                </a:cxn>
                <a:cxn ang="0">
                  <a:pos x="13" y="6"/>
                </a:cxn>
                <a:cxn ang="0">
                  <a:pos x="11" y="11"/>
                </a:cxn>
                <a:cxn ang="0">
                  <a:pos x="21" y="25"/>
                </a:cxn>
                <a:cxn ang="0">
                  <a:pos x="26" y="23"/>
                </a:cxn>
              </a:cxnLst>
              <a:rect l="0" t="0" r="r" b="b"/>
              <a:pathLst>
                <a:path w="39" h="60">
                  <a:moveTo>
                    <a:pt x="30" y="3"/>
                  </a:moveTo>
                  <a:cubicBezTo>
                    <a:pt x="31" y="5"/>
                    <a:pt x="35" y="8"/>
                    <a:pt x="35" y="14"/>
                  </a:cubicBezTo>
                  <a:cubicBezTo>
                    <a:pt x="35" y="20"/>
                    <a:pt x="32" y="22"/>
                    <a:pt x="29" y="25"/>
                  </a:cubicBezTo>
                  <a:cubicBezTo>
                    <a:pt x="28" y="26"/>
                    <a:pt x="26" y="27"/>
                    <a:pt x="26" y="29"/>
                  </a:cubicBezTo>
                  <a:cubicBezTo>
                    <a:pt x="26" y="31"/>
                    <a:pt x="28" y="32"/>
                    <a:pt x="28" y="32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5" y="37"/>
                    <a:pt x="38" y="40"/>
                    <a:pt x="38" y="45"/>
                  </a:cubicBezTo>
                  <a:cubicBezTo>
                    <a:pt x="38" y="53"/>
                    <a:pt x="31" y="60"/>
                    <a:pt x="17" y="60"/>
                  </a:cubicBezTo>
                  <a:cubicBezTo>
                    <a:pt x="6" y="60"/>
                    <a:pt x="0" y="55"/>
                    <a:pt x="0" y="49"/>
                  </a:cubicBezTo>
                  <a:cubicBezTo>
                    <a:pt x="0" y="46"/>
                    <a:pt x="2" y="42"/>
                    <a:pt x="6" y="39"/>
                  </a:cubicBezTo>
                  <a:cubicBezTo>
                    <a:pt x="11" y="36"/>
                    <a:pt x="18" y="36"/>
                    <a:pt x="21" y="36"/>
                  </a:cubicBezTo>
                  <a:cubicBezTo>
                    <a:pt x="20" y="34"/>
                    <a:pt x="19" y="33"/>
                    <a:pt x="19" y="31"/>
                  </a:cubicBezTo>
                  <a:cubicBezTo>
                    <a:pt x="19" y="29"/>
                    <a:pt x="19" y="28"/>
                    <a:pt x="20" y="27"/>
                  </a:cubicBezTo>
                  <a:cubicBezTo>
                    <a:pt x="19" y="28"/>
                    <a:pt x="18" y="28"/>
                    <a:pt x="17" y="28"/>
                  </a:cubicBezTo>
                  <a:cubicBezTo>
                    <a:pt x="9" y="28"/>
                    <a:pt x="4" y="21"/>
                    <a:pt x="4" y="15"/>
                  </a:cubicBezTo>
                  <a:cubicBezTo>
                    <a:pt x="4" y="12"/>
                    <a:pt x="6" y="8"/>
                    <a:pt x="9" y="5"/>
                  </a:cubicBezTo>
                  <a:cubicBezTo>
                    <a:pt x="14" y="1"/>
                    <a:pt x="19" y="0"/>
                    <a:pt x="23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3"/>
                    <a:pt x="34" y="3"/>
                    <a:pt x="34" y="3"/>
                  </a:cubicBezTo>
                  <a:lnTo>
                    <a:pt x="30" y="3"/>
                  </a:lnTo>
                  <a:close/>
                  <a:moveTo>
                    <a:pt x="24" y="38"/>
                  </a:moveTo>
                  <a:cubicBezTo>
                    <a:pt x="23" y="38"/>
                    <a:pt x="23" y="38"/>
                    <a:pt x="22" y="38"/>
                  </a:cubicBezTo>
                  <a:cubicBezTo>
                    <a:pt x="21" y="38"/>
                    <a:pt x="17" y="38"/>
                    <a:pt x="14" y="39"/>
                  </a:cubicBezTo>
                  <a:cubicBezTo>
                    <a:pt x="12" y="40"/>
                    <a:pt x="7" y="42"/>
                    <a:pt x="7" y="47"/>
                  </a:cubicBezTo>
                  <a:cubicBezTo>
                    <a:pt x="7" y="53"/>
                    <a:pt x="13" y="57"/>
                    <a:pt x="21" y="57"/>
                  </a:cubicBezTo>
                  <a:cubicBezTo>
                    <a:pt x="29" y="57"/>
                    <a:pt x="33" y="53"/>
                    <a:pt x="33" y="49"/>
                  </a:cubicBezTo>
                  <a:cubicBezTo>
                    <a:pt x="33" y="45"/>
                    <a:pt x="30" y="42"/>
                    <a:pt x="24" y="38"/>
                  </a:cubicBezTo>
                  <a:close/>
                  <a:moveTo>
                    <a:pt x="26" y="23"/>
                  </a:moveTo>
                  <a:cubicBezTo>
                    <a:pt x="28" y="21"/>
                    <a:pt x="28" y="19"/>
                    <a:pt x="28" y="17"/>
                  </a:cubicBezTo>
                  <a:cubicBezTo>
                    <a:pt x="28" y="12"/>
                    <a:pt x="25" y="3"/>
                    <a:pt x="18" y="3"/>
                  </a:cubicBezTo>
                  <a:cubicBezTo>
                    <a:pt x="16" y="3"/>
                    <a:pt x="14" y="4"/>
                    <a:pt x="13" y="6"/>
                  </a:cubicBezTo>
                  <a:cubicBezTo>
                    <a:pt x="11" y="7"/>
                    <a:pt x="11" y="9"/>
                    <a:pt x="11" y="11"/>
                  </a:cubicBezTo>
                  <a:cubicBezTo>
                    <a:pt x="11" y="17"/>
                    <a:pt x="14" y="25"/>
                    <a:pt x="21" y="25"/>
                  </a:cubicBezTo>
                  <a:cubicBezTo>
                    <a:pt x="23" y="25"/>
                    <a:pt x="25" y="24"/>
                    <a:pt x="26" y="2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28" name="Freeform 9"/>
            <p:cNvSpPr>
              <a:spLocks noEditPoints="1"/>
            </p:cNvSpPr>
            <p:nvPr userDrawn="1"/>
          </p:nvSpPr>
          <p:spPr bwMode="auto">
            <a:xfrm>
              <a:off x="8524876" y="6629400"/>
              <a:ext cx="147638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0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29" name="Freeform 10"/>
            <p:cNvSpPr>
              <a:spLocks noEditPoints="1"/>
            </p:cNvSpPr>
            <p:nvPr userDrawn="1"/>
          </p:nvSpPr>
          <p:spPr bwMode="auto">
            <a:xfrm>
              <a:off x="8367713" y="6629400"/>
              <a:ext cx="146050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1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auto">
            <a:xfrm>
              <a:off x="8158163" y="6573838"/>
              <a:ext cx="198438" cy="201612"/>
            </a:xfrm>
            <a:custGeom>
              <a:avLst/>
              <a:gdLst/>
              <a:ahLst/>
              <a:cxnLst>
                <a:cxn ang="0">
                  <a:pos x="51" y="50"/>
                </a:cxn>
                <a:cxn ang="0">
                  <a:pos x="40" y="53"/>
                </a:cxn>
                <a:cxn ang="0">
                  <a:pos x="28" y="54"/>
                </a:cxn>
                <a:cxn ang="0">
                  <a:pos x="0" y="27"/>
                </a:cxn>
                <a:cxn ang="0">
                  <a:pos x="30" y="0"/>
                </a:cxn>
                <a:cxn ang="0">
                  <a:pos x="41" y="1"/>
                </a:cxn>
                <a:cxn ang="0">
                  <a:pos x="51" y="6"/>
                </a:cxn>
                <a:cxn ang="0">
                  <a:pos x="45" y="12"/>
                </a:cxn>
                <a:cxn ang="0">
                  <a:pos x="42" y="12"/>
                </a:cxn>
                <a:cxn ang="0">
                  <a:pos x="44" y="9"/>
                </a:cxn>
                <a:cxn ang="0">
                  <a:pos x="28" y="2"/>
                </a:cxn>
                <a:cxn ang="0">
                  <a:pos x="8" y="24"/>
                </a:cxn>
                <a:cxn ang="0">
                  <a:pos x="34" y="51"/>
                </a:cxn>
                <a:cxn ang="0">
                  <a:pos x="43" y="49"/>
                </a:cxn>
                <a:cxn ang="0">
                  <a:pos x="43" y="37"/>
                </a:cxn>
                <a:cxn ang="0">
                  <a:pos x="32" y="38"/>
                </a:cxn>
                <a:cxn ang="0">
                  <a:pos x="38" y="35"/>
                </a:cxn>
                <a:cxn ang="0">
                  <a:pos x="53" y="35"/>
                </a:cxn>
                <a:cxn ang="0">
                  <a:pos x="52" y="37"/>
                </a:cxn>
                <a:cxn ang="0">
                  <a:pos x="51" y="38"/>
                </a:cxn>
                <a:cxn ang="0">
                  <a:pos x="51" y="41"/>
                </a:cxn>
                <a:cxn ang="0">
                  <a:pos x="51" y="50"/>
                </a:cxn>
              </a:cxnLst>
              <a:rect l="0" t="0" r="r" b="b"/>
              <a:pathLst>
                <a:path w="53" h="54">
                  <a:moveTo>
                    <a:pt x="51" y="50"/>
                  </a:moveTo>
                  <a:cubicBezTo>
                    <a:pt x="40" y="53"/>
                    <a:pt x="40" y="53"/>
                    <a:pt x="40" y="53"/>
                  </a:cubicBezTo>
                  <a:cubicBezTo>
                    <a:pt x="36" y="53"/>
                    <a:pt x="32" y="54"/>
                    <a:pt x="28" y="54"/>
                  </a:cubicBezTo>
                  <a:cubicBezTo>
                    <a:pt x="8" y="54"/>
                    <a:pt x="0" y="39"/>
                    <a:pt x="0" y="27"/>
                  </a:cubicBezTo>
                  <a:cubicBezTo>
                    <a:pt x="0" y="13"/>
                    <a:pt x="11" y="0"/>
                    <a:pt x="30" y="0"/>
                  </a:cubicBezTo>
                  <a:cubicBezTo>
                    <a:pt x="34" y="0"/>
                    <a:pt x="37" y="0"/>
                    <a:pt x="41" y="1"/>
                  </a:cubicBezTo>
                  <a:cubicBezTo>
                    <a:pt x="46" y="3"/>
                    <a:pt x="49" y="5"/>
                    <a:pt x="51" y="6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1" y="7"/>
                    <a:pt x="37" y="2"/>
                    <a:pt x="28" y="2"/>
                  </a:cubicBezTo>
                  <a:cubicBezTo>
                    <a:pt x="16" y="2"/>
                    <a:pt x="8" y="11"/>
                    <a:pt x="8" y="24"/>
                  </a:cubicBezTo>
                  <a:cubicBezTo>
                    <a:pt x="8" y="38"/>
                    <a:pt x="18" y="51"/>
                    <a:pt x="34" y="51"/>
                  </a:cubicBezTo>
                  <a:cubicBezTo>
                    <a:pt x="38" y="51"/>
                    <a:pt x="41" y="50"/>
                    <a:pt x="43" y="49"/>
                  </a:cubicBezTo>
                  <a:cubicBezTo>
                    <a:pt x="43" y="37"/>
                    <a:pt x="43" y="37"/>
                    <a:pt x="43" y="37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1" y="37"/>
                    <a:pt x="51" y="37"/>
                    <a:pt x="51" y="38"/>
                  </a:cubicBezTo>
                  <a:cubicBezTo>
                    <a:pt x="51" y="38"/>
                    <a:pt x="51" y="41"/>
                    <a:pt x="51" y="41"/>
                  </a:cubicBezTo>
                  <a:lnTo>
                    <a:pt x="51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5755724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3_Title only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>
            <a:spLocks noGrp="1"/>
          </p:cNvSpPr>
          <p:nvPr>
            <p:ph type="title"/>
          </p:nvPr>
        </p:nvSpPr>
        <p:spPr>
          <a:xfrm>
            <a:off x="457200" y="95865"/>
            <a:ext cx="8229600" cy="9955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200">
                <a:solidFill>
                  <a:srgbClr val="4E5154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200">
                <a:solidFill>
                  <a:srgbClr val="4E5154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200">
                <a:solidFill>
                  <a:srgbClr val="4E5154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200">
                <a:solidFill>
                  <a:srgbClr val="4E5154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200">
                <a:solidFill>
                  <a:srgbClr val="4E515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19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200">
                <a:solidFill>
                  <a:srgbClr val="4E515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39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200">
                <a:solidFill>
                  <a:srgbClr val="4E515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58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200">
                <a:solidFill>
                  <a:srgbClr val="4E515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78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200">
                <a:solidFill>
                  <a:srgbClr val="4E515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00077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86800" y="6400800"/>
            <a:ext cx="457200" cy="209288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D3632C-CC20-45BB-95E2-257CAA2A0A42}" type="slidenum">
              <a:rPr lang="en-US">
                <a:solidFill>
                  <a:srgbClr val="333336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333336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61536" y="6400800"/>
            <a:ext cx="5391665" cy="209288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333336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660398"/>
            <a:ext cx="8229600" cy="1244695"/>
          </a:xfrm>
        </p:spPr>
        <p:txBody>
          <a:bodyPr anchor="t" anchorCtr="0"/>
          <a:lstStyle>
            <a:lvl1pPr>
              <a:defRPr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4930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Idea">
  <p:cSld name="1_Big Idea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30914" y="1474787"/>
            <a:ext cx="8237538" cy="39115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dk2"/>
              </a:buClr>
              <a:buFont typeface="Open Sans"/>
              <a:buNone/>
              <a:defRPr sz="5400" b="0" baseline="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457200" indent="0" rtl="0">
              <a:buClr>
                <a:srgbClr val="A0A0A1"/>
              </a:buClr>
              <a:buFont typeface="Open Sans"/>
              <a:buNone/>
              <a:defRPr sz="1800">
                <a:solidFill>
                  <a:srgbClr val="A0A0A1"/>
                </a:solidFill>
              </a:defRPr>
            </a:lvl2pPr>
            <a:lvl3pPr marL="914400" indent="0" rtl="0">
              <a:buClr>
                <a:srgbClr val="A0A0A1"/>
              </a:buClr>
              <a:buFont typeface="Open Sans"/>
              <a:buNone/>
              <a:defRPr sz="1600">
                <a:solidFill>
                  <a:srgbClr val="A0A0A1"/>
                </a:solidFill>
              </a:defRPr>
            </a:lvl3pPr>
            <a:lvl4pPr marL="1371600" indent="0" rtl="0">
              <a:buClr>
                <a:srgbClr val="A0A0A1"/>
              </a:buClr>
              <a:buFont typeface="Open Sans"/>
              <a:buNone/>
              <a:defRPr sz="1400">
                <a:solidFill>
                  <a:srgbClr val="A0A0A1"/>
                </a:solidFill>
              </a:defRPr>
            </a:lvl4pPr>
            <a:lvl5pPr marL="1828800" indent="0" rtl="0">
              <a:buClr>
                <a:srgbClr val="A0A0A1"/>
              </a:buClr>
              <a:buFont typeface="Open Sans"/>
              <a:buNone/>
              <a:defRPr sz="1400">
                <a:solidFill>
                  <a:srgbClr val="A0A0A1"/>
                </a:solidFill>
              </a:defRPr>
            </a:lvl5pPr>
            <a:lvl6pPr marL="2286000" indent="0" rtl="0">
              <a:buClr>
                <a:srgbClr val="A0A0A1"/>
              </a:buClr>
              <a:buFont typeface="Open Sans"/>
              <a:buNone/>
              <a:defRPr sz="1400">
                <a:solidFill>
                  <a:srgbClr val="A0A0A1"/>
                </a:solidFill>
              </a:defRPr>
            </a:lvl6pPr>
            <a:lvl7pPr marL="2743200" indent="0" rtl="0">
              <a:buClr>
                <a:srgbClr val="A0A0A1"/>
              </a:buClr>
              <a:buFont typeface="Open Sans"/>
              <a:buNone/>
              <a:defRPr sz="1400">
                <a:solidFill>
                  <a:srgbClr val="A0A0A1"/>
                </a:solidFill>
              </a:defRPr>
            </a:lvl7pPr>
            <a:lvl8pPr marL="3200400" indent="0" rtl="0">
              <a:buClr>
                <a:srgbClr val="A0A0A1"/>
              </a:buClr>
              <a:buFont typeface="Open Sans"/>
              <a:buNone/>
              <a:defRPr sz="1400">
                <a:solidFill>
                  <a:srgbClr val="A0A0A1"/>
                </a:solidFill>
              </a:defRPr>
            </a:lvl8pPr>
            <a:lvl9pPr marL="3657600" indent="0" rtl="0">
              <a:buClr>
                <a:srgbClr val="A0A0A1"/>
              </a:buClr>
              <a:buFont typeface="Open Sans"/>
              <a:buNone/>
              <a:defRPr sz="1400">
                <a:solidFill>
                  <a:srgbClr val="A0A0A1"/>
                </a:solidFill>
              </a:defRPr>
            </a:lvl9pPr>
          </a:lstStyle>
          <a:p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0" y="550862"/>
            <a:ext cx="9144000" cy="1587"/>
          </a:xfrm>
          <a:prstGeom prst="straightConnector1">
            <a:avLst/>
          </a:prstGeom>
          <a:noFill/>
          <a:ln w="12700" cap="flat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4" name="Shape 44"/>
          <p:cNvCxnSpPr/>
          <p:nvPr/>
        </p:nvCxnSpPr>
        <p:spPr>
          <a:xfrm>
            <a:off x="0" y="6303962"/>
            <a:ext cx="9144000" cy="1587"/>
          </a:xfrm>
          <a:prstGeom prst="straightConnector1">
            <a:avLst/>
          </a:prstGeom>
          <a:noFill/>
          <a:ln w="12700" cap="flat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5" name="Shape 45"/>
          <p:cNvCxnSpPr/>
          <p:nvPr/>
        </p:nvCxnSpPr>
        <p:spPr>
          <a:xfrm>
            <a:off x="0" y="6303962"/>
            <a:ext cx="9144000" cy="1587"/>
          </a:xfrm>
          <a:prstGeom prst="straightConnector1">
            <a:avLst/>
          </a:prstGeom>
          <a:noFill/>
          <a:ln w="12700" cap="flat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370155" y="6305550"/>
            <a:ext cx="6387996" cy="385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l" rtl="0">
              <a:lnSpc>
                <a:spcPct val="100000"/>
              </a:lnSpc>
              <a:spcBef>
                <a:spcPts val="0"/>
              </a:spcBef>
              <a:buClr>
                <a:schemeClr val="lt2"/>
              </a:buClr>
              <a:buFont typeface="Open Sans"/>
              <a:buNone/>
              <a:defRPr sz="800" b="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cxnSp>
        <p:nvCxnSpPr>
          <p:cNvPr id="47" name="Shape 47"/>
          <p:cNvCxnSpPr/>
          <p:nvPr/>
        </p:nvCxnSpPr>
        <p:spPr>
          <a:xfrm>
            <a:off x="0" y="6303962"/>
            <a:ext cx="9144000" cy="1587"/>
          </a:xfrm>
          <a:prstGeom prst="straightConnector1">
            <a:avLst/>
          </a:prstGeom>
          <a:noFill/>
          <a:ln w="12700" cap="flat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82124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14701"/>
            <a:ext cx="8386771" cy="1362075"/>
          </a:xfrm>
        </p:spPr>
        <p:txBody>
          <a:bodyPr anchor="t">
            <a:normAutofit/>
          </a:bodyPr>
          <a:lstStyle>
            <a:lvl1pPr algn="l">
              <a:defRPr lang="en-US" sz="2400" kern="1200" dirty="0" smtClean="0">
                <a:solidFill>
                  <a:schemeClr val="bg2"/>
                </a:solidFill>
                <a:latin typeface="+mn-lt"/>
                <a:ea typeface="+mn-ea"/>
                <a:cs typeface="Open San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4513"/>
            <a:ext cx="8386771" cy="1500187"/>
          </a:xfrm>
        </p:spPr>
        <p:txBody>
          <a:bodyPr anchor="b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3200" b="0" kern="1200" baseline="0">
                <a:solidFill>
                  <a:schemeClr val="tx2"/>
                </a:solidFill>
                <a:latin typeface="+mn-lt"/>
                <a:ea typeface="+mn-ea"/>
                <a:cs typeface="Open San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6303963"/>
            <a:ext cx="9144000" cy="1587"/>
          </a:xfrm>
          <a:prstGeom prst="line">
            <a:avLst/>
          </a:prstGeom>
          <a:ln w="12700" cap="flat" cmpd="sng" algn="ctr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303963"/>
            <a:ext cx="9144000" cy="1587"/>
          </a:xfrm>
          <a:prstGeom prst="line">
            <a:avLst/>
          </a:prstGeom>
          <a:ln w="12700" cap="flat" cmpd="sng" algn="ctr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214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520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95864"/>
            <a:ext cx="8229600" cy="9955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20" name="Picture 3" descr="C:\Users\Jonathan.DUARTE\Desktop\gradientstrip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67475"/>
            <a:ext cx="9144000" cy="390525"/>
          </a:xfrm>
          <a:prstGeom prst="rect">
            <a:avLst/>
          </a:prstGeom>
          <a:noFill/>
        </p:spPr>
      </p:pic>
      <p:sp>
        <p:nvSpPr>
          <p:cNvPr id="21" name="Slide Number Placeholder 5"/>
          <p:cNvSpPr txBox="1">
            <a:spLocks/>
          </p:cNvSpPr>
          <p:nvPr userDrawn="1"/>
        </p:nvSpPr>
        <p:spPr bwMode="white">
          <a:xfrm>
            <a:off x="457200" y="6498590"/>
            <a:ext cx="396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67388207-5531-463E-8215-A9779B948CFF}" type="slidenum">
              <a:rPr lang="en-US" sz="900" smtClean="0">
                <a:solidFill>
                  <a:srgbClr val="028EEE"/>
                </a:solidFill>
                <a:latin typeface="Arial"/>
                <a:ea typeface="ＭＳ Ｐゴシック" pitchFamily="34" charset="-128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900">
              <a:solidFill>
                <a:srgbClr val="028EEE"/>
              </a:solidFill>
              <a:latin typeface="Arial"/>
              <a:ea typeface="ＭＳ Ｐゴシック" pitchFamily="34" charset="-128"/>
            </a:endParaRPr>
          </a:p>
        </p:txBody>
      </p:sp>
      <p:sp>
        <p:nvSpPr>
          <p:cNvPr id="22" name="Footer Placeholder 4"/>
          <p:cNvSpPr txBox="1">
            <a:spLocks/>
          </p:cNvSpPr>
          <p:nvPr userDrawn="1"/>
        </p:nvSpPr>
        <p:spPr bwMode="white">
          <a:xfrm>
            <a:off x="685800" y="649859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 smtClean="0">
                <a:solidFill>
                  <a:srgbClr val="028EEE"/>
                </a:solidFill>
                <a:latin typeface="Arial"/>
                <a:ea typeface="ＭＳ Ｐゴシック" pitchFamily="34" charset="-128"/>
              </a:rPr>
              <a:t>Google confidential</a:t>
            </a:r>
            <a:endParaRPr lang="en-US" sz="900" dirty="0">
              <a:solidFill>
                <a:srgbClr val="028EEE"/>
              </a:solidFill>
              <a:latin typeface="Arial"/>
              <a:ea typeface="ＭＳ Ｐゴシック" pitchFamily="34" charset="-128"/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8341519" y="6580874"/>
            <a:ext cx="650080" cy="221722"/>
            <a:chOff x="8158163" y="6554788"/>
            <a:chExt cx="889000" cy="303212"/>
          </a:xfrm>
        </p:grpSpPr>
        <p:sp>
          <p:nvSpPr>
            <p:cNvPr id="24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8158163" y="6554788"/>
              <a:ext cx="889000" cy="303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</a:endParaRPr>
            </a:p>
          </p:txBody>
        </p:sp>
        <p:sp>
          <p:nvSpPr>
            <p:cNvPr id="25" name="Freeform 6"/>
            <p:cNvSpPr>
              <a:spLocks noEditPoints="1"/>
            </p:cNvSpPr>
            <p:nvPr userDrawn="1"/>
          </p:nvSpPr>
          <p:spPr bwMode="auto">
            <a:xfrm>
              <a:off x="8882063" y="6629400"/>
              <a:ext cx="123825" cy="142875"/>
            </a:xfrm>
            <a:custGeom>
              <a:avLst/>
              <a:gdLst/>
              <a:ahLst/>
              <a:cxnLst>
                <a:cxn ang="0">
                  <a:pos x="33" y="32"/>
                </a:cxn>
                <a:cxn ang="0">
                  <a:pos x="29" y="35"/>
                </a:cxn>
                <a:cxn ang="0">
                  <a:pos x="26" y="37"/>
                </a:cxn>
                <a:cxn ang="0">
                  <a:pos x="19" y="38"/>
                </a:cxn>
                <a:cxn ang="0">
                  <a:pos x="8" y="35"/>
                </a:cxn>
                <a:cxn ang="0">
                  <a:pos x="0" y="19"/>
                </a:cxn>
                <a:cxn ang="0">
                  <a:pos x="18" y="0"/>
                </a:cxn>
                <a:cxn ang="0">
                  <a:pos x="26" y="3"/>
                </a:cxn>
                <a:cxn ang="0">
                  <a:pos x="32" y="10"/>
                </a:cxn>
                <a:cxn ang="0">
                  <a:pos x="13" y="18"/>
                </a:cxn>
                <a:cxn ang="0">
                  <a:pos x="7" y="18"/>
                </a:cxn>
                <a:cxn ang="0">
                  <a:pos x="24" y="34"/>
                </a:cxn>
                <a:cxn ang="0">
                  <a:pos x="33" y="32"/>
                </a:cxn>
                <a:cxn ang="0">
                  <a:pos x="33" y="32"/>
                </a:cxn>
                <a:cxn ang="0">
                  <a:pos x="22" y="12"/>
                </a:cxn>
                <a:cxn ang="0">
                  <a:pos x="24" y="10"/>
                </a:cxn>
                <a:cxn ang="0">
                  <a:pos x="16" y="3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22" y="12"/>
                </a:cxn>
              </a:cxnLst>
              <a:rect l="0" t="0" r="r" b="b"/>
              <a:pathLst>
                <a:path w="33" h="38">
                  <a:moveTo>
                    <a:pt x="33" y="32"/>
                  </a:moveTo>
                  <a:cubicBezTo>
                    <a:pt x="29" y="35"/>
                    <a:pt x="29" y="35"/>
                    <a:pt x="29" y="35"/>
                  </a:cubicBezTo>
                  <a:cubicBezTo>
                    <a:pt x="28" y="36"/>
                    <a:pt x="27" y="36"/>
                    <a:pt x="26" y="37"/>
                  </a:cubicBezTo>
                  <a:cubicBezTo>
                    <a:pt x="24" y="38"/>
                    <a:pt x="21" y="38"/>
                    <a:pt x="19" y="38"/>
                  </a:cubicBezTo>
                  <a:cubicBezTo>
                    <a:pt x="16" y="38"/>
                    <a:pt x="12" y="38"/>
                    <a:pt x="8" y="35"/>
                  </a:cubicBezTo>
                  <a:cubicBezTo>
                    <a:pt x="3" y="31"/>
                    <a:pt x="0" y="24"/>
                    <a:pt x="0" y="19"/>
                  </a:cubicBezTo>
                  <a:cubicBezTo>
                    <a:pt x="0" y="6"/>
                    <a:pt x="10" y="0"/>
                    <a:pt x="18" y="0"/>
                  </a:cubicBezTo>
                  <a:cubicBezTo>
                    <a:pt x="21" y="0"/>
                    <a:pt x="24" y="1"/>
                    <a:pt x="26" y="3"/>
                  </a:cubicBezTo>
                  <a:cubicBezTo>
                    <a:pt x="30" y="5"/>
                    <a:pt x="31" y="9"/>
                    <a:pt x="32" y="1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9" y="28"/>
                    <a:pt x="16" y="34"/>
                    <a:pt x="24" y="34"/>
                  </a:cubicBezTo>
                  <a:cubicBezTo>
                    <a:pt x="27" y="34"/>
                    <a:pt x="30" y="33"/>
                    <a:pt x="33" y="32"/>
                  </a:cubicBezTo>
                  <a:cubicBezTo>
                    <a:pt x="33" y="32"/>
                    <a:pt x="33" y="31"/>
                    <a:pt x="33" y="32"/>
                  </a:cubicBezTo>
                  <a:close/>
                  <a:moveTo>
                    <a:pt x="22" y="12"/>
                  </a:moveTo>
                  <a:cubicBezTo>
                    <a:pt x="23" y="11"/>
                    <a:pt x="24" y="11"/>
                    <a:pt x="24" y="10"/>
                  </a:cubicBezTo>
                  <a:cubicBezTo>
                    <a:pt x="24" y="7"/>
                    <a:pt x="20" y="3"/>
                    <a:pt x="16" y="3"/>
                  </a:cubicBezTo>
                  <a:cubicBezTo>
                    <a:pt x="13" y="3"/>
                    <a:pt x="7" y="5"/>
                    <a:pt x="7" y="14"/>
                  </a:cubicBezTo>
                  <a:cubicBezTo>
                    <a:pt x="7" y="15"/>
                    <a:pt x="7" y="17"/>
                    <a:pt x="7" y="18"/>
                  </a:cubicBezTo>
                  <a:lnTo>
                    <a:pt x="22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</a:endParaRPr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auto">
            <a:xfrm>
              <a:off x="8807451" y="6557963"/>
              <a:ext cx="77788" cy="209550"/>
            </a:xfrm>
            <a:custGeom>
              <a:avLst/>
              <a:gdLst/>
              <a:ahLst/>
              <a:cxnLst>
                <a:cxn ang="0">
                  <a:pos x="14" y="50"/>
                </a:cxn>
                <a:cxn ang="0">
                  <a:pos x="17" y="54"/>
                </a:cxn>
                <a:cxn ang="0">
                  <a:pos x="21" y="54"/>
                </a:cxn>
                <a:cxn ang="0">
                  <a:pos x="18" y="56"/>
                </a:cxn>
                <a:cxn ang="0">
                  <a:pos x="4" y="56"/>
                </a:cxn>
                <a:cxn ang="0">
                  <a:pos x="7" y="52"/>
                </a:cxn>
                <a:cxn ang="0">
                  <a:pos x="7" y="50"/>
                </a:cxn>
                <a:cxn ang="0">
                  <a:pos x="7" y="3"/>
                </a:cxn>
                <a:cxn ang="0">
                  <a:pos x="0" y="3"/>
                </a:cxn>
                <a:cxn ang="0">
                  <a:pos x="6" y="0"/>
                </a:cxn>
                <a:cxn ang="0">
                  <a:pos x="18" y="0"/>
                </a:cxn>
                <a:cxn ang="0">
                  <a:pos x="14" y="5"/>
                </a:cxn>
                <a:cxn ang="0">
                  <a:pos x="14" y="50"/>
                </a:cxn>
              </a:cxnLst>
              <a:rect l="0" t="0" r="r" b="b"/>
              <a:pathLst>
                <a:path w="21" h="56">
                  <a:moveTo>
                    <a:pt x="14" y="50"/>
                  </a:moveTo>
                  <a:cubicBezTo>
                    <a:pt x="14" y="53"/>
                    <a:pt x="15" y="54"/>
                    <a:pt x="17" y="54"/>
                  </a:cubicBezTo>
                  <a:cubicBezTo>
                    <a:pt x="19" y="54"/>
                    <a:pt x="20" y="54"/>
                    <a:pt x="21" y="54"/>
                  </a:cubicBezTo>
                  <a:cubicBezTo>
                    <a:pt x="18" y="56"/>
                    <a:pt x="18" y="56"/>
                    <a:pt x="18" y="56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6" y="54"/>
                    <a:pt x="7" y="53"/>
                    <a:pt x="7" y="52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5" y="2"/>
                    <a:pt x="14" y="3"/>
                    <a:pt x="14" y="5"/>
                  </a:cubicBezTo>
                  <a:lnTo>
                    <a:pt x="14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</a:endParaRPr>
            </a:p>
          </p:txBody>
        </p:sp>
        <p:sp>
          <p:nvSpPr>
            <p:cNvPr id="27" name="Freeform 8"/>
            <p:cNvSpPr>
              <a:spLocks noEditPoints="1"/>
            </p:cNvSpPr>
            <p:nvPr userDrawn="1"/>
          </p:nvSpPr>
          <p:spPr bwMode="auto">
            <a:xfrm>
              <a:off x="8667751" y="6632575"/>
              <a:ext cx="146050" cy="225425"/>
            </a:xfrm>
            <a:custGeom>
              <a:avLst/>
              <a:gdLst/>
              <a:ahLst/>
              <a:cxnLst>
                <a:cxn ang="0">
                  <a:pos x="30" y="3"/>
                </a:cxn>
                <a:cxn ang="0">
                  <a:pos x="35" y="14"/>
                </a:cxn>
                <a:cxn ang="0">
                  <a:pos x="29" y="25"/>
                </a:cxn>
                <a:cxn ang="0">
                  <a:pos x="26" y="29"/>
                </a:cxn>
                <a:cxn ang="0">
                  <a:pos x="28" y="32"/>
                </a:cxn>
                <a:cxn ang="0">
                  <a:pos x="31" y="34"/>
                </a:cxn>
                <a:cxn ang="0">
                  <a:pos x="38" y="45"/>
                </a:cxn>
                <a:cxn ang="0">
                  <a:pos x="17" y="60"/>
                </a:cxn>
                <a:cxn ang="0">
                  <a:pos x="0" y="49"/>
                </a:cxn>
                <a:cxn ang="0">
                  <a:pos x="6" y="39"/>
                </a:cxn>
                <a:cxn ang="0">
                  <a:pos x="21" y="36"/>
                </a:cxn>
                <a:cxn ang="0">
                  <a:pos x="19" y="31"/>
                </a:cxn>
                <a:cxn ang="0">
                  <a:pos x="20" y="27"/>
                </a:cxn>
                <a:cxn ang="0">
                  <a:pos x="17" y="28"/>
                </a:cxn>
                <a:cxn ang="0">
                  <a:pos x="4" y="15"/>
                </a:cxn>
                <a:cxn ang="0">
                  <a:pos x="9" y="5"/>
                </a:cxn>
                <a:cxn ang="0">
                  <a:pos x="23" y="0"/>
                </a:cxn>
                <a:cxn ang="0">
                  <a:pos x="39" y="0"/>
                </a:cxn>
                <a:cxn ang="0">
                  <a:pos x="34" y="3"/>
                </a:cxn>
                <a:cxn ang="0">
                  <a:pos x="30" y="3"/>
                </a:cxn>
                <a:cxn ang="0">
                  <a:pos x="24" y="38"/>
                </a:cxn>
                <a:cxn ang="0">
                  <a:pos x="22" y="38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1" y="57"/>
                </a:cxn>
                <a:cxn ang="0">
                  <a:pos x="33" y="49"/>
                </a:cxn>
                <a:cxn ang="0">
                  <a:pos x="24" y="38"/>
                </a:cxn>
                <a:cxn ang="0">
                  <a:pos x="26" y="23"/>
                </a:cxn>
                <a:cxn ang="0">
                  <a:pos x="28" y="17"/>
                </a:cxn>
                <a:cxn ang="0">
                  <a:pos x="18" y="3"/>
                </a:cxn>
                <a:cxn ang="0">
                  <a:pos x="13" y="6"/>
                </a:cxn>
                <a:cxn ang="0">
                  <a:pos x="11" y="11"/>
                </a:cxn>
                <a:cxn ang="0">
                  <a:pos x="21" y="25"/>
                </a:cxn>
                <a:cxn ang="0">
                  <a:pos x="26" y="23"/>
                </a:cxn>
              </a:cxnLst>
              <a:rect l="0" t="0" r="r" b="b"/>
              <a:pathLst>
                <a:path w="39" h="60">
                  <a:moveTo>
                    <a:pt x="30" y="3"/>
                  </a:moveTo>
                  <a:cubicBezTo>
                    <a:pt x="31" y="5"/>
                    <a:pt x="35" y="8"/>
                    <a:pt x="35" y="14"/>
                  </a:cubicBezTo>
                  <a:cubicBezTo>
                    <a:pt x="35" y="20"/>
                    <a:pt x="32" y="22"/>
                    <a:pt x="29" y="25"/>
                  </a:cubicBezTo>
                  <a:cubicBezTo>
                    <a:pt x="28" y="26"/>
                    <a:pt x="26" y="27"/>
                    <a:pt x="26" y="29"/>
                  </a:cubicBezTo>
                  <a:cubicBezTo>
                    <a:pt x="26" y="31"/>
                    <a:pt x="28" y="32"/>
                    <a:pt x="28" y="32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5" y="37"/>
                    <a:pt x="38" y="40"/>
                    <a:pt x="38" y="45"/>
                  </a:cubicBezTo>
                  <a:cubicBezTo>
                    <a:pt x="38" y="53"/>
                    <a:pt x="31" y="60"/>
                    <a:pt x="17" y="60"/>
                  </a:cubicBezTo>
                  <a:cubicBezTo>
                    <a:pt x="6" y="60"/>
                    <a:pt x="0" y="55"/>
                    <a:pt x="0" y="49"/>
                  </a:cubicBezTo>
                  <a:cubicBezTo>
                    <a:pt x="0" y="46"/>
                    <a:pt x="2" y="42"/>
                    <a:pt x="6" y="39"/>
                  </a:cubicBezTo>
                  <a:cubicBezTo>
                    <a:pt x="11" y="36"/>
                    <a:pt x="18" y="36"/>
                    <a:pt x="21" y="36"/>
                  </a:cubicBezTo>
                  <a:cubicBezTo>
                    <a:pt x="20" y="34"/>
                    <a:pt x="19" y="33"/>
                    <a:pt x="19" y="31"/>
                  </a:cubicBezTo>
                  <a:cubicBezTo>
                    <a:pt x="19" y="29"/>
                    <a:pt x="19" y="28"/>
                    <a:pt x="20" y="27"/>
                  </a:cubicBezTo>
                  <a:cubicBezTo>
                    <a:pt x="19" y="28"/>
                    <a:pt x="18" y="28"/>
                    <a:pt x="17" y="28"/>
                  </a:cubicBezTo>
                  <a:cubicBezTo>
                    <a:pt x="9" y="28"/>
                    <a:pt x="4" y="21"/>
                    <a:pt x="4" y="15"/>
                  </a:cubicBezTo>
                  <a:cubicBezTo>
                    <a:pt x="4" y="12"/>
                    <a:pt x="6" y="8"/>
                    <a:pt x="9" y="5"/>
                  </a:cubicBezTo>
                  <a:cubicBezTo>
                    <a:pt x="14" y="1"/>
                    <a:pt x="19" y="0"/>
                    <a:pt x="23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3"/>
                    <a:pt x="34" y="3"/>
                    <a:pt x="34" y="3"/>
                  </a:cubicBezTo>
                  <a:lnTo>
                    <a:pt x="30" y="3"/>
                  </a:lnTo>
                  <a:close/>
                  <a:moveTo>
                    <a:pt x="24" y="38"/>
                  </a:moveTo>
                  <a:cubicBezTo>
                    <a:pt x="23" y="38"/>
                    <a:pt x="23" y="38"/>
                    <a:pt x="22" y="38"/>
                  </a:cubicBezTo>
                  <a:cubicBezTo>
                    <a:pt x="21" y="38"/>
                    <a:pt x="17" y="38"/>
                    <a:pt x="14" y="39"/>
                  </a:cubicBezTo>
                  <a:cubicBezTo>
                    <a:pt x="12" y="40"/>
                    <a:pt x="7" y="42"/>
                    <a:pt x="7" y="47"/>
                  </a:cubicBezTo>
                  <a:cubicBezTo>
                    <a:pt x="7" y="53"/>
                    <a:pt x="13" y="57"/>
                    <a:pt x="21" y="57"/>
                  </a:cubicBezTo>
                  <a:cubicBezTo>
                    <a:pt x="29" y="57"/>
                    <a:pt x="33" y="53"/>
                    <a:pt x="33" y="49"/>
                  </a:cubicBezTo>
                  <a:cubicBezTo>
                    <a:pt x="33" y="45"/>
                    <a:pt x="30" y="42"/>
                    <a:pt x="24" y="38"/>
                  </a:cubicBezTo>
                  <a:close/>
                  <a:moveTo>
                    <a:pt x="26" y="23"/>
                  </a:moveTo>
                  <a:cubicBezTo>
                    <a:pt x="28" y="21"/>
                    <a:pt x="28" y="19"/>
                    <a:pt x="28" y="17"/>
                  </a:cubicBezTo>
                  <a:cubicBezTo>
                    <a:pt x="28" y="12"/>
                    <a:pt x="25" y="3"/>
                    <a:pt x="18" y="3"/>
                  </a:cubicBezTo>
                  <a:cubicBezTo>
                    <a:pt x="16" y="3"/>
                    <a:pt x="14" y="4"/>
                    <a:pt x="13" y="6"/>
                  </a:cubicBezTo>
                  <a:cubicBezTo>
                    <a:pt x="11" y="7"/>
                    <a:pt x="11" y="9"/>
                    <a:pt x="11" y="11"/>
                  </a:cubicBezTo>
                  <a:cubicBezTo>
                    <a:pt x="11" y="17"/>
                    <a:pt x="14" y="25"/>
                    <a:pt x="21" y="25"/>
                  </a:cubicBezTo>
                  <a:cubicBezTo>
                    <a:pt x="23" y="25"/>
                    <a:pt x="25" y="24"/>
                    <a:pt x="26" y="2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</a:endParaRPr>
            </a:p>
          </p:txBody>
        </p:sp>
        <p:sp>
          <p:nvSpPr>
            <p:cNvPr id="28" name="Freeform 9"/>
            <p:cNvSpPr>
              <a:spLocks noEditPoints="1"/>
            </p:cNvSpPr>
            <p:nvPr userDrawn="1"/>
          </p:nvSpPr>
          <p:spPr bwMode="auto">
            <a:xfrm>
              <a:off x="8524876" y="6629400"/>
              <a:ext cx="147638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0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</a:endParaRPr>
            </a:p>
          </p:txBody>
        </p:sp>
        <p:sp>
          <p:nvSpPr>
            <p:cNvPr id="29" name="Freeform 10"/>
            <p:cNvSpPr>
              <a:spLocks noEditPoints="1"/>
            </p:cNvSpPr>
            <p:nvPr userDrawn="1"/>
          </p:nvSpPr>
          <p:spPr bwMode="auto">
            <a:xfrm>
              <a:off x="8367713" y="6629400"/>
              <a:ext cx="146050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1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</a:endParaRPr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auto">
            <a:xfrm>
              <a:off x="8158163" y="6573838"/>
              <a:ext cx="198438" cy="201612"/>
            </a:xfrm>
            <a:custGeom>
              <a:avLst/>
              <a:gdLst/>
              <a:ahLst/>
              <a:cxnLst>
                <a:cxn ang="0">
                  <a:pos x="51" y="50"/>
                </a:cxn>
                <a:cxn ang="0">
                  <a:pos x="40" y="53"/>
                </a:cxn>
                <a:cxn ang="0">
                  <a:pos x="28" y="54"/>
                </a:cxn>
                <a:cxn ang="0">
                  <a:pos x="0" y="27"/>
                </a:cxn>
                <a:cxn ang="0">
                  <a:pos x="30" y="0"/>
                </a:cxn>
                <a:cxn ang="0">
                  <a:pos x="41" y="1"/>
                </a:cxn>
                <a:cxn ang="0">
                  <a:pos x="51" y="6"/>
                </a:cxn>
                <a:cxn ang="0">
                  <a:pos x="45" y="12"/>
                </a:cxn>
                <a:cxn ang="0">
                  <a:pos x="42" y="12"/>
                </a:cxn>
                <a:cxn ang="0">
                  <a:pos x="44" y="9"/>
                </a:cxn>
                <a:cxn ang="0">
                  <a:pos x="28" y="2"/>
                </a:cxn>
                <a:cxn ang="0">
                  <a:pos x="8" y="24"/>
                </a:cxn>
                <a:cxn ang="0">
                  <a:pos x="34" y="51"/>
                </a:cxn>
                <a:cxn ang="0">
                  <a:pos x="43" y="49"/>
                </a:cxn>
                <a:cxn ang="0">
                  <a:pos x="43" y="37"/>
                </a:cxn>
                <a:cxn ang="0">
                  <a:pos x="32" y="38"/>
                </a:cxn>
                <a:cxn ang="0">
                  <a:pos x="38" y="35"/>
                </a:cxn>
                <a:cxn ang="0">
                  <a:pos x="53" y="35"/>
                </a:cxn>
                <a:cxn ang="0">
                  <a:pos x="52" y="37"/>
                </a:cxn>
                <a:cxn ang="0">
                  <a:pos x="51" y="38"/>
                </a:cxn>
                <a:cxn ang="0">
                  <a:pos x="51" y="41"/>
                </a:cxn>
                <a:cxn ang="0">
                  <a:pos x="51" y="50"/>
                </a:cxn>
              </a:cxnLst>
              <a:rect l="0" t="0" r="r" b="b"/>
              <a:pathLst>
                <a:path w="53" h="54">
                  <a:moveTo>
                    <a:pt x="51" y="50"/>
                  </a:moveTo>
                  <a:cubicBezTo>
                    <a:pt x="40" y="53"/>
                    <a:pt x="40" y="53"/>
                    <a:pt x="40" y="53"/>
                  </a:cubicBezTo>
                  <a:cubicBezTo>
                    <a:pt x="36" y="53"/>
                    <a:pt x="32" y="54"/>
                    <a:pt x="28" y="54"/>
                  </a:cubicBezTo>
                  <a:cubicBezTo>
                    <a:pt x="8" y="54"/>
                    <a:pt x="0" y="39"/>
                    <a:pt x="0" y="27"/>
                  </a:cubicBezTo>
                  <a:cubicBezTo>
                    <a:pt x="0" y="13"/>
                    <a:pt x="11" y="0"/>
                    <a:pt x="30" y="0"/>
                  </a:cubicBezTo>
                  <a:cubicBezTo>
                    <a:pt x="34" y="0"/>
                    <a:pt x="37" y="0"/>
                    <a:pt x="41" y="1"/>
                  </a:cubicBezTo>
                  <a:cubicBezTo>
                    <a:pt x="46" y="3"/>
                    <a:pt x="49" y="5"/>
                    <a:pt x="51" y="6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1" y="7"/>
                    <a:pt x="37" y="2"/>
                    <a:pt x="28" y="2"/>
                  </a:cubicBezTo>
                  <a:cubicBezTo>
                    <a:pt x="16" y="2"/>
                    <a:pt x="8" y="11"/>
                    <a:pt x="8" y="24"/>
                  </a:cubicBezTo>
                  <a:cubicBezTo>
                    <a:pt x="8" y="38"/>
                    <a:pt x="18" y="51"/>
                    <a:pt x="34" y="51"/>
                  </a:cubicBezTo>
                  <a:cubicBezTo>
                    <a:pt x="38" y="51"/>
                    <a:pt x="41" y="50"/>
                    <a:pt x="43" y="49"/>
                  </a:cubicBezTo>
                  <a:cubicBezTo>
                    <a:pt x="43" y="37"/>
                    <a:pt x="43" y="37"/>
                    <a:pt x="43" y="37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1" y="37"/>
                    <a:pt x="51" y="37"/>
                    <a:pt x="51" y="38"/>
                  </a:cubicBezTo>
                  <a:cubicBezTo>
                    <a:pt x="51" y="38"/>
                    <a:pt x="51" y="41"/>
                    <a:pt x="51" y="41"/>
                  </a:cubicBezTo>
                  <a:lnTo>
                    <a:pt x="51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1258513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95864"/>
            <a:ext cx="8229600" cy="9955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20" name="Picture 3" descr="C:\Users\Jonathan.DUARTE\Desktop\gradientstrip.png"/>
          <p:cNvPicPr>
            <a:picLocks noChangeAspect="1" noChangeArrowheads="1"/>
          </p:cNvPicPr>
          <p:nvPr userDrawn="1"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467475"/>
            <a:ext cx="9144000" cy="390525"/>
          </a:xfrm>
          <a:prstGeom prst="rect">
            <a:avLst/>
          </a:prstGeom>
          <a:noFill/>
        </p:spPr>
      </p:pic>
      <p:sp>
        <p:nvSpPr>
          <p:cNvPr id="21" name="Slide Number Placeholder 5"/>
          <p:cNvSpPr txBox="1">
            <a:spLocks/>
          </p:cNvSpPr>
          <p:nvPr userDrawn="1">
            <p:custDataLst>
              <p:tags r:id="rId3"/>
            </p:custDataLst>
          </p:nvPr>
        </p:nvSpPr>
        <p:spPr bwMode="white">
          <a:xfrm>
            <a:off x="457200" y="6498590"/>
            <a:ext cx="396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fld id="{67388207-5531-463E-8215-A9779B948CFF}" type="slidenum">
              <a:rPr lang="en-US" sz="900" smtClean="0">
                <a:solidFill>
                  <a:srgbClr val="028EEE"/>
                </a:solidFill>
                <a:latin typeface="Arial"/>
                <a:ea typeface="ＭＳ Ｐゴシック" pitchFamily="34" charset="-128"/>
                <a:cs typeface="Arial" pitchFamily="34" charset="0"/>
              </a:rPr>
              <a:pPr>
                <a:defRPr/>
              </a:pPr>
              <a:t>‹#›</a:t>
            </a:fld>
            <a:endParaRPr lang="en-US" sz="900">
              <a:solidFill>
                <a:srgbClr val="028EEE"/>
              </a:solidFill>
              <a:latin typeface="Arial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2" name="Footer Placeholder 4"/>
          <p:cNvSpPr txBox="1">
            <a:spLocks/>
          </p:cNvSpPr>
          <p:nvPr userDrawn="1">
            <p:custDataLst>
              <p:tags r:id="rId4"/>
            </p:custDataLst>
          </p:nvPr>
        </p:nvSpPr>
        <p:spPr bwMode="white">
          <a:xfrm>
            <a:off x="685800" y="649859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r>
              <a:rPr lang="en-US" sz="900" dirty="0" smtClean="0">
                <a:solidFill>
                  <a:srgbClr val="028EEE"/>
                </a:solidFill>
                <a:latin typeface="Arial"/>
                <a:ea typeface="ＭＳ Ｐゴシック" pitchFamily="34" charset="-128"/>
                <a:cs typeface="Arial" pitchFamily="34" charset="0"/>
              </a:rPr>
              <a:t>Google confidential</a:t>
            </a:r>
            <a:endParaRPr lang="en-US" sz="900" dirty="0">
              <a:solidFill>
                <a:srgbClr val="028EEE"/>
              </a:solidFill>
              <a:latin typeface="Arial"/>
              <a:ea typeface="ＭＳ Ｐゴシック" pitchFamily="34" charset="-128"/>
              <a:cs typeface="Arial" pitchFamily="34" charset="0"/>
            </a:endParaRPr>
          </a:p>
        </p:txBody>
      </p:sp>
      <p:grpSp>
        <p:nvGrpSpPr>
          <p:cNvPr id="2" name="Group 22"/>
          <p:cNvGrpSpPr/>
          <p:nvPr userDrawn="1">
            <p:custDataLst>
              <p:tags r:id="rId5"/>
            </p:custDataLst>
          </p:nvPr>
        </p:nvGrpSpPr>
        <p:grpSpPr>
          <a:xfrm>
            <a:off x="8341519" y="6580874"/>
            <a:ext cx="650080" cy="221722"/>
            <a:chOff x="8158163" y="6554788"/>
            <a:chExt cx="889000" cy="303212"/>
          </a:xfrm>
        </p:grpSpPr>
        <p:sp>
          <p:nvSpPr>
            <p:cNvPr id="24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8158163" y="6554788"/>
              <a:ext cx="889000" cy="303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5" name="Freeform 6"/>
            <p:cNvSpPr>
              <a:spLocks noEditPoints="1"/>
            </p:cNvSpPr>
            <p:nvPr userDrawn="1"/>
          </p:nvSpPr>
          <p:spPr bwMode="auto">
            <a:xfrm>
              <a:off x="8882063" y="6629400"/>
              <a:ext cx="123825" cy="142875"/>
            </a:xfrm>
            <a:custGeom>
              <a:avLst/>
              <a:gdLst/>
              <a:ahLst/>
              <a:cxnLst>
                <a:cxn ang="0">
                  <a:pos x="33" y="32"/>
                </a:cxn>
                <a:cxn ang="0">
                  <a:pos x="29" y="35"/>
                </a:cxn>
                <a:cxn ang="0">
                  <a:pos x="26" y="37"/>
                </a:cxn>
                <a:cxn ang="0">
                  <a:pos x="19" y="38"/>
                </a:cxn>
                <a:cxn ang="0">
                  <a:pos x="8" y="35"/>
                </a:cxn>
                <a:cxn ang="0">
                  <a:pos x="0" y="19"/>
                </a:cxn>
                <a:cxn ang="0">
                  <a:pos x="18" y="0"/>
                </a:cxn>
                <a:cxn ang="0">
                  <a:pos x="26" y="3"/>
                </a:cxn>
                <a:cxn ang="0">
                  <a:pos x="32" y="10"/>
                </a:cxn>
                <a:cxn ang="0">
                  <a:pos x="13" y="18"/>
                </a:cxn>
                <a:cxn ang="0">
                  <a:pos x="7" y="18"/>
                </a:cxn>
                <a:cxn ang="0">
                  <a:pos x="24" y="34"/>
                </a:cxn>
                <a:cxn ang="0">
                  <a:pos x="33" y="32"/>
                </a:cxn>
                <a:cxn ang="0">
                  <a:pos x="33" y="32"/>
                </a:cxn>
                <a:cxn ang="0">
                  <a:pos x="22" y="12"/>
                </a:cxn>
                <a:cxn ang="0">
                  <a:pos x="24" y="10"/>
                </a:cxn>
                <a:cxn ang="0">
                  <a:pos x="16" y="3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22" y="12"/>
                </a:cxn>
              </a:cxnLst>
              <a:rect l="0" t="0" r="r" b="b"/>
              <a:pathLst>
                <a:path w="33" h="38">
                  <a:moveTo>
                    <a:pt x="33" y="32"/>
                  </a:moveTo>
                  <a:cubicBezTo>
                    <a:pt x="29" y="35"/>
                    <a:pt x="29" y="35"/>
                    <a:pt x="29" y="35"/>
                  </a:cubicBezTo>
                  <a:cubicBezTo>
                    <a:pt x="28" y="36"/>
                    <a:pt x="27" y="36"/>
                    <a:pt x="26" y="37"/>
                  </a:cubicBezTo>
                  <a:cubicBezTo>
                    <a:pt x="24" y="38"/>
                    <a:pt x="21" y="38"/>
                    <a:pt x="19" y="38"/>
                  </a:cubicBezTo>
                  <a:cubicBezTo>
                    <a:pt x="16" y="38"/>
                    <a:pt x="12" y="38"/>
                    <a:pt x="8" y="35"/>
                  </a:cubicBezTo>
                  <a:cubicBezTo>
                    <a:pt x="3" y="31"/>
                    <a:pt x="0" y="24"/>
                    <a:pt x="0" y="19"/>
                  </a:cubicBezTo>
                  <a:cubicBezTo>
                    <a:pt x="0" y="6"/>
                    <a:pt x="10" y="0"/>
                    <a:pt x="18" y="0"/>
                  </a:cubicBezTo>
                  <a:cubicBezTo>
                    <a:pt x="21" y="0"/>
                    <a:pt x="24" y="1"/>
                    <a:pt x="26" y="3"/>
                  </a:cubicBezTo>
                  <a:cubicBezTo>
                    <a:pt x="30" y="5"/>
                    <a:pt x="31" y="9"/>
                    <a:pt x="32" y="1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9" y="28"/>
                    <a:pt x="16" y="34"/>
                    <a:pt x="24" y="34"/>
                  </a:cubicBezTo>
                  <a:cubicBezTo>
                    <a:pt x="27" y="34"/>
                    <a:pt x="30" y="33"/>
                    <a:pt x="33" y="32"/>
                  </a:cubicBezTo>
                  <a:cubicBezTo>
                    <a:pt x="33" y="32"/>
                    <a:pt x="33" y="31"/>
                    <a:pt x="33" y="32"/>
                  </a:cubicBezTo>
                  <a:close/>
                  <a:moveTo>
                    <a:pt x="22" y="12"/>
                  </a:moveTo>
                  <a:cubicBezTo>
                    <a:pt x="23" y="11"/>
                    <a:pt x="24" y="11"/>
                    <a:pt x="24" y="10"/>
                  </a:cubicBezTo>
                  <a:cubicBezTo>
                    <a:pt x="24" y="7"/>
                    <a:pt x="20" y="3"/>
                    <a:pt x="16" y="3"/>
                  </a:cubicBezTo>
                  <a:cubicBezTo>
                    <a:pt x="13" y="3"/>
                    <a:pt x="7" y="5"/>
                    <a:pt x="7" y="14"/>
                  </a:cubicBezTo>
                  <a:cubicBezTo>
                    <a:pt x="7" y="15"/>
                    <a:pt x="7" y="17"/>
                    <a:pt x="7" y="18"/>
                  </a:cubicBezTo>
                  <a:lnTo>
                    <a:pt x="22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auto">
            <a:xfrm>
              <a:off x="8807451" y="6557963"/>
              <a:ext cx="77788" cy="209550"/>
            </a:xfrm>
            <a:custGeom>
              <a:avLst/>
              <a:gdLst/>
              <a:ahLst/>
              <a:cxnLst>
                <a:cxn ang="0">
                  <a:pos x="14" y="50"/>
                </a:cxn>
                <a:cxn ang="0">
                  <a:pos x="17" y="54"/>
                </a:cxn>
                <a:cxn ang="0">
                  <a:pos x="21" y="54"/>
                </a:cxn>
                <a:cxn ang="0">
                  <a:pos x="18" y="56"/>
                </a:cxn>
                <a:cxn ang="0">
                  <a:pos x="4" y="56"/>
                </a:cxn>
                <a:cxn ang="0">
                  <a:pos x="7" y="52"/>
                </a:cxn>
                <a:cxn ang="0">
                  <a:pos x="7" y="50"/>
                </a:cxn>
                <a:cxn ang="0">
                  <a:pos x="7" y="3"/>
                </a:cxn>
                <a:cxn ang="0">
                  <a:pos x="0" y="3"/>
                </a:cxn>
                <a:cxn ang="0">
                  <a:pos x="6" y="0"/>
                </a:cxn>
                <a:cxn ang="0">
                  <a:pos x="18" y="0"/>
                </a:cxn>
                <a:cxn ang="0">
                  <a:pos x="14" y="5"/>
                </a:cxn>
                <a:cxn ang="0">
                  <a:pos x="14" y="50"/>
                </a:cxn>
              </a:cxnLst>
              <a:rect l="0" t="0" r="r" b="b"/>
              <a:pathLst>
                <a:path w="21" h="56">
                  <a:moveTo>
                    <a:pt x="14" y="50"/>
                  </a:moveTo>
                  <a:cubicBezTo>
                    <a:pt x="14" y="53"/>
                    <a:pt x="15" y="54"/>
                    <a:pt x="17" y="54"/>
                  </a:cubicBezTo>
                  <a:cubicBezTo>
                    <a:pt x="19" y="54"/>
                    <a:pt x="20" y="54"/>
                    <a:pt x="21" y="54"/>
                  </a:cubicBezTo>
                  <a:cubicBezTo>
                    <a:pt x="18" y="56"/>
                    <a:pt x="18" y="56"/>
                    <a:pt x="18" y="56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6" y="54"/>
                    <a:pt x="7" y="53"/>
                    <a:pt x="7" y="52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5" y="2"/>
                    <a:pt x="14" y="3"/>
                    <a:pt x="14" y="5"/>
                  </a:cubicBezTo>
                  <a:lnTo>
                    <a:pt x="14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7" name="Freeform 8"/>
            <p:cNvSpPr>
              <a:spLocks noEditPoints="1"/>
            </p:cNvSpPr>
            <p:nvPr userDrawn="1"/>
          </p:nvSpPr>
          <p:spPr bwMode="auto">
            <a:xfrm>
              <a:off x="8667751" y="6632575"/>
              <a:ext cx="146050" cy="225425"/>
            </a:xfrm>
            <a:custGeom>
              <a:avLst/>
              <a:gdLst/>
              <a:ahLst/>
              <a:cxnLst>
                <a:cxn ang="0">
                  <a:pos x="30" y="3"/>
                </a:cxn>
                <a:cxn ang="0">
                  <a:pos x="35" y="14"/>
                </a:cxn>
                <a:cxn ang="0">
                  <a:pos x="29" y="25"/>
                </a:cxn>
                <a:cxn ang="0">
                  <a:pos x="26" y="29"/>
                </a:cxn>
                <a:cxn ang="0">
                  <a:pos x="28" y="32"/>
                </a:cxn>
                <a:cxn ang="0">
                  <a:pos x="31" y="34"/>
                </a:cxn>
                <a:cxn ang="0">
                  <a:pos x="38" y="45"/>
                </a:cxn>
                <a:cxn ang="0">
                  <a:pos x="17" y="60"/>
                </a:cxn>
                <a:cxn ang="0">
                  <a:pos x="0" y="49"/>
                </a:cxn>
                <a:cxn ang="0">
                  <a:pos x="6" y="39"/>
                </a:cxn>
                <a:cxn ang="0">
                  <a:pos x="21" y="36"/>
                </a:cxn>
                <a:cxn ang="0">
                  <a:pos x="19" y="31"/>
                </a:cxn>
                <a:cxn ang="0">
                  <a:pos x="20" y="27"/>
                </a:cxn>
                <a:cxn ang="0">
                  <a:pos x="17" y="28"/>
                </a:cxn>
                <a:cxn ang="0">
                  <a:pos x="4" y="15"/>
                </a:cxn>
                <a:cxn ang="0">
                  <a:pos x="9" y="5"/>
                </a:cxn>
                <a:cxn ang="0">
                  <a:pos x="23" y="0"/>
                </a:cxn>
                <a:cxn ang="0">
                  <a:pos x="39" y="0"/>
                </a:cxn>
                <a:cxn ang="0">
                  <a:pos x="34" y="3"/>
                </a:cxn>
                <a:cxn ang="0">
                  <a:pos x="30" y="3"/>
                </a:cxn>
                <a:cxn ang="0">
                  <a:pos x="24" y="38"/>
                </a:cxn>
                <a:cxn ang="0">
                  <a:pos x="22" y="38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1" y="57"/>
                </a:cxn>
                <a:cxn ang="0">
                  <a:pos x="33" y="49"/>
                </a:cxn>
                <a:cxn ang="0">
                  <a:pos x="24" y="38"/>
                </a:cxn>
                <a:cxn ang="0">
                  <a:pos x="26" y="23"/>
                </a:cxn>
                <a:cxn ang="0">
                  <a:pos x="28" y="17"/>
                </a:cxn>
                <a:cxn ang="0">
                  <a:pos x="18" y="3"/>
                </a:cxn>
                <a:cxn ang="0">
                  <a:pos x="13" y="6"/>
                </a:cxn>
                <a:cxn ang="0">
                  <a:pos x="11" y="11"/>
                </a:cxn>
                <a:cxn ang="0">
                  <a:pos x="21" y="25"/>
                </a:cxn>
                <a:cxn ang="0">
                  <a:pos x="26" y="23"/>
                </a:cxn>
              </a:cxnLst>
              <a:rect l="0" t="0" r="r" b="b"/>
              <a:pathLst>
                <a:path w="39" h="60">
                  <a:moveTo>
                    <a:pt x="30" y="3"/>
                  </a:moveTo>
                  <a:cubicBezTo>
                    <a:pt x="31" y="5"/>
                    <a:pt x="35" y="8"/>
                    <a:pt x="35" y="14"/>
                  </a:cubicBezTo>
                  <a:cubicBezTo>
                    <a:pt x="35" y="20"/>
                    <a:pt x="32" y="22"/>
                    <a:pt x="29" y="25"/>
                  </a:cubicBezTo>
                  <a:cubicBezTo>
                    <a:pt x="28" y="26"/>
                    <a:pt x="26" y="27"/>
                    <a:pt x="26" y="29"/>
                  </a:cubicBezTo>
                  <a:cubicBezTo>
                    <a:pt x="26" y="31"/>
                    <a:pt x="28" y="32"/>
                    <a:pt x="28" y="32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5" y="37"/>
                    <a:pt x="38" y="40"/>
                    <a:pt x="38" y="45"/>
                  </a:cubicBezTo>
                  <a:cubicBezTo>
                    <a:pt x="38" y="53"/>
                    <a:pt x="31" y="60"/>
                    <a:pt x="17" y="60"/>
                  </a:cubicBezTo>
                  <a:cubicBezTo>
                    <a:pt x="6" y="60"/>
                    <a:pt x="0" y="55"/>
                    <a:pt x="0" y="49"/>
                  </a:cubicBezTo>
                  <a:cubicBezTo>
                    <a:pt x="0" y="46"/>
                    <a:pt x="2" y="42"/>
                    <a:pt x="6" y="39"/>
                  </a:cubicBezTo>
                  <a:cubicBezTo>
                    <a:pt x="11" y="36"/>
                    <a:pt x="18" y="36"/>
                    <a:pt x="21" y="36"/>
                  </a:cubicBezTo>
                  <a:cubicBezTo>
                    <a:pt x="20" y="34"/>
                    <a:pt x="19" y="33"/>
                    <a:pt x="19" y="31"/>
                  </a:cubicBezTo>
                  <a:cubicBezTo>
                    <a:pt x="19" y="29"/>
                    <a:pt x="19" y="28"/>
                    <a:pt x="20" y="27"/>
                  </a:cubicBezTo>
                  <a:cubicBezTo>
                    <a:pt x="19" y="28"/>
                    <a:pt x="18" y="28"/>
                    <a:pt x="17" y="28"/>
                  </a:cubicBezTo>
                  <a:cubicBezTo>
                    <a:pt x="9" y="28"/>
                    <a:pt x="4" y="21"/>
                    <a:pt x="4" y="15"/>
                  </a:cubicBezTo>
                  <a:cubicBezTo>
                    <a:pt x="4" y="12"/>
                    <a:pt x="6" y="8"/>
                    <a:pt x="9" y="5"/>
                  </a:cubicBezTo>
                  <a:cubicBezTo>
                    <a:pt x="14" y="1"/>
                    <a:pt x="19" y="0"/>
                    <a:pt x="23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3"/>
                    <a:pt x="34" y="3"/>
                    <a:pt x="34" y="3"/>
                  </a:cubicBezTo>
                  <a:lnTo>
                    <a:pt x="30" y="3"/>
                  </a:lnTo>
                  <a:close/>
                  <a:moveTo>
                    <a:pt x="24" y="38"/>
                  </a:moveTo>
                  <a:cubicBezTo>
                    <a:pt x="23" y="38"/>
                    <a:pt x="23" y="38"/>
                    <a:pt x="22" y="38"/>
                  </a:cubicBezTo>
                  <a:cubicBezTo>
                    <a:pt x="21" y="38"/>
                    <a:pt x="17" y="38"/>
                    <a:pt x="14" y="39"/>
                  </a:cubicBezTo>
                  <a:cubicBezTo>
                    <a:pt x="12" y="40"/>
                    <a:pt x="7" y="42"/>
                    <a:pt x="7" y="47"/>
                  </a:cubicBezTo>
                  <a:cubicBezTo>
                    <a:pt x="7" y="53"/>
                    <a:pt x="13" y="57"/>
                    <a:pt x="21" y="57"/>
                  </a:cubicBezTo>
                  <a:cubicBezTo>
                    <a:pt x="29" y="57"/>
                    <a:pt x="33" y="53"/>
                    <a:pt x="33" y="49"/>
                  </a:cubicBezTo>
                  <a:cubicBezTo>
                    <a:pt x="33" y="45"/>
                    <a:pt x="30" y="42"/>
                    <a:pt x="24" y="38"/>
                  </a:cubicBezTo>
                  <a:close/>
                  <a:moveTo>
                    <a:pt x="26" y="23"/>
                  </a:moveTo>
                  <a:cubicBezTo>
                    <a:pt x="28" y="21"/>
                    <a:pt x="28" y="19"/>
                    <a:pt x="28" y="17"/>
                  </a:cubicBezTo>
                  <a:cubicBezTo>
                    <a:pt x="28" y="12"/>
                    <a:pt x="25" y="3"/>
                    <a:pt x="18" y="3"/>
                  </a:cubicBezTo>
                  <a:cubicBezTo>
                    <a:pt x="16" y="3"/>
                    <a:pt x="14" y="4"/>
                    <a:pt x="13" y="6"/>
                  </a:cubicBezTo>
                  <a:cubicBezTo>
                    <a:pt x="11" y="7"/>
                    <a:pt x="11" y="9"/>
                    <a:pt x="11" y="11"/>
                  </a:cubicBezTo>
                  <a:cubicBezTo>
                    <a:pt x="11" y="17"/>
                    <a:pt x="14" y="25"/>
                    <a:pt x="21" y="25"/>
                  </a:cubicBezTo>
                  <a:cubicBezTo>
                    <a:pt x="23" y="25"/>
                    <a:pt x="25" y="24"/>
                    <a:pt x="26" y="2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8" name="Freeform 9"/>
            <p:cNvSpPr>
              <a:spLocks noEditPoints="1"/>
            </p:cNvSpPr>
            <p:nvPr userDrawn="1"/>
          </p:nvSpPr>
          <p:spPr bwMode="auto">
            <a:xfrm>
              <a:off x="8524876" y="6629400"/>
              <a:ext cx="147638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0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9" name="Freeform 10"/>
            <p:cNvSpPr>
              <a:spLocks noEditPoints="1"/>
            </p:cNvSpPr>
            <p:nvPr userDrawn="1"/>
          </p:nvSpPr>
          <p:spPr bwMode="auto">
            <a:xfrm>
              <a:off x="8367713" y="6629400"/>
              <a:ext cx="146050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1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auto">
            <a:xfrm>
              <a:off x="8158163" y="6573838"/>
              <a:ext cx="198438" cy="201612"/>
            </a:xfrm>
            <a:custGeom>
              <a:avLst/>
              <a:gdLst/>
              <a:ahLst/>
              <a:cxnLst>
                <a:cxn ang="0">
                  <a:pos x="51" y="50"/>
                </a:cxn>
                <a:cxn ang="0">
                  <a:pos x="40" y="53"/>
                </a:cxn>
                <a:cxn ang="0">
                  <a:pos x="28" y="54"/>
                </a:cxn>
                <a:cxn ang="0">
                  <a:pos x="0" y="27"/>
                </a:cxn>
                <a:cxn ang="0">
                  <a:pos x="30" y="0"/>
                </a:cxn>
                <a:cxn ang="0">
                  <a:pos x="41" y="1"/>
                </a:cxn>
                <a:cxn ang="0">
                  <a:pos x="51" y="6"/>
                </a:cxn>
                <a:cxn ang="0">
                  <a:pos x="45" y="12"/>
                </a:cxn>
                <a:cxn ang="0">
                  <a:pos x="42" y="12"/>
                </a:cxn>
                <a:cxn ang="0">
                  <a:pos x="44" y="9"/>
                </a:cxn>
                <a:cxn ang="0">
                  <a:pos x="28" y="2"/>
                </a:cxn>
                <a:cxn ang="0">
                  <a:pos x="8" y="24"/>
                </a:cxn>
                <a:cxn ang="0">
                  <a:pos x="34" y="51"/>
                </a:cxn>
                <a:cxn ang="0">
                  <a:pos x="43" y="49"/>
                </a:cxn>
                <a:cxn ang="0">
                  <a:pos x="43" y="37"/>
                </a:cxn>
                <a:cxn ang="0">
                  <a:pos x="32" y="38"/>
                </a:cxn>
                <a:cxn ang="0">
                  <a:pos x="38" y="35"/>
                </a:cxn>
                <a:cxn ang="0">
                  <a:pos x="53" y="35"/>
                </a:cxn>
                <a:cxn ang="0">
                  <a:pos x="52" y="37"/>
                </a:cxn>
                <a:cxn ang="0">
                  <a:pos x="51" y="38"/>
                </a:cxn>
                <a:cxn ang="0">
                  <a:pos x="51" y="41"/>
                </a:cxn>
                <a:cxn ang="0">
                  <a:pos x="51" y="50"/>
                </a:cxn>
              </a:cxnLst>
              <a:rect l="0" t="0" r="r" b="b"/>
              <a:pathLst>
                <a:path w="53" h="54">
                  <a:moveTo>
                    <a:pt x="51" y="50"/>
                  </a:moveTo>
                  <a:cubicBezTo>
                    <a:pt x="40" y="53"/>
                    <a:pt x="40" y="53"/>
                    <a:pt x="40" y="53"/>
                  </a:cubicBezTo>
                  <a:cubicBezTo>
                    <a:pt x="36" y="53"/>
                    <a:pt x="32" y="54"/>
                    <a:pt x="28" y="54"/>
                  </a:cubicBezTo>
                  <a:cubicBezTo>
                    <a:pt x="8" y="54"/>
                    <a:pt x="0" y="39"/>
                    <a:pt x="0" y="27"/>
                  </a:cubicBezTo>
                  <a:cubicBezTo>
                    <a:pt x="0" y="13"/>
                    <a:pt x="11" y="0"/>
                    <a:pt x="30" y="0"/>
                  </a:cubicBezTo>
                  <a:cubicBezTo>
                    <a:pt x="34" y="0"/>
                    <a:pt x="37" y="0"/>
                    <a:pt x="41" y="1"/>
                  </a:cubicBezTo>
                  <a:cubicBezTo>
                    <a:pt x="46" y="3"/>
                    <a:pt x="49" y="5"/>
                    <a:pt x="51" y="6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1" y="7"/>
                    <a:pt x="37" y="2"/>
                    <a:pt x="28" y="2"/>
                  </a:cubicBezTo>
                  <a:cubicBezTo>
                    <a:pt x="16" y="2"/>
                    <a:pt x="8" y="11"/>
                    <a:pt x="8" y="24"/>
                  </a:cubicBezTo>
                  <a:cubicBezTo>
                    <a:pt x="8" y="38"/>
                    <a:pt x="18" y="51"/>
                    <a:pt x="34" y="51"/>
                  </a:cubicBezTo>
                  <a:cubicBezTo>
                    <a:pt x="38" y="51"/>
                    <a:pt x="41" y="50"/>
                    <a:pt x="43" y="49"/>
                  </a:cubicBezTo>
                  <a:cubicBezTo>
                    <a:pt x="43" y="37"/>
                    <a:pt x="43" y="37"/>
                    <a:pt x="43" y="37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1" y="37"/>
                    <a:pt x="51" y="37"/>
                    <a:pt x="51" y="38"/>
                  </a:cubicBezTo>
                  <a:cubicBezTo>
                    <a:pt x="51" y="38"/>
                    <a:pt x="51" y="41"/>
                    <a:pt x="51" y="41"/>
                  </a:cubicBezTo>
                  <a:lnTo>
                    <a:pt x="51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550320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95864"/>
            <a:ext cx="8229600" cy="9955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20" name="Picture 3" descr="C:\Users\Jonathan.DUARTE\Desktop\gradientstrip.png"/>
          <p:cNvPicPr>
            <a:picLocks noChangeAspect="1" noChangeArrowheads="1"/>
          </p:cNvPicPr>
          <p:nvPr userDrawn="1"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467475"/>
            <a:ext cx="9144000" cy="390525"/>
          </a:xfrm>
          <a:prstGeom prst="rect">
            <a:avLst/>
          </a:prstGeom>
          <a:noFill/>
        </p:spPr>
      </p:pic>
      <p:sp>
        <p:nvSpPr>
          <p:cNvPr id="21" name="Slide Number Placeholder 5"/>
          <p:cNvSpPr txBox="1">
            <a:spLocks/>
          </p:cNvSpPr>
          <p:nvPr userDrawn="1">
            <p:custDataLst>
              <p:tags r:id="rId3"/>
            </p:custDataLst>
          </p:nvPr>
        </p:nvSpPr>
        <p:spPr bwMode="white">
          <a:xfrm>
            <a:off x="457200" y="6498590"/>
            <a:ext cx="396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fld id="{67388207-5531-463E-8215-A9779B948CFF}" type="slidenum">
              <a:rPr lang="en-US" sz="900" smtClean="0">
                <a:solidFill>
                  <a:srgbClr val="028EEE"/>
                </a:solidFill>
                <a:latin typeface="Arial"/>
                <a:ea typeface="ＭＳ Ｐゴシック" pitchFamily="34" charset="-128"/>
                <a:cs typeface="Arial" pitchFamily="34" charset="0"/>
              </a:rPr>
              <a:pPr>
                <a:defRPr/>
              </a:pPr>
              <a:t>‹#›</a:t>
            </a:fld>
            <a:endParaRPr lang="en-US" sz="900">
              <a:solidFill>
                <a:srgbClr val="028EEE"/>
              </a:solidFill>
              <a:latin typeface="Arial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2" name="Footer Placeholder 4"/>
          <p:cNvSpPr txBox="1">
            <a:spLocks/>
          </p:cNvSpPr>
          <p:nvPr userDrawn="1">
            <p:custDataLst>
              <p:tags r:id="rId4"/>
            </p:custDataLst>
          </p:nvPr>
        </p:nvSpPr>
        <p:spPr bwMode="white">
          <a:xfrm>
            <a:off x="685800" y="649859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r>
              <a:rPr lang="en-US" sz="900" dirty="0" smtClean="0">
                <a:solidFill>
                  <a:srgbClr val="028EEE"/>
                </a:solidFill>
                <a:latin typeface="Arial"/>
                <a:ea typeface="ＭＳ Ｐゴシック" pitchFamily="34" charset="-128"/>
                <a:cs typeface="Arial" pitchFamily="34" charset="0"/>
              </a:rPr>
              <a:t>Google confidential</a:t>
            </a:r>
            <a:endParaRPr lang="en-US" sz="900" dirty="0">
              <a:solidFill>
                <a:srgbClr val="028EEE"/>
              </a:solidFill>
              <a:latin typeface="Arial"/>
              <a:ea typeface="ＭＳ Ｐゴシック" pitchFamily="34" charset="-128"/>
              <a:cs typeface="Arial" pitchFamily="34" charset="0"/>
            </a:endParaRPr>
          </a:p>
        </p:txBody>
      </p:sp>
      <p:grpSp>
        <p:nvGrpSpPr>
          <p:cNvPr id="2" name="Group 22"/>
          <p:cNvGrpSpPr/>
          <p:nvPr userDrawn="1">
            <p:custDataLst>
              <p:tags r:id="rId5"/>
            </p:custDataLst>
          </p:nvPr>
        </p:nvGrpSpPr>
        <p:grpSpPr>
          <a:xfrm>
            <a:off x="8341519" y="6580874"/>
            <a:ext cx="650080" cy="221722"/>
            <a:chOff x="8158163" y="6554788"/>
            <a:chExt cx="889000" cy="303212"/>
          </a:xfrm>
        </p:grpSpPr>
        <p:sp>
          <p:nvSpPr>
            <p:cNvPr id="24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8158163" y="6554788"/>
              <a:ext cx="889000" cy="303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5" name="Freeform 6"/>
            <p:cNvSpPr>
              <a:spLocks noEditPoints="1"/>
            </p:cNvSpPr>
            <p:nvPr userDrawn="1"/>
          </p:nvSpPr>
          <p:spPr bwMode="auto">
            <a:xfrm>
              <a:off x="8882063" y="6629400"/>
              <a:ext cx="123825" cy="142875"/>
            </a:xfrm>
            <a:custGeom>
              <a:avLst/>
              <a:gdLst/>
              <a:ahLst/>
              <a:cxnLst>
                <a:cxn ang="0">
                  <a:pos x="33" y="32"/>
                </a:cxn>
                <a:cxn ang="0">
                  <a:pos x="29" y="35"/>
                </a:cxn>
                <a:cxn ang="0">
                  <a:pos x="26" y="37"/>
                </a:cxn>
                <a:cxn ang="0">
                  <a:pos x="19" y="38"/>
                </a:cxn>
                <a:cxn ang="0">
                  <a:pos x="8" y="35"/>
                </a:cxn>
                <a:cxn ang="0">
                  <a:pos x="0" y="19"/>
                </a:cxn>
                <a:cxn ang="0">
                  <a:pos x="18" y="0"/>
                </a:cxn>
                <a:cxn ang="0">
                  <a:pos x="26" y="3"/>
                </a:cxn>
                <a:cxn ang="0">
                  <a:pos x="32" y="10"/>
                </a:cxn>
                <a:cxn ang="0">
                  <a:pos x="13" y="18"/>
                </a:cxn>
                <a:cxn ang="0">
                  <a:pos x="7" y="18"/>
                </a:cxn>
                <a:cxn ang="0">
                  <a:pos x="24" y="34"/>
                </a:cxn>
                <a:cxn ang="0">
                  <a:pos x="33" y="32"/>
                </a:cxn>
                <a:cxn ang="0">
                  <a:pos x="33" y="32"/>
                </a:cxn>
                <a:cxn ang="0">
                  <a:pos x="22" y="12"/>
                </a:cxn>
                <a:cxn ang="0">
                  <a:pos x="24" y="10"/>
                </a:cxn>
                <a:cxn ang="0">
                  <a:pos x="16" y="3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22" y="12"/>
                </a:cxn>
              </a:cxnLst>
              <a:rect l="0" t="0" r="r" b="b"/>
              <a:pathLst>
                <a:path w="33" h="38">
                  <a:moveTo>
                    <a:pt x="33" y="32"/>
                  </a:moveTo>
                  <a:cubicBezTo>
                    <a:pt x="29" y="35"/>
                    <a:pt x="29" y="35"/>
                    <a:pt x="29" y="35"/>
                  </a:cubicBezTo>
                  <a:cubicBezTo>
                    <a:pt x="28" y="36"/>
                    <a:pt x="27" y="36"/>
                    <a:pt x="26" y="37"/>
                  </a:cubicBezTo>
                  <a:cubicBezTo>
                    <a:pt x="24" y="38"/>
                    <a:pt x="21" y="38"/>
                    <a:pt x="19" y="38"/>
                  </a:cubicBezTo>
                  <a:cubicBezTo>
                    <a:pt x="16" y="38"/>
                    <a:pt x="12" y="38"/>
                    <a:pt x="8" y="35"/>
                  </a:cubicBezTo>
                  <a:cubicBezTo>
                    <a:pt x="3" y="31"/>
                    <a:pt x="0" y="24"/>
                    <a:pt x="0" y="19"/>
                  </a:cubicBezTo>
                  <a:cubicBezTo>
                    <a:pt x="0" y="6"/>
                    <a:pt x="10" y="0"/>
                    <a:pt x="18" y="0"/>
                  </a:cubicBezTo>
                  <a:cubicBezTo>
                    <a:pt x="21" y="0"/>
                    <a:pt x="24" y="1"/>
                    <a:pt x="26" y="3"/>
                  </a:cubicBezTo>
                  <a:cubicBezTo>
                    <a:pt x="30" y="5"/>
                    <a:pt x="31" y="9"/>
                    <a:pt x="32" y="1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9" y="28"/>
                    <a:pt x="16" y="34"/>
                    <a:pt x="24" y="34"/>
                  </a:cubicBezTo>
                  <a:cubicBezTo>
                    <a:pt x="27" y="34"/>
                    <a:pt x="30" y="33"/>
                    <a:pt x="33" y="32"/>
                  </a:cubicBezTo>
                  <a:cubicBezTo>
                    <a:pt x="33" y="32"/>
                    <a:pt x="33" y="31"/>
                    <a:pt x="33" y="32"/>
                  </a:cubicBezTo>
                  <a:close/>
                  <a:moveTo>
                    <a:pt x="22" y="12"/>
                  </a:moveTo>
                  <a:cubicBezTo>
                    <a:pt x="23" y="11"/>
                    <a:pt x="24" y="11"/>
                    <a:pt x="24" y="10"/>
                  </a:cubicBezTo>
                  <a:cubicBezTo>
                    <a:pt x="24" y="7"/>
                    <a:pt x="20" y="3"/>
                    <a:pt x="16" y="3"/>
                  </a:cubicBezTo>
                  <a:cubicBezTo>
                    <a:pt x="13" y="3"/>
                    <a:pt x="7" y="5"/>
                    <a:pt x="7" y="14"/>
                  </a:cubicBezTo>
                  <a:cubicBezTo>
                    <a:pt x="7" y="15"/>
                    <a:pt x="7" y="17"/>
                    <a:pt x="7" y="18"/>
                  </a:cubicBezTo>
                  <a:lnTo>
                    <a:pt x="22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auto">
            <a:xfrm>
              <a:off x="8807451" y="6557963"/>
              <a:ext cx="77788" cy="209550"/>
            </a:xfrm>
            <a:custGeom>
              <a:avLst/>
              <a:gdLst/>
              <a:ahLst/>
              <a:cxnLst>
                <a:cxn ang="0">
                  <a:pos x="14" y="50"/>
                </a:cxn>
                <a:cxn ang="0">
                  <a:pos x="17" y="54"/>
                </a:cxn>
                <a:cxn ang="0">
                  <a:pos x="21" y="54"/>
                </a:cxn>
                <a:cxn ang="0">
                  <a:pos x="18" y="56"/>
                </a:cxn>
                <a:cxn ang="0">
                  <a:pos x="4" y="56"/>
                </a:cxn>
                <a:cxn ang="0">
                  <a:pos x="7" y="52"/>
                </a:cxn>
                <a:cxn ang="0">
                  <a:pos x="7" y="50"/>
                </a:cxn>
                <a:cxn ang="0">
                  <a:pos x="7" y="3"/>
                </a:cxn>
                <a:cxn ang="0">
                  <a:pos x="0" y="3"/>
                </a:cxn>
                <a:cxn ang="0">
                  <a:pos x="6" y="0"/>
                </a:cxn>
                <a:cxn ang="0">
                  <a:pos x="18" y="0"/>
                </a:cxn>
                <a:cxn ang="0">
                  <a:pos x="14" y="5"/>
                </a:cxn>
                <a:cxn ang="0">
                  <a:pos x="14" y="50"/>
                </a:cxn>
              </a:cxnLst>
              <a:rect l="0" t="0" r="r" b="b"/>
              <a:pathLst>
                <a:path w="21" h="56">
                  <a:moveTo>
                    <a:pt x="14" y="50"/>
                  </a:moveTo>
                  <a:cubicBezTo>
                    <a:pt x="14" y="53"/>
                    <a:pt x="15" y="54"/>
                    <a:pt x="17" y="54"/>
                  </a:cubicBezTo>
                  <a:cubicBezTo>
                    <a:pt x="19" y="54"/>
                    <a:pt x="20" y="54"/>
                    <a:pt x="21" y="54"/>
                  </a:cubicBezTo>
                  <a:cubicBezTo>
                    <a:pt x="18" y="56"/>
                    <a:pt x="18" y="56"/>
                    <a:pt x="18" y="56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6" y="54"/>
                    <a:pt x="7" y="53"/>
                    <a:pt x="7" y="52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5" y="2"/>
                    <a:pt x="14" y="3"/>
                    <a:pt x="14" y="5"/>
                  </a:cubicBezTo>
                  <a:lnTo>
                    <a:pt x="14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7" name="Freeform 8"/>
            <p:cNvSpPr>
              <a:spLocks noEditPoints="1"/>
            </p:cNvSpPr>
            <p:nvPr userDrawn="1"/>
          </p:nvSpPr>
          <p:spPr bwMode="auto">
            <a:xfrm>
              <a:off x="8667751" y="6632575"/>
              <a:ext cx="146050" cy="225425"/>
            </a:xfrm>
            <a:custGeom>
              <a:avLst/>
              <a:gdLst/>
              <a:ahLst/>
              <a:cxnLst>
                <a:cxn ang="0">
                  <a:pos x="30" y="3"/>
                </a:cxn>
                <a:cxn ang="0">
                  <a:pos x="35" y="14"/>
                </a:cxn>
                <a:cxn ang="0">
                  <a:pos x="29" y="25"/>
                </a:cxn>
                <a:cxn ang="0">
                  <a:pos x="26" y="29"/>
                </a:cxn>
                <a:cxn ang="0">
                  <a:pos x="28" y="32"/>
                </a:cxn>
                <a:cxn ang="0">
                  <a:pos x="31" y="34"/>
                </a:cxn>
                <a:cxn ang="0">
                  <a:pos x="38" y="45"/>
                </a:cxn>
                <a:cxn ang="0">
                  <a:pos x="17" y="60"/>
                </a:cxn>
                <a:cxn ang="0">
                  <a:pos x="0" y="49"/>
                </a:cxn>
                <a:cxn ang="0">
                  <a:pos x="6" y="39"/>
                </a:cxn>
                <a:cxn ang="0">
                  <a:pos x="21" y="36"/>
                </a:cxn>
                <a:cxn ang="0">
                  <a:pos x="19" y="31"/>
                </a:cxn>
                <a:cxn ang="0">
                  <a:pos x="20" y="27"/>
                </a:cxn>
                <a:cxn ang="0">
                  <a:pos x="17" y="28"/>
                </a:cxn>
                <a:cxn ang="0">
                  <a:pos x="4" y="15"/>
                </a:cxn>
                <a:cxn ang="0">
                  <a:pos x="9" y="5"/>
                </a:cxn>
                <a:cxn ang="0">
                  <a:pos x="23" y="0"/>
                </a:cxn>
                <a:cxn ang="0">
                  <a:pos x="39" y="0"/>
                </a:cxn>
                <a:cxn ang="0">
                  <a:pos x="34" y="3"/>
                </a:cxn>
                <a:cxn ang="0">
                  <a:pos x="30" y="3"/>
                </a:cxn>
                <a:cxn ang="0">
                  <a:pos x="24" y="38"/>
                </a:cxn>
                <a:cxn ang="0">
                  <a:pos x="22" y="38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1" y="57"/>
                </a:cxn>
                <a:cxn ang="0">
                  <a:pos x="33" y="49"/>
                </a:cxn>
                <a:cxn ang="0">
                  <a:pos x="24" y="38"/>
                </a:cxn>
                <a:cxn ang="0">
                  <a:pos x="26" y="23"/>
                </a:cxn>
                <a:cxn ang="0">
                  <a:pos x="28" y="17"/>
                </a:cxn>
                <a:cxn ang="0">
                  <a:pos x="18" y="3"/>
                </a:cxn>
                <a:cxn ang="0">
                  <a:pos x="13" y="6"/>
                </a:cxn>
                <a:cxn ang="0">
                  <a:pos x="11" y="11"/>
                </a:cxn>
                <a:cxn ang="0">
                  <a:pos x="21" y="25"/>
                </a:cxn>
                <a:cxn ang="0">
                  <a:pos x="26" y="23"/>
                </a:cxn>
              </a:cxnLst>
              <a:rect l="0" t="0" r="r" b="b"/>
              <a:pathLst>
                <a:path w="39" h="60">
                  <a:moveTo>
                    <a:pt x="30" y="3"/>
                  </a:moveTo>
                  <a:cubicBezTo>
                    <a:pt x="31" y="5"/>
                    <a:pt x="35" y="8"/>
                    <a:pt x="35" y="14"/>
                  </a:cubicBezTo>
                  <a:cubicBezTo>
                    <a:pt x="35" y="20"/>
                    <a:pt x="32" y="22"/>
                    <a:pt x="29" y="25"/>
                  </a:cubicBezTo>
                  <a:cubicBezTo>
                    <a:pt x="28" y="26"/>
                    <a:pt x="26" y="27"/>
                    <a:pt x="26" y="29"/>
                  </a:cubicBezTo>
                  <a:cubicBezTo>
                    <a:pt x="26" y="31"/>
                    <a:pt x="28" y="32"/>
                    <a:pt x="28" y="32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5" y="37"/>
                    <a:pt x="38" y="40"/>
                    <a:pt x="38" y="45"/>
                  </a:cubicBezTo>
                  <a:cubicBezTo>
                    <a:pt x="38" y="53"/>
                    <a:pt x="31" y="60"/>
                    <a:pt x="17" y="60"/>
                  </a:cubicBezTo>
                  <a:cubicBezTo>
                    <a:pt x="6" y="60"/>
                    <a:pt x="0" y="55"/>
                    <a:pt x="0" y="49"/>
                  </a:cubicBezTo>
                  <a:cubicBezTo>
                    <a:pt x="0" y="46"/>
                    <a:pt x="2" y="42"/>
                    <a:pt x="6" y="39"/>
                  </a:cubicBezTo>
                  <a:cubicBezTo>
                    <a:pt x="11" y="36"/>
                    <a:pt x="18" y="36"/>
                    <a:pt x="21" y="36"/>
                  </a:cubicBezTo>
                  <a:cubicBezTo>
                    <a:pt x="20" y="34"/>
                    <a:pt x="19" y="33"/>
                    <a:pt x="19" y="31"/>
                  </a:cubicBezTo>
                  <a:cubicBezTo>
                    <a:pt x="19" y="29"/>
                    <a:pt x="19" y="28"/>
                    <a:pt x="20" y="27"/>
                  </a:cubicBezTo>
                  <a:cubicBezTo>
                    <a:pt x="19" y="28"/>
                    <a:pt x="18" y="28"/>
                    <a:pt x="17" y="28"/>
                  </a:cubicBezTo>
                  <a:cubicBezTo>
                    <a:pt x="9" y="28"/>
                    <a:pt x="4" y="21"/>
                    <a:pt x="4" y="15"/>
                  </a:cubicBezTo>
                  <a:cubicBezTo>
                    <a:pt x="4" y="12"/>
                    <a:pt x="6" y="8"/>
                    <a:pt x="9" y="5"/>
                  </a:cubicBezTo>
                  <a:cubicBezTo>
                    <a:pt x="14" y="1"/>
                    <a:pt x="19" y="0"/>
                    <a:pt x="23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3"/>
                    <a:pt x="34" y="3"/>
                    <a:pt x="34" y="3"/>
                  </a:cubicBezTo>
                  <a:lnTo>
                    <a:pt x="30" y="3"/>
                  </a:lnTo>
                  <a:close/>
                  <a:moveTo>
                    <a:pt x="24" y="38"/>
                  </a:moveTo>
                  <a:cubicBezTo>
                    <a:pt x="23" y="38"/>
                    <a:pt x="23" y="38"/>
                    <a:pt x="22" y="38"/>
                  </a:cubicBezTo>
                  <a:cubicBezTo>
                    <a:pt x="21" y="38"/>
                    <a:pt x="17" y="38"/>
                    <a:pt x="14" y="39"/>
                  </a:cubicBezTo>
                  <a:cubicBezTo>
                    <a:pt x="12" y="40"/>
                    <a:pt x="7" y="42"/>
                    <a:pt x="7" y="47"/>
                  </a:cubicBezTo>
                  <a:cubicBezTo>
                    <a:pt x="7" y="53"/>
                    <a:pt x="13" y="57"/>
                    <a:pt x="21" y="57"/>
                  </a:cubicBezTo>
                  <a:cubicBezTo>
                    <a:pt x="29" y="57"/>
                    <a:pt x="33" y="53"/>
                    <a:pt x="33" y="49"/>
                  </a:cubicBezTo>
                  <a:cubicBezTo>
                    <a:pt x="33" y="45"/>
                    <a:pt x="30" y="42"/>
                    <a:pt x="24" y="38"/>
                  </a:cubicBezTo>
                  <a:close/>
                  <a:moveTo>
                    <a:pt x="26" y="23"/>
                  </a:moveTo>
                  <a:cubicBezTo>
                    <a:pt x="28" y="21"/>
                    <a:pt x="28" y="19"/>
                    <a:pt x="28" y="17"/>
                  </a:cubicBezTo>
                  <a:cubicBezTo>
                    <a:pt x="28" y="12"/>
                    <a:pt x="25" y="3"/>
                    <a:pt x="18" y="3"/>
                  </a:cubicBezTo>
                  <a:cubicBezTo>
                    <a:pt x="16" y="3"/>
                    <a:pt x="14" y="4"/>
                    <a:pt x="13" y="6"/>
                  </a:cubicBezTo>
                  <a:cubicBezTo>
                    <a:pt x="11" y="7"/>
                    <a:pt x="11" y="9"/>
                    <a:pt x="11" y="11"/>
                  </a:cubicBezTo>
                  <a:cubicBezTo>
                    <a:pt x="11" y="17"/>
                    <a:pt x="14" y="25"/>
                    <a:pt x="21" y="25"/>
                  </a:cubicBezTo>
                  <a:cubicBezTo>
                    <a:pt x="23" y="25"/>
                    <a:pt x="25" y="24"/>
                    <a:pt x="26" y="2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8" name="Freeform 9"/>
            <p:cNvSpPr>
              <a:spLocks noEditPoints="1"/>
            </p:cNvSpPr>
            <p:nvPr userDrawn="1"/>
          </p:nvSpPr>
          <p:spPr bwMode="auto">
            <a:xfrm>
              <a:off x="8524876" y="6629400"/>
              <a:ext cx="147638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0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9" name="Freeform 10"/>
            <p:cNvSpPr>
              <a:spLocks noEditPoints="1"/>
            </p:cNvSpPr>
            <p:nvPr userDrawn="1"/>
          </p:nvSpPr>
          <p:spPr bwMode="auto">
            <a:xfrm>
              <a:off x="8367713" y="6629400"/>
              <a:ext cx="146050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1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auto">
            <a:xfrm>
              <a:off x="8158163" y="6573838"/>
              <a:ext cx="198438" cy="201612"/>
            </a:xfrm>
            <a:custGeom>
              <a:avLst/>
              <a:gdLst/>
              <a:ahLst/>
              <a:cxnLst>
                <a:cxn ang="0">
                  <a:pos x="51" y="50"/>
                </a:cxn>
                <a:cxn ang="0">
                  <a:pos x="40" y="53"/>
                </a:cxn>
                <a:cxn ang="0">
                  <a:pos x="28" y="54"/>
                </a:cxn>
                <a:cxn ang="0">
                  <a:pos x="0" y="27"/>
                </a:cxn>
                <a:cxn ang="0">
                  <a:pos x="30" y="0"/>
                </a:cxn>
                <a:cxn ang="0">
                  <a:pos x="41" y="1"/>
                </a:cxn>
                <a:cxn ang="0">
                  <a:pos x="51" y="6"/>
                </a:cxn>
                <a:cxn ang="0">
                  <a:pos x="45" y="12"/>
                </a:cxn>
                <a:cxn ang="0">
                  <a:pos x="42" y="12"/>
                </a:cxn>
                <a:cxn ang="0">
                  <a:pos x="44" y="9"/>
                </a:cxn>
                <a:cxn ang="0">
                  <a:pos x="28" y="2"/>
                </a:cxn>
                <a:cxn ang="0">
                  <a:pos x="8" y="24"/>
                </a:cxn>
                <a:cxn ang="0">
                  <a:pos x="34" y="51"/>
                </a:cxn>
                <a:cxn ang="0">
                  <a:pos x="43" y="49"/>
                </a:cxn>
                <a:cxn ang="0">
                  <a:pos x="43" y="37"/>
                </a:cxn>
                <a:cxn ang="0">
                  <a:pos x="32" y="38"/>
                </a:cxn>
                <a:cxn ang="0">
                  <a:pos x="38" y="35"/>
                </a:cxn>
                <a:cxn ang="0">
                  <a:pos x="53" y="35"/>
                </a:cxn>
                <a:cxn ang="0">
                  <a:pos x="52" y="37"/>
                </a:cxn>
                <a:cxn ang="0">
                  <a:pos x="51" y="38"/>
                </a:cxn>
                <a:cxn ang="0">
                  <a:pos x="51" y="41"/>
                </a:cxn>
                <a:cxn ang="0">
                  <a:pos x="51" y="50"/>
                </a:cxn>
              </a:cxnLst>
              <a:rect l="0" t="0" r="r" b="b"/>
              <a:pathLst>
                <a:path w="53" h="54">
                  <a:moveTo>
                    <a:pt x="51" y="50"/>
                  </a:moveTo>
                  <a:cubicBezTo>
                    <a:pt x="40" y="53"/>
                    <a:pt x="40" y="53"/>
                    <a:pt x="40" y="53"/>
                  </a:cubicBezTo>
                  <a:cubicBezTo>
                    <a:pt x="36" y="53"/>
                    <a:pt x="32" y="54"/>
                    <a:pt x="28" y="54"/>
                  </a:cubicBezTo>
                  <a:cubicBezTo>
                    <a:pt x="8" y="54"/>
                    <a:pt x="0" y="39"/>
                    <a:pt x="0" y="27"/>
                  </a:cubicBezTo>
                  <a:cubicBezTo>
                    <a:pt x="0" y="13"/>
                    <a:pt x="11" y="0"/>
                    <a:pt x="30" y="0"/>
                  </a:cubicBezTo>
                  <a:cubicBezTo>
                    <a:pt x="34" y="0"/>
                    <a:pt x="37" y="0"/>
                    <a:pt x="41" y="1"/>
                  </a:cubicBezTo>
                  <a:cubicBezTo>
                    <a:pt x="46" y="3"/>
                    <a:pt x="49" y="5"/>
                    <a:pt x="51" y="6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1" y="7"/>
                    <a:pt x="37" y="2"/>
                    <a:pt x="28" y="2"/>
                  </a:cubicBezTo>
                  <a:cubicBezTo>
                    <a:pt x="16" y="2"/>
                    <a:pt x="8" y="11"/>
                    <a:pt x="8" y="24"/>
                  </a:cubicBezTo>
                  <a:cubicBezTo>
                    <a:pt x="8" y="38"/>
                    <a:pt x="18" y="51"/>
                    <a:pt x="34" y="51"/>
                  </a:cubicBezTo>
                  <a:cubicBezTo>
                    <a:pt x="38" y="51"/>
                    <a:pt x="41" y="50"/>
                    <a:pt x="43" y="49"/>
                  </a:cubicBezTo>
                  <a:cubicBezTo>
                    <a:pt x="43" y="37"/>
                    <a:pt x="43" y="37"/>
                    <a:pt x="43" y="37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1" y="37"/>
                    <a:pt x="51" y="37"/>
                    <a:pt x="51" y="38"/>
                  </a:cubicBezTo>
                  <a:cubicBezTo>
                    <a:pt x="51" y="38"/>
                    <a:pt x="51" y="41"/>
                    <a:pt x="51" y="41"/>
                  </a:cubicBezTo>
                  <a:lnTo>
                    <a:pt x="51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1428012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95864"/>
            <a:ext cx="8229600" cy="9955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20" name="Picture 3" descr="C:\Users\Jonathan.DUARTE\Desktop\gradientstrip.png"/>
          <p:cNvPicPr>
            <a:picLocks noChangeAspect="1" noChangeArrowheads="1"/>
          </p:cNvPicPr>
          <p:nvPr userDrawn="1"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467475"/>
            <a:ext cx="9144000" cy="390525"/>
          </a:xfrm>
          <a:prstGeom prst="rect">
            <a:avLst/>
          </a:prstGeom>
          <a:noFill/>
        </p:spPr>
      </p:pic>
      <p:sp>
        <p:nvSpPr>
          <p:cNvPr id="21" name="Slide Number Placeholder 5"/>
          <p:cNvSpPr txBox="1">
            <a:spLocks/>
          </p:cNvSpPr>
          <p:nvPr userDrawn="1">
            <p:custDataLst>
              <p:tags r:id="rId3"/>
            </p:custDataLst>
          </p:nvPr>
        </p:nvSpPr>
        <p:spPr bwMode="white">
          <a:xfrm>
            <a:off x="457200" y="6498590"/>
            <a:ext cx="396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fld id="{67388207-5531-463E-8215-A9779B948CFF}" type="slidenum">
              <a:rPr lang="en-US" sz="900" smtClean="0">
                <a:solidFill>
                  <a:srgbClr val="028EEE"/>
                </a:solidFill>
                <a:latin typeface="Arial"/>
                <a:ea typeface="ＭＳ Ｐゴシック" pitchFamily="34" charset="-128"/>
                <a:cs typeface="Arial" pitchFamily="34" charset="0"/>
              </a:rPr>
              <a:pPr>
                <a:defRPr/>
              </a:pPr>
              <a:t>‹#›</a:t>
            </a:fld>
            <a:endParaRPr lang="en-US" sz="900">
              <a:solidFill>
                <a:srgbClr val="028EEE"/>
              </a:solidFill>
              <a:latin typeface="Arial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2" name="Footer Placeholder 4"/>
          <p:cNvSpPr txBox="1">
            <a:spLocks/>
          </p:cNvSpPr>
          <p:nvPr userDrawn="1">
            <p:custDataLst>
              <p:tags r:id="rId4"/>
            </p:custDataLst>
          </p:nvPr>
        </p:nvSpPr>
        <p:spPr bwMode="white">
          <a:xfrm>
            <a:off x="685800" y="649859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r>
              <a:rPr lang="en-US" sz="900" dirty="0" smtClean="0">
                <a:solidFill>
                  <a:srgbClr val="028EEE"/>
                </a:solidFill>
                <a:latin typeface="Arial"/>
                <a:ea typeface="ＭＳ Ｐゴシック" pitchFamily="34" charset="-128"/>
                <a:cs typeface="Arial" pitchFamily="34" charset="0"/>
              </a:rPr>
              <a:t>Google confidential</a:t>
            </a:r>
            <a:endParaRPr lang="en-US" sz="900" dirty="0">
              <a:solidFill>
                <a:srgbClr val="028EEE"/>
              </a:solidFill>
              <a:latin typeface="Arial"/>
              <a:ea typeface="ＭＳ Ｐゴシック" pitchFamily="34" charset="-128"/>
              <a:cs typeface="Arial" pitchFamily="34" charset="0"/>
            </a:endParaRPr>
          </a:p>
        </p:txBody>
      </p:sp>
      <p:grpSp>
        <p:nvGrpSpPr>
          <p:cNvPr id="2" name="Group 22"/>
          <p:cNvGrpSpPr/>
          <p:nvPr userDrawn="1">
            <p:custDataLst>
              <p:tags r:id="rId5"/>
            </p:custDataLst>
          </p:nvPr>
        </p:nvGrpSpPr>
        <p:grpSpPr>
          <a:xfrm>
            <a:off x="8341519" y="6580874"/>
            <a:ext cx="650080" cy="221722"/>
            <a:chOff x="8158163" y="6554788"/>
            <a:chExt cx="889000" cy="303212"/>
          </a:xfrm>
        </p:grpSpPr>
        <p:sp>
          <p:nvSpPr>
            <p:cNvPr id="24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8158163" y="6554788"/>
              <a:ext cx="889000" cy="303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5" name="Freeform 6"/>
            <p:cNvSpPr>
              <a:spLocks noEditPoints="1"/>
            </p:cNvSpPr>
            <p:nvPr userDrawn="1"/>
          </p:nvSpPr>
          <p:spPr bwMode="auto">
            <a:xfrm>
              <a:off x="8882063" y="6629400"/>
              <a:ext cx="123825" cy="142875"/>
            </a:xfrm>
            <a:custGeom>
              <a:avLst/>
              <a:gdLst/>
              <a:ahLst/>
              <a:cxnLst>
                <a:cxn ang="0">
                  <a:pos x="33" y="32"/>
                </a:cxn>
                <a:cxn ang="0">
                  <a:pos x="29" y="35"/>
                </a:cxn>
                <a:cxn ang="0">
                  <a:pos x="26" y="37"/>
                </a:cxn>
                <a:cxn ang="0">
                  <a:pos x="19" y="38"/>
                </a:cxn>
                <a:cxn ang="0">
                  <a:pos x="8" y="35"/>
                </a:cxn>
                <a:cxn ang="0">
                  <a:pos x="0" y="19"/>
                </a:cxn>
                <a:cxn ang="0">
                  <a:pos x="18" y="0"/>
                </a:cxn>
                <a:cxn ang="0">
                  <a:pos x="26" y="3"/>
                </a:cxn>
                <a:cxn ang="0">
                  <a:pos x="32" y="10"/>
                </a:cxn>
                <a:cxn ang="0">
                  <a:pos x="13" y="18"/>
                </a:cxn>
                <a:cxn ang="0">
                  <a:pos x="7" y="18"/>
                </a:cxn>
                <a:cxn ang="0">
                  <a:pos x="24" y="34"/>
                </a:cxn>
                <a:cxn ang="0">
                  <a:pos x="33" y="32"/>
                </a:cxn>
                <a:cxn ang="0">
                  <a:pos x="33" y="32"/>
                </a:cxn>
                <a:cxn ang="0">
                  <a:pos x="22" y="12"/>
                </a:cxn>
                <a:cxn ang="0">
                  <a:pos x="24" y="10"/>
                </a:cxn>
                <a:cxn ang="0">
                  <a:pos x="16" y="3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22" y="12"/>
                </a:cxn>
              </a:cxnLst>
              <a:rect l="0" t="0" r="r" b="b"/>
              <a:pathLst>
                <a:path w="33" h="38">
                  <a:moveTo>
                    <a:pt x="33" y="32"/>
                  </a:moveTo>
                  <a:cubicBezTo>
                    <a:pt x="29" y="35"/>
                    <a:pt x="29" y="35"/>
                    <a:pt x="29" y="35"/>
                  </a:cubicBezTo>
                  <a:cubicBezTo>
                    <a:pt x="28" y="36"/>
                    <a:pt x="27" y="36"/>
                    <a:pt x="26" y="37"/>
                  </a:cubicBezTo>
                  <a:cubicBezTo>
                    <a:pt x="24" y="38"/>
                    <a:pt x="21" y="38"/>
                    <a:pt x="19" y="38"/>
                  </a:cubicBezTo>
                  <a:cubicBezTo>
                    <a:pt x="16" y="38"/>
                    <a:pt x="12" y="38"/>
                    <a:pt x="8" y="35"/>
                  </a:cubicBezTo>
                  <a:cubicBezTo>
                    <a:pt x="3" y="31"/>
                    <a:pt x="0" y="24"/>
                    <a:pt x="0" y="19"/>
                  </a:cubicBezTo>
                  <a:cubicBezTo>
                    <a:pt x="0" y="6"/>
                    <a:pt x="10" y="0"/>
                    <a:pt x="18" y="0"/>
                  </a:cubicBezTo>
                  <a:cubicBezTo>
                    <a:pt x="21" y="0"/>
                    <a:pt x="24" y="1"/>
                    <a:pt x="26" y="3"/>
                  </a:cubicBezTo>
                  <a:cubicBezTo>
                    <a:pt x="30" y="5"/>
                    <a:pt x="31" y="9"/>
                    <a:pt x="32" y="1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9" y="28"/>
                    <a:pt x="16" y="34"/>
                    <a:pt x="24" y="34"/>
                  </a:cubicBezTo>
                  <a:cubicBezTo>
                    <a:pt x="27" y="34"/>
                    <a:pt x="30" y="33"/>
                    <a:pt x="33" y="32"/>
                  </a:cubicBezTo>
                  <a:cubicBezTo>
                    <a:pt x="33" y="32"/>
                    <a:pt x="33" y="31"/>
                    <a:pt x="33" y="32"/>
                  </a:cubicBezTo>
                  <a:close/>
                  <a:moveTo>
                    <a:pt x="22" y="12"/>
                  </a:moveTo>
                  <a:cubicBezTo>
                    <a:pt x="23" y="11"/>
                    <a:pt x="24" y="11"/>
                    <a:pt x="24" y="10"/>
                  </a:cubicBezTo>
                  <a:cubicBezTo>
                    <a:pt x="24" y="7"/>
                    <a:pt x="20" y="3"/>
                    <a:pt x="16" y="3"/>
                  </a:cubicBezTo>
                  <a:cubicBezTo>
                    <a:pt x="13" y="3"/>
                    <a:pt x="7" y="5"/>
                    <a:pt x="7" y="14"/>
                  </a:cubicBezTo>
                  <a:cubicBezTo>
                    <a:pt x="7" y="15"/>
                    <a:pt x="7" y="17"/>
                    <a:pt x="7" y="18"/>
                  </a:cubicBezTo>
                  <a:lnTo>
                    <a:pt x="22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auto">
            <a:xfrm>
              <a:off x="8807451" y="6557963"/>
              <a:ext cx="77788" cy="209550"/>
            </a:xfrm>
            <a:custGeom>
              <a:avLst/>
              <a:gdLst/>
              <a:ahLst/>
              <a:cxnLst>
                <a:cxn ang="0">
                  <a:pos x="14" y="50"/>
                </a:cxn>
                <a:cxn ang="0">
                  <a:pos x="17" y="54"/>
                </a:cxn>
                <a:cxn ang="0">
                  <a:pos x="21" y="54"/>
                </a:cxn>
                <a:cxn ang="0">
                  <a:pos x="18" y="56"/>
                </a:cxn>
                <a:cxn ang="0">
                  <a:pos x="4" y="56"/>
                </a:cxn>
                <a:cxn ang="0">
                  <a:pos x="7" y="52"/>
                </a:cxn>
                <a:cxn ang="0">
                  <a:pos x="7" y="50"/>
                </a:cxn>
                <a:cxn ang="0">
                  <a:pos x="7" y="3"/>
                </a:cxn>
                <a:cxn ang="0">
                  <a:pos x="0" y="3"/>
                </a:cxn>
                <a:cxn ang="0">
                  <a:pos x="6" y="0"/>
                </a:cxn>
                <a:cxn ang="0">
                  <a:pos x="18" y="0"/>
                </a:cxn>
                <a:cxn ang="0">
                  <a:pos x="14" y="5"/>
                </a:cxn>
                <a:cxn ang="0">
                  <a:pos x="14" y="50"/>
                </a:cxn>
              </a:cxnLst>
              <a:rect l="0" t="0" r="r" b="b"/>
              <a:pathLst>
                <a:path w="21" h="56">
                  <a:moveTo>
                    <a:pt x="14" y="50"/>
                  </a:moveTo>
                  <a:cubicBezTo>
                    <a:pt x="14" y="53"/>
                    <a:pt x="15" y="54"/>
                    <a:pt x="17" y="54"/>
                  </a:cubicBezTo>
                  <a:cubicBezTo>
                    <a:pt x="19" y="54"/>
                    <a:pt x="20" y="54"/>
                    <a:pt x="21" y="54"/>
                  </a:cubicBezTo>
                  <a:cubicBezTo>
                    <a:pt x="18" y="56"/>
                    <a:pt x="18" y="56"/>
                    <a:pt x="18" y="56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6" y="54"/>
                    <a:pt x="7" y="53"/>
                    <a:pt x="7" y="52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5" y="2"/>
                    <a:pt x="14" y="3"/>
                    <a:pt x="14" y="5"/>
                  </a:cubicBezTo>
                  <a:lnTo>
                    <a:pt x="14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7" name="Freeform 8"/>
            <p:cNvSpPr>
              <a:spLocks noEditPoints="1"/>
            </p:cNvSpPr>
            <p:nvPr userDrawn="1"/>
          </p:nvSpPr>
          <p:spPr bwMode="auto">
            <a:xfrm>
              <a:off x="8667751" y="6632575"/>
              <a:ext cx="146050" cy="225425"/>
            </a:xfrm>
            <a:custGeom>
              <a:avLst/>
              <a:gdLst/>
              <a:ahLst/>
              <a:cxnLst>
                <a:cxn ang="0">
                  <a:pos x="30" y="3"/>
                </a:cxn>
                <a:cxn ang="0">
                  <a:pos x="35" y="14"/>
                </a:cxn>
                <a:cxn ang="0">
                  <a:pos x="29" y="25"/>
                </a:cxn>
                <a:cxn ang="0">
                  <a:pos x="26" y="29"/>
                </a:cxn>
                <a:cxn ang="0">
                  <a:pos x="28" y="32"/>
                </a:cxn>
                <a:cxn ang="0">
                  <a:pos x="31" y="34"/>
                </a:cxn>
                <a:cxn ang="0">
                  <a:pos x="38" y="45"/>
                </a:cxn>
                <a:cxn ang="0">
                  <a:pos x="17" y="60"/>
                </a:cxn>
                <a:cxn ang="0">
                  <a:pos x="0" y="49"/>
                </a:cxn>
                <a:cxn ang="0">
                  <a:pos x="6" y="39"/>
                </a:cxn>
                <a:cxn ang="0">
                  <a:pos x="21" y="36"/>
                </a:cxn>
                <a:cxn ang="0">
                  <a:pos x="19" y="31"/>
                </a:cxn>
                <a:cxn ang="0">
                  <a:pos x="20" y="27"/>
                </a:cxn>
                <a:cxn ang="0">
                  <a:pos x="17" y="28"/>
                </a:cxn>
                <a:cxn ang="0">
                  <a:pos x="4" y="15"/>
                </a:cxn>
                <a:cxn ang="0">
                  <a:pos x="9" y="5"/>
                </a:cxn>
                <a:cxn ang="0">
                  <a:pos x="23" y="0"/>
                </a:cxn>
                <a:cxn ang="0">
                  <a:pos x="39" y="0"/>
                </a:cxn>
                <a:cxn ang="0">
                  <a:pos x="34" y="3"/>
                </a:cxn>
                <a:cxn ang="0">
                  <a:pos x="30" y="3"/>
                </a:cxn>
                <a:cxn ang="0">
                  <a:pos x="24" y="38"/>
                </a:cxn>
                <a:cxn ang="0">
                  <a:pos x="22" y="38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1" y="57"/>
                </a:cxn>
                <a:cxn ang="0">
                  <a:pos x="33" y="49"/>
                </a:cxn>
                <a:cxn ang="0">
                  <a:pos x="24" y="38"/>
                </a:cxn>
                <a:cxn ang="0">
                  <a:pos x="26" y="23"/>
                </a:cxn>
                <a:cxn ang="0">
                  <a:pos x="28" y="17"/>
                </a:cxn>
                <a:cxn ang="0">
                  <a:pos x="18" y="3"/>
                </a:cxn>
                <a:cxn ang="0">
                  <a:pos x="13" y="6"/>
                </a:cxn>
                <a:cxn ang="0">
                  <a:pos x="11" y="11"/>
                </a:cxn>
                <a:cxn ang="0">
                  <a:pos x="21" y="25"/>
                </a:cxn>
                <a:cxn ang="0">
                  <a:pos x="26" y="23"/>
                </a:cxn>
              </a:cxnLst>
              <a:rect l="0" t="0" r="r" b="b"/>
              <a:pathLst>
                <a:path w="39" h="60">
                  <a:moveTo>
                    <a:pt x="30" y="3"/>
                  </a:moveTo>
                  <a:cubicBezTo>
                    <a:pt x="31" y="5"/>
                    <a:pt x="35" y="8"/>
                    <a:pt x="35" y="14"/>
                  </a:cubicBezTo>
                  <a:cubicBezTo>
                    <a:pt x="35" y="20"/>
                    <a:pt x="32" y="22"/>
                    <a:pt x="29" y="25"/>
                  </a:cubicBezTo>
                  <a:cubicBezTo>
                    <a:pt x="28" y="26"/>
                    <a:pt x="26" y="27"/>
                    <a:pt x="26" y="29"/>
                  </a:cubicBezTo>
                  <a:cubicBezTo>
                    <a:pt x="26" y="31"/>
                    <a:pt x="28" y="32"/>
                    <a:pt x="28" y="32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5" y="37"/>
                    <a:pt x="38" y="40"/>
                    <a:pt x="38" y="45"/>
                  </a:cubicBezTo>
                  <a:cubicBezTo>
                    <a:pt x="38" y="53"/>
                    <a:pt x="31" y="60"/>
                    <a:pt x="17" y="60"/>
                  </a:cubicBezTo>
                  <a:cubicBezTo>
                    <a:pt x="6" y="60"/>
                    <a:pt x="0" y="55"/>
                    <a:pt x="0" y="49"/>
                  </a:cubicBezTo>
                  <a:cubicBezTo>
                    <a:pt x="0" y="46"/>
                    <a:pt x="2" y="42"/>
                    <a:pt x="6" y="39"/>
                  </a:cubicBezTo>
                  <a:cubicBezTo>
                    <a:pt x="11" y="36"/>
                    <a:pt x="18" y="36"/>
                    <a:pt x="21" y="36"/>
                  </a:cubicBezTo>
                  <a:cubicBezTo>
                    <a:pt x="20" y="34"/>
                    <a:pt x="19" y="33"/>
                    <a:pt x="19" y="31"/>
                  </a:cubicBezTo>
                  <a:cubicBezTo>
                    <a:pt x="19" y="29"/>
                    <a:pt x="19" y="28"/>
                    <a:pt x="20" y="27"/>
                  </a:cubicBezTo>
                  <a:cubicBezTo>
                    <a:pt x="19" y="28"/>
                    <a:pt x="18" y="28"/>
                    <a:pt x="17" y="28"/>
                  </a:cubicBezTo>
                  <a:cubicBezTo>
                    <a:pt x="9" y="28"/>
                    <a:pt x="4" y="21"/>
                    <a:pt x="4" y="15"/>
                  </a:cubicBezTo>
                  <a:cubicBezTo>
                    <a:pt x="4" y="12"/>
                    <a:pt x="6" y="8"/>
                    <a:pt x="9" y="5"/>
                  </a:cubicBezTo>
                  <a:cubicBezTo>
                    <a:pt x="14" y="1"/>
                    <a:pt x="19" y="0"/>
                    <a:pt x="23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3"/>
                    <a:pt x="34" y="3"/>
                    <a:pt x="34" y="3"/>
                  </a:cubicBezTo>
                  <a:lnTo>
                    <a:pt x="30" y="3"/>
                  </a:lnTo>
                  <a:close/>
                  <a:moveTo>
                    <a:pt x="24" y="38"/>
                  </a:moveTo>
                  <a:cubicBezTo>
                    <a:pt x="23" y="38"/>
                    <a:pt x="23" y="38"/>
                    <a:pt x="22" y="38"/>
                  </a:cubicBezTo>
                  <a:cubicBezTo>
                    <a:pt x="21" y="38"/>
                    <a:pt x="17" y="38"/>
                    <a:pt x="14" y="39"/>
                  </a:cubicBezTo>
                  <a:cubicBezTo>
                    <a:pt x="12" y="40"/>
                    <a:pt x="7" y="42"/>
                    <a:pt x="7" y="47"/>
                  </a:cubicBezTo>
                  <a:cubicBezTo>
                    <a:pt x="7" y="53"/>
                    <a:pt x="13" y="57"/>
                    <a:pt x="21" y="57"/>
                  </a:cubicBezTo>
                  <a:cubicBezTo>
                    <a:pt x="29" y="57"/>
                    <a:pt x="33" y="53"/>
                    <a:pt x="33" y="49"/>
                  </a:cubicBezTo>
                  <a:cubicBezTo>
                    <a:pt x="33" y="45"/>
                    <a:pt x="30" y="42"/>
                    <a:pt x="24" y="38"/>
                  </a:cubicBezTo>
                  <a:close/>
                  <a:moveTo>
                    <a:pt x="26" y="23"/>
                  </a:moveTo>
                  <a:cubicBezTo>
                    <a:pt x="28" y="21"/>
                    <a:pt x="28" y="19"/>
                    <a:pt x="28" y="17"/>
                  </a:cubicBezTo>
                  <a:cubicBezTo>
                    <a:pt x="28" y="12"/>
                    <a:pt x="25" y="3"/>
                    <a:pt x="18" y="3"/>
                  </a:cubicBezTo>
                  <a:cubicBezTo>
                    <a:pt x="16" y="3"/>
                    <a:pt x="14" y="4"/>
                    <a:pt x="13" y="6"/>
                  </a:cubicBezTo>
                  <a:cubicBezTo>
                    <a:pt x="11" y="7"/>
                    <a:pt x="11" y="9"/>
                    <a:pt x="11" y="11"/>
                  </a:cubicBezTo>
                  <a:cubicBezTo>
                    <a:pt x="11" y="17"/>
                    <a:pt x="14" y="25"/>
                    <a:pt x="21" y="25"/>
                  </a:cubicBezTo>
                  <a:cubicBezTo>
                    <a:pt x="23" y="25"/>
                    <a:pt x="25" y="24"/>
                    <a:pt x="26" y="2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8" name="Freeform 9"/>
            <p:cNvSpPr>
              <a:spLocks noEditPoints="1"/>
            </p:cNvSpPr>
            <p:nvPr userDrawn="1"/>
          </p:nvSpPr>
          <p:spPr bwMode="auto">
            <a:xfrm>
              <a:off x="8524876" y="6629400"/>
              <a:ext cx="147638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0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9" name="Freeform 10"/>
            <p:cNvSpPr>
              <a:spLocks noEditPoints="1"/>
            </p:cNvSpPr>
            <p:nvPr userDrawn="1"/>
          </p:nvSpPr>
          <p:spPr bwMode="auto">
            <a:xfrm>
              <a:off x="8367713" y="6629400"/>
              <a:ext cx="146050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1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auto">
            <a:xfrm>
              <a:off x="8158163" y="6573838"/>
              <a:ext cx="198438" cy="201612"/>
            </a:xfrm>
            <a:custGeom>
              <a:avLst/>
              <a:gdLst/>
              <a:ahLst/>
              <a:cxnLst>
                <a:cxn ang="0">
                  <a:pos x="51" y="50"/>
                </a:cxn>
                <a:cxn ang="0">
                  <a:pos x="40" y="53"/>
                </a:cxn>
                <a:cxn ang="0">
                  <a:pos x="28" y="54"/>
                </a:cxn>
                <a:cxn ang="0">
                  <a:pos x="0" y="27"/>
                </a:cxn>
                <a:cxn ang="0">
                  <a:pos x="30" y="0"/>
                </a:cxn>
                <a:cxn ang="0">
                  <a:pos x="41" y="1"/>
                </a:cxn>
                <a:cxn ang="0">
                  <a:pos x="51" y="6"/>
                </a:cxn>
                <a:cxn ang="0">
                  <a:pos x="45" y="12"/>
                </a:cxn>
                <a:cxn ang="0">
                  <a:pos x="42" y="12"/>
                </a:cxn>
                <a:cxn ang="0">
                  <a:pos x="44" y="9"/>
                </a:cxn>
                <a:cxn ang="0">
                  <a:pos x="28" y="2"/>
                </a:cxn>
                <a:cxn ang="0">
                  <a:pos x="8" y="24"/>
                </a:cxn>
                <a:cxn ang="0">
                  <a:pos x="34" y="51"/>
                </a:cxn>
                <a:cxn ang="0">
                  <a:pos x="43" y="49"/>
                </a:cxn>
                <a:cxn ang="0">
                  <a:pos x="43" y="37"/>
                </a:cxn>
                <a:cxn ang="0">
                  <a:pos x="32" y="38"/>
                </a:cxn>
                <a:cxn ang="0">
                  <a:pos x="38" y="35"/>
                </a:cxn>
                <a:cxn ang="0">
                  <a:pos x="53" y="35"/>
                </a:cxn>
                <a:cxn ang="0">
                  <a:pos x="52" y="37"/>
                </a:cxn>
                <a:cxn ang="0">
                  <a:pos x="51" y="38"/>
                </a:cxn>
                <a:cxn ang="0">
                  <a:pos x="51" y="41"/>
                </a:cxn>
                <a:cxn ang="0">
                  <a:pos x="51" y="50"/>
                </a:cxn>
              </a:cxnLst>
              <a:rect l="0" t="0" r="r" b="b"/>
              <a:pathLst>
                <a:path w="53" h="54">
                  <a:moveTo>
                    <a:pt x="51" y="50"/>
                  </a:moveTo>
                  <a:cubicBezTo>
                    <a:pt x="40" y="53"/>
                    <a:pt x="40" y="53"/>
                    <a:pt x="40" y="53"/>
                  </a:cubicBezTo>
                  <a:cubicBezTo>
                    <a:pt x="36" y="53"/>
                    <a:pt x="32" y="54"/>
                    <a:pt x="28" y="54"/>
                  </a:cubicBezTo>
                  <a:cubicBezTo>
                    <a:pt x="8" y="54"/>
                    <a:pt x="0" y="39"/>
                    <a:pt x="0" y="27"/>
                  </a:cubicBezTo>
                  <a:cubicBezTo>
                    <a:pt x="0" y="13"/>
                    <a:pt x="11" y="0"/>
                    <a:pt x="30" y="0"/>
                  </a:cubicBezTo>
                  <a:cubicBezTo>
                    <a:pt x="34" y="0"/>
                    <a:pt x="37" y="0"/>
                    <a:pt x="41" y="1"/>
                  </a:cubicBezTo>
                  <a:cubicBezTo>
                    <a:pt x="46" y="3"/>
                    <a:pt x="49" y="5"/>
                    <a:pt x="51" y="6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1" y="7"/>
                    <a:pt x="37" y="2"/>
                    <a:pt x="28" y="2"/>
                  </a:cubicBezTo>
                  <a:cubicBezTo>
                    <a:pt x="16" y="2"/>
                    <a:pt x="8" y="11"/>
                    <a:pt x="8" y="24"/>
                  </a:cubicBezTo>
                  <a:cubicBezTo>
                    <a:pt x="8" y="38"/>
                    <a:pt x="18" y="51"/>
                    <a:pt x="34" y="51"/>
                  </a:cubicBezTo>
                  <a:cubicBezTo>
                    <a:pt x="38" y="51"/>
                    <a:pt x="41" y="50"/>
                    <a:pt x="43" y="49"/>
                  </a:cubicBezTo>
                  <a:cubicBezTo>
                    <a:pt x="43" y="37"/>
                    <a:pt x="43" y="37"/>
                    <a:pt x="43" y="37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1" y="37"/>
                    <a:pt x="51" y="37"/>
                    <a:pt x="51" y="38"/>
                  </a:cubicBezTo>
                  <a:cubicBezTo>
                    <a:pt x="51" y="38"/>
                    <a:pt x="51" y="41"/>
                    <a:pt x="51" y="41"/>
                  </a:cubicBezTo>
                  <a:lnTo>
                    <a:pt x="51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6302562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457200" y="95864"/>
            <a:ext cx="8229600" cy="9955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20" name="Picture 3" descr="C:\Users\Jonathan.DUARTE\Desktop\gradientstrip.png"/>
          <p:cNvPicPr>
            <a:picLocks noChangeAspect="1" noChangeArrowheads="1"/>
          </p:cNvPicPr>
          <p:nvPr userDrawn="1">
            <p:custDataLst>
              <p:tags r:id="rId2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6467475"/>
            <a:ext cx="9144000" cy="390525"/>
          </a:xfrm>
          <a:prstGeom prst="rect">
            <a:avLst/>
          </a:prstGeom>
          <a:noFill/>
        </p:spPr>
      </p:pic>
      <p:sp>
        <p:nvSpPr>
          <p:cNvPr id="21" name="Slide Number Placeholder 5"/>
          <p:cNvSpPr txBox="1">
            <a:spLocks/>
          </p:cNvSpPr>
          <p:nvPr userDrawn="1">
            <p:custDataLst>
              <p:tags r:id="rId3"/>
            </p:custDataLst>
          </p:nvPr>
        </p:nvSpPr>
        <p:spPr bwMode="white">
          <a:xfrm>
            <a:off x="457200" y="6498590"/>
            <a:ext cx="396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fld id="{67388207-5531-463E-8215-A9779B948CFF}" type="slidenum">
              <a:rPr lang="en-US" sz="900" smtClean="0">
                <a:solidFill>
                  <a:srgbClr val="028EEE"/>
                </a:solidFill>
                <a:latin typeface="Arial"/>
                <a:ea typeface="ＭＳ Ｐゴシック" pitchFamily="34" charset="-128"/>
                <a:cs typeface="Arial" pitchFamily="34" charset="0"/>
              </a:rPr>
              <a:pPr>
                <a:defRPr/>
              </a:pPr>
              <a:t>‹#›</a:t>
            </a:fld>
            <a:endParaRPr lang="en-US" sz="900">
              <a:solidFill>
                <a:srgbClr val="028EEE"/>
              </a:solidFill>
              <a:latin typeface="Arial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2" name="Footer Placeholder 4"/>
          <p:cNvSpPr txBox="1">
            <a:spLocks/>
          </p:cNvSpPr>
          <p:nvPr userDrawn="1">
            <p:custDataLst>
              <p:tags r:id="rId4"/>
            </p:custDataLst>
          </p:nvPr>
        </p:nvSpPr>
        <p:spPr bwMode="white">
          <a:xfrm>
            <a:off x="685800" y="649859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>
              <a:defRPr/>
            </a:pPr>
            <a:r>
              <a:rPr lang="en-US" sz="900" dirty="0" smtClean="0">
                <a:solidFill>
                  <a:srgbClr val="028EEE"/>
                </a:solidFill>
                <a:latin typeface="Arial"/>
                <a:ea typeface="ＭＳ Ｐゴシック" pitchFamily="34" charset="-128"/>
                <a:cs typeface="Arial" pitchFamily="34" charset="0"/>
              </a:rPr>
              <a:t>Google confidential</a:t>
            </a:r>
            <a:endParaRPr lang="en-US" sz="900" dirty="0">
              <a:solidFill>
                <a:srgbClr val="028EEE"/>
              </a:solidFill>
              <a:latin typeface="Arial"/>
              <a:ea typeface="ＭＳ Ｐゴシック" pitchFamily="34" charset="-128"/>
              <a:cs typeface="Arial" pitchFamily="34" charset="0"/>
            </a:endParaRPr>
          </a:p>
        </p:txBody>
      </p:sp>
      <p:grpSp>
        <p:nvGrpSpPr>
          <p:cNvPr id="2" name="Group 22"/>
          <p:cNvGrpSpPr/>
          <p:nvPr userDrawn="1">
            <p:custDataLst>
              <p:tags r:id="rId5"/>
            </p:custDataLst>
          </p:nvPr>
        </p:nvGrpSpPr>
        <p:grpSpPr>
          <a:xfrm>
            <a:off x="8341519" y="6580874"/>
            <a:ext cx="650080" cy="221722"/>
            <a:chOff x="8158163" y="6554788"/>
            <a:chExt cx="889000" cy="303212"/>
          </a:xfrm>
        </p:grpSpPr>
        <p:sp>
          <p:nvSpPr>
            <p:cNvPr id="24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8158163" y="6554788"/>
              <a:ext cx="889000" cy="303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5" name="Freeform 6"/>
            <p:cNvSpPr>
              <a:spLocks noEditPoints="1"/>
            </p:cNvSpPr>
            <p:nvPr userDrawn="1"/>
          </p:nvSpPr>
          <p:spPr bwMode="auto">
            <a:xfrm>
              <a:off x="8882063" y="6629400"/>
              <a:ext cx="123825" cy="142875"/>
            </a:xfrm>
            <a:custGeom>
              <a:avLst/>
              <a:gdLst/>
              <a:ahLst/>
              <a:cxnLst>
                <a:cxn ang="0">
                  <a:pos x="33" y="32"/>
                </a:cxn>
                <a:cxn ang="0">
                  <a:pos x="29" y="35"/>
                </a:cxn>
                <a:cxn ang="0">
                  <a:pos x="26" y="37"/>
                </a:cxn>
                <a:cxn ang="0">
                  <a:pos x="19" y="38"/>
                </a:cxn>
                <a:cxn ang="0">
                  <a:pos x="8" y="35"/>
                </a:cxn>
                <a:cxn ang="0">
                  <a:pos x="0" y="19"/>
                </a:cxn>
                <a:cxn ang="0">
                  <a:pos x="18" y="0"/>
                </a:cxn>
                <a:cxn ang="0">
                  <a:pos x="26" y="3"/>
                </a:cxn>
                <a:cxn ang="0">
                  <a:pos x="32" y="10"/>
                </a:cxn>
                <a:cxn ang="0">
                  <a:pos x="13" y="18"/>
                </a:cxn>
                <a:cxn ang="0">
                  <a:pos x="7" y="18"/>
                </a:cxn>
                <a:cxn ang="0">
                  <a:pos x="24" y="34"/>
                </a:cxn>
                <a:cxn ang="0">
                  <a:pos x="33" y="32"/>
                </a:cxn>
                <a:cxn ang="0">
                  <a:pos x="33" y="32"/>
                </a:cxn>
                <a:cxn ang="0">
                  <a:pos x="22" y="12"/>
                </a:cxn>
                <a:cxn ang="0">
                  <a:pos x="24" y="10"/>
                </a:cxn>
                <a:cxn ang="0">
                  <a:pos x="16" y="3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22" y="12"/>
                </a:cxn>
              </a:cxnLst>
              <a:rect l="0" t="0" r="r" b="b"/>
              <a:pathLst>
                <a:path w="33" h="38">
                  <a:moveTo>
                    <a:pt x="33" y="32"/>
                  </a:moveTo>
                  <a:cubicBezTo>
                    <a:pt x="29" y="35"/>
                    <a:pt x="29" y="35"/>
                    <a:pt x="29" y="35"/>
                  </a:cubicBezTo>
                  <a:cubicBezTo>
                    <a:pt x="28" y="36"/>
                    <a:pt x="27" y="36"/>
                    <a:pt x="26" y="37"/>
                  </a:cubicBezTo>
                  <a:cubicBezTo>
                    <a:pt x="24" y="38"/>
                    <a:pt x="21" y="38"/>
                    <a:pt x="19" y="38"/>
                  </a:cubicBezTo>
                  <a:cubicBezTo>
                    <a:pt x="16" y="38"/>
                    <a:pt x="12" y="38"/>
                    <a:pt x="8" y="35"/>
                  </a:cubicBezTo>
                  <a:cubicBezTo>
                    <a:pt x="3" y="31"/>
                    <a:pt x="0" y="24"/>
                    <a:pt x="0" y="19"/>
                  </a:cubicBezTo>
                  <a:cubicBezTo>
                    <a:pt x="0" y="6"/>
                    <a:pt x="10" y="0"/>
                    <a:pt x="18" y="0"/>
                  </a:cubicBezTo>
                  <a:cubicBezTo>
                    <a:pt x="21" y="0"/>
                    <a:pt x="24" y="1"/>
                    <a:pt x="26" y="3"/>
                  </a:cubicBezTo>
                  <a:cubicBezTo>
                    <a:pt x="30" y="5"/>
                    <a:pt x="31" y="9"/>
                    <a:pt x="32" y="1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9" y="28"/>
                    <a:pt x="16" y="34"/>
                    <a:pt x="24" y="34"/>
                  </a:cubicBezTo>
                  <a:cubicBezTo>
                    <a:pt x="27" y="34"/>
                    <a:pt x="30" y="33"/>
                    <a:pt x="33" y="32"/>
                  </a:cubicBezTo>
                  <a:cubicBezTo>
                    <a:pt x="33" y="32"/>
                    <a:pt x="33" y="31"/>
                    <a:pt x="33" y="32"/>
                  </a:cubicBezTo>
                  <a:close/>
                  <a:moveTo>
                    <a:pt x="22" y="12"/>
                  </a:moveTo>
                  <a:cubicBezTo>
                    <a:pt x="23" y="11"/>
                    <a:pt x="24" y="11"/>
                    <a:pt x="24" y="10"/>
                  </a:cubicBezTo>
                  <a:cubicBezTo>
                    <a:pt x="24" y="7"/>
                    <a:pt x="20" y="3"/>
                    <a:pt x="16" y="3"/>
                  </a:cubicBezTo>
                  <a:cubicBezTo>
                    <a:pt x="13" y="3"/>
                    <a:pt x="7" y="5"/>
                    <a:pt x="7" y="14"/>
                  </a:cubicBezTo>
                  <a:cubicBezTo>
                    <a:pt x="7" y="15"/>
                    <a:pt x="7" y="17"/>
                    <a:pt x="7" y="18"/>
                  </a:cubicBezTo>
                  <a:lnTo>
                    <a:pt x="22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auto">
            <a:xfrm>
              <a:off x="8807451" y="6557963"/>
              <a:ext cx="77788" cy="209550"/>
            </a:xfrm>
            <a:custGeom>
              <a:avLst/>
              <a:gdLst/>
              <a:ahLst/>
              <a:cxnLst>
                <a:cxn ang="0">
                  <a:pos x="14" y="50"/>
                </a:cxn>
                <a:cxn ang="0">
                  <a:pos x="17" y="54"/>
                </a:cxn>
                <a:cxn ang="0">
                  <a:pos x="21" y="54"/>
                </a:cxn>
                <a:cxn ang="0">
                  <a:pos x="18" y="56"/>
                </a:cxn>
                <a:cxn ang="0">
                  <a:pos x="4" y="56"/>
                </a:cxn>
                <a:cxn ang="0">
                  <a:pos x="7" y="52"/>
                </a:cxn>
                <a:cxn ang="0">
                  <a:pos x="7" y="50"/>
                </a:cxn>
                <a:cxn ang="0">
                  <a:pos x="7" y="3"/>
                </a:cxn>
                <a:cxn ang="0">
                  <a:pos x="0" y="3"/>
                </a:cxn>
                <a:cxn ang="0">
                  <a:pos x="6" y="0"/>
                </a:cxn>
                <a:cxn ang="0">
                  <a:pos x="18" y="0"/>
                </a:cxn>
                <a:cxn ang="0">
                  <a:pos x="14" y="5"/>
                </a:cxn>
                <a:cxn ang="0">
                  <a:pos x="14" y="50"/>
                </a:cxn>
              </a:cxnLst>
              <a:rect l="0" t="0" r="r" b="b"/>
              <a:pathLst>
                <a:path w="21" h="56">
                  <a:moveTo>
                    <a:pt x="14" y="50"/>
                  </a:moveTo>
                  <a:cubicBezTo>
                    <a:pt x="14" y="53"/>
                    <a:pt x="15" y="54"/>
                    <a:pt x="17" y="54"/>
                  </a:cubicBezTo>
                  <a:cubicBezTo>
                    <a:pt x="19" y="54"/>
                    <a:pt x="20" y="54"/>
                    <a:pt x="21" y="54"/>
                  </a:cubicBezTo>
                  <a:cubicBezTo>
                    <a:pt x="18" y="56"/>
                    <a:pt x="18" y="56"/>
                    <a:pt x="18" y="56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6" y="54"/>
                    <a:pt x="7" y="53"/>
                    <a:pt x="7" y="52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5" y="2"/>
                    <a:pt x="14" y="3"/>
                    <a:pt x="14" y="5"/>
                  </a:cubicBezTo>
                  <a:lnTo>
                    <a:pt x="14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7" name="Freeform 8"/>
            <p:cNvSpPr>
              <a:spLocks noEditPoints="1"/>
            </p:cNvSpPr>
            <p:nvPr userDrawn="1"/>
          </p:nvSpPr>
          <p:spPr bwMode="auto">
            <a:xfrm>
              <a:off x="8667751" y="6632575"/>
              <a:ext cx="146050" cy="225425"/>
            </a:xfrm>
            <a:custGeom>
              <a:avLst/>
              <a:gdLst/>
              <a:ahLst/>
              <a:cxnLst>
                <a:cxn ang="0">
                  <a:pos x="30" y="3"/>
                </a:cxn>
                <a:cxn ang="0">
                  <a:pos x="35" y="14"/>
                </a:cxn>
                <a:cxn ang="0">
                  <a:pos x="29" y="25"/>
                </a:cxn>
                <a:cxn ang="0">
                  <a:pos x="26" y="29"/>
                </a:cxn>
                <a:cxn ang="0">
                  <a:pos x="28" y="32"/>
                </a:cxn>
                <a:cxn ang="0">
                  <a:pos x="31" y="34"/>
                </a:cxn>
                <a:cxn ang="0">
                  <a:pos x="38" y="45"/>
                </a:cxn>
                <a:cxn ang="0">
                  <a:pos x="17" y="60"/>
                </a:cxn>
                <a:cxn ang="0">
                  <a:pos x="0" y="49"/>
                </a:cxn>
                <a:cxn ang="0">
                  <a:pos x="6" y="39"/>
                </a:cxn>
                <a:cxn ang="0">
                  <a:pos x="21" y="36"/>
                </a:cxn>
                <a:cxn ang="0">
                  <a:pos x="19" y="31"/>
                </a:cxn>
                <a:cxn ang="0">
                  <a:pos x="20" y="27"/>
                </a:cxn>
                <a:cxn ang="0">
                  <a:pos x="17" y="28"/>
                </a:cxn>
                <a:cxn ang="0">
                  <a:pos x="4" y="15"/>
                </a:cxn>
                <a:cxn ang="0">
                  <a:pos x="9" y="5"/>
                </a:cxn>
                <a:cxn ang="0">
                  <a:pos x="23" y="0"/>
                </a:cxn>
                <a:cxn ang="0">
                  <a:pos x="39" y="0"/>
                </a:cxn>
                <a:cxn ang="0">
                  <a:pos x="34" y="3"/>
                </a:cxn>
                <a:cxn ang="0">
                  <a:pos x="30" y="3"/>
                </a:cxn>
                <a:cxn ang="0">
                  <a:pos x="24" y="38"/>
                </a:cxn>
                <a:cxn ang="0">
                  <a:pos x="22" y="38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1" y="57"/>
                </a:cxn>
                <a:cxn ang="0">
                  <a:pos x="33" y="49"/>
                </a:cxn>
                <a:cxn ang="0">
                  <a:pos x="24" y="38"/>
                </a:cxn>
                <a:cxn ang="0">
                  <a:pos x="26" y="23"/>
                </a:cxn>
                <a:cxn ang="0">
                  <a:pos x="28" y="17"/>
                </a:cxn>
                <a:cxn ang="0">
                  <a:pos x="18" y="3"/>
                </a:cxn>
                <a:cxn ang="0">
                  <a:pos x="13" y="6"/>
                </a:cxn>
                <a:cxn ang="0">
                  <a:pos x="11" y="11"/>
                </a:cxn>
                <a:cxn ang="0">
                  <a:pos x="21" y="25"/>
                </a:cxn>
                <a:cxn ang="0">
                  <a:pos x="26" y="23"/>
                </a:cxn>
              </a:cxnLst>
              <a:rect l="0" t="0" r="r" b="b"/>
              <a:pathLst>
                <a:path w="39" h="60">
                  <a:moveTo>
                    <a:pt x="30" y="3"/>
                  </a:moveTo>
                  <a:cubicBezTo>
                    <a:pt x="31" y="5"/>
                    <a:pt x="35" y="8"/>
                    <a:pt x="35" y="14"/>
                  </a:cubicBezTo>
                  <a:cubicBezTo>
                    <a:pt x="35" y="20"/>
                    <a:pt x="32" y="22"/>
                    <a:pt x="29" y="25"/>
                  </a:cubicBezTo>
                  <a:cubicBezTo>
                    <a:pt x="28" y="26"/>
                    <a:pt x="26" y="27"/>
                    <a:pt x="26" y="29"/>
                  </a:cubicBezTo>
                  <a:cubicBezTo>
                    <a:pt x="26" y="31"/>
                    <a:pt x="28" y="32"/>
                    <a:pt x="28" y="32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5" y="37"/>
                    <a:pt x="38" y="40"/>
                    <a:pt x="38" y="45"/>
                  </a:cubicBezTo>
                  <a:cubicBezTo>
                    <a:pt x="38" y="53"/>
                    <a:pt x="31" y="60"/>
                    <a:pt x="17" y="60"/>
                  </a:cubicBezTo>
                  <a:cubicBezTo>
                    <a:pt x="6" y="60"/>
                    <a:pt x="0" y="55"/>
                    <a:pt x="0" y="49"/>
                  </a:cubicBezTo>
                  <a:cubicBezTo>
                    <a:pt x="0" y="46"/>
                    <a:pt x="2" y="42"/>
                    <a:pt x="6" y="39"/>
                  </a:cubicBezTo>
                  <a:cubicBezTo>
                    <a:pt x="11" y="36"/>
                    <a:pt x="18" y="36"/>
                    <a:pt x="21" y="36"/>
                  </a:cubicBezTo>
                  <a:cubicBezTo>
                    <a:pt x="20" y="34"/>
                    <a:pt x="19" y="33"/>
                    <a:pt x="19" y="31"/>
                  </a:cubicBezTo>
                  <a:cubicBezTo>
                    <a:pt x="19" y="29"/>
                    <a:pt x="19" y="28"/>
                    <a:pt x="20" y="27"/>
                  </a:cubicBezTo>
                  <a:cubicBezTo>
                    <a:pt x="19" y="28"/>
                    <a:pt x="18" y="28"/>
                    <a:pt x="17" y="28"/>
                  </a:cubicBezTo>
                  <a:cubicBezTo>
                    <a:pt x="9" y="28"/>
                    <a:pt x="4" y="21"/>
                    <a:pt x="4" y="15"/>
                  </a:cubicBezTo>
                  <a:cubicBezTo>
                    <a:pt x="4" y="12"/>
                    <a:pt x="6" y="8"/>
                    <a:pt x="9" y="5"/>
                  </a:cubicBezTo>
                  <a:cubicBezTo>
                    <a:pt x="14" y="1"/>
                    <a:pt x="19" y="0"/>
                    <a:pt x="23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3"/>
                    <a:pt x="34" y="3"/>
                    <a:pt x="34" y="3"/>
                  </a:cubicBezTo>
                  <a:lnTo>
                    <a:pt x="30" y="3"/>
                  </a:lnTo>
                  <a:close/>
                  <a:moveTo>
                    <a:pt x="24" y="38"/>
                  </a:moveTo>
                  <a:cubicBezTo>
                    <a:pt x="23" y="38"/>
                    <a:pt x="23" y="38"/>
                    <a:pt x="22" y="38"/>
                  </a:cubicBezTo>
                  <a:cubicBezTo>
                    <a:pt x="21" y="38"/>
                    <a:pt x="17" y="38"/>
                    <a:pt x="14" y="39"/>
                  </a:cubicBezTo>
                  <a:cubicBezTo>
                    <a:pt x="12" y="40"/>
                    <a:pt x="7" y="42"/>
                    <a:pt x="7" y="47"/>
                  </a:cubicBezTo>
                  <a:cubicBezTo>
                    <a:pt x="7" y="53"/>
                    <a:pt x="13" y="57"/>
                    <a:pt x="21" y="57"/>
                  </a:cubicBezTo>
                  <a:cubicBezTo>
                    <a:pt x="29" y="57"/>
                    <a:pt x="33" y="53"/>
                    <a:pt x="33" y="49"/>
                  </a:cubicBezTo>
                  <a:cubicBezTo>
                    <a:pt x="33" y="45"/>
                    <a:pt x="30" y="42"/>
                    <a:pt x="24" y="38"/>
                  </a:cubicBezTo>
                  <a:close/>
                  <a:moveTo>
                    <a:pt x="26" y="23"/>
                  </a:moveTo>
                  <a:cubicBezTo>
                    <a:pt x="28" y="21"/>
                    <a:pt x="28" y="19"/>
                    <a:pt x="28" y="17"/>
                  </a:cubicBezTo>
                  <a:cubicBezTo>
                    <a:pt x="28" y="12"/>
                    <a:pt x="25" y="3"/>
                    <a:pt x="18" y="3"/>
                  </a:cubicBezTo>
                  <a:cubicBezTo>
                    <a:pt x="16" y="3"/>
                    <a:pt x="14" y="4"/>
                    <a:pt x="13" y="6"/>
                  </a:cubicBezTo>
                  <a:cubicBezTo>
                    <a:pt x="11" y="7"/>
                    <a:pt x="11" y="9"/>
                    <a:pt x="11" y="11"/>
                  </a:cubicBezTo>
                  <a:cubicBezTo>
                    <a:pt x="11" y="17"/>
                    <a:pt x="14" y="25"/>
                    <a:pt x="21" y="25"/>
                  </a:cubicBezTo>
                  <a:cubicBezTo>
                    <a:pt x="23" y="25"/>
                    <a:pt x="25" y="24"/>
                    <a:pt x="26" y="2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8" name="Freeform 9"/>
            <p:cNvSpPr>
              <a:spLocks noEditPoints="1"/>
            </p:cNvSpPr>
            <p:nvPr userDrawn="1"/>
          </p:nvSpPr>
          <p:spPr bwMode="auto">
            <a:xfrm>
              <a:off x="8524876" y="6629400"/>
              <a:ext cx="147638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0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29" name="Freeform 10"/>
            <p:cNvSpPr>
              <a:spLocks noEditPoints="1"/>
            </p:cNvSpPr>
            <p:nvPr userDrawn="1"/>
          </p:nvSpPr>
          <p:spPr bwMode="auto">
            <a:xfrm>
              <a:off x="8367713" y="6629400"/>
              <a:ext cx="146050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1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auto">
            <a:xfrm>
              <a:off x="8158163" y="6573838"/>
              <a:ext cx="198438" cy="201612"/>
            </a:xfrm>
            <a:custGeom>
              <a:avLst/>
              <a:gdLst/>
              <a:ahLst/>
              <a:cxnLst>
                <a:cxn ang="0">
                  <a:pos x="51" y="50"/>
                </a:cxn>
                <a:cxn ang="0">
                  <a:pos x="40" y="53"/>
                </a:cxn>
                <a:cxn ang="0">
                  <a:pos x="28" y="54"/>
                </a:cxn>
                <a:cxn ang="0">
                  <a:pos x="0" y="27"/>
                </a:cxn>
                <a:cxn ang="0">
                  <a:pos x="30" y="0"/>
                </a:cxn>
                <a:cxn ang="0">
                  <a:pos x="41" y="1"/>
                </a:cxn>
                <a:cxn ang="0">
                  <a:pos x="51" y="6"/>
                </a:cxn>
                <a:cxn ang="0">
                  <a:pos x="45" y="12"/>
                </a:cxn>
                <a:cxn ang="0">
                  <a:pos x="42" y="12"/>
                </a:cxn>
                <a:cxn ang="0">
                  <a:pos x="44" y="9"/>
                </a:cxn>
                <a:cxn ang="0">
                  <a:pos x="28" y="2"/>
                </a:cxn>
                <a:cxn ang="0">
                  <a:pos x="8" y="24"/>
                </a:cxn>
                <a:cxn ang="0">
                  <a:pos x="34" y="51"/>
                </a:cxn>
                <a:cxn ang="0">
                  <a:pos x="43" y="49"/>
                </a:cxn>
                <a:cxn ang="0">
                  <a:pos x="43" y="37"/>
                </a:cxn>
                <a:cxn ang="0">
                  <a:pos x="32" y="38"/>
                </a:cxn>
                <a:cxn ang="0">
                  <a:pos x="38" y="35"/>
                </a:cxn>
                <a:cxn ang="0">
                  <a:pos x="53" y="35"/>
                </a:cxn>
                <a:cxn ang="0">
                  <a:pos x="52" y="37"/>
                </a:cxn>
                <a:cxn ang="0">
                  <a:pos x="51" y="38"/>
                </a:cxn>
                <a:cxn ang="0">
                  <a:pos x="51" y="41"/>
                </a:cxn>
                <a:cxn ang="0">
                  <a:pos x="51" y="50"/>
                </a:cxn>
              </a:cxnLst>
              <a:rect l="0" t="0" r="r" b="b"/>
              <a:pathLst>
                <a:path w="53" h="54">
                  <a:moveTo>
                    <a:pt x="51" y="50"/>
                  </a:moveTo>
                  <a:cubicBezTo>
                    <a:pt x="40" y="53"/>
                    <a:pt x="40" y="53"/>
                    <a:pt x="40" y="53"/>
                  </a:cubicBezTo>
                  <a:cubicBezTo>
                    <a:pt x="36" y="53"/>
                    <a:pt x="32" y="54"/>
                    <a:pt x="28" y="54"/>
                  </a:cubicBezTo>
                  <a:cubicBezTo>
                    <a:pt x="8" y="54"/>
                    <a:pt x="0" y="39"/>
                    <a:pt x="0" y="27"/>
                  </a:cubicBezTo>
                  <a:cubicBezTo>
                    <a:pt x="0" y="13"/>
                    <a:pt x="11" y="0"/>
                    <a:pt x="30" y="0"/>
                  </a:cubicBezTo>
                  <a:cubicBezTo>
                    <a:pt x="34" y="0"/>
                    <a:pt x="37" y="0"/>
                    <a:pt x="41" y="1"/>
                  </a:cubicBezTo>
                  <a:cubicBezTo>
                    <a:pt x="46" y="3"/>
                    <a:pt x="49" y="5"/>
                    <a:pt x="51" y="6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1" y="7"/>
                    <a:pt x="37" y="2"/>
                    <a:pt x="28" y="2"/>
                  </a:cubicBezTo>
                  <a:cubicBezTo>
                    <a:pt x="16" y="2"/>
                    <a:pt x="8" y="11"/>
                    <a:pt x="8" y="24"/>
                  </a:cubicBezTo>
                  <a:cubicBezTo>
                    <a:pt x="8" y="38"/>
                    <a:pt x="18" y="51"/>
                    <a:pt x="34" y="51"/>
                  </a:cubicBezTo>
                  <a:cubicBezTo>
                    <a:pt x="38" y="51"/>
                    <a:pt x="41" y="50"/>
                    <a:pt x="43" y="49"/>
                  </a:cubicBezTo>
                  <a:cubicBezTo>
                    <a:pt x="43" y="37"/>
                    <a:pt x="43" y="37"/>
                    <a:pt x="43" y="37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1" y="37"/>
                    <a:pt x="51" y="37"/>
                    <a:pt x="51" y="38"/>
                  </a:cubicBezTo>
                  <a:cubicBezTo>
                    <a:pt x="51" y="38"/>
                    <a:pt x="51" y="41"/>
                    <a:pt x="51" y="41"/>
                  </a:cubicBezTo>
                  <a:lnTo>
                    <a:pt x="51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Arial"/>
                <a:ea typeface="ＭＳ Ｐゴシック" pitchFamily="34" charset="-128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6763927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520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95864"/>
            <a:ext cx="8229600" cy="9955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20" name="Picture 3" descr="C:\Users\Jonathan.DUARTE\Desktop\gradientstrip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67475"/>
            <a:ext cx="9144000" cy="390525"/>
          </a:xfrm>
          <a:prstGeom prst="rect">
            <a:avLst/>
          </a:prstGeom>
          <a:noFill/>
        </p:spPr>
      </p:pic>
      <p:sp>
        <p:nvSpPr>
          <p:cNvPr id="21" name="Slide Number Placeholder 5"/>
          <p:cNvSpPr txBox="1">
            <a:spLocks/>
          </p:cNvSpPr>
          <p:nvPr userDrawn="1"/>
        </p:nvSpPr>
        <p:spPr bwMode="white">
          <a:xfrm>
            <a:off x="457200" y="6498590"/>
            <a:ext cx="396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defTabSz="914400">
              <a:defRPr/>
            </a:pPr>
            <a:fld id="{67388207-5531-463E-8215-A9779B948CFF}" type="slidenum">
              <a:rPr lang="en-US" sz="900" smtClean="0">
                <a:solidFill>
                  <a:srgbClr val="028EEE"/>
                </a:solidFill>
                <a:latin typeface="Open Sans"/>
                <a:ea typeface="ＭＳ Ｐゴシック" pitchFamily="34" charset="-128"/>
              </a:rPr>
              <a:pPr defTabSz="914400">
                <a:defRPr/>
              </a:pPr>
              <a:t>‹#›</a:t>
            </a:fld>
            <a:endParaRPr lang="en-US" sz="900">
              <a:solidFill>
                <a:srgbClr val="028EEE"/>
              </a:solidFill>
              <a:latin typeface="Open Sans"/>
              <a:ea typeface="ＭＳ Ｐゴシック" pitchFamily="34" charset="-128"/>
            </a:endParaRPr>
          </a:p>
        </p:txBody>
      </p:sp>
      <p:sp>
        <p:nvSpPr>
          <p:cNvPr id="22" name="Footer Placeholder 4"/>
          <p:cNvSpPr txBox="1">
            <a:spLocks/>
          </p:cNvSpPr>
          <p:nvPr userDrawn="1"/>
        </p:nvSpPr>
        <p:spPr bwMode="white">
          <a:xfrm>
            <a:off x="685800" y="649859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 defTabSz="914400">
              <a:defRPr/>
            </a:pPr>
            <a:r>
              <a:rPr lang="en-US" sz="900" dirty="0" smtClean="0">
                <a:solidFill>
                  <a:srgbClr val="028EEE"/>
                </a:solidFill>
                <a:latin typeface="Open Sans"/>
                <a:ea typeface="ＭＳ Ｐゴシック" pitchFamily="34" charset="-128"/>
              </a:rPr>
              <a:t>Google confidential</a:t>
            </a:r>
            <a:endParaRPr lang="en-US" sz="900" dirty="0">
              <a:solidFill>
                <a:srgbClr val="028EEE"/>
              </a:solidFill>
              <a:latin typeface="Open Sans"/>
              <a:ea typeface="ＭＳ Ｐゴシック" pitchFamily="34" charset="-128"/>
            </a:endParaRP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8341519" y="6580874"/>
            <a:ext cx="650080" cy="221722"/>
            <a:chOff x="8158163" y="6554788"/>
            <a:chExt cx="889000" cy="303212"/>
          </a:xfrm>
        </p:grpSpPr>
        <p:sp>
          <p:nvSpPr>
            <p:cNvPr id="24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8158163" y="6554788"/>
              <a:ext cx="889000" cy="303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36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5" name="Freeform 6"/>
            <p:cNvSpPr>
              <a:spLocks noEditPoints="1"/>
            </p:cNvSpPr>
            <p:nvPr userDrawn="1"/>
          </p:nvSpPr>
          <p:spPr bwMode="auto">
            <a:xfrm>
              <a:off x="8882063" y="6629400"/>
              <a:ext cx="123825" cy="142875"/>
            </a:xfrm>
            <a:custGeom>
              <a:avLst/>
              <a:gdLst/>
              <a:ahLst/>
              <a:cxnLst>
                <a:cxn ang="0">
                  <a:pos x="33" y="32"/>
                </a:cxn>
                <a:cxn ang="0">
                  <a:pos x="29" y="35"/>
                </a:cxn>
                <a:cxn ang="0">
                  <a:pos x="26" y="37"/>
                </a:cxn>
                <a:cxn ang="0">
                  <a:pos x="19" y="38"/>
                </a:cxn>
                <a:cxn ang="0">
                  <a:pos x="8" y="35"/>
                </a:cxn>
                <a:cxn ang="0">
                  <a:pos x="0" y="19"/>
                </a:cxn>
                <a:cxn ang="0">
                  <a:pos x="18" y="0"/>
                </a:cxn>
                <a:cxn ang="0">
                  <a:pos x="26" y="3"/>
                </a:cxn>
                <a:cxn ang="0">
                  <a:pos x="32" y="10"/>
                </a:cxn>
                <a:cxn ang="0">
                  <a:pos x="13" y="18"/>
                </a:cxn>
                <a:cxn ang="0">
                  <a:pos x="7" y="18"/>
                </a:cxn>
                <a:cxn ang="0">
                  <a:pos x="24" y="34"/>
                </a:cxn>
                <a:cxn ang="0">
                  <a:pos x="33" y="32"/>
                </a:cxn>
                <a:cxn ang="0">
                  <a:pos x="33" y="32"/>
                </a:cxn>
                <a:cxn ang="0">
                  <a:pos x="22" y="12"/>
                </a:cxn>
                <a:cxn ang="0">
                  <a:pos x="24" y="10"/>
                </a:cxn>
                <a:cxn ang="0">
                  <a:pos x="16" y="3"/>
                </a:cxn>
                <a:cxn ang="0">
                  <a:pos x="7" y="14"/>
                </a:cxn>
                <a:cxn ang="0">
                  <a:pos x="7" y="18"/>
                </a:cxn>
                <a:cxn ang="0">
                  <a:pos x="22" y="12"/>
                </a:cxn>
              </a:cxnLst>
              <a:rect l="0" t="0" r="r" b="b"/>
              <a:pathLst>
                <a:path w="33" h="38">
                  <a:moveTo>
                    <a:pt x="33" y="32"/>
                  </a:moveTo>
                  <a:cubicBezTo>
                    <a:pt x="29" y="35"/>
                    <a:pt x="29" y="35"/>
                    <a:pt x="29" y="35"/>
                  </a:cubicBezTo>
                  <a:cubicBezTo>
                    <a:pt x="28" y="36"/>
                    <a:pt x="27" y="36"/>
                    <a:pt x="26" y="37"/>
                  </a:cubicBezTo>
                  <a:cubicBezTo>
                    <a:pt x="24" y="38"/>
                    <a:pt x="21" y="38"/>
                    <a:pt x="19" y="38"/>
                  </a:cubicBezTo>
                  <a:cubicBezTo>
                    <a:pt x="16" y="38"/>
                    <a:pt x="12" y="38"/>
                    <a:pt x="8" y="35"/>
                  </a:cubicBezTo>
                  <a:cubicBezTo>
                    <a:pt x="3" y="31"/>
                    <a:pt x="0" y="24"/>
                    <a:pt x="0" y="19"/>
                  </a:cubicBezTo>
                  <a:cubicBezTo>
                    <a:pt x="0" y="6"/>
                    <a:pt x="10" y="0"/>
                    <a:pt x="18" y="0"/>
                  </a:cubicBezTo>
                  <a:cubicBezTo>
                    <a:pt x="21" y="0"/>
                    <a:pt x="24" y="1"/>
                    <a:pt x="26" y="3"/>
                  </a:cubicBezTo>
                  <a:cubicBezTo>
                    <a:pt x="30" y="5"/>
                    <a:pt x="31" y="9"/>
                    <a:pt x="32" y="10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9" y="28"/>
                    <a:pt x="16" y="34"/>
                    <a:pt x="24" y="34"/>
                  </a:cubicBezTo>
                  <a:cubicBezTo>
                    <a:pt x="27" y="34"/>
                    <a:pt x="30" y="33"/>
                    <a:pt x="33" y="32"/>
                  </a:cubicBezTo>
                  <a:cubicBezTo>
                    <a:pt x="33" y="32"/>
                    <a:pt x="33" y="31"/>
                    <a:pt x="33" y="32"/>
                  </a:cubicBezTo>
                  <a:close/>
                  <a:moveTo>
                    <a:pt x="22" y="12"/>
                  </a:moveTo>
                  <a:cubicBezTo>
                    <a:pt x="23" y="11"/>
                    <a:pt x="24" y="11"/>
                    <a:pt x="24" y="10"/>
                  </a:cubicBezTo>
                  <a:cubicBezTo>
                    <a:pt x="24" y="7"/>
                    <a:pt x="20" y="3"/>
                    <a:pt x="16" y="3"/>
                  </a:cubicBezTo>
                  <a:cubicBezTo>
                    <a:pt x="13" y="3"/>
                    <a:pt x="7" y="5"/>
                    <a:pt x="7" y="14"/>
                  </a:cubicBezTo>
                  <a:cubicBezTo>
                    <a:pt x="7" y="15"/>
                    <a:pt x="7" y="17"/>
                    <a:pt x="7" y="18"/>
                  </a:cubicBezTo>
                  <a:lnTo>
                    <a:pt x="22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36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auto">
            <a:xfrm>
              <a:off x="8807451" y="6557963"/>
              <a:ext cx="77788" cy="209550"/>
            </a:xfrm>
            <a:custGeom>
              <a:avLst/>
              <a:gdLst/>
              <a:ahLst/>
              <a:cxnLst>
                <a:cxn ang="0">
                  <a:pos x="14" y="50"/>
                </a:cxn>
                <a:cxn ang="0">
                  <a:pos x="17" y="54"/>
                </a:cxn>
                <a:cxn ang="0">
                  <a:pos x="21" y="54"/>
                </a:cxn>
                <a:cxn ang="0">
                  <a:pos x="18" y="56"/>
                </a:cxn>
                <a:cxn ang="0">
                  <a:pos x="4" y="56"/>
                </a:cxn>
                <a:cxn ang="0">
                  <a:pos x="7" y="52"/>
                </a:cxn>
                <a:cxn ang="0">
                  <a:pos x="7" y="50"/>
                </a:cxn>
                <a:cxn ang="0">
                  <a:pos x="7" y="3"/>
                </a:cxn>
                <a:cxn ang="0">
                  <a:pos x="0" y="3"/>
                </a:cxn>
                <a:cxn ang="0">
                  <a:pos x="6" y="0"/>
                </a:cxn>
                <a:cxn ang="0">
                  <a:pos x="18" y="0"/>
                </a:cxn>
                <a:cxn ang="0">
                  <a:pos x="14" y="5"/>
                </a:cxn>
                <a:cxn ang="0">
                  <a:pos x="14" y="50"/>
                </a:cxn>
              </a:cxnLst>
              <a:rect l="0" t="0" r="r" b="b"/>
              <a:pathLst>
                <a:path w="21" h="56">
                  <a:moveTo>
                    <a:pt x="14" y="50"/>
                  </a:moveTo>
                  <a:cubicBezTo>
                    <a:pt x="14" y="53"/>
                    <a:pt x="15" y="54"/>
                    <a:pt x="17" y="54"/>
                  </a:cubicBezTo>
                  <a:cubicBezTo>
                    <a:pt x="19" y="54"/>
                    <a:pt x="20" y="54"/>
                    <a:pt x="21" y="54"/>
                  </a:cubicBezTo>
                  <a:cubicBezTo>
                    <a:pt x="18" y="56"/>
                    <a:pt x="18" y="56"/>
                    <a:pt x="18" y="56"/>
                  </a:cubicBezTo>
                  <a:cubicBezTo>
                    <a:pt x="4" y="56"/>
                    <a:pt x="4" y="56"/>
                    <a:pt x="4" y="56"/>
                  </a:cubicBezTo>
                  <a:cubicBezTo>
                    <a:pt x="6" y="54"/>
                    <a:pt x="7" y="53"/>
                    <a:pt x="7" y="52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5" y="2"/>
                    <a:pt x="14" y="3"/>
                    <a:pt x="14" y="5"/>
                  </a:cubicBezTo>
                  <a:lnTo>
                    <a:pt x="14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36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7" name="Freeform 8"/>
            <p:cNvSpPr>
              <a:spLocks noEditPoints="1"/>
            </p:cNvSpPr>
            <p:nvPr userDrawn="1"/>
          </p:nvSpPr>
          <p:spPr bwMode="auto">
            <a:xfrm>
              <a:off x="8667751" y="6632575"/>
              <a:ext cx="146050" cy="225425"/>
            </a:xfrm>
            <a:custGeom>
              <a:avLst/>
              <a:gdLst/>
              <a:ahLst/>
              <a:cxnLst>
                <a:cxn ang="0">
                  <a:pos x="30" y="3"/>
                </a:cxn>
                <a:cxn ang="0">
                  <a:pos x="35" y="14"/>
                </a:cxn>
                <a:cxn ang="0">
                  <a:pos x="29" y="25"/>
                </a:cxn>
                <a:cxn ang="0">
                  <a:pos x="26" y="29"/>
                </a:cxn>
                <a:cxn ang="0">
                  <a:pos x="28" y="32"/>
                </a:cxn>
                <a:cxn ang="0">
                  <a:pos x="31" y="34"/>
                </a:cxn>
                <a:cxn ang="0">
                  <a:pos x="38" y="45"/>
                </a:cxn>
                <a:cxn ang="0">
                  <a:pos x="17" y="60"/>
                </a:cxn>
                <a:cxn ang="0">
                  <a:pos x="0" y="49"/>
                </a:cxn>
                <a:cxn ang="0">
                  <a:pos x="6" y="39"/>
                </a:cxn>
                <a:cxn ang="0">
                  <a:pos x="21" y="36"/>
                </a:cxn>
                <a:cxn ang="0">
                  <a:pos x="19" y="31"/>
                </a:cxn>
                <a:cxn ang="0">
                  <a:pos x="20" y="27"/>
                </a:cxn>
                <a:cxn ang="0">
                  <a:pos x="17" y="28"/>
                </a:cxn>
                <a:cxn ang="0">
                  <a:pos x="4" y="15"/>
                </a:cxn>
                <a:cxn ang="0">
                  <a:pos x="9" y="5"/>
                </a:cxn>
                <a:cxn ang="0">
                  <a:pos x="23" y="0"/>
                </a:cxn>
                <a:cxn ang="0">
                  <a:pos x="39" y="0"/>
                </a:cxn>
                <a:cxn ang="0">
                  <a:pos x="34" y="3"/>
                </a:cxn>
                <a:cxn ang="0">
                  <a:pos x="30" y="3"/>
                </a:cxn>
                <a:cxn ang="0">
                  <a:pos x="24" y="38"/>
                </a:cxn>
                <a:cxn ang="0">
                  <a:pos x="22" y="38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1" y="57"/>
                </a:cxn>
                <a:cxn ang="0">
                  <a:pos x="33" y="49"/>
                </a:cxn>
                <a:cxn ang="0">
                  <a:pos x="24" y="38"/>
                </a:cxn>
                <a:cxn ang="0">
                  <a:pos x="26" y="23"/>
                </a:cxn>
                <a:cxn ang="0">
                  <a:pos x="28" y="17"/>
                </a:cxn>
                <a:cxn ang="0">
                  <a:pos x="18" y="3"/>
                </a:cxn>
                <a:cxn ang="0">
                  <a:pos x="13" y="6"/>
                </a:cxn>
                <a:cxn ang="0">
                  <a:pos x="11" y="11"/>
                </a:cxn>
                <a:cxn ang="0">
                  <a:pos x="21" y="25"/>
                </a:cxn>
                <a:cxn ang="0">
                  <a:pos x="26" y="23"/>
                </a:cxn>
              </a:cxnLst>
              <a:rect l="0" t="0" r="r" b="b"/>
              <a:pathLst>
                <a:path w="39" h="60">
                  <a:moveTo>
                    <a:pt x="30" y="3"/>
                  </a:moveTo>
                  <a:cubicBezTo>
                    <a:pt x="31" y="5"/>
                    <a:pt x="35" y="8"/>
                    <a:pt x="35" y="14"/>
                  </a:cubicBezTo>
                  <a:cubicBezTo>
                    <a:pt x="35" y="20"/>
                    <a:pt x="32" y="22"/>
                    <a:pt x="29" y="25"/>
                  </a:cubicBezTo>
                  <a:cubicBezTo>
                    <a:pt x="28" y="26"/>
                    <a:pt x="26" y="27"/>
                    <a:pt x="26" y="29"/>
                  </a:cubicBezTo>
                  <a:cubicBezTo>
                    <a:pt x="26" y="31"/>
                    <a:pt x="28" y="32"/>
                    <a:pt x="28" y="32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5" y="37"/>
                    <a:pt x="38" y="40"/>
                    <a:pt x="38" y="45"/>
                  </a:cubicBezTo>
                  <a:cubicBezTo>
                    <a:pt x="38" y="53"/>
                    <a:pt x="31" y="60"/>
                    <a:pt x="17" y="60"/>
                  </a:cubicBezTo>
                  <a:cubicBezTo>
                    <a:pt x="6" y="60"/>
                    <a:pt x="0" y="55"/>
                    <a:pt x="0" y="49"/>
                  </a:cubicBezTo>
                  <a:cubicBezTo>
                    <a:pt x="0" y="46"/>
                    <a:pt x="2" y="42"/>
                    <a:pt x="6" y="39"/>
                  </a:cubicBezTo>
                  <a:cubicBezTo>
                    <a:pt x="11" y="36"/>
                    <a:pt x="18" y="36"/>
                    <a:pt x="21" y="36"/>
                  </a:cubicBezTo>
                  <a:cubicBezTo>
                    <a:pt x="20" y="34"/>
                    <a:pt x="19" y="33"/>
                    <a:pt x="19" y="31"/>
                  </a:cubicBezTo>
                  <a:cubicBezTo>
                    <a:pt x="19" y="29"/>
                    <a:pt x="19" y="28"/>
                    <a:pt x="20" y="27"/>
                  </a:cubicBezTo>
                  <a:cubicBezTo>
                    <a:pt x="19" y="28"/>
                    <a:pt x="18" y="28"/>
                    <a:pt x="17" y="28"/>
                  </a:cubicBezTo>
                  <a:cubicBezTo>
                    <a:pt x="9" y="28"/>
                    <a:pt x="4" y="21"/>
                    <a:pt x="4" y="15"/>
                  </a:cubicBezTo>
                  <a:cubicBezTo>
                    <a:pt x="4" y="12"/>
                    <a:pt x="6" y="8"/>
                    <a:pt x="9" y="5"/>
                  </a:cubicBezTo>
                  <a:cubicBezTo>
                    <a:pt x="14" y="1"/>
                    <a:pt x="19" y="0"/>
                    <a:pt x="23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4" y="3"/>
                    <a:pt x="34" y="3"/>
                    <a:pt x="34" y="3"/>
                  </a:cubicBezTo>
                  <a:lnTo>
                    <a:pt x="30" y="3"/>
                  </a:lnTo>
                  <a:close/>
                  <a:moveTo>
                    <a:pt x="24" y="38"/>
                  </a:moveTo>
                  <a:cubicBezTo>
                    <a:pt x="23" y="38"/>
                    <a:pt x="23" y="38"/>
                    <a:pt x="22" y="38"/>
                  </a:cubicBezTo>
                  <a:cubicBezTo>
                    <a:pt x="21" y="38"/>
                    <a:pt x="17" y="38"/>
                    <a:pt x="14" y="39"/>
                  </a:cubicBezTo>
                  <a:cubicBezTo>
                    <a:pt x="12" y="40"/>
                    <a:pt x="7" y="42"/>
                    <a:pt x="7" y="47"/>
                  </a:cubicBezTo>
                  <a:cubicBezTo>
                    <a:pt x="7" y="53"/>
                    <a:pt x="13" y="57"/>
                    <a:pt x="21" y="57"/>
                  </a:cubicBezTo>
                  <a:cubicBezTo>
                    <a:pt x="29" y="57"/>
                    <a:pt x="33" y="53"/>
                    <a:pt x="33" y="49"/>
                  </a:cubicBezTo>
                  <a:cubicBezTo>
                    <a:pt x="33" y="45"/>
                    <a:pt x="30" y="42"/>
                    <a:pt x="24" y="38"/>
                  </a:cubicBezTo>
                  <a:close/>
                  <a:moveTo>
                    <a:pt x="26" y="23"/>
                  </a:moveTo>
                  <a:cubicBezTo>
                    <a:pt x="28" y="21"/>
                    <a:pt x="28" y="19"/>
                    <a:pt x="28" y="17"/>
                  </a:cubicBezTo>
                  <a:cubicBezTo>
                    <a:pt x="28" y="12"/>
                    <a:pt x="25" y="3"/>
                    <a:pt x="18" y="3"/>
                  </a:cubicBezTo>
                  <a:cubicBezTo>
                    <a:pt x="16" y="3"/>
                    <a:pt x="14" y="4"/>
                    <a:pt x="13" y="6"/>
                  </a:cubicBezTo>
                  <a:cubicBezTo>
                    <a:pt x="11" y="7"/>
                    <a:pt x="11" y="9"/>
                    <a:pt x="11" y="11"/>
                  </a:cubicBezTo>
                  <a:cubicBezTo>
                    <a:pt x="11" y="17"/>
                    <a:pt x="14" y="25"/>
                    <a:pt x="21" y="25"/>
                  </a:cubicBezTo>
                  <a:cubicBezTo>
                    <a:pt x="23" y="25"/>
                    <a:pt x="25" y="24"/>
                    <a:pt x="26" y="23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36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8" name="Freeform 9"/>
            <p:cNvSpPr>
              <a:spLocks noEditPoints="1"/>
            </p:cNvSpPr>
            <p:nvPr userDrawn="1"/>
          </p:nvSpPr>
          <p:spPr bwMode="auto">
            <a:xfrm>
              <a:off x="8524876" y="6629400"/>
              <a:ext cx="147638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0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36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9" name="Freeform 10"/>
            <p:cNvSpPr>
              <a:spLocks noEditPoints="1"/>
            </p:cNvSpPr>
            <p:nvPr userDrawn="1"/>
          </p:nvSpPr>
          <p:spPr bwMode="auto">
            <a:xfrm>
              <a:off x="8367713" y="6629400"/>
              <a:ext cx="146050" cy="142875"/>
            </a:xfrm>
            <a:custGeom>
              <a:avLst/>
              <a:gdLst/>
              <a:ahLst/>
              <a:cxnLst>
                <a:cxn ang="0">
                  <a:pos x="19" y="38"/>
                </a:cxn>
                <a:cxn ang="0">
                  <a:pos x="0" y="19"/>
                </a:cxn>
                <a:cxn ang="0">
                  <a:pos x="20" y="0"/>
                </a:cxn>
                <a:cxn ang="0">
                  <a:pos x="39" y="19"/>
                </a:cxn>
                <a:cxn ang="0">
                  <a:pos x="19" y="38"/>
                </a:cxn>
                <a:cxn ang="0">
                  <a:pos x="29" y="32"/>
                </a:cxn>
                <a:cxn ang="0">
                  <a:pos x="31" y="23"/>
                </a:cxn>
                <a:cxn ang="0">
                  <a:pos x="18" y="3"/>
                </a:cxn>
                <a:cxn ang="0">
                  <a:pos x="11" y="5"/>
                </a:cxn>
                <a:cxn ang="0">
                  <a:pos x="7" y="15"/>
                </a:cxn>
                <a:cxn ang="0">
                  <a:pos x="21" y="36"/>
                </a:cxn>
                <a:cxn ang="0">
                  <a:pos x="29" y="32"/>
                </a:cxn>
              </a:cxnLst>
              <a:rect l="0" t="0" r="r" b="b"/>
              <a:pathLst>
                <a:path w="39" h="38">
                  <a:moveTo>
                    <a:pt x="19" y="38"/>
                  </a:moveTo>
                  <a:cubicBezTo>
                    <a:pt x="6" y="38"/>
                    <a:pt x="0" y="28"/>
                    <a:pt x="0" y="19"/>
                  </a:cubicBezTo>
                  <a:cubicBezTo>
                    <a:pt x="0" y="9"/>
                    <a:pt x="8" y="0"/>
                    <a:pt x="20" y="0"/>
                  </a:cubicBezTo>
                  <a:cubicBezTo>
                    <a:pt x="32" y="0"/>
                    <a:pt x="39" y="9"/>
                    <a:pt x="39" y="19"/>
                  </a:cubicBezTo>
                  <a:cubicBezTo>
                    <a:pt x="39" y="28"/>
                    <a:pt x="32" y="38"/>
                    <a:pt x="19" y="38"/>
                  </a:cubicBezTo>
                  <a:close/>
                  <a:moveTo>
                    <a:pt x="29" y="32"/>
                  </a:moveTo>
                  <a:cubicBezTo>
                    <a:pt x="31" y="29"/>
                    <a:pt x="31" y="26"/>
                    <a:pt x="31" y="23"/>
                  </a:cubicBezTo>
                  <a:cubicBezTo>
                    <a:pt x="31" y="16"/>
                    <a:pt x="28" y="3"/>
                    <a:pt x="18" y="3"/>
                  </a:cubicBezTo>
                  <a:cubicBezTo>
                    <a:pt x="15" y="3"/>
                    <a:pt x="13" y="4"/>
                    <a:pt x="11" y="5"/>
                  </a:cubicBezTo>
                  <a:cubicBezTo>
                    <a:pt x="8" y="8"/>
                    <a:pt x="7" y="12"/>
                    <a:pt x="7" y="15"/>
                  </a:cubicBezTo>
                  <a:cubicBezTo>
                    <a:pt x="7" y="23"/>
                    <a:pt x="11" y="36"/>
                    <a:pt x="21" y="36"/>
                  </a:cubicBezTo>
                  <a:cubicBezTo>
                    <a:pt x="24" y="36"/>
                    <a:pt x="27" y="34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36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auto">
            <a:xfrm>
              <a:off x="8158163" y="6573838"/>
              <a:ext cx="198438" cy="201612"/>
            </a:xfrm>
            <a:custGeom>
              <a:avLst/>
              <a:gdLst/>
              <a:ahLst/>
              <a:cxnLst>
                <a:cxn ang="0">
                  <a:pos x="51" y="50"/>
                </a:cxn>
                <a:cxn ang="0">
                  <a:pos x="40" y="53"/>
                </a:cxn>
                <a:cxn ang="0">
                  <a:pos x="28" y="54"/>
                </a:cxn>
                <a:cxn ang="0">
                  <a:pos x="0" y="27"/>
                </a:cxn>
                <a:cxn ang="0">
                  <a:pos x="30" y="0"/>
                </a:cxn>
                <a:cxn ang="0">
                  <a:pos x="41" y="1"/>
                </a:cxn>
                <a:cxn ang="0">
                  <a:pos x="51" y="6"/>
                </a:cxn>
                <a:cxn ang="0">
                  <a:pos x="45" y="12"/>
                </a:cxn>
                <a:cxn ang="0">
                  <a:pos x="42" y="12"/>
                </a:cxn>
                <a:cxn ang="0">
                  <a:pos x="44" y="9"/>
                </a:cxn>
                <a:cxn ang="0">
                  <a:pos x="28" y="2"/>
                </a:cxn>
                <a:cxn ang="0">
                  <a:pos x="8" y="24"/>
                </a:cxn>
                <a:cxn ang="0">
                  <a:pos x="34" y="51"/>
                </a:cxn>
                <a:cxn ang="0">
                  <a:pos x="43" y="49"/>
                </a:cxn>
                <a:cxn ang="0">
                  <a:pos x="43" y="37"/>
                </a:cxn>
                <a:cxn ang="0">
                  <a:pos x="32" y="38"/>
                </a:cxn>
                <a:cxn ang="0">
                  <a:pos x="38" y="35"/>
                </a:cxn>
                <a:cxn ang="0">
                  <a:pos x="53" y="35"/>
                </a:cxn>
                <a:cxn ang="0">
                  <a:pos x="52" y="37"/>
                </a:cxn>
                <a:cxn ang="0">
                  <a:pos x="51" y="38"/>
                </a:cxn>
                <a:cxn ang="0">
                  <a:pos x="51" y="41"/>
                </a:cxn>
                <a:cxn ang="0">
                  <a:pos x="51" y="50"/>
                </a:cxn>
              </a:cxnLst>
              <a:rect l="0" t="0" r="r" b="b"/>
              <a:pathLst>
                <a:path w="53" h="54">
                  <a:moveTo>
                    <a:pt x="51" y="50"/>
                  </a:moveTo>
                  <a:cubicBezTo>
                    <a:pt x="40" y="53"/>
                    <a:pt x="40" y="53"/>
                    <a:pt x="40" y="53"/>
                  </a:cubicBezTo>
                  <a:cubicBezTo>
                    <a:pt x="36" y="53"/>
                    <a:pt x="32" y="54"/>
                    <a:pt x="28" y="54"/>
                  </a:cubicBezTo>
                  <a:cubicBezTo>
                    <a:pt x="8" y="54"/>
                    <a:pt x="0" y="39"/>
                    <a:pt x="0" y="27"/>
                  </a:cubicBezTo>
                  <a:cubicBezTo>
                    <a:pt x="0" y="13"/>
                    <a:pt x="11" y="0"/>
                    <a:pt x="30" y="0"/>
                  </a:cubicBezTo>
                  <a:cubicBezTo>
                    <a:pt x="34" y="0"/>
                    <a:pt x="37" y="0"/>
                    <a:pt x="41" y="1"/>
                  </a:cubicBezTo>
                  <a:cubicBezTo>
                    <a:pt x="46" y="3"/>
                    <a:pt x="49" y="5"/>
                    <a:pt x="51" y="6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4" y="9"/>
                    <a:pt x="44" y="9"/>
                    <a:pt x="44" y="9"/>
                  </a:cubicBezTo>
                  <a:cubicBezTo>
                    <a:pt x="41" y="7"/>
                    <a:pt x="37" y="2"/>
                    <a:pt x="28" y="2"/>
                  </a:cubicBezTo>
                  <a:cubicBezTo>
                    <a:pt x="16" y="2"/>
                    <a:pt x="8" y="11"/>
                    <a:pt x="8" y="24"/>
                  </a:cubicBezTo>
                  <a:cubicBezTo>
                    <a:pt x="8" y="38"/>
                    <a:pt x="18" y="51"/>
                    <a:pt x="34" y="51"/>
                  </a:cubicBezTo>
                  <a:cubicBezTo>
                    <a:pt x="38" y="51"/>
                    <a:pt x="41" y="50"/>
                    <a:pt x="43" y="49"/>
                  </a:cubicBezTo>
                  <a:cubicBezTo>
                    <a:pt x="43" y="37"/>
                    <a:pt x="43" y="37"/>
                    <a:pt x="43" y="37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52" y="37"/>
                    <a:pt x="52" y="37"/>
                    <a:pt x="52" y="37"/>
                  </a:cubicBezTo>
                  <a:cubicBezTo>
                    <a:pt x="51" y="37"/>
                    <a:pt x="51" y="37"/>
                    <a:pt x="51" y="38"/>
                  </a:cubicBezTo>
                  <a:cubicBezTo>
                    <a:pt x="51" y="38"/>
                    <a:pt x="51" y="41"/>
                    <a:pt x="51" y="41"/>
                  </a:cubicBezTo>
                  <a:lnTo>
                    <a:pt x="51" y="5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333336"/>
                </a:solidFill>
                <a:latin typeface="Arial" pitchFamily="34" charset="0"/>
                <a:ea typeface="ＭＳ Ｐゴシック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9560650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d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30915" y="1474789"/>
            <a:ext cx="8237538" cy="3911598"/>
          </a:xfrm>
        </p:spPr>
        <p:txBody>
          <a:bodyPr anchor="ctr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5400" b="0" kern="1200" baseline="0">
                <a:solidFill>
                  <a:schemeClr val="tx2"/>
                </a:solidFill>
                <a:latin typeface="+mj-lt"/>
                <a:ea typeface="+mn-ea"/>
                <a:cs typeface="Open San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</a:t>
            </a:r>
            <a:br>
              <a:rPr lang="en-US" noProof="0" dirty="0" smtClean="0"/>
            </a:br>
            <a:r>
              <a:rPr lang="en-US" noProof="0" dirty="0" smtClean="0"/>
              <a:t>text styles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550863"/>
            <a:ext cx="9144000" cy="1587"/>
          </a:xfrm>
          <a:prstGeom prst="line">
            <a:avLst/>
          </a:prstGeom>
          <a:ln w="12700" cap="flat" cmpd="sng" algn="ctr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6303963"/>
            <a:ext cx="9144000" cy="1587"/>
          </a:xfrm>
          <a:prstGeom prst="line">
            <a:avLst/>
          </a:prstGeom>
          <a:ln w="12700" cap="flat" cmpd="sng" algn="ctr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0" y="6303963"/>
            <a:ext cx="9144000" cy="1587"/>
          </a:xfrm>
          <a:prstGeom prst="line">
            <a:avLst/>
          </a:prstGeom>
          <a:ln w="12700" cap="flat" cmpd="sng" algn="ctr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70155" y="6305550"/>
            <a:ext cx="6387996" cy="385763"/>
          </a:xfrm>
        </p:spPr>
        <p:txBody>
          <a:bodyPr lIns="91440" rIns="9144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Open Sans" pitchFamily="34" charset="0"/>
              <a:buNone/>
              <a:defRPr lang="en-US" sz="800" b="0" kern="1200" dirty="0" smtClean="0">
                <a:solidFill>
                  <a:schemeClr val="bg2"/>
                </a:solidFill>
                <a:latin typeface="+mn-lt"/>
                <a:ea typeface="ＭＳ Ｐゴシック" charset="0"/>
                <a:cs typeface="Open Sans"/>
              </a:defRPr>
            </a:lvl1pPr>
          </a:lstStyle>
          <a:p>
            <a:pPr lvl="0"/>
            <a:r>
              <a:rPr lang="en-US" dirty="0" smtClean="0"/>
              <a:t>Source: place source info here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303963"/>
            <a:ext cx="9144000" cy="1587"/>
          </a:xfrm>
          <a:prstGeom prst="line">
            <a:avLst/>
          </a:prstGeom>
          <a:ln w="12700" cap="flat" cmpd="sng" algn="ctr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436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line Title with Sub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0397"/>
            <a:ext cx="8229599" cy="529326"/>
          </a:xfrm>
        </p:spPr>
        <p:txBody>
          <a:bodyPr anchor="t" anchorCtr="0"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609344"/>
            <a:ext cx="8229599" cy="4141597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lang="en-US" sz="20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1pPr>
            <a:lvl2pPr marL="457200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lang="en-US" sz="18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2pPr>
            <a:lvl3pPr marL="627063" indent="-169863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defRPr lang="en-US" sz="16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3pPr>
            <a:lvl4pPr marL="855663" indent="-2286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en-US" sz="16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4pPr>
            <a:lvl5pPr marL="1033463" indent="-1778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en-US" sz="1400" kern="1200" dirty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5pPr>
          </a:lstStyle>
          <a:p>
            <a:pPr marL="228600" lvl="0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Click to edit Master text styles</a:t>
            </a:r>
          </a:p>
          <a:p>
            <a:pPr marL="228600" lvl="1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Second level</a:t>
            </a:r>
          </a:p>
          <a:p>
            <a:pPr marL="228600" lvl="2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Third level</a:t>
            </a:r>
          </a:p>
          <a:p>
            <a:pPr marL="228600" lvl="3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Fourth level</a:t>
            </a:r>
          </a:p>
          <a:p>
            <a:pPr marL="228600" lvl="4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57200" y="1189723"/>
            <a:ext cx="8237538" cy="419621"/>
          </a:xfrm>
        </p:spPr>
        <p:txBody>
          <a:bodyPr/>
          <a:lstStyle>
            <a:lvl1pPr marL="0" indent="0">
              <a:buNone/>
              <a:defRPr b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  <a:lvl2pPr>
              <a:buNone/>
              <a:defRPr b="1"/>
            </a:lvl2pPr>
            <a:lvl3pPr>
              <a:buNone/>
              <a:defRPr b="1"/>
            </a:lvl3pPr>
            <a:lvl4pPr>
              <a:buNone/>
              <a:defRPr b="1"/>
            </a:lvl4pPr>
            <a:lvl5pPr>
              <a:buNone/>
              <a:defRPr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70155" y="6305550"/>
            <a:ext cx="6387996" cy="385763"/>
          </a:xfrm>
        </p:spPr>
        <p:txBody>
          <a:bodyPr lIns="91440" rIns="9144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Open Sans" pitchFamily="34" charset="0"/>
              <a:buNone/>
              <a:defRPr lang="en-US" sz="800" b="0" kern="1200" dirty="0" smtClean="0">
                <a:solidFill>
                  <a:schemeClr val="bg2"/>
                </a:solidFill>
                <a:latin typeface="+mn-lt"/>
                <a:ea typeface="ＭＳ Ｐゴシック" charset="0"/>
                <a:cs typeface="Open Sans"/>
              </a:defRPr>
            </a:lvl1pPr>
          </a:lstStyle>
          <a:p>
            <a:pPr lvl="0"/>
            <a:r>
              <a:rPr lang="en-US" dirty="0" smtClean="0"/>
              <a:t>Source: place source info here</a:t>
            </a:r>
          </a:p>
        </p:txBody>
      </p:sp>
    </p:spTree>
    <p:extLst>
      <p:ext uri="{BB962C8B-B14F-4D97-AF65-F5344CB8AC3E}">
        <p14:creationId xmlns:p14="http://schemas.microsoft.com/office/powerpoint/2010/main" val="536862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line Title with Sub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0397"/>
            <a:ext cx="8229600" cy="865726"/>
          </a:xfrm>
        </p:spPr>
        <p:txBody>
          <a:bodyPr anchor="t" anchorCtr="0"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2138553"/>
            <a:ext cx="8229599" cy="4141597"/>
          </a:xfrm>
        </p:spPr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en-US" sz="20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1pPr>
            <a:lvl2pPr marL="457200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lang="en-US" sz="18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2pPr>
            <a:lvl3pPr marL="627063" indent="-169863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defRPr lang="en-US" sz="16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3pPr>
            <a:lvl4pPr marL="855663" indent="-2286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en-US" sz="16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4pPr>
            <a:lvl5pPr marL="1033463" indent="-1778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en-US" sz="1400" kern="1200" dirty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5pPr>
          </a:lstStyle>
          <a:p>
            <a:pPr marL="228600" lvl="0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Click to edit Master text styles</a:t>
            </a:r>
          </a:p>
          <a:p>
            <a:pPr marL="228600" lvl="1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Second level</a:t>
            </a:r>
          </a:p>
          <a:p>
            <a:pPr marL="228600" lvl="2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Third level</a:t>
            </a:r>
          </a:p>
          <a:p>
            <a:pPr marL="228600" lvl="3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Fourth level</a:t>
            </a:r>
          </a:p>
          <a:p>
            <a:pPr marL="228600" lvl="4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57200" y="1570738"/>
            <a:ext cx="8237538" cy="567816"/>
          </a:xfrm>
        </p:spPr>
        <p:txBody>
          <a:bodyPr/>
          <a:lstStyle>
            <a:lvl1pPr marL="0" indent="0">
              <a:buNone/>
              <a:defRPr b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  <a:lvl2pPr>
              <a:buNone/>
              <a:defRPr b="1"/>
            </a:lvl2pPr>
            <a:lvl3pPr>
              <a:buNone/>
              <a:defRPr b="1"/>
            </a:lvl3pPr>
            <a:lvl4pPr>
              <a:buNone/>
              <a:defRPr b="1"/>
            </a:lvl4pPr>
            <a:lvl5pPr>
              <a:buNone/>
              <a:defRPr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70155" y="6305550"/>
            <a:ext cx="6387996" cy="385763"/>
          </a:xfrm>
        </p:spPr>
        <p:txBody>
          <a:bodyPr lIns="91440" rIns="9144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Open Sans" pitchFamily="34" charset="0"/>
              <a:buNone/>
              <a:defRPr lang="en-US" sz="800" b="0" kern="1200" dirty="0" smtClean="0">
                <a:solidFill>
                  <a:schemeClr val="bg2"/>
                </a:solidFill>
                <a:latin typeface="+mn-lt"/>
                <a:ea typeface="ＭＳ Ｐゴシック" charset="0"/>
                <a:cs typeface="Open Sans"/>
              </a:defRPr>
            </a:lvl1pPr>
          </a:lstStyle>
          <a:p>
            <a:pPr lvl="0"/>
            <a:r>
              <a:rPr lang="en-US" dirty="0" smtClean="0"/>
              <a:t>Source: place source info here</a:t>
            </a:r>
          </a:p>
        </p:txBody>
      </p:sp>
    </p:spTree>
    <p:extLst>
      <p:ext uri="{BB962C8B-B14F-4D97-AF65-F5344CB8AC3E}">
        <p14:creationId xmlns:p14="http://schemas.microsoft.com/office/powerpoint/2010/main" val="1750263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Line Titl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0397"/>
            <a:ext cx="8229600" cy="518560"/>
          </a:xfrm>
        </p:spPr>
        <p:txBody>
          <a:bodyPr anchor="t" anchorCtr="0"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178957"/>
            <a:ext cx="8229599" cy="4460875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sz="2000">
                <a:solidFill>
                  <a:schemeClr val="tx2"/>
                </a:solidFill>
                <a:latin typeface="+mn-lt"/>
              </a:defRPr>
            </a:lvl1pPr>
            <a:lvl2pPr marL="457200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sz="1800">
                <a:solidFill>
                  <a:schemeClr val="tx2"/>
                </a:solidFill>
                <a:latin typeface="+mn-lt"/>
              </a:defRPr>
            </a:lvl2pPr>
            <a:lvl3pPr marL="627063" indent="-169863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defRPr sz="1600">
                <a:solidFill>
                  <a:schemeClr val="tx2"/>
                </a:solidFill>
                <a:latin typeface="+mn-lt"/>
              </a:defRPr>
            </a:lvl3pPr>
            <a:lvl4pPr marL="855663" indent="-2286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1600">
                <a:solidFill>
                  <a:schemeClr val="tx2"/>
                </a:solidFill>
                <a:latin typeface="+mn-lt"/>
              </a:defRPr>
            </a:lvl4pPr>
            <a:lvl5pPr marL="1033463" indent="-1778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70155" y="6305550"/>
            <a:ext cx="6387996" cy="385763"/>
          </a:xfrm>
        </p:spPr>
        <p:txBody>
          <a:bodyPr lIns="91440" rIns="9144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Open Sans" pitchFamily="34" charset="0"/>
              <a:buNone/>
              <a:defRPr lang="en-US" sz="800" b="0" kern="1200" dirty="0" smtClean="0">
                <a:solidFill>
                  <a:schemeClr val="bg2"/>
                </a:solidFill>
                <a:latin typeface="+mn-lt"/>
                <a:ea typeface="ＭＳ Ｐゴシック" charset="0"/>
                <a:cs typeface="Open Sans"/>
              </a:defRPr>
            </a:lvl1pPr>
          </a:lstStyle>
          <a:p>
            <a:pPr lvl="0"/>
            <a:r>
              <a:rPr lang="en-US" dirty="0" smtClean="0"/>
              <a:t>Source: place source info here</a:t>
            </a:r>
          </a:p>
        </p:txBody>
      </p:sp>
    </p:spTree>
    <p:extLst>
      <p:ext uri="{BB962C8B-B14F-4D97-AF65-F5344CB8AC3E}">
        <p14:creationId xmlns:p14="http://schemas.microsoft.com/office/powerpoint/2010/main" val="1827199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0397"/>
            <a:ext cx="8229600" cy="865726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3"/>
          </p:nvPr>
        </p:nvSpPr>
        <p:spPr>
          <a:xfrm>
            <a:off x="457200" y="1524000"/>
            <a:ext cx="8229600" cy="4419600"/>
          </a:xfrm>
        </p:spPr>
        <p:txBody>
          <a:bodyPr/>
          <a:lstStyle>
            <a:lvl1pPr marL="800100" indent="-228600">
              <a:lnSpc>
                <a:spcPct val="130000"/>
              </a:lnSpc>
              <a:buFont typeface="Open Sans" pitchFamily="34" charset="0"/>
              <a:buChar char=" "/>
              <a:defRPr sz="2400">
                <a:solidFill>
                  <a:schemeClr val="tx2"/>
                </a:solidFill>
              </a:defRPr>
            </a:lvl1pPr>
            <a:lvl2pPr marL="1028700" indent="-228600">
              <a:lnSpc>
                <a:spcPct val="130000"/>
              </a:lnSpc>
              <a:defRPr>
                <a:solidFill>
                  <a:schemeClr val="tx2"/>
                </a:solidFill>
              </a:defRPr>
            </a:lvl2pPr>
            <a:lvl3pPr marL="1257300" indent="-228600">
              <a:lnSpc>
                <a:spcPct val="130000"/>
              </a:lnSpc>
              <a:defRPr>
                <a:solidFill>
                  <a:schemeClr val="tx2"/>
                </a:solidFill>
              </a:defRPr>
            </a:lvl3pPr>
            <a:lvl4pPr marL="1601788" indent="-287338">
              <a:lnSpc>
                <a:spcPct val="130000"/>
              </a:lnSpc>
              <a:defRPr>
                <a:solidFill>
                  <a:schemeClr val="tx2"/>
                </a:solidFill>
              </a:defRPr>
            </a:lvl4pPr>
            <a:lvl5pPr marL="1943100" indent="-228600">
              <a:lnSpc>
                <a:spcPct val="130000"/>
              </a:lnSpc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70155" y="6305550"/>
            <a:ext cx="6387996" cy="385763"/>
          </a:xfrm>
        </p:spPr>
        <p:txBody>
          <a:bodyPr lIns="91440" rIns="9144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Open Sans" pitchFamily="34" charset="0"/>
              <a:buNone/>
              <a:defRPr lang="en-US" sz="800" b="0" kern="1200" dirty="0" smtClean="0">
                <a:solidFill>
                  <a:schemeClr val="bg2"/>
                </a:solidFill>
                <a:latin typeface="+mn-lt"/>
                <a:ea typeface="ＭＳ Ｐゴシック" charset="0"/>
                <a:cs typeface="Open Sans"/>
              </a:defRPr>
            </a:lvl1pPr>
          </a:lstStyle>
          <a:p>
            <a:pPr lvl="0"/>
            <a:r>
              <a:rPr lang="en-US" dirty="0" smtClean="0"/>
              <a:t>Source: place source info here</a:t>
            </a:r>
          </a:p>
        </p:txBody>
      </p:sp>
    </p:spTree>
    <p:extLst>
      <p:ext uri="{BB962C8B-B14F-4D97-AF65-F5344CB8AC3E}">
        <p14:creationId xmlns:p14="http://schemas.microsoft.com/office/powerpoint/2010/main" val="2078627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Line Titl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660397"/>
            <a:ext cx="8229600" cy="865726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609344"/>
            <a:ext cx="8229599" cy="4141597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lang="en-US" sz="20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1pPr>
            <a:lvl2pPr marL="457200" indent="-2286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defRPr lang="en-US" sz="18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2pPr>
            <a:lvl3pPr marL="627063" indent="-169863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defRPr lang="en-US" sz="16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3pPr>
            <a:lvl4pPr marL="855663" indent="-2286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en-US" sz="16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4pPr>
            <a:lvl5pPr marL="1033463" indent="-1778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lang="en-US" sz="1400" kern="1200" dirty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5pPr>
          </a:lstStyle>
          <a:p>
            <a:pPr marL="228600" lvl="0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Click to edit Master text styles</a:t>
            </a:r>
          </a:p>
          <a:p>
            <a:pPr marL="228600" lvl="1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Second level</a:t>
            </a:r>
          </a:p>
          <a:p>
            <a:pPr marL="228600" lvl="2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Third level</a:t>
            </a:r>
          </a:p>
          <a:p>
            <a:pPr marL="228600" lvl="3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Fourth level</a:t>
            </a:r>
          </a:p>
          <a:p>
            <a:pPr marL="228600" lvl="4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70155" y="6305550"/>
            <a:ext cx="6387996" cy="385763"/>
          </a:xfrm>
        </p:spPr>
        <p:txBody>
          <a:bodyPr lIns="91440" rIns="9144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Open Sans" pitchFamily="34" charset="0"/>
              <a:buNone/>
              <a:defRPr lang="en-US" sz="800" b="0" kern="1200" dirty="0" smtClean="0">
                <a:solidFill>
                  <a:schemeClr val="bg2"/>
                </a:solidFill>
                <a:latin typeface="+mn-lt"/>
                <a:ea typeface="ＭＳ Ｐゴシック" charset="0"/>
                <a:cs typeface="Open Sans"/>
              </a:defRPr>
            </a:lvl1pPr>
          </a:lstStyle>
          <a:p>
            <a:pPr lvl="0"/>
            <a:r>
              <a:rPr lang="en-US" dirty="0" smtClean="0"/>
              <a:t>Source: place source info here</a:t>
            </a:r>
          </a:p>
        </p:txBody>
      </p:sp>
    </p:spTree>
    <p:extLst>
      <p:ext uri="{BB962C8B-B14F-4D97-AF65-F5344CB8AC3E}">
        <p14:creationId xmlns:p14="http://schemas.microsoft.com/office/powerpoint/2010/main" val="637220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/>
          <p:cNvSpPr>
            <a:spLocks noGrp="1"/>
          </p:cNvSpPr>
          <p:nvPr>
            <p:ph idx="17" hasCustomPrompt="1"/>
          </p:nvPr>
        </p:nvSpPr>
        <p:spPr>
          <a:xfrm>
            <a:off x="4734230" y="1877218"/>
            <a:ext cx="3967316" cy="4169029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228600" indent="-169863" algn="l" defTabSz="4572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Clr>
                <a:srgbClr val="808388"/>
              </a:buClr>
              <a:buFont typeface="Arial" pitchFamily="34" charset="0"/>
              <a:buNone/>
              <a:defRPr lang="en-US" sz="2000" kern="1200" baseline="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1pPr>
            <a:lvl2pPr marL="457200" indent="-228600" algn="l" defTabSz="4572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Clr>
                <a:srgbClr val="808388"/>
              </a:buClr>
              <a:buFont typeface="Arial" pitchFamily="34" charset="0"/>
              <a:buChar char="–"/>
              <a:defRPr lang="en-US" sz="1800" kern="1200" dirty="0" smtClean="0">
                <a:solidFill>
                  <a:schemeClr val="tx2"/>
                </a:solidFill>
                <a:latin typeface="Open Sans"/>
                <a:ea typeface="ＭＳ Ｐゴシック" charset="0"/>
                <a:cs typeface="Open Sans"/>
              </a:defRPr>
            </a:lvl2pPr>
            <a:lvl3pPr marL="627063" indent="-169863" algn="l" defTabSz="4572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Clr>
                <a:srgbClr val="808388"/>
              </a:buClr>
              <a:buFont typeface="Arial" pitchFamily="34" charset="0"/>
              <a:buChar char="•"/>
              <a:defRPr lang="en-US" sz="1600" kern="1200" dirty="0" smtClean="0">
                <a:solidFill>
                  <a:schemeClr val="tx2"/>
                </a:solidFill>
                <a:latin typeface="Open Sans"/>
                <a:ea typeface="ＭＳ Ｐゴシック" charset="0"/>
                <a:cs typeface="Open Sans"/>
              </a:defRPr>
            </a:lvl3pPr>
            <a:lvl4pPr marL="855663" indent="-228600" algn="l" defTabSz="4572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Clr>
                <a:srgbClr val="808388"/>
              </a:buClr>
              <a:buFont typeface="Arial" pitchFamily="34" charset="0"/>
              <a:buChar char="–"/>
              <a:defRPr lang="en-US" sz="1600" kern="1200" dirty="0" smtClean="0">
                <a:solidFill>
                  <a:schemeClr val="tx2"/>
                </a:solidFill>
                <a:latin typeface="Open Sans"/>
                <a:ea typeface="ＭＳ Ｐゴシック" charset="0"/>
                <a:cs typeface="Open Sans"/>
              </a:defRPr>
            </a:lvl4pPr>
            <a:lvl5pPr marL="1033463" indent="-177800" algn="l" defTabSz="457200" rtl="0" eaLnBrk="0" fontAlgn="base" latinLnBrk="0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Clr>
                <a:srgbClr val="808388"/>
              </a:buClr>
              <a:buFont typeface="Arial" pitchFamily="34" charset="0"/>
              <a:buChar char="»"/>
              <a:defRPr lang="en-US" sz="1400" kern="1200" dirty="0">
                <a:solidFill>
                  <a:schemeClr val="tx2"/>
                </a:solidFill>
                <a:latin typeface="Open Sans"/>
                <a:ea typeface="ＭＳ Ｐゴシック" charset="0"/>
                <a:cs typeface="Open Sans"/>
              </a:defRPr>
            </a:lvl5pPr>
          </a:lstStyle>
          <a:p>
            <a:pPr marL="228600" lvl="0" indent="-169863" algn="l" defTabSz="457200" rtl="0" eaLnBrk="0" fontAlgn="base" hangingPunct="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Image goes here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60397"/>
            <a:ext cx="8229600" cy="529326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57200" y="1189723"/>
            <a:ext cx="8237538" cy="567816"/>
          </a:xfrm>
        </p:spPr>
        <p:txBody>
          <a:bodyPr/>
          <a:lstStyle>
            <a:lvl1pPr marL="0" indent="0">
              <a:buNone/>
              <a:defRPr b="0">
                <a:solidFill>
                  <a:schemeClr val="bg2"/>
                </a:solidFill>
                <a:latin typeface="+mn-lt"/>
              </a:defRPr>
            </a:lvl1pPr>
            <a:lvl2pPr>
              <a:buNone/>
              <a:defRPr b="1"/>
            </a:lvl2pPr>
            <a:lvl3pPr>
              <a:buNone/>
              <a:defRPr b="1"/>
            </a:lvl3pPr>
            <a:lvl4pPr>
              <a:buNone/>
              <a:defRPr b="1"/>
            </a:lvl4pPr>
            <a:lvl5pPr>
              <a:buNone/>
              <a:defRPr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1" y="1876076"/>
            <a:ext cx="4116388" cy="4141597"/>
          </a:xfrm>
        </p:spPr>
        <p:txBody>
          <a:bodyPr/>
          <a:lstStyle>
            <a:lvl1pPr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defRPr lang="en-US" sz="20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1pPr>
            <a:lvl2pPr marL="457200" indent="-22860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defRPr lang="en-US" sz="18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2pPr>
            <a:lvl3pPr marL="627063" indent="-169863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defRPr lang="en-US" sz="16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3pPr>
            <a:lvl4pPr marL="855663" indent="-22860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defRPr lang="en-US" sz="1600" kern="1200" dirty="0" smtClean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4pPr>
            <a:lvl5pPr marL="1033463" indent="-177800">
              <a:lnSpc>
                <a:spcPct val="85000"/>
              </a:lnSpc>
              <a:spcBef>
                <a:spcPts val="400"/>
              </a:spcBef>
              <a:spcAft>
                <a:spcPts val="1200"/>
              </a:spcAft>
              <a:defRPr lang="en-US" sz="1400" kern="1200" dirty="0">
                <a:solidFill>
                  <a:schemeClr val="tx2"/>
                </a:solidFill>
                <a:latin typeface="+mn-lt"/>
                <a:ea typeface="ＭＳ Ｐゴシック" charset="0"/>
                <a:cs typeface="Open Sans"/>
              </a:defRPr>
            </a:lvl5pPr>
          </a:lstStyle>
          <a:p>
            <a:pPr marL="228600" lvl="0" indent="-169863" algn="l" defTabSz="457200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mtClean="0"/>
              <a:t>Click to edit Master text styles</a:t>
            </a:r>
          </a:p>
          <a:p>
            <a:pPr marL="228600" lvl="1" indent="-169863" algn="l" defTabSz="457200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mtClean="0"/>
              <a:t>Second level</a:t>
            </a:r>
          </a:p>
          <a:p>
            <a:pPr marL="228600" lvl="2" indent="-169863" algn="l" defTabSz="457200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mtClean="0"/>
              <a:t>Third level</a:t>
            </a:r>
          </a:p>
          <a:p>
            <a:pPr marL="228600" lvl="3" indent="-169863" algn="l" defTabSz="457200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mtClean="0"/>
              <a:t>Fourth level</a:t>
            </a:r>
          </a:p>
          <a:p>
            <a:pPr marL="228600" lvl="4" indent="-169863" algn="l" defTabSz="457200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70155" y="6305550"/>
            <a:ext cx="6387996" cy="385763"/>
          </a:xfrm>
        </p:spPr>
        <p:txBody>
          <a:bodyPr lIns="91440" rIns="91440" anchor="b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Open Sans" pitchFamily="34" charset="0"/>
              <a:buNone/>
              <a:defRPr lang="en-US" sz="800" b="0" kern="1200" dirty="0" smtClean="0">
                <a:solidFill>
                  <a:schemeClr val="bg2"/>
                </a:solidFill>
                <a:latin typeface="+mn-lt"/>
                <a:ea typeface="ＭＳ Ｐゴシック" charset="0"/>
                <a:cs typeface="Open Sans"/>
              </a:defRPr>
            </a:lvl1pPr>
          </a:lstStyle>
          <a:p>
            <a:pPr lvl="0"/>
            <a:r>
              <a:rPr lang="en-US" dirty="0" smtClean="0"/>
              <a:t>Source: place source info here</a:t>
            </a:r>
          </a:p>
        </p:txBody>
      </p:sp>
    </p:spTree>
    <p:extLst>
      <p:ext uri="{BB962C8B-B14F-4D97-AF65-F5344CB8AC3E}">
        <p14:creationId xmlns:p14="http://schemas.microsoft.com/office/powerpoint/2010/main" val="285795250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theme" Target="../theme/theme1.xml"/><Relationship Id="rId27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303963"/>
            <a:ext cx="9144000" cy="55562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Open Sans"/>
              <a:ea typeface="ＭＳ Ｐゴシック" charset="0"/>
              <a:cs typeface="ＭＳ Ｐゴシック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550863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Open Sans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550863"/>
            <a:ext cx="9144000" cy="1587"/>
          </a:xfrm>
          <a:prstGeom prst="line">
            <a:avLst/>
          </a:prstGeom>
          <a:ln w="12700" cap="flat" cmpd="sng" algn="ctr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0" y="6303963"/>
            <a:ext cx="9144000" cy="1587"/>
          </a:xfrm>
          <a:prstGeom prst="line">
            <a:avLst/>
          </a:prstGeom>
          <a:ln w="12700" cap="flat" cmpd="sng" algn="ctr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067347" y="6466909"/>
            <a:ext cx="36957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800" dirty="0" smtClean="0">
                <a:solidFill>
                  <a:srgbClr val="9EA0A4"/>
                </a:solidFill>
                <a:latin typeface="Open Sans"/>
                <a:cs typeface="Arial" charset="0"/>
              </a:rPr>
              <a:t>Google Confidential and Proprietary</a:t>
            </a:r>
            <a:endParaRPr lang="en-US" sz="800" dirty="0" smtClean="0">
              <a:solidFill>
                <a:srgbClr val="9EA0A4"/>
              </a:solidFill>
              <a:latin typeface="Open Sans"/>
              <a:cs typeface="Arial" charset="0"/>
            </a:endParaRPr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60397"/>
            <a:ext cx="8229600" cy="865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7088"/>
            <a:ext cx="8221661" cy="446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lvl="0" indent="-169863" algn="l" defTabSz="457200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mtClean="0"/>
              <a:t>Click to edit Master text styles</a:t>
            </a:r>
          </a:p>
          <a:p>
            <a:pPr marL="228600" lvl="1" indent="-169863" algn="l" defTabSz="457200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mtClean="0"/>
              <a:t>Second level</a:t>
            </a:r>
          </a:p>
          <a:p>
            <a:pPr marL="228600" lvl="2" indent="-169863" algn="l" defTabSz="457200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mtClean="0"/>
              <a:t>Third level</a:t>
            </a:r>
          </a:p>
          <a:p>
            <a:pPr marL="228600" lvl="3" indent="-169863" algn="l" defTabSz="457200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mtClean="0"/>
              <a:t>Fourth level</a:t>
            </a:r>
          </a:p>
          <a:p>
            <a:pPr marL="228600" lvl="4" indent="-169863" algn="l" defTabSz="457200" rtl="0" eaLnBrk="0" fontAlgn="base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8722237" y="6381798"/>
            <a:ext cx="357783" cy="366713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1"/>
                </a:solidFill>
                <a:latin typeface="Open Sans" pitchFamily="34" charset="0"/>
                <a:cs typeface="Open Sans" pitchFamily="34" charset="0"/>
              </a:defRPr>
            </a:lvl1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fld id="{FD1B531C-91CD-4CA3-926A-72E068F0C5A5}" type="slidenum">
              <a:rPr lang="en-US" smtClean="0">
                <a:solidFill>
                  <a:srgbClr val="9EA0A4"/>
                </a:solidFill>
                <a:latin typeface="Open Sans"/>
                <a:ea typeface="ＭＳ Ｐゴシック" pitchFamily="34" charset="-128"/>
              </a:rPr>
              <a:pPr algn="l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9EA0A4"/>
              </a:solidFill>
              <a:latin typeface="Open Sans"/>
              <a:ea typeface="ＭＳ Ｐゴシック" pitchFamily="34" charset="-12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712" y="63500"/>
            <a:ext cx="1230235" cy="4762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303963"/>
            <a:ext cx="9144000" cy="55562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Open Sans"/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9144000" cy="550863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Open Sans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0" y="550863"/>
            <a:ext cx="9144000" cy="1587"/>
          </a:xfrm>
          <a:prstGeom prst="line">
            <a:avLst/>
          </a:prstGeom>
          <a:ln w="12700" cap="flat" cmpd="sng" algn="ctr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0" y="6303963"/>
            <a:ext cx="9144000" cy="1587"/>
          </a:xfrm>
          <a:prstGeom prst="line">
            <a:avLst/>
          </a:prstGeom>
          <a:ln w="12700" cap="flat" cmpd="sng" algn="ctr">
            <a:solidFill>
              <a:srgbClr val="D4D4D4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067347" y="6466909"/>
            <a:ext cx="369570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800" dirty="0" smtClean="0">
                <a:solidFill>
                  <a:srgbClr val="9EA0A4"/>
                </a:solidFill>
                <a:latin typeface="Open Sans"/>
                <a:cs typeface="Arial" charset="0"/>
              </a:rPr>
              <a:t>Google Confidential and Proprietary</a:t>
            </a:r>
            <a:endParaRPr lang="en-US" sz="800" dirty="0" smtClean="0">
              <a:solidFill>
                <a:srgbClr val="9EA0A4"/>
              </a:solidFill>
              <a:latin typeface="Open Sans"/>
              <a:cs typeface="Arial" charset="0"/>
            </a:endParaRPr>
          </a:p>
        </p:txBody>
      </p:sp>
      <p:sp>
        <p:nvSpPr>
          <p:cNvPr id="23" name="Slide Number Placeholder 5"/>
          <p:cNvSpPr txBox="1">
            <a:spLocks/>
          </p:cNvSpPr>
          <p:nvPr/>
        </p:nvSpPr>
        <p:spPr>
          <a:xfrm>
            <a:off x="8722237" y="6381798"/>
            <a:ext cx="357783" cy="366713"/>
          </a:xfrm>
          <a:prstGeom prst="rect">
            <a:avLst/>
          </a:prstGeom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1"/>
                </a:solidFill>
                <a:latin typeface="Open Sans" pitchFamily="34" charset="0"/>
                <a:cs typeface="Open Sans" pitchFamily="34" charset="0"/>
              </a:defRPr>
            </a:lvl1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defRPr/>
            </a:pPr>
            <a:fld id="{FD1B531C-91CD-4CA3-926A-72E068F0C5A5}" type="slidenum">
              <a:rPr lang="en-US" smtClean="0">
                <a:solidFill>
                  <a:srgbClr val="9EA0A4"/>
                </a:solidFill>
                <a:latin typeface="Open Sans"/>
                <a:ea typeface="ＭＳ Ｐゴシック" pitchFamily="34" charset="-128"/>
              </a:rPr>
              <a:pPr algn="l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9EA0A4"/>
              </a:solidFill>
              <a:latin typeface="Open Sans"/>
              <a:ea typeface="ＭＳ Ｐゴシック" pitchFamily="34" charset="-128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5102" y="63500"/>
            <a:ext cx="1230235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15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0" kern="1200">
          <a:solidFill>
            <a:schemeClr val="tx1"/>
          </a:solidFill>
          <a:latin typeface="+mn-lt"/>
          <a:ea typeface="ＭＳ Ｐゴシック" charset="0"/>
          <a:cs typeface="Open San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DA4B2F"/>
          </a:solidFill>
          <a:latin typeface="Open Sans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DA4B2F"/>
          </a:solidFill>
          <a:latin typeface="Open Sans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DA4B2F"/>
          </a:solidFill>
          <a:latin typeface="Open Sans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DA4B2F"/>
          </a:solidFill>
          <a:latin typeface="Open Sans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Open Sans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Open Sans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Open Sans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Open Sans" charset="0"/>
          <a:ea typeface="ＭＳ Ｐゴシック" charset="0"/>
        </a:defRPr>
      </a:lvl9pPr>
    </p:titleStyle>
    <p:bodyStyle>
      <a:lvl1pPr marL="228600" indent="-169863" algn="l" defTabSz="457200" rtl="0" eaLnBrk="1" fontAlgn="base" hangingPunct="1">
        <a:lnSpc>
          <a:spcPct val="100000"/>
        </a:lnSpc>
        <a:spcBef>
          <a:spcPts val="1200"/>
        </a:spcBef>
        <a:spcAft>
          <a:spcPts val="0"/>
        </a:spcAft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ＭＳ Ｐゴシック" charset="0"/>
          <a:cs typeface="Open Sans"/>
        </a:defRPr>
      </a:lvl1pPr>
      <a:lvl2pPr marL="515938" indent="-287338" algn="l" defTabSz="457200" rtl="0" eaLnBrk="1" fontAlgn="base" hangingPunct="1">
        <a:lnSpc>
          <a:spcPct val="100000"/>
        </a:lnSpc>
        <a:spcBef>
          <a:spcPts val="1200"/>
        </a:spcBef>
        <a:spcAft>
          <a:spcPts val="0"/>
        </a:spcAft>
        <a:buFont typeface="Arial" pitchFamily="34" charset="0"/>
        <a:buChar char="–"/>
        <a:defRPr lang="en-US" sz="1800" kern="1200" dirty="0" smtClean="0">
          <a:solidFill>
            <a:schemeClr val="tx2"/>
          </a:solidFill>
          <a:latin typeface="+mn-lt"/>
          <a:ea typeface="ＭＳ Ｐゴシック" charset="0"/>
          <a:cs typeface="Open Sans"/>
        </a:defRPr>
      </a:lvl2pPr>
      <a:lvl3pPr marL="685800" indent="-228600" algn="l" defTabSz="457200" rtl="0" eaLnBrk="1" fontAlgn="base" hangingPunct="1">
        <a:lnSpc>
          <a:spcPct val="100000"/>
        </a:lnSpc>
        <a:spcBef>
          <a:spcPts val="600"/>
        </a:spcBef>
        <a:spcAft>
          <a:spcPts val="0"/>
        </a:spcAft>
        <a:buFont typeface="Arial" pitchFamily="34" charset="0"/>
        <a:buChar char="•"/>
        <a:defRPr lang="en-US" sz="1600" kern="1200" dirty="0" smtClean="0">
          <a:solidFill>
            <a:schemeClr val="tx2"/>
          </a:solidFill>
          <a:latin typeface="+mn-lt"/>
          <a:ea typeface="ＭＳ Ｐゴシック" charset="0"/>
          <a:cs typeface="Open Sans"/>
        </a:defRPr>
      </a:lvl3pPr>
      <a:lvl4pPr marL="973138" indent="-287338" algn="l" defTabSz="457200" rtl="0" eaLnBrk="1" fontAlgn="base" hangingPunct="1">
        <a:lnSpc>
          <a:spcPct val="100000"/>
        </a:lnSpc>
        <a:spcBef>
          <a:spcPts val="600"/>
        </a:spcBef>
        <a:spcAft>
          <a:spcPts val="0"/>
        </a:spcAft>
        <a:buFont typeface="Arial" pitchFamily="34" charset="0"/>
        <a:buChar char="–"/>
        <a:defRPr lang="en-US" sz="1600" kern="1200" dirty="0" smtClean="0">
          <a:solidFill>
            <a:schemeClr val="tx2"/>
          </a:solidFill>
          <a:latin typeface="+mn-lt"/>
          <a:ea typeface="ＭＳ Ｐゴシック" charset="0"/>
          <a:cs typeface="Open Sans"/>
        </a:defRPr>
      </a:lvl4pPr>
      <a:lvl5pPr marL="1143000" indent="-228600" algn="l" defTabSz="457200" rtl="0" eaLnBrk="1" fontAlgn="base" hangingPunct="1">
        <a:lnSpc>
          <a:spcPct val="100000"/>
        </a:lnSpc>
        <a:spcBef>
          <a:spcPts val="600"/>
        </a:spcBef>
        <a:spcAft>
          <a:spcPts val="0"/>
        </a:spcAft>
        <a:buFont typeface="Arial" pitchFamily="34" charset="0"/>
        <a:buChar char="»"/>
        <a:defRPr lang="en-US" sz="1400" kern="1200" dirty="0" smtClean="0">
          <a:solidFill>
            <a:schemeClr val="tx2"/>
          </a:solidFill>
          <a:latin typeface="+mn-lt"/>
          <a:ea typeface="ＭＳ Ｐゴシック" charset="0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jpeg"/><Relationship Id="rId3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Fritidsresor</a:t>
            </a:r>
            <a:r>
              <a:rPr lang="en-US" dirty="0" smtClean="0"/>
              <a:t> increased sales from generic keywords </a:t>
            </a:r>
            <a:br>
              <a:rPr lang="en-US" dirty="0" smtClean="0"/>
            </a:br>
            <a:r>
              <a:rPr lang="en-US" dirty="0" smtClean="0"/>
              <a:t>by 23% with Dynamic Search Ads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738001"/>
            <a:ext cx="8165629" cy="1538056"/>
          </a:xfrm>
        </p:spPr>
        <p:txBody>
          <a:bodyPr/>
          <a:lstStyle/>
          <a:p>
            <a:pPr marL="58737" indent="0">
              <a:buNone/>
            </a:pPr>
            <a:r>
              <a:rPr lang="en-US" dirty="0" err="1" smtClean="0"/>
              <a:t>Fritidsresor</a:t>
            </a:r>
            <a:r>
              <a:rPr lang="en-US" dirty="0"/>
              <a:t>, an advanced advertiser from the travel segment, used DSA to increase their conversions from generic search terms by 23% at a 13% lower CPA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Source :  Google data, April 2013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686800" y="6400800"/>
            <a:ext cx="457200" cy="209550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0D3632C-CC20-45BB-95E2-257CAA2A0A42}" type="slidenum">
              <a:rPr lang="en-US" smtClean="0">
                <a:solidFill>
                  <a:srgbClr val="333336"/>
                </a:solidFill>
                <a:latin typeface="Arial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rgbClr val="333336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7" name="Picture 6" descr="Soliman03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160" y="3276057"/>
            <a:ext cx="2456662" cy="2818581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3405142" y="3355598"/>
            <a:ext cx="3353009" cy="2340919"/>
            <a:chOff x="3467513" y="2059582"/>
            <a:chExt cx="4161017" cy="1345862"/>
          </a:xfrm>
        </p:grpSpPr>
        <p:sp>
          <p:nvSpPr>
            <p:cNvPr id="9" name="TextBox 8"/>
            <p:cNvSpPr txBox="1"/>
            <p:nvPr/>
          </p:nvSpPr>
          <p:spPr>
            <a:xfrm>
              <a:off x="3467513" y="2059582"/>
              <a:ext cx="416101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“DSA is an easy way to increase reach in a highly competitive and fast moving industry”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30600" y="2974557"/>
              <a:ext cx="39057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200" b="1" dirty="0" err="1" smtClean="0">
                  <a:solidFill>
                    <a:schemeClr val="tx2"/>
                  </a:solidFill>
                </a:rPr>
                <a:t>Soliman</a:t>
              </a:r>
              <a:r>
                <a:rPr lang="en-US" sz="1200" b="1" dirty="0" smtClean="0">
                  <a:solidFill>
                    <a:schemeClr val="tx2"/>
                  </a:solidFill>
                </a:rPr>
                <a:t> Herrera Johansson</a:t>
              </a:r>
              <a:r>
                <a:rPr lang="en-US" sz="1200" dirty="0" smtClean="0">
                  <a:solidFill>
                    <a:schemeClr val="tx2"/>
                  </a:solidFill>
                </a:rPr>
                <a:t/>
              </a:r>
              <a:br>
                <a:rPr lang="en-US" sz="1200" dirty="0" smtClean="0">
                  <a:solidFill>
                    <a:schemeClr val="tx2"/>
                  </a:solidFill>
                </a:rPr>
              </a:br>
              <a:r>
                <a:rPr lang="en-US" sz="1000" dirty="0" smtClean="0">
                  <a:solidFill>
                    <a:schemeClr val="tx2"/>
                  </a:solidFill>
                </a:rPr>
                <a:t>Online Sales Manager, </a:t>
              </a:r>
              <a:r>
                <a:rPr lang="en-US" sz="1000" dirty="0" err="1" smtClean="0">
                  <a:solidFill>
                    <a:schemeClr val="tx2"/>
                  </a:solidFill>
                </a:rPr>
                <a:t>Fritidsresor</a:t>
              </a:r>
              <a:endParaRPr lang="en-US" sz="1000" dirty="0" smtClean="0">
                <a:solidFill>
                  <a:schemeClr val="tx2"/>
                </a:solidFill>
              </a:endParaRPr>
            </a:p>
          </p:txBody>
        </p:sp>
      </p:grpSp>
      <p:pic>
        <p:nvPicPr>
          <p:cNvPr id="3" name="Picture 2" descr="FRI-LOGO_m_payoff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9622" y="4271594"/>
            <a:ext cx="1567178" cy="1823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3746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ZQsvMd0TTW5iDDTYgSNZ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UibuPhHv2EyNQ5B40Sx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XOr1shZz5V2pYnEGysliP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aZJJMDVBFSIMXtJsmZHVX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vnRHWnspcM0PEsiJumDtf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HbpaW55lAUartlR5Gx9g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UibuPhHv2EyNQ5B40Sx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XOr1shZz5V2pYnEGysliP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aZJJMDVBFSIMXtJsmZHVX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vnRHWnspcM0PEsiJumDtf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HbpaW55lAUartlR5Gx9g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7AK8SPXx9j36SJtX7hc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UibuPhHv2EyNQ5B40Sx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XOr1shZz5V2pYnEGysliP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aZJJMDVBFSIMXtJsmZHVX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vnRHWnspcM0PEsiJumDtf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HbpaW55lAUartlR5Gx9g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UibuPhHv2EyNQ5B40Sx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XOr1shZz5V2pYnEGysliP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aZJJMDVBFSIMXtJsmZHVX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vnRHWnspcM0PEsiJumDtf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HbpaW55lAUartlR5Gx9g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Yzx0fNUFHzSP3Xb2QqW3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10rnyV3995b8EZy19eyI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dBiXR2hC0laPywzReZCy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UibuPhHv2EyNQ5B40Sx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aZJJMDVBFSIMXtJsmZHVX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vnRHWnspcM0PEsiJumDtf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HbpaW55lAUartlR5Gx9gG"/>
</p:tagLst>
</file>

<file path=ppt/theme/theme1.xml><?xml version="1.0" encoding="utf-8"?>
<a:theme xmlns:a="http://schemas.openxmlformats.org/drawingml/2006/main" name="Google_AdGroup_Theme_4x3_v0_LM">
  <a:themeElements>
    <a:clrScheme name="Custom 1">
      <a:dk1>
        <a:srgbClr val="333336"/>
      </a:dk1>
      <a:lt1>
        <a:srgbClr val="FFFFFF"/>
      </a:lt1>
      <a:dk2>
        <a:srgbClr val="5F6165"/>
      </a:dk2>
      <a:lt2>
        <a:srgbClr val="9EA0A4"/>
      </a:lt2>
      <a:accent1>
        <a:srgbClr val="3369E8"/>
      </a:accent1>
      <a:accent2>
        <a:srgbClr val="009925"/>
      </a:accent2>
      <a:accent3>
        <a:srgbClr val="EEB211"/>
      </a:accent3>
      <a:accent4>
        <a:srgbClr val="D50F25"/>
      </a:accent4>
      <a:accent5>
        <a:srgbClr val="DBDBDD"/>
      </a:accent5>
      <a:accent6>
        <a:srgbClr val="DBDBDD"/>
      </a:accent6>
      <a:hlink>
        <a:srgbClr val="1368F1"/>
      </a:hlink>
      <a:folHlink>
        <a:srgbClr val="FF1414"/>
      </a:folHlink>
    </a:clrScheme>
    <a:fontScheme name="Google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rgbClr val="3369E8"/>
        </a:solidFill>
        <a:ln>
          <a:noFill/>
        </a:ln>
      </a:spPr>
      <a:bodyPr rtlCol="0" anchor="ctr"/>
      <a:lstStyle>
        <a:defPPr algn="ctr">
          <a:lnSpc>
            <a:spcPct val="95000"/>
          </a:lnSpc>
          <a:defRPr sz="1600" dirty="0">
            <a:latin typeface="Helvetica LT Std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tx2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65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Google_AdGroup_Theme_4x3_v0_LM</vt:lpstr>
      <vt:lpstr>Fritidsresor increased sales from generic keywords  by 23% with Dynamic Search Ads</vt:lpstr>
    </vt:vector>
  </TitlesOfParts>
  <Company>Google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Fritidsresor increased conversions from generic keywords by 23% with Dynamic Search Ads</dc:title>
  <dc:creator>Thor Fjeldberg</dc:creator>
  <cp:lastModifiedBy>Thor Fjeldberg</cp:lastModifiedBy>
  <cp:revision>6</cp:revision>
  <dcterms:created xsi:type="dcterms:W3CDTF">2013-06-12T08:39:13Z</dcterms:created>
  <dcterms:modified xsi:type="dcterms:W3CDTF">2013-06-25T12:54:25Z</dcterms:modified>
</cp:coreProperties>
</file>