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9" r:id="rId4"/>
    <p:sldMasterId id="2147483680" r:id="rId5"/>
    <p:sldMasterId id="2147483681" r:id="rId6"/>
    <p:sldMasterId id="214748368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Lst>
  <p:sldSz cy="5143500" cx="9144000"/>
  <p:notesSz cx="8001000" cy="10287000"/>
  <p:embeddedFontLst>
    <p:embeddedFont>
      <p:font typeface="Google Sans SemiBold"/>
      <p:regular r:id="rId38"/>
      <p:bold r:id="rId39"/>
      <p:italic r:id="rId40"/>
      <p:boldItalic r:id="rId41"/>
    </p:embeddedFont>
    <p:embeddedFont>
      <p:font typeface="Google Sans"/>
      <p:regular r:id="rId42"/>
      <p:bold r:id="rId43"/>
      <p:italic r:id="rId44"/>
      <p:boldItalic r:id="rId45"/>
    </p:embeddedFont>
    <p:embeddedFont>
      <p:font typeface="Google Sans Medium"/>
      <p:regular r:id="rId46"/>
      <p:bold r:id="rId47"/>
      <p:italic r:id="rId48"/>
      <p:boldItalic r:id="rId49"/>
    </p:embeddedFont>
    <p:embeddedFont>
      <p:font typeface="Google Sans Text"/>
      <p:regular r:id="rId50"/>
      <p:bold r:id="rId51"/>
      <p:italic r:id="rId52"/>
      <p:boldItalic r:id="rId53"/>
    </p:embeddedFont>
    <p:embeddedFont>
      <p:font typeface="Google Sans Text Medium"/>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2FA5CA0-B55C-41DF-9AAD-D6B9732A0505}">
  <a:tblStyle styleId="{92FA5CA0-B55C-41DF-9AAD-D6B9732A050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GoogleSansSemiBold-italic.fntdata"/><Relationship Id="rId42" Type="http://schemas.openxmlformats.org/officeDocument/2006/relationships/font" Target="fonts/GoogleSans-regular.fntdata"/><Relationship Id="rId41" Type="http://schemas.openxmlformats.org/officeDocument/2006/relationships/font" Target="fonts/GoogleSansSemiBold-boldItalic.fntdata"/><Relationship Id="rId44" Type="http://schemas.openxmlformats.org/officeDocument/2006/relationships/font" Target="fonts/GoogleSans-italic.fntdata"/><Relationship Id="rId43" Type="http://schemas.openxmlformats.org/officeDocument/2006/relationships/font" Target="fonts/GoogleSans-bold.fntdata"/><Relationship Id="rId46" Type="http://schemas.openxmlformats.org/officeDocument/2006/relationships/font" Target="fonts/GoogleSansMedium-regular.fntdata"/><Relationship Id="rId45" Type="http://schemas.openxmlformats.org/officeDocument/2006/relationships/font" Target="fonts/GoogleSans-boldItalic.fntdata"/><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GoogleSansMedium-italic.fntdata"/><Relationship Id="rId47" Type="http://schemas.openxmlformats.org/officeDocument/2006/relationships/font" Target="fonts/GoogleSansMedium-bold.fntdata"/><Relationship Id="rId49" Type="http://schemas.openxmlformats.org/officeDocument/2006/relationships/font" Target="fonts/GoogleSansMedium-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font" Target="fonts/GoogleSansSemiBold-bold.fntdata"/><Relationship Id="rId38" Type="http://schemas.openxmlformats.org/officeDocument/2006/relationships/font" Target="fonts/GoogleSansSemiBold-regular.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GoogleSansText-bold.fntdata"/><Relationship Id="rId50" Type="http://schemas.openxmlformats.org/officeDocument/2006/relationships/font" Target="fonts/GoogleSansText-regular.fntdata"/><Relationship Id="rId53" Type="http://schemas.openxmlformats.org/officeDocument/2006/relationships/font" Target="fonts/GoogleSansText-boldItalic.fntdata"/><Relationship Id="rId52" Type="http://schemas.openxmlformats.org/officeDocument/2006/relationships/font" Target="fonts/GoogleSansText-italic.fntdata"/><Relationship Id="rId11" Type="http://schemas.openxmlformats.org/officeDocument/2006/relationships/slide" Target="slides/slide3.xml"/><Relationship Id="rId55" Type="http://schemas.openxmlformats.org/officeDocument/2006/relationships/font" Target="fonts/GoogleSansTextMedium-bold.fntdata"/><Relationship Id="rId10" Type="http://schemas.openxmlformats.org/officeDocument/2006/relationships/slide" Target="slides/slide2.xml"/><Relationship Id="rId54" Type="http://schemas.openxmlformats.org/officeDocument/2006/relationships/font" Target="fonts/GoogleSansTextMedium-regular.fntdata"/><Relationship Id="rId13" Type="http://schemas.openxmlformats.org/officeDocument/2006/relationships/slide" Target="slides/slide5.xml"/><Relationship Id="rId57" Type="http://schemas.openxmlformats.org/officeDocument/2006/relationships/font" Target="fonts/GoogleSansTextMedium-boldItalic.fntdata"/><Relationship Id="rId12" Type="http://schemas.openxmlformats.org/officeDocument/2006/relationships/slide" Target="slides/slide4.xml"/><Relationship Id="rId56" Type="http://schemas.openxmlformats.org/officeDocument/2006/relationships/font" Target="fonts/GoogleSansTextMedium-italic.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800100" y="4886325"/>
            <a:ext cx="6400800" cy="462915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6f70d956c3_2_185:notes"/>
          <p:cNvSpPr/>
          <p:nvPr>
            <p:ph idx="2" type="sldImg"/>
          </p:nvPr>
        </p:nvSpPr>
        <p:spPr>
          <a:xfrm>
            <a:off x="444850" y="771525"/>
            <a:ext cx="7112100" cy="38577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6f70d956c3_2_185:notes"/>
          <p:cNvSpPr txBox="1"/>
          <p:nvPr>
            <p:ph idx="1" type="body"/>
          </p:nvPr>
        </p:nvSpPr>
        <p:spPr>
          <a:xfrm>
            <a:off x="800100" y="4886325"/>
            <a:ext cx="64008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Google Sans Text"/>
              <a:ea typeface="Google Sans Text"/>
              <a:cs typeface="Google Sans Text"/>
              <a:sym typeface="Google Sans Tex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01316af766_0_44: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2" name="Google Shape;532;g301316af766_0_44: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01d0513320_0_254:notes"/>
          <p:cNvSpPr/>
          <p:nvPr>
            <p:ph idx="2" type="sldImg"/>
          </p:nvPr>
        </p:nvSpPr>
        <p:spPr>
          <a:xfrm>
            <a:off x="444850" y="771525"/>
            <a:ext cx="7112100" cy="38577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301d0513320_0_254:notes"/>
          <p:cNvSpPr txBox="1"/>
          <p:nvPr>
            <p:ph idx="1" type="body"/>
          </p:nvPr>
        </p:nvSpPr>
        <p:spPr>
          <a:xfrm>
            <a:off x="800100" y="4886325"/>
            <a:ext cx="64008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8f359392e4_0_334: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6" name="Google Shape;636;g28f359392e4_0_334: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ce10d81ed0_0_195: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4" name="Google Shape;644;g2ce10d81ed0_0_195: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8f359392e4_0_377: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6" name="Google Shape;676;g28f359392e4_0_377: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8f359392e4_0_389: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8" name="Google Shape;688;g28f359392e4_0_38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8f359392e4_0_407: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4" name="Google Shape;704;g28f359392e4_0_407: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8f359392e4_0_419: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6" name="Google Shape;716;g28f359392e4_0_41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ff9ca8c512_0_526: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6" name="Google Shape;726;g2ff9ca8c512_0_526: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8f359392e4_0_437: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8" name="Google Shape;748;g28f359392e4_0_437: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8f359392e4_0_78: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1" name="Google Shape;311;g28f359392e4_0_78: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ff9ca8c512_0_591: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1" name="Google Shape;781;g2ff9ca8c512_0_591: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301316af766_0_448: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1" name="Google Shape;791;g301316af766_0_448: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28f359392e4_0_604: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7" name="Google Shape;807;g28f359392e4_0_604: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8f359392e4_0_449: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7" name="Google Shape;817;g28f359392e4_0_44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28f359392e4_0_461: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7" name="Google Shape;827;g28f359392e4_0_461: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8f359392e4_0_473: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9" name="Google Shape;839;g28f359392e4_0_473: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ff9ca8c512_0_642: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3" name="Google Shape;853;g2ff9ca8c512_0_642: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2ff9ca8c512_0_708: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3" name="Google Shape;863;g2ff9ca8c512_0_708: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8f359392e4_0_485: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3" name="Google Shape;873;g28f359392e4_0_485: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8f359392e4_0_509: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3" name="Google Shape;883;g28f359392e4_0_50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8f359392e4_0_103: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4" name="Google Shape;324;g28f359392e4_0_103: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8f359392e4_0_92: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3" name="Google Shape;333;g28f359392e4_0_92: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8f359392e4_0_113: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3" name="Google Shape;343;g28f359392e4_0_113: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ce10d81ed0_0_1: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0" name="Google Shape;380;g2ce10d81ed0_0_1: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ce10d81ed0_0_78: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8" name="Google Shape;428;g2ce10d81ed0_0_78: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ce10d81ed0_0_141: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2" name="Google Shape;462;g2ce10d81ed0_0_141: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01d0513240_0_2: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5" name="Google Shape;485;g301d0513240_0_2: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1" name="Shape 11"/>
        <p:cNvGrpSpPr/>
        <p:nvPr/>
      </p:nvGrpSpPr>
      <p:grpSpPr>
        <a:xfrm>
          <a:off x="0" y="0"/>
          <a:ext cx="0" cy="0"/>
          <a:chOff x="0" y="0"/>
          <a:chExt cx="0" cy="0"/>
        </a:xfrm>
      </p:grpSpPr>
      <p:sp>
        <p:nvSpPr>
          <p:cNvPr id="12" name="Google Shape;12;p2"/>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Plain Slide">
  <p:cSld name="TITLE_1_2_1_1_1_1_1_1_1_1_1">
    <p:bg>
      <p:bgPr>
        <a:solidFill>
          <a:srgbClr val="FFFFFF"/>
        </a:solidFill>
      </p:bgPr>
    </p:bg>
    <p:spTree>
      <p:nvGrpSpPr>
        <p:cNvPr id="68" name="Shape 68"/>
        <p:cNvGrpSpPr/>
        <p:nvPr/>
      </p:nvGrpSpPr>
      <p:grpSpPr>
        <a:xfrm>
          <a:off x="0" y="0"/>
          <a:ext cx="0" cy="0"/>
          <a:chOff x="0" y="0"/>
          <a:chExt cx="0" cy="0"/>
        </a:xfrm>
      </p:grpSpPr>
      <p:sp>
        <p:nvSpPr>
          <p:cNvPr id="69" name="Google Shape;69;p13"/>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70" name="Google Shape;70;p13"/>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Navigation Bar Only">
  <p:cSld name="TITLE_1_2_1_1_1_1_1_1_1_1_1_1">
    <p:bg>
      <p:bgPr>
        <a:solidFill>
          <a:srgbClr val="FFFFFF"/>
        </a:solidFill>
      </p:bgPr>
    </p:bg>
    <p:spTree>
      <p:nvGrpSpPr>
        <p:cNvPr id="71" name="Shape 71"/>
        <p:cNvGrpSpPr/>
        <p:nvPr/>
      </p:nvGrpSpPr>
      <p:grpSpPr>
        <a:xfrm>
          <a:off x="0" y="0"/>
          <a:ext cx="0" cy="0"/>
          <a:chOff x="0" y="0"/>
          <a:chExt cx="0" cy="0"/>
        </a:xfrm>
      </p:grpSpPr>
      <p:sp>
        <p:nvSpPr>
          <p:cNvPr id="72" name="Google Shape;72;p14"/>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73" name="Google Shape;73;p14"/>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74" name="Google Shape;74;p14"/>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5" name="Google Shape;75;p14"/>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76" name="Google Shape;76;p14"/>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77" name="Google Shape;77;p14"/>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78" name="Google Shape;78;p14"/>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79" name="Google Shape;79;p14"/>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80" name="Google Shape;80;p14"/>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81" name="Google Shape;81;p14"/>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82" name="Google Shape;82;p14"/>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83" name="Google Shape;83;p14"/>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84" name="Google Shape;84;p14"/>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Welcome">
  <p:cSld name="TITLE_1_2_1_1_1_1_1_1_1_1_1_1_1">
    <p:bg>
      <p:bgPr>
        <a:solidFill>
          <a:srgbClr val="FFFFFF"/>
        </a:solidFill>
      </p:bgPr>
    </p:bg>
    <p:spTree>
      <p:nvGrpSpPr>
        <p:cNvPr id="85" name="Shape 85"/>
        <p:cNvGrpSpPr/>
        <p:nvPr/>
      </p:nvGrpSpPr>
      <p:grpSpPr>
        <a:xfrm>
          <a:off x="0" y="0"/>
          <a:ext cx="0" cy="0"/>
          <a:chOff x="0" y="0"/>
          <a:chExt cx="0" cy="0"/>
        </a:xfrm>
      </p:grpSpPr>
      <p:sp>
        <p:nvSpPr>
          <p:cNvPr id="86" name="Google Shape;86;p15"/>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87" name="Google Shape;87;p15"/>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88" name="Google Shape;88;p15"/>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89" name="Google Shape;89;p15"/>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90" name="Google Shape;90;p15"/>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91" name="Google Shape;91;p15"/>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92" name="Google Shape;92;p15"/>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93" name="Google Shape;93;p15"/>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94" name="Google Shape;94;p15"/>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Welcome</a:t>
            </a:r>
            <a:endParaRPr b="1" sz="500">
              <a:solidFill>
                <a:schemeClr val="dk1"/>
              </a:solidFill>
              <a:latin typeface="Google Sans Text"/>
              <a:ea typeface="Google Sans Text"/>
              <a:cs typeface="Google Sans Text"/>
              <a:sym typeface="Google Sans Text"/>
            </a:endParaRPr>
          </a:p>
        </p:txBody>
      </p:sp>
      <p:sp>
        <p:nvSpPr>
          <p:cNvPr id="95" name="Google Shape;95;p15"/>
          <p:cNvSpPr/>
          <p:nvPr/>
        </p:nvSpPr>
        <p:spPr>
          <a:xfrm>
            <a:off x="1098213"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96" name="Google Shape;96;p15"/>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97" name="Google Shape;97;p15"/>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98" name="Google Shape;98;p15"/>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99" name="Google Shape;99;p15"/>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Precautions">
  <p:cSld name="TITLE_1_2_1_1_1_1_1_1_1_1_1_1_1_1">
    <p:bg>
      <p:bgPr>
        <a:solidFill>
          <a:srgbClr val="FFFFFF"/>
        </a:solidFill>
      </p:bgPr>
    </p:bg>
    <p:spTree>
      <p:nvGrpSpPr>
        <p:cNvPr id="100" name="Shape 100"/>
        <p:cNvGrpSpPr/>
        <p:nvPr/>
      </p:nvGrpSpPr>
      <p:grpSpPr>
        <a:xfrm>
          <a:off x="0" y="0"/>
          <a:ext cx="0" cy="0"/>
          <a:chOff x="0" y="0"/>
          <a:chExt cx="0" cy="0"/>
        </a:xfrm>
      </p:grpSpPr>
      <p:sp>
        <p:nvSpPr>
          <p:cNvPr id="101" name="Google Shape;101;p16"/>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02" name="Google Shape;102;p16"/>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03" name="Google Shape;103;p16"/>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04" name="Google Shape;104;p16"/>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Precautions</a:t>
            </a:r>
            <a:endParaRPr b="1" sz="500">
              <a:solidFill>
                <a:schemeClr val="dk1"/>
              </a:solidFill>
              <a:latin typeface="Google Sans Text"/>
              <a:ea typeface="Google Sans Text"/>
              <a:cs typeface="Google Sans Text"/>
              <a:sym typeface="Google Sans Text"/>
            </a:endParaRPr>
          </a:p>
        </p:txBody>
      </p:sp>
      <p:sp>
        <p:nvSpPr>
          <p:cNvPr id="105" name="Google Shape;105;p16"/>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06" name="Google Shape;106;p16"/>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07" name="Google Shape;107;p16"/>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08" name="Google Shape;108;p16"/>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09" name="Google Shape;109;p16"/>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10" name="Google Shape;110;p16"/>
          <p:cNvSpPr/>
          <p:nvPr/>
        </p:nvSpPr>
        <p:spPr>
          <a:xfrm>
            <a:off x="1711375"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11" name="Google Shape;111;p16"/>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12" name="Google Shape;112;p16"/>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13" name="Google Shape;113;p16"/>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14" name="Google Shape;114;p16"/>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Introduction">
  <p:cSld name="TITLE_1_2_1_1_1_1_1_1_1_1_1_1_1_1_1">
    <p:bg>
      <p:bgPr>
        <a:solidFill>
          <a:srgbClr val="FFFFFF"/>
        </a:solidFill>
      </p:bgPr>
    </p:bg>
    <p:spTree>
      <p:nvGrpSpPr>
        <p:cNvPr id="115" name="Shape 115"/>
        <p:cNvGrpSpPr/>
        <p:nvPr/>
      </p:nvGrpSpPr>
      <p:grpSpPr>
        <a:xfrm>
          <a:off x="0" y="0"/>
          <a:ext cx="0" cy="0"/>
          <a:chOff x="0" y="0"/>
          <a:chExt cx="0" cy="0"/>
        </a:xfrm>
      </p:grpSpPr>
      <p:sp>
        <p:nvSpPr>
          <p:cNvPr id="116" name="Google Shape;116;p17"/>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17" name="Google Shape;117;p17"/>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18" name="Google Shape;118;p17"/>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19" name="Google Shape;119;p17"/>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20" name="Google Shape;120;p17"/>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Introduction</a:t>
            </a:r>
            <a:endParaRPr b="1" sz="500">
              <a:solidFill>
                <a:schemeClr val="dk1"/>
              </a:solidFill>
              <a:latin typeface="Google Sans Text"/>
              <a:ea typeface="Google Sans Text"/>
              <a:cs typeface="Google Sans Text"/>
              <a:sym typeface="Google Sans Text"/>
            </a:endParaRPr>
          </a:p>
        </p:txBody>
      </p:sp>
      <p:sp>
        <p:nvSpPr>
          <p:cNvPr id="121" name="Google Shape;121;p17"/>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22" name="Google Shape;122;p17"/>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23" name="Google Shape;123;p17"/>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24" name="Google Shape;124;p17"/>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25" name="Google Shape;125;p17"/>
          <p:cNvSpPr/>
          <p:nvPr/>
        </p:nvSpPr>
        <p:spPr>
          <a:xfrm>
            <a:off x="2359788"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26" name="Google Shape;126;p17"/>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27" name="Google Shape;127;p17"/>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28" name="Google Shape;128;p17"/>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29" name="Google Shape;129;p17"/>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Repair flows">
  <p:cSld name="TITLE_1_2_1_1_1_1_1_1_1_1_1_1_1_1_1_1">
    <p:bg>
      <p:bgPr>
        <a:solidFill>
          <a:srgbClr val="FFFFFF"/>
        </a:solidFill>
      </p:bgPr>
    </p:bg>
    <p:spTree>
      <p:nvGrpSpPr>
        <p:cNvPr id="130" name="Shape 130"/>
        <p:cNvGrpSpPr/>
        <p:nvPr/>
      </p:nvGrpSpPr>
      <p:grpSpPr>
        <a:xfrm>
          <a:off x="0" y="0"/>
          <a:ext cx="0" cy="0"/>
          <a:chOff x="0" y="0"/>
          <a:chExt cx="0" cy="0"/>
        </a:xfrm>
      </p:grpSpPr>
      <p:sp>
        <p:nvSpPr>
          <p:cNvPr id="131" name="Google Shape;131;p18"/>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32" name="Google Shape;132;p18"/>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33" name="Google Shape;133;p18"/>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34" name="Google Shape;134;p18"/>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35" name="Google Shape;135;p18"/>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36" name="Google Shape;136;p18"/>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Repair Flows</a:t>
            </a:r>
            <a:endParaRPr b="1" sz="500">
              <a:solidFill>
                <a:schemeClr val="dk1"/>
              </a:solidFill>
              <a:latin typeface="Google Sans Text"/>
              <a:ea typeface="Google Sans Text"/>
              <a:cs typeface="Google Sans Text"/>
              <a:sym typeface="Google Sans Text"/>
            </a:endParaRPr>
          </a:p>
        </p:txBody>
      </p:sp>
      <p:sp>
        <p:nvSpPr>
          <p:cNvPr id="137" name="Google Shape;137;p18"/>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38" name="Google Shape;138;p18"/>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39" name="Google Shape;139;p18"/>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40" name="Google Shape;140;p18"/>
          <p:cNvSpPr/>
          <p:nvPr/>
        </p:nvSpPr>
        <p:spPr>
          <a:xfrm>
            <a:off x="3013850"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41" name="Google Shape;141;p18"/>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42" name="Google Shape;142;p18"/>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43" name="Google Shape;143;p18"/>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44" name="Google Shape;144;p18"/>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 Disassembly-Base">
  <p:cSld name="TITLE_1_2_1_1_1_1_1_1_1_1_1_1_1_1_1_1_1">
    <p:bg>
      <p:bgPr>
        <a:solidFill>
          <a:srgbClr val="FFFFFF"/>
        </a:solidFill>
      </p:bgPr>
    </p:bg>
    <p:spTree>
      <p:nvGrpSpPr>
        <p:cNvPr id="145" name="Shape 145"/>
        <p:cNvGrpSpPr/>
        <p:nvPr/>
      </p:nvGrpSpPr>
      <p:grpSpPr>
        <a:xfrm>
          <a:off x="0" y="0"/>
          <a:ext cx="0" cy="0"/>
          <a:chOff x="0" y="0"/>
          <a:chExt cx="0" cy="0"/>
        </a:xfrm>
      </p:grpSpPr>
      <p:sp>
        <p:nvSpPr>
          <p:cNvPr id="146" name="Google Shape;146;p19"/>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47" name="Google Shape;147;p19"/>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48" name="Google Shape;148;p19"/>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49" name="Google Shape;149;p19"/>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50" name="Google Shape;150;p19"/>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51" name="Google Shape;151;p19"/>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52" name="Google Shape;152;p19"/>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Disassembly-BC</a:t>
            </a:r>
            <a:endParaRPr b="1" sz="500">
              <a:solidFill>
                <a:schemeClr val="dk1"/>
              </a:solidFill>
              <a:latin typeface="Google Sans Text"/>
              <a:ea typeface="Google Sans Text"/>
              <a:cs typeface="Google Sans Text"/>
              <a:sym typeface="Google Sans Text"/>
            </a:endParaRPr>
          </a:p>
        </p:txBody>
      </p:sp>
      <p:sp>
        <p:nvSpPr>
          <p:cNvPr id="153" name="Google Shape;153;p19"/>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54" name="Google Shape;154;p19"/>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55" name="Google Shape;155;p19"/>
          <p:cNvSpPr/>
          <p:nvPr/>
        </p:nvSpPr>
        <p:spPr>
          <a:xfrm>
            <a:off x="3747125"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56" name="Google Shape;156;p19"/>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57" name="Google Shape;157;p19"/>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58" name="Google Shape;158;p19"/>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59" name="Google Shape;159;p19"/>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160" name="Google Shape;160;p19"/>
          <p:cNvSpPr/>
          <p:nvPr/>
        </p:nvSpPr>
        <p:spPr>
          <a:xfrm>
            <a:off x="458400" y="4616388"/>
            <a:ext cx="8229600" cy="183300"/>
          </a:xfrm>
          <a:prstGeom prst="roundRect">
            <a:avLst>
              <a:gd fmla="val 50000" name="adj"/>
            </a:avLst>
          </a:prstGeom>
          <a:solidFill>
            <a:srgbClr val="F6F5F4"/>
          </a:solidFill>
          <a:ln cap="flat" cmpd="sng" w="952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Back Cover            Inner Housing            Battery            Top Speaker            Logic Board            Front Camera            Rear Camera            mmWave            Bottom Speaker            Mic 1 Bracket           Vibrator            Enclosure</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 Assembly-Base">
  <p:cSld name="TITLE_1_2_1_1_1_1_1_1_1_1_1_1_1_1_1_1_1_1">
    <p:bg>
      <p:bgPr>
        <a:solidFill>
          <a:srgbClr val="FFFFFF"/>
        </a:solidFill>
      </p:bgPr>
    </p:bg>
    <p:spTree>
      <p:nvGrpSpPr>
        <p:cNvPr id="161" name="Shape 161"/>
        <p:cNvGrpSpPr/>
        <p:nvPr/>
      </p:nvGrpSpPr>
      <p:grpSpPr>
        <a:xfrm>
          <a:off x="0" y="0"/>
          <a:ext cx="0" cy="0"/>
          <a:chOff x="0" y="0"/>
          <a:chExt cx="0" cy="0"/>
        </a:xfrm>
      </p:grpSpPr>
      <p:sp>
        <p:nvSpPr>
          <p:cNvPr id="162" name="Google Shape;162;p20"/>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63" name="Google Shape;163;p20"/>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64" name="Google Shape;164;p20"/>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65" name="Google Shape;165;p20"/>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66" name="Google Shape;166;p20"/>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67" name="Google Shape;167;p20"/>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68" name="Google Shape;168;p20"/>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69" name="Google Shape;169;p20"/>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Assembly-BC</a:t>
            </a:r>
            <a:endParaRPr b="1" sz="500">
              <a:solidFill>
                <a:schemeClr val="dk1"/>
              </a:solidFill>
              <a:latin typeface="Google Sans Text"/>
              <a:ea typeface="Google Sans Text"/>
              <a:cs typeface="Google Sans Text"/>
              <a:sym typeface="Google Sans Text"/>
            </a:endParaRPr>
          </a:p>
        </p:txBody>
      </p:sp>
      <p:sp>
        <p:nvSpPr>
          <p:cNvPr id="170" name="Google Shape;170;p20"/>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71" name="Google Shape;171;p20"/>
          <p:cNvSpPr/>
          <p:nvPr/>
        </p:nvSpPr>
        <p:spPr>
          <a:xfrm>
            <a:off x="4535438"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72" name="Google Shape;172;p20"/>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73" name="Google Shape;173;p20"/>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74" name="Google Shape;174;p20"/>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75" name="Google Shape;175;p20"/>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176" name="Google Shape;176;p20"/>
          <p:cNvSpPr/>
          <p:nvPr/>
        </p:nvSpPr>
        <p:spPr>
          <a:xfrm>
            <a:off x="458400" y="4616388"/>
            <a:ext cx="8229600" cy="183300"/>
          </a:xfrm>
          <a:prstGeom prst="roundRect">
            <a:avLst>
              <a:gd fmla="val 50000" name="adj"/>
            </a:avLst>
          </a:prstGeom>
          <a:solidFill>
            <a:srgbClr val="F6F5F4"/>
          </a:solidFill>
          <a:ln cap="flat" cmpd="sng" w="952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Enclosure            Vibrator            Mic 1 bracket       Bottom Speaker       mmWave            Front Camera            Rear Camera            Logic Board            Top Speaker            Battery           Inner Housing            Back Cover           </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Disassembly-Flip">
  <p:cSld name="TITLE_1_2_1_1_1_1_1_1_1_1_1_1_1_1_1_1_1_1_1">
    <p:bg>
      <p:bgPr>
        <a:solidFill>
          <a:srgbClr val="FFFFFF"/>
        </a:solidFill>
      </p:bgPr>
    </p:bg>
    <p:spTree>
      <p:nvGrpSpPr>
        <p:cNvPr id="177" name="Shape 177"/>
        <p:cNvGrpSpPr/>
        <p:nvPr/>
      </p:nvGrpSpPr>
      <p:grpSpPr>
        <a:xfrm>
          <a:off x="0" y="0"/>
          <a:ext cx="0" cy="0"/>
          <a:chOff x="0" y="0"/>
          <a:chExt cx="0" cy="0"/>
        </a:xfrm>
      </p:grpSpPr>
      <p:sp>
        <p:nvSpPr>
          <p:cNvPr id="178" name="Google Shape;178;p21"/>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79" name="Google Shape;179;p21"/>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80" name="Google Shape;180;p21"/>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81" name="Google Shape;181;p21"/>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82" name="Google Shape;182;p21"/>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83" name="Google Shape;183;p21"/>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84" name="Google Shape;184;p21"/>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85" name="Google Shape;185;p21"/>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86" name="Google Shape;186;p21"/>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87" name="Google Shape;187;p21"/>
          <p:cNvSpPr/>
          <p:nvPr/>
        </p:nvSpPr>
        <p:spPr>
          <a:xfrm>
            <a:off x="5302675"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88" name="Google Shape;188;p21"/>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Disassembly-CG</a:t>
            </a:r>
            <a:endParaRPr b="1" sz="500">
              <a:solidFill>
                <a:schemeClr val="dk1"/>
              </a:solidFill>
              <a:latin typeface="Google Sans Text"/>
              <a:ea typeface="Google Sans Text"/>
              <a:cs typeface="Google Sans Text"/>
              <a:sym typeface="Google Sans Text"/>
            </a:endParaRPr>
          </a:p>
        </p:txBody>
      </p:sp>
      <p:sp>
        <p:nvSpPr>
          <p:cNvPr id="189" name="Google Shape;189;p21"/>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90" name="Google Shape;190;p21"/>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91" name="Google Shape;191;p21"/>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192" name="Google Shape;192;p21"/>
          <p:cNvSpPr/>
          <p:nvPr/>
        </p:nvSpPr>
        <p:spPr>
          <a:xfrm>
            <a:off x="458400" y="4616388"/>
            <a:ext cx="8229600" cy="183300"/>
          </a:xfrm>
          <a:prstGeom prst="roundRect">
            <a:avLst>
              <a:gd fmla="val 50000" name="adj"/>
            </a:avLst>
          </a:prstGeom>
          <a:solidFill>
            <a:srgbClr val="F6F5F4"/>
          </a:solidFill>
          <a:ln cap="flat" cmpd="sng" w="952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Display</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 Assembly-Flip">
  <p:cSld name="TITLE_1_2_1_1_1_1_1_1_1_1_1_1_1_1_1_1_1_1_1_1">
    <p:bg>
      <p:bgPr>
        <a:solidFill>
          <a:srgbClr val="FFFFFF"/>
        </a:solidFill>
      </p:bgPr>
    </p:bg>
    <p:spTree>
      <p:nvGrpSpPr>
        <p:cNvPr id="193" name="Shape 193"/>
        <p:cNvGrpSpPr/>
        <p:nvPr/>
      </p:nvGrpSpPr>
      <p:grpSpPr>
        <a:xfrm>
          <a:off x="0" y="0"/>
          <a:ext cx="0" cy="0"/>
          <a:chOff x="0" y="0"/>
          <a:chExt cx="0" cy="0"/>
        </a:xfrm>
      </p:grpSpPr>
      <p:sp>
        <p:nvSpPr>
          <p:cNvPr id="194" name="Google Shape;194;p22"/>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95" name="Google Shape;195;p22"/>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96" name="Google Shape;196;p22"/>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97" name="Google Shape;197;p22"/>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98" name="Google Shape;198;p22"/>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99" name="Google Shape;199;p22"/>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200" name="Google Shape;200;p22"/>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201" name="Google Shape;201;p22"/>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202" name="Google Shape;202;p22"/>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203" name="Google Shape;203;p22"/>
          <p:cNvSpPr/>
          <p:nvPr/>
        </p:nvSpPr>
        <p:spPr>
          <a:xfrm>
            <a:off x="6050263"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04" name="Google Shape;204;p22"/>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205" name="Google Shape;205;p22"/>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Assembly-CG</a:t>
            </a:r>
            <a:endParaRPr b="1" sz="500">
              <a:solidFill>
                <a:schemeClr val="dk1"/>
              </a:solidFill>
              <a:latin typeface="Google Sans Text"/>
              <a:ea typeface="Google Sans Text"/>
              <a:cs typeface="Google Sans Text"/>
              <a:sym typeface="Google Sans Text"/>
            </a:endParaRPr>
          </a:p>
        </p:txBody>
      </p:sp>
      <p:sp>
        <p:nvSpPr>
          <p:cNvPr id="206" name="Google Shape;206;p22"/>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207" name="Google Shape;207;p22"/>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208" name="Google Shape;208;p22"/>
          <p:cNvSpPr/>
          <p:nvPr/>
        </p:nvSpPr>
        <p:spPr>
          <a:xfrm>
            <a:off x="458400" y="4616388"/>
            <a:ext cx="8229600" cy="183300"/>
          </a:xfrm>
          <a:prstGeom prst="roundRect">
            <a:avLst>
              <a:gd fmla="val 50000" name="adj"/>
            </a:avLst>
          </a:prstGeom>
          <a:solidFill>
            <a:srgbClr val="F6F5F4"/>
          </a:solidFill>
          <a:ln cap="flat" cmpd="sng" w="952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Display</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1594485"/>
            <a:ext cx="7772400" cy="1080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 type="subTitle"/>
          </p:nvPr>
        </p:nvSpPr>
        <p:spPr>
          <a:xfrm>
            <a:off x="1371600" y="2880360"/>
            <a:ext cx="6400800" cy="1285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 Troubleshooting">
  <p:cSld name="TITLE_1_2_1_1_1_1_1_1_1_1_1_1_1_1_1_1_1_1_1_1_1">
    <p:bg>
      <p:bgPr>
        <a:solidFill>
          <a:srgbClr val="FFFFFF"/>
        </a:solidFill>
      </p:bgPr>
    </p:bg>
    <p:spTree>
      <p:nvGrpSpPr>
        <p:cNvPr id="209" name="Shape 209"/>
        <p:cNvGrpSpPr/>
        <p:nvPr/>
      </p:nvGrpSpPr>
      <p:grpSpPr>
        <a:xfrm>
          <a:off x="0" y="0"/>
          <a:ext cx="0" cy="0"/>
          <a:chOff x="0" y="0"/>
          <a:chExt cx="0" cy="0"/>
        </a:xfrm>
      </p:grpSpPr>
      <p:sp>
        <p:nvSpPr>
          <p:cNvPr id="210" name="Google Shape;210;p23"/>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11" name="Google Shape;211;p23"/>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12" name="Google Shape;212;p23"/>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13" name="Google Shape;213;p23"/>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214" name="Google Shape;214;p23"/>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215" name="Google Shape;215;p23"/>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216" name="Google Shape;216;p23"/>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217" name="Google Shape;217;p23"/>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218" name="Google Shape;218;p23"/>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219" name="Google Shape;219;p23"/>
          <p:cNvSpPr/>
          <p:nvPr/>
        </p:nvSpPr>
        <p:spPr>
          <a:xfrm>
            <a:off x="6783738"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20" name="Google Shape;220;p23"/>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221" name="Google Shape;221;p23"/>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Assembly-Flip</a:t>
            </a:r>
            <a:endParaRPr sz="500">
              <a:solidFill>
                <a:schemeClr val="lt1"/>
              </a:solidFill>
              <a:latin typeface="Google Sans Text"/>
              <a:ea typeface="Google Sans Text"/>
              <a:cs typeface="Google Sans Text"/>
              <a:sym typeface="Google Sans Text"/>
            </a:endParaRPr>
          </a:p>
        </p:txBody>
      </p:sp>
      <p:sp>
        <p:nvSpPr>
          <p:cNvPr id="222" name="Google Shape;222;p23"/>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Troubleshooting</a:t>
            </a:r>
            <a:endParaRPr b="1" sz="500">
              <a:solidFill>
                <a:schemeClr val="dk1"/>
              </a:solidFill>
              <a:latin typeface="Google Sans Text"/>
              <a:ea typeface="Google Sans Text"/>
              <a:cs typeface="Google Sans Text"/>
              <a:sym typeface="Google Sans Text"/>
            </a:endParaRPr>
          </a:p>
        </p:txBody>
      </p:sp>
      <p:sp>
        <p:nvSpPr>
          <p:cNvPr id="223" name="Google Shape;223;p23"/>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 Testing">
  <p:cSld name="TITLE_1_2_1_1_1_1_1_1_1_1_1_1_1_1_1_1_1_1_1_1_1_1">
    <p:bg>
      <p:bgPr>
        <a:solidFill>
          <a:srgbClr val="FFFFFF"/>
        </a:solidFill>
      </p:bgPr>
    </p:bg>
    <p:spTree>
      <p:nvGrpSpPr>
        <p:cNvPr id="224" name="Shape 224"/>
        <p:cNvGrpSpPr/>
        <p:nvPr/>
      </p:nvGrpSpPr>
      <p:grpSpPr>
        <a:xfrm>
          <a:off x="0" y="0"/>
          <a:ext cx="0" cy="0"/>
          <a:chOff x="0" y="0"/>
          <a:chExt cx="0" cy="0"/>
        </a:xfrm>
      </p:grpSpPr>
      <p:sp>
        <p:nvSpPr>
          <p:cNvPr id="225" name="Google Shape;225;p24"/>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26" name="Google Shape;226;p24"/>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27" name="Google Shape;227;p24"/>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28" name="Google Shape;228;p24"/>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229" name="Google Shape;229;p24"/>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230" name="Google Shape;230;p24"/>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231" name="Google Shape;231;p24"/>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232" name="Google Shape;232;p24"/>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233" name="Google Shape;233;p24"/>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234" name="Google Shape;234;p24"/>
          <p:cNvSpPr/>
          <p:nvPr/>
        </p:nvSpPr>
        <p:spPr>
          <a:xfrm>
            <a:off x="7417013"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35" name="Google Shape;235;p24"/>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236" name="Google Shape;236;p24"/>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Assembly-Flip</a:t>
            </a:r>
            <a:endParaRPr sz="500">
              <a:solidFill>
                <a:schemeClr val="lt1"/>
              </a:solidFill>
              <a:latin typeface="Google Sans Text"/>
              <a:ea typeface="Google Sans Text"/>
              <a:cs typeface="Google Sans Text"/>
              <a:sym typeface="Google Sans Text"/>
            </a:endParaRPr>
          </a:p>
        </p:txBody>
      </p:sp>
      <p:sp>
        <p:nvSpPr>
          <p:cNvPr id="237" name="Google Shape;237;p24"/>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238" name="Google Shape;238;p24"/>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Testing</a:t>
            </a:r>
            <a:endParaRPr b="1" sz="500">
              <a:solidFill>
                <a:schemeClr val="dk1"/>
              </a:solidFill>
              <a:latin typeface="Google Sans Text"/>
              <a:ea typeface="Google Sans Text"/>
              <a:cs typeface="Google Sans Text"/>
              <a:sym typeface="Google Sans Tex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Welcome">
  <p:cSld name="TITLE_1_2_1_1_1_1_1_1_1_1_1">
    <p:bg>
      <p:bgPr>
        <a:solidFill>
          <a:srgbClr val="FFFFFF"/>
        </a:solidFill>
      </p:bgPr>
    </p:bg>
    <p:spTree>
      <p:nvGrpSpPr>
        <p:cNvPr id="242" name="Shape 242"/>
        <p:cNvGrpSpPr/>
        <p:nvPr/>
      </p:nvGrpSpPr>
      <p:grpSpPr>
        <a:xfrm>
          <a:off x="0" y="0"/>
          <a:ext cx="0" cy="0"/>
          <a:chOff x="0" y="0"/>
          <a:chExt cx="0" cy="0"/>
        </a:xfrm>
      </p:grpSpPr>
      <p:sp>
        <p:nvSpPr>
          <p:cNvPr id="243" name="Google Shape;243;p26"/>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44" name="Google Shape;244;p26"/>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sz="900"/>
            </a:lvl1pPr>
            <a:lvl2pPr indent="-285750" lvl="1" marL="914400">
              <a:spcBef>
                <a:spcPts val="500"/>
              </a:spcBef>
              <a:spcAft>
                <a:spcPts val="0"/>
              </a:spcAft>
              <a:buClr>
                <a:schemeClr val="dk1"/>
              </a:buClr>
              <a:buSzPts val="900"/>
              <a:buChar char="○"/>
              <a:defRPr sz="900"/>
            </a:lvl2pPr>
            <a:lvl3pPr indent="-285750" lvl="2" marL="1371600">
              <a:spcBef>
                <a:spcPts val="500"/>
              </a:spcBef>
              <a:spcAft>
                <a:spcPts val="0"/>
              </a:spcAft>
              <a:buClr>
                <a:schemeClr val="dk1"/>
              </a:buClr>
              <a:buSzPts val="900"/>
              <a:buChar char="■"/>
              <a:defRPr sz="900"/>
            </a:lvl3pPr>
            <a:lvl4pPr indent="-285750" lvl="3" marL="1828800">
              <a:spcBef>
                <a:spcPts val="500"/>
              </a:spcBef>
              <a:spcAft>
                <a:spcPts val="0"/>
              </a:spcAft>
              <a:buClr>
                <a:schemeClr val="dk1"/>
              </a:buClr>
              <a:buSzPts val="900"/>
              <a:buChar char="●"/>
              <a:defRPr sz="900"/>
            </a:lvl4pPr>
            <a:lvl5pPr indent="-285750" lvl="4" marL="2286000">
              <a:spcBef>
                <a:spcPts val="500"/>
              </a:spcBef>
              <a:spcAft>
                <a:spcPts val="0"/>
              </a:spcAft>
              <a:buClr>
                <a:schemeClr val="dk1"/>
              </a:buClr>
              <a:buSzPts val="900"/>
              <a:buChar char="○"/>
              <a:defRPr sz="900"/>
            </a:lvl5pPr>
            <a:lvl6pPr indent="-285750" lvl="5" marL="2743200">
              <a:spcBef>
                <a:spcPts val="500"/>
              </a:spcBef>
              <a:spcAft>
                <a:spcPts val="0"/>
              </a:spcAft>
              <a:buClr>
                <a:schemeClr val="dk1"/>
              </a:buClr>
              <a:buSzPts val="900"/>
              <a:buChar char="■"/>
              <a:defRPr sz="900"/>
            </a:lvl6pPr>
            <a:lvl7pPr indent="-285750" lvl="6" marL="3200400">
              <a:spcBef>
                <a:spcPts val="500"/>
              </a:spcBef>
              <a:spcAft>
                <a:spcPts val="0"/>
              </a:spcAft>
              <a:buClr>
                <a:schemeClr val="dk1"/>
              </a:buClr>
              <a:buSzPts val="900"/>
              <a:buChar char="●"/>
              <a:defRPr sz="900"/>
            </a:lvl7pPr>
            <a:lvl8pPr indent="-285750" lvl="7" marL="3657600">
              <a:spcBef>
                <a:spcPts val="500"/>
              </a:spcBef>
              <a:spcAft>
                <a:spcPts val="0"/>
              </a:spcAft>
              <a:buClr>
                <a:schemeClr val="dk1"/>
              </a:buClr>
              <a:buSzPts val="900"/>
              <a:buChar char="○"/>
              <a:defRPr sz="900"/>
            </a:lvl8pPr>
            <a:lvl9pPr indent="-285750" lvl="8" marL="4114800">
              <a:spcBef>
                <a:spcPts val="500"/>
              </a:spcBef>
              <a:spcAft>
                <a:spcPts val="500"/>
              </a:spcAft>
              <a:buClr>
                <a:schemeClr val="dk1"/>
              </a:buClr>
              <a:buSzPts val="900"/>
              <a:buChar char="■"/>
              <a:defRPr sz="900"/>
            </a:lvl9pPr>
          </a:lstStyle>
          <a:p/>
        </p:txBody>
      </p:sp>
      <p:sp>
        <p:nvSpPr>
          <p:cNvPr id="245" name="Google Shape;245;p26"/>
          <p:cNvSpPr/>
          <p:nvPr/>
        </p:nvSpPr>
        <p:spPr>
          <a:xfrm>
            <a:off x="1260200" y="73600"/>
            <a:ext cx="685800" cy="133200"/>
          </a:xfrm>
          <a:prstGeom prst="rect">
            <a:avLst/>
          </a:prstGeom>
          <a:solidFill>
            <a:schemeClr val="dk2"/>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Welcome</a:t>
            </a:r>
            <a:endParaRPr b="1" sz="500">
              <a:solidFill>
                <a:schemeClr val="dk1"/>
              </a:solidFill>
              <a:latin typeface="Google Sans Text"/>
              <a:ea typeface="Google Sans Text"/>
              <a:cs typeface="Google Sans Text"/>
              <a:sym typeface="Google Sans Text"/>
            </a:endParaRPr>
          </a:p>
        </p:txBody>
      </p:sp>
      <p:sp>
        <p:nvSpPr>
          <p:cNvPr id="246" name="Google Shape;246;p26"/>
          <p:cNvSpPr/>
          <p:nvPr/>
        </p:nvSpPr>
        <p:spPr>
          <a:xfrm>
            <a:off x="1260225" y="261599"/>
            <a:ext cx="685800" cy="12900"/>
          </a:xfrm>
          <a:prstGeom prst="rect">
            <a:avLst/>
          </a:prstGeom>
          <a:solidFill>
            <a:schemeClr val="dk1"/>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Precautions">
  <p:cSld name="TITLE_1_2_1_1_1_1_1_1_1_1_1_1">
    <p:bg>
      <p:bgPr>
        <a:solidFill>
          <a:srgbClr val="FFFFFF"/>
        </a:solidFill>
      </p:bgPr>
    </p:bg>
    <p:spTree>
      <p:nvGrpSpPr>
        <p:cNvPr id="247" name="Shape 247"/>
        <p:cNvGrpSpPr/>
        <p:nvPr/>
      </p:nvGrpSpPr>
      <p:grpSpPr>
        <a:xfrm>
          <a:off x="0" y="0"/>
          <a:ext cx="0" cy="0"/>
          <a:chOff x="0" y="0"/>
          <a:chExt cx="0" cy="0"/>
        </a:xfrm>
      </p:grpSpPr>
      <p:sp>
        <p:nvSpPr>
          <p:cNvPr id="248" name="Google Shape;248;p27"/>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49" name="Google Shape;249;p27"/>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sz="900"/>
            </a:lvl1pPr>
            <a:lvl2pPr indent="-285750" lvl="1" marL="914400">
              <a:spcBef>
                <a:spcPts val="700"/>
              </a:spcBef>
              <a:spcAft>
                <a:spcPts val="0"/>
              </a:spcAft>
              <a:buClr>
                <a:schemeClr val="dk1"/>
              </a:buClr>
              <a:buSzPts val="900"/>
              <a:buChar char="○"/>
              <a:defRPr sz="900"/>
            </a:lvl2pPr>
            <a:lvl3pPr indent="-285750" lvl="2" marL="1371600">
              <a:spcBef>
                <a:spcPts val="700"/>
              </a:spcBef>
              <a:spcAft>
                <a:spcPts val="0"/>
              </a:spcAft>
              <a:buClr>
                <a:schemeClr val="dk1"/>
              </a:buClr>
              <a:buSzPts val="900"/>
              <a:buChar char="■"/>
              <a:defRPr sz="900"/>
            </a:lvl3pPr>
            <a:lvl4pPr indent="-285750" lvl="3" marL="1828800">
              <a:spcBef>
                <a:spcPts val="700"/>
              </a:spcBef>
              <a:spcAft>
                <a:spcPts val="0"/>
              </a:spcAft>
              <a:buClr>
                <a:schemeClr val="dk1"/>
              </a:buClr>
              <a:buSzPts val="900"/>
              <a:buChar char="●"/>
              <a:defRPr sz="900"/>
            </a:lvl4pPr>
            <a:lvl5pPr indent="-285750" lvl="4" marL="2286000">
              <a:spcBef>
                <a:spcPts val="700"/>
              </a:spcBef>
              <a:spcAft>
                <a:spcPts val="0"/>
              </a:spcAft>
              <a:buClr>
                <a:schemeClr val="dk1"/>
              </a:buClr>
              <a:buSzPts val="900"/>
              <a:buChar char="○"/>
              <a:defRPr sz="900"/>
            </a:lvl5pPr>
            <a:lvl6pPr indent="-285750" lvl="5" marL="2743200">
              <a:spcBef>
                <a:spcPts val="700"/>
              </a:spcBef>
              <a:spcAft>
                <a:spcPts val="0"/>
              </a:spcAft>
              <a:buClr>
                <a:schemeClr val="dk1"/>
              </a:buClr>
              <a:buSzPts val="900"/>
              <a:buChar char="■"/>
              <a:defRPr sz="900"/>
            </a:lvl6pPr>
            <a:lvl7pPr indent="-285750" lvl="6" marL="3200400">
              <a:spcBef>
                <a:spcPts val="700"/>
              </a:spcBef>
              <a:spcAft>
                <a:spcPts val="0"/>
              </a:spcAft>
              <a:buClr>
                <a:schemeClr val="dk1"/>
              </a:buClr>
              <a:buSzPts val="900"/>
              <a:buChar char="●"/>
              <a:defRPr sz="900"/>
            </a:lvl7pPr>
            <a:lvl8pPr indent="-285750" lvl="7" marL="3657600">
              <a:spcBef>
                <a:spcPts val="700"/>
              </a:spcBef>
              <a:spcAft>
                <a:spcPts val="0"/>
              </a:spcAft>
              <a:buClr>
                <a:schemeClr val="dk1"/>
              </a:buClr>
              <a:buSzPts val="900"/>
              <a:buChar char="○"/>
              <a:defRPr sz="900"/>
            </a:lvl8pPr>
            <a:lvl9pPr indent="-285750" lvl="8" marL="4114800">
              <a:spcBef>
                <a:spcPts val="700"/>
              </a:spcBef>
              <a:spcAft>
                <a:spcPts val="700"/>
              </a:spcAft>
              <a:buClr>
                <a:schemeClr val="dk1"/>
              </a:buClr>
              <a:buSzPts val="900"/>
              <a:buChar char="■"/>
              <a:defRPr sz="9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Introduction">
  <p:cSld name="TITLE_1_2_1_1_1_1_1_1_1_1_1_1_1">
    <p:bg>
      <p:bgPr>
        <a:solidFill>
          <a:srgbClr val="FFFFFF"/>
        </a:solidFill>
      </p:bgPr>
    </p:bg>
    <p:spTree>
      <p:nvGrpSpPr>
        <p:cNvPr id="250" name="Shape 250"/>
        <p:cNvGrpSpPr/>
        <p:nvPr/>
      </p:nvGrpSpPr>
      <p:grpSpPr>
        <a:xfrm>
          <a:off x="0" y="0"/>
          <a:ext cx="0" cy="0"/>
          <a:chOff x="0" y="0"/>
          <a:chExt cx="0" cy="0"/>
        </a:xfrm>
      </p:grpSpPr>
      <p:sp>
        <p:nvSpPr>
          <p:cNvPr id="251" name="Google Shape;251;p28"/>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52" name="Google Shape;252;p28"/>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Repair flows">
  <p:cSld name="TITLE_1_2_1_1_1_1_1_1_1_1_1_1_1_1">
    <p:bg>
      <p:bgPr>
        <a:solidFill>
          <a:srgbClr val="FFFFFF"/>
        </a:solidFill>
      </p:bgPr>
    </p:bg>
    <p:spTree>
      <p:nvGrpSpPr>
        <p:cNvPr id="253" name="Shape 253"/>
        <p:cNvGrpSpPr/>
        <p:nvPr/>
      </p:nvGrpSpPr>
      <p:grpSpPr>
        <a:xfrm>
          <a:off x="0" y="0"/>
          <a:ext cx="0" cy="0"/>
          <a:chOff x="0" y="0"/>
          <a:chExt cx="0" cy="0"/>
        </a:xfrm>
      </p:grpSpPr>
      <p:sp>
        <p:nvSpPr>
          <p:cNvPr id="254" name="Google Shape;254;p29"/>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55" name="Google Shape;255;p29"/>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 Disassembly">
  <p:cSld name="TITLE_1_2_1_1_1_1_1_1_1_1_1_1_1_1_1">
    <p:bg>
      <p:bgPr>
        <a:solidFill>
          <a:srgbClr val="FFFFFF"/>
        </a:solidFill>
      </p:bgPr>
    </p:bg>
    <p:spTree>
      <p:nvGrpSpPr>
        <p:cNvPr id="256" name="Shape 256"/>
        <p:cNvGrpSpPr/>
        <p:nvPr/>
      </p:nvGrpSpPr>
      <p:grpSpPr>
        <a:xfrm>
          <a:off x="0" y="0"/>
          <a:ext cx="0" cy="0"/>
          <a:chOff x="0" y="0"/>
          <a:chExt cx="0" cy="0"/>
        </a:xfrm>
      </p:grpSpPr>
      <p:sp>
        <p:nvSpPr>
          <p:cNvPr id="257" name="Google Shape;257;p30"/>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58" name="Google Shape;258;p30"/>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59" name="Google Shape;259;p30"/>
          <p:cNvSpPr/>
          <p:nvPr/>
        </p:nvSpPr>
        <p:spPr>
          <a:xfrm>
            <a:off x="4653231" y="73600"/>
            <a:ext cx="685800" cy="133200"/>
          </a:xfrm>
          <a:prstGeom prst="rect">
            <a:avLst/>
          </a:prstGeom>
          <a:solidFill>
            <a:schemeClr val="dk2"/>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Disassembly</a:t>
            </a:r>
            <a:endParaRPr b="1" sz="500">
              <a:solidFill>
                <a:schemeClr val="dk1"/>
              </a:solidFill>
              <a:latin typeface="Google Sans Text"/>
              <a:ea typeface="Google Sans Text"/>
              <a:cs typeface="Google Sans Text"/>
              <a:sym typeface="Google Sans Text"/>
            </a:endParaRPr>
          </a:p>
        </p:txBody>
      </p:sp>
      <p:sp>
        <p:nvSpPr>
          <p:cNvPr id="260" name="Google Shape;260;p30"/>
          <p:cNvSpPr/>
          <p:nvPr/>
        </p:nvSpPr>
        <p:spPr>
          <a:xfrm>
            <a:off x="4653238" y="261599"/>
            <a:ext cx="685800" cy="12900"/>
          </a:xfrm>
          <a:prstGeom prst="rect">
            <a:avLst/>
          </a:prstGeom>
          <a:solidFill>
            <a:schemeClr val="dk1"/>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61" name="Google Shape;261;p30"/>
          <p:cNvSpPr/>
          <p:nvPr/>
        </p:nvSpPr>
        <p:spPr>
          <a:xfrm>
            <a:off x="458400" y="4616388"/>
            <a:ext cx="8229600" cy="183300"/>
          </a:xfrm>
          <a:prstGeom prst="roundRect">
            <a:avLst>
              <a:gd fmla="val 50000" name="adj"/>
            </a:avLst>
          </a:prstGeom>
          <a:solidFill>
            <a:srgbClr val="F6F5F4"/>
          </a:solidFill>
          <a:ln cap="flat" cmpd="sng" w="4775">
            <a:solidFill>
              <a:srgbClr val="EEEBE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rgbClr val="80868D"/>
                </a:solidFill>
                <a:latin typeface="Google Sans Text"/>
                <a:ea typeface="Google Sans Text"/>
                <a:cs typeface="Google Sans Text"/>
                <a:sym typeface="Google Sans Text"/>
              </a:rPr>
              <a:t>Display          BG sub         mmWave module          Jumpflex          </a:t>
            </a:r>
            <a:r>
              <a:rPr lang="en-US" sz="500">
                <a:solidFill>
                  <a:schemeClr val="lt1"/>
                </a:solidFill>
                <a:latin typeface="Google Sans Text"/>
                <a:ea typeface="Google Sans Text"/>
                <a:cs typeface="Google Sans Text"/>
                <a:sym typeface="Google Sans Text"/>
              </a:rPr>
              <a:t>ANT4 Board          </a:t>
            </a:r>
            <a:r>
              <a:rPr lang="en-US" sz="500">
                <a:solidFill>
                  <a:srgbClr val="80868D"/>
                </a:solidFill>
                <a:latin typeface="Google Sans Text"/>
                <a:ea typeface="Google Sans Text"/>
                <a:cs typeface="Google Sans Text"/>
                <a:sym typeface="Google Sans Text"/>
              </a:rPr>
              <a:t>Logic board          Rear camera          Front camera          Top speaker          Battery          Chin board          Bottom speaker          Vibrator          Enclosure</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 Assembly">
  <p:cSld name="TITLE_1_2_1_1_1_1_1_1_1_1_1_1_1_1_1_1">
    <p:bg>
      <p:bgPr>
        <a:solidFill>
          <a:srgbClr val="FFFFFF"/>
        </a:solidFill>
      </p:bgPr>
    </p:bg>
    <p:spTree>
      <p:nvGrpSpPr>
        <p:cNvPr id="262" name="Shape 262"/>
        <p:cNvGrpSpPr/>
        <p:nvPr/>
      </p:nvGrpSpPr>
      <p:grpSpPr>
        <a:xfrm>
          <a:off x="0" y="0"/>
          <a:ext cx="0" cy="0"/>
          <a:chOff x="0" y="0"/>
          <a:chExt cx="0" cy="0"/>
        </a:xfrm>
      </p:grpSpPr>
      <p:sp>
        <p:nvSpPr>
          <p:cNvPr id="263" name="Google Shape;263;p31"/>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64" name="Google Shape;264;p31"/>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65" name="Google Shape;265;p31"/>
          <p:cNvSpPr/>
          <p:nvPr/>
        </p:nvSpPr>
        <p:spPr>
          <a:xfrm>
            <a:off x="5501488" y="73600"/>
            <a:ext cx="685800" cy="133200"/>
          </a:xfrm>
          <a:prstGeom prst="rect">
            <a:avLst/>
          </a:prstGeom>
          <a:solidFill>
            <a:schemeClr val="dk2"/>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Assembly</a:t>
            </a:r>
            <a:endParaRPr b="1" sz="500">
              <a:solidFill>
                <a:schemeClr val="dk1"/>
              </a:solidFill>
              <a:latin typeface="Google Sans Text"/>
              <a:ea typeface="Google Sans Text"/>
              <a:cs typeface="Google Sans Text"/>
              <a:sym typeface="Google Sans Text"/>
            </a:endParaRPr>
          </a:p>
        </p:txBody>
      </p:sp>
      <p:sp>
        <p:nvSpPr>
          <p:cNvPr id="266" name="Google Shape;266;p31"/>
          <p:cNvSpPr/>
          <p:nvPr/>
        </p:nvSpPr>
        <p:spPr>
          <a:xfrm>
            <a:off x="5501494" y="261599"/>
            <a:ext cx="685800" cy="12900"/>
          </a:xfrm>
          <a:prstGeom prst="rect">
            <a:avLst/>
          </a:prstGeom>
          <a:solidFill>
            <a:schemeClr val="dk1"/>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67" name="Google Shape;267;p31"/>
          <p:cNvSpPr/>
          <p:nvPr/>
        </p:nvSpPr>
        <p:spPr>
          <a:xfrm>
            <a:off x="458400" y="4616388"/>
            <a:ext cx="8229600" cy="183300"/>
          </a:xfrm>
          <a:prstGeom prst="roundRect">
            <a:avLst>
              <a:gd fmla="val 50000" name="adj"/>
            </a:avLst>
          </a:prstGeom>
          <a:solidFill>
            <a:srgbClr val="F6F5F4"/>
          </a:solidFill>
          <a:ln cap="flat" cmpd="sng" w="4775">
            <a:solidFill>
              <a:srgbClr val="EEEBE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Enclosure          Vibrator          Bottom speaker          Chin board          Display          Battery          Top speaker         Rear camera         Logic board         ANT4 Board         mmWave module          Front camera          Jumpflex          BG sub</a:t>
            </a:r>
            <a:endParaRPr sz="500">
              <a:solidFill>
                <a:srgbClr val="80868D"/>
              </a:solidFill>
              <a:latin typeface="Google Sans Text"/>
              <a:ea typeface="Google Sans Text"/>
              <a:cs typeface="Google Sans Text"/>
              <a:sym typeface="Google Sans Tex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Troubleshooting">
  <p:cSld name="TITLE_1_2_1_1_1_1_1_1_1_1_1_1_1_1_1_1_1">
    <p:bg>
      <p:bgPr>
        <a:solidFill>
          <a:srgbClr val="FFFFFF"/>
        </a:solidFill>
      </p:bgPr>
    </p:bg>
    <p:spTree>
      <p:nvGrpSpPr>
        <p:cNvPr id="268" name="Shape 268"/>
        <p:cNvGrpSpPr/>
        <p:nvPr/>
      </p:nvGrpSpPr>
      <p:grpSpPr>
        <a:xfrm>
          <a:off x="0" y="0"/>
          <a:ext cx="0" cy="0"/>
          <a:chOff x="0" y="0"/>
          <a:chExt cx="0" cy="0"/>
        </a:xfrm>
      </p:grpSpPr>
      <p:sp>
        <p:nvSpPr>
          <p:cNvPr id="269" name="Google Shape;269;p32"/>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70" name="Google Shape;270;p32"/>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71" name="Google Shape;271;p32"/>
          <p:cNvSpPr/>
          <p:nvPr/>
        </p:nvSpPr>
        <p:spPr>
          <a:xfrm>
            <a:off x="6349746" y="73600"/>
            <a:ext cx="685800" cy="133200"/>
          </a:xfrm>
          <a:prstGeom prst="rect">
            <a:avLst/>
          </a:prstGeom>
          <a:solidFill>
            <a:schemeClr val="dk2"/>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Troubleshooting</a:t>
            </a:r>
            <a:endParaRPr b="1" sz="500">
              <a:solidFill>
                <a:schemeClr val="dk1"/>
              </a:solidFill>
              <a:latin typeface="Google Sans Text"/>
              <a:ea typeface="Google Sans Text"/>
              <a:cs typeface="Google Sans Text"/>
              <a:sym typeface="Google Sans Text"/>
            </a:endParaRPr>
          </a:p>
        </p:txBody>
      </p:sp>
      <p:sp>
        <p:nvSpPr>
          <p:cNvPr id="272" name="Google Shape;272;p32"/>
          <p:cNvSpPr/>
          <p:nvPr/>
        </p:nvSpPr>
        <p:spPr>
          <a:xfrm>
            <a:off x="6349750" y="261599"/>
            <a:ext cx="685800" cy="12900"/>
          </a:xfrm>
          <a:prstGeom prst="rect">
            <a:avLst/>
          </a:prstGeom>
          <a:solidFill>
            <a:schemeClr val="dk1"/>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 Testing">
  <p:cSld name="TITLE_1_2_1_1_1_1_1_1_1_1_1_1_1_1_1_1_1_1">
    <p:bg>
      <p:bgPr>
        <a:solidFill>
          <a:srgbClr val="FFFFFF"/>
        </a:solidFill>
      </p:bgPr>
    </p:bg>
    <p:spTree>
      <p:nvGrpSpPr>
        <p:cNvPr id="273" name="Shape 273"/>
        <p:cNvGrpSpPr/>
        <p:nvPr/>
      </p:nvGrpSpPr>
      <p:grpSpPr>
        <a:xfrm>
          <a:off x="0" y="0"/>
          <a:ext cx="0" cy="0"/>
          <a:chOff x="0" y="0"/>
          <a:chExt cx="0" cy="0"/>
        </a:xfrm>
      </p:grpSpPr>
      <p:sp>
        <p:nvSpPr>
          <p:cNvPr id="274" name="Google Shape;274;p33"/>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75" name="Google Shape;275;p33"/>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76" name="Google Shape;276;p33"/>
          <p:cNvSpPr/>
          <p:nvPr/>
        </p:nvSpPr>
        <p:spPr>
          <a:xfrm>
            <a:off x="7198004" y="73600"/>
            <a:ext cx="685800" cy="133200"/>
          </a:xfrm>
          <a:prstGeom prst="rect">
            <a:avLst/>
          </a:prstGeom>
          <a:solidFill>
            <a:schemeClr val="dk2"/>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Testing</a:t>
            </a:r>
            <a:endParaRPr b="1" sz="500">
              <a:solidFill>
                <a:schemeClr val="dk1"/>
              </a:solidFill>
              <a:latin typeface="Google Sans Text"/>
              <a:ea typeface="Google Sans Text"/>
              <a:cs typeface="Google Sans Text"/>
              <a:sym typeface="Google Sans Text"/>
            </a:endParaRPr>
          </a:p>
        </p:txBody>
      </p:sp>
      <p:sp>
        <p:nvSpPr>
          <p:cNvPr id="277" name="Google Shape;277;p33"/>
          <p:cNvSpPr/>
          <p:nvPr/>
        </p:nvSpPr>
        <p:spPr>
          <a:xfrm>
            <a:off x="7198000" y="261599"/>
            <a:ext cx="685800" cy="12900"/>
          </a:xfrm>
          <a:prstGeom prst="rect">
            <a:avLst/>
          </a:prstGeom>
          <a:solidFill>
            <a:schemeClr val="dk1"/>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4"/>
          <p:cNvSpPr txBox="1"/>
          <p:nvPr>
            <p:ph type="title"/>
          </p:nvPr>
        </p:nvSpPr>
        <p:spPr>
          <a:xfrm>
            <a:off x="457200" y="205740"/>
            <a:ext cx="8229600" cy="82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 type="body"/>
          </p:nvPr>
        </p:nvSpPr>
        <p:spPr>
          <a:xfrm>
            <a:off x="457200" y="1183005"/>
            <a:ext cx="8229600" cy="33945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4" name="Google Shape;24;p4"/>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 No Section">
  <p:cSld name="TITLE_1_2_1_1_1_1_1_1_1_1_1_1_1_1_1_1_1_1_1">
    <p:bg>
      <p:bgPr>
        <a:solidFill>
          <a:srgbClr val="FFFFFF"/>
        </a:solidFill>
      </p:bgPr>
    </p:bg>
    <p:spTree>
      <p:nvGrpSpPr>
        <p:cNvPr id="278" name="Shape 278"/>
        <p:cNvGrpSpPr/>
        <p:nvPr/>
      </p:nvGrpSpPr>
      <p:grpSpPr>
        <a:xfrm>
          <a:off x="0" y="0"/>
          <a:ext cx="0" cy="0"/>
          <a:chOff x="0" y="0"/>
          <a:chExt cx="0" cy="0"/>
        </a:xfrm>
      </p:grpSpPr>
      <p:sp>
        <p:nvSpPr>
          <p:cNvPr id="279" name="Google Shape;279;p34"/>
          <p:cNvSpPr txBox="1"/>
          <p:nvPr>
            <p:ph type="title"/>
          </p:nvPr>
        </p:nvSpPr>
        <p:spPr>
          <a:xfrm>
            <a:off x="457203" y="548640"/>
            <a:ext cx="8229600" cy="365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80" name="Google Shape;280;p34"/>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 Assembly-Flip">
  <p:cSld name="TITLE_1_2_1_1_1_1_1_1_1_1_1_1_1_1_1_1_1_1_1_1">
    <p:bg>
      <p:bgPr>
        <a:solidFill>
          <a:srgbClr val="FFFFFF"/>
        </a:solidFill>
      </p:bgPr>
    </p:bg>
    <p:spTree>
      <p:nvGrpSpPr>
        <p:cNvPr id="281" name="Shape 281"/>
        <p:cNvGrpSpPr/>
        <p:nvPr/>
      </p:nvGrpSpPr>
      <p:grpSpPr>
        <a:xfrm>
          <a:off x="0" y="0"/>
          <a:ext cx="0" cy="0"/>
          <a:chOff x="0" y="0"/>
          <a:chExt cx="0" cy="0"/>
        </a:xfrm>
      </p:grpSpPr>
      <p:sp>
        <p:nvSpPr>
          <p:cNvPr id="282" name="Google Shape;282;p35"/>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83" name="Google Shape;283;p35"/>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84" name="Google Shape;284;p35"/>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85" name="Google Shape;285;p35"/>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286" name="Google Shape;286;p35"/>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287" name="Google Shape;287;p35"/>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288" name="Google Shape;288;p35"/>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289" name="Google Shape;289;p35"/>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290" name="Google Shape;290;p35"/>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291" name="Google Shape;291;p35"/>
          <p:cNvSpPr/>
          <p:nvPr/>
        </p:nvSpPr>
        <p:spPr>
          <a:xfrm>
            <a:off x="6050263"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92" name="Google Shape;292;p35"/>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293" name="Google Shape;293;p35"/>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Assembly-Flip</a:t>
            </a:r>
            <a:endParaRPr b="1" sz="500">
              <a:solidFill>
                <a:schemeClr val="dk1"/>
              </a:solidFill>
              <a:latin typeface="Google Sans Text"/>
              <a:ea typeface="Google Sans Text"/>
              <a:cs typeface="Google Sans Text"/>
              <a:sym typeface="Google Sans Text"/>
            </a:endParaRPr>
          </a:p>
        </p:txBody>
      </p:sp>
      <p:sp>
        <p:nvSpPr>
          <p:cNvPr id="294" name="Google Shape;294;p35"/>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295" name="Google Shape;295;p35"/>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296" name="Google Shape;296;p35"/>
          <p:cNvSpPr/>
          <p:nvPr/>
        </p:nvSpPr>
        <p:spPr>
          <a:xfrm>
            <a:off x="458400" y="4616388"/>
            <a:ext cx="8229600" cy="183300"/>
          </a:xfrm>
          <a:prstGeom prst="roundRect">
            <a:avLst>
              <a:gd fmla="val 50000" name="adj"/>
            </a:avLst>
          </a:prstGeom>
          <a:solidFill>
            <a:srgbClr val="F6F5F4"/>
          </a:solidFill>
          <a:ln cap="flat" cmpd="sng" w="477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Outer Display              Lower Board              Flip Cowling with Vibrator              Top speaker              Upper Board              Outer Front camera              Detune Board              Receiver              Flip Battery              Inner Display Sub</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7" name="Shape 27"/>
        <p:cNvGrpSpPr/>
        <p:nvPr/>
      </p:nvGrpSpPr>
      <p:grpSpPr>
        <a:xfrm>
          <a:off x="0" y="0"/>
          <a:ext cx="0" cy="0"/>
          <a:chOff x="0" y="0"/>
          <a:chExt cx="0" cy="0"/>
        </a:xfrm>
      </p:grpSpPr>
      <p:sp>
        <p:nvSpPr>
          <p:cNvPr id="28" name="Google Shape;28;p5"/>
          <p:cNvSpPr txBox="1"/>
          <p:nvPr>
            <p:ph type="title"/>
          </p:nvPr>
        </p:nvSpPr>
        <p:spPr>
          <a:xfrm>
            <a:off x="457200" y="205740"/>
            <a:ext cx="8229600" cy="82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
          <p:cNvSpPr txBox="1"/>
          <p:nvPr>
            <p:ph idx="1" type="body"/>
          </p:nvPr>
        </p:nvSpPr>
        <p:spPr>
          <a:xfrm>
            <a:off x="457200" y="1183005"/>
            <a:ext cx="3977700" cy="33945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0" name="Google Shape;30;p5"/>
          <p:cNvSpPr txBox="1"/>
          <p:nvPr>
            <p:ph idx="2" type="body"/>
          </p:nvPr>
        </p:nvSpPr>
        <p:spPr>
          <a:xfrm>
            <a:off x="4709160" y="1183005"/>
            <a:ext cx="3977700" cy="33945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1" name="Google Shape;31;p5"/>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4" name="Shape 34"/>
        <p:cNvGrpSpPr/>
        <p:nvPr/>
      </p:nvGrpSpPr>
      <p:grpSpPr>
        <a:xfrm>
          <a:off x="0" y="0"/>
          <a:ext cx="0" cy="0"/>
          <a:chOff x="0" y="0"/>
          <a:chExt cx="0" cy="0"/>
        </a:xfrm>
      </p:grpSpPr>
      <p:sp>
        <p:nvSpPr>
          <p:cNvPr id="35" name="Google Shape;35;p6"/>
          <p:cNvSpPr txBox="1"/>
          <p:nvPr>
            <p:ph type="title"/>
          </p:nvPr>
        </p:nvSpPr>
        <p:spPr>
          <a:xfrm>
            <a:off x="457200" y="205740"/>
            <a:ext cx="8229600" cy="82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Cover Slide A">
  <p:cSld name="TITLE_1">
    <p:spTree>
      <p:nvGrpSpPr>
        <p:cNvPr id="44" name="Shape 44"/>
        <p:cNvGrpSpPr/>
        <p:nvPr/>
      </p:nvGrpSpPr>
      <p:grpSpPr>
        <a:xfrm>
          <a:off x="0" y="0"/>
          <a:ext cx="0" cy="0"/>
          <a:chOff x="0" y="0"/>
          <a:chExt cx="0" cy="0"/>
        </a:xfrm>
      </p:grpSpPr>
      <p:sp>
        <p:nvSpPr>
          <p:cNvPr id="45" name="Google Shape;45;p8"/>
          <p:cNvSpPr txBox="1"/>
          <p:nvPr>
            <p:ph type="title"/>
          </p:nvPr>
        </p:nvSpPr>
        <p:spPr>
          <a:xfrm>
            <a:off x="457203" y="1265656"/>
            <a:ext cx="8229600" cy="1391400"/>
          </a:xfrm>
          <a:prstGeom prst="rect">
            <a:avLst/>
          </a:prstGeom>
        </p:spPr>
        <p:txBody>
          <a:bodyPr anchorCtr="0" anchor="t" bIns="0" lIns="0" spcFirstLastPara="1" rIns="0" wrap="square" tIns="0">
            <a:noAutofit/>
          </a:bodyPr>
          <a:lstStyle>
            <a:lvl1pPr lvl="0">
              <a:spcBef>
                <a:spcPts val="0"/>
              </a:spcBef>
              <a:spcAft>
                <a:spcPts val="0"/>
              </a:spcAft>
              <a:buSzPts val="5300"/>
              <a:buNone/>
              <a:defRPr sz="5300"/>
            </a:lvl1pPr>
            <a:lvl2pPr lvl="1">
              <a:spcBef>
                <a:spcPts val="0"/>
              </a:spcBef>
              <a:spcAft>
                <a:spcPts val="0"/>
              </a:spcAft>
              <a:buSzPts val="5300"/>
              <a:buNone/>
              <a:defRPr sz="5300"/>
            </a:lvl2pPr>
            <a:lvl3pPr lvl="2">
              <a:spcBef>
                <a:spcPts val="0"/>
              </a:spcBef>
              <a:spcAft>
                <a:spcPts val="0"/>
              </a:spcAft>
              <a:buSzPts val="5300"/>
              <a:buNone/>
              <a:defRPr sz="5300"/>
            </a:lvl3pPr>
            <a:lvl4pPr lvl="3">
              <a:spcBef>
                <a:spcPts val="0"/>
              </a:spcBef>
              <a:spcAft>
                <a:spcPts val="0"/>
              </a:spcAft>
              <a:buSzPts val="5300"/>
              <a:buNone/>
              <a:defRPr sz="5300"/>
            </a:lvl4pPr>
            <a:lvl5pPr lvl="4">
              <a:spcBef>
                <a:spcPts val="0"/>
              </a:spcBef>
              <a:spcAft>
                <a:spcPts val="0"/>
              </a:spcAft>
              <a:buSzPts val="5300"/>
              <a:buNone/>
              <a:defRPr sz="5300"/>
            </a:lvl5pPr>
            <a:lvl6pPr lvl="5">
              <a:spcBef>
                <a:spcPts val="0"/>
              </a:spcBef>
              <a:spcAft>
                <a:spcPts val="0"/>
              </a:spcAft>
              <a:buSzPts val="5300"/>
              <a:buNone/>
              <a:defRPr sz="5300"/>
            </a:lvl6pPr>
            <a:lvl7pPr lvl="6">
              <a:spcBef>
                <a:spcPts val="0"/>
              </a:spcBef>
              <a:spcAft>
                <a:spcPts val="0"/>
              </a:spcAft>
              <a:buSzPts val="5300"/>
              <a:buNone/>
              <a:defRPr sz="5300"/>
            </a:lvl7pPr>
            <a:lvl8pPr lvl="7">
              <a:spcBef>
                <a:spcPts val="0"/>
              </a:spcBef>
              <a:spcAft>
                <a:spcPts val="0"/>
              </a:spcAft>
              <a:buSzPts val="5300"/>
              <a:buNone/>
              <a:defRPr sz="5300"/>
            </a:lvl8pPr>
            <a:lvl9pPr lvl="8">
              <a:spcBef>
                <a:spcPts val="0"/>
              </a:spcBef>
              <a:spcAft>
                <a:spcPts val="0"/>
              </a:spcAft>
              <a:buSzPts val="5300"/>
              <a:buNone/>
              <a:defRPr sz="5300"/>
            </a:lvl9pPr>
          </a:lstStyle>
          <a:p/>
        </p:txBody>
      </p:sp>
      <p:sp>
        <p:nvSpPr>
          <p:cNvPr id="46" name="Google Shape;46;p8"/>
          <p:cNvSpPr/>
          <p:nvPr/>
        </p:nvSpPr>
        <p:spPr>
          <a:xfrm>
            <a:off x="0" y="4785000"/>
            <a:ext cx="9144000" cy="358500"/>
          </a:xfrm>
          <a:prstGeom prst="rect">
            <a:avLst/>
          </a:prstGeom>
          <a:solidFill>
            <a:srgbClr val="FFFFFF"/>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47" name="Google Shape;47;p8"/>
          <p:cNvSpPr txBox="1"/>
          <p:nvPr>
            <p:ph idx="1" type="body"/>
          </p:nvPr>
        </p:nvSpPr>
        <p:spPr>
          <a:xfrm>
            <a:off x="457203" y="2968750"/>
            <a:ext cx="3338100" cy="856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48" name="Google Shape;48;p8"/>
          <p:cNvSpPr txBox="1"/>
          <p:nvPr>
            <p:ph idx="12" type="sldNum"/>
          </p:nvPr>
        </p:nvSpPr>
        <p:spPr>
          <a:xfrm>
            <a:off x="8556784" y="4749851"/>
            <a:ext cx="548700" cy="393600"/>
          </a:xfrm>
          <a:prstGeom prst="rect">
            <a:avLst/>
          </a:prstGeom>
        </p:spPr>
        <p:txBody>
          <a:bodyPr anchorCtr="0" anchor="t" bIns="83825" lIns="83825" spcFirstLastPara="1" rIns="83825" wrap="square" tIns="838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DSM Standard Body">
  <p:cSld name="TITLE_1_2_1_1_1_1_1_1_1_1_1">
    <p:bg>
      <p:bgPr>
        <a:solidFill>
          <a:srgbClr val="FFFFFF"/>
        </a:solidFill>
      </p:bgPr>
    </p:bg>
    <p:spTree>
      <p:nvGrpSpPr>
        <p:cNvPr id="49" name="Shape 49"/>
        <p:cNvGrpSpPr/>
        <p:nvPr/>
      </p:nvGrpSpPr>
      <p:grpSpPr>
        <a:xfrm>
          <a:off x="0" y="0"/>
          <a:ext cx="0" cy="0"/>
          <a:chOff x="0" y="0"/>
          <a:chExt cx="0" cy="0"/>
        </a:xfrm>
      </p:grpSpPr>
      <p:sp>
        <p:nvSpPr>
          <p:cNvPr id="50" name="Google Shape;50;p9"/>
          <p:cNvSpPr txBox="1"/>
          <p:nvPr>
            <p:ph type="title"/>
          </p:nvPr>
        </p:nvSpPr>
        <p:spPr>
          <a:xfrm>
            <a:off x="457203" y="546172"/>
            <a:ext cx="1940700" cy="407700"/>
          </a:xfrm>
          <a:prstGeom prst="rect">
            <a:avLst/>
          </a:prstGeom>
        </p:spPr>
        <p:txBody>
          <a:bodyPr anchorCtr="0" anchor="t" bIns="0" lIns="0" spcFirstLastPara="1" rIns="0" wrap="square" tIns="0">
            <a:noAutofit/>
          </a:bodyPr>
          <a:lstStyle>
            <a:lvl1pPr lvl="0">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1pPr>
            <a:lvl2pPr lvl="1">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2pPr>
            <a:lvl3pPr lvl="2">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3pPr>
            <a:lvl4pPr lvl="3">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4pPr>
            <a:lvl5pPr lvl="4">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5pPr>
            <a:lvl6pPr lvl="5">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6pPr>
            <a:lvl7pPr lvl="6">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7pPr>
            <a:lvl8pPr lvl="7">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8pPr>
            <a:lvl9pPr lvl="8">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9pPr>
          </a:lstStyle>
          <a:p/>
        </p:txBody>
      </p:sp>
      <p:sp>
        <p:nvSpPr>
          <p:cNvPr id="51" name="Google Shape;51;p9"/>
          <p:cNvSpPr txBox="1"/>
          <p:nvPr>
            <p:ph idx="1" type="body"/>
          </p:nvPr>
        </p:nvSpPr>
        <p:spPr>
          <a:xfrm>
            <a:off x="457203" y="1143000"/>
            <a:ext cx="1940700" cy="32592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600"/>
              </a:spcBef>
              <a:spcAft>
                <a:spcPts val="0"/>
              </a:spcAft>
              <a:buClr>
                <a:schemeClr val="dk1"/>
              </a:buClr>
              <a:buSzPts val="900"/>
              <a:buChar char="○"/>
              <a:defRPr/>
            </a:lvl2pPr>
            <a:lvl3pPr indent="-285750" lvl="2" marL="1371600">
              <a:spcBef>
                <a:spcPts val="600"/>
              </a:spcBef>
              <a:spcAft>
                <a:spcPts val="0"/>
              </a:spcAft>
              <a:buClr>
                <a:schemeClr val="dk1"/>
              </a:buClr>
              <a:buSzPts val="900"/>
              <a:buChar char="■"/>
              <a:defRPr/>
            </a:lvl3pPr>
            <a:lvl4pPr indent="-285750" lvl="3" marL="1828800">
              <a:spcBef>
                <a:spcPts val="600"/>
              </a:spcBef>
              <a:spcAft>
                <a:spcPts val="0"/>
              </a:spcAft>
              <a:buClr>
                <a:schemeClr val="dk1"/>
              </a:buClr>
              <a:buSzPts val="900"/>
              <a:buChar char="●"/>
              <a:defRPr/>
            </a:lvl4pPr>
            <a:lvl5pPr indent="-285750" lvl="4" marL="2286000">
              <a:spcBef>
                <a:spcPts val="600"/>
              </a:spcBef>
              <a:spcAft>
                <a:spcPts val="0"/>
              </a:spcAft>
              <a:buClr>
                <a:schemeClr val="dk1"/>
              </a:buClr>
              <a:buSzPts val="900"/>
              <a:buChar char="○"/>
              <a:defRPr/>
            </a:lvl5pPr>
            <a:lvl6pPr indent="-285750" lvl="5" marL="2743200">
              <a:spcBef>
                <a:spcPts val="600"/>
              </a:spcBef>
              <a:spcAft>
                <a:spcPts val="0"/>
              </a:spcAft>
              <a:buClr>
                <a:schemeClr val="dk1"/>
              </a:buClr>
              <a:buSzPts val="900"/>
              <a:buChar char="■"/>
              <a:defRPr/>
            </a:lvl6pPr>
            <a:lvl7pPr indent="-285750" lvl="6" marL="3200400">
              <a:spcBef>
                <a:spcPts val="600"/>
              </a:spcBef>
              <a:spcAft>
                <a:spcPts val="0"/>
              </a:spcAft>
              <a:buClr>
                <a:schemeClr val="dk1"/>
              </a:buClr>
              <a:buSzPts val="900"/>
              <a:buChar char="●"/>
              <a:defRPr/>
            </a:lvl7pPr>
            <a:lvl8pPr indent="-285750" lvl="7" marL="3657600">
              <a:spcBef>
                <a:spcPts val="600"/>
              </a:spcBef>
              <a:spcAft>
                <a:spcPts val="0"/>
              </a:spcAft>
              <a:buClr>
                <a:schemeClr val="dk1"/>
              </a:buClr>
              <a:buSzPts val="900"/>
              <a:buChar char="○"/>
              <a:defRPr/>
            </a:lvl8pPr>
            <a:lvl9pPr indent="-285750" lvl="8" marL="4114800">
              <a:spcBef>
                <a:spcPts val="600"/>
              </a:spcBef>
              <a:spcAft>
                <a:spcPts val="600"/>
              </a:spcAft>
              <a:buClr>
                <a:schemeClr val="dk1"/>
              </a:buClr>
              <a:buSzPts val="900"/>
              <a:buChar char="■"/>
              <a:defRPr/>
            </a:lvl9pPr>
          </a:lstStyle>
          <a:p/>
        </p:txBody>
      </p:sp>
      <p:sp>
        <p:nvSpPr>
          <p:cNvPr id="52" name="Google Shape;52;p9"/>
          <p:cNvSpPr txBox="1"/>
          <p:nvPr>
            <p:ph idx="12" type="sldNum"/>
          </p:nvPr>
        </p:nvSpPr>
        <p:spPr>
          <a:xfrm>
            <a:off x="8556784" y="4749851"/>
            <a:ext cx="548700" cy="393600"/>
          </a:xfrm>
          <a:prstGeom prst="rect">
            <a:avLst/>
          </a:prstGeom>
        </p:spPr>
        <p:txBody>
          <a:bodyPr anchorCtr="0" anchor="t" bIns="83825" lIns="83825" spcFirstLastPara="1" rIns="83825" wrap="square" tIns="838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1">
  <p:cSld name="TITLE_1_1_1_1_1_3_1">
    <p:bg>
      <p:bgPr>
        <a:solidFill>
          <a:srgbClr val="FFFFFF"/>
        </a:solidFill>
      </p:bgPr>
    </p:bg>
    <p:spTree>
      <p:nvGrpSpPr>
        <p:cNvPr id="53" name="Shape 53"/>
        <p:cNvGrpSpPr/>
        <p:nvPr/>
      </p:nvGrpSpPr>
      <p:grpSpPr>
        <a:xfrm>
          <a:off x="0" y="0"/>
          <a:ext cx="0" cy="0"/>
          <a:chOff x="0" y="0"/>
          <a:chExt cx="0" cy="0"/>
        </a:xfrm>
      </p:grpSpPr>
      <p:sp>
        <p:nvSpPr>
          <p:cNvPr id="54" name="Google Shape;54;p10"/>
          <p:cNvSpPr txBox="1"/>
          <p:nvPr>
            <p:ph idx="1" type="subTitle"/>
          </p:nvPr>
        </p:nvSpPr>
        <p:spPr>
          <a:xfrm>
            <a:off x="1005850" y="270050"/>
            <a:ext cx="12804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9pPr>
          </a:lstStyle>
          <a:p/>
        </p:txBody>
      </p:sp>
      <p:sp>
        <p:nvSpPr>
          <p:cNvPr id="55" name="Google Shape;55;p10"/>
          <p:cNvSpPr txBox="1"/>
          <p:nvPr>
            <p:ph idx="2" type="subTitle"/>
          </p:nvPr>
        </p:nvSpPr>
        <p:spPr>
          <a:xfrm>
            <a:off x="4633200" y="270050"/>
            <a:ext cx="20550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9pPr>
          </a:lstStyle>
          <a:p/>
        </p:txBody>
      </p:sp>
      <p:sp>
        <p:nvSpPr>
          <p:cNvPr id="56" name="Google Shape;56;p10"/>
          <p:cNvSpPr txBox="1"/>
          <p:nvPr>
            <p:ph idx="3" type="subTitle"/>
          </p:nvPr>
        </p:nvSpPr>
        <p:spPr>
          <a:xfrm>
            <a:off x="6814650" y="270050"/>
            <a:ext cx="20550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9pPr>
          </a:lstStyle>
          <a:p/>
        </p:txBody>
      </p:sp>
      <p:sp>
        <p:nvSpPr>
          <p:cNvPr id="57" name="Google Shape;57;p10"/>
          <p:cNvSpPr txBox="1"/>
          <p:nvPr>
            <p:ph idx="4" type="subTitle"/>
          </p:nvPr>
        </p:nvSpPr>
        <p:spPr>
          <a:xfrm>
            <a:off x="276525" y="270000"/>
            <a:ext cx="5487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9pPr>
          </a:lstStyle>
          <a:p/>
        </p:txBody>
      </p:sp>
      <p:sp>
        <p:nvSpPr>
          <p:cNvPr id="58" name="Google Shape;58;p10"/>
          <p:cNvSpPr txBox="1"/>
          <p:nvPr>
            <p:ph type="title"/>
          </p:nvPr>
        </p:nvSpPr>
        <p:spPr>
          <a:xfrm>
            <a:off x="276525" y="1080000"/>
            <a:ext cx="6415500" cy="37983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3600"/>
              <a:buFont typeface="Google Sans"/>
              <a:buNone/>
              <a:defRPr sz="3600">
                <a:solidFill>
                  <a:schemeClr val="dk1"/>
                </a:solidFill>
                <a:latin typeface="Google Sans"/>
                <a:ea typeface="Google Sans"/>
                <a:cs typeface="Google Sans"/>
                <a:sym typeface="Google Sans"/>
              </a:defRPr>
            </a:lvl1pPr>
            <a:lvl2pPr lvl="1">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2pPr>
            <a:lvl3pPr lvl="2">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3pPr>
            <a:lvl4pPr lvl="3">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4pPr>
            <a:lvl5pPr lvl="4">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5pPr>
            <a:lvl6pPr lvl="5">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6pPr>
            <a:lvl7pPr lvl="6">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7pPr>
            <a:lvl8pPr lvl="7">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8pPr>
            <a:lvl9pPr lvl="8">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9pPr>
          </a:lstStyle>
          <a:p/>
        </p:txBody>
      </p:sp>
      <p:sp>
        <p:nvSpPr>
          <p:cNvPr id="59" name="Google Shape;59;p10"/>
          <p:cNvSpPr txBox="1"/>
          <p:nvPr>
            <p:ph idx="5" type="subTitle"/>
          </p:nvPr>
        </p:nvSpPr>
        <p:spPr>
          <a:xfrm>
            <a:off x="1001838" y="379400"/>
            <a:ext cx="35049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9pPr>
          </a:lstStyle>
          <a:p/>
        </p:txBody>
      </p:sp>
      <p:sp>
        <p:nvSpPr>
          <p:cNvPr id="60" name="Google Shape;60;p10"/>
          <p:cNvSpPr txBox="1"/>
          <p:nvPr>
            <p:ph idx="12" type="sldNum"/>
          </p:nvPr>
        </p:nvSpPr>
        <p:spPr>
          <a:xfrm>
            <a:off x="8556784" y="4749851"/>
            <a:ext cx="548700" cy="393300"/>
          </a:xfrm>
          <a:prstGeom prst="rect">
            <a:avLst/>
          </a:prstGeom>
        </p:spPr>
        <p:txBody>
          <a:bodyPr anchorCtr="0" anchor="t" bIns="83825" lIns="83825" spcFirstLastPara="1" rIns="83825" wrap="square" tIns="83825">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61" name="Shape 61"/>
        <p:cNvGrpSpPr/>
        <p:nvPr/>
      </p:nvGrpSpPr>
      <p:grpSpPr>
        <a:xfrm>
          <a:off x="0" y="0"/>
          <a:ext cx="0" cy="0"/>
          <a:chOff x="0" y="0"/>
          <a:chExt cx="0" cy="0"/>
        </a:xfrm>
      </p:grpSpPr>
      <p:sp>
        <p:nvSpPr>
          <p:cNvPr id="62" name="Google Shape;62;p11"/>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63" name="Google Shape;63;p11"/>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64" name="Google Shape;64;p11"/>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5.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theme" Target="../theme/theme3.xml"/><Relationship Id="rId12" Type="http://schemas.openxmlformats.org/officeDocument/2006/relationships/slideLayout" Target="../slideLayouts/slideLayout21.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theme" Target="../theme/theme4.xml"/><Relationship Id="rId10" Type="http://schemas.openxmlformats.org/officeDocument/2006/relationships/slideLayout" Target="../slideLayouts/slideLayout31.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740"/>
            <a:ext cx="8229600" cy="822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183005"/>
            <a:ext cx="8229600" cy="33945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8" name="Google Shape;8;p1"/>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700" u="none" cap="none" strike="noStrike">
                <a:solidFill>
                  <a:srgbClr val="A3A9AD"/>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700" u="none" cap="none" strike="noStrike">
                <a:solidFill>
                  <a:srgbClr val="A3A9AD"/>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39" name="Shape 39"/>
        <p:cNvGrpSpPr/>
        <p:nvPr/>
      </p:nvGrpSpPr>
      <p:grpSpPr>
        <a:xfrm>
          <a:off x="0" y="0"/>
          <a:ext cx="0" cy="0"/>
          <a:chOff x="0" y="0"/>
          <a:chExt cx="0" cy="0"/>
        </a:xfrm>
      </p:grpSpPr>
      <p:sp>
        <p:nvSpPr>
          <p:cNvPr id="40" name="Google Shape;40;p7"/>
          <p:cNvSpPr txBox="1"/>
          <p:nvPr>
            <p:ph type="title"/>
          </p:nvPr>
        </p:nvSpPr>
        <p:spPr>
          <a:xfrm>
            <a:off x="457203" y="343922"/>
            <a:ext cx="8229600" cy="5499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3100"/>
              <a:buFont typeface="Google Sans SemiBold"/>
              <a:buNone/>
              <a:defRPr sz="3100">
                <a:solidFill>
                  <a:schemeClr val="dk1"/>
                </a:solidFill>
                <a:latin typeface="Google Sans SemiBold"/>
                <a:ea typeface="Google Sans SemiBold"/>
                <a:cs typeface="Google Sans SemiBold"/>
                <a:sym typeface="Google Sans SemiBold"/>
              </a:defRPr>
            </a:lvl1pPr>
            <a:lvl2pPr lvl="1">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2pPr>
            <a:lvl3pPr lvl="2">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3pPr>
            <a:lvl4pPr lvl="3">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4pPr>
            <a:lvl5pPr lvl="4">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5pPr>
            <a:lvl6pPr lvl="5">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6pPr>
            <a:lvl7pPr lvl="6">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7pPr>
            <a:lvl8pPr lvl="7">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8pPr>
            <a:lvl9pPr lvl="8">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9pPr>
          </a:lstStyle>
          <a:p/>
        </p:txBody>
      </p:sp>
      <p:sp>
        <p:nvSpPr>
          <p:cNvPr id="41" name="Google Shape;41;p7"/>
          <p:cNvSpPr txBox="1"/>
          <p:nvPr>
            <p:ph idx="1" type="body"/>
          </p:nvPr>
        </p:nvSpPr>
        <p:spPr>
          <a:xfrm>
            <a:off x="457203" y="1030844"/>
            <a:ext cx="8229600" cy="3625800"/>
          </a:xfrm>
          <a:prstGeom prst="rect">
            <a:avLst/>
          </a:prstGeom>
          <a:noFill/>
          <a:ln>
            <a:noFill/>
          </a:ln>
        </p:spPr>
        <p:txBody>
          <a:bodyPr anchorCtr="0" anchor="t" bIns="0" lIns="0" spcFirstLastPara="1" rIns="0" wrap="square" tIns="0">
            <a:noAutofit/>
          </a:bodyPr>
          <a:lstStyle>
            <a:lvl1pPr indent="-285750" lvl="0" marL="457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1pPr>
            <a:lvl2pPr indent="-285750" lvl="1" marL="914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2pPr>
            <a:lvl3pPr indent="-285750" lvl="2" marL="1371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3pPr>
            <a:lvl4pPr indent="-285750" lvl="3" marL="1828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4pPr>
            <a:lvl5pPr indent="-285750" lvl="4" marL="22860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5pPr>
            <a:lvl6pPr indent="-285750" lvl="5" marL="2743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6pPr>
            <a:lvl7pPr indent="-285750" lvl="6" marL="3200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7pPr>
            <a:lvl8pPr indent="-285750" lvl="7" marL="3657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8pPr>
            <a:lvl9pPr indent="-285750" lvl="8" marL="4114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9pPr>
          </a:lstStyle>
          <a:p/>
        </p:txBody>
      </p:sp>
      <p:sp>
        <p:nvSpPr>
          <p:cNvPr id="42" name="Google Shape;42;p7"/>
          <p:cNvSpPr txBox="1"/>
          <p:nvPr>
            <p:ph idx="12" type="sldNum"/>
          </p:nvPr>
        </p:nvSpPr>
        <p:spPr>
          <a:xfrm>
            <a:off x="8556784" y="4749851"/>
            <a:ext cx="548700" cy="393900"/>
          </a:xfrm>
          <a:prstGeom prst="rect">
            <a:avLst/>
          </a:prstGeom>
          <a:noFill/>
          <a:ln>
            <a:noFill/>
          </a:ln>
        </p:spPr>
        <p:txBody>
          <a:bodyPr anchorCtr="0" anchor="t" bIns="83825" lIns="83825" spcFirstLastPara="1" rIns="83825" wrap="square" tIns="83825">
            <a:noAutofit/>
          </a:bodyPr>
          <a:lstStyle>
            <a:lvl1pPr lvl="0" algn="r">
              <a:buNone/>
              <a:defRPr sz="1200">
                <a:solidFill>
                  <a:schemeClr val="dk1"/>
                </a:solidFill>
                <a:latin typeface="Google Sans"/>
                <a:ea typeface="Google Sans"/>
                <a:cs typeface="Google Sans"/>
                <a:sym typeface="Google Sans"/>
              </a:defRPr>
            </a:lvl1pPr>
            <a:lvl2pPr lvl="1" algn="r">
              <a:buNone/>
              <a:defRPr sz="1200">
                <a:solidFill>
                  <a:schemeClr val="dk1"/>
                </a:solidFill>
                <a:latin typeface="Google Sans"/>
                <a:ea typeface="Google Sans"/>
                <a:cs typeface="Google Sans"/>
                <a:sym typeface="Google Sans"/>
              </a:defRPr>
            </a:lvl2pPr>
            <a:lvl3pPr lvl="2" algn="r">
              <a:buNone/>
              <a:defRPr sz="1200">
                <a:solidFill>
                  <a:schemeClr val="dk1"/>
                </a:solidFill>
                <a:latin typeface="Google Sans"/>
                <a:ea typeface="Google Sans"/>
                <a:cs typeface="Google Sans"/>
                <a:sym typeface="Google Sans"/>
              </a:defRPr>
            </a:lvl3pPr>
            <a:lvl4pPr lvl="3" algn="r">
              <a:buNone/>
              <a:defRPr sz="1200">
                <a:solidFill>
                  <a:schemeClr val="dk1"/>
                </a:solidFill>
                <a:latin typeface="Google Sans"/>
                <a:ea typeface="Google Sans"/>
                <a:cs typeface="Google Sans"/>
                <a:sym typeface="Google Sans"/>
              </a:defRPr>
            </a:lvl4pPr>
            <a:lvl5pPr lvl="4" algn="r">
              <a:buNone/>
              <a:defRPr sz="1200">
                <a:solidFill>
                  <a:schemeClr val="dk1"/>
                </a:solidFill>
                <a:latin typeface="Google Sans"/>
                <a:ea typeface="Google Sans"/>
                <a:cs typeface="Google Sans"/>
                <a:sym typeface="Google Sans"/>
              </a:defRPr>
            </a:lvl5pPr>
            <a:lvl6pPr lvl="5" algn="r">
              <a:buNone/>
              <a:defRPr sz="1200">
                <a:solidFill>
                  <a:schemeClr val="dk1"/>
                </a:solidFill>
                <a:latin typeface="Google Sans"/>
                <a:ea typeface="Google Sans"/>
                <a:cs typeface="Google Sans"/>
                <a:sym typeface="Google Sans"/>
              </a:defRPr>
            </a:lvl6pPr>
            <a:lvl7pPr lvl="6" algn="r">
              <a:buNone/>
              <a:defRPr sz="1200">
                <a:solidFill>
                  <a:schemeClr val="dk1"/>
                </a:solidFill>
                <a:latin typeface="Google Sans"/>
                <a:ea typeface="Google Sans"/>
                <a:cs typeface="Google Sans"/>
                <a:sym typeface="Google Sans"/>
              </a:defRPr>
            </a:lvl7pPr>
            <a:lvl8pPr lvl="7" algn="r">
              <a:buNone/>
              <a:defRPr sz="1200">
                <a:solidFill>
                  <a:schemeClr val="dk1"/>
                </a:solidFill>
                <a:latin typeface="Google Sans"/>
                <a:ea typeface="Google Sans"/>
                <a:cs typeface="Google Sans"/>
                <a:sym typeface="Google Sans"/>
              </a:defRPr>
            </a:lvl8pPr>
            <a:lvl9pPr lvl="8" algn="r">
              <a:buNone/>
              <a:defRPr sz="1200">
                <a:solidFill>
                  <a:schemeClr val="dk1"/>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US"/>
              <a:t>‹#›</a:t>
            </a:fld>
            <a:endParaRPr/>
          </a:p>
        </p:txBody>
      </p:sp>
      <p:sp>
        <p:nvSpPr>
          <p:cNvPr id="43" name="Google Shape;43;p7"/>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orient="horz" pos="217">
          <p15:clr>
            <a:srgbClr val="EA4335"/>
          </p15:clr>
        </p15:guide>
        <p15:guide id="4" orient="horz" pos="431">
          <p15:clr>
            <a:srgbClr val="EA4335"/>
          </p15:clr>
        </p15:guide>
        <p15:guide id="5" orient="horz" pos="3023">
          <p15:clr>
            <a:srgbClr val="EA4335"/>
          </p15:clr>
        </p15:guide>
        <p15:guide id="6" pos="630">
          <p15:clr>
            <a:srgbClr val="EA4335"/>
          </p15:clr>
        </p15:guide>
        <p15:guide id="7" pos="728">
          <p15:clr>
            <a:srgbClr val="EA4335"/>
          </p15:clr>
        </p15:guide>
        <p15:guide id="8" pos="1070">
          <p15:clr>
            <a:srgbClr val="EA4335"/>
          </p15:clr>
        </p15:guide>
        <p15:guide id="9" pos="1168">
          <p15:clr>
            <a:srgbClr val="EA4335"/>
          </p15:clr>
        </p15:guide>
        <p15:guide id="10" pos="1510">
          <p15:clr>
            <a:srgbClr val="EA4335"/>
          </p15:clr>
        </p15:guide>
        <p15:guide id="11" pos="1609">
          <p15:clr>
            <a:srgbClr val="EA4335"/>
          </p15:clr>
        </p15:guide>
        <p15:guide id="12" pos="1951">
          <p15:clr>
            <a:srgbClr val="EA4335"/>
          </p15:clr>
        </p15:guide>
        <p15:guide id="13" pos="2049">
          <p15:clr>
            <a:srgbClr val="EA4335"/>
          </p15:clr>
        </p15:guide>
        <p15:guide id="14" pos="2391">
          <p15:clr>
            <a:srgbClr val="EA4335"/>
          </p15:clr>
        </p15:guide>
        <p15:guide id="15" pos="2489">
          <p15:clr>
            <a:srgbClr val="EA4335"/>
          </p15:clr>
        </p15:guide>
        <p15:guide id="16" pos="2831">
          <p15:clr>
            <a:srgbClr val="EA4335"/>
          </p15:clr>
        </p15:guide>
        <p15:guide id="17" pos="2929">
          <p15:clr>
            <a:srgbClr val="EA4335"/>
          </p15:clr>
        </p15:guide>
        <p15:guide id="18" pos="3271">
          <p15:clr>
            <a:srgbClr val="EA4335"/>
          </p15:clr>
        </p15:guide>
        <p15:guide id="19" pos="3369">
          <p15:clr>
            <a:srgbClr val="EA4335"/>
          </p15:clr>
        </p15:guide>
        <p15:guide id="20" pos="3711">
          <p15:clr>
            <a:srgbClr val="EA4335"/>
          </p15:clr>
        </p15:guide>
        <p15:guide id="21" pos="3809">
          <p15:clr>
            <a:srgbClr val="EA4335"/>
          </p15:clr>
        </p15:guide>
        <p15:guide id="22" pos="4151">
          <p15:clr>
            <a:srgbClr val="EA4335"/>
          </p15:clr>
        </p15:guide>
        <p15:guide id="23" pos="4250">
          <p15:clr>
            <a:srgbClr val="EA4335"/>
          </p15:clr>
        </p15:guide>
        <p15:guide id="24" pos="4592">
          <p15:clr>
            <a:srgbClr val="EA4335"/>
          </p15:clr>
        </p15:guide>
        <p15:guide id="25" pos="4690">
          <p15:clr>
            <a:srgbClr val="EA4335"/>
          </p15:clr>
        </p15:guide>
        <p15:guide id="26" pos="5032">
          <p15:clr>
            <a:srgbClr val="EA4335"/>
          </p15:clr>
        </p15:guide>
        <p15:guide id="27" pos="5130">
          <p15:clr>
            <a:srgbClr val="EA4335"/>
          </p15:clr>
        </p15:guide>
        <p15:guide id="28" orient="horz" pos="2933">
          <p15:clr>
            <a:srgbClr val="EA4335"/>
          </p15:clr>
        </p15:guide>
        <p15:guide id="29" orient="horz" pos="1620">
          <p15:clr>
            <a:srgbClr val="EA4335"/>
          </p15:clr>
        </p15:guide>
        <p15:guide id="30" orient="horz" pos="1620">
          <p15:clr>
            <a:srgbClr val="EA4335"/>
          </p15:clr>
        </p15:guide>
        <p15:guide id="31" orient="horz" pos="36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65" name="Shape 65"/>
        <p:cNvGrpSpPr/>
        <p:nvPr/>
      </p:nvGrpSpPr>
      <p:grpSpPr>
        <a:xfrm>
          <a:off x="0" y="0"/>
          <a:ext cx="0" cy="0"/>
          <a:chOff x="0" y="0"/>
          <a:chExt cx="0" cy="0"/>
        </a:xfrm>
      </p:grpSpPr>
      <p:sp>
        <p:nvSpPr>
          <p:cNvPr id="66" name="Google Shape;66;p12"/>
          <p:cNvSpPr txBox="1"/>
          <p:nvPr>
            <p:ph type="title"/>
          </p:nvPr>
        </p:nvSpPr>
        <p:spPr>
          <a:xfrm>
            <a:off x="457203" y="343922"/>
            <a:ext cx="8229600" cy="5499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3200"/>
              <a:buFont typeface="Google Sans SemiBold"/>
              <a:buNone/>
              <a:defRPr sz="3200">
                <a:solidFill>
                  <a:schemeClr val="dk1"/>
                </a:solidFill>
                <a:latin typeface="Google Sans SemiBold"/>
                <a:ea typeface="Google Sans SemiBold"/>
                <a:cs typeface="Google Sans SemiBold"/>
                <a:sym typeface="Google Sans SemiBold"/>
              </a:defRPr>
            </a:lvl1pPr>
            <a:lvl2pPr lvl="1">
              <a:lnSpc>
                <a:spcPct val="90000"/>
              </a:lnSpc>
              <a:spcBef>
                <a:spcPts val="0"/>
              </a:spcBef>
              <a:spcAft>
                <a:spcPts val="0"/>
              </a:spcAft>
              <a:buSzPts val="3200"/>
              <a:buNone/>
              <a:defRPr sz="3200"/>
            </a:lvl2pPr>
            <a:lvl3pPr lvl="2">
              <a:lnSpc>
                <a:spcPct val="90000"/>
              </a:lnSpc>
              <a:spcBef>
                <a:spcPts val="0"/>
              </a:spcBef>
              <a:spcAft>
                <a:spcPts val="0"/>
              </a:spcAft>
              <a:buSzPts val="3200"/>
              <a:buNone/>
              <a:defRPr sz="3200"/>
            </a:lvl3pPr>
            <a:lvl4pPr lvl="3">
              <a:lnSpc>
                <a:spcPct val="90000"/>
              </a:lnSpc>
              <a:spcBef>
                <a:spcPts val="0"/>
              </a:spcBef>
              <a:spcAft>
                <a:spcPts val="0"/>
              </a:spcAft>
              <a:buSzPts val="3200"/>
              <a:buNone/>
              <a:defRPr sz="3200"/>
            </a:lvl4pPr>
            <a:lvl5pPr lvl="4">
              <a:lnSpc>
                <a:spcPct val="90000"/>
              </a:lnSpc>
              <a:spcBef>
                <a:spcPts val="0"/>
              </a:spcBef>
              <a:spcAft>
                <a:spcPts val="0"/>
              </a:spcAft>
              <a:buSzPts val="3200"/>
              <a:buNone/>
              <a:defRPr sz="3200"/>
            </a:lvl5pPr>
            <a:lvl6pPr lvl="5">
              <a:lnSpc>
                <a:spcPct val="90000"/>
              </a:lnSpc>
              <a:spcBef>
                <a:spcPts val="0"/>
              </a:spcBef>
              <a:spcAft>
                <a:spcPts val="0"/>
              </a:spcAft>
              <a:buSzPts val="3200"/>
              <a:buNone/>
              <a:defRPr sz="3200"/>
            </a:lvl6pPr>
            <a:lvl7pPr lvl="6">
              <a:lnSpc>
                <a:spcPct val="90000"/>
              </a:lnSpc>
              <a:spcBef>
                <a:spcPts val="0"/>
              </a:spcBef>
              <a:spcAft>
                <a:spcPts val="0"/>
              </a:spcAft>
              <a:buSzPts val="3200"/>
              <a:buNone/>
              <a:defRPr sz="3200"/>
            </a:lvl7pPr>
            <a:lvl8pPr lvl="7">
              <a:lnSpc>
                <a:spcPct val="90000"/>
              </a:lnSpc>
              <a:spcBef>
                <a:spcPts val="0"/>
              </a:spcBef>
              <a:spcAft>
                <a:spcPts val="0"/>
              </a:spcAft>
              <a:buSzPts val="3200"/>
              <a:buNone/>
              <a:defRPr sz="3200"/>
            </a:lvl8pPr>
            <a:lvl9pPr lvl="8">
              <a:lnSpc>
                <a:spcPct val="90000"/>
              </a:lnSpc>
              <a:spcBef>
                <a:spcPts val="0"/>
              </a:spcBef>
              <a:spcAft>
                <a:spcPts val="0"/>
              </a:spcAft>
              <a:buSzPts val="3200"/>
              <a:buNone/>
              <a:defRPr sz="3200"/>
            </a:lvl9pPr>
          </a:lstStyle>
          <a:p/>
        </p:txBody>
      </p:sp>
      <p:sp>
        <p:nvSpPr>
          <p:cNvPr id="67" name="Google Shape;67;p12"/>
          <p:cNvSpPr txBox="1"/>
          <p:nvPr>
            <p:ph idx="1" type="body"/>
          </p:nvPr>
        </p:nvSpPr>
        <p:spPr>
          <a:xfrm>
            <a:off x="457203" y="1030844"/>
            <a:ext cx="8229600" cy="3625800"/>
          </a:xfrm>
          <a:prstGeom prst="rect">
            <a:avLst/>
          </a:prstGeom>
          <a:noFill/>
          <a:ln>
            <a:noFill/>
          </a:ln>
        </p:spPr>
        <p:txBody>
          <a:bodyPr anchorCtr="0" anchor="t" bIns="0" lIns="0" spcFirstLastPara="1" rIns="0" wrap="square" tIns="0">
            <a:noAutofit/>
          </a:bodyPr>
          <a:lstStyle>
            <a:lvl1pPr indent="-285750" lvl="0" marL="457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1pPr>
            <a:lvl2pPr indent="-285750" lvl="1" marL="914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2pPr>
            <a:lvl3pPr indent="-285750" lvl="2" marL="1371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3pPr>
            <a:lvl4pPr indent="-285750" lvl="3" marL="1828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4pPr>
            <a:lvl5pPr indent="-285750" lvl="4" marL="22860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5pPr>
            <a:lvl6pPr indent="-285750" lvl="5" marL="2743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6pPr>
            <a:lvl7pPr indent="-285750" lvl="6" marL="3200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7pPr>
            <a:lvl8pPr indent="-285750" lvl="7" marL="3657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8pPr>
            <a:lvl9pPr indent="-285750" lvl="8" marL="4114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9pPr>
          </a:lstStyle>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orient="horz" pos="217">
          <p15:clr>
            <a:srgbClr val="EA4335"/>
          </p15:clr>
        </p15:guide>
        <p15:guide id="4" orient="horz" pos="431">
          <p15:clr>
            <a:srgbClr val="EA4335"/>
          </p15:clr>
        </p15:guide>
        <p15:guide id="5" orient="horz" pos="3023">
          <p15:clr>
            <a:srgbClr val="EA4335"/>
          </p15:clr>
        </p15:guide>
        <p15:guide id="6" pos="630">
          <p15:clr>
            <a:srgbClr val="EA4335"/>
          </p15:clr>
        </p15:guide>
        <p15:guide id="7" pos="728">
          <p15:clr>
            <a:srgbClr val="EA4335"/>
          </p15:clr>
        </p15:guide>
        <p15:guide id="8" pos="1070">
          <p15:clr>
            <a:srgbClr val="EA4335"/>
          </p15:clr>
        </p15:guide>
        <p15:guide id="9" pos="1168">
          <p15:clr>
            <a:srgbClr val="EA4335"/>
          </p15:clr>
        </p15:guide>
        <p15:guide id="10" pos="1510">
          <p15:clr>
            <a:srgbClr val="EA4335"/>
          </p15:clr>
        </p15:guide>
        <p15:guide id="11" pos="1609">
          <p15:clr>
            <a:srgbClr val="EA4335"/>
          </p15:clr>
        </p15:guide>
        <p15:guide id="12" pos="1951">
          <p15:clr>
            <a:srgbClr val="EA4335"/>
          </p15:clr>
        </p15:guide>
        <p15:guide id="13" pos="2049">
          <p15:clr>
            <a:srgbClr val="EA4335"/>
          </p15:clr>
        </p15:guide>
        <p15:guide id="14" pos="2391">
          <p15:clr>
            <a:srgbClr val="EA4335"/>
          </p15:clr>
        </p15:guide>
        <p15:guide id="15" pos="2489">
          <p15:clr>
            <a:srgbClr val="EA4335"/>
          </p15:clr>
        </p15:guide>
        <p15:guide id="16" pos="2831">
          <p15:clr>
            <a:srgbClr val="EA4335"/>
          </p15:clr>
        </p15:guide>
        <p15:guide id="17" pos="2929">
          <p15:clr>
            <a:srgbClr val="EA4335"/>
          </p15:clr>
        </p15:guide>
        <p15:guide id="18" pos="3271">
          <p15:clr>
            <a:srgbClr val="EA4335"/>
          </p15:clr>
        </p15:guide>
        <p15:guide id="19" pos="3369">
          <p15:clr>
            <a:srgbClr val="EA4335"/>
          </p15:clr>
        </p15:guide>
        <p15:guide id="20" pos="3711">
          <p15:clr>
            <a:srgbClr val="EA4335"/>
          </p15:clr>
        </p15:guide>
        <p15:guide id="21" pos="3809">
          <p15:clr>
            <a:srgbClr val="EA4335"/>
          </p15:clr>
        </p15:guide>
        <p15:guide id="22" pos="4151">
          <p15:clr>
            <a:srgbClr val="EA4335"/>
          </p15:clr>
        </p15:guide>
        <p15:guide id="23" pos="4250">
          <p15:clr>
            <a:srgbClr val="EA4335"/>
          </p15:clr>
        </p15:guide>
        <p15:guide id="24" pos="4592">
          <p15:clr>
            <a:srgbClr val="EA4335"/>
          </p15:clr>
        </p15:guide>
        <p15:guide id="25" pos="4690">
          <p15:clr>
            <a:srgbClr val="EA4335"/>
          </p15:clr>
        </p15:guide>
        <p15:guide id="26" pos="5032">
          <p15:clr>
            <a:srgbClr val="EA4335"/>
          </p15:clr>
        </p15:guide>
        <p15:guide id="27" pos="5130">
          <p15:clr>
            <a:srgbClr val="EA4335"/>
          </p15:clr>
        </p15:guide>
        <p15:guide id="28" orient="horz" pos="2933">
          <p15:clr>
            <a:srgbClr val="EA4335"/>
          </p15:clr>
        </p15:guide>
        <p15:guide id="29" orient="horz" pos="1620">
          <p15:clr>
            <a:srgbClr val="EA4335"/>
          </p15:clr>
        </p15:guide>
        <p15:guide id="30" orient="horz" pos="1620">
          <p15:clr>
            <a:srgbClr val="EA4335"/>
          </p15:clr>
        </p15:guide>
        <p15:guide id="31" orient="horz" pos="36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239" name="Shape 239"/>
        <p:cNvGrpSpPr/>
        <p:nvPr/>
      </p:nvGrpSpPr>
      <p:grpSpPr>
        <a:xfrm>
          <a:off x="0" y="0"/>
          <a:ext cx="0" cy="0"/>
          <a:chOff x="0" y="0"/>
          <a:chExt cx="0" cy="0"/>
        </a:xfrm>
      </p:grpSpPr>
      <p:sp>
        <p:nvSpPr>
          <p:cNvPr id="240" name="Google Shape;240;p25"/>
          <p:cNvSpPr txBox="1"/>
          <p:nvPr>
            <p:ph type="title"/>
          </p:nvPr>
        </p:nvSpPr>
        <p:spPr>
          <a:xfrm>
            <a:off x="457203" y="548640"/>
            <a:ext cx="8229600" cy="365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1600"/>
              <a:buFont typeface="Google Sans"/>
              <a:buNone/>
              <a:defRPr b="1" sz="1600">
                <a:solidFill>
                  <a:schemeClr val="dk1"/>
                </a:solidFill>
                <a:latin typeface="Google Sans"/>
                <a:ea typeface="Google Sans"/>
                <a:cs typeface="Google Sans"/>
                <a:sym typeface="Google Sans"/>
              </a:defRPr>
            </a:lvl1pPr>
            <a:lvl2pPr lvl="1">
              <a:lnSpc>
                <a:spcPct val="90000"/>
              </a:lnSpc>
              <a:spcBef>
                <a:spcPts val="0"/>
              </a:spcBef>
              <a:spcAft>
                <a:spcPts val="0"/>
              </a:spcAft>
              <a:buSzPts val="1600"/>
              <a:buNone/>
              <a:defRPr b="1" sz="1600"/>
            </a:lvl2pPr>
            <a:lvl3pPr lvl="2">
              <a:lnSpc>
                <a:spcPct val="90000"/>
              </a:lnSpc>
              <a:spcBef>
                <a:spcPts val="0"/>
              </a:spcBef>
              <a:spcAft>
                <a:spcPts val="0"/>
              </a:spcAft>
              <a:buSzPts val="1600"/>
              <a:buNone/>
              <a:defRPr b="1" sz="1600"/>
            </a:lvl3pPr>
            <a:lvl4pPr lvl="3">
              <a:lnSpc>
                <a:spcPct val="90000"/>
              </a:lnSpc>
              <a:spcBef>
                <a:spcPts val="0"/>
              </a:spcBef>
              <a:spcAft>
                <a:spcPts val="0"/>
              </a:spcAft>
              <a:buSzPts val="1600"/>
              <a:buNone/>
              <a:defRPr b="1" sz="1600"/>
            </a:lvl4pPr>
            <a:lvl5pPr lvl="4">
              <a:lnSpc>
                <a:spcPct val="90000"/>
              </a:lnSpc>
              <a:spcBef>
                <a:spcPts val="0"/>
              </a:spcBef>
              <a:spcAft>
                <a:spcPts val="0"/>
              </a:spcAft>
              <a:buSzPts val="1600"/>
              <a:buNone/>
              <a:defRPr b="1" sz="1600"/>
            </a:lvl5pPr>
            <a:lvl6pPr lvl="5">
              <a:lnSpc>
                <a:spcPct val="90000"/>
              </a:lnSpc>
              <a:spcBef>
                <a:spcPts val="0"/>
              </a:spcBef>
              <a:spcAft>
                <a:spcPts val="0"/>
              </a:spcAft>
              <a:buSzPts val="1600"/>
              <a:buNone/>
              <a:defRPr b="1" sz="1600"/>
            </a:lvl6pPr>
            <a:lvl7pPr lvl="6">
              <a:lnSpc>
                <a:spcPct val="90000"/>
              </a:lnSpc>
              <a:spcBef>
                <a:spcPts val="0"/>
              </a:spcBef>
              <a:spcAft>
                <a:spcPts val="0"/>
              </a:spcAft>
              <a:buSzPts val="1600"/>
              <a:buNone/>
              <a:defRPr b="1" sz="1600"/>
            </a:lvl7pPr>
            <a:lvl8pPr lvl="7">
              <a:lnSpc>
                <a:spcPct val="90000"/>
              </a:lnSpc>
              <a:spcBef>
                <a:spcPts val="0"/>
              </a:spcBef>
              <a:spcAft>
                <a:spcPts val="0"/>
              </a:spcAft>
              <a:buSzPts val="1600"/>
              <a:buNone/>
              <a:defRPr b="1" sz="1600"/>
            </a:lvl8pPr>
            <a:lvl9pPr lvl="8">
              <a:lnSpc>
                <a:spcPct val="90000"/>
              </a:lnSpc>
              <a:spcBef>
                <a:spcPts val="0"/>
              </a:spcBef>
              <a:spcAft>
                <a:spcPts val="0"/>
              </a:spcAft>
              <a:buSzPts val="1600"/>
              <a:buNone/>
              <a:defRPr b="1" sz="1600"/>
            </a:lvl9pPr>
          </a:lstStyle>
          <a:p/>
        </p:txBody>
      </p:sp>
      <p:sp>
        <p:nvSpPr>
          <p:cNvPr id="241" name="Google Shape;241;p25"/>
          <p:cNvSpPr txBox="1"/>
          <p:nvPr>
            <p:ph idx="1" type="body"/>
          </p:nvPr>
        </p:nvSpPr>
        <p:spPr>
          <a:xfrm>
            <a:off x="457203" y="1143000"/>
            <a:ext cx="8229600" cy="3625800"/>
          </a:xfrm>
          <a:prstGeom prst="rect">
            <a:avLst/>
          </a:prstGeom>
          <a:noFill/>
          <a:ln>
            <a:noFill/>
          </a:ln>
        </p:spPr>
        <p:txBody>
          <a:bodyPr anchorCtr="0" anchor="t" bIns="0" lIns="0" spcFirstLastPara="1" rIns="0" wrap="square" tIns="0">
            <a:noAutofit/>
          </a:bodyPr>
          <a:lstStyle>
            <a:lvl1pPr indent="-285750" lvl="0" marL="457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1pPr>
            <a:lvl2pPr indent="-285750" lvl="1" marL="914400">
              <a:lnSpc>
                <a:spcPct val="100000"/>
              </a:lnSpc>
              <a:spcBef>
                <a:spcPts val="50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2pPr>
            <a:lvl3pPr indent="-285750" lvl="2" marL="1371600">
              <a:lnSpc>
                <a:spcPct val="100000"/>
              </a:lnSpc>
              <a:spcBef>
                <a:spcPts val="50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3pPr>
            <a:lvl4pPr indent="-285750" lvl="3" marL="1828800">
              <a:lnSpc>
                <a:spcPct val="100000"/>
              </a:lnSpc>
              <a:spcBef>
                <a:spcPts val="50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4pPr>
            <a:lvl5pPr indent="-285750" lvl="4" marL="2286000">
              <a:lnSpc>
                <a:spcPct val="100000"/>
              </a:lnSpc>
              <a:spcBef>
                <a:spcPts val="50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5pPr>
            <a:lvl6pPr indent="-285750" lvl="5" marL="2743200">
              <a:lnSpc>
                <a:spcPct val="100000"/>
              </a:lnSpc>
              <a:spcBef>
                <a:spcPts val="50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6pPr>
            <a:lvl7pPr indent="-285750" lvl="6" marL="3200400">
              <a:lnSpc>
                <a:spcPct val="100000"/>
              </a:lnSpc>
              <a:spcBef>
                <a:spcPts val="50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7pPr>
            <a:lvl8pPr indent="-285750" lvl="7" marL="3657600">
              <a:lnSpc>
                <a:spcPct val="100000"/>
              </a:lnSpc>
              <a:spcBef>
                <a:spcPts val="50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8pPr>
            <a:lvl9pPr indent="-285750" lvl="8" marL="4114800">
              <a:lnSpc>
                <a:spcPct val="100000"/>
              </a:lnSpc>
              <a:spcBef>
                <a:spcPts val="500"/>
              </a:spcBef>
              <a:spcAft>
                <a:spcPts val="500"/>
              </a:spcAft>
              <a:buClr>
                <a:schemeClr val="dk1"/>
              </a:buClr>
              <a:buSzPts val="900"/>
              <a:buFont typeface="Google Sans"/>
              <a:buChar char="■"/>
              <a:defRPr sz="900">
                <a:solidFill>
                  <a:schemeClr val="dk1"/>
                </a:solidFill>
                <a:latin typeface="Google Sans"/>
                <a:ea typeface="Google Sans"/>
                <a:cs typeface="Google Sans"/>
                <a:sym typeface="Google Sans"/>
              </a:defRPr>
            </a:lvl9pPr>
          </a:lstStyle>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orient="horz" pos="217">
          <p15:clr>
            <a:srgbClr val="EA4335"/>
          </p15:clr>
        </p15:guide>
        <p15:guide id="4" orient="horz" pos="431">
          <p15:clr>
            <a:srgbClr val="EA4335"/>
          </p15:clr>
        </p15:guide>
        <p15:guide id="5" orient="horz" pos="3023">
          <p15:clr>
            <a:srgbClr val="EA4335"/>
          </p15:clr>
        </p15:guide>
        <p15:guide id="6" pos="630">
          <p15:clr>
            <a:srgbClr val="EA4335"/>
          </p15:clr>
        </p15:guide>
        <p15:guide id="7" pos="728">
          <p15:clr>
            <a:srgbClr val="EA4335"/>
          </p15:clr>
        </p15:guide>
        <p15:guide id="8" pos="1070">
          <p15:clr>
            <a:srgbClr val="EA4335"/>
          </p15:clr>
        </p15:guide>
        <p15:guide id="9" pos="1168">
          <p15:clr>
            <a:srgbClr val="EA4335"/>
          </p15:clr>
        </p15:guide>
        <p15:guide id="10" pos="1510">
          <p15:clr>
            <a:srgbClr val="EA4335"/>
          </p15:clr>
        </p15:guide>
        <p15:guide id="11" pos="1609">
          <p15:clr>
            <a:srgbClr val="EA4335"/>
          </p15:clr>
        </p15:guide>
        <p15:guide id="12" pos="1951">
          <p15:clr>
            <a:srgbClr val="EA4335"/>
          </p15:clr>
        </p15:guide>
        <p15:guide id="13" pos="2049">
          <p15:clr>
            <a:srgbClr val="EA4335"/>
          </p15:clr>
        </p15:guide>
        <p15:guide id="14" pos="2391">
          <p15:clr>
            <a:srgbClr val="EA4335"/>
          </p15:clr>
        </p15:guide>
        <p15:guide id="15" pos="2489">
          <p15:clr>
            <a:srgbClr val="EA4335"/>
          </p15:clr>
        </p15:guide>
        <p15:guide id="16" pos="2831">
          <p15:clr>
            <a:srgbClr val="EA4335"/>
          </p15:clr>
        </p15:guide>
        <p15:guide id="17" pos="2929">
          <p15:clr>
            <a:srgbClr val="EA4335"/>
          </p15:clr>
        </p15:guide>
        <p15:guide id="18" pos="3271">
          <p15:clr>
            <a:srgbClr val="EA4335"/>
          </p15:clr>
        </p15:guide>
        <p15:guide id="19" pos="3369">
          <p15:clr>
            <a:srgbClr val="EA4335"/>
          </p15:clr>
        </p15:guide>
        <p15:guide id="20" pos="3711">
          <p15:clr>
            <a:srgbClr val="EA4335"/>
          </p15:clr>
        </p15:guide>
        <p15:guide id="21" pos="3809">
          <p15:clr>
            <a:srgbClr val="EA4335"/>
          </p15:clr>
        </p15:guide>
        <p15:guide id="22" pos="4151">
          <p15:clr>
            <a:srgbClr val="EA4335"/>
          </p15:clr>
        </p15:guide>
        <p15:guide id="23" pos="4250">
          <p15:clr>
            <a:srgbClr val="EA4335"/>
          </p15:clr>
        </p15:guide>
        <p15:guide id="24" pos="4592">
          <p15:clr>
            <a:srgbClr val="EA4335"/>
          </p15:clr>
        </p15:guide>
        <p15:guide id="25" pos="4690">
          <p15:clr>
            <a:srgbClr val="EA4335"/>
          </p15:clr>
        </p15:guide>
        <p15:guide id="26" pos="5032">
          <p15:clr>
            <a:srgbClr val="EA4335"/>
          </p15:clr>
        </p15:guide>
        <p15:guide id="27" pos="5130">
          <p15:clr>
            <a:srgbClr val="EA4335"/>
          </p15:clr>
        </p15:guide>
        <p15:guide id="28" orient="horz" pos="2933">
          <p15:clr>
            <a:srgbClr val="EA4335"/>
          </p15:clr>
        </p15:guide>
        <p15:guide id="29" orient="horz" pos="1620">
          <p15:clr>
            <a:srgbClr val="EA4335"/>
          </p15:clr>
        </p15:guide>
        <p15:guide id="30" orient="horz" pos="1620">
          <p15:clr>
            <a:srgbClr val="EA4335"/>
          </p15:clr>
        </p15:guide>
        <p15:guide id="31" orient="horz" pos="36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0.png"/><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21.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0" Type="http://schemas.openxmlformats.org/officeDocument/2006/relationships/image" Target="../media/image23.png"/><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hyperlink" Target="https://store.google.com/magazine/repaircenter" TargetMode="External"/><Relationship Id="rId4" Type="http://schemas.openxmlformats.org/officeDocument/2006/relationships/hyperlink" Target="https://www.ifixit.com/Parts/Google_Phone" TargetMode="External"/><Relationship Id="rId9" Type="http://schemas.openxmlformats.org/officeDocument/2006/relationships/hyperlink" Target="https://www.ifixit.com/Parts/Google_Phone" TargetMode="External"/><Relationship Id="rId5" Type="http://schemas.openxmlformats.org/officeDocument/2006/relationships/hyperlink" Target="https://www.phmsa.dot.gov/sites/phmsa.dot.gov/files/2023-03/DDR-brochure.pdf" TargetMode="External"/><Relationship Id="rId6" Type="http://schemas.openxmlformats.org/officeDocument/2006/relationships/hyperlink" Target="https://store.google.com/magazine/repaircenter" TargetMode="External"/><Relationship Id="rId7" Type="http://schemas.openxmlformats.org/officeDocument/2006/relationships/image" Target="../media/image22.png"/><Relationship Id="rId8" Type="http://schemas.openxmlformats.org/officeDocument/2006/relationships/hyperlink" Target="https://www.phmsa.dot.gov/sites/phmsa.dot.gov/files/2023-03/DDR-brochure.pdf" TargetMode="External"/></Relationships>
</file>

<file path=ppt/slides/_rels/slide3.xml.rels><?xml version="1.0" encoding="UTF-8" standalone="yes"?><Relationships xmlns="http://schemas.openxmlformats.org/package/2006/relationships"><Relationship Id="rId11" Type="http://schemas.openxmlformats.org/officeDocument/2006/relationships/slide" Target="/ppt/slides/slide13.xml"/><Relationship Id="rId10" Type="http://schemas.openxmlformats.org/officeDocument/2006/relationships/slide" Target="/ppt/slides/slide12.xml"/><Relationship Id="rId13" Type="http://schemas.openxmlformats.org/officeDocument/2006/relationships/slide" Target="/ppt/slides/slide29.xml"/><Relationship Id="rId12" Type="http://schemas.openxmlformats.org/officeDocument/2006/relationships/slide" Target="/ppt/slides/slide14.xml"/><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slide" Target="/ppt/slides/slide4.xml"/><Relationship Id="rId4" Type="http://schemas.openxmlformats.org/officeDocument/2006/relationships/slide" Target="/ppt/slides/slide5.xml"/><Relationship Id="rId9" Type="http://schemas.openxmlformats.org/officeDocument/2006/relationships/slide" Target="/ppt/slides/slide11.xml"/><Relationship Id="rId5" Type="http://schemas.openxmlformats.org/officeDocument/2006/relationships/slide" Target="/ppt/slides/slide6.xml"/><Relationship Id="rId6" Type="http://schemas.openxmlformats.org/officeDocument/2006/relationships/slide" Target="/ppt/slides/slide7.xml"/><Relationship Id="rId7" Type="http://schemas.openxmlformats.org/officeDocument/2006/relationships/slide" Target="/ppt/slides/slide9.xml"/><Relationship Id="rId8" Type="http://schemas.openxmlformats.org/officeDocument/2006/relationships/slide" Target="/ppt/slides/slid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slide" Target="/ppt/slides/slide24.xml"/><Relationship Id="rId4" Type="http://schemas.openxmlformats.org/officeDocument/2006/relationships/slide" Target="/ppt/slides/slide14.xml"/><Relationship Id="rId5" Type="http://schemas.openxmlformats.org/officeDocument/2006/relationships/slide" Target="/ppt/slides/slide14.xml"/><Relationship Id="rId6" Type="http://schemas.openxmlformats.org/officeDocument/2006/relationships/slide" Target="/ppt/slides/slide14.xml"/><Relationship Id="rId7" Type="http://schemas.openxmlformats.org/officeDocument/2006/relationships/slide" Target="/ppt/slides/slide14.xml"/></Relationships>
</file>

<file path=ppt/slides/_rels/slide5.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hyperlink" Target="http://support.google.com/store/recycle" TargetMode="External"/><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hyperlink" Target="http://store.google.com/repair" TargetMode="External"/><Relationship Id="rId4" Type="http://schemas.openxmlformats.org/officeDocument/2006/relationships/hyperlink" Target="http://store.google.com/repair" TargetMode="External"/><Relationship Id="rId9" Type="http://schemas.openxmlformats.org/officeDocument/2006/relationships/hyperlink" Target="http://support.google.com/store/recycle" TargetMode="External"/><Relationship Id="rId5" Type="http://schemas.openxmlformats.org/officeDocument/2006/relationships/hyperlink" Target="https://www.backmarket.com/en-us/search?q=google#brand=99%20Google" TargetMode="External"/><Relationship Id="rId6" Type="http://schemas.openxmlformats.org/officeDocument/2006/relationships/hyperlink" Target="https://www.backmarket.com/en-us/search?q=google#brand=99%20Google" TargetMode="External"/><Relationship Id="rId7" Type="http://schemas.openxmlformats.org/officeDocument/2006/relationships/hyperlink" Target="https://store.google.com/magazine/trade_in?hl=en-US&amp;utm_source=sem_bkws&amp;utm_medium=dr&amp;utm_campaign=GS107234&amp;gad_source=1&amp;gclid=Cj0KCQjwztOwBhD7ARIsAPDKnkDQomSMwjb_VtPF6iW71wTZB-WqsL62O_eimumvqld9ac6Q6MYuNKMaAo8LEALw_wcB&amp;gclsrc=aw.ds" TargetMode="External"/><Relationship Id="rId8" Type="http://schemas.openxmlformats.org/officeDocument/2006/relationships/hyperlink" Target="https://store.google.com/magazine/trade_in?hl=en-US&amp;utm_source=sem_bkws&amp;utm_medium=dr&amp;utm_campaign=GS107234&amp;gad_source=1&amp;gclid=Cj0KCQjwztOwBhD7ARIsAPDKnkDQomSMwjb_VtPF6iW71wTZB-WqsL62O_eimumvqld9ac6Q6MYuNKMaAo8LEALw_wcB&amp;gclsrc=aw.d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hyperlink" Target="https://www.phmsa.dot.gov/lithiumbatteries" TargetMode="External"/><Relationship Id="rId9" Type="http://schemas.openxmlformats.org/officeDocument/2006/relationships/image" Target="../media/image18.png"/><Relationship Id="rId5" Type="http://schemas.openxmlformats.org/officeDocument/2006/relationships/hyperlink" Target="https://www.phmsa.dot.gov/lithiumbatteries" TargetMode="External"/><Relationship Id="rId6" Type="http://schemas.openxmlformats.org/officeDocument/2006/relationships/image" Target="../media/image2.png"/><Relationship Id="rId7" Type="http://schemas.openxmlformats.org/officeDocument/2006/relationships/hyperlink" Target="https://www.phmsa.dot.gov/sites/phmsa.dot.gov/files/2023-03/DDR-brochure.pdf" TargetMode="External"/><Relationship Id="rId8" Type="http://schemas.openxmlformats.org/officeDocument/2006/relationships/hyperlink" Target="https://www.phmsa.dot.gov/sites/phmsa.dot.gov/files/2023-03/DDR-brochure.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36"/>
          <p:cNvPicPr preferRelativeResize="0"/>
          <p:nvPr/>
        </p:nvPicPr>
        <p:blipFill>
          <a:blip r:embed="rId3">
            <a:alphaModFix/>
          </a:blip>
          <a:stretch>
            <a:fillRect/>
          </a:stretch>
        </p:blipFill>
        <p:spPr>
          <a:xfrm>
            <a:off x="4000500" y="0"/>
            <a:ext cx="5143500" cy="5143500"/>
          </a:xfrm>
          <a:prstGeom prst="rect">
            <a:avLst/>
          </a:prstGeom>
          <a:noFill/>
          <a:ln>
            <a:noFill/>
          </a:ln>
        </p:spPr>
      </p:pic>
      <p:grpSp>
        <p:nvGrpSpPr>
          <p:cNvPr id="302" name="Google Shape;302;p36"/>
          <p:cNvGrpSpPr/>
          <p:nvPr/>
        </p:nvGrpSpPr>
        <p:grpSpPr>
          <a:xfrm>
            <a:off x="456786" y="382027"/>
            <a:ext cx="322300" cy="321933"/>
            <a:chOff x="10696670" y="4114928"/>
            <a:chExt cx="643570" cy="642838"/>
          </a:xfrm>
        </p:grpSpPr>
        <p:sp>
          <p:nvSpPr>
            <p:cNvPr id="303" name="Google Shape;303;p36"/>
            <p:cNvSpPr/>
            <p:nvPr/>
          </p:nvSpPr>
          <p:spPr>
            <a:xfrm>
              <a:off x="11024701" y="4377500"/>
              <a:ext cx="315538" cy="302299"/>
            </a:xfrm>
            <a:custGeom>
              <a:rect b="b" l="l" r="r" t="t"/>
              <a:pathLst>
                <a:path extrusionOk="0" h="23954" w="25003">
                  <a:moveTo>
                    <a:pt x="0" y="0"/>
                  </a:moveTo>
                  <a:lnTo>
                    <a:pt x="0" y="9442"/>
                  </a:lnTo>
                  <a:lnTo>
                    <a:pt x="14337" y="9442"/>
                  </a:lnTo>
                  <a:lnTo>
                    <a:pt x="14162" y="10374"/>
                  </a:lnTo>
                  <a:lnTo>
                    <a:pt x="13871" y="11423"/>
                  </a:lnTo>
                  <a:lnTo>
                    <a:pt x="13405" y="12472"/>
                  </a:lnTo>
                  <a:lnTo>
                    <a:pt x="12880" y="13579"/>
                  </a:lnTo>
                  <a:lnTo>
                    <a:pt x="12123" y="14687"/>
                  </a:lnTo>
                  <a:lnTo>
                    <a:pt x="11715" y="15211"/>
                  </a:lnTo>
                  <a:lnTo>
                    <a:pt x="11248" y="15736"/>
                  </a:lnTo>
                  <a:lnTo>
                    <a:pt x="10782" y="16260"/>
                  </a:lnTo>
                  <a:lnTo>
                    <a:pt x="10199" y="16785"/>
                  </a:lnTo>
                  <a:lnTo>
                    <a:pt x="9616" y="17251"/>
                  </a:lnTo>
                  <a:lnTo>
                    <a:pt x="9034" y="17717"/>
                  </a:lnTo>
                  <a:lnTo>
                    <a:pt x="9034" y="23953"/>
                  </a:lnTo>
                  <a:lnTo>
                    <a:pt x="17251" y="23953"/>
                  </a:lnTo>
                  <a:lnTo>
                    <a:pt x="18125" y="23079"/>
                  </a:lnTo>
                  <a:lnTo>
                    <a:pt x="18941" y="22205"/>
                  </a:lnTo>
                  <a:lnTo>
                    <a:pt x="19757" y="21214"/>
                  </a:lnTo>
                  <a:lnTo>
                    <a:pt x="20515" y="20223"/>
                  </a:lnTo>
                  <a:lnTo>
                    <a:pt x="21214" y="19174"/>
                  </a:lnTo>
                  <a:lnTo>
                    <a:pt x="21797" y="18125"/>
                  </a:lnTo>
                  <a:lnTo>
                    <a:pt x="22380" y="17018"/>
                  </a:lnTo>
                  <a:lnTo>
                    <a:pt x="22963" y="15852"/>
                  </a:lnTo>
                  <a:lnTo>
                    <a:pt x="23429" y="14628"/>
                  </a:lnTo>
                  <a:lnTo>
                    <a:pt x="23837" y="13405"/>
                  </a:lnTo>
                  <a:lnTo>
                    <a:pt x="24187" y="12122"/>
                  </a:lnTo>
                  <a:lnTo>
                    <a:pt x="24478" y="10782"/>
                  </a:lnTo>
                  <a:lnTo>
                    <a:pt x="24653" y="9442"/>
                  </a:lnTo>
                  <a:lnTo>
                    <a:pt x="24828" y="8101"/>
                  </a:lnTo>
                  <a:lnTo>
                    <a:pt x="24944" y="6644"/>
                  </a:lnTo>
                  <a:lnTo>
                    <a:pt x="25003" y="5245"/>
                  </a:lnTo>
                  <a:lnTo>
                    <a:pt x="24944" y="3905"/>
                  </a:lnTo>
                  <a:lnTo>
                    <a:pt x="24886" y="2623"/>
                  </a:lnTo>
                  <a:lnTo>
                    <a:pt x="24653" y="1341"/>
                  </a:lnTo>
                  <a:lnTo>
                    <a:pt x="24420" y="0"/>
                  </a:lnTo>
                  <a:close/>
                </a:path>
              </a:pathLst>
            </a:custGeom>
            <a:solidFill>
              <a:srgbClr val="4285F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04" name="Google Shape;304;p36"/>
            <p:cNvSpPr/>
            <p:nvPr/>
          </p:nvSpPr>
          <p:spPr>
            <a:xfrm>
              <a:off x="10731968" y="4500318"/>
              <a:ext cx="510454" cy="257448"/>
            </a:xfrm>
            <a:custGeom>
              <a:rect b="b" l="l" r="r" t="t"/>
              <a:pathLst>
                <a:path extrusionOk="0" h="20400" w="40448">
                  <a:moveTo>
                    <a:pt x="0" y="1"/>
                  </a:moveTo>
                  <a:lnTo>
                    <a:pt x="0" y="6412"/>
                  </a:lnTo>
                  <a:lnTo>
                    <a:pt x="875" y="7985"/>
                  </a:lnTo>
                  <a:lnTo>
                    <a:pt x="1865" y="9442"/>
                  </a:lnTo>
                  <a:lnTo>
                    <a:pt x="2973" y="10899"/>
                  </a:lnTo>
                  <a:lnTo>
                    <a:pt x="4138" y="12182"/>
                  </a:lnTo>
                  <a:lnTo>
                    <a:pt x="5421" y="13464"/>
                  </a:lnTo>
                  <a:lnTo>
                    <a:pt x="6761" y="14629"/>
                  </a:lnTo>
                  <a:lnTo>
                    <a:pt x="8160" y="15678"/>
                  </a:lnTo>
                  <a:lnTo>
                    <a:pt x="9617" y="16611"/>
                  </a:lnTo>
                  <a:lnTo>
                    <a:pt x="11190" y="17485"/>
                  </a:lnTo>
                  <a:lnTo>
                    <a:pt x="12764" y="18243"/>
                  </a:lnTo>
                  <a:lnTo>
                    <a:pt x="14396" y="18884"/>
                  </a:lnTo>
                  <a:lnTo>
                    <a:pt x="16086" y="19408"/>
                  </a:lnTo>
                  <a:lnTo>
                    <a:pt x="17834" y="19875"/>
                  </a:lnTo>
                  <a:lnTo>
                    <a:pt x="19583" y="20166"/>
                  </a:lnTo>
                  <a:lnTo>
                    <a:pt x="21389" y="20341"/>
                  </a:lnTo>
                  <a:lnTo>
                    <a:pt x="23196" y="20399"/>
                  </a:lnTo>
                  <a:lnTo>
                    <a:pt x="24537" y="20399"/>
                  </a:lnTo>
                  <a:lnTo>
                    <a:pt x="25761" y="20282"/>
                  </a:lnTo>
                  <a:lnTo>
                    <a:pt x="27043" y="20166"/>
                  </a:lnTo>
                  <a:lnTo>
                    <a:pt x="28267" y="19991"/>
                  </a:lnTo>
                  <a:lnTo>
                    <a:pt x="29432" y="19758"/>
                  </a:lnTo>
                  <a:lnTo>
                    <a:pt x="30598" y="19467"/>
                  </a:lnTo>
                  <a:lnTo>
                    <a:pt x="31705" y="19175"/>
                  </a:lnTo>
                  <a:lnTo>
                    <a:pt x="32812" y="18767"/>
                  </a:lnTo>
                  <a:lnTo>
                    <a:pt x="33920" y="18359"/>
                  </a:lnTo>
                  <a:lnTo>
                    <a:pt x="34911" y="17893"/>
                  </a:lnTo>
                  <a:lnTo>
                    <a:pt x="35960" y="17368"/>
                  </a:lnTo>
                  <a:lnTo>
                    <a:pt x="36892" y="16844"/>
                  </a:lnTo>
                  <a:lnTo>
                    <a:pt x="37825" y="16261"/>
                  </a:lnTo>
                  <a:lnTo>
                    <a:pt x="38757" y="15620"/>
                  </a:lnTo>
                  <a:lnTo>
                    <a:pt x="39573" y="14921"/>
                  </a:lnTo>
                  <a:lnTo>
                    <a:pt x="40447" y="14221"/>
                  </a:lnTo>
                  <a:lnTo>
                    <a:pt x="32230" y="7985"/>
                  </a:lnTo>
                  <a:lnTo>
                    <a:pt x="31355" y="8568"/>
                  </a:lnTo>
                  <a:lnTo>
                    <a:pt x="30423" y="9034"/>
                  </a:lnTo>
                  <a:lnTo>
                    <a:pt x="29432" y="9501"/>
                  </a:lnTo>
                  <a:lnTo>
                    <a:pt x="28325" y="9850"/>
                  </a:lnTo>
                  <a:lnTo>
                    <a:pt x="27159" y="10142"/>
                  </a:lnTo>
                  <a:lnTo>
                    <a:pt x="25935" y="10375"/>
                  </a:lnTo>
                  <a:lnTo>
                    <a:pt x="24595" y="10550"/>
                  </a:lnTo>
                  <a:lnTo>
                    <a:pt x="21972" y="10550"/>
                  </a:lnTo>
                  <a:lnTo>
                    <a:pt x="20748" y="10375"/>
                  </a:lnTo>
                  <a:lnTo>
                    <a:pt x="19524" y="10142"/>
                  </a:lnTo>
                  <a:lnTo>
                    <a:pt x="18359" y="9792"/>
                  </a:lnTo>
                  <a:lnTo>
                    <a:pt x="17252" y="9384"/>
                  </a:lnTo>
                  <a:lnTo>
                    <a:pt x="16144" y="8918"/>
                  </a:lnTo>
                  <a:lnTo>
                    <a:pt x="15095" y="8335"/>
                  </a:lnTo>
                  <a:lnTo>
                    <a:pt x="14104" y="7636"/>
                  </a:lnTo>
                  <a:lnTo>
                    <a:pt x="13172" y="6936"/>
                  </a:lnTo>
                  <a:lnTo>
                    <a:pt x="12298" y="6120"/>
                  </a:lnTo>
                  <a:lnTo>
                    <a:pt x="11423" y="5246"/>
                  </a:lnTo>
                  <a:lnTo>
                    <a:pt x="10666" y="4314"/>
                  </a:lnTo>
                  <a:lnTo>
                    <a:pt x="10025" y="3323"/>
                  </a:lnTo>
                  <a:lnTo>
                    <a:pt x="9384" y="2274"/>
                  </a:lnTo>
                  <a:lnTo>
                    <a:pt x="8859" y="1167"/>
                  </a:lnTo>
                  <a:lnTo>
                    <a:pt x="8393" y="1"/>
                  </a:lnTo>
                  <a:close/>
                </a:path>
              </a:pathLst>
            </a:custGeom>
            <a:solidFill>
              <a:srgbClr val="34A853"/>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05" name="Google Shape;305;p36"/>
            <p:cNvSpPr/>
            <p:nvPr/>
          </p:nvSpPr>
          <p:spPr>
            <a:xfrm>
              <a:off x="10696670" y="4292176"/>
              <a:ext cx="141218" cy="288329"/>
            </a:xfrm>
            <a:custGeom>
              <a:rect b="b" l="l" r="r" t="t"/>
              <a:pathLst>
                <a:path extrusionOk="0" h="22847" w="11190">
                  <a:moveTo>
                    <a:pt x="2797" y="1"/>
                  </a:moveTo>
                  <a:lnTo>
                    <a:pt x="2156" y="1341"/>
                  </a:lnTo>
                  <a:lnTo>
                    <a:pt x="1574" y="2740"/>
                  </a:lnTo>
                  <a:lnTo>
                    <a:pt x="1107" y="4138"/>
                  </a:lnTo>
                  <a:lnTo>
                    <a:pt x="699" y="5595"/>
                  </a:lnTo>
                  <a:lnTo>
                    <a:pt x="408" y="6994"/>
                  </a:lnTo>
                  <a:lnTo>
                    <a:pt x="175" y="8451"/>
                  </a:lnTo>
                  <a:lnTo>
                    <a:pt x="58" y="9967"/>
                  </a:lnTo>
                  <a:lnTo>
                    <a:pt x="0" y="11424"/>
                  </a:lnTo>
                  <a:lnTo>
                    <a:pt x="58" y="12881"/>
                  </a:lnTo>
                  <a:lnTo>
                    <a:pt x="175" y="14338"/>
                  </a:lnTo>
                  <a:lnTo>
                    <a:pt x="408" y="15795"/>
                  </a:lnTo>
                  <a:lnTo>
                    <a:pt x="699" y="17252"/>
                  </a:lnTo>
                  <a:lnTo>
                    <a:pt x="1107" y="18709"/>
                  </a:lnTo>
                  <a:lnTo>
                    <a:pt x="1574" y="20107"/>
                  </a:lnTo>
                  <a:lnTo>
                    <a:pt x="2156" y="21506"/>
                  </a:lnTo>
                  <a:lnTo>
                    <a:pt x="2797" y="22846"/>
                  </a:lnTo>
                  <a:lnTo>
                    <a:pt x="11190" y="16436"/>
                  </a:lnTo>
                  <a:lnTo>
                    <a:pt x="10840" y="15212"/>
                  </a:lnTo>
                  <a:lnTo>
                    <a:pt x="10549" y="13930"/>
                  </a:lnTo>
                  <a:lnTo>
                    <a:pt x="10432" y="12706"/>
                  </a:lnTo>
                  <a:lnTo>
                    <a:pt x="10374" y="11424"/>
                  </a:lnTo>
                  <a:lnTo>
                    <a:pt x="10432" y="10141"/>
                  </a:lnTo>
                  <a:lnTo>
                    <a:pt x="10549" y="8859"/>
                  </a:lnTo>
                  <a:lnTo>
                    <a:pt x="10840" y="7635"/>
                  </a:lnTo>
                  <a:lnTo>
                    <a:pt x="11190" y="6411"/>
                  </a:lnTo>
                  <a:lnTo>
                    <a:pt x="11190" y="1"/>
                  </a:lnTo>
                  <a:close/>
                </a:path>
              </a:pathLst>
            </a:custGeom>
            <a:solidFill>
              <a:srgbClr val="FBBC0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06" name="Google Shape;306;p36"/>
            <p:cNvSpPr/>
            <p:nvPr/>
          </p:nvSpPr>
          <p:spPr>
            <a:xfrm>
              <a:off x="10731968" y="4114928"/>
              <a:ext cx="511918" cy="258167"/>
            </a:xfrm>
            <a:custGeom>
              <a:rect b="b" l="l" r="r" t="t"/>
              <a:pathLst>
                <a:path extrusionOk="0" h="20457" w="40564">
                  <a:moveTo>
                    <a:pt x="23196" y="0"/>
                  </a:moveTo>
                  <a:lnTo>
                    <a:pt x="21389" y="58"/>
                  </a:lnTo>
                  <a:lnTo>
                    <a:pt x="19583" y="233"/>
                  </a:lnTo>
                  <a:lnTo>
                    <a:pt x="17834" y="525"/>
                  </a:lnTo>
                  <a:lnTo>
                    <a:pt x="16086" y="932"/>
                  </a:lnTo>
                  <a:lnTo>
                    <a:pt x="14396" y="1457"/>
                  </a:lnTo>
                  <a:lnTo>
                    <a:pt x="12764" y="2156"/>
                  </a:lnTo>
                  <a:lnTo>
                    <a:pt x="11190" y="2856"/>
                  </a:lnTo>
                  <a:lnTo>
                    <a:pt x="9617" y="3730"/>
                  </a:lnTo>
                  <a:lnTo>
                    <a:pt x="8160" y="4721"/>
                  </a:lnTo>
                  <a:lnTo>
                    <a:pt x="6761" y="5770"/>
                  </a:lnTo>
                  <a:lnTo>
                    <a:pt x="5421" y="6935"/>
                  </a:lnTo>
                  <a:lnTo>
                    <a:pt x="4138" y="8159"/>
                  </a:lnTo>
                  <a:lnTo>
                    <a:pt x="2973" y="9500"/>
                  </a:lnTo>
                  <a:lnTo>
                    <a:pt x="1865" y="10957"/>
                  </a:lnTo>
                  <a:lnTo>
                    <a:pt x="875" y="12472"/>
                  </a:lnTo>
                  <a:lnTo>
                    <a:pt x="0" y="14046"/>
                  </a:lnTo>
                  <a:lnTo>
                    <a:pt x="8393" y="20456"/>
                  </a:lnTo>
                  <a:lnTo>
                    <a:pt x="8859" y="19291"/>
                  </a:lnTo>
                  <a:lnTo>
                    <a:pt x="9384" y="18183"/>
                  </a:lnTo>
                  <a:lnTo>
                    <a:pt x="10025" y="17076"/>
                  </a:lnTo>
                  <a:lnTo>
                    <a:pt x="10666" y="16085"/>
                  </a:lnTo>
                  <a:lnTo>
                    <a:pt x="11423" y="15153"/>
                  </a:lnTo>
                  <a:lnTo>
                    <a:pt x="12298" y="14279"/>
                  </a:lnTo>
                  <a:lnTo>
                    <a:pt x="13172" y="13521"/>
                  </a:lnTo>
                  <a:lnTo>
                    <a:pt x="14104" y="12763"/>
                  </a:lnTo>
                  <a:lnTo>
                    <a:pt x="15095" y="12122"/>
                  </a:lnTo>
                  <a:lnTo>
                    <a:pt x="16144" y="11540"/>
                  </a:lnTo>
                  <a:lnTo>
                    <a:pt x="17252" y="11015"/>
                  </a:lnTo>
                  <a:lnTo>
                    <a:pt x="18359" y="10607"/>
                  </a:lnTo>
                  <a:lnTo>
                    <a:pt x="19524" y="10257"/>
                  </a:lnTo>
                  <a:lnTo>
                    <a:pt x="20748" y="10024"/>
                  </a:lnTo>
                  <a:lnTo>
                    <a:pt x="21972" y="9908"/>
                  </a:lnTo>
                  <a:lnTo>
                    <a:pt x="23196" y="9849"/>
                  </a:lnTo>
                  <a:lnTo>
                    <a:pt x="24129" y="9849"/>
                  </a:lnTo>
                  <a:lnTo>
                    <a:pt x="24945" y="9966"/>
                  </a:lnTo>
                  <a:lnTo>
                    <a:pt x="25761" y="10024"/>
                  </a:lnTo>
                  <a:lnTo>
                    <a:pt x="26576" y="10199"/>
                  </a:lnTo>
                  <a:lnTo>
                    <a:pt x="27334" y="10374"/>
                  </a:lnTo>
                  <a:lnTo>
                    <a:pt x="28033" y="10607"/>
                  </a:lnTo>
                  <a:lnTo>
                    <a:pt x="28733" y="10840"/>
                  </a:lnTo>
                  <a:lnTo>
                    <a:pt x="29374" y="11073"/>
                  </a:lnTo>
                  <a:lnTo>
                    <a:pt x="30540" y="11656"/>
                  </a:lnTo>
                  <a:lnTo>
                    <a:pt x="31589" y="12297"/>
                  </a:lnTo>
                  <a:lnTo>
                    <a:pt x="32463" y="12997"/>
                  </a:lnTo>
                  <a:lnTo>
                    <a:pt x="33220" y="13638"/>
                  </a:lnTo>
                  <a:lnTo>
                    <a:pt x="40564" y="6644"/>
                  </a:lnTo>
                  <a:lnTo>
                    <a:pt x="39748" y="5886"/>
                  </a:lnTo>
                  <a:lnTo>
                    <a:pt x="38815" y="5187"/>
                  </a:lnTo>
                  <a:lnTo>
                    <a:pt x="37941" y="4488"/>
                  </a:lnTo>
                  <a:lnTo>
                    <a:pt x="36950" y="3847"/>
                  </a:lnTo>
                  <a:lnTo>
                    <a:pt x="35960" y="3264"/>
                  </a:lnTo>
                  <a:lnTo>
                    <a:pt x="34969" y="2739"/>
                  </a:lnTo>
                  <a:lnTo>
                    <a:pt x="33920" y="2215"/>
                  </a:lnTo>
                  <a:lnTo>
                    <a:pt x="32871" y="1748"/>
                  </a:lnTo>
                  <a:lnTo>
                    <a:pt x="31763" y="1340"/>
                  </a:lnTo>
                  <a:lnTo>
                    <a:pt x="30598" y="991"/>
                  </a:lnTo>
                  <a:lnTo>
                    <a:pt x="29432" y="699"/>
                  </a:lnTo>
                  <a:lnTo>
                    <a:pt x="28267" y="466"/>
                  </a:lnTo>
                  <a:lnTo>
                    <a:pt x="27043" y="233"/>
                  </a:lnTo>
                  <a:lnTo>
                    <a:pt x="25761" y="117"/>
                  </a:lnTo>
                  <a:lnTo>
                    <a:pt x="24537" y="0"/>
                  </a:lnTo>
                  <a:close/>
                </a:path>
              </a:pathLst>
            </a:custGeom>
            <a:solidFill>
              <a:srgbClr val="EA4335"/>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grpSp>
      <p:sp>
        <p:nvSpPr>
          <p:cNvPr id="307" name="Google Shape;307;p36"/>
          <p:cNvSpPr txBox="1"/>
          <p:nvPr/>
        </p:nvSpPr>
        <p:spPr>
          <a:xfrm>
            <a:off x="1306475" y="2205575"/>
            <a:ext cx="4042200" cy="2222400"/>
          </a:xfrm>
          <a:prstGeom prst="rect">
            <a:avLst/>
          </a:prstGeom>
          <a:noFill/>
          <a:ln>
            <a:noFill/>
          </a:ln>
        </p:spPr>
        <p:txBody>
          <a:bodyPr anchorCtr="0" anchor="t" bIns="0" lIns="0" spcFirstLastPara="1" rIns="0" wrap="square" tIns="0">
            <a:noAutofit/>
          </a:bodyPr>
          <a:lstStyle/>
          <a:p>
            <a:pPr indent="0" lvl="0" marL="0" rtl="0" algn="l">
              <a:lnSpc>
                <a:spcPct val="70000"/>
              </a:lnSpc>
              <a:spcBef>
                <a:spcPts val="0"/>
              </a:spcBef>
              <a:spcAft>
                <a:spcPts val="0"/>
              </a:spcAft>
              <a:buNone/>
            </a:pPr>
            <a:r>
              <a:rPr lang="en-US" sz="4900">
                <a:solidFill>
                  <a:schemeClr val="accent3"/>
                </a:solidFill>
                <a:latin typeface="Google Sans Medium"/>
                <a:ea typeface="Google Sans Medium"/>
                <a:cs typeface="Google Sans Medium"/>
                <a:sym typeface="Google Sans Medium"/>
              </a:rPr>
              <a:t>Pixel 9 Pro XL</a:t>
            </a:r>
            <a:endParaRPr sz="4900">
              <a:solidFill>
                <a:schemeClr val="accent3"/>
              </a:solidFill>
              <a:latin typeface="Google Sans Medium"/>
              <a:ea typeface="Google Sans Medium"/>
              <a:cs typeface="Google Sans Medium"/>
              <a:sym typeface="Google Sans Medium"/>
            </a:endParaRPr>
          </a:p>
          <a:p>
            <a:pPr indent="0" lvl="0" marL="0" rtl="0" algn="l">
              <a:lnSpc>
                <a:spcPct val="70000"/>
              </a:lnSpc>
              <a:spcBef>
                <a:spcPts val="0"/>
              </a:spcBef>
              <a:spcAft>
                <a:spcPts val="0"/>
              </a:spcAft>
              <a:buNone/>
            </a:pPr>
            <a:r>
              <a:rPr lang="en-US" sz="4900">
                <a:solidFill>
                  <a:srgbClr val="282A2E"/>
                </a:solidFill>
                <a:latin typeface="Google Sans Medium"/>
                <a:ea typeface="Google Sans Medium"/>
                <a:cs typeface="Google Sans Medium"/>
                <a:sym typeface="Google Sans Medium"/>
              </a:rPr>
              <a:t>Recycling Guide</a:t>
            </a:r>
            <a:endParaRPr sz="4900">
              <a:solidFill>
                <a:srgbClr val="282A2E"/>
              </a:solidFill>
              <a:latin typeface="Google Sans Medium"/>
              <a:ea typeface="Google Sans Medium"/>
              <a:cs typeface="Google Sans Medium"/>
              <a:sym typeface="Google Sans Medium"/>
            </a:endParaRPr>
          </a:p>
        </p:txBody>
      </p:sp>
      <p:sp>
        <p:nvSpPr>
          <p:cNvPr id="308" name="Google Shape;308;p36"/>
          <p:cNvSpPr txBox="1"/>
          <p:nvPr/>
        </p:nvSpPr>
        <p:spPr>
          <a:xfrm>
            <a:off x="457203" y="4564544"/>
            <a:ext cx="19407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000">
                <a:solidFill>
                  <a:srgbClr val="282A2E"/>
                </a:solidFill>
                <a:latin typeface="Google Sans Medium"/>
                <a:ea typeface="Google Sans Medium"/>
                <a:cs typeface="Google Sans Medium"/>
                <a:sym typeface="Google Sans Medium"/>
              </a:rPr>
              <a:t>Version 1.0</a:t>
            </a:r>
            <a:endParaRPr sz="1000">
              <a:solidFill>
                <a:srgbClr val="282A2E"/>
              </a:solidFill>
              <a:latin typeface="Google Sans Medium"/>
              <a:ea typeface="Google Sans Medium"/>
              <a:cs typeface="Google Sans Medium"/>
              <a:sym typeface="Google Sans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33" name="Shape 533"/>
        <p:cNvGrpSpPr/>
        <p:nvPr/>
      </p:nvGrpSpPr>
      <p:grpSpPr>
        <a:xfrm>
          <a:off x="0" y="0"/>
          <a:ext cx="0" cy="0"/>
          <a:chOff x="0" y="0"/>
          <a:chExt cx="0" cy="0"/>
        </a:xfrm>
      </p:grpSpPr>
      <p:pic>
        <p:nvPicPr>
          <p:cNvPr id="534" name="Google Shape;534;p45"/>
          <p:cNvPicPr preferRelativeResize="0"/>
          <p:nvPr/>
        </p:nvPicPr>
        <p:blipFill>
          <a:blip r:embed="rId3">
            <a:alphaModFix/>
          </a:blip>
          <a:stretch>
            <a:fillRect/>
          </a:stretch>
        </p:blipFill>
        <p:spPr>
          <a:xfrm>
            <a:off x="4788042" y="201650"/>
            <a:ext cx="2207270" cy="4678450"/>
          </a:xfrm>
          <a:prstGeom prst="rect">
            <a:avLst/>
          </a:prstGeom>
          <a:noFill/>
          <a:ln>
            <a:noFill/>
          </a:ln>
        </p:spPr>
      </p:pic>
      <p:pic>
        <p:nvPicPr>
          <p:cNvPr id="535" name="Google Shape;535;p45"/>
          <p:cNvPicPr preferRelativeResize="0"/>
          <p:nvPr/>
        </p:nvPicPr>
        <p:blipFill>
          <a:blip r:embed="rId4">
            <a:alphaModFix/>
          </a:blip>
          <a:stretch>
            <a:fillRect/>
          </a:stretch>
        </p:blipFill>
        <p:spPr>
          <a:xfrm>
            <a:off x="11352950" y="851124"/>
            <a:ext cx="1801800" cy="3463200"/>
          </a:xfrm>
          <a:prstGeom prst="rect">
            <a:avLst/>
          </a:prstGeom>
          <a:noFill/>
          <a:ln>
            <a:noFill/>
          </a:ln>
        </p:spPr>
      </p:pic>
      <p:sp>
        <p:nvSpPr>
          <p:cNvPr id="536" name="Google Shape;536;p45"/>
          <p:cNvSpPr txBox="1"/>
          <p:nvPr/>
        </p:nvSpPr>
        <p:spPr>
          <a:xfrm>
            <a:off x="457200" y="1013525"/>
            <a:ext cx="2337600" cy="185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US" sz="900">
                <a:solidFill>
                  <a:schemeClr val="dk1"/>
                </a:solidFill>
                <a:latin typeface="Google Sans Medium"/>
                <a:ea typeface="Google Sans Medium"/>
                <a:cs typeface="Google Sans Medium"/>
                <a:sym typeface="Google Sans Medium"/>
              </a:rPr>
              <a:t>There is one lithium-ion cobalt battery located in this device.</a:t>
            </a:r>
            <a:endParaRPr sz="900">
              <a:solidFill>
                <a:schemeClr val="dk1"/>
              </a:solidFill>
              <a:latin typeface="Google Sans Medium"/>
              <a:ea typeface="Google Sans Medium"/>
              <a:cs typeface="Google Sans Medium"/>
              <a:sym typeface="Google Sans Medium"/>
            </a:endParaRPr>
          </a:p>
          <a:p>
            <a:pPr indent="0" lvl="0" marL="0" rtl="0" algn="l">
              <a:lnSpc>
                <a:spcPct val="100000"/>
              </a:lnSpc>
              <a:spcBef>
                <a:spcPts val="1300"/>
              </a:spcBef>
              <a:spcAft>
                <a:spcPts val="1300"/>
              </a:spcAft>
              <a:buNone/>
            </a:pPr>
            <a:r>
              <a:rPr lang="en-US" sz="900">
                <a:solidFill>
                  <a:schemeClr val="dk1"/>
                </a:solidFill>
                <a:latin typeface="Google Sans Medium"/>
                <a:ea typeface="Google Sans Medium"/>
                <a:cs typeface="Google Sans Medium"/>
                <a:sym typeface="Google Sans Medium"/>
              </a:rPr>
              <a:t>The approximate location of the battery is outlined.</a:t>
            </a:r>
            <a:endParaRPr sz="900">
              <a:solidFill>
                <a:schemeClr val="dk1"/>
              </a:solidFill>
              <a:latin typeface="Google Sans Medium"/>
              <a:ea typeface="Google Sans Medium"/>
              <a:cs typeface="Google Sans Medium"/>
              <a:sym typeface="Google Sans Medium"/>
            </a:endParaRPr>
          </a:p>
        </p:txBody>
      </p:sp>
      <p:sp>
        <p:nvSpPr>
          <p:cNvPr id="537" name="Google Shape;537;p45"/>
          <p:cNvSpPr txBox="1"/>
          <p:nvPr/>
        </p:nvSpPr>
        <p:spPr>
          <a:xfrm>
            <a:off x="457200" y="565050"/>
            <a:ext cx="2474700" cy="237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US" sz="2000">
                <a:solidFill>
                  <a:schemeClr val="dk1"/>
                </a:solidFill>
                <a:latin typeface="Google Sans SemiBold"/>
                <a:ea typeface="Google Sans SemiBold"/>
                <a:cs typeface="Google Sans SemiBold"/>
                <a:sym typeface="Google Sans SemiBold"/>
              </a:rPr>
              <a:t>Battery Location</a:t>
            </a:r>
            <a:endParaRPr sz="2000">
              <a:solidFill>
                <a:schemeClr val="dk1"/>
              </a:solidFill>
              <a:latin typeface="Google Sans SemiBold"/>
              <a:ea typeface="Google Sans SemiBold"/>
              <a:cs typeface="Google Sans SemiBold"/>
              <a:sym typeface="Google Sans SemiBold"/>
            </a:endParaRPr>
          </a:p>
        </p:txBody>
      </p:sp>
      <p:sp>
        <p:nvSpPr>
          <p:cNvPr id="538" name="Google Shape;538;p45"/>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539" name="Google Shape;539;p45"/>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540" name="Google Shape;540;p45"/>
          <p:cNvSpPr/>
          <p:nvPr/>
        </p:nvSpPr>
        <p:spPr>
          <a:xfrm>
            <a:off x="4902000" y="2187350"/>
            <a:ext cx="1931400" cy="1896000"/>
          </a:xfrm>
          <a:prstGeom prst="rect">
            <a:avLst/>
          </a:prstGeom>
          <a:noFill/>
          <a:ln cap="flat" cmpd="sng" w="2857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oogle Sans"/>
              <a:ea typeface="Google Sans"/>
              <a:cs typeface="Google Sans"/>
              <a:sym typeface="Google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4" name="Shape 544"/>
        <p:cNvGrpSpPr/>
        <p:nvPr/>
      </p:nvGrpSpPr>
      <p:grpSpPr>
        <a:xfrm>
          <a:off x="0" y="0"/>
          <a:ext cx="0" cy="0"/>
          <a:chOff x="0" y="0"/>
          <a:chExt cx="0" cy="0"/>
        </a:xfrm>
      </p:grpSpPr>
      <p:sp>
        <p:nvSpPr>
          <p:cNvPr id="545" name="Google Shape;545;p46"/>
          <p:cNvSpPr/>
          <p:nvPr/>
        </p:nvSpPr>
        <p:spPr>
          <a:xfrm>
            <a:off x="457203" y="3875250"/>
            <a:ext cx="2425800" cy="924300"/>
          </a:xfrm>
          <a:prstGeom prst="roundRect">
            <a:avLst>
              <a:gd fmla="val 5173" name="adj"/>
            </a:avLst>
          </a:prstGeom>
          <a:solidFill>
            <a:srgbClr val="FFE5DD"/>
          </a:solidFill>
          <a:ln>
            <a:noFill/>
          </a:ln>
        </p:spPr>
        <p:txBody>
          <a:bodyPr anchorCtr="0" anchor="t" bIns="71425" lIns="497200" spcFirstLastPara="1" rIns="285750" wrap="square" tIns="160025">
            <a:noAutofit/>
          </a:bodyPr>
          <a:lstStyle/>
          <a:p>
            <a:pPr indent="0" lvl="0" marL="0" rtl="0" algn="l">
              <a:lnSpc>
                <a:spcPct val="100000"/>
              </a:lnSpc>
              <a:spcBef>
                <a:spcPts val="0"/>
              </a:spcBef>
              <a:spcAft>
                <a:spcPts val="0"/>
              </a:spcAft>
              <a:buNone/>
            </a:pPr>
            <a:r>
              <a:rPr lang="en-US" sz="1100">
                <a:solidFill>
                  <a:srgbClr val="202124"/>
                </a:solidFill>
                <a:latin typeface="Google Sans SemiBold"/>
                <a:ea typeface="Google Sans SemiBold"/>
                <a:cs typeface="Google Sans SemiBold"/>
                <a:sym typeface="Google Sans SemiBold"/>
              </a:rPr>
              <a:t>Note</a:t>
            </a:r>
            <a:endParaRPr sz="1100">
              <a:solidFill>
                <a:srgbClr val="202124"/>
              </a:solidFill>
              <a:latin typeface="Google Sans SemiBold"/>
              <a:ea typeface="Google Sans SemiBold"/>
              <a:cs typeface="Google Sans SemiBold"/>
              <a:sym typeface="Google Sans SemiBold"/>
            </a:endParaRPr>
          </a:p>
          <a:p>
            <a:pPr indent="0" lvl="0" marL="0" rtl="0" algn="l">
              <a:spcBef>
                <a:spcPts val="600"/>
              </a:spcBef>
              <a:spcAft>
                <a:spcPts val="0"/>
              </a:spcAft>
              <a:buNone/>
            </a:pPr>
            <a:r>
              <a:rPr lang="en-US" sz="800">
                <a:solidFill>
                  <a:srgbClr val="202124"/>
                </a:solidFill>
                <a:latin typeface="Google Sans Text"/>
                <a:ea typeface="Google Sans Text"/>
                <a:cs typeface="Google Sans Text"/>
                <a:sym typeface="Google Sans Text"/>
              </a:rPr>
              <a:t>This is what the device looks like once the back cover is removed.</a:t>
            </a:r>
            <a:endParaRPr sz="800">
              <a:solidFill>
                <a:srgbClr val="202124"/>
              </a:solidFill>
              <a:latin typeface="Google Sans Text"/>
              <a:ea typeface="Google Sans Text"/>
              <a:cs typeface="Google Sans Text"/>
              <a:sym typeface="Google Sans Text"/>
            </a:endParaRPr>
          </a:p>
          <a:p>
            <a:pPr indent="0" lvl="0" marL="0" rtl="0" algn="l">
              <a:spcBef>
                <a:spcPts val="600"/>
              </a:spcBef>
              <a:spcAft>
                <a:spcPts val="0"/>
              </a:spcAft>
              <a:buNone/>
            </a:pPr>
            <a:r>
              <a:t/>
            </a:r>
            <a:endParaRPr sz="800">
              <a:solidFill>
                <a:srgbClr val="202124"/>
              </a:solidFill>
              <a:latin typeface="Google Sans Text"/>
              <a:ea typeface="Google Sans Text"/>
              <a:cs typeface="Google Sans Text"/>
              <a:sym typeface="Google Sans Text"/>
            </a:endParaRPr>
          </a:p>
          <a:p>
            <a:pPr indent="0" lvl="0" marL="0" rtl="0" algn="l">
              <a:lnSpc>
                <a:spcPct val="100000"/>
              </a:lnSpc>
              <a:spcBef>
                <a:spcPts val="600"/>
              </a:spcBef>
              <a:spcAft>
                <a:spcPts val="600"/>
              </a:spcAft>
              <a:buNone/>
            </a:pPr>
            <a:r>
              <a:t/>
            </a:r>
            <a:endParaRPr sz="800">
              <a:solidFill>
                <a:srgbClr val="202124"/>
              </a:solidFill>
              <a:latin typeface="Google Sans Text"/>
              <a:ea typeface="Google Sans Text"/>
              <a:cs typeface="Google Sans Text"/>
              <a:sym typeface="Google Sans Text"/>
            </a:endParaRPr>
          </a:p>
        </p:txBody>
      </p:sp>
      <p:sp>
        <p:nvSpPr>
          <p:cNvPr id="546" name="Google Shape;546;p46"/>
          <p:cNvSpPr txBox="1"/>
          <p:nvPr/>
        </p:nvSpPr>
        <p:spPr>
          <a:xfrm>
            <a:off x="457200" y="1184801"/>
            <a:ext cx="3338100" cy="138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1300"/>
              </a:spcAft>
              <a:buNone/>
            </a:pPr>
            <a:r>
              <a:rPr lang="en-US" sz="900">
                <a:solidFill>
                  <a:schemeClr val="dk1"/>
                </a:solidFill>
                <a:latin typeface="Google Sans Medium"/>
                <a:ea typeface="Google Sans Medium"/>
                <a:cs typeface="Google Sans Medium"/>
                <a:sym typeface="Google Sans Medium"/>
              </a:rPr>
              <a:t>These are the screws used in the Pixel 9 Pro XL:</a:t>
            </a:r>
            <a:endParaRPr sz="900">
              <a:solidFill>
                <a:schemeClr val="dk1"/>
              </a:solidFill>
              <a:latin typeface="Google Sans Medium"/>
              <a:ea typeface="Google Sans Medium"/>
              <a:cs typeface="Google Sans Medium"/>
              <a:sym typeface="Google Sans Medium"/>
            </a:endParaRPr>
          </a:p>
        </p:txBody>
      </p:sp>
      <p:sp>
        <p:nvSpPr>
          <p:cNvPr id="547" name="Google Shape;547;p46"/>
          <p:cNvSpPr txBox="1"/>
          <p:nvPr/>
        </p:nvSpPr>
        <p:spPr>
          <a:xfrm>
            <a:off x="430162" y="681291"/>
            <a:ext cx="3626700" cy="27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en-US" sz="2000">
                <a:solidFill>
                  <a:schemeClr val="dk1"/>
                </a:solidFill>
                <a:latin typeface="Google Sans"/>
                <a:ea typeface="Google Sans"/>
                <a:cs typeface="Google Sans"/>
                <a:sym typeface="Google Sans"/>
              </a:rPr>
              <a:t>Screw map</a:t>
            </a:r>
            <a:endParaRPr b="1" sz="2000">
              <a:solidFill>
                <a:schemeClr val="dk1"/>
              </a:solidFill>
              <a:latin typeface="Google Sans"/>
              <a:ea typeface="Google Sans"/>
              <a:cs typeface="Google Sans"/>
              <a:sym typeface="Google Sans"/>
            </a:endParaRPr>
          </a:p>
        </p:txBody>
      </p:sp>
      <p:sp>
        <p:nvSpPr>
          <p:cNvPr id="548" name="Google Shape;548;p46"/>
          <p:cNvSpPr/>
          <p:nvPr/>
        </p:nvSpPr>
        <p:spPr>
          <a:xfrm>
            <a:off x="457243" y="1455250"/>
            <a:ext cx="858600" cy="428400"/>
          </a:xfrm>
          <a:prstGeom prst="round2SameRect">
            <a:avLst>
              <a:gd fmla="val 3611" name="adj1"/>
              <a:gd fmla="val 0" name="adj2"/>
            </a:avLst>
          </a:prstGeom>
          <a:solidFill>
            <a:schemeClr val="l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9" name="Google Shape;549;p46"/>
          <p:cNvSpPr/>
          <p:nvPr/>
        </p:nvSpPr>
        <p:spPr>
          <a:xfrm>
            <a:off x="1396293" y="1455250"/>
            <a:ext cx="858600" cy="428400"/>
          </a:xfrm>
          <a:prstGeom prst="round2SameRect">
            <a:avLst>
              <a:gd fmla="val 3611" name="adj1"/>
              <a:gd fmla="val 0" name="adj2"/>
            </a:avLst>
          </a:prstGeom>
          <a:solidFill>
            <a:schemeClr val="l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0" name="Google Shape;550;p46"/>
          <p:cNvSpPr/>
          <p:nvPr/>
        </p:nvSpPr>
        <p:spPr>
          <a:xfrm>
            <a:off x="2322697" y="1455250"/>
            <a:ext cx="858600" cy="428400"/>
          </a:xfrm>
          <a:prstGeom prst="round2SameRect">
            <a:avLst>
              <a:gd fmla="val 3611" name="adj1"/>
              <a:gd fmla="val 0" name="adj2"/>
            </a:avLst>
          </a:prstGeom>
          <a:solidFill>
            <a:schemeClr val="l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1" name="Google Shape;551;p46"/>
          <p:cNvSpPr/>
          <p:nvPr/>
        </p:nvSpPr>
        <p:spPr>
          <a:xfrm>
            <a:off x="457225" y="1459621"/>
            <a:ext cx="860700" cy="1569300"/>
          </a:xfrm>
          <a:prstGeom prst="roundRect">
            <a:avLst>
              <a:gd fmla="val 2778" name="adj"/>
            </a:avLst>
          </a:prstGeom>
          <a:noFill/>
          <a:ln cap="flat" cmpd="sng" w="477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Text"/>
                <a:ea typeface="Google Sans Text"/>
                <a:cs typeface="Google Sans Text"/>
                <a:sym typeface="Google Sans Text"/>
              </a:rPr>
              <a:t>G250-07219-00</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ctr">
              <a:lnSpc>
                <a:spcPct val="90000"/>
              </a:lnSpc>
              <a:spcBef>
                <a:spcPts val="300"/>
              </a:spcBef>
              <a:spcAft>
                <a:spcPts val="300"/>
              </a:spcAft>
              <a:buNone/>
            </a:pPr>
            <a:r>
              <a:rPr lang="en-US" sz="600">
                <a:solidFill>
                  <a:schemeClr val="dk1"/>
                </a:solidFill>
                <a:latin typeface="Google Sans Text"/>
                <a:ea typeface="Google Sans Text"/>
                <a:cs typeface="Google Sans Text"/>
                <a:sym typeface="Google Sans Text"/>
              </a:rPr>
              <a:t>Torx Plus 3IP</a:t>
            </a:r>
            <a:endParaRPr sz="600">
              <a:solidFill>
                <a:schemeClr val="dk1"/>
              </a:solidFill>
              <a:latin typeface="Google Sans Text"/>
              <a:ea typeface="Google Sans Text"/>
              <a:cs typeface="Google Sans Text"/>
              <a:sym typeface="Google Sans Text"/>
            </a:endParaRPr>
          </a:p>
        </p:txBody>
      </p:sp>
      <p:sp>
        <p:nvSpPr>
          <p:cNvPr id="552" name="Google Shape;552;p46"/>
          <p:cNvSpPr/>
          <p:nvPr/>
        </p:nvSpPr>
        <p:spPr>
          <a:xfrm>
            <a:off x="2318475" y="1459621"/>
            <a:ext cx="860700" cy="1569300"/>
          </a:xfrm>
          <a:prstGeom prst="roundRect">
            <a:avLst>
              <a:gd fmla="val 2778" name="adj"/>
            </a:avLst>
          </a:prstGeom>
          <a:noFill/>
          <a:ln cap="flat" cmpd="sng" w="477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a:ea typeface="Google Sans"/>
                <a:cs typeface="Google Sans"/>
                <a:sym typeface="Google Sans"/>
              </a:rPr>
              <a:t>G250-07228-00</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ctr">
              <a:lnSpc>
                <a:spcPct val="90000"/>
              </a:lnSpc>
              <a:spcBef>
                <a:spcPts val="300"/>
              </a:spcBef>
              <a:spcAft>
                <a:spcPts val="300"/>
              </a:spcAft>
              <a:buNone/>
            </a:pPr>
            <a:r>
              <a:rPr lang="en-US" sz="600">
                <a:solidFill>
                  <a:schemeClr val="dk1"/>
                </a:solidFill>
                <a:latin typeface="Google Sans Text"/>
                <a:ea typeface="Google Sans Text"/>
                <a:cs typeface="Google Sans Text"/>
                <a:sym typeface="Google Sans Text"/>
              </a:rPr>
              <a:t>Torx Plus 3IP</a:t>
            </a:r>
            <a:endParaRPr sz="600">
              <a:solidFill>
                <a:schemeClr val="dk1"/>
              </a:solidFill>
              <a:latin typeface="Google Sans"/>
              <a:ea typeface="Google Sans"/>
              <a:cs typeface="Google Sans"/>
              <a:sym typeface="Google Sans"/>
            </a:endParaRPr>
          </a:p>
        </p:txBody>
      </p:sp>
      <p:sp>
        <p:nvSpPr>
          <p:cNvPr id="553" name="Google Shape;553;p46"/>
          <p:cNvSpPr/>
          <p:nvPr/>
        </p:nvSpPr>
        <p:spPr>
          <a:xfrm>
            <a:off x="459462" y="1883650"/>
            <a:ext cx="858600" cy="22800"/>
          </a:xfrm>
          <a:prstGeom prst="roundRect">
            <a:avLst>
              <a:gd fmla="val 0" name="adj"/>
            </a:avLst>
          </a:prstGeom>
          <a:solidFill>
            <a:srgbClr val="EA9999"/>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sp>
        <p:nvSpPr>
          <p:cNvPr id="554" name="Google Shape;554;p46"/>
          <p:cNvSpPr/>
          <p:nvPr/>
        </p:nvSpPr>
        <p:spPr>
          <a:xfrm>
            <a:off x="2319031" y="1883650"/>
            <a:ext cx="858600" cy="22800"/>
          </a:xfrm>
          <a:prstGeom prst="roundRect">
            <a:avLst>
              <a:gd fmla="val 0" name="adj"/>
            </a:avLst>
          </a:prstGeom>
          <a:solidFill>
            <a:srgbClr val="B6D7A8"/>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sp>
        <p:nvSpPr>
          <p:cNvPr id="555" name="Google Shape;555;p46"/>
          <p:cNvSpPr/>
          <p:nvPr/>
        </p:nvSpPr>
        <p:spPr>
          <a:xfrm>
            <a:off x="3238543" y="1455250"/>
            <a:ext cx="858600" cy="428400"/>
          </a:xfrm>
          <a:prstGeom prst="round2SameRect">
            <a:avLst>
              <a:gd fmla="val 3611" name="adj1"/>
              <a:gd fmla="val 0" name="adj2"/>
            </a:avLst>
          </a:prstGeom>
          <a:solidFill>
            <a:schemeClr val="l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6" name="Google Shape;556;p46"/>
          <p:cNvSpPr/>
          <p:nvPr/>
        </p:nvSpPr>
        <p:spPr>
          <a:xfrm>
            <a:off x="4177593" y="1455250"/>
            <a:ext cx="858600" cy="428400"/>
          </a:xfrm>
          <a:prstGeom prst="round2SameRect">
            <a:avLst>
              <a:gd fmla="val 3611" name="adj1"/>
              <a:gd fmla="val 0" name="adj2"/>
            </a:avLst>
          </a:prstGeom>
          <a:solidFill>
            <a:schemeClr val="l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7" name="Google Shape;557;p46"/>
          <p:cNvSpPr/>
          <p:nvPr/>
        </p:nvSpPr>
        <p:spPr>
          <a:xfrm>
            <a:off x="3238525" y="1459621"/>
            <a:ext cx="860700" cy="1569300"/>
          </a:xfrm>
          <a:prstGeom prst="roundRect">
            <a:avLst>
              <a:gd fmla="val 2778" name="adj"/>
            </a:avLst>
          </a:prstGeom>
          <a:noFill/>
          <a:ln cap="flat" cmpd="sng" w="477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Text"/>
                <a:ea typeface="Google Sans Text"/>
                <a:cs typeface="Google Sans Text"/>
                <a:sym typeface="Google Sans Text"/>
              </a:rPr>
              <a:t>G250-07315-00</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ctr">
              <a:lnSpc>
                <a:spcPct val="90000"/>
              </a:lnSpc>
              <a:spcBef>
                <a:spcPts val="300"/>
              </a:spcBef>
              <a:spcAft>
                <a:spcPts val="300"/>
              </a:spcAft>
              <a:buNone/>
            </a:pPr>
            <a:r>
              <a:rPr lang="en-US" sz="600">
                <a:solidFill>
                  <a:schemeClr val="dk1"/>
                </a:solidFill>
                <a:latin typeface="Google Sans Text"/>
                <a:ea typeface="Google Sans Text"/>
                <a:cs typeface="Google Sans Text"/>
                <a:sym typeface="Google Sans Text"/>
              </a:rPr>
              <a:t>Torx Plus 3IP</a:t>
            </a:r>
            <a:endParaRPr sz="600">
              <a:solidFill>
                <a:schemeClr val="dk1"/>
              </a:solidFill>
              <a:latin typeface="Google Sans Text"/>
              <a:ea typeface="Google Sans Text"/>
              <a:cs typeface="Google Sans Text"/>
              <a:sym typeface="Google Sans Text"/>
            </a:endParaRPr>
          </a:p>
        </p:txBody>
      </p:sp>
      <p:sp>
        <p:nvSpPr>
          <p:cNvPr id="558" name="Google Shape;558;p46"/>
          <p:cNvSpPr/>
          <p:nvPr/>
        </p:nvSpPr>
        <p:spPr>
          <a:xfrm>
            <a:off x="4169125" y="1459621"/>
            <a:ext cx="860700" cy="1569300"/>
          </a:xfrm>
          <a:prstGeom prst="roundRect">
            <a:avLst>
              <a:gd fmla="val 2778" name="adj"/>
            </a:avLst>
          </a:prstGeom>
          <a:noFill/>
          <a:ln cap="flat" cmpd="sng" w="477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Text"/>
                <a:ea typeface="Google Sans Text"/>
                <a:cs typeface="Google Sans Text"/>
                <a:sym typeface="Google Sans Text"/>
              </a:rPr>
              <a:t>G250-07484-00</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ctr">
              <a:lnSpc>
                <a:spcPct val="90000"/>
              </a:lnSpc>
              <a:spcBef>
                <a:spcPts val="300"/>
              </a:spcBef>
              <a:spcAft>
                <a:spcPts val="300"/>
              </a:spcAft>
              <a:buNone/>
            </a:pPr>
            <a:r>
              <a:rPr lang="en-US" sz="600">
                <a:solidFill>
                  <a:schemeClr val="dk1"/>
                </a:solidFill>
                <a:latin typeface="Google Sans Text"/>
                <a:ea typeface="Google Sans Text"/>
                <a:cs typeface="Google Sans Text"/>
                <a:sym typeface="Google Sans Text"/>
              </a:rPr>
              <a:t>S</a:t>
            </a:r>
            <a:r>
              <a:rPr lang="en-US" sz="600">
                <a:solidFill>
                  <a:schemeClr val="dk1"/>
                </a:solidFill>
                <a:latin typeface="Google Sans Text"/>
                <a:ea typeface="Google Sans Text"/>
                <a:cs typeface="Google Sans Text"/>
                <a:sym typeface="Google Sans Text"/>
              </a:rPr>
              <a:t>tandoff 2.5 mm</a:t>
            </a:r>
            <a:endParaRPr sz="600">
              <a:solidFill>
                <a:schemeClr val="dk1"/>
              </a:solidFill>
              <a:latin typeface="Google Sans Text"/>
              <a:ea typeface="Google Sans Text"/>
              <a:cs typeface="Google Sans Text"/>
              <a:sym typeface="Google Sans Text"/>
            </a:endParaRPr>
          </a:p>
        </p:txBody>
      </p:sp>
      <p:sp>
        <p:nvSpPr>
          <p:cNvPr id="559" name="Google Shape;559;p46"/>
          <p:cNvSpPr/>
          <p:nvPr/>
        </p:nvSpPr>
        <p:spPr>
          <a:xfrm>
            <a:off x="3240762" y="1883650"/>
            <a:ext cx="858600" cy="22800"/>
          </a:xfrm>
          <a:prstGeom prst="roundRect">
            <a:avLst>
              <a:gd fmla="val 0" name="adj"/>
            </a:avLst>
          </a:prstGeom>
          <a:solidFill>
            <a:srgbClr val="9FC5E8"/>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sp>
        <p:nvSpPr>
          <p:cNvPr id="560" name="Google Shape;560;p46"/>
          <p:cNvSpPr/>
          <p:nvPr/>
        </p:nvSpPr>
        <p:spPr>
          <a:xfrm>
            <a:off x="4170263" y="1883650"/>
            <a:ext cx="858600" cy="22800"/>
          </a:xfrm>
          <a:prstGeom prst="roundRect">
            <a:avLst>
              <a:gd fmla="val 0" name="adj"/>
            </a:avLst>
          </a:prstGeom>
          <a:solidFill>
            <a:srgbClr val="FFE599"/>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pic>
        <p:nvPicPr>
          <p:cNvPr id="561" name="Google Shape;561;p46"/>
          <p:cNvPicPr preferRelativeResize="0"/>
          <p:nvPr/>
        </p:nvPicPr>
        <p:blipFill>
          <a:blip r:embed="rId3">
            <a:alphaModFix/>
          </a:blip>
          <a:stretch>
            <a:fillRect/>
          </a:stretch>
        </p:blipFill>
        <p:spPr>
          <a:xfrm>
            <a:off x="2527450" y="2090958"/>
            <a:ext cx="432150" cy="331617"/>
          </a:xfrm>
          <a:prstGeom prst="rect">
            <a:avLst/>
          </a:prstGeom>
          <a:noFill/>
          <a:ln>
            <a:noFill/>
          </a:ln>
        </p:spPr>
      </p:pic>
      <p:pic>
        <p:nvPicPr>
          <p:cNvPr id="562" name="Google Shape;562;p46"/>
          <p:cNvPicPr preferRelativeResize="0"/>
          <p:nvPr/>
        </p:nvPicPr>
        <p:blipFill rotWithShape="1">
          <a:blip r:embed="rId4">
            <a:alphaModFix/>
          </a:blip>
          <a:srcRect b="22888" l="0" r="0" t="5764"/>
          <a:stretch/>
        </p:blipFill>
        <p:spPr>
          <a:xfrm>
            <a:off x="4349663" y="1995411"/>
            <a:ext cx="530950" cy="378814"/>
          </a:xfrm>
          <a:prstGeom prst="rect">
            <a:avLst/>
          </a:prstGeom>
          <a:noFill/>
          <a:ln>
            <a:noFill/>
          </a:ln>
        </p:spPr>
      </p:pic>
      <p:pic>
        <p:nvPicPr>
          <p:cNvPr id="563" name="Google Shape;563;p46"/>
          <p:cNvPicPr preferRelativeResize="0"/>
          <p:nvPr/>
        </p:nvPicPr>
        <p:blipFill>
          <a:blip r:embed="rId5">
            <a:alphaModFix/>
          </a:blip>
          <a:stretch>
            <a:fillRect/>
          </a:stretch>
        </p:blipFill>
        <p:spPr>
          <a:xfrm>
            <a:off x="731363" y="2049000"/>
            <a:ext cx="363288" cy="365675"/>
          </a:xfrm>
          <a:prstGeom prst="rect">
            <a:avLst/>
          </a:prstGeom>
          <a:noFill/>
          <a:ln>
            <a:noFill/>
          </a:ln>
        </p:spPr>
      </p:pic>
      <p:pic>
        <p:nvPicPr>
          <p:cNvPr id="564" name="Google Shape;564;p46"/>
          <p:cNvPicPr preferRelativeResize="0"/>
          <p:nvPr/>
        </p:nvPicPr>
        <p:blipFill>
          <a:blip r:embed="rId6">
            <a:alphaModFix/>
          </a:blip>
          <a:stretch>
            <a:fillRect/>
          </a:stretch>
        </p:blipFill>
        <p:spPr>
          <a:xfrm>
            <a:off x="3492500" y="2023295"/>
            <a:ext cx="363288" cy="395155"/>
          </a:xfrm>
          <a:prstGeom prst="rect">
            <a:avLst/>
          </a:prstGeom>
          <a:noFill/>
          <a:ln>
            <a:noFill/>
          </a:ln>
        </p:spPr>
      </p:pic>
      <p:sp>
        <p:nvSpPr>
          <p:cNvPr id="565" name="Google Shape;565;p46"/>
          <p:cNvSpPr/>
          <p:nvPr/>
        </p:nvSpPr>
        <p:spPr>
          <a:xfrm>
            <a:off x="1387850" y="1462675"/>
            <a:ext cx="860700" cy="1569300"/>
          </a:xfrm>
          <a:prstGeom prst="roundRect">
            <a:avLst>
              <a:gd fmla="val 2778" name="adj"/>
            </a:avLst>
          </a:prstGeom>
          <a:noFill/>
          <a:ln cap="flat" cmpd="sng" w="477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Text"/>
                <a:ea typeface="Google Sans Text"/>
                <a:cs typeface="Google Sans Text"/>
                <a:sym typeface="Google Sans Text"/>
              </a:rPr>
              <a:t>G250-07214-00</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ctr">
              <a:lnSpc>
                <a:spcPct val="90000"/>
              </a:lnSpc>
              <a:spcBef>
                <a:spcPts val="300"/>
              </a:spcBef>
              <a:spcAft>
                <a:spcPts val="300"/>
              </a:spcAft>
              <a:buNone/>
            </a:pPr>
            <a:r>
              <a:rPr lang="en-US" sz="600">
                <a:solidFill>
                  <a:schemeClr val="dk1"/>
                </a:solidFill>
                <a:latin typeface="Google Sans Text"/>
                <a:ea typeface="Google Sans Text"/>
                <a:cs typeface="Google Sans Text"/>
                <a:sym typeface="Google Sans Text"/>
              </a:rPr>
              <a:t>Torx Plus 3IP</a:t>
            </a:r>
            <a:endParaRPr sz="600">
              <a:solidFill>
                <a:schemeClr val="dk1"/>
              </a:solidFill>
              <a:latin typeface="Google Sans Text"/>
              <a:ea typeface="Google Sans Text"/>
              <a:cs typeface="Google Sans Text"/>
              <a:sym typeface="Google Sans Text"/>
            </a:endParaRPr>
          </a:p>
        </p:txBody>
      </p:sp>
      <p:sp>
        <p:nvSpPr>
          <p:cNvPr id="566" name="Google Shape;566;p46"/>
          <p:cNvSpPr/>
          <p:nvPr/>
        </p:nvSpPr>
        <p:spPr>
          <a:xfrm>
            <a:off x="1388963" y="1883650"/>
            <a:ext cx="858600" cy="22800"/>
          </a:xfrm>
          <a:prstGeom prst="roundRect">
            <a:avLst>
              <a:gd fmla="val 0" name="adj"/>
            </a:avLst>
          </a:prstGeom>
          <a:solidFill>
            <a:srgbClr val="D5A6BD"/>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pic>
        <p:nvPicPr>
          <p:cNvPr id="567" name="Google Shape;567;p46"/>
          <p:cNvPicPr preferRelativeResize="0"/>
          <p:nvPr/>
        </p:nvPicPr>
        <p:blipFill>
          <a:blip r:embed="rId7">
            <a:alphaModFix/>
          </a:blip>
          <a:stretch>
            <a:fillRect/>
          </a:stretch>
        </p:blipFill>
        <p:spPr>
          <a:xfrm>
            <a:off x="1729656" y="2023300"/>
            <a:ext cx="177067" cy="298675"/>
          </a:xfrm>
          <a:prstGeom prst="rect">
            <a:avLst/>
          </a:prstGeom>
          <a:noFill/>
          <a:ln>
            <a:noFill/>
          </a:ln>
        </p:spPr>
      </p:pic>
      <p:pic>
        <p:nvPicPr>
          <p:cNvPr id="568" name="Google Shape;568;p46"/>
          <p:cNvPicPr preferRelativeResize="0"/>
          <p:nvPr/>
        </p:nvPicPr>
        <p:blipFill rotWithShape="1">
          <a:blip r:embed="rId8">
            <a:alphaModFix/>
          </a:blip>
          <a:srcRect b="19669" l="28650" r="32933" t="23232"/>
          <a:stretch/>
        </p:blipFill>
        <p:spPr>
          <a:xfrm>
            <a:off x="5698125" y="711350"/>
            <a:ext cx="1825975" cy="3620966"/>
          </a:xfrm>
          <a:prstGeom prst="rect">
            <a:avLst/>
          </a:prstGeom>
          <a:noFill/>
          <a:ln>
            <a:noFill/>
          </a:ln>
        </p:spPr>
      </p:pic>
      <p:sp>
        <p:nvSpPr>
          <p:cNvPr id="569" name="Google Shape;569;p46"/>
          <p:cNvSpPr/>
          <p:nvPr/>
        </p:nvSpPr>
        <p:spPr>
          <a:xfrm>
            <a:off x="6820038" y="3703188"/>
            <a:ext cx="138300" cy="130800"/>
          </a:xfrm>
          <a:prstGeom prst="ellipse">
            <a:avLst/>
          </a:prstGeom>
          <a:noFill/>
          <a:ln cap="flat" cmpd="sng" w="19050">
            <a:solidFill>
              <a:srgbClr val="9FC5E8"/>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70" name="Google Shape;570;p46"/>
          <p:cNvSpPr/>
          <p:nvPr/>
        </p:nvSpPr>
        <p:spPr>
          <a:xfrm>
            <a:off x="7259363" y="2020013"/>
            <a:ext cx="127200" cy="130800"/>
          </a:xfrm>
          <a:prstGeom prst="ellipse">
            <a:avLst/>
          </a:prstGeom>
          <a:noFill/>
          <a:ln cap="flat" cmpd="sng" w="19050">
            <a:solidFill>
              <a:srgbClr val="FFE599"/>
            </a:solidFill>
            <a:prstDash val="dash"/>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71" name="Google Shape;571;p46"/>
          <p:cNvSpPr/>
          <p:nvPr/>
        </p:nvSpPr>
        <p:spPr>
          <a:xfrm>
            <a:off x="5905963" y="1000050"/>
            <a:ext cx="127200" cy="130800"/>
          </a:xfrm>
          <a:prstGeom prst="ellipse">
            <a:avLst/>
          </a:prstGeom>
          <a:noFill/>
          <a:ln cap="flat" cmpd="sng" w="19050">
            <a:solidFill>
              <a:srgbClr val="D5A6BD"/>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72" name="Google Shape;572;p46"/>
          <p:cNvSpPr/>
          <p:nvPr/>
        </p:nvSpPr>
        <p:spPr>
          <a:xfrm>
            <a:off x="7076675" y="1054000"/>
            <a:ext cx="138300" cy="130800"/>
          </a:xfrm>
          <a:prstGeom prst="ellipse">
            <a:avLst/>
          </a:prstGeom>
          <a:noFill/>
          <a:ln cap="flat" cmpd="sng" w="19050">
            <a:solidFill>
              <a:srgbClr val="D5A6BD"/>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73" name="Google Shape;573;p46"/>
          <p:cNvSpPr/>
          <p:nvPr/>
        </p:nvSpPr>
        <p:spPr>
          <a:xfrm>
            <a:off x="5969568" y="1998488"/>
            <a:ext cx="127200" cy="130800"/>
          </a:xfrm>
          <a:prstGeom prst="ellipse">
            <a:avLst/>
          </a:prstGeom>
          <a:noFill/>
          <a:ln cap="flat" cmpd="sng" w="19050">
            <a:solidFill>
              <a:srgbClr val="D5A6BD"/>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74" name="Google Shape;574;p46"/>
          <p:cNvSpPr/>
          <p:nvPr/>
        </p:nvSpPr>
        <p:spPr>
          <a:xfrm>
            <a:off x="6711925" y="3966100"/>
            <a:ext cx="127200" cy="130800"/>
          </a:xfrm>
          <a:prstGeom prst="ellipse">
            <a:avLst/>
          </a:prstGeom>
          <a:noFill/>
          <a:ln cap="flat" cmpd="sng" w="19050">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75" name="Google Shape;575;p46"/>
          <p:cNvSpPr/>
          <p:nvPr/>
        </p:nvSpPr>
        <p:spPr>
          <a:xfrm>
            <a:off x="6758988" y="923200"/>
            <a:ext cx="127200" cy="130800"/>
          </a:xfrm>
          <a:prstGeom prst="ellipse">
            <a:avLst/>
          </a:prstGeom>
          <a:noFill/>
          <a:ln cap="flat" cmpd="sng" w="19050">
            <a:solidFill>
              <a:srgbClr val="EA9999"/>
            </a:solidFill>
            <a:prstDash val="dash"/>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None/>
            </a:pPr>
            <a:r>
              <a:t/>
            </a:r>
            <a:endParaRPr sz="700">
              <a:latin typeface="Google Sans"/>
              <a:ea typeface="Google Sans"/>
              <a:cs typeface="Google Sans"/>
              <a:sym typeface="Google Sans"/>
            </a:endParaRPr>
          </a:p>
        </p:txBody>
      </p:sp>
      <p:sp>
        <p:nvSpPr>
          <p:cNvPr id="576" name="Google Shape;576;p46"/>
          <p:cNvSpPr/>
          <p:nvPr/>
        </p:nvSpPr>
        <p:spPr>
          <a:xfrm>
            <a:off x="6033163" y="851650"/>
            <a:ext cx="127200" cy="130800"/>
          </a:xfrm>
          <a:prstGeom prst="ellipse">
            <a:avLst/>
          </a:prstGeom>
          <a:noFill/>
          <a:ln cap="flat" cmpd="sng" w="19050">
            <a:solidFill>
              <a:srgbClr val="D5A6BD"/>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77" name="Google Shape;577;p46"/>
          <p:cNvSpPr/>
          <p:nvPr/>
        </p:nvSpPr>
        <p:spPr>
          <a:xfrm>
            <a:off x="6820038" y="1892500"/>
            <a:ext cx="138300" cy="130800"/>
          </a:xfrm>
          <a:prstGeom prst="ellipse">
            <a:avLst/>
          </a:prstGeom>
          <a:noFill/>
          <a:ln cap="flat" cmpd="sng" w="19050">
            <a:solidFill>
              <a:srgbClr val="B6D7A8"/>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78" name="Google Shape;578;p46"/>
          <p:cNvSpPr/>
          <p:nvPr/>
        </p:nvSpPr>
        <p:spPr>
          <a:xfrm>
            <a:off x="6404725" y="3966100"/>
            <a:ext cx="152700" cy="141000"/>
          </a:xfrm>
          <a:prstGeom prst="ellipse">
            <a:avLst/>
          </a:prstGeom>
          <a:noFill/>
          <a:ln cap="flat" cmpd="sng" w="19050">
            <a:solidFill>
              <a:srgbClr val="9FC5E8"/>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79" name="Google Shape;579;p46"/>
          <p:cNvSpPr/>
          <p:nvPr/>
        </p:nvSpPr>
        <p:spPr>
          <a:xfrm>
            <a:off x="7159913" y="3698088"/>
            <a:ext cx="138300" cy="141000"/>
          </a:xfrm>
          <a:prstGeom prst="ellipse">
            <a:avLst/>
          </a:prstGeom>
          <a:noFill/>
          <a:ln cap="flat" cmpd="sng" w="19050">
            <a:solidFill>
              <a:srgbClr val="9FC5E8"/>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highlight>
                <a:srgbClr val="FBBC04"/>
              </a:highlight>
              <a:latin typeface="Google Sans"/>
              <a:ea typeface="Google Sans"/>
              <a:cs typeface="Google Sans"/>
              <a:sym typeface="Google Sans"/>
            </a:endParaRPr>
          </a:p>
        </p:txBody>
      </p:sp>
      <p:sp>
        <p:nvSpPr>
          <p:cNvPr id="580" name="Google Shape;580;p46"/>
          <p:cNvSpPr/>
          <p:nvPr/>
        </p:nvSpPr>
        <p:spPr>
          <a:xfrm>
            <a:off x="5939863" y="884638"/>
            <a:ext cx="127200" cy="130800"/>
          </a:xfrm>
          <a:prstGeom prst="ellipse">
            <a:avLst/>
          </a:prstGeom>
          <a:noFill/>
          <a:ln cap="flat" cmpd="sng" w="19050">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81" name="Google Shape;581;p46"/>
          <p:cNvSpPr/>
          <p:nvPr/>
        </p:nvSpPr>
        <p:spPr>
          <a:xfrm>
            <a:off x="7021463" y="1459638"/>
            <a:ext cx="138300" cy="130800"/>
          </a:xfrm>
          <a:prstGeom prst="ellipse">
            <a:avLst/>
          </a:prstGeom>
          <a:noFill/>
          <a:ln cap="flat" cmpd="sng" w="19050">
            <a:solidFill>
              <a:srgbClr val="D5A6BD"/>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82" name="Google Shape;582;p46"/>
          <p:cNvSpPr/>
          <p:nvPr/>
        </p:nvSpPr>
        <p:spPr>
          <a:xfrm>
            <a:off x="6552350" y="1459638"/>
            <a:ext cx="138300" cy="130800"/>
          </a:xfrm>
          <a:prstGeom prst="ellipse">
            <a:avLst/>
          </a:prstGeom>
          <a:noFill/>
          <a:ln cap="flat" cmpd="sng" w="19050">
            <a:solidFill>
              <a:srgbClr val="D5A6BD"/>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83" name="Google Shape;583;p46"/>
          <p:cNvSpPr/>
          <p:nvPr/>
        </p:nvSpPr>
        <p:spPr>
          <a:xfrm>
            <a:off x="5939863" y="1495625"/>
            <a:ext cx="127200" cy="130800"/>
          </a:xfrm>
          <a:prstGeom prst="ellipse">
            <a:avLst/>
          </a:prstGeom>
          <a:noFill/>
          <a:ln cap="flat" cmpd="sng" w="19050">
            <a:solidFill>
              <a:srgbClr val="D5A6BD"/>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84" name="Google Shape;584;p46"/>
          <p:cNvSpPr/>
          <p:nvPr/>
        </p:nvSpPr>
        <p:spPr>
          <a:xfrm>
            <a:off x="7215113" y="1973877"/>
            <a:ext cx="213900" cy="228600"/>
          </a:xfrm>
          <a:prstGeom prst="ellipse">
            <a:avLst/>
          </a:prstGeom>
          <a:noFill/>
          <a:ln cap="flat" cmpd="sng" w="19050">
            <a:solidFill>
              <a:srgbClr val="B6D7A8"/>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85" name="Google Shape;585;p46"/>
          <p:cNvSpPr/>
          <p:nvPr/>
        </p:nvSpPr>
        <p:spPr>
          <a:xfrm>
            <a:off x="7270238" y="3739550"/>
            <a:ext cx="138300" cy="141000"/>
          </a:xfrm>
          <a:prstGeom prst="ellipse">
            <a:avLst/>
          </a:prstGeom>
          <a:noFill/>
          <a:ln cap="flat" cmpd="sng" w="19050">
            <a:solidFill>
              <a:srgbClr val="9FC5E8"/>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highlight>
                <a:srgbClr val="FBBC04"/>
              </a:highlight>
              <a:latin typeface="Google Sans"/>
              <a:ea typeface="Google Sans"/>
              <a:cs typeface="Google Sans"/>
              <a:sym typeface="Google Sans"/>
            </a:endParaRPr>
          </a:p>
        </p:txBody>
      </p:sp>
      <p:sp>
        <p:nvSpPr>
          <p:cNvPr id="586" name="Google Shape;586;p46"/>
          <p:cNvSpPr/>
          <p:nvPr/>
        </p:nvSpPr>
        <p:spPr>
          <a:xfrm>
            <a:off x="5876475" y="3949150"/>
            <a:ext cx="138300" cy="130800"/>
          </a:xfrm>
          <a:prstGeom prst="ellipse">
            <a:avLst/>
          </a:prstGeom>
          <a:noFill/>
          <a:ln cap="flat" cmpd="sng" w="19050">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87" name="Google Shape;587;p46"/>
          <p:cNvSpPr/>
          <p:nvPr/>
        </p:nvSpPr>
        <p:spPr>
          <a:xfrm>
            <a:off x="7725524" y="1699046"/>
            <a:ext cx="188400" cy="176700"/>
          </a:xfrm>
          <a:prstGeom prst="ellipse">
            <a:avLst/>
          </a:prstGeom>
          <a:noFill/>
          <a:ln cap="flat" cmpd="sng" w="19050">
            <a:solidFill>
              <a:srgbClr val="202124"/>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88" name="Google Shape;588;p46"/>
          <p:cNvSpPr/>
          <p:nvPr/>
        </p:nvSpPr>
        <p:spPr>
          <a:xfrm>
            <a:off x="7725524" y="1966321"/>
            <a:ext cx="188400" cy="176700"/>
          </a:xfrm>
          <a:prstGeom prst="ellipse">
            <a:avLst/>
          </a:prstGeom>
          <a:noFill/>
          <a:ln cap="flat" cmpd="sng" w="19050">
            <a:solidFill>
              <a:srgbClr val="202124"/>
            </a:solidFill>
            <a:prstDash val="dash"/>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89" name="Google Shape;589;p46"/>
          <p:cNvSpPr txBox="1"/>
          <p:nvPr/>
        </p:nvSpPr>
        <p:spPr>
          <a:xfrm>
            <a:off x="8003671" y="1958525"/>
            <a:ext cx="507300" cy="1923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700">
                <a:solidFill>
                  <a:srgbClr val="202124"/>
                </a:solidFill>
                <a:latin typeface="Google Sans Text"/>
                <a:ea typeface="Google Sans Text"/>
                <a:cs typeface="Google Sans Text"/>
                <a:sym typeface="Google Sans Text"/>
              </a:rPr>
              <a:t>- Hidden</a:t>
            </a:r>
            <a:endParaRPr sz="700">
              <a:solidFill>
                <a:srgbClr val="202124"/>
              </a:solidFill>
              <a:latin typeface="Google Sans Text"/>
              <a:ea typeface="Google Sans Text"/>
              <a:cs typeface="Google Sans Text"/>
              <a:sym typeface="Google Sans Text"/>
            </a:endParaRPr>
          </a:p>
        </p:txBody>
      </p:sp>
      <p:sp>
        <p:nvSpPr>
          <p:cNvPr id="590" name="Google Shape;590;p46"/>
          <p:cNvSpPr txBox="1"/>
          <p:nvPr/>
        </p:nvSpPr>
        <p:spPr>
          <a:xfrm>
            <a:off x="8003671" y="1691250"/>
            <a:ext cx="649200" cy="1923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700">
                <a:solidFill>
                  <a:srgbClr val="202124"/>
                </a:solidFill>
                <a:latin typeface="Google Sans Text"/>
                <a:ea typeface="Google Sans Text"/>
                <a:cs typeface="Google Sans Text"/>
                <a:sym typeface="Google Sans Text"/>
              </a:rPr>
              <a:t>- Not Hidden</a:t>
            </a:r>
            <a:endParaRPr sz="700">
              <a:solidFill>
                <a:srgbClr val="202124"/>
              </a:solidFill>
              <a:latin typeface="Google Sans Text"/>
              <a:ea typeface="Google Sans Text"/>
              <a:cs typeface="Google Sans Text"/>
              <a:sym typeface="Google Sans Text"/>
            </a:endParaRPr>
          </a:p>
        </p:txBody>
      </p:sp>
      <p:sp>
        <p:nvSpPr>
          <p:cNvPr id="591" name="Google Shape;591;p46"/>
          <p:cNvSpPr/>
          <p:nvPr/>
        </p:nvSpPr>
        <p:spPr>
          <a:xfrm>
            <a:off x="6195225" y="846550"/>
            <a:ext cx="138300" cy="141000"/>
          </a:xfrm>
          <a:prstGeom prst="ellipse">
            <a:avLst/>
          </a:prstGeom>
          <a:solidFill>
            <a:srgbClr val="D5A6BD"/>
          </a:solidFill>
          <a:ln cap="flat" cmpd="sng" w="4775">
            <a:solidFill>
              <a:srgbClr val="D5A6BD"/>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92" name="Google Shape;592;p46"/>
          <p:cNvSpPr/>
          <p:nvPr/>
        </p:nvSpPr>
        <p:spPr>
          <a:xfrm>
            <a:off x="5738025" y="1037050"/>
            <a:ext cx="138300" cy="141000"/>
          </a:xfrm>
          <a:prstGeom prst="ellipse">
            <a:avLst/>
          </a:prstGeom>
          <a:solidFill>
            <a:srgbClr val="D5A6BD"/>
          </a:solidFill>
          <a:ln cap="flat" cmpd="sng" w="4775">
            <a:solidFill>
              <a:srgbClr val="D5A6BD"/>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93" name="Google Shape;593;p46"/>
          <p:cNvSpPr/>
          <p:nvPr/>
        </p:nvSpPr>
        <p:spPr>
          <a:xfrm>
            <a:off x="7262025" y="1037050"/>
            <a:ext cx="138300" cy="141000"/>
          </a:xfrm>
          <a:prstGeom prst="ellipse">
            <a:avLst/>
          </a:prstGeom>
          <a:solidFill>
            <a:srgbClr val="D5A6BD"/>
          </a:solidFill>
          <a:ln cap="flat" cmpd="sng" w="4775">
            <a:solidFill>
              <a:srgbClr val="D5A6BD"/>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94" name="Google Shape;594;p46"/>
          <p:cNvSpPr/>
          <p:nvPr/>
        </p:nvSpPr>
        <p:spPr>
          <a:xfrm>
            <a:off x="7222588" y="1456150"/>
            <a:ext cx="138300" cy="141000"/>
          </a:xfrm>
          <a:prstGeom prst="ellipse">
            <a:avLst/>
          </a:prstGeom>
          <a:solidFill>
            <a:srgbClr val="D5A6BD"/>
          </a:solidFill>
          <a:ln cap="flat" cmpd="sng" w="4775">
            <a:solidFill>
              <a:srgbClr val="D5A6BD"/>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95" name="Google Shape;595;p46"/>
          <p:cNvSpPr/>
          <p:nvPr/>
        </p:nvSpPr>
        <p:spPr>
          <a:xfrm>
            <a:off x="6378213" y="1456150"/>
            <a:ext cx="138300" cy="141000"/>
          </a:xfrm>
          <a:prstGeom prst="ellipse">
            <a:avLst/>
          </a:prstGeom>
          <a:solidFill>
            <a:srgbClr val="D5A6BD"/>
          </a:solidFill>
          <a:ln cap="flat" cmpd="sng" w="4775">
            <a:solidFill>
              <a:srgbClr val="D5A6BD"/>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96" name="Google Shape;596;p46"/>
          <p:cNvSpPr/>
          <p:nvPr/>
        </p:nvSpPr>
        <p:spPr>
          <a:xfrm>
            <a:off x="6886181" y="918100"/>
            <a:ext cx="138300" cy="141000"/>
          </a:xfrm>
          <a:prstGeom prst="ellipse">
            <a:avLst/>
          </a:prstGeom>
          <a:solidFill>
            <a:srgbClr val="EA9999"/>
          </a:solidFill>
          <a:ln cap="flat" cmpd="sng" w="4775">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97" name="Google Shape;597;p46"/>
          <p:cNvSpPr/>
          <p:nvPr/>
        </p:nvSpPr>
        <p:spPr>
          <a:xfrm>
            <a:off x="5781281" y="880000"/>
            <a:ext cx="138300" cy="141000"/>
          </a:xfrm>
          <a:prstGeom prst="ellipse">
            <a:avLst/>
          </a:prstGeom>
          <a:solidFill>
            <a:srgbClr val="EA9999"/>
          </a:solidFill>
          <a:ln cap="flat" cmpd="sng" w="4775">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98" name="Google Shape;598;p46"/>
          <p:cNvSpPr/>
          <p:nvPr/>
        </p:nvSpPr>
        <p:spPr>
          <a:xfrm>
            <a:off x="6886181" y="4004200"/>
            <a:ext cx="138300" cy="141000"/>
          </a:xfrm>
          <a:prstGeom prst="ellipse">
            <a:avLst/>
          </a:prstGeom>
          <a:solidFill>
            <a:srgbClr val="EA9999"/>
          </a:solidFill>
          <a:ln cap="flat" cmpd="sng" w="4775">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599" name="Google Shape;599;p46"/>
          <p:cNvSpPr/>
          <p:nvPr/>
        </p:nvSpPr>
        <p:spPr>
          <a:xfrm>
            <a:off x="6047981" y="3966100"/>
            <a:ext cx="138300" cy="141000"/>
          </a:xfrm>
          <a:prstGeom prst="ellipse">
            <a:avLst/>
          </a:prstGeom>
          <a:solidFill>
            <a:srgbClr val="EA9999"/>
          </a:solidFill>
          <a:ln cap="flat" cmpd="sng" w="4775">
            <a:solidFill>
              <a:srgbClr val="EA99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00" name="Google Shape;600;p46"/>
          <p:cNvSpPr/>
          <p:nvPr/>
        </p:nvSpPr>
        <p:spPr>
          <a:xfrm>
            <a:off x="6656563" y="3698088"/>
            <a:ext cx="138300" cy="141000"/>
          </a:xfrm>
          <a:prstGeom prst="ellipse">
            <a:avLst/>
          </a:prstGeom>
          <a:solidFill>
            <a:srgbClr val="9FC5E8"/>
          </a:solidFill>
          <a:ln cap="flat" cmpd="sng" w="4775">
            <a:solidFill>
              <a:srgbClr val="9FC5E8"/>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01" name="Google Shape;601;p46"/>
          <p:cNvSpPr/>
          <p:nvPr/>
        </p:nvSpPr>
        <p:spPr>
          <a:xfrm>
            <a:off x="6456381" y="3810050"/>
            <a:ext cx="138300" cy="141000"/>
          </a:xfrm>
          <a:prstGeom prst="ellipse">
            <a:avLst/>
          </a:prstGeom>
          <a:solidFill>
            <a:srgbClr val="9FC5E8"/>
          </a:solidFill>
          <a:ln cap="flat" cmpd="sng" w="4775">
            <a:solidFill>
              <a:srgbClr val="9FC5E8"/>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02" name="Google Shape;602;p46"/>
          <p:cNvSpPr/>
          <p:nvPr/>
        </p:nvSpPr>
        <p:spPr>
          <a:xfrm>
            <a:off x="6096694" y="1512625"/>
            <a:ext cx="138300" cy="141000"/>
          </a:xfrm>
          <a:prstGeom prst="ellipse">
            <a:avLst/>
          </a:prstGeom>
          <a:solidFill>
            <a:srgbClr val="D5A6BD"/>
          </a:solidFill>
          <a:ln cap="flat" cmpd="sng" w="4775">
            <a:solidFill>
              <a:srgbClr val="D5A6BD"/>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03" name="Google Shape;603;p46"/>
          <p:cNvSpPr/>
          <p:nvPr/>
        </p:nvSpPr>
        <p:spPr>
          <a:xfrm>
            <a:off x="6124181" y="2014913"/>
            <a:ext cx="138300" cy="141000"/>
          </a:xfrm>
          <a:prstGeom prst="ellipse">
            <a:avLst/>
          </a:prstGeom>
          <a:solidFill>
            <a:srgbClr val="D5A6BD"/>
          </a:solidFill>
          <a:ln cap="flat" cmpd="sng" w="4775">
            <a:solidFill>
              <a:srgbClr val="D5A6BD"/>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04" name="Google Shape;604;p46"/>
          <p:cNvSpPr/>
          <p:nvPr/>
        </p:nvSpPr>
        <p:spPr>
          <a:xfrm>
            <a:off x="7495781" y="1946800"/>
            <a:ext cx="138300" cy="141000"/>
          </a:xfrm>
          <a:prstGeom prst="ellipse">
            <a:avLst/>
          </a:prstGeom>
          <a:solidFill>
            <a:srgbClr val="B6D7A8"/>
          </a:solidFill>
          <a:ln cap="flat" cmpd="sng" w="4775">
            <a:solidFill>
              <a:srgbClr val="B6D7A8"/>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05" name="Google Shape;605;p46"/>
          <p:cNvSpPr/>
          <p:nvPr/>
        </p:nvSpPr>
        <p:spPr>
          <a:xfrm>
            <a:off x="7495781" y="2099200"/>
            <a:ext cx="138300" cy="141000"/>
          </a:xfrm>
          <a:prstGeom prst="ellipse">
            <a:avLst/>
          </a:prstGeom>
          <a:solidFill>
            <a:srgbClr val="FFE599"/>
          </a:solidFill>
          <a:ln cap="flat" cmpd="sng" w="4775">
            <a:solidFill>
              <a:srgbClr val="FFE599"/>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06" name="Google Shape;606;p46"/>
          <p:cNvSpPr/>
          <p:nvPr/>
        </p:nvSpPr>
        <p:spPr>
          <a:xfrm>
            <a:off x="6656556" y="1887400"/>
            <a:ext cx="138300" cy="141000"/>
          </a:xfrm>
          <a:prstGeom prst="ellipse">
            <a:avLst/>
          </a:prstGeom>
          <a:solidFill>
            <a:srgbClr val="B6D7A8"/>
          </a:solidFill>
          <a:ln cap="flat" cmpd="sng" w="4775">
            <a:solidFill>
              <a:srgbClr val="B6D7A8"/>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07" name="Google Shape;607;p46"/>
          <p:cNvSpPr/>
          <p:nvPr/>
        </p:nvSpPr>
        <p:spPr>
          <a:xfrm>
            <a:off x="7243556" y="3560450"/>
            <a:ext cx="138300" cy="141000"/>
          </a:xfrm>
          <a:prstGeom prst="ellipse">
            <a:avLst/>
          </a:prstGeom>
          <a:solidFill>
            <a:srgbClr val="9FC5E8"/>
          </a:solidFill>
          <a:ln cap="flat" cmpd="sng" w="4775">
            <a:solidFill>
              <a:srgbClr val="9FC5E8"/>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08" name="Google Shape;608;p46"/>
          <p:cNvSpPr/>
          <p:nvPr/>
        </p:nvSpPr>
        <p:spPr>
          <a:xfrm>
            <a:off x="7445006" y="3760250"/>
            <a:ext cx="138300" cy="141000"/>
          </a:xfrm>
          <a:prstGeom prst="ellipse">
            <a:avLst/>
          </a:prstGeom>
          <a:solidFill>
            <a:srgbClr val="9FC5E8"/>
          </a:solidFill>
          <a:ln cap="flat" cmpd="sng" w="4775">
            <a:solidFill>
              <a:srgbClr val="9FC5E8"/>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609" name="Google Shape;609;p46"/>
          <p:cNvSpPr txBox="1"/>
          <p:nvPr/>
        </p:nvSpPr>
        <p:spPr>
          <a:xfrm>
            <a:off x="6145582" y="805138"/>
            <a:ext cx="3108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900">
                <a:solidFill>
                  <a:srgbClr val="202124"/>
                </a:solidFill>
                <a:latin typeface="Google Sans"/>
                <a:ea typeface="Google Sans"/>
                <a:cs typeface="Google Sans"/>
                <a:sym typeface="Google Sans"/>
              </a:rPr>
              <a:t>1.5</a:t>
            </a:r>
            <a:endParaRPr sz="900">
              <a:solidFill>
                <a:srgbClr val="202124"/>
              </a:solidFill>
              <a:latin typeface="Google Sans"/>
              <a:ea typeface="Google Sans"/>
              <a:cs typeface="Google Sans"/>
              <a:sym typeface="Google Sans"/>
            </a:endParaRPr>
          </a:p>
        </p:txBody>
      </p:sp>
      <p:sp>
        <p:nvSpPr>
          <p:cNvPr id="610" name="Google Shape;610;p46"/>
          <p:cNvSpPr txBox="1"/>
          <p:nvPr/>
        </p:nvSpPr>
        <p:spPr>
          <a:xfrm>
            <a:off x="5736631" y="832539"/>
            <a:ext cx="325200" cy="2310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lang="en-US" sz="900">
                <a:solidFill>
                  <a:srgbClr val="202124"/>
                </a:solidFill>
                <a:latin typeface="Google Sans"/>
                <a:ea typeface="Google Sans"/>
                <a:cs typeface="Google Sans"/>
                <a:sym typeface="Google Sans"/>
              </a:rPr>
              <a:t>1.5</a:t>
            </a:r>
            <a:endParaRPr sz="900">
              <a:solidFill>
                <a:srgbClr val="202124"/>
              </a:solidFill>
              <a:latin typeface="Google Sans"/>
              <a:ea typeface="Google Sans"/>
              <a:cs typeface="Google Sans"/>
              <a:sym typeface="Google Sans"/>
            </a:endParaRPr>
          </a:p>
        </p:txBody>
      </p:sp>
      <p:sp>
        <p:nvSpPr>
          <p:cNvPr id="611" name="Google Shape;611;p46"/>
          <p:cNvSpPr txBox="1"/>
          <p:nvPr/>
        </p:nvSpPr>
        <p:spPr>
          <a:xfrm>
            <a:off x="5673956" y="1000051"/>
            <a:ext cx="3252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800">
                <a:solidFill>
                  <a:srgbClr val="202124"/>
                </a:solidFill>
                <a:latin typeface="Google Sans"/>
                <a:ea typeface="Google Sans"/>
                <a:cs typeface="Google Sans"/>
                <a:sym typeface="Google Sans"/>
              </a:rPr>
              <a:t> </a:t>
            </a:r>
            <a:r>
              <a:rPr lang="en-US" sz="900">
                <a:solidFill>
                  <a:srgbClr val="202124"/>
                </a:solidFill>
                <a:latin typeface="Google Sans"/>
                <a:ea typeface="Google Sans"/>
                <a:cs typeface="Google Sans"/>
                <a:sym typeface="Google Sans"/>
              </a:rPr>
              <a:t>1.5</a:t>
            </a:r>
            <a:endParaRPr sz="900">
              <a:solidFill>
                <a:srgbClr val="202124"/>
              </a:solidFill>
              <a:latin typeface="Google Sans"/>
              <a:ea typeface="Google Sans"/>
              <a:cs typeface="Google Sans"/>
              <a:sym typeface="Google Sans"/>
            </a:endParaRPr>
          </a:p>
        </p:txBody>
      </p:sp>
      <p:sp>
        <p:nvSpPr>
          <p:cNvPr id="612" name="Google Shape;612;p46"/>
          <p:cNvSpPr txBox="1"/>
          <p:nvPr/>
        </p:nvSpPr>
        <p:spPr>
          <a:xfrm>
            <a:off x="6841531" y="874364"/>
            <a:ext cx="3252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900">
                <a:solidFill>
                  <a:srgbClr val="202124"/>
                </a:solidFill>
                <a:latin typeface="Google Sans"/>
                <a:ea typeface="Google Sans"/>
                <a:cs typeface="Google Sans"/>
                <a:sym typeface="Google Sans"/>
              </a:rPr>
              <a:t>1.5</a:t>
            </a:r>
            <a:endParaRPr sz="900">
              <a:solidFill>
                <a:srgbClr val="202124"/>
              </a:solidFill>
              <a:latin typeface="Google Sans"/>
              <a:ea typeface="Google Sans"/>
              <a:cs typeface="Google Sans"/>
              <a:sym typeface="Google Sans"/>
            </a:endParaRPr>
          </a:p>
        </p:txBody>
      </p:sp>
      <p:sp>
        <p:nvSpPr>
          <p:cNvPr id="613" name="Google Shape;613;p46"/>
          <p:cNvSpPr txBox="1"/>
          <p:nvPr/>
        </p:nvSpPr>
        <p:spPr>
          <a:xfrm>
            <a:off x="7222531" y="1000067"/>
            <a:ext cx="3252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900">
                <a:solidFill>
                  <a:srgbClr val="202124"/>
                </a:solidFill>
                <a:latin typeface="Google Sans"/>
                <a:ea typeface="Google Sans"/>
                <a:cs typeface="Google Sans"/>
                <a:sym typeface="Google Sans"/>
              </a:rPr>
              <a:t>1.5</a:t>
            </a:r>
            <a:endParaRPr sz="900">
              <a:solidFill>
                <a:srgbClr val="202124"/>
              </a:solidFill>
              <a:latin typeface="Google Sans"/>
              <a:ea typeface="Google Sans"/>
              <a:cs typeface="Google Sans"/>
              <a:sym typeface="Google Sans"/>
            </a:endParaRPr>
          </a:p>
        </p:txBody>
      </p:sp>
      <p:sp>
        <p:nvSpPr>
          <p:cNvPr id="614" name="Google Shape;614;p46"/>
          <p:cNvSpPr txBox="1"/>
          <p:nvPr/>
        </p:nvSpPr>
        <p:spPr>
          <a:xfrm>
            <a:off x="7176867" y="1419447"/>
            <a:ext cx="3252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900">
                <a:solidFill>
                  <a:srgbClr val="202124"/>
                </a:solidFill>
                <a:latin typeface="Google Sans"/>
                <a:ea typeface="Google Sans"/>
                <a:cs typeface="Google Sans"/>
                <a:sym typeface="Google Sans"/>
              </a:rPr>
              <a:t>1.5</a:t>
            </a:r>
            <a:endParaRPr sz="900">
              <a:solidFill>
                <a:srgbClr val="202124"/>
              </a:solidFill>
              <a:latin typeface="Google Sans"/>
              <a:ea typeface="Google Sans"/>
              <a:cs typeface="Google Sans"/>
              <a:sym typeface="Google Sans"/>
            </a:endParaRPr>
          </a:p>
        </p:txBody>
      </p:sp>
      <p:sp>
        <p:nvSpPr>
          <p:cNvPr id="615" name="Google Shape;615;p46"/>
          <p:cNvSpPr txBox="1"/>
          <p:nvPr/>
        </p:nvSpPr>
        <p:spPr>
          <a:xfrm>
            <a:off x="6338837" y="1419450"/>
            <a:ext cx="2433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900">
                <a:solidFill>
                  <a:srgbClr val="202124"/>
                </a:solidFill>
                <a:latin typeface="Google Sans"/>
                <a:ea typeface="Google Sans"/>
                <a:cs typeface="Google Sans"/>
                <a:sym typeface="Google Sans"/>
              </a:rPr>
              <a:t>1.5</a:t>
            </a:r>
            <a:endParaRPr sz="900">
              <a:solidFill>
                <a:srgbClr val="202124"/>
              </a:solidFill>
              <a:latin typeface="Google Sans"/>
              <a:ea typeface="Google Sans"/>
              <a:cs typeface="Google Sans"/>
              <a:sym typeface="Google Sans"/>
            </a:endParaRPr>
          </a:p>
        </p:txBody>
      </p:sp>
      <p:sp>
        <p:nvSpPr>
          <p:cNvPr id="616" name="Google Shape;616;p46"/>
          <p:cNvSpPr txBox="1"/>
          <p:nvPr/>
        </p:nvSpPr>
        <p:spPr>
          <a:xfrm>
            <a:off x="6612925" y="1846113"/>
            <a:ext cx="2433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900">
                <a:solidFill>
                  <a:srgbClr val="202124"/>
                </a:solidFill>
                <a:latin typeface="Google Sans"/>
                <a:ea typeface="Google Sans"/>
                <a:cs typeface="Google Sans"/>
                <a:sym typeface="Google Sans"/>
              </a:rPr>
              <a:t>1.5</a:t>
            </a:r>
            <a:endParaRPr sz="900">
              <a:solidFill>
                <a:srgbClr val="202124"/>
              </a:solidFill>
              <a:latin typeface="Google Sans"/>
              <a:ea typeface="Google Sans"/>
              <a:cs typeface="Google Sans"/>
              <a:sym typeface="Google Sans"/>
            </a:endParaRPr>
          </a:p>
        </p:txBody>
      </p:sp>
      <p:sp>
        <p:nvSpPr>
          <p:cNvPr id="617" name="Google Shape;617;p46"/>
          <p:cNvSpPr txBox="1"/>
          <p:nvPr/>
        </p:nvSpPr>
        <p:spPr>
          <a:xfrm>
            <a:off x="7451131" y="1906903"/>
            <a:ext cx="3252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900">
                <a:solidFill>
                  <a:srgbClr val="202124"/>
                </a:solidFill>
                <a:latin typeface="Google Sans"/>
                <a:ea typeface="Google Sans"/>
                <a:cs typeface="Google Sans"/>
                <a:sym typeface="Google Sans"/>
              </a:rPr>
              <a:t>1.5</a:t>
            </a:r>
            <a:endParaRPr sz="900">
              <a:solidFill>
                <a:srgbClr val="202124"/>
              </a:solidFill>
              <a:latin typeface="Google Sans"/>
              <a:ea typeface="Google Sans"/>
              <a:cs typeface="Google Sans"/>
              <a:sym typeface="Google Sans"/>
            </a:endParaRPr>
          </a:p>
        </p:txBody>
      </p:sp>
      <p:sp>
        <p:nvSpPr>
          <p:cNvPr id="618" name="Google Shape;618;p46"/>
          <p:cNvSpPr txBox="1"/>
          <p:nvPr/>
        </p:nvSpPr>
        <p:spPr>
          <a:xfrm>
            <a:off x="7451131" y="2051739"/>
            <a:ext cx="3252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900">
                <a:solidFill>
                  <a:srgbClr val="202124"/>
                </a:solidFill>
                <a:latin typeface="Google Sans"/>
                <a:ea typeface="Google Sans"/>
                <a:cs typeface="Google Sans"/>
                <a:sym typeface="Google Sans"/>
              </a:rPr>
              <a:t>1.5</a:t>
            </a:r>
            <a:endParaRPr sz="900">
              <a:solidFill>
                <a:srgbClr val="202124"/>
              </a:solidFill>
              <a:latin typeface="Google Sans"/>
              <a:ea typeface="Google Sans"/>
              <a:cs typeface="Google Sans"/>
              <a:sym typeface="Google Sans"/>
            </a:endParaRPr>
          </a:p>
        </p:txBody>
      </p:sp>
      <p:sp>
        <p:nvSpPr>
          <p:cNvPr id="619" name="Google Shape;619;p46"/>
          <p:cNvSpPr txBox="1"/>
          <p:nvPr/>
        </p:nvSpPr>
        <p:spPr>
          <a:xfrm>
            <a:off x="6839068" y="3969888"/>
            <a:ext cx="3252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900">
                <a:solidFill>
                  <a:srgbClr val="202124"/>
                </a:solidFill>
                <a:latin typeface="Google Sans"/>
                <a:ea typeface="Google Sans"/>
                <a:cs typeface="Google Sans"/>
                <a:sym typeface="Google Sans"/>
              </a:rPr>
              <a:t>1.5</a:t>
            </a:r>
            <a:endParaRPr sz="900">
              <a:solidFill>
                <a:srgbClr val="202124"/>
              </a:solidFill>
              <a:latin typeface="Google Sans"/>
              <a:ea typeface="Google Sans"/>
              <a:cs typeface="Google Sans"/>
              <a:sym typeface="Google Sans"/>
            </a:endParaRPr>
          </a:p>
        </p:txBody>
      </p:sp>
      <p:sp>
        <p:nvSpPr>
          <p:cNvPr id="620" name="Google Shape;620;p46"/>
          <p:cNvSpPr txBox="1"/>
          <p:nvPr/>
        </p:nvSpPr>
        <p:spPr>
          <a:xfrm>
            <a:off x="6003331" y="3926203"/>
            <a:ext cx="3252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900">
                <a:solidFill>
                  <a:srgbClr val="202124"/>
                </a:solidFill>
                <a:latin typeface="Google Sans"/>
                <a:ea typeface="Google Sans"/>
                <a:cs typeface="Google Sans"/>
                <a:sym typeface="Google Sans"/>
              </a:rPr>
              <a:t>1.5</a:t>
            </a:r>
            <a:endParaRPr sz="900">
              <a:solidFill>
                <a:srgbClr val="202124"/>
              </a:solidFill>
              <a:latin typeface="Google Sans"/>
              <a:ea typeface="Google Sans"/>
              <a:cs typeface="Google Sans"/>
              <a:sym typeface="Google Sans"/>
            </a:endParaRPr>
          </a:p>
        </p:txBody>
      </p:sp>
      <p:sp>
        <p:nvSpPr>
          <p:cNvPr id="621" name="Google Shape;621;p46"/>
          <p:cNvSpPr txBox="1"/>
          <p:nvPr/>
        </p:nvSpPr>
        <p:spPr>
          <a:xfrm>
            <a:off x="6612921" y="3662390"/>
            <a:ext cx="3252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900">
                <a:solidFill>
                  <a:srgbClr val="FFFFFF"/>
                </a:solidFill>
                <a:latin typeface="Google Sans"/>
                <a:ea typeface="Google Sans"/>
                <a:cs typeface="Google Sans"/>
                <a:sym typeface="Google Sans"/>
              </a:rPr>
              <a:t>1.8</a:t>
            </a:r>
            <a:endParaRPr sz="900">
              <a:solidFill>
                <a:srgbClr val="FFFFFF"/>
              </a:solidFill>
              <a:latin typeface="Google Sans"/>
              <a:ea typeface="Google Sans"/>
              <a:cs typeface="Google Sans"/>
              <a:sym typeface="Google Sans"/>
            </a:endParaRPr>
          </a:p>
        </p:txBody>
      </p:sp>
      <p:sp>
        <p:nvSpPr>
          <p:cNvPr id="622" name="Google Shape;622;p46"/>
          <p:cNvSpPr txBox="1"/>
          <p:nvPr/>
        </p:nvSpPr>
        <p:spPr>
          <a:xfrm>
            <a:off x="6421037" y="3767064"/>
            <a:ext cx="3252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900">
                <a:solidFill>
                  <a:srgbClr val="FFFFFF"/>
                </a:solidFill>
                <a:latin typeface="Google Sans"/>
                <a:ea typeface="Google Sans"/>
                <a:cs typeface="Google Sans"/>
                <a:sym typeface="Google Sans"/>
              </a:rPr>
              <a:t>1.8</a:t>
            </a:r>
            <a:endParaRPr sz="900">
              <a:solidFill>
                <a:srgbClr val="FFFFFF"/>
              </a:solidFill>
              <a:latin typeface="Google Sans"/>
              <a:ea typeface="Google Sans"/>
              <a:cs typeface="Google Sans"/>
              <a:sym typeface="Google Sans"/>
            </a:endParaRPr>
          </a:p>
        </p:txBody>
      </p:sp>
      <p:sp>
        <p:nvSpPr>
          <p:cNvPr id="623" name="Google Shape;623;p46"/>
          <p:cNvSpPr txBox="1"/>
          <p:nvPr/>
        </p:nvSpPr>
        <p:spPr>
          <a:xfrm>
            <a:off x="6079531" y="1975539"/>
            <a:ext cx="3252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900">
                <a:solidFill>
                  <a:srgbClr val="202124"/>
                </a:solidFill>
                <a:latin typeface="Google Sans"/>
                <a:ea typeface="Google Sans"/>
                <a:cs typeface="Google Sans"/>
                <a:sym typeface="Google Sans"/>
              </a:rPr>
              <a:t>1.8</a:t>
            </a:r>
            <a:endParaRPr sz="900">
              <a:solidFill>
                <a:srgbClr val="202124"/>
              </a:solidFill>
              <a:latin typeface="Google Sans"/>
              <a:ea typeface="Google Sans"/>
              <a:cs typeface="Google Sans"/>
              <a:sym typeface="Google Sans"/>
            </a:endParaRPr>
          </a:p>
        </p:txBody>
      </p:sp>
      <p:sp>
        <p:nvSpPr>
          <p:cNvPr id="624" name="Google Shape;624;p46"/>
          <p:cNvSpPr txBox="1"/>
          <p:nvPr/>
        </p:nvSpPr>
        <p:spPr>
          <a:xfrm>
            <a:off x="6054256" y="1472675"/>
            <a:ext cx="3252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900">
                <a:solidFill>
                  <a:srgbClr val="202124"/>
                </a:solidFill>
                <a:latin typeface="Google Sans"/>
                <a:ea typeface="Google Sans"/>
                <a:cs typeface="Google Sans"/>
                <a:sym typeface="Google Sans"/>
              </a:rPr>
              <a:t>1.8</a:t>
            </a:r>
            <a:endParaRPr sz="900">
              <a:solidFill>
                <a:srgbClr val="202124"/>
              </a:solidFill>
              <a:latin typeface="Google Sans"/>
              <a:ea typeface="Google Sans"/>
              <a:cs typeface="Google Sans"/>
              <a:sym typeface="Google Sans"/>
            </a:endParaRPr>
          </a:p>
        </p:txBody>
      </p:sp>
      <p:sp>
        <p:nvSpPr>
          <p:cNvPr id="625" name="Google Shape;625;p46"/>
          <p:cNvSpPr txBox="1"/>
          <p:nvPr/>
        </p:nvSpPr>
        <p:spPr>
          <a:xfrm>
            <a:off x="7198906" y="3513269"/>
            <a:ext cx="3252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900">
                <a:solidFill>
                  <a:srgbClr val="FFFFFF"/>
                </a:solidFill>
                <a:latin typeface="Google Sans"/>
                <a:ea typeface="Google Sans"/>
                <a:cs typeface="Google Sans"/>
                <a:sym typeface="Google Sans"/>
              </a:rPr>
              <a:t>1.5</a:t>
            </a:r>
            <a:endParaRPr sz="900">
              <a:solidFill>
                <a:srgbClr val="FFFFFF"/>
              </a:solidFill>
              <a:latin typeface="Google Sans"/>
              <a:ea typeface="Google Sans"/>
              <a:cs typeface="Google Sans"/>
              <a:sym typeface="Google Sans"/>
            </a:endParaRPr>
          </a:p>
        </p:txBody>
      </p:sp>
      <p:sp>
        <p:nvSpPr>
          <p:cNvPr id="626" name="Google Shape;626;p46"/>
          <p:cNvSpPr txBox="1"/>
          <p:nvPr/>
        </p:nvSpPr>
        <p:spPr>
          <a:xfrm>
            <a:off x="7402412" y="3721694"/>
            <a:ext cx="325200" cy="176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900">
                <a:solidFill>
                  <a:srgbClr val="FFFFFF"/>
                </a:solidFill>
                <a:latin typeface="Google Sans"/>
                <a:ea typeface="Google Sans"/>
                <a:cs typeface="Google Sans"/>
                <a:sym typeface="Google Sans"/>
              </a:rPr>
              <a:t>1.5</a:t>
            </a:r>
            <a:endParaRPr sz="900">
              <a:solidFill>
                <a:srgbClr val="FFFFFF"/>
              </a:solidFill>
              <a:latin typeface="Google Sans"/>
              <a:ea typeface="Google Sans"/>
              <a:cs typeface="Google Sans"/>
              <a:sym typeface="Google Sans"/>
            </a:endParaRPr>
          </a:p>
        </p:txBody>
      </p:sp>
      <p:pic>
        <p:nvPicPr>
          <p:cNvPr id="627" name="Google Shape;627;p46"/>
          <p:cNvPicPr preferRelativeResize="0"/>
          <p:nvPr/>
        </p:nvPicPr>
        <p:blipFill>
          <a:blip r:embed="rId9">
            <a:alphaModFix/>
          </a:blip>
          <a:stretch>
            <a:fillRect/>
          </a:stretch>
        </p:blipFill>
        <p:spPr>
          <a:xfrm>
            <a:off x="661235" y="4093476"/>
            <a:ext cx="158923" cy="217500"/>
          </a:xfrm>
          <a:prstGeom prst="rect">
            <a:avLst/>
          </a:prstGeom>
          <a:noFill/>
          <a:ln>
            <a:noFill/>
          </a:ln>
        </p:spPr>
      </p:pic>
      <p:pic>
        <p:nvPicPr>
          <p:cNvPr id="628" name="Google Shape;628;p46"/>
          <p:cNvPicPr preferRelativeResize="0"/>
          <p:nvPr/>
        </p:nvPicPr>
        <p:blipFill>
          <a:blip r:embed="rId10">
            <a:alphaModFix/>
          </a:blip>
          <a:stretch>
            <a:fillRect/>
          </a:stretch>
        </p:blipFill>
        <p:spPr>
          <a:xfrm>
            <a:off x="1746138" y="2621975"/>
            <a:ext cx="158925" cy="158925"/>
          </a:xfrm>
          <a:prstGeom prst="rect">
            <a:avLst/>
          </a:prstGeom>
          <a:noFill/>
          <a:ln>
            <a:noFill/>
          </a:ln>
        </p:spPr>
      </p:pic>
      <p:pic>
        <p:nvPicPr>
          <p:cNvPr id="629" name="Google Shape;629;p46"/>
          <p:cNvPicPr preferRelativeResize="0"/>
          <p:nvPr/>
        </p:nvPicPr>
        <p:blipFill>
          <a:blip r:embed="rId10">
            <a:alphaModFix/>
          </a:blip>
          <a:stretch>
            <a:fillRect/>
          </a:stretch>
        </p:blipFill>
        <p:spPr>
          <a:xfrm>
            <a:off x="2664063" y="2607075"/>
            <a:ext cx="158925" cy="158925"/>
          </a:xfrm>
          <a:prstGeom prst="rect">
            <a:avLst/>
          </a:prstGeom>
          <a:noFill/>
          <a:ln>
            <a:noFill/>
          </a:ln>
        </p:spPr>
      </p:pic>
      <p:pic>
        <p:nvPicPr>
          <p:cNvPr id="630" name="Google Shape;630;p46"/>
          <p:cNvPicPr preferRelativeResize="0"/>
          <p:nvPr/>
        </p:nvPicPr>
        <p:blipFill>
          <a:blip r:embed="rId10">
            <a:alphaModFix/>
          </a:blip>
          <a:stretch>
            <a:fillRect/>
          </a:stretch>
        </p:blipFill>
        <p:spPr>
          <a:xfrm>
            <a:off x="3594675" y="2607075"/>
            <a:ext cx="158925" cy="158925"/>
          </a:xfrm>
          <a:prstGeom prst="rect">
            <a:avLst/>
          </a:prstGeom>
          <a:noFill/>
          <a:ln>
            <a:noFill/>
          </a:ln>
        </p:spPr>
      </p:pic>
      <p:pic>
        <p:nvPicPr>
          <p:cNvPr id="631" name="Google Shape;631;p46"/>
          <p:cNvPicPr preferRelativeResize="0"/>
          <p:nvPr/>
        </p:nvPicPr>
        <p:blipFill>
          <a:blip r:embed="rId10">
            <a:alphaModFix/>
          </a:blip>
          <a:stretch>
            <a:fillRect/>
          </a:stretch>
        </p:blipFill>
        <p:spPr>
          <a:xfrm>
            <a:off x="828213" y="2621975"/>
            <a:ext cx="158925" cy="158925"/>
          </a:xfrm>
          <a:prstGeom prst="rect">
            <a:avLst/>
          </a:prstGeom>
          <a:noFill/>
          <a:ln>
            <a:noFill/>
          </a:ln>
        </p:spPr>
      </p:pic>
      <p:pic>
        <p:nvPicPr>
          <p:cNvPr id="632" name="Google Shape;632;p46"/>
          <p:cNvPicPr preferRelativeResize="0"/>
          <p:nvPr/>
        </p:nvPicPr>
        <p:blipFill>
          <a:blip r:embed="rId11">
            <a:alphaModFix/>
          </a:blip>
          <a:stretch>
            <a:fillRect/>
          </a:stretch>
        </p:blipFill>
        <p:spPr>
          <a:xfrm>
            <a:off x="4514749" y="2612724"/>
            <a:ext cx="177075" cy="177439"/>
          </a:xfrm>
          <a:prstGeom prst="rect">
            <a:avLst/>
          </a:prstGeom>
          <a:noFill/>
          <a:ln>
            <a:noFill/>
          </a:ln>
        </p:spPr>
      </p:pic>
      <p:sp>
        <p:nvSpPr>
          <p:cNvPr id="633" name="Google Shape;633;p46"/>
          <p:cNvSpPr txBox="1"/>
          <p:nvPr>
            <p:ph idx="12" type="sldNum"/>
          </p:nvPr>
        </p:nvSpPr>
        <p:spPr>
          <a:xfrm>
            <a:off x="7774474" y="4787800"/>
            <a:ext cx="531000" cy="107700"/>
          </a:xfrm>
          <a:prstGeom prst="rect">
            <a:avLst/>
          </a:prstGeom>
          <a:noFill/>
          <a:ln>
            <a:noFill/>
          </a:ln>
        </p:spPr>
        <p:txBody>
          <a:bodyPr anchorCtr="0" anchor="ctr" bIns="91425" lIns="91425" spcFirstLastPara="1" rIns="91425" wrap="square" tIns="91425">
            <a:noAutofit/>
          </a:bodyPr>
          <a:lstStyle/>
          <a:p>
            <a:pPr indent="0" lvl="0" marL="12700" marR="0" rtl="0" algn="l">
              <a:lnSpc>
                <a:spcPct val="100000"/>
              </a:lnSpc>
              <a:spcBef>
                <a:spcPts val="0"/>
              </a:spcBef>
              <a:spcAft>
                <a:spcPts val="0"/>
              </a:spcAft>
              <a:buClr>
                <a:srgbClr val="000000"/>
              </a:buClr>
              <a:buSzPts val="700"/>
              <a:buFont typeface="Arial"/>
              <a:buNone/>
            </a:pPr>
            <a:r>
              <a:rPr lang="en-US" sz="700">
                <a:solidFill>
                  <a:srgbClr val="A3A9AD"/>
                </a:solidFill>
              </a:rPr>
              <a:t>Page </a:t>
            </a:r>
            <a:fld id="{00000000-1234-1234-1234-123412341234}" type="slidenum">
              <a:rPr lang="en-US" sz="700">
                <a:solidFill>
                  <a:srgbClr val="A3A9AD"/>
                </a:solidFill>
              </a:rPr>
              <a:t>‹#›</a:t>
            </a:fld>
            <a:endParaRPr sz="700">
              <a:solidFill>
                <a:srgbClr val="A3A9AD"/>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37" name="Shape 637"/>
        <p:cNvGrpSpPr/>
        <p:nvPr/>
      </p:nvGrpSpPr>
      <p:grpSpPr>
        <a:xfrm>
          <a:off x="0" y="0"/>
          <a:ext cx="0" cy="0"/>
          <a:chOff x="0" y="0"/>
          <a:chExt cx="0" cy="0"/>
        </a:xfrm>
      </p:grpSpPr>
      <p:sp>
        <p:nvSpPr>
          <p:cNvPr id="638" name="Google Shape;638;p47"/>
          <p:cNvSpPr txBox="1"/>
          <p:nvPr/>
        </p:nvSpPr>
        <p:spPr>
          <a:xfrm>
            <a:off x="457204" y="571500"/>
            <a:ext cx="6289200" cy="305100"/>
          </a:xfrm>
          <a:prstGeom prst="rect">
            <a:avLst/>
          </a:prstGeom>
          <a:noFill/>
          <a:ln>
            <a:noFill/>
          </a:ln>
        </p:spPr>
        <p:txBody>
          <a:bodyPr anchorCtr="0" anchor="t" bIns="0" lIns="0" spcFirstLastPara="1" rIns="0" wrap="square" tIns="12375">
            <a:spAutoFit/>
          </a:bodyPr>
          <a:lstStyle/>
          <a:p>
            <a:pPr indent="0" lvl="0" marL="25400" marR="3556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What materials can be found in this device? </a:t>
            </a:r>
            <a:endParaRPr baseline="30000" i="0" sz="1900" u="none" cap="none" strike="noStrike">
              <a:solidFill>
                <a:schemeClr val="dk1"/>
              </a:solidFill>
              <a:latin typeface="Google Sans SemiBold"/>
              <a:ea typeface="Google Sans SemiBold"/>
              <a:cs typeface="Google Sans SemiBold"/>
              <a:sym typeface="Google Sans SemiBold"/>
            </a:endParaRPr>
          </a:p>
        </p:txBody>
      </p:sp>
      <p:sp>
        <p:nvSpPr>
          <p:cNvPr id="639" name="Google Shape;639;p47"/>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640" name="Google Shape;640;p47"/>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641" name="Google Shape;641;p47"/>
          <p:cNvPicPr preferRelativeResize="0"/>
          <p:nvPr/>
        </p:nvPicPr>
        <p:blipFill>
          <a:blip r:embed="rId3">
            <a:alphaModFix/>
          </a:blip>
          <a:stretch>
            <a:fillRect/>
          </a:stretch>
        </p:blipFill>
        <p:spPr>
          <a:xfrm>
            <a:off x="411675" y="1082800"/>
            <a:ext cx="8320639" cy="36064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45" name="Shape 645"/>
        <p:cNvGrpSpPr/>
        <p:nvPr/>
      </p:nvGrpSpPr>
      <p:grpSpPr>
        <a:xfrm>
          <a:off x="0" y="0"/>
          <a:ext cx="0" cy="0"/>
          <a:chOff x="0" y="0"/>
          <a:chExt cx="0" cy="0"/>
        </a:xfrm>
      </p:grpSpPr>
      <p:sp>
        <p:nvSpPr>
          <p:cNvPr id="646" name="Google Shape;646;p48"/>
          <p:cNvSpPr/>
          <p:nvPr/>
        </p:nvSpPr>
        <p:spPr>
          <a:xfrm rot="10800000">
            <a:off x="7288022" y="571567"/>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47" name="Google Shape;647;p48"/>
          <p:cNvSpPr/>
          <p:nvPr/>
        </p:nvSpPr>
        <p:spPr>
          <a:xfrm>
            <a:off x="7285413" y="571500"/>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99.9% Isopropyl Alcohol</a:t>
            </a:r>
            <a:endParaRPr sz="700">
              <a:solidFill>
                <a:srgbClr val="202124"/>
              </a:solidFill>
              <a:latin typeface="Google Sans"/>
              <a:ea typeface="Google Sans"/>
              <a:cs typeface="Google Sans"/>
              <a:sym typeface="Google Sans"/>
            </a:endParaRPr>
          </a:p>
          <a:p>
            <a:pPr indent="0" lvl="0" marL="0" rtl="0" algn="l">
              <a:lnSpc>
                <a:spcPct val="90000"/>
              </a:lnSpc>
              <a:spcBef>
                <a:spcPts val="400"/>
              </a:spcBef>
              <a:spcAft>
                <a:spcPts val="0"/>
              </a:spcAft>
              <a:buNone/>
            </a:pPr>
            <a:r>
              <a:t/>
            </a:r>
            <a:endParaRPr sz="700">
              <a:solidFill>
                <a:srgbClr val="202124"/>
              </a:solidFill>
              <a:latin typeface="Google Sans"/>
              <a:ea typeface="Google Sans"/>
              <a:cs typeface="Google Sans"/>
              <a:sym typeface="Google Sans"/>
            </a:endParaRPr>
          </a:p>
          <a:p>
            <a:pPr indent="0" lvl="0" marL="0" rtl="0" algn="l">
              <a:lnSpc>
                <a:spcPct val="90000"/>
              </a:lnSpc>
              <a:spcBef>
                <a:spcPts val="400"/>
              </a:spcBef>
              <a:spcAft>
                <a:spcPts val="400"/>
              </a:spcAft>
              <a:buNone/>
            </a:pPr>
            <a:r>
              <a:t/>
            </a:r>
            <a:endParaRPr sz="700">
              <a:solidFill>
                <a:srgbClr val="202124"/>
              </a:solidFill>
              <a:latin typeface="Google Sans"/>
              <a:ea typeface="Google Sans"/>
              <a:cs typeface="Google Sans"/>
              <a:sym typeface="Google Sans"/>
            </a:endParaRPr>
          </a:p>
        </p:txBody>
      </p:sp>
      <p:sp>
        <p:nvSpPr>
          <p:cNvPr id="648" name="Google Shape;648;p48"/>
          <p:cNvSpPr/>
          <p:nvPr/>
        </p:nvSpPr>
        <p:spPr>
          <a:xfrm rot="10800000">
            <a:off x="7288741" y="2530601"/>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49" name="Google Shape;649;p48"/>
          <p:cNvSpPr/>
          <p:nvPr/>
        </p:nvSpPr>
        <p:spPr>
          <a:xfrm>
            <a:off x="7286857" y="2530534"/>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Heat Gun, Heat Pad or Heating Tools</a:t>
            </a:r>
            <a:endParaRPr sz="900">
              <a:solidFill>
                <a:srgbClr val="202124"/>
              </a:solidFill>
              <a:latin typeface="Google Sans Text Medium"/>
              <a:ea typeface="Google Sans Text Medium"/>
              <a:cs typeface="Google Sans Text Medium"/>
              <a:sym typeface="Google Sans Text Medium"/>
            </a:endParaRPr>
          </a:p>
          <a:p>
            <a:pPr indent="0" lvl="0" marL="0" rtl="0" algn="l">
              <a:lnSpc>
                <a:spcPct val="90000"/>
              </a:lnSpc>
              <a:spcBef>
                <a:spcPts val="400"/>
              </a:spcBef>
              <a:spcAft>
                <a:spcPts val="400"/>
              </a:spcAft>
              <a:buNone/>
            </a:pPr>
            <a:r>
              <a:t/>
            </a:r>
            <a:endParaRPr sz="700">
              <a:solidFill>
                <a:srgbClr val="202124"/>
              </a:solidFill>
              <a:latin typeface="Google Sans Text"/>
              <a:ea typeface="Google Sans Text"/>
              <a:cs typeface="Google Sans Text"/>
              <a:sym typeface="Google Sans Text"/>
            </a:endParaRPr>
          </a:p>
        </p:txBody>
      </p:sp>
      <p:sp>
        <p:nvSpPr>
          <p:cNvPr id="650" name="Google Shape;650;p48"/>
          <p:cNvSpPr/>
          <p:nvPr/>
        </p:nvSpPr>
        <p:spPr>
          <a:xfrm rot="10800000">
            <a:off x="5715103" y="2530601"/>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51" name="Google Shape;651;p48"/>
          <p:cNvSpPr/>
          <p:nvPr/>
        </p:nvSpPr>
        <p:spPr>
          <a:xfrm>
            <a:off x="5709830" y="2530534"/>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SIM Card Tray Ejector Pin</a:t>
            </a:r>
            <a:endParaRPr sz="900">
              <a:solidFill>
                <a:srgbClr val="202124"/>
              </a:solidFill>
              <a:latin typeface="Google Sans Text Medium"/>
              <a:ea typeface="Google Sans Text Medium"/>
              <a:cs typeface="Google Sans Text Medium"/>
              <a:sym typeface="Google Sans Text Medium"/>
            </a:endParaRPr>
          </a:p>
          <a:p>
            <a:pPr indent="0" lvl="0" marL="0" rtl="0" algn="l">
              <a:lnSpc>
                <a:spcPct val="90000"/>
              </a:lnSpc>
              <a:spcBef>
                <a:spcPts val="400"/>
              </a:spcBef>
              <a:spcAft>
                <a:spcPts val="400"/>
              </a:spcAft>
              <a:buNone/>
            </a:pPr>
            <a:r>
              <a:t/>
            </a:r>
            <a:endParaRPr sz="700">
              <a:solidFill>
                <a:srgbClr val="202124"/>
              </a:solidFill>
              <a:latin typeface="Google Sans Text"/>
              <a:ea typeface="Google Sans Text"/>
              <a:cs typeface="Google Sans Text"/>
              <a:sym typeface="Google Sans Text"/>
            </a:endParaRPr>
          </a:p>
        </p:txBody>
      </p:sp>
      <p:sp>
        <p:nvSpPr>
          <p:cNvPr id="652" name="Google Shape;652;p48"/>
          <p:cNvSpPr/>
          <p:nvPr/>
        </p:nvSpPr>
        <p:spPr>
          <a:xfrm rot="10800000">
            <a:off x="4136138" y="2530601"/>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53" name="Google Shape;653;p48"/>
          <p:cNvSpPr/>
          <p:nvPr/>
        </p:nvSpPr>
        <p:spPr>
          <a:xfrm>
            <a:off x="4134254" y="2530534"/>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28575" wrap="square" tIns="171450">
            <a:noAutofit/>
          </a:bodyPr>
          <a:lstStyle/>
          <a:p>
            <a:pPr indent="0" lvl="0" marL="0" rtl="0" algn="l">
              <a:lnSpc>
                <a:spcPct val="90000"/>
              </a:lnSpc>
              <a:spcBef>
                <a:spcPts val="0"/>
              </a:spcBef>
              <a:spcAft>
                <a:spcPts val="400"/>
              </a:spcAft>
              <a:buNone/>
            </a:pPr>
            <a:r>
              <a:rPr lang="en-US" sz="900">
                <a:solidFill>
                  <a:srgbClr val="202124"/>
                </a:solidFill>
                <a:latin typeface="Google Sans Text Medium"/>
                <a:ea typeface="Google Sans Text Medium"/>
                <a:cs typeface="Google Sans Text Medium"/>
                <a:sym typeface="Google Sans Text Medium"/>
              </a:rPr>
              <a:t>Universal disassembly shim or miniature pry tool </a:t>
            </a:r>
            <a:endParaRPr sz="700">
              <a:solidFill>
                <a:srgbClr val="202124"/>
              </a:solidFill>
              <a:latin typeface="Google Sans Text"/>
              <a:ea typeface="Google Sans Text"/>
              <a:cs typeface="Google Sans Text"/>
              <a:sym typeface="Google Sans Text"/>
            </a:endParaRPr>
          </a:p>
        </p:txBody>
      </p:sp>
      <p:sp>
        <p:nvSpPr>
          <p:cNvPr id="654" name="Google Shape;654;p48"/>
          <p:cNvSpPr/>
          <p:nvPr/>
        </p:nvSpPr>
        <p:spPr>
          <a:xfrm rot="10800000">
            <a:off x="2558688" y="2530601"/>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55" name="Google Shape;655;p48"/>
          <p:cNvSpPr/>
          <p:nvPr/>
        </p:nvSpPr>
        <p:spPr>
          <a:xfrm>
            <a:off x="2558672" y="2530534"/>
            <a:ext cx="1399800" cy="1804200"/>
          </a:xfrm>
          <a:prstGeom prst="roundRect">
            <a:avLst>
              <a:gd fmla="val 2750"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400"/>
              </a:spcAft>
              <a:buNone/>
            </a:pPr>
            <a:r>
              <a:rPr lang="en-US" sz="900">
                <a:solidFill>
                  <a:srgbClr val="202124"/>
                </a:solidFill>
                <a:latin typeface="Google Sans Text Medium"/>
                <a:ea typeface="Google Sans Text Medium"/>
                <a:cs typeface="Google Sans Text Medium"/>
                <a:sym typeface="Google Sans Text Medium"/>
              </a:rPr>
              <a:t>Torx IP 3 Driver</a:t>
            </a:r>
            <a:endParaRPr sz="700">
              <a:solidFill>
                <a:srgbClr val="202124"/>
              </a:solidFill>
              <a:latin typeface="Google Sans Text"/>
              <a:ea typeface="Google Sans Text"/>
              <a:cs typeface="Google Sans Text"/>
              <a:sym typeface="Google Sans Text"/>
            </a:endParaRPr>
          </a:p>
        </p:txBody>
      </p:sp>
      <p:sp>
        <p:nvSpPr>
          <p:cNvPr id="656" name="Google Shape;656;p48"/>
          <p:cNvSpPr/>
          <p:nvPr/>
        </p:nvSpPr>
        <p:spPr>
          <a:xfrm rot="10800000">
            <a:off x="5715103" y="571567"/>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57" name="Google Shape;657;p48"/>
          <p:cNvSpPr/>
          <p:nvPr/>
        </p:nvSpPr>
        <p:spPr>
          <a:xfrm>
            <a:off x="5709830" y="571500"/>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Pliers</a:t>
            </a:r>
            <a:endParaRPr sz="700">
              <a:solidFill>
                <a:srgbClr val="202124"/>
              </a:solidFill>
              <a:latin typeface="Google Sans"/>
              <a:ea typeface="Google Sans"/>
              <a:cs typeface="Google Sans"/>
              <a:sym typeface="Google Sans"/>
            </a:endParaRPr>
          </a:p>
          <a:p>
            <a:pPr indent="0" lvl="0" marL="0" rtl="0" algn="l">
              <a:lnSpc>
                <a:spcPct val="90000"/>
              </a:lnSpc>
              <a:spcBef>
                <a:spcPts val="400"/>
              </a:spcBef>
              <a:spcAft>
                <a:spcPts val="400"/>
              </a:spcAft>
              <a:buNone/>
            </a:pPr>
            <a:r>
              <a:t/>
            </a:r>
            <a:endParaRPr sz="700">
              <a:solidFill>
                <a:srgbClr val="202124"/>
              </a:solidFill>
              <a:latin typeface="Google Sans Text"/>
              <a:ea typeface="Google Sans Text"/>
              <a:cs typeface="Google Sans Text"/>
              <a:sym typeface="Google Sans Text"/>
            </a:endParaRPr>
          </a:p>
        </p:txBody>
      </p:sp>
      <p:sp>
        <p:nvSpPr>
          <p:cNvPr id="658" name="Google Shape;658;p48"/>
          <p:cNvSpPr/>
          <p:nvPr/>
        </p:nvSpPr>
        <p:spPr>
          <a:xfrm rot="10800000">
            <a:off x="4136138" y="571567"/>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59" name="Google Shape;659;p48"/>
          <p:cNvSpPr/>
          <p:nvPr/>
        </p:nvSpPr>
        <p:spPr>
          <a:xfrm>
            <a:off x="4134254" y="571500"/>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Prying Implement</a:t>
            </a:r>
            <a:endParaRPr sz="900">
              <a:solidFill>
                <a:srgbClr val="202124"/>
              </a:solidFill>
              <a:latin typeface="Google Sans Text Medium"/>
              <a:ea typeface="Google Sans Text Medium"/>
              <a:cs typeface="Google Sans Text Medium"/>
              <a:sym typeface="Google Sans Text Medium"/>
            </a:endParaRPr>
          </a:p>
          <a:p>
            <a:pPr indent="0" lvl="0" marL="0" rtl="0" algn="l">
              <a:lnSpc>
                <a:spcPct val="115000"/>
              </a:lnSpc>
              <a:spcBef>
                <a:spcPts val="400"/>
              </a:spcBef>
              <a:spcAft>
                <a:spcPts val="0"/>
              </a:spcAft>
              <a:buNone/>
            </a:pPr>
            <a:r>
              <a:t/>
            </a:r>
            <a:endParaRPr sz="700">
              <a:solidFill>
                <a:srgbClr val="202124"/>
              </a:solidFill>
              <a:latin typeface="Google Sans"/>
              <a:ea typeface="Google Sans"/>
              <a:cs typeface="Google Sans"/>
              <a:sym typeface="Google Sans"/>
            </a:endParaRPr>
          </a:p>
        </p:txBody>
      </p:sp>
      <p:sp>
        <p:nvSpPr>
          <p:cNvPr id="660" name="Google Shape;660;p48"/>
          <p:cNvSpPr/>
          <p:nvPr/>
        </p:nvSpPr>
        <p:spPr>
          <a:xfrm rot="10800000">
            <a:off x="2558688" y="571567"/>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61" name="Google Shape;661;p48"/>
          <p:cNvSpPr/>
          <p:nvPr/>
        </p:nvSpPr>
        <p:spPr>
          <a:xfrm>
            <a:off x="2558672" y="571500"/>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400"/>
              </a:spcAft>
              <a:buNone/>
            </a:pPr>
            <a:r>
              <a:rPr lang="en-US" sz="900">
                <a:solidFill>
                  <a:srgbClr val="202124"/>
                </a:solidFill>
                <a:latin typeface="Google Sans Text Medium"/>
                <a:ea typeface="Google Sans Text Medium"/>
                <a:cs typeface="Google Sans Text Medium"/>
                <a:sym typeface="Google Sans Text Medium"/>
              </a:rPr>
              <a:t>Flat Head Screwdriver</a:t>
            </a:r>
            <a:endParaRPr sz="700">
              <a:solidFill>
                <a:srgbClr val="202124"/>
              </a:solidFill>
              <a:latin typeface="Google Sans"/>
              <a:ea typeface="Google Sans"/>
              <a:cs typeface="Google Sans"/>
              <a:sym typeface="Google Sans"/>
            </a:endParaRPr>
          </a:p>
        </p:txBody>
      </p:sp>
      <p:sp>
        <p:nvSpPr>
          <p:cNvPr id="662" name="Google Shape;662;p48"/>
          <p:cNvSpPr txBox="1"/>
          <p:nvPr/>
        </p:nvSpPr>
        <p:spPr>
          <a:xfrm>
            <a:off x="457200" y="571500"/>
            <a:ext cx="2150100" cy="1182300"/>
          </a:xfrm>
          <a:prstGeom prst="rect">
            <a:avLst/>
          </a:prstGeom>
          <a:noFill/>
          <a:ln>
            <a:noFill/>
          </a:ln>
        </p:spPr>
        <p:txBody>
          <a:bodyPr anchorCtr="0" anchor="t" bIns="0" lIns="0" spcFirstLastPara="1" rIns="0" wrap="square" tIns="12375">
            <a:spAutoFit/>
          </a:bodyPr>
          <a:lstStyle/>
          <a:p>
            <a:pPr indent="0" lvl="0" marL="25400" marR="3556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What Tools Are Recommended to Disassemble This Device? </a:t>
            </a:r>
            <a:endParaRPr baseline="30000" i="0" sz="1900" u="none" cap="none" strike="noStrike">
              <a:solidFill>
                <a:schemeClr val="dk1"/>
              </a:solidFill>
              <a:latin typeface="Google Sans SemiBold"/>
              <a:ea typeface="Google Sans SemiBold"/>
              <a:cs typeface="Google Sans SemiBold"/>
              <a:sym typeface="Google Sans SemiBold"/>
            </a:endParaRPr>
          </a:p>
        </p:txBody>
      </p:sp>
      <p:sp>
        <p:nvSpPr>
          <p:cNvPr id="663" name="Google Shape;663;p48"/>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664" name="Google Shape;664;p48"/>
          <p:cNvSpPr/>
          <p:nvPr/>
        </p:nvSpPr>
        <p:spPr>
          <a:xfrm>
            <a:off x="3786152" y="2533314"/>
            <a:ext cx="103200" cy="103200"/>
          </a:xfrm>
          <a:prstGeom prst="ellipse">
            <a:avLst/>
          </a:prstGeom>
          <a:solidFill>
            <a:srgbClr val="F7F6F5"/>
          </a:solidFill>
          <a:ln>
            <a:noFill/>
          </a:ln>
        </p:spPr>
        <p:txBody>
          <a:bodyPr anchorCtr="0" anchor="ctr" bIns="71425" lIns="71425" spcFirstLastPara="1" rIns="71425" wrap="square" tIns="71425">
            <a:noAutofit/>
          </a:bodyPr>
          <a:lstStyle/>
          <a:p>
            <a:pPr indent="0" lvl="0" marL="0" rtl="0" algn="l">
              <a:spcBef>
                <a:spcPts val="0"/>
              </a:spcBef>
              <a:spcAft>
                <a:spcPts val="0"/>
              </a:spcAft>
              <a:buNone/>
            </a:pPr>
            <a:r>
              <a:t/>
            </a:r>
            <a:endParaRPr/>
          </a:p>
        </p:txBody>
      </p:sp>
      <p:sp>
        <p:nvSpPr>
          <p:cNvPr id="665" name="Google Shape;665;p48"/>
          <p:cNvSpPr/>
          <p:nvPr/>
        </p:nvSpPr>
        <p:spPr>
          <a:xfrm>
            <a:off x="7864654" y="1459530"/>
            <a:ext cx="246747" cy="617925"/>
          </a:xfrm>
          <a:custGeom>
            <a:rect b="b" l="l" r="r" t="t"/>
            <a:pathLst>
              <a:path extrusionOk="0" h="2746332" w="1121577">
                <a:moveTo>
                  <a:pt x="957726" y="1082472"/>
                </a:moveTo>
                <a:lnTo>
                  <a:pt x="957726" y="642421"/>
                </a:lnTo>
                <a:cubicBezTo>
                  <a:pt x="957726" y="616223"/>
                  <a:pt x="936511" y="594961"/>
                  <a:pt x="910370" y="594961"/>
                </a:cubicBezTo>
                <a:lnTo>
                  <a:pt x="773512" y="594961"/>
                </a:lnTo>
                <a:lnTo>
                  <a:pt x="648492" y="37114"/>
                </a:lnTo>
                <a:cubicBezTo>
                  <a:pt x="643662" y="15472"/>
                  <a:pt x="624435" y="0"/>
                  <a:pt x="602273" y="0"/>
                </a:cubicBezTo>
                <a:lnTo>
                  <a:pt x="483788" y="0"/>
                </a:lnTo>
                <a:cubicBezTo>
                  <a:pt x="460679" y="0"/>
                  <a:pt x="440884" y="16706"/>
                  <a:pt x="437095" y="39582"/>
                </a:cubicBezTo>
                <a:lnTo>
                  <a:pt x="343994" y="594961"/>
                </a:lnTo>
                <a:lnTo>
                  <a:pt x="211207" y="594961"/>
                </a:lnTo>
                <a:cubicBezTo>
                  <a:pt x="185067" y="594961"/>
                  <a:pt x="163852" y="616223"/>
                  <a:pt x="163852" y="642421"/>
                </a:cubicBezTo>
                <a:lnTo>
                  <a:pt x="163852" y="1082472"/>
                </a:lnTo>
                <a:cubicBezTo>
                  <a:pt x="65446" y="1145405"/>
                  <a:pt x="0" y="1255797"/>
                  <a:pt x="0" y="1381187"/>
                </a:cubicBezTo>
                <a:lnTo>
                  <a:pt x="0" y="2392374"/>
                </a:lnTo>
                <a:cubicBezTo>
                  <a:pt x="0" y="2587531"/>
                  <a:pt x="158453" y="2746332"/>
                  <a:pt x="353181" y="2746332"/>
                </a:cubicBezTo>
                <a:lnTo>
                  <a:pt x="768397" y="2746332"/>
                </a:lnTo>
                <a:cubicBezTo>
                  <a:pt x="963125" y="2746332"/>
                  <a:pt x="1121578" y="2587531"/>
                  <a:pt x="1121578" y="2392374"/>
                </a:cubicBezTo>
                <a:lnTo>
                  <a:pt x="1121578" y="1381187"/>
                </a:lnTo>
                <a:cubicBezTo>
                  <a:pt x="1121578" y="1255797"/>
                  <a:pt x="1056132" y="1145310"/>
                  <a:pt x="957632" y="1082472"/>
                </a:cubicBezTo>
                <a:close/>
                <a:moveTo>
                  <a:pt x="523851" y="94920"/>
                </a:moveTo>
                <a:lnTo>
                  <a:pt x="564388" y="94920"/>
                </a:lnTo>
                <a:lnTo>
                  <a:pt x="676432" y="594961"/>
                </a:lnTo>
                <a:lnTo>
                  <a:pt x="440126" y="594961"/>
                </a:lnTo>
                <a:lnTo>
                  <a:pt x="523946" y="94920"/>
                </a:lnTo>
                <a:close/>
                <a:moveTo>
                  <a:pt x="258658" y="689882"/>
                </a:moveTo>
                <a:lnTo>
                  <a:pt x="863015" y="689882"/>
                </a:lnTo>
                <a:lnTo>
                  <a:pt x="863015" y="1040138"/>
                </a:lnTo>
                <a:cubicBezTo>
                  <a:pt x="832896" y="1031785"/>
                  <a:pt x="801168" y="1027229"/>
                  <a:pt x="768492" y="1027229"/>
                </a:cubicBezTo>
                <a:lnTo>
                  <a:pt x="353275" y="1027229"/>
                </a:lnTo>
                <a:cubicBezTo>
                  <a:pt x="320505" y="1027229"/>
                  <a:pt x="288871" y="1031690"/>
                  <a:pt x="258753" y="1040138"/>
                </a:cubicBezTo>
                <a:lnTo>
                  <a:pt x="258753" y="689882"/>
                </a:lnTo>
                <a:close/>
                <a:moveTo>
                  <a:pt x="1026866" y="2392374"/>
                </a:moveTo>
                <a:cubicBezTo>
                  <a:pt x="1026866" y="2535229"/>
                  <a:pt x="910939" y="2651412"/>
                  <a:pt x="768397" y="2651412"/>
                </a:cubicBezTo>
                <a:lnTo>
                  <a:pt x="353181" y="2651412"/>
                </a:lnTo>
                <a:cubicBezTo>
                  <a:pt x="210639" y="2651412"/>
                  <a:pt x="94712" y="2535229"/>
                  <a:pt x="94712" y="2392374"/>
                </a:cubicBezTo>
                <a:lnTo>
                  <a:pt x="94712" y="1381187"/>
                </a:lnTo>
                <a:cubicBezTo>
                  <a:pt x="94712" y="1238332"/>
                  <a:pt x="210639" y="1122149"/>
                  <a:pt x="353181" y="1122149"/>
                </a:cubicBezTo>
                <a:lnTo>
                  <a:pt x="768397" y="1122149"/>
                </a:lnTo>
                <a:cubicBezTo>
                  <a:pt x="910939" y="1122149"/>
                  <a:pt x="1026866" y="1238332"/>
                  <a:pt x="1026866" y="1381187"/>
                </a:cubicBezTo>
                <a:lnTo>
                  <a:pt x="1026866" y="2392374"/>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666" name="Google Shape;666;p48"/>
          <p:cNvSpPr/>
          <p:nvPr/>
        </p:nvSpPr>
        <p:spPr>
          <a:xfrm>
            <a:off x="2989967" y="1506977"/>
            <a:ext cx="523188" cy="523016"/>
          </a:xfrm>
          <a:custGeom>
            <a:rect b="b" l="l" r="r" t="t"/>
            <a:pathLst>
              <a:path extrusionOk="0" h="2461254" w="2462063">
                <a:moveTo>
                  <a:pt x="2447771" y="145378"/>
                </a:moveTo>
                <a:lnTo>
                  <a:pt x="2316305" y="13912"/>
                </a:lnTo>
                <a:cubicBezTo>
                  <a:pt x="2300894" y="-1499"/>
                  <a:pt x="2276922" y="-4447"/>
                  <a:pt x="2258182" y="6778"/>
                </a:cubicBezTo>
                <a:lnTo>
                  <a:pt x="1819835" y="269805"/>
                </a:lnTo>
                <a:cubicBezTo>
                  <a:pt x="1805471" y="278366"/>
                  <a:pt x="1796719" y="293872"/>
                  <a:pt x="1796719" y="310615"/>
                </a:cubicBezTo>
                <a:lnTo>
                  <a:pt x="1796719" y="466243"/>
                </a:lnTo>
                <a:lnTo>
                  <a:pt x="1164788" y="1098079"/>
                </a:lnTo>
                <a:lnTo>
                  <a:pt x="1045022" y="978314"/>
                </a:lnTo>
                <a:cubicBezTo>
                  <a:pt x="1036080" y="969372"/>
                  <a:pt x="1023999" y="964425"/>
                  <a:pt x="1011347" y="964425"/>
                </a:cubicBezTo>
                <a:cubicBezTo>
                  <a:pt x="998695" y="964425"/>
                  <a:pt x="986614" y="969467"/>
                  <a:pt x="977672" y="978314"/>
                </a:cubicBezTo>
                <a:lnTo>
                  <a:pt x="803018" y="1152968"/>
                </a:lnTo>
                <a:cubicBezTo>
                  <a:pt x="799594" y="1156297"/>
                  <a:pt x="796740" y="1160007"/>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lnTo>
                  <a:pt x="794361" y="1164098"/>
                </a:lnTo>
                <a:cubicBezTo>
                  <a:pt x="794361" y="1164098"/>
                  <a:pt x="794361" y="1164098"/>
                  <a:pt x="794361" y="1164098"/>
                </a:cubicBezTo>
                <a:lnTo>
                  <a:pt x="794361" y="1164098"/>
                </a:ln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lnTo>
                  <a:pt x="794361" y="1164098"/>
                </a:lnTo>
                <a:cubicBezTo>
                  <a:pt x="788844" y="1174562"/>
                  <a:pt x="787227" y="1187119"/>
                  <a:pt x="790747" y="1199295"/>
                </a:cubicBezTo>
                <a:cubicBezTo>
                  <a:pt x="790747" y="1199580"/>
                  <a:pt x="790842" y="1199770"/>
                  <a:pt x="790937" y="1200056"/>
                </a:cubicBezTo>
                <a:cubicBezTo>
                  <a:pt x="804825" y="1246193"/>
                  <a:pt x="792649" y="1296325"/>
                  <a:pt x="759164" y="1330951"/>
                </a:cubicBezTo>
                <a:cubicBezTo>
                  <a:pt x="728724" y="1362438"/>
                  <a:pt x="679543" y="1373093"/>
                  <a:pt x="627508" y="1359489"/>
                </a:cubicBezTo>
                <a:cubicBezTo>
                  <a:pt x="627318" y="1359489"/>
                  <a:pt x="627032" y="1359394"/>
                  <a:pt x="626747" y="1359299"/>
                </a:cubicBezTo>
                <a:cubicBezTo>
                  <a:pt x="626747" y="1359299"/>
                  <a:pt x="626747" y="1359299"/>
                  <a:pt x="626747" y="1359299"/>
                </a:cubicBezTo>
                <a:cubicBezTo>
                  <a:pt x="615046" y="1356445"/>
                  <a:pt x="603251" y="1358158"/>
                  <a:pt x="593357" y="1363295"/>
                </a:cubicBezTo>
                <a:cubicBezTo>
                  <a:pt x="593357" y="1363295"/>
                  <a:pt x="593357" y="1363295"/>
                  <a:pt x="593357" y="1363295"/>
                </a:cubicBezTo>
                <a:cubicBezTo>
                  <a:pt x="591835" y="1364055"/>
                  <a:pt x="590408" y="1364912"/>
                  <a:pt x="588886" y="1365958"/>
                </a:cubicBezTo>
                <a:lnTo>
                  <a:pt x="588886" y="1365958"/>
                </a:lnTo>
                <a:cubicBezTo>
                  <a:pt x="586032" y="1367956"/>
                  <a:pt x="583369" y="1370239"/>
                  <a:pt x="580896" y="1372712"/>
                </a:cubicBezTo>
                <a:lnTo>
                  <a:pt x="99741" y="1860811"/>
                </a:lnTo>
                <a:cubicBezTo>
                  <a:pt x="-33247" y="1995606"/>
                  <a:pt x="-33247" y="2214875"/>
                  <a:pt x="99741" y="2349671"/>
                </a:cubicBezTo>
                <a:cubicBezTo>
                  <a:pt x="170801" y="2421587"/>
                  <a:pt x="265168" y="2461255"/>
                  <a:pt x="365622" y="2461255"/>
                </a:cubicBezTo>
                <a:cubicBezTo>
                  <a:pt x="466077" y="2461255"/>
                  <a:pt x="560538" y="2421587"/>
                  <a:pt x="631598" y="2349671"/>
                </a:cubicBezTo>
                <a:lnTo>
                  <a:pt x="1089447" y="1885068"/>
                </a:lnTo>
                <a:cubicBezTo>
                  <a:pt x="1101623" y="1872702"/>
                  <a:pt x="1106094" y="1854628"/>
                  <a:pt x="1101147" y="1837980"/>
                </a:cubicBezTo>
                <a:cubicBezTo>
                  <a:pt x="1087259" y="1791843"/>
                  <a:pt x="1099435" y="1741711"/>
                  <a:pt x="1132920" y="1706990"/>
                </a:cubicBezTo>
                <a:cubicBezTo>
                  <a:pt x="1166405" y="1672363"/>
                  <a:pt x="1216061" y="1658380"/>
                  <a:pt x="1262674" y="1670651"/>
                </a:cubicBezTo>
                <a:cubicBezTo>
                  <a:pt x="1279036" y="1675027"/>
                  <a:pt x="1296444" y="1670271"/>
                  <a:pt x="1308430" y="1658285"/>
                </a:cubicBezTo>
                <a:lnTo>
                  <a:pt x="1483750" y="1482965"/>
                </a:lnTo>
                <a:cubicBezTo>
                  <a:pt x="1502300" y="1464415"/>
                  <a:pt x="1502300" y="1434260"/>
                  <a:pt x="1483750" y="1415710"/>
                </a:cubicBezTo>
                <a:lnTo>
                  <a:pt x="1363985" y="1295944"/>
                </a:lnTo>
                <a:lnTo>
                  <a:pt x="1995916" y="664108"/>
                </a:lnTo>
                <a:lnTo>
                  <a:pt x="2151544" y="664108"/>
                </a:lnTo>
                <a:cubicBezTo>
                  <a:pt x="2168287" y="664108"/>
                  <a:pt x="2183697" y="655356"/>
                  <a:pt x="2192354" y="640992"/>
                </a:cubicBezTo>
                <a:lnTo>
                  <a:pt x="2455286" y="202645"/>
                </a:lnTo>
                <a:cubicBezTo>
                  <a:pt x="2466511" y="183905"/>
                  <a:pt x="2463562" y="159933"/>
                  <a:pt x="2448152" y="144522"/>
                </a:cubicBezTo>
                <a:close/>
                <a:moveTo>
                  <a:pt x="1382534" y="1450241"/>
                </a:moveTo>
                <a:lnTo>
                  <a:pt x="1258678" y="1574097"/>
                </a:lnTo>
                <a:cubicBezTo>
                  <a:pt x="1187333" y="1564584"/>
                  <a:pt x="1114846" y="1589317"/>
                  <a:pt x="1064143" y="1641828"/>
                </a:cubicBezTo>
                <a:cubicBezTo>
                  <a:pt x="1013630" y="1694148"/>
                  <a:pt x="991465" y="1767110"/>
                  <a:pt x="1003071" y="1837790"/>
                </a:cubicBezTo>
                <a:lnTo>
                  <a:pt x="563487" y="2283843"/>
                </a:lnTo>
                <a:cubicBezTo>
                  <a:pt x="510501" y="2337494"/>
                  <a:pt x="440107" y="2367079"/>
                  <a:pt x="365242" y="2367079"/>
                </a:cubicBezTo>
                <a:cubicBezTo>
                  <a:pt x="290376" y="2367079"/>
                  <a:pt x="220077" y="2337494"/>
                  <a:pt x="166996" y="2283843"/>
                </a:cubicBezTo>
                <a:cubicBezTo>
                  <a:pt x="70347" y="2185956"/>
                  <a:pt x="70347" y="2026618"/>
                  <a:pt x="166996" y="1928637"/>
                </a:cubicBezTo>
                <a:lnTo>
                  <a:pt x="614666" y="1474403"/>
                </a:lnTo>
                <a:lnTo>
                  <a:pt x="747464" y="1610436"/>
                </a:lnTo>
                <a:cubicBezTo>
                  <a:pt x="765823" y="1629176"/>
                  <a:pt x="795884" y="1629651"/>
                  <a:pt x="814719" y="1611292"/>
                </a:cubicBezTo>
                <a:cubicBezTo>
                  <a:pt x="833554" y="1592932"/>
                  <a:pt x="833935" y="1562872"/>
                  <a:pt x="815575" y="1544037"/>
                </a:cubicBezTo>
                <a:lnTo>
                  <a:pt x="728248" y="1454522"/>
                </a:lnTo>
                <a:cubicBezTo>
                  <a:pt x="766109" y="1445009"/>
                  <a:pt x="800164" y="1425984"/>
                  <a:pt x="827085" y="1398016"/>
                </a:cubicBezTo>
                <a:cubicBezTo>
                  <a:pt x="853816" y="1370334"/>
                  <a:pt x="872556" y="1336944"/>
                  <a:pt x="882640" y="1301176"/>
                </a:cubicBezTo>
                <a:lnTo>
                  <a:pt x="966542" y="1384984"/>
                </a:lnTo>
                <a:cubicBezTo>
                  <a:pt x="985092" y="1403533"/>
                  <a:pt x="1015247" y="1403533"/>
                  <a:pt x="1033797" y="1384984"/>
                </a:cubicBezTo>
                <a:cubicBezTo>
                  <a:pt x="1052347" y="1366434"/>
                  <a:pt x="1052347" y="1336278"/>
                  <a:pt x="1033797" y="1317728"/>
                </a:cubicBezTo>
                <a:lnTo>
                  <a:pt x="903282" y="1187214"/>
                </a:lnTo>
                <a:lnTo>
                  <a:pt x="1011347" y="1079149"/>
                </a:lnTo>
                <a:lnTo>
                  <a:pt x="1382439" y="1450241"/>
                </a:lnTo>
                <a:close/>
                <a:moveTo>
                  <a:pt x="2124338" y="569742"/>
                </a:moveTo>
                <a:lnTo>
                  <a:pt x="1975939" y="569742"/>
                </a:lnTo>
                <a:cubicBezTo>
                  <a:pt x="1963287" y="569742"/>
                  <a:pt x="1951206" y="574783"/>
                  <a:pt x="1942264" y="583630"/>
                </a:cubicBezTo>
                <a:lnTo>
                  <a:pt x="1296444" y="1229450"/>
                </a:lnTo>
                <a:lnTo>
                  <a:pt x="1232233" y="1165239"/>
                </a:lnTo>
                <a:lnTo>
                  <a:pt x="1878053" y="519419"/>
                </a:lnTo>
                <a:cubicBezTo>
                  <a:pt x="1886995" y="510477"/>
                  <a:pt x="1891942" y="498396"/>
                  <a:pt x="1891942" y="485744"/>
                </a:cubicBezTo>
                <a:lnTo>
                  <a:pt x="1891942" y="337345"/>
                </a:lnTo>
                <a:lnTo>
                  <a:pt x="2275305" y="107327"/>
                </a:lnTo>
                <a:lnTo>
                  <a:pt x="2354261" y="186283"/>
                </a:lnTo>
                <a:lnTo>
                  <a:pt x="2124243" y="569646"/>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667" name="Google Shape;667;p48"/>
          <p:cNvSpPr/>
          <p:nvPr/>
        </p:nvSpPr>
        <p:spPr>
          <a:xfrm>
            <a:off x="7766527" y="3532921"/>
            <a:ext cx="437576" cy="385175"/>
          </a:xfrm>
          <a:custGeom>
            <a:rect b="b" l="l" r="r" t="t"/>
            <a:pathLst>
              <a:path extrusionOk="0" h="2299554" w="2612394">
                <a:moveTo>
                  <a:pt x="2275048" y="1022637"/>
                </a:moveTo>
                <a:cubicBezTo>
                  <a:pt x="2469122" y="962889"/>
                  <a:pt x="2612395" y="760281"/>
                  <a:pt x="2612395" y="520247"/>
                </a:cubicBezTo>
                <a:cubicBezTo>
                  <a:pt x="2612395" y="233385"/>
                  <a:pt x="2407856" y="0"/>
                  <a:pt x="2156510" y="0"/>
                </a:cubicBezTo>
                <a:lnTo>
                  <a:pt x="1500082" y="0"/>
                </a:lnTo>
                <a:cubicBezTo>
                  <a:pt x="1498559" y="0"/>
                  <a:pt x="1497037" y="0"/>
                  <a:pt x="1495515" y="190"/>
                </a:cubicBezTo>
                <a:lnTo>
                  <a:pt x="667274" y="79220"/>
                </a:lnTo>
                <a:cubicBezTo>
                  <a:pt x="642824" y="81594"/>
                  <a:pt x="624273" y="102017"/>
                  <a:pt x="624273" y="126523"/>
                </a:cubicBezTo>
                <a:lnTo>
                  <a:pt x="624273" y="179052"/>
                </a:lnTo>
                <a:lnTo>
                  <a:pt x="43191" y="233005"/>
                </a:lnTo>
                <a:cubicBezTo>
                  <a:pt x="18742" y="235284"/>
                  <a:pt x="0" y="255802"/>
                  <a:pt x="0" y="280308"/>
                </a:cubicBezTo>
                <a:lnTo>
                  <a:pt x="0" y="741378"/>
                </a:lnTo>
                <a:cubicBezTo>
                  <a:pt x="0" y="765885"/>
                  <a:pt x="18742" y="786402"/>
                  <a:pt x="43191" y="788682"/>
                </a:cubicBezTo>
                <a:lnTo>
                  <a:pt x="624178" y="842730"/>
                </a:lnTo>
                <a:lnTo>
                  <a:pt x="624178" y="914066"/>
                </a:lnTo>
                <a:cubicBezTo>
                  <a:pt x="624178" y="938573"/>
                  <a:pt x="642824" y="958995"/>
                  <a:pt x="667274" y="961370"/>
                </a:cubicBezTo>
                <a:lnTo>
                  <a:pt x="1499416" y="1040399"/>
                </a:lnTo>
                <a:cubicBezTo>
                  <a:pt x="1500938" y="1040494"/>
                  <a:pt x="1502460" y="1040589"/>
                  <a:pt x="1503887" y="1040589"/>
                </a:cubicBezTo>
                <a:lnTo>
                  <a:pt x="1676461" y="1040589"/>
                </a:lnTo>
                <a:cubicBezTo>
                  <a:pt x="1675510" y="1046289"/>
                  <a:pt x="1675605" y="1052178"/>
                  <a:pt x="1676842" y="1058162"/>
                </a:cubicBezTo>
                <a:lnTo>
                  <a:pt x="1918864" y="2203523"/>
                </a:lnTo>
                <a:cubicBezTo>
                  <a:pt x="1930661" y="2259185"/>
                  <a:pt x="1980511" y="2299555"/>
                  <a:pt x="2037497" y="2299555"/>
                </a:cubicBezTo>
                <a:lnTo>
                  <a:pt x="2395488" y="2299555"/>
                </a:lnTo>
                <a:cubicBezTo>
                  <a:pt x="2432210" y="2299555"/>
                  <a:pt x="2466458" y="2283217"/>
                  <a:pt x="2489671" y="2254721"/>
                </a:cubicBezTo>
                <a:cubicBezTo>
                  <a:pt x="2512789" y="2226225"/>
                  <a:pt x="2521732" y="2189369"/>
                  <a:pt x="2514121" y="2153559"/>
                </a:cubicBezTo>
                <a:lnTo>
                  <a:pt x="2275143" y="1022732"/>
                </a:lnTo>
                <a:close/>
                <a:moveTo>
                  <a:pt x="624178" y="747268"/>
                </a:moveTo>
                <a:lnTo>
                  <a:pt x="95135" y="698064"/>
                </a:lnTo>
                <a:lnTo>
                  <a:pt x="95135" y="323528"/>
                </a:lnTo>
                <a:lnTo>
                  <a:pt x="624178" y="274324"/>
                </a:lnTo>
                <a:lnTo>
                  <a:pt x="624178" y="747173"/>
                </a:lnTo>
                <a:close/>
                <a:moveTo>
                  <a:pt x="1448614" y="939997"/>
                </a:moveTo>
                <a:lnTo>
                  <a:pt x="719312" y="870751"/>
                </a:lnTo>
                <a:lnTo>
                  <a:pt x="719312" y="169648"/>
                </a:lnTo>
                <a:lnTo>
                  <a:pt x="1451087" y="99832"/>
                </a:lnTo>
                <a:lnTo>
                  <a:pt x="1448614" y="940092"/>
                </a:lnTo>
                <a:close/>
                <a:moveTo>
                  <a:pt x="1543748" y="945507"/>
                </a:moveTo>
                <a:lnTo>
                  <a:pt x="1546222" y="94893"/>
                </a:lnTo>
                <a:lnTo>
                  <a:pt x="2156510" y="94893"/>
                </a:lnTo>
                <a:cubicBezTo>
                  <a:pt x="2355436" y="94893"/>
                  <a:pt x="2517260" y="285628"/>
                  <a:pt x="2517260" y="520152"/>
                </a:cubicBezTo>
                <a:cubicBezTo>
                  <a:pt x="2517260" y="754677"/>
                  <a:pt x="2355436" y="945412"/>
                  <a:pt x="2156510" y="945412"/>
                </a:cubicBezTo>
                <a:lnTo>
                  <a:pt x="1543748" y="945412"/>
                </a:lnTo>
                <a:close/>
                <a:moveTo>
                  <a:pt x="2415656" y="2194784"/>
                </a:moveTo>
                <a:cubicBezTo>
                  <a:pt x="2412707" y="2198393"/>
                  <a:pt x="2406238" y="2204377"/>
                  <a:pt x="2395393" y="2204377"/>
                </a:cubicBezTo>
                <a:lnTo>
                  <a:pt x="2037402" y="2204377"/>
                </a:lnTo>
                <a:cubicBezTo>
                  <a:pt x="2025129" y="2204377"/>
                  <a:pt x="2014379" y="2195734"/>
                  <a:pt x="2011905" y="2183765"/>
                </a:cubicBezTo>
                <a:lnTo>
                  <a:pt x="1770264" y="1040399"/>
                </a:lnTo>
                <a:lnTo>
                  <a:pt x="2156415" y="1040399"/>
                </a:lnTo>
                <a:cubicBezTo>
                  <a:pt x="2164787" y="1040399"/>
                  <a:pt x="2173063" y="1040114"/>
                  <a:pt x="2181340" y="1039639"/>
                </a:cubicBezTo>
                <a:lnTo>
                  <a:pt x="2420794" y="2173032"/>
                </a:lnTo>
                <a:cubicBezTo>
                  <a:pt x="2423077" y="2183575"/>
                  <a:pt x="2418415" y="2191174"/>
                  <a:pt x="2415561" y="2194784"/>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668" name="Google Shape;668;p48"/>
          <p:cNvSpPr/>
          <p:nvPr/>
        </p:nvSpPr>
        <p:spPr>
          <a:xfrm>
            <a:off x="4591089" y="3519431"/>
            <a:ext cx="486132" cy="412173"/>
          </a:xfrm>
          <a:custGeom>
            <a:rect b="b" l="l" r="r" t="t"/>
            <a:pathLst>
              <a:path extrusionOk="0" h="2169333" w="2492985">
                <a:moveTo>
                  <a:pt x="2458968" y="556681"/>
                </a:moveTo>
                <a:lnTo>
                  <a:pt x="2104209" y="72268"/>
                </a:lnTo>
                <a:cubicBezTo>
                  <a:pt x="2046635" y="-6254"/>
                  <a:pt x="1935856" y="-23514"/>
                  <a:pt x="1857190" y="33955"/>
                </a:cubicBezTo>
                <a:lnTo>
                  <a:pt x="1081262" y="600210"/>
                </a:lnTo>
                <a:cubicBezTo>
                  <a:pt x="1031478" y="636531"/>
                  <a:pt x="1006301" y="694190"/>
                  <a:pt x="1009056" y="751565"/>
                </a:cubicBezTo>
                <a:lnTo>
                  <a:pt x="215743" y="1344752"/>
                </a:lnTo>
                <a:cubicBezTo>
                  <a:pt x="102303" y="1427542"/>
                  <a:pt x="28008" y="1549404"/>
                  <a:pt x="6346" y="1688051"/>
                </a:cubicBezTo>
                <a:cubicBezTo>
                  <a:pt x="-15221" y="1826604"/>
                  <a:pt x="18602" y="1965346"/>
                  <a:pt x="101448" y="2078578"/>
                </a:cubicBezTo>
                <a:cubicBezTo>
                  <a:pt x="136411" y="2126374"/>
                  <a:pt x="187905" y="2157575"/>
                  <a:pt x="246525" y="2166679"/>
                </a:cubicBezTo>
                <a:cubicBezTo>
                  <a:pt x="258021" y="2168481"/>
                  <a:pt x="269612" y="2169334"/>
                  <a:pt x="281013" y="2169334"/>
                </a:cubicBezTo>
                <a:cubicBezTo>
                  <a:pt x="327757" y="2169334"/>
                  <a:pt x="373170" y="2154635"/>
                  <a:pt x="411838" y="2126374"/>
                </a:cubicBezTo>
                <a:lnTo>
                  <a:pt x="1432886" y="1367322"/>
                </a:lnTo>
                <a:cubicBezTo>
                  <a:pt x="1493595" y="1413601"/>
                  <a:pt x="1579957" y="1416826"/>
                  <a:pt x="1644657" y="1369598"/>
                </a:cubicBezTo>
                <a:lnTo>
                  <a:pt x="2420585" y="803344"/>
                </a:lnTo>
                <a:cubicBezTo>
                  <a:pt x="2499251" y="745875"/>
                  <a:pt x="2516543" y="635298"/>
                  <a:pt x="2458968" y="556776"/>
                </a:cubicBezTo>
                <a:close/>
                <a:moveTo>
                  <a:pt x="355404" y="2049938"/>
                </a:moveTo>
                <a:cubicBezTo>
                  <a:pt x="328042" y="2069853"/>
                  <a:pt x="294599" y="2078009"/>
                  <a:pt x="261061" y="2072793"/>
                </a:cubicBezTo>
                <a:cubicBezTo>
                  <a:pt x="227619" y="2067577"/>
                  <a:pt x="198166" y="2049748"/>
                  <a:pt x="178120" y="2022436"/>
                </a:cubicBezTo>
                <a:cubicBezTo>
                  <a:pt x="110189" y="1929688"/>
                  <a:pt x="82447" y="1816077"/>
                  <a:pt x="100118" y="1702466"/>
                </a:cubicBezTo>
                <a:cubicBezTo>
                  <a:pt x="117790" y="1588950"/>
                  <a:pt x="178690" y="1488994"/>
                  <a:pt x="272082" y="1420904"/>
                </a:cubicBezTo>
                <a:lnTo>
                  <a:pt x="1041739" y="845451"/>
                </a:lnTo>
                <a:cubicBezTo>
                  <a:pt x="1041739" y="845451"/>
                  <a:pt x="1042404" y="846304"/>
                  <a:pt x="1042689" y="846778"/>
                </a:cubicBezTo>
                <a:lnTo>
                  <a:pt x="1370845" y="1294869"/>
                </a:lnTo>
                <a:lnTo>
                  <a:pt x="355309" y="2049938"/>
                </a:lnTo>
                <a:close/>
                <a:moveTo>
                  <a:pt x="2364530" y="726718"/>
                </a:moveTo>
                <a:lnTo>
                  <a:pt x="1588603" y="1292972"/>
                </a:lnTo>
                <a:cubicBezTo>
                  <a:pt x="1552215" y="1319526"/>
                  <a:pt x="1500911" y="1311560"/>
                  <a:pt x="1474309" y="1275239"/>
                </a:cubicBezTo>
                <a:lnTo>
                  <a:pt x="1119550" y="790826"/>
                </a:lnTo>
                <a:cubicBezTo>
                  <a:pt x="1092948" y="754505"/>
                  <a:pt x="1100929" y="703294"/>
                  <a:pt x="1137317" y="676741"/>
                </a:cubicBezTo>
                <a:lnTo>
                  <a:pt x="1913244" y="110487"/>
                </a:lnTo>
                <a:cubicBezTo>
                  <a:pt x="1927400" y="100150"/>
                  <a:pt x="1944122" y="94744"/>
                  <a:pt x="1961318" y="94744"/>
                </a:cubicBezTo>
                <a:cubicBezTo>
                  <a:pt x="1965498" y="94744"/>
                  <a:pt x="1969774" y="95123"/>
                  <a:pt x="1974049" y="95692"/>
                </a:cubicBezTo>
                <a:cubicBezTo>
                  <a:pt x="1995616" y="99012"/>
                  <a:pt x="2014617" y="110581"/>
                  <a:pt x="2027538" y="128220"/>
                </a:cubicBezTo>
                <a:lnTo>
                  <a:pt x="2382297" y="612633"/>
                </a:lnTo>
                <a:cubicBezTo>
                  <a:pt x="2408899" y="648954"/>
                  <a:pt x="2400918" y="700165"/>
                  <a:pt x="2364530" y="726718"/>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669" name="Google Shape;669;p48"/>
          <p:cNvSpPr/>
          <p:nvPr/>
        </p:nvSpPr>
        <p:spPr>
          <a:xfrm>
            <a:off x="6150310" y="3510114"/>
            <a:ext cx="520271" cy="397321"/>
          </a:xfrm>
          <a:custGeom>
            <a:rect b="b" l="l" r="r" t="t"/>
            <a:pathLst>
              <a:path extrusionOk="0" h="1826765" w="2286906">
                <a:moveTo>
                  <a:pt x="2283405" y="1417667"/>
                </a:moveTo>
                <a:cubicBezTo>
                  <a:pt x="2270030" y="1322798"/>
                  <a:pt x="2220611" y="1238882"/>
                  <a:pt x="2144348" y="1181351"/>
                </a:cubicBezTo>
                <a:lnTo>
                  <a:pt x="1147709" y="429257"/>
                </a:lnTo>
                <a:cubicBezTo>
                  <a:pt x="1085294" y="382204"/>
                  <a:pt x="1011212" y="357344"/>
                  <a:pt x="933337" y="357344"/>
                </a:cubicBezTo>
                <a:lnTo>
                  <a:pt x="933337" y="357344"/>
                </a:lnTo>
                <a:cubicBezTo>
                  <a:pt x="833929" y="357344"/>
                  <a:pt x="738600" y="399730"/>
                  <a:pt x="671538" y="472025"/>
                </a:cubicBezTo>
                <a:lnTo>
                  <a:pt x="76419" y="9967"/>
                </a:lnTo>
                <a:cubicBezTo>
                  <a:pt x="55645" y="-6130"/>
                  <a:pt x="25861" y="-2320"/>
                  <a:pt x="9925" y="18444"/>
                </a:cubicBezTo>
                <a:cubicBezTo>
                  <a:pt x="-6105" y="39304"/>
                  <a:pt x="-2311" y="69212"/>
                  <a:pt x="18368" y="85310"/>
                </a:cubicBezTo>
                <a:lnTo>
                  <a:pt x="616617" y="549844"/>
                </a:lnTo>
                <a:cubicBezTo>
                  <a:pt x="536939" y="702625"/>
                  <a:pt x="576872" y="895792"/>
                  <a:pt x="718491" y="1002758"/>
                </a:cubicBezTo>
                <a:lnTo>
                  <a:pt x="1715130" y="1754852"/>
                </a:lnTo>
                <a:cubicBezTo>
                  <a:pt x="1777544" y="1801905"/>
                  <a:pt x="1851626" y="1826765"/>
                  <a:pt x="1929502" y="1826765"/>
                </a:cubicBezTo>
                <a:cubicBezTo>
                  <a:pt x="2041335" y="1826765"/>
                  <a:pt x="2148142" y="1773235"/>
                  <a:pt x="2215204" y="1683605"/>
                </a:cubicBezTo>
                <a:cubicBezTo>
                  <a:pt x="2272496" y="1607024"/>
                  <a:pt x="2296684" y="1512631"/>
                  <a:pt x="2283310" y="1417762"/>
                </a:cubicBezTo>
                <a:close/>
                <a:moveTo>
                  <a:pt x="2139415" y="1626264"/>
                </a:moveTo>
                <a:cubicBezTo>
                  <a:pt x="2087909" y="1695130"/>
                  <a:pt x="2009180" y="1731420"/>
                  <a:pt x="1929502" y="1731420"/>
                </a:cubicBezTo>
                <a:cubicBezTo>
                  <a:pt x="1874675" y="1731420"/>
                  <a:pt x="1819375" y="1714180"/>
                  <a:pt x="1772137" y="1678556"/>
                </a:cubicBezTo>
                <a:lnTo>
                  <a:pt x="775498" y="926462"/>
                </a:lnTo>
                <a:cubicBezTo>
                  <a:pt x="659681" y="839023"/>
                  <a:pt x="636346" y="673955"/>
                  <a:pt x="723423" y="557654"/>
                </a:cubicBezTo>
                <a:lnTo>
                  <a:pt x="723423" y="557654"/>
                </a:lnTo>
                <a:cubicBezTo>
                  <a:pt x="774929" y="488789"/>
                  <a:pt x="853659" y="452498"/>
                  <a:pt x="933337" y="452498"/>
                </a:cubicBezTo>
                <a:cubicBezTo>
                  <a:pt x="988163" y="452498"/>
                  <a:pt x="1043463" y="469739"/>
                  <a:pt x="1090701" y="505362"/>
                </a:cubicBezTo>
                <a:lnTo>
                  <a:pt x="2087340" y="1257456"/>
                </a:lnTo>
                <a:cubicBezTo>
                  <a:pt x="2203158" y="1344896"/>
                  <a:pt x="2226492" y="1509964"/>
                  <a:pt x="2139415" y="1626264"/>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670" name="Google Shape;670;p48"/>
          <p:cNvSpPr/>
          <p:nvPr/>
        </p:nvSpPr>
        <p:spPr>
          <a:xfrm>
            <a:off x="6258819" y="1550900"/>
            <a:ext cx="301820" cy="521810"/>
          </a:xfrm>
          <a:custGeom>
            <a:rect b="b" l="l" r="r" t="t"/>
            <a:pathLst>
              <a:path extrusionOk="0" h="2898942" w="1676780">
                <a:moveTo>
                  <a:pt x="1524095" y="2096462"/>
                </a:moveTo>
                <a:lnTo>
                  <a:pt x="1220438" y="1557632"/>
                </a:lnTo>
                <a:cubicBezTo>
                  <a:pt x="1214152" y="1546583"/>
                  <a:pt x="1203770" y="1538392"/>
                  <a:pt x="1191482" y="1535058"/>
                </a:cubicBezTo>
                <a:cubicBezTo>
                  <a:pt x="1179576" y="1531820"/>
                  <a:pt x="1166908" y="1533344"/>
                  <a:pt x="1156049" y="1539249"/>
                </a:cubicBezTo>
                <a:lnTo>
                  <a:pt x="1076801" y="1386563"/>
                </a:lnTo>
                <a:cubicBezTo>
                  <a:pt x="1109091" y="1339129"/>
                  <a:pt x="1126617" y="1282836"/>
                  <a:pt x="1126617" y="1224924"/>
                </a:cubicBezTo>
                <a:cubicBezTo>
                  <a:pt x="1126617" y="1162535"/>
                  <a:pt x="1106615" y="1104623"/>
                  <a:pt x="1072610" y="1057475"/>
                </a:cubicBezTo>
                <a:lnTo>
                  <a:pt x="1478947" y="125930"/>
                </a:lnTo>
                <a:cubicBezTo>
                  <a:pt x="1488567" y="103736"/>
                  <a:pt x="1480185" y="77924"/>
                  <a:pt x="1459230" y="65732"/>
                </a:cubicBezTo>
                <a:lnTo>
                  <a:pt x="1357503" y="6486"/>
                </a:lnTo>
                <a:cubicBezTo>
                  <a:pt x="1346264" y="-86"/>
                  <a:pt x="1332833" y="-1705"/>
                  <a:pt x="1320356" y="1819"/>
                </a:cubicBezTo>
                <a:cubicBezTo>
                  <a:pt x="1307878" y="5438"/>
                  <a:pt x="1297400" y="13916"/>
                  <a:pt x="1291304" y="25441"/>
                </a:cubicBezTo>
                <a:lnTo>
                  <a:pt x="837057" y="891454"/>
                </a:lnTo>
                <a:lnTo>
                  <a:pt x="355378" y="27632"/>
                </a:lnTo>
                <a:cubicBezTo>
                  <a:pt x="349091" y="16392"/>
                  <a:pt x="338423" y="8105"/>
                  <a:pt x="325946" y="4772"/>
                </a:cubicBezTo>
                <a:cubicBezTo>
                  <a:pt x="313468" y="1438"/>
                  <a:pt x="300133" y="3343"/>
                  <a:pt x="289084" y="10106"/>
                </a:cubicBezTo>
                <a:lnTo>
                  <a:pt x="192215" y="68684"/>
                </a:lnTo>
                <a:cubicBezTo>
                  <a:pt x="171450" y="81257"/>
                  <a:pt x="163449" y="107451"/>
                  <a:pt x="173641" y="129454"/>
                </a:cubicBezTo>
                <a:lnTo>
                  <a:pt x="604171" y="1059761"/>
                </a:lnTo>
                <a:cubicBezTo>
                  <a:pt x="570262" y="1107957"/>
                  <a:pt x="551879" y="1165488"/>
                  <a:pt x="551879" y="1225019"/>
                </a:cubicBezTo>
                <a:cubicBezTo>
                  <a:pt x="551879" y="1284551"/>
                  <a:pt x="569976" y="1339510"/>
                  <a:pt x="600837" y="1385325"/>
                </a:cubicBezTo>
                <a:lnTo>
                  <a:pt x="523018" y="1540678"/>
                </a:lnTo>
                <a:lnTo>
                  <a:pt x="521494" y="1539821"/>
                </a:lnTo>
                <a:cubicBezTo>
                  <a:pt x="510445" y="1533439"/>
                  <a:pt x="497396" y="1531820"/>
                  <a:pt x="485108" y="1535153"/>
                </a:cubicBezTo>
                <a:cubicBezTo>
                  <a:pt x="472821" y="1538487"/>
                  <a:pt x="462439" y="1546679"/>
                  <a:pt x="456152" y="1557728"/>
                </a:cubicBezTo>
                <a:lnTo>
                  <a:pt x="152495" y="2096557"/>
                </a:lnTo>
                <a:cubicBezTo>
                  <a:pt x="52769" y="2273627"/>
                  <a:pt x="0" y="2474795"/>
                  <a:pt x="0" y="2678154"/>
                </a:cubicBezTo>
                <a:lnTo>
                  <a:pt x="0" y="2721968"/>
                </a:lnTo>
                <a:cubicBezTo>
                  <a:pt x="0" y="2819505"/>
                  <a:pt x="79343" y="2898848"/>
                  <a:pt x="176879" y="2898848"/>
                </a:cubicBezTo>
                <a:cubicBezTo>
                  <a:pt x="274415" y="2898848"/>
                  <a:pt x="353759" y="2819505"/>
                  <a:pt x="353759" y="2721968"/>
                </a:cubicBezTo>
                <a:cubicBezTo>
                  <a:pt x="353759" y="2530992"/>
                  <a:pt x="404241" y="2342588"/>
                  <a:pt x="499777" y="2177139"/>
                </a:cubicBezTo>
                <a:lnTo>
                  <a:pt x="757428" y="1730892"/>
                </a:lnTo>
                <a:cubicBezTo>
                  <a:pt x="763715" y="1719938"/>
                  <a:pt x="765429" y="1706984"/>
                  <a:pt x="762190" y="1694792"/>
                </a:cubicBezTo>
                <a:cubicBezTo>
                  <a:pt x="760571" y="1688792"/>
                  <a:pt x="757809" y="1683172"/>
                  <a:pt x="754094" y="1678314"/>
                </a:cubicBezTo>
                <a:lnTo>
                  <a:pt x="837248" y="1512389"/>
                </a:lnTo>
                <a:cubicBezTo>
                  <a:pt x="837248" y="1512389"/>
                  <a:pt x="837724" y="1512389"/>
                  <a:pt x="838010" y="1512389"/>
                </a:cubicBezTo>
                <a:cubicBezTo>
                  <a:pt x="838676" y="1512389"/>
                  <a:pt x="839343" y="1512389"/>
                  <a:pt x="840105" y="1512389"/>
                </a:cubicBezTo>
                <a:lnTo>
                  <a:pt x="924878" y="1675742"/>
                </a:lnTo>
                <a:cubicBezTo>
                  <a:pt x="920115" y="1681172"/>
                  <a:pt x="916591" y="1687744"/>
                  <a:pt x="914590" y="1694888"/>
                </a:cubicBezTo>
                <a:cubicBezTo>
                  <a:pt x="911352" y="1707080"/>
                  <a:pt x="913067" y="1720129"/>
                  <a:pt x="919353" y="1730987"/>
                </a:cubicBezTo>
                <a:lnTo>
                  <a:pt x="1177004" y="2177234"/>
                </a:lnTo>
                <a:cubicBezTo>
                  <a:pt x="1272540" y="2342683"/>
                  <a:pt x="1323023" y="2531088"/>
                  <a:pt x="1323023" y="2722064"/>
                </a:cubicBezTo>
                <a:cubicBezTo>
                  <a:pt x="1323023" y="2819600"/>
                  <a:pt x="1402366" y="2898943"/>
                  <a:pt x="1499902" y="2898943"/>
                </a:cubicBezTo>
                <a:cubicBezTo>
                  <a:pt x="1597438" y="2898943"/>
                  <a:pt x="1676781" y="2819600"/>
                  <a:pt x="1676781" y="2722064"/>
                </a:cubicBezTo>
                <a:lnTo>
                  <a:pt x="1676781" y="2678249"/>
                </a:lnTo>
                <a:cubicBezTo>
                  <a:pt x="1676781" y="2474890"/>
                  <a:pt x="1624013" y="2273722"/>
                  <a:pt x="1524191" y="2096557"/>
                </a:cubicBezTo>
                <a:close/>
                <a:moveTo>
                  <a:pt x="1352645" y="113833"/>
                </a:moveTo>
                <a:lnTo>
                  <a:pt x="1374743" y="126692"/>
                </a:lnTo>
                <a:lnTo>
                  <a:pt x="999744" y="986609"/>
                </a:lnTo>
                <a:cubicBezTo>
                  <a:pt x="974217" y="969368"/>
                  <a:pt x="945737" y="956129"/>
                  <a:pt x="915257" y="947747"/>
                </a:cubicBezTo>
                <a:lnTo>
                  <a:pt x="1352645" y="113833"/>
                </a:lnTo>
                <a:close/>
                <a:moveTo>
                  <a:pt x="417195" y="2129514"/>
                </a:moveTo>
                <a:cubicBezTo>
                  <a:pt x="313373" y="2309441"/>
                  <a:pt x="258413" y="2514323"/>
                  <a:pt x="258413" y="2721968"/>
                </a:cubicBezTo>
                <a:cubicBezTo>
                  <a:pt x="258413" y="2767022"/>
                  <a:pt x="221837" y="2803598"/>
                  <a:pt x="176784" y="2803598"/>
                </a:cubicBezTo>
                <a:cubicBezTo>
                  <a:pt x="131731" y="2803598"/>
                  <a:pt x="95155" y="2767022"/>
                  <a:pt x="95155" y="2721968"/>
                </a:cubicBezTo>
                <a:lnTo>
                  <a:pt x="95155" y="2678154"/>
                </a:lnTo>
                <a:cubicBezTo>
                  <a:pt x="95155" y="2491082"/>
                  <a:pt x="143732" y="2306107"/>
                  <a:pt x="235553" y="2143229"/>
                </a:cubicBezTo>
                <a:lnTo>
                  <a:pt x="235553" y="2143229"/>
                </a:lnTo>
                <a:cubicBezTo>
                  <a:pt x="235553" y="2143229"/>
                  <a:pt x="515588" y="1646310"/>
                  <a:pt x="515588" y="1646310"/>
                </a:cubicBezTo>
                <a:lnTo>
                  <a:pt x="651034" y="1724510"/>
                </a:lnTo>
                <a:lnTo>
                  <a:pt x="417195" y="2129514"/>
                </a:lnTo>
                <a:close/>
                <a:moveTo>
                  <a:pt x="673037" y="1627260"/>
                </a:moveTo>
                <a:lnTo>
                  <a:pt x="605695" y="1588398"/>
                </a:lnTo>
                <a:lnTo>
                  <a:pt x="671132" y="1457906"/>
                </a:lnTo>
                <a:cubicBezTo>
                  <a:pt x="691991" y="1473050"/>
                  <a:pt x="715042" y="1485433"/>
                  <a:pt x="739616" y="1494577"/>
                </a:cubicBezTo>
                <a:lnTo>
                  <a:pt x="673132" y="1627355"/>
                </a:lnTo>
                <a:close/>
                <a:moveTo>
                  <a:pt x="910304" y="1440951"/>
                </a:moveTo>
                <a:cubicBezTo>
                  <a:pt x="902018" y="1425044"/>
                  <a:pt x="885635" y="1415234"/>
                  <a:pt x="868013" y="1415234"/>
                </a:cubicBezTo>
                <a:cubicBezTo>
                  <a:pt x="866108" y="1415234"/>
                  <a:pt x="864203" y="1415329"/>
                  <a:pt x="862394" y="1415615"/>
                </a:cubicBezTo>
                <a:cubicBezTo>
                  <a:pt x="854297" y="1416567"/>
                  <a:pt x="846773" y="1417043"/>
                  <a:pt x="839343" y="1417043"/>
                </a:cubicBezTo>
                <a:cubicBezTo>
                  <a:pt x="733425" y="1417043"/>
                  <a:pt x="647224" y="1330842"/>
                  <a:pt x="647224" y="1224924"/>
                </a:cubicBezTo>
                <a:cubicBezTo>
                  <a:pt x="647224" y="1177871"/>
                  <a:pt x="664464" y="1132627"/>
                  <a:pt x="695611" y="1097480"/>
                </a:cubicBezTo>
                <a:cubicBezTo>
                  <a:pt x="709613" y="1081668"/>
                  <a:pt x="711613" y="1058522"/>
                  <a:pt x="700373" y="1040615"/>
                </a:cubicBezTo>
                <a:cubicBezTo>
                  <a:pt x="700373" y="1040615"/>
                  <a:pt x="700373" y="1040520"/>
                  <a:pt x="700278" y="1040425"/>
                </a:cubicBezTo>
                <a:lnTo>
                  <a:pt x="278035" y="128120"/>
                </a:lnTo>
                <a:lnTo>
                  <a:pt x="296228" y="117167"/>
                </a:lnTo>
                <a:lnTo>
                  <a:pt x="793337" y="1008611"/>
                </a:lnTo>
                <a:cubicBezTo>
                  <a:pt x="801910" y="1023947"/>
                  <a:pt x="818007" y="1033757"/>
                  <a:pt x="835819" y="1032995"/>
                </a:cubicBezTo>
                <a:lnTo>
                  <a:pt x="838295" y="1032995"/>
                </a:lnTo>
                <a:cubicBezTo>
                  <a:pt x="838295" y="1032995"/>
                  <a:pt x="840772" y="1032995"/>
                  <a:pt x="840772" y="1032995"/>
                </a:cubicBezTo>
                <a:cubicBezTo>
                  <a:pt x="841820" y="1032995"/>
                  <a:pt x="842867" y="1032995"/>
                  <a:pt x="844010" y="1032995"/>
                </a:cubicBezTo>
                <a:cubicBezTo>
                  <a:pt x="895160" y="1034234"/>
                  <a:pt x="941356" y="1055570"/>
                  <a:pt x="975170" y="1089288"/>
                </a:cubicBezTo>
                <a:cubicBezTo>
                  <a:pt x="978599" y="1095289"/>
                  <a:pt x="983266" y="1100623"/>
                  <a:pt x="989076" y="1104719"/>
                </a:cubicBezTo>
                <a:cubicBezTo>
                  <a:pt x="1015556" y="1137675"/>
                  <a:pt x="1031462" y="1179490"/>
                  <a:pt x="1031462" y="1225019"/>
                </a:cubicBezTo>
                <a:cubicBezTo>
                  <a:pt x="1031462" y="1270549"/>
                  <a:pt x="1014889" y="1315697"/>
                  <a:pt x="984695" y="1350559"/>
                </a:cubicBezTo>
                <a:cubicBezTo>
                  <a:pt x="971931" y="1365323"/>
                  <a:pt x="969455" y="1386373"/>
                  <a:pt x="978408" y="1403613"/>
                </a:cubicBezTo>
                <a:lnTo>
                  <a:pt x="1073563" y="1586874"/>
                </a:lnTo>
                <a:lnTo>
                  <a:pt x="1006221" y="1625736"/>
                </a:lnTo>
                <a:lnTo>
                  <a:pt x="910304" y="1440951"/>
                </a:lnTo>
                <a:close/>
                <a:moveTo>
                  <a:pt x="1581436" y="2722064"/>
                </a:moveTo>
                <a:cubicBezTo>
                  <a:pt x="1581436" y="2767117"/>
                  <a:pt x="1544860" y="2803693"/>
                  <a:pt x="1499807" y="2803693"/>
                </a:cubicBezTo>
                <a:cubicBezTo>
                  <a:pt x="1454753" y="2803693"/>
                  <a:pt x="1418177" y="2767117"/>
                  <a:pt x="1418177" y="2722064"/>
                </a:cubicBezTo>
                <a:cubicBezTo>
                  <a:pt x="1418177" y="2514323"/>
                  <a:pt x="1363313" y="2309441"/>
                  <a:pt x="1259396" y="2129609"/>
                </a:cubicBezTo>
                <a:lnTo>
                  <a:pt x="1025557" y="1724606"/>
                </a:lnTo>
                <a:lnTo>
                  <a:pt x="1161002" y="1646405"/>
                </a:lnTo>
                <a:lnTo>
                  <a:pt x="1441037" y="2143325"/>
                </a:lnTo>
                <a:cubicBezTo>
                  <a:pt x="1532858" y="2306297"/>
                  <a:pt x="1581341" y="2491273"/>
                  <a:pt x="1581341" y="2678249"/>
                </a:cubicBezTo>
                <a:lnTo>
                  <a:pt x="1581341" y="2722064"/>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671" name="Google Shape;671;p48"/>
          <p:cNvSpPr/>
          <p:nvPr/>
        </p:nvSpPr>
        <p:spPr>
          <a:xfrm>
            <a:off x="3008832" y="3532925"/>
            <a:ext cx="485467" cy="485518"/>
          </a:xfrm>
          <a:custGeom>
            <a:rect b="b" l="l" r="r" t="t"/>
            <a:pathLst>
              <a:path extrusionOk="0" h="2489838" w="2489573">
                <a:moveTo>
                  <a:pt x="2483425" y="242053"/>
                </a:moveTo>
                <a:cubicBezTo>
                  <a:pt x="2481714" y="232552"/>
                  <a:pt x="2477154" y="223716"/>
                  <a:pt x="2470219" y="216876"/>
                </a:cubicBezTo>
                <a:lnTo>
                  <a:pt x="2272793" y="19450"/>
                </a:lnTo>
                <a:cubicBezTo>
                  <a:pt x="2265952" y="12609"/>
                  <a:pt x="2257116" y="7954"/>
                  <a:pt x="2247616" y="6244"/>
                </a:cubicBezTo>
                <a:cubicBezTo>
                  <a:pt x="2048385" y="-29669"/>
                  <a:pt x="1775333" y="91466"/>
                  <a:pt x="1552065" y="314734"/>
                </a:cubicBezTo>
                <a:cubicBezTo>
                  <a:pt x="1363760" y="503039"/>
                  <a:pt x="1247755" y="727922"/>
                  <a:pt x="1238064" y="913187"/>
                </a:cubicBezTo>
                <a:cubicBezTo>
                  <a:pt x="1224193" y="912047"/>
                  <a:pt x="1210227" y="916987"/>
                  <a:pt x="1200346" y="926963"/>
                </a:cubicBezTo>
                <a:lnTo>
                  <a:pt x="1052800" y="1074510"/>
                </a:lnTo>
                <a:cubicBezTo>
                  <a:pt x="1034273" y="1093036"/>
                  <a:pt x="1034273" y="1123154"/>
                  <a:pt x="1052800" y="1141680"/>
                </a:cubicBezTo>
                <a:lnTo>
                  <a:pt x="1101158" y="1190039"/>
                </a:lnTo>
                <a:lnTo>
                  <a:pt x="465557" y="1825545"/>
                </a:lnTo>
                <a:lnTo>
                  <a:pt x="310125" y="1825545"/>
                </a:lnTo>
                <a:cubicBezTo>
                  <a:pt x="293404" y="1825545"/>
                  <a:pt x="278012" y="1834286"/>
                  <a:pt x="269367" y="1848632"/>
                </a:cubicBezTo>
                <a:lnTo>
                  <a:pt x="6765" y="2286522"/>
                </a:lnTo>
                <a:cubicBezTo>
                  <a:pt x="-6726" y="2309039"/>
                  <a:pt x="590" y="2338206"/>
                  <a:pt x="23107" y="2351698"/>
                </a:cubicBezTo>
                <a:cubicBezTo>
                  <a:pt x="40303" y="2361958"/>
                  <a:pt x="61395" y="2360153"/>
                  <a:pt x="76406" y="2348657"/>
                </a:cubicBezTo>
                <a:cubicBezTo>
                  <a:pt x="64055" y="2367089"/>
                  <a:pt x="65955" y="2392361"/>
                  <a:pt x="82297" y="2408702"/>
                </a:cubicBezTo>
                <a:cubicBezTo>
                  <a:pt x="97593" y="2423998"/>
                  <a:pt x="120680" y="2426659"/>
                  <a:pt x="138731" y="2416778"/>
                </a:cubicBezTo>
                <a:cubicBezTo>
                  <a:pt x="129420" y="2431504"/>
                  <a:pt x="128470" y="2450791"/>
                  <a:pt x="138066" y="2466752"/>
                </a:cubicBezTo>
                <a:cubicBezTo>
                  <a:pt x="146997" y="2481573"/>
                  <a:pt x="162673" y="2489839"/>
                  <a:pt x="178824" y="2489839"/>
                </a:cubicBezTo>
                <a:cubicBezTo>
                  <a:pt x="187185" y="2489839"/>
                  <a:pt x="195546" y="2487653"/>
                  <a:pt x="203241" y="2483093"/>
                </a:cubicBezTo>
                <a:lnTo>
                  <a:pt x="641036" y="2220397"/>
                </a:lnTo>
                <a:cubicBezTo>
                  <a:pt x="655383" y="2211846"/>
                  <a:pt x="664123" y="2196360"/>
                  <a:pt x="664123" y="2179639"/>
                </a:cubicBezTo>
                <a:lnTo>
                  <a:pt x="664123" y="2024206"/>
                </a:lnTo>
                <a:lnTo>
                  <a:pt x="1299724" y="1388700"/>
                </a:lnTo>
                <a:lnTo>
                  <a:pt x="1347988" y="1436964"/>
                </a:lnTo>
                <a:cubicBezTo>
                  <a:pt x="1366515" y="1455490"/>
                  <a:pt x="1396632" y="1455490"/>
                  <a:pt x="1415159" y="1436964"/>
                </a:cubicBezTo>
                <a:lnTo>
                  <a:pt x="1562706" y="1289417"/>
                </a:lnTo>
                <a:cubicBezTo>
                  <a:pt x="1571636" y="1280486"/>
                  <a:pt x="1576577" y="1268420"/>
                  <a:pt x="1576577" y="1255784"/>
                </a:cubicBezTo>
                <a:cubicBezTo>
                  <a:pt x="1576577" y="1254359"/>
                  <a:pt x="1576577" y="1253029"/>
                  <a:pt x="1576387" y="1251699"/>
                </a:cubicBezTo>
                <a:cubicBezTo>
                  <a:pt x="1761746" y="1242008"/>
                  <a:pt x="1986535" y="1126004"/>
                  <a:pt x="2174840" y="937699"/>
                </a:cubicBezTo>
                <a:cubicBezTo>
                  <a:pt x="2398108" y="714431"/>
                  <a:pt x="2519243" y="441379"/>
                  <a:pt x="2483330" y="242148"/>
                </a:cubicBezTo>
                <a:close/>
                <a:moveTo>
                  <a:pt x="582987" y="1970907"/>
                </a:moveTo>
                <a:cubicBezTo>
                  <a:pt x="574056" y="1979838"/>
                  <a:pt x="569116" y="1991903"/>
                  <a:pt x="569116" y="2004540"/>
                </a:cubicBezTo>
                <a:lnTo>
                  <a:pt x="569116" y="2152752"/>
                </a:lnTo>
                <a:lnTo>
                  <a:pt x="160013" y="2398251"/>
                </a:lnTo>
                <a:lnTo>
                  <a:pt x="337297" y="2220967"/>
                </a:lnTo>
                <a:cubicBezTo>
                  <a:pt x="355824" y="2202440"/>
                  <a:pt x="355824" y="2172323"/>
                  <a:pt x="337297" y="2153797"/>
                </a:cubicBezTo>
                <a:cubicBezTo>
                  <a:pt x="327986" y="2144486"/>
                  <a:pt x="315825" y="2139925"/>
                  <a:pt x="303664" y="2139925"/>
                </a:cubicBezTo>
                <a:cubicBezTo>
                  <a:pt x="291503" y="2139925"/>
                  <a:pt x="279342" y="2144581"/>
                  <a:pt x="270032" y="2153797"/>
                </a:cubicBezTo>
                <a:lnTo>
                  <a:pt x="87997" y="2335831"/>
                </a:lnTo>
                <a:cubicBezTo>
                  <a:pt x="87997" y="2335831"/>
                  <a:pt x="88187" y="2335546"/>
                  <a:pt x="88282" y="2335356"/>
                </a:cubicBezTo>
                <a:lnTo>
                  <a:pt x="337107" y="1920648"/>
                </a:lnTo>
                <a:lnTo>
                  <a:pt x="485319" y="1920648"/>
                </a:lnTo>
                <a:cubicBezTo>
                  <a:pt x="497955" y="1920648"/>
                  <a:pt x="510021" y="1915612"/>
                  <a:pt x="518952" y="1906777"/>
                </a:cubicBezTo>
                <a:lnTo>
                  <a:pt x="1168424" y="1257305"/>
                </a:lnTo>
                <a:lnTo>
                  <a:pt x="1232554" y="1321435"/>
                </a:lnTo>
                <a:lnTo>
                  <a:pt x="583082" y="1970907"/>
                </a:lnTo>
                <a:close/>
                <a:moveTo>
                  <a:pt x="1381621" y="1336161"/>
                </a:moveTo>
                <a:lnTo>
                  <a:pt x="1153698" y="1108238"/>
                </a:lnTo>
                <a:lnTo>
                  <a:pt x="1234074" y="1027861"/>
                </a:lnTo>
                <a:lnTo>
                  <a:pt x="1461998" y="1255784"/>
                </a:lnTo>
                <a:lnTo>
                  <a:pt x="1381621" y="1336161"/>
                </a:lnTo>
                <a:close/>
                <a:moveTo>
                  <a:pt x="1499811" y="1153176"/>
                </a:moveTo>
                <a:cubicBezTo>
                  <a:pt x="1497625" y="1152796"/>
                  <a:pt x="1495345" y="1152606"/>
                  <a:pt x="1493160" y="1152511"/>
                </a:cubicBezTo>
                <a:lnTo>
                  <a:pt x="1337252" y="996604"/>
                </a:lnTo>
                <a:cubicBezTo>
                  <a:pt x="1337252" y="994418"/>
                  <a:pt x="1336967" y="992138"/>
                  <a:pt x="1336587" y="989953"/>
                </a:cubicBezTo>
                <a:cubicBezTo>
                  <a:pt x="1308845" y="823215"/>
                  <a:pt x="1422379" y="578855"/>
                  <a:pt x="1619330" y="381904"/>
                </a:cubicBezTo>
                <a:cubicBezTo>
                  <a:pt x="1816281" y="184953"/>
                  <a:pt x="2050190" y="75980"/>
                  <a:pt x="2216738" y="97546"/>
                </a:cubicBezTo>
                <a:lnTo>
                  <a:pt x="2392217" y="273025"/>
                </a:lnTo>
                <a:cubicBezTo>
                  <a:pt x="2413689" y="439479"/>
                  <a:pt x="2301200" y="677093"/>
                  <a:pt x="2107859" y="870433"/>
                </a:cubicBezTo>
                <a:cubicBezTo>
                  <a:pt x="1911004" y="1067289"/>
                  <a:pt x="1666644" y="1180918"/>
                  <a:pt x="1499811" y="1153176"/>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672" name="Google Shape;672;p48"/>
          <p:cNvSpPr/>
          <p:nvPr/>
        </p:nvSpPr>
        <p:spPr>
          <a:xfrm>
            <a:off x="4572384" y="1593631"/>
            <a:ext cx="523527" cy="436360"/>
          </a:xfrm>
          <a:custGeom>
            <a:rect b="b" l="l" r="r" t="t"/>
            <a:pathLst>
              <a:path extrusionOk="0" h="2209419" w="2650772">
                <a:moveTo>
                  <a:pt x="2641500" y="421386"/>
                </a:moveTo>
                <a:lnTo>
                  <a:pt x="2621807" y="380333"/>
                </a:lnTo>
                <a:cubicBezTo>
                  <a:pt x="2605634" y="346710"/>
                  <a:pt x="2571860" y="326422"/>
                  <a:pt x="2536089" y="326422"/>
                </a:cubicBezTo>
                <a:cubicBezTo>
                  <a:pt x="2527051" y="326422"/>
                  <a:pt x="2518014" y="327660"/>
                  <a:pt x="2508976" y="330422"/>
                </a:cubicBezTo>
                <a:cubicBezTo>
                  <a:pt x="2504029" y="331851"/>
                  <a:pt x="2499081" y="332613"/>
                  <a:pt x="2494230" y="332613"/>
                </a:cubicBezTo>
                <a:cubicBezTo>
                  <a:pt x="2465689" y="332613"/>
                  <a:pt x="2442475" y="309372"/>
                  <a:pt x="2442475" y="280797"/>
                </a:cubicBezTo>
                <a:cubicBezTo>
                  <a:pt x="2442475" y="263652"/>
                  <a:pt x="2450562" y="248222"/>
                  <a:pt x="2464737" y="238316"/>
                </a:cubicBezTo>
                <a:cubicBezTo>
                  <a:pt x="2502982" y="211550"/>
                  <a:pt x="2516301" y="160973"/>
                  <a:pt x="2496037" y="118872"/>
                </a:cubicBezTo>
                <a:lnTo>
                  <a:pt x="2464737" y="53912"/>
                </a:lnTo>
                <a:cubicBezTo>
                  <a:pt x="2448564" y="20193"/>
                  <a:pt x="2414791" y="0"/>
                  <a:pt x="2379020" y="0"/>
                </a:cubicBezTo>
                <a:cubicBezTo>
                  <a:pt x="2369696" y="0"/>
                  <a:pt x="2360183" y="1429"/>
                  <a:pt x="2350859" y="4286"/>
                </a:cubicBezTo>
                <a:lnTo>
                  <a:pt x="1825232" y="167640"/>
                </a:lnTo>
                <a:cubicBezTo>
                  <a:pt x="1809820" y="172403"/>
                  <a:pt x="1795930" y="181070"/>
                  <a:pt x="1784704" y="192691"/>
                </a:cubicBezTo>
                <a:lnTo>
                  <a:pt x="551834" y="1480661"/>
                </a:lnTo>
                <a:lnTo>
                  <a:pt x="69017" y="1618774"/>
                </a:lnTo>
                <a:cubicBezTo>
                  <a:pt x="20498" y="1632680"/>
                  <a:pt x="-8709" y="1682020"/>
                  <a:pt x="2327" y="1731264"/>
                </a:cubicBezTo>
                <a:lnTo>
                  <a:pt x="18119" y="1801749"/>
                </a:lnTo>
                <a:cubicBezTo>
                  <a:pt x="27728" y="1844612"/>
                  <a:pt x="65402" y="1875282"/>
                  <a:pt x="109260" y="1876139"/>
                </a:cubicBezTo>
                <a:cubicBezTo>
                  <a:pt x="137230" y="1876616"/>
                  <a:pt x="160063" y="1899857"/>
                  <a:pt x="160063" y="1927765"/>
                </a:cubicBezTo>
                <a:cubicBezTo>
                  <a:pt x="160063" y="1951292"/>
                  <a:pt x="145126" y="1967103"/>
                  <a:pt x="131141" y="1974056"/>
                </a:cubicBezTo>
                <a:cubicBezTo>
                  <a:pt x="91850" y="1993583"/>
                  <a:pt x="71015" y="2037398"/>
                  <a:pt x="80624" y="2080260"/>
                </a:cubicBezTo>
                <a:lnTo>
                  <a:pt x="92897" y="2135029"/>
                </a:lnTo>
                <a:cubicBezTo>
                  <a:pt x="98700" y="2160651"/>
                  <a:pt x="114778" y="2182844"/>
                  <a:pt x="137325" y="2196179"/>
                </a:cubicBezTo>
                <a:cubicBezTo>
                  <a:pt x="152071" y="2204942"/>
                  <a:pt x="168815" y="2209419"/>
                  <a:pt x="185654" y="2209419"/>
                </a:cubicBezTo>
                <a:cubicBezTo>
                  <a:pt x="194597" y="2209419"/>
                  <a:pt x="203540" y="2208181"/>
                  <a:pt x="212292" y="2205609"/>
                </a:cubicBezTo>
                <a:lnTo>
                  <a:pt x="896512" y="2005965"/>
                </a:lnTo>
                <a:cubicBezTo>
                  <a:pt x="913161" y="2001107"/>
                  <a:pt x="928192" y="1991773"/>
                  <a:pt x="939989" y="1978914"/>
                </a:cubicBezTo>
                <a:lnTo>
                  <a:pt x="2092755" y="721900"/>
                </a:lnTo>
                <a:lnTo>
                  <a:pt x="2586416" y="552831"/>
                </a:lnTo>
                <a:cubicBezTo>
                  <a:pt x="2612198" y="543973"/>
                  <a:pt x="2632843" y="524637"/>
                  <a:pt x="2643403" y="499491"/>
                </a:cubicBezTo>
                <a:cubicBezTo>
                  <a:pt x="2653868" y="474345"/>
                  <a:pt x="2653202" y="445961"/>
                  <a:pt x="2641310" y="421386"/>
                </a:cubicBezTo>
                <a:close/>
                <a:moveTo>
                  <a:pt x="2039193" y="639699"/>
                </a:moveTo>
                <a:lnTo>
                  <a:pt x="870064" y="1914525"/>
                </a:lnTo>
                <a:lnTo>
                  <a:pt x="185845" y="2114169"/>
                </a:lnTo>
                <a:lnTo>
                  <a:pt x="173572" y="2059400"/>
                </a:lnTo>
                <a:cubicBezTo>
                  <a:pt x="221901" y="2035397"/>
                  <a:pt x="255294" y="1985486"/>
                  <a:pt x="255294" y="1927765"/>
                </a:cubicBezTo>
                <a:cubicBezTo>
                  <a:pt x="255294" y="1847469"/>
                  <a:pt x="190982" y="1782318"/>
                  <a:pt x="111068" y="1780889"/>
                </a:cubicBezTo>
                <a:lnTo>
                  <a:pt x="95275" y="1710404"/>
                </a:lnTo>
                <a:lnTo>
                  <a:pt x="602827" y="1565243"/>
                </a:lnTo>
                <a:lnTo>
                  <a:pt x="1853392" y="258604"/>
                </a:lnTo>
                <a:lnTo>
                  <a:pt x="2379020" y="95250"/>
                </a:lnTo>
                <a:lnTo>
                  <a:pt x="2410319" y="160211"/>
                </a:lnTo>
                <a:cubicBezTo>
                  <a:pt x="2372265" y="186785"/>
                  <a:pt x="2347339" y="230886"/>
                  <a:pt x="2347339" y="280797"/>
                </a:cubicBezTo>
                <a:cubicBezTo>
                  <a:pt x="2347339" y="362045"/>
                  <a:pt x="2413078" y="427863"/>
                  <a:pt x="2494230" y="427863"/>
                </a:cubicBezTo>
                <a:cubicBezTo>
                  <a:pt x="2508785" y="427863"/>
                  <a:pt x="2522865" y="425672"/>
                  <a:pt x="2536089" y="421672"/>
                </a:cubicBezTo>
                <a:lnTo>
                  <a:pt x="2555783" y="462725"/>
                </a:lnTo>
                <a:lnTo>
                  <a:pt x="2039193" y="639699"/>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673" name="Google Shape;673;p48"/>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77" name="Shape 677"/>
        <p:cNvGrpSpPr/>
        <p:nvPr/>
      </p:nvGrpSpPr>
      <p:grpSpPr>
        <a:xfrm>
          <a:off x="0" y="0"/>
          <a:ext cx="0" cy="0"/>
          <a:chOff x="0" y="0"/>
          <a:chExt cx="0" cy="0"/>
        </a:xfrm>
      </p:grpSpPr>
      <p:sp>
        <p:nvSpPr>
          <p:cNvPr id="678" name="Google Shape;678;p49"/>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Remove Charge Cable</a:t>
            </a:r>
            <a:endParaRPr sz="1000">
              <a:solidFill>
                <a:schemeClr val="dk1"/>
              </a:solidFill>
              <a:latin typeface="Google Sans"/>
              <a:ea typeface="Google Sans"/>
              <a:cs typeface="Google Sans"/>
              <a:sym typeface="Google Sans"/>
            </a:endParaRPr>
          </a:p>
        </p:txBody>
      </p:sp>
      <p:sp>
        <p:nvSpPr>
          <p:cNvPr id="679" name="Google Shape;679;p49"/>
          <p:cNvSpPr txBox="1"/>
          <p:nvPr/>
        </p:nvSpPr>
        <p:spPr>
          <a:xfrm>
            <a:off x="443809" y="574980"/>
            <a:ext cx="546600" cy="3849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500">
                <a:solidFill>
                  <a:schemeClr val="lt2"/>
                </a:solidFill>
                <a:latin typeface="Google Sans SemiBold"/>
                <a:ea typeface="Google Sans SemiBold"/>
                <a:cs typeface="Google Sans SemiBold"/>
                <a:sym typeface="Google Sans SemiBold"/>
              </a:rPr>
              <a:t>01</a:t>
            </a:r>
            <a:endParaRPr sz="2500">
              <a:solidFill>
                <a:schemeClr val="lt2"/>
              </a:solidFill>
              <a:latin typeface="Google Sans SemiBold"/>
              <a:ea typeface="Google Sans SemiBold"/>
              <a:cs typeface="Google Sans SemiBold"/>
              <a:sym typeface="Google Sans SemiBold"/>
            </a:endParaRPr>
          </a:p>
        </p:txBody>
      </p:sp>
      <p:sp>
        <p:nvSpPr>
          <p:cNvPr id="680" name="Google Shape;680;p49"/>
          <p:cNvSpPr txBox="1"/>
          <p:nvPr/>
        </p:nvSpPr>
        <p:spPr>
          <a:xfrm>
            <a:off x="8031484" y="224719"/>
            <a:ext cx="655200" cy="1809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US" sz="500">
                <a:solidFill>
                  <a:schemeClr val="lt1"/>
                </a:solidFill>
                <a:latin typeface="Google Sans Medium"/>
                <a:ea typeface="Google Sans Medium"/>
                <a:cs typeface="Google Sans Medium"/>
                <a:sym typeface="Google Sans Medium"/>
              </a:rPr>
              <a:t>05/2024</a:t>
            </a:r>
            <a:endParaRPr sz="500">
              <a:solidFill>
                <a:schemeClr val="lt1"/>
              </a:solidFill>
              <a:latin typeface="Google Sans Medium"/>
              <a:ea typeface="Google Sans Medium"/>
              <a:cs typeface="Google Sans Medium"/>
              <a:sym typeface="Google Sans Medium"/>
            </a:endParaRPr>
          </a:p>
        </p:txBody>
      </p:sp>
      <p:sp>
        <p:nvSpPr>
          <p:cNvPr id="681" name="Google Shape;681;p49"/>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682" name="Google Shape;682;p49"/>
          <p:cNvSpPr txBox="1"/>
          <p:nvPr/>
        </p:nvSpPr>
        <p:spPr>
          <a:xfrm>
            <a:off x="449953" y="1582891"/>
            <a:ext cx="2367300" cy="923400"/>
          </a:xfrm>
          <a:prstGeom prst="rect">
            <a:avLst/>
          </a:prstGeom>
          <a:noFill/>
          <a:ln>
            <a:noFill/>
          </a:ln>
        </p:spPr>
        <p:txBody>
          <a:bodyPr anchorCtr="0" anchor="t" bIns="0" lIns="0" spcFirstLastPara="1" rIns="0" wrap="square" tIns="0">
            <a:spAutoFit/>
          </a:bodyPr>
          <a:lstStyle/>
          <a:p>
            <a:pPr indent="0" lvl="0" marL="25400" marR="355600" rtl="0" algn="l">
              <a:lnSpc>
                <a:spcPct val="100000"/>
              </a:lnSpc>
              <a:spcBef>
                <a:spcPts val="0"/>
              </a:spcBef>
              <a:spcAft>
                <a:spcPts val="0"/>
              </a:spcAft>
              <a:buClr>
                <a:srgbClr val="000000"/>
              </a:buClr>
              <a:buSzPts val="1200"/>
              <a:buFont typeface="Arial"/>
              <a:buNone/>
            </a:pPr>
            <a:r>
              <a:rPr lang="en-US" sz="1000">
                <a:solidFill>
                  <a:schemeClr val="dk1"/>
                </a:solidFill>
                <a:latin typeface="Google Sans"/>
                <a:ea typeface="Google Sans"/>
                <a:cs typeface="Google Sans"/>
                <a:sym typeface="Google Sans"/>
              </a:rPr>
              <a:t>Turn off device. Unplug Charge cable and allow the device to drain battery charge.</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Clr>
                <a:srgbClr val="000000"/>
              </a:buClr>
              <a:buSzPts val="1200"/>
              <a:buFont typeface="Arial"/>
              <a:buNone/>
            </a:pPr>
            <a:r>
              <a:t/>
            </a:r>
            <a:endParaRPr b="1"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lnSpc>
                <a:spcPct val="100000"/>
              </a:lnSpc>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 in Cable</a:t>
            </a:r>
            <a:endParaRPr sz="900">
              <a:solidFill>
                <a:schemeClr val="dk1"/>
              </a:solidFill>
              <a:latin typeface="Google Sans"/>
              <a:ea typeface="Google Sans"/>
              <a:cs typeface="Google Sans"/>
              <a:sym typeface="Google Sans"/>
            </a:endParaRPr>
          </a:p>
        </p:txBody>
      </p:sp>
      <p:sp>
        <p:nvSpPr>
          <p:cNvPr id="683" name="Google Shape;683;p49"/>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684" name="Google Shape;684;p49"/>
          <p:cNvPicPr preferRelativeResize="0"/>
          <p:nvPr/>
        </p:nvPicPr>
        <p:blipFill>
          <a:blip r:embed="rId3">
            <a:alphaModFix/>
          </a:blip>
          <a:stretch>
            <a:fillRect/>
          </a:stretch>
        </p:blipFill>
        <p:spPr>
          <a:xfrm>
            <a:off x="4676475" y="740175"/>
            <a:ext cx="1370970" cy="3713799"/>
          </a:xfrm>
          <a:prstGeom prst="rect">
            <a:avLst/>
          </a:prstGeom>
          <a:noFill/>
          <a:ln>
            <a:noFill/>
          </a:ln>
        </p:spPr>
      </p:pic>
      <p:pic>
        <p:nvPicPr>
          <p:cNvPr id="685" name="Google Shape;685;p49"/>
          <p:cNvPicPr preferRelativeResize="0"/>
          <p:nvPr/>
        </p:nvPicPr>
        <p:blipFill rotWithShape="1">
          <a:blip r:embed="rId4">
            <a:alphaModFix/>
          </a:blip>
          <a:srcRect b="4479" l="0" r="0" t="0"/>
          <a:stretch/>
        </p:blipFill>
        <p:spPr>
          <a:xfrm>
            <a:off x="6271550" y="731275"/>
            <a:ext cx="1437500" cy="37227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89" name="Shape 689"/>
        <p:cNvGrpSpPr/>
        <p:nvPr/>
      </p:nvGrpSpPr>
      <p:grpSpPr>
        <a:xfrm>
          <a:off x="0" y="0"/>
          <a:ext cx="0" cy="0"/>
          <a:chOff x="0" y="0"/>
          <a:chExt cx="0" cy="0"/>
        </a:xfrm>
      </p:grpSpPr>
      <p:pic>
        <p:nvPicPr>
          <p:cNvPr id="690" name="Google Shape;690;p50"/>
          <p:cNvPicPr preferRelativeResize="0"/>
          <p:nvPr/>
        </p:nvPicPr>
        <p:blipFill rotWithShape="1">
          <a:blip r:embed="rId3">
            <a:alphaModFix/>
          </a:blip>
          <a:srcRect b="0" l="0" r="0" t="53445"/>
          <a:stretch/>
        </p:blipFill>
        <p:spPr>
          <a:xfrm>
            <a:off x="1575125" y="2523086"/>
            <a:ext cx="486031" cy="365625"/>
          </a:xfrm>
          <a:prstGeom prst="rect">
            <a:avLst/>
          </a:prstGeom>
          <a:noFill/>
          <a:ln>
            <a:noFill/>
          </a:ln>
        </p:spPr>
      </p:pic>
      <p:sp>
        <p:nvSpPr>
          <p:cNvPr id="691" name="Google Shape;691;p50"/>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692" name="Google Shape;692;p50"/>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02</a:t>
            </a:r>
            <a:endParaRPr sz="2400">
              <a:solidFill>
                <a:schemeClr val="lt2"/>
              </a:solidFill>
              <a:latin typeface="Google Sans SemiBold"/>
              <a:ea typeface="Google Sans SemiBold"/>
              <a:cs typeface="Google Sans SemiBold"/>
              <a:sym typeface="Google Sans SemiBold"/>
            </a:endParaRPr>
          </a:p>
        </p:txBody>
      </p:sp>
      <p:sp>
        <p:nvSpPr>
          <p:cNvPr id="693" name="Google Shape;693;p50"/>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SIM Tray</a:t>
            </a:r>
            <a:endParaRPr sz="1900">
              <a:solidFill>
                <a:schemeClr val="dk1"/>
              </a:solidFill>
              <a:latin typeface="Google Sans SemiBold"/>
              <a:ea typeface="Google Sans SemiBold"/>
              <a:cs typeface="Google Sans SemiBold"/>
              <a:sym typeface="Google Sans SemiBold"/>
            </a:endParaRPr>
          </a:p>
        </p:txBody>
      </p:sp>
      <p:sp>
        <p:nvSpPr>
          <p:cNvPr id="694" name="Google Shape;694;p50"/>
          <p:cNvSpPr txBox="1"/>
          <p:nvPr/>
        </p:nvSpPr>
        <p:spPr>
          <a:xfrm>
            <a:off x="449953" y="1582891"/>
            <a:ext cx="2367300" cy="3078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Use Small Push Pin Ejector.</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695" name="Google Shape;695;p50"/>
          <p:cNvSpPr/>
          <p:nvPr/>
        </p:nvSpPr>
        <p:spPr>
          <a:xfrm>
            <a:off x="457237" y="2000027"/>
            <a:ext cx="858600" cy="428400"/>
          </a:xfrm>
          <a:prstGeom prst="round2SameRect">
            <a:avLst>
              <a:gd fmla="val 3611" name="adj1"/>
              <a:gd fmla="val 0" name="adj2"/>
            </a:avLst>
          </a:prstGeom>
          <a:solidFill>
            <a:schemeClr val="accent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6" name="Google Shape;696;p50"/>
          <p:cNvSpPr/>
          <p:nvPr/>
        </p:nvSpPr>
        <p:spPr>
          <a:xfrm>
            <a:off x="1396287" y="2000027"/>
            <a:ext cx="858600" cy="428400"/>
          </a:xfrm>
          <a:prstGeom prst="round2SameRect">
            <a:avLst>
              <a:gd fmla="val 3611" name="adj1"/>
              <a:gd fmla="val 0" name="adj2"/>
            </a:avLst>
          </a:prstGeom>
          <a:solidFill>
            <a:schemeClr val="accent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7" name="Google Shape;697;p50"/>
          <p:cNvSpPr/>
          <p:nvPr/>
        </p:nvSpPr>
        <p:spPr>
          <a:xfrm>
            <a:off x="457206" y="2004411"/>
            <a:ext cx="860700" cy="1109400"/>
          </a:xfrm>
          <a:prstGeom prst="roundRect">
            <a:avLst>
              <a:gd fmla="val 2778" name="adj"/>
            </a:avLst>
          </a:prstGeom>
          <a:noFill/>
          <a:ln cap="flat" cmpd="sng" w="952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300"/>
              </a:spcAft>
              <a:buNone/>
            </a:pPr>
            <a:r>
              <a:rPr lang="en-US" sz="700">
                <a:solidFill>
                  <a:schemeClr val="dk1"/>
                </a:solidFill>
                <a:latin typeface="Google Sans Text Medium"/>
                <a:ea typeface="Google Sans Text Medium"/>
                <a:cs typeface="Google Sans Text Medium"/>
                <a:sym typeface="Google Sans Text Medium"/>
              </a:rPr>
              <a:t>Aluminum and plastic SIM </a:t>
            </a:r>
            <a:r>
              <a:rPr lang="en-US" sz="700">
                <a:solidFill>
                  <a:schemeClr val="dk1"/>
                </a:solidFill>
                <a:latin typeface="Google Sans Text Medium"/>
                <a:ea typeface="Google Sans Text Medium"/>
                <a:cs typeface="Google Sans Text Medium"/>
                <a:sym typeface="Google Sans Text Medium"/>
              </a:rPr>
              <a:t>Tray</a:t>
            </a:r>
            <a:endParaRPr sz="500">
              <a:solidFill>
                <a:schemeClr val="dk1"/>
              </a:solidFill>
              <a:latin typeface="Google Sans Text"/>
              <a:ea typeface="Google Sans Text"/>
              <a:cs typeface="Google Sans Text"/>
              <a:sym typeface="Google Sans Text"/>
            </a:endParaRPr>
          </a:p>
        </p:txBody>
      </p:sp>
      <p:sp>
        <p:nvSpPr>
          <p:cNvPr id="698" name="Google Shape;698;p50"/>
          <p:cNvSpPr/>
          <p:nvPr/>
        </p:nvSpPr>
        <p:spPr>
          <a:xfrm>
            <a:off x="1387830" y="2004411"/>
            <a:ext cx="860700" cy="1109400"/>
          </a:xfrm>
          <a:prstGeom prst="roundRect">
            <a:avLst>
              <a:gd fmla="val 2778" name="adj"/>
            </a:avLst>
          </a:prstGeom>
          <a:noFill/>
          <a:ln cap="flat" cmpd="sng" w="952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300"/>
              </a:spcAft>
              <a:buNone/>
            </a:pPr>
            <a:r>
              <a:rPr lang="en-US" sz="800">
                <a:solidFill>
                  <a:schemeClr val="dk1"/>
                </a:solidFill>
                <a:latin typeface="Google Sans Text Medium"/>
                <a:ea typeface="Google Sans Text Medium"/>
                <a:cs typeface="Google Sans Text Medium"/>
                <a:sym typeface="Google Sans Text Medium"/>
              </a:rPr>
              <a:t>Gold coating on SIM Card</a:t>
            </a:r>
            <a:endParaRPr sz="600">
              <a:solidFill>
                <a:schemeClr val="dk1"/>
              </a:solidFill>
              <a:latin typeface="Google Sans Text"/>
              <a:ea typeface="Google Sans Text"/>
              <a:cs typeface="Google Sans Text"/>
              <a:sym typeface="Google Sans Text"/>
            </a:endParaRPr>
          </a:p>
        </p:txBody>
      </p:sp>
      <p:pic>
        <p:nvPicPr>
          <p:cNvPr id="699" name="Google Shape;699;p50"/>
          <p:cNvPicPr preferRelativeResize="0"/>
          <p:nvPr/>
        </p:nvPicPr>
        <p:blipFill rotWithShape="1">
          <a:blip r:embed="rId3">
            <a:alphaModFix/>
          </a:blip>
          <a:srcRect b="45447" l="0" r="0" t="0"/>
          <a:stretch/>
        </p:blipFill>
        <p:spPr>
          <a:xfrm>
            <a:off x="644500" y="2523083"/>
            <a:ext cx="486031" cy="428437"/>
          </a:xfrm>
          <a:prstGeom prst="rect">
            <a:avLst/>
          </a:prstGeom>
          <a:noFill/>
          <a:ln>
            <a:noFill/>
          </a:ln>
        </p:spPr>
      </p:pic>
      <p:sp>
        <p:nvSpPr>
          <p:cNvPr id="700" name="Google Shape;700;p50"/>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701" name="Google Shape;701;p50"/>
          <p:cNvPicPr preferRelativeResize="0"/>
          <p:nvPr/>
        </p:nvPicPr>
        <p:blipFill>
          <a:blip r:embed="rId4">
            <a:alphaModFix/>
          </a:blip>
          <a:stretch>
            <a:fillRect/>
          </a:stretch>
        </p:blipFill>
        <p:spPr>
          <a:xfrm>
            <a:off x="5668649" y="624950"/>
            <a:ext cx="1843623" cy="4161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05" name="Shape 705"/>
        <p:cNvGrpSpPr/>
        <p:nvPr/>
      </p:nvGrpSpPr>
      <p:grpSpPr>
        <a:xfrm>
          <a:off x="0" y="0"/>
          <a:ext cx="0" cy="0"/>
          <a:chOff x="0" y="0"/>
          <a:chExt cx="0" cy="0"/>
        </a:xfrm>
      </p:grpSpPr>
      <p:sp>
        <p:nvSpPr>
          <p:cNvPr id="706" name="Google Shape;706;p51"/>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07" name="Google Shape;707;p51"/>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03</a:t>
            </a:r>
            <a:endParaRPr sz="2400">
              <a:solidFill>
                <a:schemeClr val="lt2"/>
              </a:solidFill>
              <a:latin typeface="Google Sans SemiBold"/>
              <a:ea typeface="Google Sans SemiBold"/>
              <a:cs typeface="Google Sans SemiBold"/>
              <a:sym typeface="Google Sans SemiBold"/>
            </a:endParaRPr>
          </a:p>
        </p:txBody>
      </p:sp>
      <p:sp>
        <p:nvSpPr>
          <p:cNvPr id="708" name="Google Shape;708;p51"/>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Back Cover</a:t>
            </a:r>
            <a:endParaRPr sz="1900">
              <a:solidFill>
                <a:schemeClr val="dk1"/>
              </a:solidFill>
              <a:latin typeface="Google Sans SemiBold"/>
              <a:ea typeface="Google Sans SemiBold"/>
              <a:cs typeface="Google Sans SemiBold"/>
              <a:sym typeface="Google Sans SemiBold"/>
            </a:endParaRPr>
          </a:p>
        </p:txBody>
      </p:sp>
      <p:sp>
        <p:nvSpPr>
          <p:cNvPr id="709" name="Google Shape;709;p51"/>
          <p:cNvSpPr txBox="1"/>
          <p:nvPr/>
        </p:nvSpPr>
        <p:spPr>
          <a:xfrm>
            <a:off x="449950" y="1582900"/>
            <a:ext cx="2767800" cy="24627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If possible, heat device to loosen adhesive. U</a:t>
            </a:r>
            <a:r>
              <a:rPr lang="en-US" sz="1000">
                <a:solidFill>
                  <a:schemeClr val="dk1"/>
                </a:solidFill>
                <a:latin typeface="Google Sans"/>
                <a:ea typeface="Google Sans"/>
                <a:cs typeface="Google Sans"/>
                <a:sym typeface="Google Sans"/>
              </a:rPr>
              <a:t>se prying device with thin edge to lift back cover off of the enclosure.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If you want to preserve the Back Glass component, you will need to remove the UWB Cowling (see next two steps) to detach the BG sub connector. Otherwise, you can tear the flex cable.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Aluminum Visor</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Back Glass</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710" name="Google Shape;710;p51"/>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711" name="Google Shape;711;p51"/>
          <p:cNvSpPr/>
          <p:nvPr/>
        </p:nvSpPr>
        <p:spPr>
          <a:xfrm>
            <a:off x="457203" y="3875250"/>
            <a:ext cx="2425800" cy="924300"/>
          </a:xfrm>
          <a:prstGeom prst="roundRect">
            <a:avLst>
              <a:gd fmla="val 5173" name="adj"/>
            </a:avLst>
          </a:prstGeom>
          <a:solidFill>
            <a:srgbClr val="FFE5DD"/>
          </a:solidFill>
          <a:ln>
            <a:noFill/>
          </a:ln>
        </p:spPr>
        <p:txBody>
          <a:bodyPr anchorCtr="0" anchor="t" bIns="71425" lIns="497200" spcFirstLastPara="1" rIns="285750" wrap="square" tIns="160025">
            <a:noAutofit/>
          </a:bodyPr>
          <a:lstStyle/>
          <a:p>
            <a:pPr indent="0" lvl="0" marL="0" rtl="0" algn="l">
              <a:lnSpc>
                <a:spcPct val="100000"/>
              </a:lnSpc>
              <a:spcBef>
                <a:spcPts val="0"/>
              </a:spcBef>
              <a:spcAft>
                <a:spcPts val="0"/>
              </a:spcAft>
              <a:buNone/>
            </a:pPr>
            <a:r>
              <a:rPr lang="en-US" sz="1100">
                <a:solidFill>
                  <a:srgbClr val="202124"/>
                </a:solidFill>
                <a:latin typeface="Google Sans SemiBold"/>
                <a:ea typeface="Google Sans SemiBold"/>
                <a:cs typeface="Google Sans SemiBold"/>
                <a:sym typeface="Google Sans SemiBold"/>
              </a:rPr>
              <a:t>Note</a:t>
            </a:r>
            <a:endParaRPr sz="1100">
              <a:solidFill>
                <a:srgbClr val="202124"/>
              </a:solidFill>
              <a:latin typeface="Google Sans SemiBold"/>
              <a:ea typeface="Google Sans SemiBold"/>
              <a:cs typeface="Google Sans SemiBold"/>
              <a:sym typeface="Google Sans SemiBold"/>
            </a:endParaRPr>
          </a:p>
          <a:p>
            <a:pPr indent="0" lvl="0" marL="0" rtl="0" algn="l">
              <a:spcBef>
                <a:spcPts val="600"/>
              </a:spcBef>
              <a:spcAft>
                <a:spcPts val="0"/>
              </a:spcAft>
              <a:buNone/>
            </a:pPr>
            <a:r>
              <a:rPr lang="en-US" sz="800">
                <a:solidFill>
                  <a:srgbClr val="202124"/>
                </a:solidFill>
                <a:latin typeface="Google Sans Text"/>
                <a:ea typeface="Google Sans Text"/>
                <a:cs typeface="Google Sans Text"/>
                <a:sym typeface="Google Sans Text"/>
              </a:rPr>
              <a:t>Do not insert prying device too far into device as doing so may damage the battery pack.</a:t>
            </a:r>
            <a:endParaRPr sz="800">
              <a:solidFill>
                <a:srgbClr val="202124"/>
              </a:solidFill>
              <a:latin typeface="Google Sans Text"/>
              <a:ea typeface="Google Sans Text"/>
              <a:cs typeface="Google Sans Text"/>
              <a:sym typeface="Google Sans Text"/>
            </a:endParaRPr>
          </a:p>
          <a:p>
            <a:pPr indent="0" lvl="0" marL="0" rtl="0" algn="l">
              <a:spcBef>
                <a:spcPts val="600"/>
              </a:spcBef>
              <a:spcAft>
                <a:spcPts val="0"/>
              </a:spcAft>
              <a:buNone/>
            </a:pPr>
            <a:r>
              <a:t/>
            </a:r>
            <a:endParaRPr sz="800">
              <a:solidFill>
                <a:srgbClr val="202124"/>
              </a:solidFill>
              <a:latin typeface="Google Sans Text"/>
              <a:ea typeface="Google Sans Text"/>
              <a:cs typeface="Google Sans Text"/>
              <a:sym typeface="Google Sans Text"/>
            </a:endParaRPr>
          </a:p>
          <a:p>
            <a:pPr indent="0" lvl="0" marL="0" rtl="0" algn="l">
              <a:lnSpc>
                <a:spcPct val="100000"/>
              </a:lnSpc>
              <a:spcBef>
                <a:spcPts val="600"/>
              </a:spcBef>
              <a:spcAft>
                <a:spcPts val="600"/>
              </a:spcAft>
              <a:buNone/>
            </a:pPr>
            <a:r>
              <a:t/>
            </a:r>
            <a:endParaRPr sz="800">
              <a:solidFill>
                <a:srgbClr val="202124"/>
              </a:solidFill>
              <a:latin typeface="Google Sans Text"/>
              <a:ea typeface="Google Sans Text"/>
              <a:cs typeface="Google Sans Text"/>
              <a:sym typeface="Google Sans Text"/>
            </a:endParaRPr>
          </a:p>
        </p:txBody>
      </p:sp>
      <p:pic>
        <p:nvPicPr>
          <p:cNvPr id="712" name="Google Shape;712;p51"/>
          <p:cNvPicPr preferRelativeResize="0"/>
          <p:nvPr/>
        </p:nvPicPr>
        <p:blipFill>
          <a:blip r:embed="rId3">
            <a:alphaModFix/>
          </a:blip>
          <a:stretch>
            <a:fillRect/>
          </a:stretch>
        </p:blipFill>
        <p:spPr>
          <a:xfrm>
            <a:off x="661235" y="4093476"/>
            <a:ext cx="158923" cy="217500"/>
          </a:xfrm>
          <a:prstGeom prst="rect">
            <a:avLst/>
          </a:prstGeom>
          <a:noFill/>
          <a:ln>
            <a:noFill/>
          </a:ln>
        </p:spPr>
      </p:pic>
      <p:pic>
        <p:nvPicPr>
          <p:cNvPr id="713" name="Google Shape;713;p51"/>
          <p:cNvPicPr preferRelativeResize="0"/>
          <p:nvPr/>
        </p:nvPicPr>
        <p:blipFill>
          <a:blip r:embed="rId4">
            <a:alphaModFix/>
          </a:blip>
          <a:stretch>
            <a:fillRect/>
          </a:stretch>
        </p:blipFill>
        <p:spPr>
          <a:xfrm>
            <a:off x="3471550" y="324650"/>
            <a:ext cx="4561252" cy="4402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17" name="Shape 717"/>
        <p:cNvGrpSpPr/>
        <p:nvPr/>
      </p:nvGrpSpPr>
      <p:grpSpPr>
        <a:xfrm>
          <a:off x="0" y="0"/>
          <a:ext cx="0" cy="0"/>
          <a:chOff x="0" y="0"/>
          <a:chExt cx="0" cy="0"/>
        </a:xfrm>
      </p:grpSpPr>
      <p:sp>
        <p:nvSpPr>
          <p:cNvPr id="718" name="Google Shape;718;p52"/>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19" name="Google Shape;719;p52"/>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04</a:t>
            </a:r>
            <a:endParaRPr sz="2400">
              <a:solidFill>
                <a:schemeClr val="lt2"/>
              </a:solidFill>
              <a:latin typeface="Google Sans SemiBold"/>
              <a:ea typeface="Google Sans SemiBold"/>
              <a:cs typeface="Google Sans SemiBold"/>
              <a:sym typeface="Google Sans SemiBold"/>
            </a:endParaRPr>
          </a:p>
        </p:txBody>
      </p:sp>
      <p:sp>
        <p:nvSpPr>
          <p:cNvPr id="720" name="Google Shape;720;p52"/>
          <p:cNvSpPr txBox="1"/>
          <p:nvPr/>
        </p:nvSpPr>
        <p:spPr>
          <a:xfrm>
            <a:off x="452374" y="9737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Screws</a:t>
            </a:r>
            <a:endParaRPr sz="1900">
              <a:solidFill>
                <a:schemeClr val="dk1"/>
              </a:solidFill>
              <a:latin typeface="Google Sans SemiBold"/>
              <a:ea typeface="Google Sans SemiBold"/>
              <a:cs typeface="Google Sans SemiBold"/>
              <a:sym typeface="Google Sans SemiBold"/>
            </a:endParaRPr>
          </a:p>
        </p:txBody>
      </p:sp>
      <p:pic>
        <p:nvPicPr>
          <p:cNvPr id="721" name="Google Shape;721;p52"/>
          <p:cNvPicPr preferRelativeResize="0"/>
          <p:nvPr/>
        </p:nvPicPr>
        <p:blipFill>
          <a:blip r:embed="rId3">
            <a:alphaModFix/>
          </a:blip>
          <a:stretch>
            <a:fillRect/>
          </a:stretch>
        </p:blipFill>
        <p:spPr>
          <a:xfrm>
            <a:off x="2883125" y="1186875"/>
            <a:ext cx="5104902" cy="3069775"/>
          </a:xfrm>
          <a:prstGeom prst="rect">
            <a:avLst/>
          </a:prstGeom>
          <a:noFill/>
          <a:ln>
            <a:noFill/>
          </a:ln>
        </p:spPr>
      </p:pic>
      <p:sp>
        <p:nvSpPr>
          <p:cNvPr id="722" name="Google Shape;722;p52"/>
          <p:cNvSpPr txBox="1"/>
          <p:nvPr>
            <p:ph idx="12" type="sldNum"/>
          </p:nvPr>
        </p:nvSpPr>
        <p:spPr>
          <a:xfrm>
            <a:off x="7858602" y="47456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723" name="Google Shape;723;p52"/>
          <p:cNvSpPr txBox="1"/>
          <p:nvPr/>
        </p:nvSpPr>
        <p:spPr>
          <a:xfrm>
            <a:off x="449950" y="1506700"/>
            <a:ext cx="2535300" cy="6156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Remove all 16 visible screws with a Torx Plus 3IP driver.</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27" name="Shape 727"/>
        <p:cNvGrpSpPr/>
        <p:nvPr/>
      </p:nvGrpSpPr>
      <p:grpSpPr>
        <a:xfrm>
          <a:off x="0" y="0"/>
          <a:ext cx="0" cy="0"/>
          <a:chOff x="0" y="0"/>
          <a:chExt cx="0" cy="0"/>
        </a:xfrm>
      </p:grpSpPr>
      <p:pic>
        <p:nvPicPr>
          <p:cNvPr id="728" name="Google Shape;728;p53"/>
          <p:cNvPicPr preferRelativeResize="0"/>
          <p:nvPr/>
        </p:nvPicPr>
        <p:blipFill>
          <a:blip r:embed="rId3">
            <a:alphaModFix/>
          </a:blip>
          <a:stretch>
            <a:fillRect/>
          </a:stretch>
        </p:blipFill>
        <p:spPr>
          <a:xfrm>
            <a:off x="3357025" y="1216950"/>
            <a:ext cx="5253251" cy="3181451"/>
          </a:xfrm>
          <a:prstGeom prst="rect">
            <a:avLst/>
          </a:prstGeom>
          <a:noFill/>
          <a:ln>
            <a:noFill/>
          </a:ln>
        </p:spPr>
      </p:pic>
      <p:sp>
        <p:nvSpPr>
          <p:cNvPr id="729" name="Google Shape;729;p53"/>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30" name="Google Shape;730;p53"/>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05</a:t>
            </a:r>
            <a:endParaRPr sz="2400">
              <a:solidFill>
                <a:schemeClr val="lt2"/>
              </a:solidFill>
              <a:latin typeface="Google Sans SemiBold"/>
              <a:ea typeface="Google Sans SemiBold"/>
              <a:cs typeface="Google Sans SemiBold"/>
              <a:sym typeface="Google Sans SemiBold"/>
            </a:endParaRPr>
          </a:p>
        </p:txBody>
      </p:sp>
      <p:sp>
        <p:nvSpPr>
          <p:cNvPr id="731" name="Google Shape;731;p53"/>
          <p:cNvSpPr txBox="1"/>
          <p:nvPr/>
        </p:nvSpPr>
        <p:spPr>
          <a:xfrm>
            <a:off x="449950" y="1582900"/>
            <a:ext cx="3215400" cy="2924700"/>
          </a:xfrm>
          <a:prstGeom prst="rect">
            <a:avLst/>
          </a:prstGeom>
          <a:noFill/>
          <a:ln>
            <a:noFill/>
          </a:ln>
        </p:spPr>
        <p:txBody>
          <a:bodyPr anchorCtr="0" anchor="t" bIns="0" lIns="0" spcFirstLastPara="1" rIns="0" wrap="square" tIns="0">
            <a:spAutoFit/>
          </a:bodyPr>
          <a:lstStyle/>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UWB cowling.</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a:t>
            </a:r>
            <a:r>
              <a:rPr lang="en-US" sz="1000">
                <a:solidFill>
                  <a:schemeClr val="dk1"/>
                </a:solidFill>
                <a:latin typeface="Google Sans"/>
                <a:ea typeface="Google Sans"/>
                <a:cs typeface="Google Sans"/>
                <a:sym typeface="Google Sans"/>
              </a:rPr>
              <a:t> the WLC cowling.</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UWB/WLC cowling. You may have to detach the UWB/WLC connectors if they don’t pop off.</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CLB cowling.</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FCAM cowling.</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ANT4 cowling</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 Wireless Charging Coil</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SUS 316 Stainless Steel</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SUS 304 Stainless Steel</a:t>
            </a:r>
            <a:endParaRPr sz="1000">
              <a:solidFill>
                <a:schemeClr val="dk1"/>
              </a:solidFill>
              <a:latin typeface="Google Sans"/>
              <a:ea typeface="Google Sans"/>
              <a:cs typeface="Google Sans"/>
              <a:sym typeface="Google Sans"/>
            </a:endParaRPr>
          </a:p>
        </p:txBody>
      </p:sp>
      <p:sp>
        <p:nvSpPr>
          <p:cNvPr id="732" name="Google Shape;732;p53"/>
          <p:cNvSpPr/>
          <p:nvPr/>
        </p:nvSpPr>
        <p:spPr>
          <a:xfrm>
            <a:off x="449949" y="1550836"/>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733" name="Google Shape;733;p53"/>
          <p:cNvSpPr/>
          <p:nvPr/>
        </p:nvSpPr>
        <p:spPr>
          <a:xfrm>
            <a:off x="449949" y="18873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734" name="Google Shape;734;p53"/>
          <p:cNvSpPr/>
          <p:nvPr/>
        </p:nvSpPr>
        <p:spPr>
          <a:xfrm>
            <a:off x="449949" y="222392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735" name="Google Shape;735;p53"/>
          <p:cNvSpPr/>
          <p:nvPr/>
        </p:nvSpPr>
        <p:spPr>
          <a:xfrm>
            <a:off x="457199" y="27913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a:t>
            </a:r>
            <a:endParaRPr b="1" sz="600">
              <a:solidFill>
                <a:srgbClr val="FFFFFF"/>
              </a:solidFill>
              <a:latin typeface="Google Sans Text"/>
              <a:ea typeface="Google Sans Text"/>
              <a:cs typeface="Google Sans Text"/>
              <a:sym typeface="Google Sans Text"/>
            </a:endParaRPr>
          </a:p>
        </p:txBody>
      </p:sp>
      <p:sp>
        <p:nvSpPr>
          <p:cNvPr id="736" name="Google Shape;736;p53"/>
          <p:cNvSpPr/>
          <p:nvPr/>
        </p:nvSpPr>
        <p:spPr>
          <a:xfrm>
            <a:off x="449949" y="30997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5</a:t>
            </a:r>
            <a:endParaRPr b="1" sz="600">
              <a:solidFill>
                <a:srgbClr val="FFFFFF"/>
              </a:solidFill>
              <a:latin typeface="Google Sans Text"/>
              <a:ea typeface="Google Sans Text"/>
              <a:cs typeface="Google Sans Text"/>
              <a:sym typeface="Google Sans Text"/>
            </a:endParaRPr>
          </a:p>
        </p:txBody>
      </p:sp>
      <p:sp>
        <p:nvSpPr>
          <p:cNvPr id="737" name="Google Shape;737;p53"/>
          <p:cNvSpPr/>
          <p:nvPr/>
        </p:nvSpPr>
        <p:spPr>
          <a:xfrm>
            <a:off x="457199" y="34329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6</a:t>
            </a:r>
            <a:endParaRPr b="1" sz="600">
              <a:solidFill>
                <a:srgbClr val="FFFFFF"/>
              </a:solidFill>
              <a:latin typeface="Google Sans Text"/>
              <a:ea typeface="Google Sans Text"/>
              <a:cs typeface="Google Sans Text"/>
              <a:sym typeface="Google Sans Text"/>
            </a:endParaRPr>
          </a:p>
        </p:txBody>
      </p:sp>
      <p:sp>
        <p:nvSpPr>
          <p:cNvPr id="738" name="Google Shape;738;p53"/>
          <p:cNvSpPr txBox="1"/>
          <p:nvPr/>
        </p:nvSpPr>
        <p:spPr>
          <a:xfrm>
            <a:off x="452376" y="1049950"/>
            <a:ext cx="38985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Cowlings and NFC Coil</a:t>
            </a:r>
            <a:endParaRPr sz="1900">
              <a:solidFill>
                <a:schemeClr val="dk1"/>
              </a:solidFill>
              <a:latin typeface="Google Sans SemiBold"/>
              <a:ea typeface="Google Sans SemiBold"/>
              <a:cs typeface="Google Sans SemiBold"/>
              <a:sym typeface="Google Sans SemiBold"/>
            </a:endParaRPr>
          </a:p>
        </p:txBody>
      </p:sp>
      <p:sp>
        <p:nvSpPr>
          <p:cNvPr id="739" name="Google Shape;739;p53"/>
          <p:cNvSpPr/>
          <p:nvPr/>
        </p:nvSpPr>
        <p:spPr>
          <a:xfrm>
            <a:off x="7135499" y="1808011"/>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740" name="Google Shape;740;p53"/>
          <p:cNvSpPr/>
          <p:nvPr/>
        </p:nvSpPr>
        <p:spPr>
          <a:xfrm>
            <a:off x="6317349" y="14301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741" name="Google Shape;741;p53"/>
          <p:cNvSpPr/>
          <p:nvPr/>
        </p:nvSpPr>
        <p:spPr>
          <a:xfrm>
            <a:off x="6623974" y="19550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742" name="Google Shape;742;p53"/>
          <p:cNvSpPr/>
          <p:nvPr/>
        </p:nvSpPr>
        <p:spPr>
          <a:xfrm>
            <a:off x="4401099" y="24627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a:t>
            </a:r>
            <a:endParaRPr b="1" sz="600">
              <a:solidFill>
                <a:srgbClr val="FFFFFF"/>
              </a:solidFill>
              <a:latin typeface="Google Sans Text"/>
              <a:ea typeface="Google Sans Text"/>
              <a:cs typeface="Google Sans Text"/>
              <a:sym typeface="Google Sans Text"/>
            </a:endParaRPr>
          </a:p>
        </p:txBody>
      </p:sp>
      <p:sp>
        <p:nvSpPr>
          <p:cNvPr id="743" name="Google Shape;743;p53"/>
          <p:cNvSpPr/>
          <p:nvPr/>
        </p:nvSpPr>
        <p:spPr>
          <a:xfrm>
            <a:off x="7933124" y="186492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5</a:t>
            </a:r>
            <a:endParaRPr b="1" sz="600">
              <a:solidFill>
                <a:srgbClr val="FFFFFF"/>
              </a:solidFill>
              <a:latin typeface="Google Sans Text"/>
              <a:ea typeface="Google Sans Text"/>
              <a:cs typeface="Google Sans Text"/>
              <a:sym typeface="Google Sans Text"/>
            </a:endParaRPr>
          </a:p>
        </p:txBody>
      </p:sp>
      <p:sp>
        <p:nvSpPr>
          <p:cNvPr id="744" name="Google Shape;744;p53"/>
          <p:cNvSpPr/>
          <p:nvPr/>
        </p:nvSpPr>
        <p:spPr>
          <a:xfrm>
            <a:off x="7196224" y="13612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6</a:t>
            </a:r>
            <a:endParaRPr b="1" sz="600">
              <a:solidFill>
                <a:srgbClr val="FFFFFF"/>
              </a:solidFill>
              <a:latin typeface="Google Sans Text"/>
              <a:ea typeface="Google Sans Text"/>
              <a:cs typeface="Google Sans Text"/>
              <a:sym typeface="Google Sans Text"/>
            </a:endParaRPr>
          </a:p>
        </p:txBody>
      </p:sp>
      <p:sp>
        <p:nvSpPr>
          <p:cNvPr id="745" name="Google Shape;745;p53"/>
          <p:cNvSpPr txBox="1"/>
          <p:nvPr>
            <p:ph idx="12" type="sldNum"/>
          </p:nvPr>
        </p:nvSpPr>
        <p:spPr>
          <a:xfrm>
            <a:off x="7858602" y="47456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49" name="Shape 749"/>
        <p:cNvGrpSpPr/>
        <p:nvPr/>
      </p:nvGrpSpPr>
      <p:grpSpPr>
        <a:xfrm>
          <a:off x="0" y="0"/>
          <a:ext cx="0" cy="0"/>
          <a:chOff x="0" y="0"/>
          <a:chExt cx="0" cy="0"/>
        </a:xfrm>
      </p:grpSpPr>
      <p:sp>
        <p:nvSpPr>
          <p:cNvPr id="750" name="Google Shape;750;p54"/>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51" name="Google Shape;751;p54"/>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06</a:t>
            </a:r>
            <a:endParaRPr sz="2400">
              <a:solidFill>
                <a:schemeClr val="lt2"/>
              </a:solidFill>
              <a:latin typeface="Google Sans SemiBold"/>
              <a:ea typeface="Google Sans SemiBold"/>
              <a:cs typeface="Google Sans SemiBold"/>
              <a:sym typeface="Google Sans SemiBold"/>
            </a:endParaRPr>
          </a:p>
        </p:txBody>
      </p:sp>
      <p:sp>
        <p:nvSpPr>
          <p:cNvPr id="752" name="Google Shape;752;p54"/>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Detach All Connectors</a:t>
            </a:r>
            <a:endParaRPr sz="1900">
              <a:solidFill>
                <a:schemeClr val="dk1"/>
              </a:solidFill>
              <a:latin typeface="Google Sans SemiBold"/>
              <a:ea typeface="Google Sans SemiBold"/>
              <a:cs typeface="Google Sans SemiBold"/>
              <a:sym typeface="Google Sans SemiBold"/>
            </a:endParaRPr>
          </a:p>
        </p:txBody>
      </p:sp>
      <p:sp>
        <p:nvSpPr>
          <p:cNvPr id="753" name="Google Shape;753;p54"/>
          <p:cNvSpPr txBox="1"/>
          <p:nvPr/>
        </p:nvSpPr>
        <p:spPr>
          <a:xfrm>
            <a:off x="260575" y="1582900"/>
            <a:ext cx="3219000" cy="3078600"/>
          </a:xfrm>
          <a:prstGeom prst="rect">
            <a:avLst/>
          </a:prstGeom>
          <a:noFill/>
          <a:ln>
            <a:noFill/>
          </a:ln>
        </p:spPr>
        <p:txBody>
          <a:bodyPr anchorCtr="0" anchor="t" bIns="0" lIns="0" spcFirstLastPara="1" rIns="0" wrap="square" tIns="0">
            <a:spAutoFit/>
          </a:bodyPr>
          <a:lstStyle/>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Detach the battery connector from the logic board.</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Detach the four DJ flex connectors from the main logic board and chin board.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Detach the two RJ flex connectors from the logic board and the chin board.</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Detach the FCAM connector.</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Detach the mmWave connector.</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Detach the LDAF flex connector</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Detach the ANT4 Cable</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Gold plating on connectors of flex cable</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 Flex Cable</a:t>
            </a:r>
            <a:endParaRPr sz="1000">
              <a:solidFill>
                <a:schemeClr val="dk1"/>
              </a:solidFill>
              <a:latin typeface="Google Sans"/>
              <a:ea typeface="Google Sans"/>
              <a:cs typeface="Google Sans"/>
              <a:sym typeface="Google Sans"/>
            </a:endParaRPr>
          </a:p>
        </p:txBody>
      </p:sp>
      <p:sp>
        <p:nvSpPr>
          <p:cNvPr id="754" name="Google Shape;754;p54"/>
          <p:cNvSpPr/>
          <p:nvPr/>
        </p:nvSpPr>
        <p:spPr>
          <a:xfrm>
            <a:off x="443799" y="15828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755" name="Google Shape;755;p54"/>
          <p:cNvSpPr/>
          <p:nvPr/>
        </p:nvSpPr>
        <p:spPr>
          <a:xfrm>
            <a:off x="447424" y="2031461"/>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756" name="Google Shape;756;p54"/>
          <p:cNvSpPr/>
          <p:nvPr/>
        </p:nvSpPr>
        <p:spPr>
          <a:xfrm>
            <a:off x="447424" y="248002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757" name="Google Shape;757;p54"/>
          <p:cNvSpPr/>
          <p:nvPr/>
        </p:nvSpPr>
        <p:spPr>
          <a:xfrm>
            <a:off x="447424" y="2936661"/>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a:t>
            </a:r>
            <a:endParaRPr b="1" sz="600">
              <a:solidFill>
                <a:srgbClr val="FFFFFF"/>
              </a:solidFill>
              <a:latin typeface="Google Sans Text"/>
              <a:ea typeface="Google Sans Text"/>
              <a:cs typeface="Google Sans Text"/>
              <a:sym typeface="Google Sans Text"/>
            </a:endParaRPr>
          </a:p>
        </p:txBody>
      </p:sp>
      <p:sp>
        <p:nvSpPr>
          <p:cNvPr id="758" name="Google Shape;758;p54"/>
          <p:cNvSpPr/>
          <p:nvPr/>
        </p:nvSpPr>
        <p:spPr>
          <a:xfrm>
            <a:off x="440174" y="3245086"/>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5</a:t>
            </a:r>
            <a:endParaRPr b="1" sz="600">
              <a:solidFill>
                <a:srgbClr val="FFFFFF"/>
              </a:solidFill>
              <a:latin typeface="Google Sans Text"/>
              <a:ea typeface="Google Sans Text"/>
              <a:cs typeface="Google Sans Text"/>
              <a:sym typeface="Google Sans Text"/>
            </a:endParaRPr>
          </a:p>
        </p:txBody>
      </p:sp>
      <p:sp>
        <p:nvSpPr>
          <p:cNvPr id="759" name="Google Shape;759;p54"/>
          <p:cNvSpPr/>
          <p:nvPr/>
        </p:nvSpPr>
        <p:spPr>
          <a:xfrm>
            <a:off x="447424" y="3553511"/>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6</a:t>
            </a:r>
            <a:endParaRPr b="1" sz="600">
              <a:solidFill>
                <a:srgbClr val="FFFFFF"/>
              </a:solidFill>
              <a:latin typeface="Google Sans Text"/>
              <a:ea typeface="Google Sans Text"/>
              <a:cs typeface="Google Sans Text"/>
              <a:sym typeface="Google Sans Text"/>
            </a:endParaRPr>
          </a:p>
        </p:txBody>
      </p:sp>
      <p:sp>
        <p:nvSpPr>
          <p:cNvPr id="760" name="Google Shape;760;p54"/>
          <p:cNvSpPr/>
          <p:nvPr/>
        </p:nvSpPr>
        <p:spPr>
          <a:xfrm>
            <a:off x="440174" y="3861936"/>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7</a:t>
            </a:r>
            <a:endParaRPr b="1" sz="600">
              <a:solidFill>
                <a:srgbClr val="FFFFFF"/>
              </a:solidFill>
              <a:latin typeface="Google Sans Text"/>
              <a:ea typeface="Google Sans Text"/>
              <a:cs typeface="Google Sans Text"/>
              <a:sym typeface="Google Sans Text"/>
            </a:endParaRPr>
          </a:p>
        </p:txBody>
      </p:sp>
      <p:pic>
        <p:nvPicPr>
          <p:cNvPr id="761" name="Google Shape;761;p54"/>
          <p:cNvPicPr preferRelativeResize="0"/>
          <p:nvPr/>
        </p:nvPicPr>
        <p:blipFill>
          <a:blip r:embed="rId3">
            <a:alphaModFix/>
          </a:blip>
          <a:stretch>
            <a:fillRect/>
          </a:stretch>
        </p:blipFill>
        <p:spPr>
          <a:xfrm>
            <a:off x="3319675" y="1177500"/>
            <a:ext cx="5144002" cy="3273500"/>
          </a:xfrm>
          <a:prstGeom prst="rect">
            <a:avLst/>
          </a:prstGeom>
          <a:noFill/>
          <a:ln>
            <a:noFill/>
          </a:ln>
        </p:spPr>
      </p:pic>
      <p:sp>
        <p:nvSpPr>
          <p:cNvPr id="762" name="Google Shape;762;p54"/>
          <p:cNvSpPr/>
          <p:nvPr/>
        </p:nvSpPr>
        <p:spPr>
          <a:xfrm>
            <a:off x="6496125" y="3026761"/>
            <a:ext cx="192600" cy="1941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763" name="Google Shape;763;p54"/>
          <p:cNvSpPr/>
          <p:nvPr/>
        </p:nvSpPr>
        <p:spPr>
          <a:xfrm>
            <a:off x="8174746" y="3478772"/>
            <a:ext cx="192600" cy="1941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cxnSp>
        <p:nvCxnSpPr>
          <p:cNvPr id="764" name="Google Shape;764;p54"/>
          <p:cNvCxnSpPr>
            <a:stCxn id="763" idx="1"/>
          </p:cNvCxnSpPr>
          <p:nvPr/>
        </p:nvCxnSpPr>
        <p:spPr>
          <a:xfrm rot="10800000">
            <a:off x="8050852" y="3133997"/>
            <a:ext cx="152100" cy="373200"/>
          </a:xfrm>
          <a:prstGeom prst="straightConnector1">
            <a:avLst/>
          </a:prstGeom>
          <a:noFill/>
          <a:ln cap="flat" cmpd="sng" w="9525">
            <a:solidFill>
              <a:srgbClr val="4285F4"/>
            </a:solidFill>
            <a:prstDash val="solid"/>
            <a:round/>
            <a:headEnd len="med" w="med" type="none"/>
            <a:tailEnd len="med" w="med" type="triangle"/>
          </a:ln>
        </p:spPr>
      </p:cxnSp>
      <p:sp>
        <p:nvSpPr>
          <p:cNvPr id="765" name="Google Shape;765;p54"/>
          <p:cNvSpPr/>
          <p:nvPr/>
        </p:nvSpPr>
        <p:spPr>
          <a:xfrm>
            <a:off x="5403376" y="1233326"/>
            <a:ext cx="192600" cy="1941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cxnSp>
        <p:nvCxnSpPr>
          <p:cNvPr id="766" name="Google Shape;766;p54"/>
          <p:cNvCxnSpPr>
            <a:stCxn id="765" idx="4"/>
          </p:cNvCxnSpPr>
          <p:nvPr/>
        </p:nvCxnSpPr>
        <p:spPr>
          <a:xfrm flipH="1">
            <a:off x="4506076" y="1427426"/>
            <a:ext cx="993600" cy="643200"/>
          </a:xfrm>
          <a:prstGeom prst="straightConnector1">
            <a:avLst/>
          </a:prstGeom>
          <a:noFill/>
          <a:ln cap="flat" cmpd="sng" w="9525">
            <a:solidFill>
              <a:srgbClr val="4285F4"/>
            </a:solidFill>
            <a:prstDash val="solid"/>
            <a:round/>
            <a:headEnd len="med" w="med" type="none"/>
            <a:tailEnd len="med" w="med" type="triangle"/>
          </a:ln>
        </p:spPr>
      </p:cxnSp>
      <p:cxnSp>
        <p:nvCxnSpPr>
          <p:cNvPr id="767" name="Google Shape;767;p54"/>
          <p:cNvCxnSpPr>
            <a:stCxn id="765" idx="4"/>
          </p:cNvCxnSpPr>
          <p:nvPr/>
        </p:nvCxnSpPr>
        <p:spPr>
          <a:xfrm flipH="1">
            <a:off x="4723576" y="1427426"/>
            <a:ext cx="776100" cy="822600"/>
          </a:xfrm>
          <a:prstGeom prst="straightConnector1">
            <a:avLst/>
          </a:prstGeom>
          <a:noFill/>
          <a:ln cap="flat" cmpd="sng" w="9525">
            <a:solidFill>
              <a:srgbClr val="4285F4"/>
            </a:solidFill>
            <a:prstDash val="solid"/>
            <a:round/>
            <a:headEnd len="med" w="med" type="none"/>
            <a:tailEnd len="med" w="med" type="triangle"/>
          </a:ln>
        </p:spPr>
      </p:cxnSp>
      <p:cxnSp>
        <p:nvCxnSpPr>
          <p:cNvPr id="768" name="Google Shape;768;p54"/>
          <p:cNvCxnSpPr>
            <a:stCxn id="765" idx="4"/>
          </p:cNvCxnSpPr>
          <p:nvPr/>
        </p:nvCxnSpPr>
        <p:spPr>
          <a:xfrm>
            <a:off x="5499676" y="1427426"/>
            <a:ext cx="549000" cy="62100"/>
          </a:xfrm>
          <a:prstGeom prst="straightConnector1">
            <a:avLst/>
          </a:prstGeom>
          <a:noFill/>
          <a:ln cap="flat" cmpd="sng" w="9525">
            <a:solidFill>
              <a:srgbClr val="4285F4"/>
            </a:solidFill>
            <a:prstDash val="solid"/>
            <a:round/>
            <a:headEnd len="med" w="med" type="none"/>
            <a:tailEnd len="med" w="med" type="triangle"/>
          </a:ln>
        </p:spPr>
      </p:cxnSp>
      <p:cxnSp>
        <p:nvCxnSpPr>
          <p:cNvPr id="769" name="Google Shape;769;p54"/>
          <p:cNvCxnSpPr>
            <a:stCxn id="765" idx="4"/>
          </p:cNvCxnSpPr>
          <p:nvPr/>
        </p:nvCxnSpPr>
        <p:spPr>
          <a:xfrm>
            <a:off x="5499676" y="1427426"/>
            <a:ext cx="1014900" cy="408300"/>
          </a:xfrm>
          <a:prstGeom prst="straightConnector1">
            <a:avLst/>
          </a:prstGeom>
          <a:noFill/>
          <a:ln cap="flat" cmpd="sng" w="9525">
            <a:solidFill>
              <a:srgbClr val="4285F4"/>
            </a:solidFill>
            <a:prstDash val="solid"/>
            <a:round/>
            <a:headEnd len="med" w="med" type="none"/>
            <a:tailEnd len="med" w="med" type="triangle"/>
          </a:ln>
        </p:spPr>
      </p:cxnSp>
      <p:sp>
        <p:nvSpPr>
          <p:cNvPr id="770" name="Google Shape;770;p54"/>
          <p:cNvSpPr/>
          <p:nvPr/>
        </p:nvSpPr>
        <p:spPr>
          <a:xfrm>
            <a:off x="5891676" y="2327300"/>
            <a:ext cx="192600" cy="1941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cxnSp>
        <p:nvCxnSpPr>
          <p:cNvPr id="771" name="Google Shape;771;p54"/>
          <p:cNvCxnSpPr>
            <a:stCxn id="770" idx="0"/>
          </p:cNvCxnSpPr>
          <p:nvPr/>
        </p:nvCxnSpPr>
        <p:spPr>
          <a:xfrm flipH="1" rot="10800000">
            <a:off x="5987976" y="2051900"/>
            <a:ext cx="1041900" cy="275400"/>
          </a:xfrm>
          <a:prstGeom prst="straightConnector1">
            <a:avLst/>
          </a:prstGeom>
          <a:noFill/>
          <a:ln cap="flat" cmpd="sng" w="9525">
            <a:solidFill>
              <a:srgbClr val="4285F4"/>
            </a:solidFill>
            <a:prstDash val="solid"/>
            <a:round/>
            <a:headEnd len="med" w="med" type="none"/>
            <a:tailEnd len="med" w="med" type="triangle"/>
          </a:ln>
        </p:spPr>
      </p:cxnSp>
      <p:cxnSp>
        <p:nvCxnSpPr>
          <p:cNvPr id="772" name="Google Shape;772;p54"/>
          <p:cNvCxnSpPr>
            <a:stCxn id="770" idx="0"/>
          </p:cNvCxnSpPr>
          <p:nvPr/>
        </p:nvCxnSpPr>
        <p:spPr>
          <a:xfrm flipH="1">
            <a:off x="4878876" y="2327300"/>
            <a:ext cx="1109100" cy="98700"/>
          </a:xfrm>
          <a:prstGeom prst="straightConnector1">
            <a:avLst/>
          </a:prstGeom>
          <a:noFill/>
          <a:ln cap="flat" cmpd="sng" w="9525">
            <a:solidFill>
              <a:srgbClr val="4285F4"/>
            </a:solidFill>
            <a:prstDash val="solid"/>
            <a:round/>
            <a:headEnd len="med" w="med" type="none"/>
            <a:tailEnd len="med" w="med" type="triangle"/>
          </a:ln>
        </p:spPr>
      </p:cxnSp>
      <p:sp>
        <p:nvSpPr>
          <p:cNvPr id="773" name="Google Shape;773;p54"/>
          <p:cNvSpPr/>
          <p:nvPr/>
        </p:nvSpPr>
        <p:spPr>
          <a:xfrm>
            <a:off x="7858599" y="2327289"/>
            <a:ext cx="192600" cy="1941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a:t>
            </a:r>
            <a:endParaRPr b="1" sz="600">
              <a:solidFill>
                <a:srgbClr val="FFFFFF"/>
              </a:solidFill>
              <a:latin typeface="Google Sans Text"/>
              <a:ea typeface="Google Sans Text"/>
              <a:cs typeface="Google Sans Text"/>
              <a:sym typeface="Google Sans Text"/>
            </a:endParaRPr>
          </a:p>
        </p:txBody>
      </p:sp>
      <p:cxnSp>
        <p:nvCxnSpPr>
          <p:cNvPr id="774" name="Google Shape;774;p54"/>
          <p:cNvCxnSpPr>
            <a:stCxn id="773" idx="4"/>
          </p:cNvCxnSpPr>
          <p:nvPr/>
        </p:nvCxnSpPr>
        <p:spPr>
          <a:xfrm flipH="1">
            <a:off x="7791099" y="2521389"/>
            <a:ext cx="163800" cy="363600"/>
          </a:xfrm>
          <a:prstGeom prst="straightConnector1">
            <a:avLst/>
          </a:prstGeom>
          <a:noFill/>
          <a:ln cap="flat" cmpd="sng" w="9525">
            <a:solidFill>
              <a:srgbClr val="4285F4"/>
            </a:solidFill>
            <a:prstDash val="solid"/>
            <a:round/>
            <a:headEnd len="med" w="med" type="none"/>
            <a:tailEnd len="med" w="med" type="triangle"/>
          </a:ln>
        </p:spPr>
      </p:cxnSp>
      <p:sp>
        <p:nvSpPr>
          <p:cNvPr id="775" name="Google Shape;775;p54"/>
          <p:cNvSpPr/>
          <p:nvPr/>
        </p:nvSpPr>
        <p:spPr>
          <a:xfrm>
            <a:off x="7315628" y="2157600"/>
            <a:ext cx="192600" cy="1941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6</a:t>
            </a:r>
            <a:endParaRPr b="1" sz="600">
              <a:solidFill>
                <a:srgbClr val="FFFFFF"/>
              </a:solidFill>
              <a:latin typeface="Google Sans Text"/>
              <a:ea typeface="Google Sans Text"/>
              <a:cs typeface="Google Sans Text"/>
              <a:sym typeface="Google Sans Text"/>
            </a:endParaRPr>
          </a:p>
        </p:txBody>
      </p:sp>
      <p:cxnSp>
        <p:nvCxnSpPr>
          <p:cNvPr id="776" name="Google Shape;776;p54"/>
          <p:cNvCxnSpPr>
            <a:stCxn id="775" idx="4"/>
          </p:cNvCxnSpPr>
          <p:nvPr/>
        </p:nvCxnSpPr>
        <p:spPr>
          <a:xfrm flipH="1">
            <a:off x="7040828" y="2351700"/>
            <a:ext cx="371100" cy="119400"/>
          </a:xfrm>
          <a:prstGeom prst="straightConnector1">
            <a:avLst/>
          </a:prstGeom>
          <a:noFill/>
          <a:ln cap="flat" cmpd="sng" w="9525">
            <a:solidFill>
              <a:srgbClr val="4285F4"/>
            </a:solidFill>
            <a:prstDash val="solid"/>
            <a:round/>
            <a:headEnd len="med" w="med" type="none"/>
            <a:tailEnd len="med" w="med" type="triangle"/>
          </a:ln>
        </p:spPr>
      </p:cxnSp>
      <p:sp>
        <p:nvSpPr>
          <p:cNvPr id="777" name="Google Shape;777;p54"/>
          <p:cNvSpPr/>
          <p:nvPr/>
        </p:nvSpPr>
        <p:spPr>
          <a:xfrm>
            <a:off x="7152612" y="1489684"/>
            <a:ext cx="192600" cy="1941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7</a:t>
            </a:r>
            <a:endParaRPr b="1" sz="600">
              <a:solidFill>
                <a:srgbClr val="FFFFFF"/>
              </a:solidFill>
              <a:latin typeface="Google Sans Text"/>
              <a:ea typeface="Google Sans Text"/>
              <a:cs typeface="Google Sans Text"/>
              <a:sym typeface="Google Sans Text"/>
            </a:endParaRPr>
          </a:p>
        </p:txBody>
      </p:sp>
      <p:sp>
        <p:nvSpPr>
          <p:cNvPr id="778" name="Google Shape;778;p54"/>
          <p:cNvSpPr txBox="1"/>
          <p:nvPr>
            <p:ph idx="12" type="sldNum"/>
          </p:nvPr>
        </p:nvSpPr>
        <p:spPr>
          <a:xfrm>
            <a:off x="7858602" y="47456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noFill/>
      </p:bgPr>
    </p:bg>
    <p:spTree>
      <p:nvGrpSpPr>
        <p:cNvPr id="312" name="Shape 312"/>
        <p:cNvGrpSpPr/>
        <p:nvPr/>
      </p:nvGrpSpPr>
      <p:grpSpPr>
        <a:xfrm>
          <a:off x="0" y="0"/>
          <a:ext cx="0" cy="0"/>
          <a:chOff x="0" y="0"/>
          <a:chExt cx="0" cy="0"/>
        </a:xfrm>
      </p:grpSpPr>
      <p:sp>
        <p:nvSpPr>
          <p:cNvPr id="313" name="Google Shape;313;p37"/>
          <p:cNvSpPr/>
          <p:nvPr/>
        </p:nvSpPr>
        <p:spPr>
          <a:xfrm>
            <a:off x="2899203" y="3141734"/>
            <a:ext cx="5787900" cy="1517700"/>
          </a:xfrm>
          <a:prstGeom prst="roundRect">
            <a:avLst>
              <a:gd fmla="val 8999"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14" name="Google Shape;314;p37"/>
          <p:cNvSpPr/>
          <p:nvPr/>
        </p:nvSpPr>
        <p:spPr>
          <a:xfrm>
            <a:off x="2899203" y="543266"/>
            <a:ext cx="5787900" cy="23715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15" name="Google Shape;315;p37"/>
          <p:cNvSpPr txBox="1"/>
          <p:nvPr/>
        </p:nvSpPr>
        <p:spPr>
          <a:xfrm>
            <a:off x="457203" y="571500"/>
            <a:ext cx="1944600" cy="802200"/>
          </a:xfrm>
          <a:prstGeom prst="rect">
            <a:avLst/>
          </a:prstGeom>
          <a:noFill/>
          <a:ln>
            <a:noFill/>
          </a:ln>
        </p:spPr>
        <p:txBody>
          <a:bodyPr anchorCtr="0" anchor="t" bIns="0" lIns="0" spcFirstLastPara="1" rIns="0" wrap="square" tIns="12375">
            <a:spAutoFit/>
          </a:bodyPr>
          <a:lstStyle/>
          <a:p>
            <a:pPr indent="0" lvl="0" marL="12700" marR="0" rtl="0" algn="l">
              <a:lnSpc>
                <a:spcPct val="90000"/>
              </a:lnSpc>
              <a:spcBef>
                <a:spcPts val="0"/>
              </a:spcBef>
              <a:spcAft>
                <a:spcPts val="0"/>
              </a:spcAft>
              <a:buClr>
                <a:srgbClr val="000000"/>
              </a:buClr>
              <a:buSzPts val="1200"/>
              <a:buFont typeface="Arial"/>
              <a:buNone/>
            </a:pPr>
            <a:r>
              <a:rPr i="0" lang="en-US" sz="1900" u="none" cap="none" strike="noStrike">
                <a:solidFill>
                  <a:schemeClr val="dk1"/>
                </a:solidFill>
                <a:latin typeface="Google Sans SemiBold"/>
                <a:ea typeface="Google Sans SemiBold"/>
                <a:cs typeface="Google Sans SemiBold"/>
                <a:sym typeface="Google Sans SemiBold"/>
              </a:rPr>
              <a:t>Environmental</a:t>
            </a:r>
            <a:br>
              <a:rPr lang="en-US" sz="1900">
                <a:solidFill>
                  <a:schemeClr val="dk1"/>
                </a:solidFill>
                <a:latin typeface="Google Sans SemiBold"/>
                <a:ea typeface="Google Sans SemiBold"/>
                <a:cs typeface="Google Sans SemiBold"/>
                <a:sym typeface="Google Sans SemiBold"/>
              </a:rPr>
            </a:br>
            <a:r>
              <a:rPr i="0" lang="en-US" sz="1900" u="none" cap="none" strike="noStrike">
                <a:solidFill>
                  <a:schemeClr val="dk1"/>
                </a:solidFill>
                <a:latin typeface="Google Sans SemiBold"/>
                <a:ea typeface="Google Sans SemiBold"/>
                <a:cs typeface="Google Sans SemiBold"/>
                <a:sym typeface="Google Sans SemiBold"/>
              </a:rPr>
              <a:t>sustainability</a:t>
            </a:r>
            <a:r>
              <a:rPr lang="en-US" sz="1900">
                <a:solidFill>
                  <a:schemeClr val="dk1"/>
                </a:solidFill>
                <a:latin typeface="Google Sans SemiBold"/>
                <a:ea typeface="Google Sans SemiBold"/>
                <a:cs typeface="Google Sans SemiBold"/>
                <a:sym typeface="Google Sans SemiBold"/>
              </a:rPr>
              <a:t> </a:t>
            </a:r>
            <a:r>
              <a:rPr i="0" lang="en-US" sz="1900" u="none" cap="none" strike="noStrike">
                <a:solidFill>
                  <a:schemeClr val="dk1"/>
                </a:solidFill>
                <a:latin typeface="Google Sans SemiBold"/>
                <a:ea typeface="Google Sans SemiBold"/>
                <a:cs typeface="Google Sans SemiBold"/>
                <a:sym typeface="Google Sans SemiBold"/>
              </a:rPr>
              <a:t>at Google</a:t>
            </a:r>
            <a:endParaRPr i="0" sz="1900" u="none" cap="none" strike="noStrike">
              <a:solidFill>
                <a:schemeClr val="dk1"/>
              </a:solidFill>
              <a:latin typeface="Google Sans SemiBold"/>
              <a:ea typeface="Google Sans SemiBold"/>
              <a:cs typeface="Google Sans SemiBold"/>
              <a:sym typeface="Google Sans SemiBold"/>
            </a:endParaRPr>
          </a:p>
        </p:txBody>
      </p:sp>
      <p:sp>
        <p:nvSpPr>
          <p:cNvPr id="316" name="Google Shape;316;p37"/>
          <p:cNvSpPr txBox="1"/>
          <p:nvPr/>
        </p:nvSpPr>
        <p:spPr>
          <a:xfrm>
            <a:off x="457203" y="3198594"/>
            <a:ext cx="1861800" cy="538800"/>
          </a:xfrm>
          <a:prstGeom prst="rect">
            <a:avLst/>
          </a:prstGeom>
          <a:noFill/>
          <a:ln>
            <a:noFill/>
          </a:ln>
        </p:spPr>
        <p:txBody>
          <a:bodyPr anchorCtr="0" anchor="t" bIns="0" lIns="0" spcFirstLastPara="1" rIns="0" wrap="square" tIns="12375">
            <a:spAutoFit/>
          </a:bodyPr>
          <a:lstStyle/>
          <a:p>
            <a:pPr indent="0" lvl="0" marL="12700" marR="0" rtl="0" algn="l">
              <a:lnSpc>
                <a:spcPct val="9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Who is this Guide for?</a:t>
            </a:r>
            <a:endParaRPr i="0" sz="1900" u="none" cap="none" strike="noStrike">
              <a:solidFill>
                <a:schemeClr val="dk1"/>
              </a:solidFill>
              <a:latin typeface="Google Sans SemiBold"/>
              <a:ea typeface="Google Sans SemiBold"/>
              <a:cs typeface="Google Sans SemiBold"/>
              <a:sym typeface="Google Sans SemiBold"/>
            </a:endParaRPr>
          </a:p>
        </p:txBody>
      </p:sp>
      <p:sp>
        <p:nvSpPr>
          <p:cNvPr id="317" name="Google Shape;317;p37"/>
          <p:cNvSpPr txBox="1"/>
          <p:nvPr/>
        </p:nvSpPr>
        <p:spPr>
          <a:xfrm>
            <a:off x="3238211" y="861250"/>
            <a:ext cx="5196900" cy="1320900"/>
          </a:xfrm>
          <a:prstGeom prst="rect">
            <a:avLst/>
          </a:prstGeom>
          <a:noFill/>
          <a:ln>
            <a:noFill/>
          </a:ln>
        </p:spPr>
        <p:txBody>
          <a:bodyPr anchorCtr="0" anchor="t" bIns="0" lIns="0" spcFirstLastPara="1" rIns="0" wrap="square" tIns="12375">
            <a:spAutoFit/>
          </a:bodyPr>
          <a:lstStyle/>
          <a:p>
            <a:pPr indent="0" lvl="0" marL="12700" marR="165100" rtl="0" algn="l">
              <a:lnSpc>
                <a:spcPct val="100000"/>
              </a:lnSpc>
              <a:spcBef>
                <a:spcPts val="0"/>
              </a:spcBef>
              <a:spcAft>
                <a:spcPts val="0"/>
              </a:spcAft>
              <a:buClr>
                <a:srgbClr val="000000"/>
              </a:buClr>
              <a:buSzPts val="1200"/>
              <a:buFont typeface="Arial"/>
              <a:buNone/>
            </a:pPr>
            <a:r>
              <a:rPr i="0" lang="en-US" sz="1000" u="none" cap="none" strike="noStrike">
                <a:solidFill>
                  <a:schemeClr val="dk1"/>
                </a:solidFill>
                <a:latin typeface="Google Sans SemiBold"/>
                <a:ea typeface="Google Sans SemiBold"/>
                <a:cs typeface="Google Sans SemiBold"/>
                <a:sym typeface="Google Sans SemiBold"/>
              </a:rPr>
              <a:t>At Google, operating i</a:t>
            </a:r>
            <a:r>
              <a:rPr i="0" lang="en-US" sz="1000" u="none" cap="none" strike="noStrike">
                <a:solidFill>
                  <a:schemeClr val="dk1"/>
                </a:solidFill>
                <a:latin typeface="Google Sans SemiBold"/>
                <a:ea typeface="Google Sans SemiBold"/>
                <a:cs typeface="Google Sans SemiBold"/>
                <a:sym typeface="Google Sans SemiBold"/>
              </a:rPr>
              <a:t>n an environmentally sustainable way</a:t>
            </a:r>
            <a:r>
              <a:rPr lang="en-US" sz="1000">
                <a:solidFill>
                  <a:schemeClr val="dk1"/>
                </a:solidFill>
                <a:latin typeface="Google Sans SemiBold"/>
                <a:ea typeface="Google Sans SemiBold"/>
                <a:cs typeface="Google Sans SemiBold"/>
                <a:sym typeface="Google Sans SemiBold"/>
              </a:rPr>
              <a:t> </a:t>
            </a:r>
            <a:r>
              <a:rPr i="0" lang="en-US" sz="1000" u="none" cap="none" strike="noStrike">
                <a:solidFill>
                  <a:schemeClr val="dk1"/>
                </a:solidFill>
                <a:latin typeface="Google Sans SemiBold"/>
                <a:ea typeface="Google Sans SemiBold"/>
                <a:cs typeface="Google Sans SemiBold"/>
                <a:sym typeface="Google Sans SemiBold"/>
              </a:rPr>
              <a:t>has been a core value from </a:t>
            </a:r>
            <a:r>
              <a:rPr lang="en-US" sz="1000">
                <a:solidFill>
                  <a:schemeClr val="dk1"/>
                </a:solidFill>
                <a:latin typeface="Google Sans SemiBold"/>
                <a:ea typeface="Google Sans SemiBold"/>
                <a:cs typeface="Google Sans SemiBold"/>
                <a:sym typeface="Google Sans SemiBold"/>
              </a:rPr>
              <a:t>our</a:t>
            </a:r>
            <a:r>
              <a:rPr i="0" lang="en-US" sz="1000" u="none" cap="none" strike="noStrike">
                <a:solidFill>
                  <a:schemeClr val="dk1"/>
                </a:solidFill>
                <a:latin typeface="Google Sans SemiBold"/>
                <a:ea typeface="Google Sans SemiBold"/>
                <a:cs typeface="Google Sans SemiBold"/>
                <a:sym typeface="Google Sans SemiBold"/>
              </a:rPr>
              <a:t> beginnin</a:t>
            </a:r>
            <a:r>
              <a:rPr i="0" lang="en-US" sz="1000" u="none" cap="none" strike="noStrike">
                <a:solidFill>
                  <a:schemeClr val="dk1"/>
                </a:solidFill>
                <a:latin typeface="Google Sans SemiBold"/>
                <a:ea typeface="Google Sans SemiBold"/>
                <a:cs typeface="Google Sans SemiBold"/>
                <a:sym typeface="Google Sans SemiBold"/>
              </a:rPr>
              <a:t>g</a:t>
            </a:r>
            <a:r>
              <a:rPr i="0" lang="en-US" sz="1000" u="none" cap="none" strike="noStrike">
                <a:solidFill>
                  <a:schemeClr val="dk1"/>
                </a:solidFill>
                <a:latin typeface="Google Sans"/>
                <a:ea typeface="Google Sans"/>
                <a:cs typeface="Google Sans"/>
                <a:sym typeface="Google Sans"/>
              </a:rPr>
              <a:t>.</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600"/>
              </a:spcBef>
              <a:spcAft>
                <a:spcPts val="0"/>
              </a:spcAft>
              <a:buClr>
                <a:srgbClr val="000000"/>
              </a:buClr>
              <a:buSzPts val="1200"/>
              <a:buFont typeface="Arial"/>
              <a:buNone/>
            </a:pPr>
            <a:r>
              <a:rPr i="0" lang="en-US" sz="1000" u="none" cap="none" strike="noStrike">
                <a:solidFill>
                  <a:schemeClr val="dk1"/>
                </a:solidFill>
                <a:latin typeface="Google Sans"/>
                <a:ea typeface="Google Sans"/>
                <a:cs typeface="Google Sans"/>
                <a:sym typeface="Google Sans"/>
              </a:rPr>
              <a:t>As our business has</a:t>
            </a:r>
            <a:r>
              <a:rPr lang="en-US" sz="1000">
                <a:solidFill>
                  <a:schemeClr val="dk1"/>
                </a:solidFill>
                <a:latin typeface="Google Sans"/>
                <a:ea typeface="Google Sans"/>
                <a:cs typeface="Google Sans"/>
                <a:sym typeface="Google Sans"/>
              </a:rPr>
              <a:t> </a:t>
            </a:r>
            <a:r>
              <a:rPr i="0" lang="en-US" sz="1000" u="none" cap="none" strike="noStrike">
                <a:solidFill>
                  <a:schemeClr val="dk1"/>
                </a:solidFill>
                <a:latin typeface="Google Sans"/>
                <a:ea typeface="Google Sans"/>
                <a:cs typeface="Google Sans"/>
                <a:sym typeface="Google Sans"/>
              </a:rPr>
              <a:t>evolv</a:t>
            </a:r>
            <a:r>
              <a:rPr i="0" lang="en-US" sz="1000" u="none" cap="none" strike="noStrike">
                <a:solidFill>
                  <a:schemeClr val="dk1"/>
                </a:solidFill>
                <a:latin typeface="Google Sans"/>
                <a:ea typeface="Google Sans"/>
                <a:cs typeface="Google Sans"/>
                <a:sym typeface="Google Sans"/>
              </a:rPr>
              <a:t>ed to inclu</a:t>
            </a:r>
            <a:r>
              <a:rPr i="0" lang="en-US" sz="1000" u="none" cap="none" strike="noStrike">
                <a:solidFill>
                  <a:schemeClr val="dk1"/>
                </a:solidFill>
                <a:latin typeface="Google Sans"/>
                <a:ea typeface="Google Sans"/>
                <a:cs typeface="Google Sans"/>
                <a:sym typeface="Google Sans"/>
              </a:rPr>
              <a:t>de the manufacturing of electronic products, we’ve continually expanded our efforts to improve each product’s</a:t>
            </a:r>
            <a:r>
              <a:rPr lang="en-US" sz="1000">
                <a:solidFill>
                  <a:schemeClr val="dk1"/>
                </a:solidFill>
                <a:latin typeface="Google Sans"/>
                <a:ea typeface="Google Sans"/>
                <a:cs typeface="Google Sans"/>
                <a:sym typeface="Google Sans"/>
              </a:rPr>
              <a:t> </a:t>
            </a:r>
            <a:r>
              <a:rPr i="0" lang="en-US" sz="1000" u="none" cap="none" strike="noStrike">
                <a:solidFill>
                  <a:schemeClr val="dk1"/>
                </a:solidFill>
                <a:latin typeface="Google Sans"/>
                <a:ea typeface="Google Sans"/>
                <a:cs typeface="Google Sans"/>
                <a:sym typeface="Google Sans"/>
              </a:rPr>
              <a:t>environmental performance and minimize Google’s impact on</a:t>
            </a:r>
            <a:r>
              <a:rPr lang="en-US" sz="1000">
                <a:solidFill>
                  <a:schemeClr val="dk1"/>
                </a:solidFill>
                <a:latin typeface="Google Sans"/>
                <a:ea typeface="Google Sans"/>
                <a:cs typeface="Google Sans"/>
                <a:sym typeface="Google Sans"/>
              </a:rPr>
              <a:t> </a:t>
            </a:r>
            <a:r>
              <a:rPr i="0" lang="en-US" sz="1000" u="none" cap="none" strike="noStrike">
                <a:solidFill>
                  <a:schemeClr val="dk1"/>
                </a:solidFill>
                <a:latin typeface="Google Sans"/>
                <a:ea typeface="Google Sans"/>
                <a:cs typeface="Google Sans"/>
                <a:sym typeface="Google Sans"/>
              </a:rPr>
              <a:t>the world around us.</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0"/>
              </a:spcBef>
              <a:spcAft>
                <a:spcPts val="0"/>
              </a:spcAft>
              <a:buClr>
                <a:srgbClr val="000000"/>
              </a:buClr>
              <a:buSzPts val="1200"/>
              <a:buFont typeface="Arial"/>
              <a:buNone/>
            </a:pPr>
            <a:r>
              <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0"/>
              </a:spcBef>
              <a:spcAft>
                <a:spcPts val="0"/>
              </a:spcAft>
              <a:buClr>
                <a:schemeClr val="dk1"/>
              </a:buClr>
              <a:buSzPts val="1200"/>
              <a:buFont typeface="Arial"/>
              <a:buNone/>
            </a:pPr>
            <a:r>
              <a:rPr lang="en-US" sz="1000">
                <a:solidFill>
                  <a:schemeClr val="dk1"/>
                </a:solidFill>
                <a:latin typeface="Google Sans"/>
                <a:ea typeface="Google Sans"/>
                <a:cs typeface="Google Sans"/>
                <a:sym typeface="Google Sans"/>
              </a:rPr>
              <a:t>This report details how recyclers can disassemble the Pixel 9 Pro XL to recover raw materials. </a:t>
            </a:r>
            <a:endParaRPr sz="1000">
              <a:solidFill>
                <a:schemeClr val="dk1"/>
              </a:solidFill>
              <a:latin typeface="Google Sans"/>
              <a:ea typeface="Google Sans"/>
              <a:cs typeface="Google Sans"/>
              <a:sym typeface="Google Sans"/>
            </a:endParaRPr>
          </a:p>
        </p:txBody>
      </p:sp>
      <p:sp>
        <p:nvSpPr>
          <p:cNvPr id="318" name="Google Shape;318;p37"/>
          <p:cNvSpPr txBox="1"/>
          <p:nvPr/>
        </p:nvSpPr>
        <p:spPr>
          <a:xfrm>
            <a:off x="3238211" y="3393969"/>
            <a:ext cx="5196900" cy="936000"/>
          </a:xfrm>
          <a:prstGeom prst="rect">
            <a:avLst/>
          </a:prstGeom>
          <a:noFill/>
          <a:ln>
            <a:noFill/>
          </a:ln>
        </p:spPr>
        <p:txBody>
          <a:bodyPr anchorCtr="0" anchor="t" bIns="0" lIns="0" spcFirstLastPara="1" rIns="0" wrap="square" tIns="12375">
            <a:spAutoFit/>
          </a:bodyPr>
          <a:lstStyle/>
          <a:p>
            <a:pPr indent="0" lvl="0" marL="12700" marR="165100" rtl="0" algn="l">
              <a:lnSpc>
                <a:spcPct val="100000"/>
              </a:lnSpc>
              <a:spcBef>
                <a:spcPts val="0"/>
              </a:spcBef>
              <a:spcAft>
                <a:spcPts val="0"/>
              </a:spcAft>
              <a:buClr>
                <a:schemeClr val="dk1"/>
              </a:buClr>
              <a:buSzPts val="1200"/>
              <a:buFont typeface="Arial"/>
              <a:buNone/>
            </a:pPr>
            <a:r>
              <a:rPr lang="en-US" sz="1000">
                <a:solidFill>
                  <a:schemeClr val="dk1"/>
                </a:solidFill>
                <a:latin typeface="Google Sans SemiBold"/>
                <a:ea typeface="Google Sans SemiBold"/>
                <a:cs typeface="Google Sans SemiBold"/>
                <a:sym typeface="Google Sans SemiBold"/>
              </a:rPr>
              <a:t>This guide is intended for professional recyclers who are trained in electronics recycling and understand the risks involved with doing so. </a:t>
            </a:r>
            <a:r>
              <a:rPr b="1" lang="en-US" sz="1000">
                <a:solidFill>
                  <a:schemeClr val="dk1"/>
                </a:solidFill>
                <a:latin typeface="Google Sans"/>
                <a:ea typeface="Google Sans"/>
                <a:cs typeface="Google Sans"/>
                <a:sym typeface="Google Sans"/>
              </a:rPr>
              <a:t>This recycling guide is not intended in any way to serve as repair instructions.</a:t>
            </a:r>
            <a:r>
              <a:rPr lang="en-US" sz="1000">
                <a:solidFill>
                  <a:schemeClr val="dk1"/>
                </a:solidFill>
                <a:latin typeface="Google Sans"/>
                <a:ea typeface="Google Sans"/>
                <a:cs typeface="Google Sans"/>
                <a:sym typeface="Google Sans"/>
              </a:rPr>
              <a:t>  </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0"/>
              </a:spcBef>
              <a:spcAft>
                <a:spcPts val="0"/>
              </a:spcAft>
              <a:buClr>
                <a:schemeClr val="dk1"/>
              </a:buClr>
              <a:buSzPts val="1200"/>
              <a:buFont typeface="Arial"/>
              <a:buNone/>
            </a:pPr>
            <a:r>
              <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0"/>
              </a:spcBef>
              <a:spcAft>
                <a:spcPts val="0"/>
              </a:spcAft>
              <a:buClr>
                <a:schemeClr val="dk1"/>
              </a:buClr>
              <a:buSzPts val="1200"/>
              <a:buFont typeface="Arial"/>
              <a:buNone/>
            </a:pPr>
            <a:r>
              <a:rPr lang="en-US" sz="1000">
                <a:solidFill>
                  <a:schemeClr val="dk1"/>
                </a:solidFill>
                <a:latin typeface="Google Sans"/>
                <a:ea typeface="Google Sans"/>
                <a:cs typeface="Google Sans"/>
                <a:sym typeface="Google Sans"/>
              </a:rPr>
              <a:t>Please follow all relevant local-federal regulations and applicable in</a:t>
            </a:r>
            <a:r>
              <a:rPr lang="en-US" sz="1000">
                <a:solidFill>
                  <a:schemeClr val="dk1"/>
                </a:solidFill>
                <a:latin typeface="Google Sans"/>
                <a:ea typeface="Google Sans"/>
                <a:cs typeface="Google Sans"/>
                <a:sym typeface="Google Sans"/>
              </a:rPr>
              <a:t>ternational standards for electronic recycl</a:t>
            </a:r>
            <a:r>
              <a:rPr lang="en-US" sz="1000">
                <a:solidFill>
                  <a:schemeClr val="dk1"/>
                </a:solidFill>
                <a:latin typeface="Google Sans"/>
                <a:ea typeface="Google Sans"/>
                <a:cs typeface="Google Sans"/>
                <a:sym typeface="Google Sans"/>
              </a:rPr>
              <a:t>ing as you follow this guide.</a:t>
            </a:r>
            <a:endParaRPr sz="1000">
              <a:solidFill>
                <a:schemeClr val="dk1"/>
              </a:solidFill>
              <a:latin typeface="Google Sans"/>
              <a:ea typeface="Google Sans"/>
              <a:cs typeface="Google Sans"/>
              <a:sym typeface="Google Sans"/>
            </a:endParaRPr>
          </a:p>
        </p:txBody>
      </p:sp>
      <p:sp>
        <p:nvSpPr>
          <p:cNvPr id="319" name="Google Shape;319;p37"/>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320" name="Google Shape;320;p37"/>
          <p:cNvSpPr txBox="1"/>
          <p:nvPr/>
        </p:nvSpPr>
        <p:spPr>
          <a:xfrm>
            <a:off x="3252214" y="2201973"/>
            <a:ext cx="4865700" cy="320400"/>
          </a:xfrm>
          <a:prstGeom prst="rect">
            <a:avLst/>
          </a:prstGeom>
          <a:noFill/>
          <a:ln>
            <a:noFill/>
          </a:ln>
        </p:spPr>
        <p:txBody>
          <a:bodyPr anchorCtr="0" anchor="t" bIns="0" lIns="0" spcFirstLastPara="1" rIns="0" wrap="square" tIns="12375">
            <a:spAutoFit/>
          </a:bodyPr>
          <a:lstStyle/>
          <a:p>
            <a:pPr indent="0" lvl="0" marL="12700" marR="165100" rtl="0" algn="l">
              <a:lnSpc>
                <a:spcPct val="100000"/>
              </a:lnSpc>
              <a:spcBef>
                <a:spcPts val="0"/>
              </a:spcBef>
              <a:spcAft>
                <a:spcPts val="0"/>
              </a:spcAft>
              <a:buClr>
                <a:schemeClr val="dk1"/>
              </a:buClr>
              <a:buSzPts val="1200"/>
              <a:buFont typeface="Arial"/>
              <a:buNone/>
            </a:pPr>
            <a:r>
              <a:rPr lang="en-US" sz="1000">
                <a:solidFill>
                  <a:schemeClr val="dk1"/>
                </a:solidFill>
                <a:latin typeface="Google Sans"/>
                <a:ea typeface="Google Sans"/>
                <a:cs typeface="Google Sans"/>
                <a:sym typeface="Google Sans"/>
              </a:rPr>
              <a:t>To provide feedback or for </a:t>
            </a:r>
            <a:r>
              <a:rPr lang="en-US" sz="1000">
                <a:solidFill>
                  <a:schemeClr val="dk1"/>
                </a:solidFill>
                <a:latin typeface="Google Sans"/>
                <a:ea typeface="Google Sans"/>
                <a:cs typeface="Google Sans"/>
                <a:sym typeface="Google Sans"/>
              </a:rPr>
              <a:t>questions about this guide, please email </a:t>
            </a:r>
            <a:r>
              <a:rPr lang="en-US" sz="1000">
                <a:solidFill>
                  <a:schemeClr val="dk1"/>
                </a:solidFill>
                <a:latin typeface="Google Sans"/>
                <a:ea typeface="Google Sans"/>
                <a:cs typeface="Google Sans"/>
                <a:sym typeface="Google Sans"/>
              </a:rPr>
              <a:t>Recycling@Google.com</a:t>
            </a:r>
            <a:r>
              <a:rPr lang="en-US" sz="1000">
                <a:solidFill>
                  <a:schemeClr val="dk1"/>
                </a:solidFill>
                <a:latin typeface="Google Sans"/>
                <a:ea typeface="Google Sans"/>
                <a:cs typeface="Google Sans"/>
                <a:sym typeface="Google Sans"/>
              </a:rPr>
              <a:t>.</a:t>
            </a:r>
            <a:endParaRPr sz="1000">
              <a:solidFill>
                <a:schemeClr val="dk1"/>
              </a:solidFill>
              <a:latin typeface="Google Sans"/>
              <a:ea typeface="Google Sans"/>
              <a:cs typeface="Google Sans"/>
              <a:sym typeface="Google Sans"/>
            </a:endParaRPr>
          </a:p>
        </p:txBody>
      </p:sp>
      <p:sp>
        <p:nvSpPr>
          <p:cNvPr id="321" name="Google Shape;321;p37"/>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82" name="Shape 782"/>
        <p:cNvGrpSpPr/>
        <p:nvPr/>
      </p:nvGrpSpPr>
      <p:grpSpPr>
        <a:xfrm>
          <a:off x="0" y="0"/>
          <a:ext cx="0" cy="0"/>
          <a:chOff x="0" y="0"/>
          <a:chExt cx="0" cy="0"/>
        </a:xfrm>
      </p:grpSpPr>
      <p:sp>
        <p:nvSpPr>
          <p:cNvPr id="783" name="Google Shape;783;p55"/>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84" name="Google Shape;784;p55"/>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07</a:t>
            </a:r>
            <a:endParaRPr sz="2400">
              <a:solidFill>
                <a:schemeClr val="lt2"/>
              </a:solidFill>
              <a:latin typeface="Google Sans SemiBold"/>
              <a:ea typeface="Google Sans SemiBold"/>
              <a:cs typeface="Google Sans SemiBold"/>
              <a:sym typeface="Google Sans SemiBold"/>
            </a:endParaRPr>
          </a:p>
        </p:txBody>
      </p:sp>
      <p:sp>
        <p:nvSpPr>
          <p:cNvPr id="785" name="Google Shape;785;p55"/>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Front Camera</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786" name="Google Shape;786;p55"/>
          <p:cNvSpPr txBox="1"/>
          <p:nvPr/>
        </p:nvSpPr>
        <p:spPr>
          <a:xfrm>
            <a:off x="449953" y="1582891"/>
            <a:ext cx="3246600" cy="2616600"/>
          </a:xfrm>
          <a:prstGeom prst="rect">
            <a:avLst/>
          </a:prstGeom>
          <a:noFill/>
          <a:ln>
            <a:noFill/>
          </a:ln>
        </p:spPr>
        <p:txBody>
          <a:bodyPr anchorCtr="0" anchor="t" bIns="0" lIns="0" spcFirstLastPara="1" rIns="0" wrap="square" tIns="0">
            <a:spAutoFit/>
          </a:bodyPr>
          <a:lstStyle/>
          <a:p>
            <a:pPr indent="0" lvl="0" marL="0" marR="355600" rtl="0" algn="l">
              <a:spcBef>
                <a:spcPts val="0"/>
              </a:spcBef>
              <a:spcAft>
                <a:spcPts val="0"/>
              </a:spcAft>
              <a:buNone/>
            </a:pPr>
            <a:r>
              <a:rPr lang="en-US" sz="1000">
                <a:solidFill>
                  <a:schemeClr val="dk1"/>
                </a:solidFill>
                <a:latin typeface="Google Sans"/>
                <a:ea typeface="Google Sans"/>
                <a:cs typeface="Google Sans"/>
                <a:sym typeface="Google Sans"/>
              </a:rPr>
              <a:t>Detach the FCAM connector from the logic board</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A recycler may wish to remove the front camera module from the main logic board. Here the front camera module is highlighted.</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SUS (sheet) Front Cam Backer</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Minimal Amount Rare Earth Element in Front Cam Magnet</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787" name="Google Shape;787;p55"/>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788" name="Google Shape;788;p55"/>
          <p:cNvPicPr preferRelativeResize="0"/>
          <p:nvPr/>
        </p:nvPicPr>
        <p:blipFill>
          <a:blip r:embed="rId3">
            <a:alphaModFix/>
          </a:blip>
          <a:stretch>
            <a:fillRect/>
          </a:stretch>
        </p:blipFill>
        <p:spPr>
          <a:xfrm>
            <a:off x="4312925" y="933477"/>
            <a:ext cx="4245945" cy="32765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92" name="Shape 792"/>
        <p:cNvGrpSpPr/>
        <p:nvPr/>
      </p:nvGrpSpPr>
      <p:grpSpPr>
        <a:xfrm>
          <a:off x="0" y="0"/>
          <a:ext cx="0" cy="0"/>
          <a:chOff x="0" y="0"/>
          <a:chExt cx="0" cy="0"/>
        </a:xfrm>
      </p:grpSpPr>
      <p:sp>
        <p:nvSpPr>
          <p:cNvPr id="793" name="Google Shape;793;p56"/>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94" name="Google Shape;794;p56"/>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08</a:t>
            </a:r>
            <a:endParaRPr sz="2400">
              <a:solidFill>
                <a:schemeClr val="lt2"/>
              </a:solidFill>
              <a:latin typeface="Google Sans SemiBold"/>
              <a:ea typeface="Google Sans SemiBold"/>
              <a:cs typeface="Google Sans SemiBold"/>
              <a:sym typeface="Google Sans SemiBold"/>
            </a:endParaRPr>
          </a:p>
        </p:txBody>
      </p:sp>
      <p:sp>
        <p:nvSpPr>
          <p:cNvPr id="795" name="Google Shape;795;p56"/>
          <p:cNvSpPr txBox="1"/>
          <p:nvPr/>
        </p:nvSpPr>
        <p:spPr>
          <a:xfrm>
            <a:off x="452376" y="1049950"/>
            <a:ext cx="38091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Screws and mmWave</a:t>
            </a:r>
            <a:endParaRPr sz="1900">
              <a:solidFill>
                <a:schemeClr val="dk1"/>
              </a:solidFill>
              <a:latin typeface="Google Sans SemiBold"/>
              <a:ea typeface="Google Sans SemiBold"/>
              <a:cs typeface="Google Sans SemiBold"/>
              <a:sym typeface="Google Sans SemiBold"/>
            </a:endParaRPr>
          </a:p>
        </p:txBody>
      </p:sp>
      <p:sp>
        <p:nvSpPr>
          <p:cNvPr id="796" name="Google Shape;796;p56"/>
          <p:cNvSpPr/>
          <p:nvPr/>
        </p:nvSpPr>
        <p:spPr>
          <a:xfrm rot="-3721022">
            <a:off x="1933552" y="4839449"/>
            <a:ext cx="135547" cy="260100"/>
          </a:xfrm>
          <a:prstGeom prst="roundRect">
            <a:avLst>
              <a:gd fmla="val 13275" name="adj"/>
            </a:avLst>
          </a:prstGeom>
          <a:noFill/>
          <a:ln cap="flat" cmpd="sng" w="19050">
            <a:solidFill>
              <a:srgbClr val="EDF9B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797" name="Google Shape;797;p56"/>
          <p:cNvSpPr txBox="1"/>
          <p:nvPr/>
        </p:nvSpPr>
        <p:spPr>
          <a:xfrm>
            <a:off x="449950" y="1582900"/>
            <a:ext cx="3069300" cy="2001000"/>
          </a:xfrm>
          <a:prstGeom prst="rect">
            <a:avLst/>
          </a:prstGeom>
          <a:noFill/>
          <a:ln>
            <a:noFill/>
          </a:ln>
        </p:spPr>
        <p:txBody>
          <a:bodyPr anchorCtr="0" anchor="t" bIns="0" lIns="0" spcFirstLastPara="1" rIns="0" wrap="square" tIns="0">
            <a:spAutoFit/>
          </a:bodyPr>
          <a:lstStyle/>
          <a:p>
            <a:pPr indent="0" lvl="0" marL="482600" marR="355600" rtl="0" algn="l">
              <a:spcBef>
                <a:spcPts val="0"/>
              </a:spcBef>
              <a:spcAft>
                <a:spcPts val="0"/>
              </a:spcAft>
              <a:buNone/>
            </a:pPr>
            <a:r>
              <a:rPr lang="en-US" sz="1000">
                <a:solidFill>
                  <a:schemeClr val="dk1"/>
                </a:solidFill>
                <a:latin typeface="Google Sans"/>
                <a:ea typeface="Google Sans"/>
                <a:cs typeface="Google Sans"/>
                <a:sym typeface="Google Sans"/>
              </a:rPr>
              <a:t>Remove the mmWave module or heatsink screw with a Torx Plus 3IP driver and remove the mmWave module.</a:t>
            </a:r>
            <a:endParaRPr sz="1000">
              <a:solidFill>
                <a:schemeClr val="dk1"/>
              </a:solidFill>
              <a:latin typeface="Google Sans"/>
              <a:ea typeface="Google Sans"/>
              <a:cs typeface="Google Sans"/>
              <a:sym typeface="Google Sans"/>
            </a:endParaRPr>
          </a:p>
          <a:p>
            <a:pPr indent="0" lvl="0" marL="4826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82600" marR="355600" rtl="0" algn="l">
              <a:spcBef>
                <a:spcPts val="0"/>
              </a:spcBef>
              <a:spcAft>
                <a:spcPts val="0"/>
              </a:spcAft>
              <a:buNone/>
            </a:pPr>
            <a:r>
              <a:rPr lang="en-US" sz="1000">
                <a:solidFill>
                  <a:schemeClr val="dk1"/>
                </a:solidFill>
                <a:latin typeface="Google Sans"/>
                <a:ea typeface="Google Sans"/>
                <a:cs typeface="Google Sans"/>
                <a:sym typeface="Google Sans"/>
              </a:rPr>
              <a:t>Remove the Logic Board Screw at the lower right side of the main logic board with a Standoff 2.5 mm driver.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798" name="Google Shape;798;p56"/>
          <p:cNvSpPr/>
          <p:nvPr/>
        </p:nvSpPr>
        <p:spPr>
          <a:xfrm>
            <a:off x="457199" y="15828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799" name="Google Shape;799;p56"/>
          <p:cNvSpPr/>
          <p:nvPr/>
        </p:nvSpPr>
        <p:spPr>
          <a:xfrm>
            <a:off x="457199" y="2328886"/>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800" name="Google Shape;800;p56"/>
          <p:cNvSpPr/>
          <p:nvPr/>
        </p:nvSpPr>
        <p:spPr>
          <a:xfrm>
            <a:off x="6590775" y="2881713"/>
            <a:ext cx="314700" cy="3051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a:solidFill>
                  <a:srgbClr val="FFFFFF"/>
                </a:solidFill>
                <a:latin typeface="Google Sans Text"/>
                <a:ea typeface="Google Sans Text"/>
                <a:cs typeface="Google Sans Text"/>
                <a:sym typeface="Google Sans Text"/>
              </a:rPr>
              <a:t>1</a:t>
            </a:r>
            <a:endParaRPr b="1">
              <a:solidFill>
                <a:srgbClr val="FFFFFF"/>
              </a:solidFill>
              <a:latin typeface="Google Sans Text"/>
              <a:ea typeface="Google Sans Text"/>
              <a:cs typeface="Google Sans Text"/>
              <a:sym typeface="Google Sans Text"/>
            </a:endParaRPr>
          </a:p>
        </p:txBody>
      </p:sp>
      <p:pic>
        <p:nvPicPr>
          <p:cNvPr id="801" name="Google Shape;801;p56"/>
          <p:cNvPicPr preferRelativeResize="0"/>
          <p:nvPr/>
        </p:nvPicPr>
        <p:blipFill>
          <a:blip r:embed="rId3">
            <a:alphaModFix/>
          </a:blip>
          <a:stretch>
            <a:fillRect/>
          </a:stretch>
        </p:blipFill>
        <p:spPr>
          <a:xfrm>
            <a:off x="4037700" y="1274549"/>
            <a:ext cx="4279527" cy="3280350"/>
          </a:xfrm>
          <a:prstGeom prst="rect">
            <a:avLst/>
          </a:prstGeom>
          <a:noFill/>
          <a:ln>
            <a:noFill/>
          </a:ln>
        </p:spPr>
      </p:pic>
      <p:sp>
        <p:nvSpPr>
          <p:cNvPr id="802" name="Google Shape;802;p56"/>
          <p:cNvSpPr/>
          <p:nvPr/>
        </p:nvSpPr>
        <p:spPr>
          <a:xfrm>
            <a:off x="7018349" y="21007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803" name="Google Shape;803;p56"/>
          <p:cNvSpPr/>
          <p:nvPr/>
        </p:nvSpPr>
        <p:spPr>
          <a:xfrm>
            <a:off x="6047449" y="2017811"/>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804" name="Google Shape;804;p56"/>
          <p:cNvSpPr txBox="1"/>
          <p:nvPr>
            <p:ph idx="12" type="sldNum"/>
          </p:nvPr>
        </p:nvSpPr>
        <p:spPr>
          <a:xfrm>
            <a:off x="7905052" y="479946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08" name="Shape 808"/>
        <p:cNvGrpSpPr/>
        <p:nvPr/>
      </p:nvGrpSpPr>
      <p:grpSpPr>
        <a:xfrm>
          <a:off x="0" y="0"/>
          <a:ext cx="0" cy="0"/>
          <a:chOff x="0" y="0"/>
          <a:chExt cx="0" cy="0"/>
        </a:xfrm>
      </p:grpSpPr>
      <p:pic>
        <p:nvPicPr>
          <p:cNvPr id="809" name="Google Shape;809;p57"/>
          <p:cNvPicPr preferRelativeResize="0"/>
          <p:nvPr/>
        </p:nvPicPr>
        <p:blipFill>
          <a:blip r:embed="rId3">
            <a:alphaModFix/>
          </a:blip>
          <a:stretch>
            <a:fillRect/>
          </a:stretch>
        </p:blipFill>
        <p:spPr>
          <a:xfrm>
            <a:off x="3389950" y="827875"/>
            <a:ext cx="5580159" cy="3705824"/>
          </a:xfrm>
          <a:prstGeom prst="rect">
            <a:avLst/>
          </a:prstGeom>
          <a:noFill/>
          <a:ln>
            <a:noFill/>
          </a:ln>
        </p:spPr>
      </p:pic>
      <p:sp>
        <p:nvSpPr>
          <p:cNvPr id="810" name="Google Shape;810;p57"/>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11" name="Google Shape;811;p57"/>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09</a:t>
            </a:r>
            <a:endParaRPr sz="2400">
              <a:solidFill>
                <a:schemeClr val="lt2"/>
              </a:solidFill>
              <a:latin typeface="Google Sans SemiBold"/>
              <a:ea typeface="Google Sans SemiBold"/>
              <a:cs typeface="Google Sans SemiBold"/>
              <a:sym typeface="Google Sans SemiBold"/>
            </a:endParaRPr>
          </a:p>
        </p:txBody>
      </p:sp>
      <p:sp>
        <p:nvSpPr>
          <p:cNvPr id="812" name="Google Shape;812;p57"/>
          <p:cNvSpPr txBox="1"/>
          <p:nvPr/>
        </p:nvSpPr>
        <p:spPr>
          <a:xfrm>
            <a:off x="452375" y="1049950"/>
            <a:ext cx="3861600" cy="24369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Main Logic Board and Chin Board</a:t>
            </a:r>
            <a:endParaRPr sz="11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813" name="Google Shape;813;p57"/>
          <p:cNvSpPr txBox="1"/>
          <p:nvPr/>
        </p:nvSpPr>
        <p:spPr>
          <a:xfrm>
            <a:off x="449953" y="1582891"/>
            <a:ext cx="3246600" cy="29247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Use Prying tool, if necessary, to lift the main logic board and components out of enclosure.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This component includes small quantities of a number of notable materials that could be recovered, including:</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Precious metal coatings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Silicone</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Neodymium (Rare Earth Element) Magnets in Wide Rear Cam</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14" name="Google Shape;814;p57"/>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18" name="Shape 818"/>
        <p:cNvGrpSpPr/>
        <p:nvPr/>
      </p:nvGrpSpPr>
      <p:grpSpPr>
        <a:xfrm>
          <a:off x="0" y="0"/>
          <a:ext cx="0" cy="0"/>
          <a:chOff x="0" y="0"/>
          <a:chExt cx="0" cy="0"/>
        </a:xfrm>
      </p:grpSpPr>
      <p:pic>
        <p:nvPicPr>
          <p:cNvPr id="819" name="Google Shape;819;p58"/>
          <p:cNvPicPr preferRelativeResize="0"/>
          <p:nvPr/>
        </p:nvPicPr>
        <p:blipFill>
          <a:blip r:embed="rId3">
            <a:alphaModFix/>
          </a:blip>
          <a:stretch>
            <a:fillRect/>
          </a:stretch>
        </p:blipFill>
        <p:spPr>
          <a:xfrm>
            <a:off x="3795325" y="1502400"/>
            <a:ext cx="5196275" cy="2898497"/>
          </a:xfrm>
          <a:prstGeom prst="rect">
            <a:avLst/>
          </a:prstGeom>
          <a:noFill/>
          <a:ln>
            <a:noFill/>
          </a:ln>
        </p:spPr>
      </p:pic>
      <p:sp>
        <p:nvSpPr>
          <p:cNvPr id="820" name="Google Shape;820;p58"/>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21" name="Google Shape;821;p58"/>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10</a:t>
            </a:r>
            <a:endParaRPr sz="2400">
              <a:solidFill>
                <a:schemeClr val="lt2"/>
              </a:solidFill>
              <a:latin typeface="Google Sans SemiBold"/>
              <a:ea typeface="Google Sans SemiBold"/>
              <a:cs typeface="Google Sans SemiBold"/>
              <a:sym typeface="Google Sans SemiBold"/>
            </a:endParaRPr>
          </a:p>
        </p:txBody>
      </p:sp>
      <p:sp>
        <p:nvSpPr>
          <p:cNvPr id="822" name="Google Shape;822;p58"/>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Battery</a:t>
            </a:r>
            <a:endParaRPr sz="1900">
              <a:solidFill>
                <a:schemeClr val="dk1"/>
              </a:solidFill>
              <a:latin typeface="Google Sans SemiBold"/>
              <a:ea typeface="Google Sans SemiBold"/>
              <a:cs typeface="Google Sans SemiBold"/>
              <a:sym typeface="Google Sans SemiBold"/>
            </a:endParaRPr>
          </a:p>
        </p:txBody>
      </p:sp>
      <p:sp>
        <p:nvSpPr>
          <p:cNvPr id="823" name="Google Shape;823;p58"/>
          <p:cNvSpPr txBox="1"/>
          <p:nvPr/>
        </p:nvSpPr>
        <p:spPr>
          <a:xfrm>
            <a:off x="449950" y="1582900"/>
            <a:ext cx="4444800" cy="36942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Although some recyclers may pry the battery out, we recommend first applying 99.9% isopropyl alcohol under the battery to compromise the adhesive.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Al</a:t>
            </a:r>
            <a:r>
              <a:rPr lang="en-US" sz="1000">
                <a:solidFill>
                  <a:schemeClr val="dk1"/>
                </a:solidFill>
                <a:latin typeface="Google Sans"/>
                <a:ea typeface="Google Sans"/>
                <a:cs typeface="Google Sans"/>
                <a:sym typeface="Google Sans"/>
              </a:rPr>
              <a:t>ternatively, a recycler</a:t>
            </a:r>
            <a:r>
              <a:rPr lang="en-US" sz="1000">
                <a:solidFill>
                  <a:schemeClr val="dk1"/>
                </a:solidFill>
                <a:latin typeface="Google Sans"/>
                <a:ea typeface="Google Sans"/>
                <a:cs typeface="Google Sans"/>
                <a:sym typeface="Google Sans"/>
              </a:rPr>
              <a:t> </a:t>
            </a:r>
            <a:r>
              <a:rPr lang="en-US" sz="1000">
                <a:solidFill>
                  <a:schemeClr val="dk1"/>
                </a:solidFill>
                <a:latin typeface="Google Sans"/>
                <a:ea typeface="Google Sans"/>
                <a:cs typeface="Google Sans"/>
                <a:sym typeface="Google Sans"/>
              </a:rPr>
              <a:t>could heat the adhesive under the battery to 158℉ (70 ℃) to weaken the adhesive bond. We </a:t>
            </a:r>
            <a:r>
              <a:rPr lang="en-US" sz="1000">
                <a:solidFill>
                  <a:schemeClr val="dk1"/>
                </a:solidFill>
                <a:latin typeface="Google Sans"/>
                <a:ea typeface="Google Sans"/>
                <a:cs typeface="Google Sans"/>
                <a:sym typeface="Google Sans"/>
              </a:rPr>
              <a:t>recommend</a:t>
            </a:r>
            <a:r>
              <a:rPr lang="en-US" sz="1000">
                <a:solidFill>
                  <a:schemeClr val="dk1"/>
                </a:solidFill>
                <a:latin typeface="Google Sans"/>
                <a:ea typeface="Google Sans"/>
                <a:cs typeface="Google Sans"/>
                <a:sym typeface="Google Sans"/>
              </a:rPr>
              <a:t> a duration of 10 minutes on the hot plate. Use caution. The heating plate is a hot surface and it could cause burns.</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Battery must be recycled with specialized processes such as pyrometallurgy or hydrometallurgy.</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Cobalt</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Lithium</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Nickel</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Precious Metals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Gold plating on flex cable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24" name="Google Shape;824;p58"/>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28" name="Shape 828"/>
        <p:cNvGrpSpPr/>
        <p:nvPr/>
      </p:nvGrpSpPr>
      <p:grpSpPr>
        <a:xfrm>
          <a:off x="0" y="0"/>
          <a:ext cx="0" cy="0"/>
          <a:chOff x="0" y="0"/>
          <a:chExt cx="0" cy="0"/>
        </a:xfrm>
      </p:grpSpPr>
      <p:pic>
        <p:nvPicPr>
          <p:cNvPr id="829" name="Google Shape;829;p59"/>
          <p:cNvPicPr preferRelativeResize="0"/>
          <p:nvPr/>
        </p:nvPicPr>
        <p:blipFill>
          <a:blip r:embed="rId3">
            <a:alphaModFix/>
          </a:blip>
          <a:stretch>
            <a:fillRect/>
          </a:stretch>
        </p:blipFill>
        <p:spPr>
          <a:xfrm>
            <a:off x="3742725" y="994874"/>
            <a:ext cx="4788323" cy="3436524"/>
          </a:xfrm>
          <a:prstGeom prst="rect">
            <a:avLst/>
          </a:prstGeom>
          <a:noFill/>
          <a:ln>
            <a:noFill/>
          </a:ln>
        </p:spPr>
      </p:pic>
      <p:sp>
        <p:nvSpPr>
          <p:cNvPr id="830" name="Google Shape;830;p59"/>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31" name="Google Shape;831;p59"/>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11</a:t>
            </a:r>
            <a:endParaRPr sz="2400">
              <a:solidFill>
                <a:schemeClr val="lt2"/>
              </a:solidFill>
              <a:latin typeface="Google Sans SemiBold"/>
              <a:ea typeface="Google Sans SemiBold"/>
              <a:cs typeface="Google Sans SemiBold"/>
              <a:sym typeface="Google Sans SemiBold"/>
            </a:endParaRPr>
          </a:p>
        </p:txBody>
      </p:sp>
      <p:sp>
        <p:nvSpPr>
          <p:cNvPr id="832" name="Google Shape;832;p59"/>
          <p:cNvSpPr txBox="1"/>
          <p:nvPr/>
        </p:nvSpPr>
        <p:spPr>
          <a:xfrm>
            <a:off x="452375" y="1049950"/>
            <a:ext cx="40818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Display &amp; Cover Glass</a:t>
            </a:r>
            <a:endParaRPr sz="1900">
              <a:solidFill>
                <a:schemeClr val="dk1"/>
              </a:solidFill>
              <a:latin typeface="Google Sans SemiBold"/>
              <a:ea typeface="Google Sans SemiBold"/>
              <a:cs typeface="Google Sans SemiBold"/>
              <a:sym typeface="Google Sans SemiBold"/>
            </a:endParaRPr>
          </a:p>
        </p:txBody>
      </p:sp>
      <p:sp>
        <p:nvSpPr>
          <p:cNvPr id="833" name="Google Shape;833;p59"/>
          <p:cNvSpPr txBox="1"/>
          <p:nvPr/>
        </p:nvSpPr>
        <p:spPr>
          <a:xfrm>
            <a:off x="449953" y="1506691"/>
            <a:ext cx="3246600" cy="29247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If possible, heat device to loosen adhesive. Use prying device with thin edge to lift </a:t>
            </a:r>
            <a:r>
              <a:rPr lang="en-US" sz="1000">
                <a:solidFill>
                  <a:schemeClr val="dk1"/>
                </a:solidFill>
                <a:latin typeface="Google Sans"/>
                <a:ea typeface="Google Sans"/>
                <a:cs typeface="Google Sans"/>
                <a:sym typeface="Google Sans"/>
              </a:rPr>
              <a:t>back</a:t>
            </a:r>
            <a:r>
              <a:rPr lang="en-US" sz="1000">
                <a:solidFill>
                  <a:schemeClr val="dk1"/>
                </a:solidFill>
                <a:latin typeface="Google Sans"/>
                <a:ea typeface="Google Sans"/>
                <a:cs typeface="Google Sans"/>
                <a:sym typeface="Google Sans"/>
              </a:rPr>
              <a:t> cover off of the enclosure.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The display also includes a number of flexible printed circuit boards, which can be pried off.</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Glass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 Film Backing</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 Display Flex Cable</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Steel</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Gold plating on flex cable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34" name="Google Shape;834;p59"/>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835" name="Google Shape;835;p59"/>
          <p:cNvSpPr/>
          <p:nvPr/>
        </p:nvSpPr>
        <p:spPr>
          <a:xfrm>
            <a:off x="457203" y="3875250"/>
            <a:ext cx="2425800" cy="924300"/>
          </a:xfrm>
          <a:prstGeom prst="roundRect">
            <a:avLst>
              <a:gd fmla="val 5173" name="adj"/>
            </a:avLst>
          </a:prstGeom>
          <a:solidFill>
            <a:srgbClr val="FFE5DD"/>
          </a:solidFill>
          <a:ln>
            <a:noFill/>
          </a:ln>
        </p:spPr>
        <p:txBody>
          <a:bodyPr anchorCtr="0" anchor="t" bIns="71425" lIns="497200" spcFirstLastPara="1" rIns="285750" wrap="square" tIns="160025">
            <a:noAutofit/>
          </a:bodyPr>
          <a:lstStyle/>
          <a:p>
            <a:pPr indent="0" lvl="0" marL="0" rtl="0" algn="l">
              <a:lnSpc>
                <a:spcPct val="100000"/>
              </a:lnSpc>
              <a:spcBef>
                <a:spcPts val="0"/>
              </a:spcBef>
              <a:spcAft>
                <a:spcPts val="0"/>
              </a:spcAft>
              <a:buNone/>
            </a:pPr>
            <a:r>
              <a:rPr lang="en-US" sz="1100">
                <a:solidFill>
                  <a:srgbClr val="202124"/>
                </a:solidFill>
                <a:latin typeface="Google Sans SemiBold"/>
                <a:ea typeface="Google Sans SemiBold"/>
                <a:cs typeface="Google Sans SemiBold"/>
                <a:sym typeface="Google Sans SemiBold"/>
              </a:rPr>
              <a:t>Note</a:t>
            </a:r>
            <a:endParaRPr sz="1100">
              <a:solidFill>
                <a:srgbClr val="202124"/>
              </a:solidFill>
              <a:latin typeface="Google Sans SemiBold"/>
              <a:ea typeface="Google Sans SemiBold"/>
              <a:cs typeface="Google Sans SemiBold"/>
              <a:sym typeface="Google Sans SemiBold"/>
            </a:endParaRPr>
          </a:p>
          <a:p>
            <a:pPr indent="0" lvl="0" marL="0" rtl="0" algn="l">
              <a:spcBef>
                <a:spcPts val="600"/>
              </a:spcBef>
              <a:spcAft>
                <a:spcPts val="0"/>
              </a:spcAft>
              <a:buNone/>
            </a:pPr>
            <a:r>
              <a:rPr lang="en-US" sz="800">
                <a:solidFill>
                  <a:srgbClr val="202124"/>
                </a:solidFill>
                <a:latin typeface="Google Sans Text"/>
                <a:ea typeface="Google Sans Text"/>
                <a:cs typeface="Google Sans Text"/>
                <a:sym typeface="Google Sans Text"/>
              </a:rPr>
              <a:t>Wear protective gloves and safety glasses when handling damaged parts.</a:t>
            </a:r>
            <a:endParaRPr sz="800">
              <a:solidFill>
                <a:srgbClr val="202124"/>
              </a:solidFill>
              <a:latin typeface="Google Sans Text"/>
              <a:ea typeface="Google Sans Text"/>
              <a:cs typeface="Google Sans Text"/>
              <a:sym typeface="Google Sans Text"/>
            </a:endParaRPr>
          </a:p>
          <a:p>
            <a:pPr indent="0" lvl="0" marL="0" rtl="0" algn="l">
              <a:spcBef>
                <a:spcPts val="600"/>
              </a:spcBef>
              <a:spcAft>
                <a:spcPts val="0"/>
              </a:spcAft>
              <a:buNone/>
            </a:pPr>
            <a:r>
              <a:t/>
            </a:r>
            <a:endParaRPr sz="800">
              <a:solidFill>
                <a:srgbClr val="202124"/>
              </a:solidFill>
              <a:latin typeface="Google Sans Text"/>
              <a:ea typeface="Google Sans Text"/>
              <a:cs typeface="Google Sans Text"/>
              <a:sym typeface="Google Sans Text"/>
            </a:endParaRPr>
          </a:p>
          <a:p>
            <a:pPr indent="0" lvl="0" marL="0" rtl="0" algn="l">
              <a:lnSpc>
                <a:spcPct val="100000"/>
              </a:lnSpc>
              <a:spcBef>
                <a:spcPts val="600"/>
              </a:spcBef>
              <a:spcAft>
                <a:spcPts val="600"/>
              </a:spcAft>
              <a:buNone/>
            </a:pPr>
            <a:r>
              <a:t/>
            </a:r>
            <a:endParaRPr sz="800">
              <a:solidFill>
                <a:srgbClr val="202124"/>
              </a:solidFill>
              <a:latin typeface="Google Sans Text"/>
              <a:ea typeface="Google Sans Text"/>
              <a:cs typeface="Google Sans Text"/>
              <a:sym typeface="Google Sans Text"/>
            </a:endParaRPr>
          </a:p>
        </p:txBody>
      </p:sp>
      <p:pic>
        <p:nvPicPr>
          <p:cNvPr id="836" name="Google Shape;836;p59"/>
          <p:cNvPicPr preferRelativeResize="0"/>
          <p:nvPr/>
        </p:nvPicPr>
        <p:blipFill>
          <a:blip r:embed="rId4">
            <a:alphaModFix/>
          </a:blip>
          <a:stretch>
            <a:fillRect/>
          </a:stretch>
        </p:blipFill>
        <p:spPr>
          <a:xfrm>
            <a:off x="661235" y="4093476"/>
            <a:ext cx="158923" cy="217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40" name="Shape 840"/>
        <p:cNvGrpSpPr/>
        <p:nvPr/>
      </p:nvGrpSpPr>
      <p:grpSpPr>
        <a:xfrm>
          <a:off x="0" y="0"/>
          <a:ext cx="0" cy="0"/>
          <a:chOff x="0" y="0"/>
          <a:chExt cx="0" cy="0"/>
        </a:xfrm>
      </p:grpSpPr>
      <p:sp>
        <p:nvSpPr>
          <p:cNvPr id="841" name="Google Shape;841;p60"/>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42" name="Google Shape;842;p60"/>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12</a:t>
            </a:r>
            <a:endParaRPr sz="2400">
              <a:solidFill>
                <a:schemeClr val="lt2"/>
              </a:solidFill>
              <a:latin typeface="Google Sans SemiBold"/>
              <a:ea typeface="Google Sans SemiBold"/>
              <a:cs typeface="Google Sans SemiBold"/>
              <a:sym typeface="Google Sans SemiBold"/>
            </a:endParaRPr>
          </a:p>
        </p:txBody>
      </p:sp>
      <p:sp>
        <p:nvSpPr>
          <p:cNvPr id="843" name="Google Shape;843;p60"/>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Rear Camera</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844" name="Google Shape;844;p60"/>
          <p:cNvSpPr txBox="1"/>
          <p:nvPr/>
        </p:nvSpPr>
        <p:spPr>
          <a:xfrm>
            <a:off x="449950" y="1582900"/>
            <a:ext cx="3293700" cy="2154900"/>
          </a:xfrm>
          <a:prstGeom prst="rect">
            <a:avLst/>
          </a:prstGeom>
          <a:noFill/>
          <a:ln>
            <a:noFill/>
          </a:ln>
        </p:spPr>
        <p:txBody>
          <a:bodyPr anchorCtr="0" anchor="t" bIns="0" lIns="0" spcFirstLastPara="1" rIns="0" wrap="square" tIns="0">
            <a:spAutoFit/>
          </a:bodyPr>
          <a:lstStyle/>
          <a:p>
            <a:pPr indent="0" lvl="0" marL="0" marR="63500" rtl="0" algn="l">
              <a:spcBef>
                <a:spcPts val="0"/>
              </a:spcBef>
              <a:spcAft>
                <a:spcPts val="0"/>
              </a:spcAft>
              <a:buNone/>
            </a:pPr>
            <a:r>
              <a:rPr lang="en-US" sz="1000">
                <a:solidFill>
                  <a:schemeClr val="dk1"/>
                </a:solidFill>
                <a:latin typeface="Google Sans"/>
                <a:ea typeface="Google Sans"/>
                <a:cs typeface="Google Sans"/>
                <a:sym typeface="Google Sans"/>
              </a:rPr>
              <a:t>Detach three rear camera flex connectors and front flex connector to lift module off of MLB.</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SUS (sheet) Rear Cam Backer</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Minimal Amount copper </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Minimal Amount Rare Earth Element in Front Cam Magnet</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Gold plating on flex cable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45" name="Google Shape;845;p60"/>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846" name="Google Shape;846;p60"/>
          <p:cNvPicPr preferRelativeResize="0"/>
          <p:nvPr/>
        </p:nvPicPr>
        <p:blipFill>
          <a:blip r:embed="rId3">
            <a:alphaModFix/>
          </a:blip>
          <a:stretch>
            <a:fillRect/>
          </a:stretch>
        </p:blipFill>
        <p:spPr>
          <a:xfrm>
            <a:off x="3904950" y="1561400"/>
            <a:ext cx="2422527" cy="2154899"/>
          </a:xfrm>
          <a:prstGeom prst="rect">
            <a:avLst/>
          </a:prstGeom>
          <a:noFill/>
          <a:ln>
            <a:noFill/>
          </a:ln>
        </p:spPr>
      </p:pic>
      <p:pic>
        <p:nvPicPr>
          <p:cNvPr id="847" name="Google Shape;847;p60"/>
          <p:cNvPicPr preferRelativeResize="0"/>
          <p:nvPr/>
        </p:nvPicPr>
        <p:blipFill>
          <a:blip r:embed="rId4">
            <a:alphaModFix/>
          </a:blip>
          <a:stretch>
            <a:fillRect/>
          </a:stretch>
        </p:blipFill>
        <p:spPr>
          <a:xfrm>
            <a:off x="6481403" y="1561400"/>
            <a:ext cx="2360447" cy="2092353"/>
          </a:xfrm>
          <a:prstGeom prst="rect">
            <a:avLst/>
          </a:prstGeom>
          <a:noFill/>
          <a:ln>
            <a:noFill/>
          </a:ln>
        </p:spPr>
      </p:pic>
      <p:sp>
        <p:nvSpPr>
          <p:cNvPr id="848" name="Google Shape;848;p60"/>
          <p:cNvSpPr/>
          <p:nvPr/>
        </p:nvSpPr>
        <p:spPr>
          <a:xfrm rot="5400000">
            <a:off x="5233726" y="2399450"/>
            <a:ext cx="284700" cy="478800"/>
          </a:xfrm>
          <a:prstGeom prst="roundRect">
            <a:avLst>
              <a:gd fmla="val 13275" name="adj"/>
            </a:avLst>
          </a:prstGeom>
          <a:noFill/>
          <a:ln cap="flat" cmpd="sng" w="19050">
            <a:solidFill>
              <a:srgbClr val="EDF9BB"/>
            </a:solidFill>
            <a:prstDash val="solid"/>
            <a:round/>
            <a:headEnd len="sm" w="sm" type="none"/>
            <a:tailEnd len="sm" w="sm" type="none"/>
          </a:ln>
          <a:effectLst>
            <a:outerShdw rotWithShape="0" algn="bl" dir="3600000" dist="38100">
              <a:srgbClr val="000000">
                <a:alpha val="5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49" name="Google Shape;849;p60"/>
          <p:cNvSpPr/>
          <p:nvPr/>
        </p:nvSpPr>
        <p:spPr>
          <a:xfrm rot="5400000">
            <a:off x="4507551" y="2399450"/>
            <a:ext cx="284700" cy="478800"/>
          </a:xfrm>
          <a:prstGeom prst="roundRect">
            <a:avLst>
              <a:gd fmla="val 13275" name="adj"/>
            </a:avLst>
          </a:prstGeom>
          <a:noFill/>
          <a:ln cap="flat" cmpd="sng" w="19050">
            <a:solidFill>
              <a:srgbClr val="EDF9BB"/>
            </a:solidFill>
            <a:prstDash val="solid"/>
            <a:round/>
            <a:headEnd len="sm" w="sm" type="none"/>
            <a:tailEnd len="sm" w="sm" type="none"/>
          </a:ln>
          <a:effectLst>
            <a:outerShdw rotWithShape="0" algn="bl" dir="3600000" dist="38100">
              <a:srgbClr val="000000">
                <a:alpha val="5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50" name="Google Shape;850;p60"/>
          <p:cNvSpPr/>
          <p:nvPr/>
        </p:nvSpPr>
        <p:spPr>
          <a:xfrm rot="5400000">
            <a:off x="6961825" y="2553225"/>
            <a:ext cx="251400" cy="384300"/>
          </a:xfrm>
          <a:prstGeom prst="roundRect">
            <a:avLst>
              <a:gd fmla="val 13275" name="adj"/>
            </a:avLst>
          </a:prstGeom>
          <a:noFill/>
          <a:ln cap="flat" cmpd="sng" w="19050">
            <a:solidFill>
              <a:srgbClr val="EDF9BB"/>
            </a:solidFill>
            <a:prstDash val="solid"/>
            <a:round/>
            <a:headEnd len="sm" w="sm" type="none"/>
            <a:tailEnd len="sm" w="sm" type="none"/>
          </a:ln>
          <a:effectLst>
            <a:outerShdw rotWithShape="0" algn="bl" dir="3600000" dist="38100">
              <a:srgbClr val="000000">
                <a:alpha val="5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54" name="Shape 854"/>
        <p:cNvGrpSpPr/>
        <p:nvPr/>
      </p:nvGrpSpPr>
      <p:grpSpPr>
        <a:xfrm>
          <a:off x="0" y="0"/>
          <a:ext cx="0" cy="0"/>
          <a:chOff x="0" y="0"/>
          <a:chExt cx="0" cy="0"/>
        </a:xfrm>
      </p:grpSpPr>
      <p:sp>
        <p:nvSpPr>
          <p:cNvPr id="855" name="Google Shape;855;p61"/>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56" name="Google Shape;856;p61"/>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13</a:t>
            </a:r>
            <a:endParaRPr sz="2400">
              <a:solidFill>
                <a:schemeClr val="lt2"/>
              </a:solidFill>
              <a:latin typeface="Google Sans SemiBold"/>
              <a:ea typeface="Google Sans SemiBold"/>
              <a:cs typeface="Google Sans SemiBold"/>
              <a:sym typeface="Google Sans SemiBold"/>
            </a:endParaRPr>
          </a:p>
        </p:txBody>
      </p:sp>
      <p:sp>
        <p:nvSpPr>
          <p:cNvPr id="857" name="Google Shape;857;p61"/>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Top Speaker</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858" name="Google Shape;858;p61"/>
          <p:cNvSpPr txBox="1"/>
          <p:nvPr/>
        </p:nvSpPr>
        <p:spPr>
          <a:xfrm>
            <a:off x="449950" y="1582900"/>
            <a:ext cx="3293700" cy="16932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Use prying tool to lift up the top speaker.</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Neodymium (Rare Earth Element) Magnets in Speaker</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59" name="Google Shape;859;p61"/>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860" name="Google Shape;860;p61"/>
          <p:cNvPicPr preferRelativeResize="0"/>
          <p:nvPr/>
        </p:nvPicPr>
        <p:blipFill rotWithShape="1">
          <a:blip r:embed="rId3">
            <a:alphaModFix/>
          </a:blip>
          <a:srcRect b="0" l="17108" r="0" t="0"/>
          <a:stretch/>
        </p:blipFill>
        <p:spPr>
          <a:xfrm>
            <a:off x="3913025" y="1145975"/>
            <a:ext cx="4822774" cy="3072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64" name="Shape 864"/>
        <p:cNvGrpSpPr/>
        <p:nvPr/>
      </p:nvGrpSpPr>
      <p:grpSpPr>
        <a:xfrm>
          <a:off x="0" y="0"/>
          <a:ext cx="0" cy="0"/>
          <a:chOff x="0" y="0"/>
          <a:chExt cx="0" cy="0"/>
        </a:xfrm>
      </p:grpSpPr>
      <p:sp>
        <p:nvSpPr>
          <p:cNvPr id="865" name="Google Shape;865;p62"/>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66" name="Google Shape;866;p62"/>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14</a:t>
            </a:r>
            <a:endParaRPr sz="2400">
              <a:solidFill>
                <a:schemeClr val="lt2"/>
              </a:solidFill>
              <a:latin typeface="Google Sans SemiBold"/>
              <a:ea typeface="Google Sans SemiBold"/>
              <a:cs typeface="Google Sans SemiBold"/>
              <a:sym typeface="Google Sans SemiBold"/>
            </a:endParaRPr>
          </a:p>
        </p:txBody>
      </p:sp>
      <p:sp>
        <p:nvSpPr>
          <p:cNvPr id="867" name="Google Shape;867;p62"/>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Bottom Speaker</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868" name="Google Shape;868;p62"/>
          <p:cNvSpPr txBox="1"/>
          <p:nvPr/>
        </p:nvSpPr>
        <p:spPr>
          <a:xfrm>
            <a:off x="449953" y="1582891"/>
            <a:ext cx="3246600" cy="21549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Push the bottom speaker by hand from the CG side and remove it.</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Neodymium (Rare Earth Element) Magnets in Speaker</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Polycarbonate Casing</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Sheet Steel (internal)</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69" name="Google Shape;869;p62"/>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870" name="Google Shape;870;p62"/>
          <p:cNvPicPr preferRelativeResize="0"/>
          <p:nvPr/>
        </p:nvPicPr>
        <p:blipFill>
          <a:blip r:embed="rId3">
            <a:alphaModFix/>
          </a:blip>
          <a:stretch>
            <a:fillRect/>
          </a:stretch>
        </p:blipFill>
        <p:spPr>
          <a:xfrm>
            <a:off x="4144100" y="944275"/>
            <a:ext cx="3966001" cy="3067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74" name="Shape 874"/>
        <p:cNvGrpSpPr/>
        <p:nvPr/>
      </p:nvGrpSpPr>
      <p:grpSpPr>
        <a:xfrm>
          <a:off x="0" y="0"/>
          <a:ext cx="0" cy="0"/>
          <a:chOff x="0" y="0"/>
          <a:chExt cx="0" cy="0"/>
        </a:xfrm>
      </p:grpSpPr>
      <p:sp>
        <p:nvSpPr>
          <p:cNvPr id="875" name="Google Shape;875;p63"/>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76" name="Google Shape;876;p63"/>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15</a:t>
            </a:r>
            <a:endParaRPr sz="2400">
              <a:solidFill>
                <a:schemeClr val="lt2"/>
              </a:solidFill>
              <a:latin typeface="Google Sans SemiBold"/>
              <a:ea typeface="Google Sans SemiBold"/>
              <a:cs typeface="Google Sans SemiBold"/>
              <a:sym typeface="Google Sans SemiBold"/>
            </a:endParaRPr>
          </a:p>
        </p:txBody>
      </p:sp>
      <p:sp>
        <p:nvSpPr>
          <p:cNvPr id="877" name="Google Shape;877;p63"/>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Haptics / Vibrator</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878" name="Google Shape;878;p63"/>
          <p:cNvSpPr txBox="1"/>
          <p:nvPr/>
        </p:nvSpPr>
        <p:spPr>
          <a:xfrm>
            <a:off x="449953" y="1582891"/>
            <a:ext cx="3246600" cy="24627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Use the prying tool to remove the haptics vibrator from the enclosure.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Neodymium (Rare Earth Element) Magnets in Speaker</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Tungsten Alloy in vibrator mass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SUS (sheet)</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79" name="Google Shape;879;p63"/>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880" name="Google Shape;880;p63"/>
          <p:cNvPicPr preferRelativeResize="0"/>
          <p:nvPr/>
        </p:nvPicPr>
        <p:blipFill>
          <a:blip r:embed="rId3">
            <a:alphaModFix/>
          </a:blip>
          <a:stretch>
            <a:fillRect/>
          </a:stretch>
        </p:blipFill>
        <p:spPr>
          <a:xfrm>
            <a:off x="3899100" y="491400"/>
            <a:ext cx="4887925" cy="397621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84" name="Shape 884"/>
        <p:cNvGrpSpPr/>
        <p:nvPr/>
      </p:nvGrpSpPr>
      <p:grpSpPr>
        <a:xfrm>
          <a:off x="0" y="0"/>
          <a:ext cx="0" cy="0"/>
          <a:chOff x="0" y="0"/>
          <a:chExt cx="0" cy="0"/>
        </a:xfrm>
      </p:grpSpPr>
      <p:sp>
        <p:nvSpPr>
          <p:cNvPr id="885" name="Google Shape;885;p64"/>
          <p:cNvSpPr/>
          <p:nvPr/>
        </p:nvSpPr>
        <p:spPr>
          <a:xfrm>
            <a:off x="2397766" y="543266"/>
            <a:ext cx="6289200" cy="4256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886" name="Google Shape;886;p64"/>
          <p:cNvSpPr txBox="1"/>
          <p:nvPr/>
        </p:nvSpPr>
        <p:spPr>
          <a:xfrm>
            <a:off x="457202" y="571500"/>
            <a:ext cx="1881300" cy="736500"/>
          </a:xfrm>
          <a:prstGeom prst="rect">
            <a:avLst/>
          </a:prstGeom>
          <a:noFill/>
          <a:ln>
            <a:noFill/>
          </a:ln>
        </p:spPr>
        <p:txBody>
          <a:bodyPr anchorCtr="0" anchor="t" bIns="0" lIns="0" spcFirstLastPara="1" rIns="0" wrap="square" tIns="12375">
            <a:noAutofit/>
          </a:bodyPr>
          <a:lstStyle/>
          <a:p>
            <a:pPr indent="0" lvl="0" marL="25400" marR="25400" rtl="0" algn="l">
              <a:lnSpc>
                <a:spcPct val="90000"/>
              </a:lnSpc>
              <a:spcBef>
                <a:spcPts val="0"/>
              </a:spcBef>
              <a:spcAft>
                <a:spcPts val="0"/>
              </a:spcAft>
              <a:buClr>
                <a:srgbClr val="000000"/>
              </a:buClr>
              <a:buSzPts val="1200"/>
              <a:buFont typeface="Arial"/>
              <a:buNone/>
            </a:pPr>
            <a:r>
              <a:rPr lang="en-US" sz="1900">
                <a:solidFill>
                  <a:schemeClr val="dk1"/>
                </a:solidFill>
                <a:latin typeface="Google Sans Text Medium"/>
                <a:ea typeface="Google Sans Text Medium"/>
                <a:cs typeface="Google Sans Text Medium"/>
                <a:sym typeface="Google Sans Text Medium"/>
              </a:rPr>
              <a:t>Frequently Asked Questions</a:t>
            </a:r>
            <a:endParaRPr i="0" sz="1900" u="none" cap="none" strike="noStrike">
              <a:solidFill>
                <a:schemeClr val="dk1"/>
              </a:solidFill>
              <a:latin typeface="Google Sans Text Medium"/>
              <a:ea typeface="Google Sans Text Medium"/>
              <a:cs typeface="Google Sans Text Medium"/>
              <a:sym typeface="Google Sans Text Medium"/>
            </a:endParaRPr>
          </a:p>
          <a:p>
            <a:pPr indent="0" lvl="0" marL="25400" marR="355600" rtl="0" algn="l">
              <a:lnSpc>
                <a:spcPct val="125000"/>
              </a:lnSpc>
              <a:spcBef>
                <a:spcPts val="0"/>
              </a:spcBef>
              <a:spcAft>
                <a:spcPts val="0"/>
              </a:spcAft>
              <a:buClr>
                <a:srgbClr val="000000"/>
              </a:buClr>
              <a:buSzPts val="1200"/>
              <a:buFont typeface="Arial"/>
              <a:buNone/>
            </a:pPr>
            <a:r>
              <a:t/>
            </a:r>
            <a:endParaRPr sz="1000">
              <a:solidFill>
                <a:srgbClr val="A3A9AD"/>
              </a:solidFill>
              <a:latin typeface="Google Sans"/>
              <a:ea typeface="Google Sans"/>
              <a:cs typeface="Google Sans"/>
              <a:sym typeface="Google Sans"/>
            </a:endParaRPr>
          </a:p>
        </p:txBody>
      </p:sp>
      <p:graphicFrame>
        <p:nvGraphicFramePr>
          <p:cNvPr id="887" name="Google Shape;887;p64"/>
          <p:cNvGraphicFramePr/>
          <p:nvPr/>
        </p:nvGraphicFramePr>
        <p:xfrm>
          <a:off x="2724765" y="733299"/>
          <a:ext cx="3000000" cy="3000000"/>
        </p:xfrm>
        <a:graphic>
          <a:graphicData uri="http://schemas.openxmlformats.org/drawingml/2006/table">
            <a:tbl>
              <a:tblPr>
                <a:noFill/>
                <a:tableStyleId>{92FA5CA0-B55C-41DF-9AAD-D6B9732A0505}</a:tableStyleId>
              </a:tblPr>
              <a:tblGrid>
                <a:gridCol w="1889575"/>
                <a:gridCol w="2653950"/>
                <a:gridCol w="1091625"/>
              </a:tblGrid>
              <a:tr h="255300">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Questions</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Answer</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1"/>
                      </a:solidFill>
                      <a:prstDash val="solid"/>
                      <a:round/>
                      <a:headEnd len="sm" w="sm" type="none"/>
                      <a:tailEnd len="sm" w="sm" type="none"/>
                    </a:lnB>
                  </a:tcPr>
                </a:tc>
              </a:tr>
              <a:tr h="952125">
                <a:tc>
                  <a:txBody>
                    <a:bodyPr/>
                    <a:lstStyle/>
                    <a:p>
                      <a:pPr indent="0" lvl="0" marL="0" rtl="0" algn="l">
                        <a:spcBef>
                          <a:spcPts val="0"/>
                        </a:spcBef>
                        <a:spcAft>
                          <a:spcPts val="0"/>
                        </a:spcAft>
                        <a:buClr>
                          <a:schemeClr val="dk1"/>
                        </a:buClr>
                        <a:buSzPts val="1100"/>
                        <a:buFont typeface="Arial"/>
                        <a:buNone/>
                      </a:pPr>
                      <a:r>
                        <a:rPr lang="en-US" sz="800">
                          <a:solidFill>
                            <a:schemeClr val="dk1"/>
                          </a:solidFill>
                          <a:latin typeface="Google Sans SemiBold"/>
                          <a:ea typeface="Google Sans SemiBold"/>
                          <a:cs typeface="Google Sans SemiBold"/>
                          <a:sym typeface="Google Sans SemiBold"/>
                        </a:rPr>
                        <a:t>Is there information related to repair?</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1100"/>
                        <a:buFont typeface="Arial"/>
                        <a:buNone/>
                      </a:pPr>
                      <a:r>
                        <a:t/>
                      </a:r>
                      <a:endParaRPr sz="600">
                        <a:solidFill>
                          <a:schemeClr val="dk1"/>
                        </a:solidFill>
                        <a:latin typeface="Google Sans SemiBold"/>
                        <a:ea typeface="Google Sans SemiBold"/>
                        <a:cs typeface="Google Sans SemiBold"/>
                        <a:sym typeface="Google Sans SemiBold"/>
                      </a:endParaRPr>
                    </a:p>
                  </a:txBody>
                  <a:tcPr marT="57150" marB="57150" marR="34290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800">
                          <a:solidFill>
                            <a:srgbClr val="434343"/>
                          </a:solidFill>
                          <a:latin typeface="Google Sans"/>
                          <a:ea typeface="Google Sans"/>
                          <a:cs typeface="Google Sans"/>
                          <a:sym typeface="Google Sans"/>
                        </a:rPr>
                        <a:t>This recycling guide is for professional </a:t>
                      </a:r>
                      <a:r>
                        <a:rPr lang="en-US" sz="800">
                          <a:solidFill>
                            <a:srgbClr val="434343"/>
                          </a:solidFill>
                          <a:latin typeface="Google Sans"/>
                          <a:ea typeface="Google Sans"/>
                          <a:cs typeface="Google Sans"/>
                          <a:sym typeface="Google Sans"/>
                        </a:rPr>
                        <a:t>recyclers</a:t>
                      </a:r>
                      <a:r>
                        <a:rPr lang="en-US" sz="800">
                          <a:solidFill>
                            <a:srgbClr val="434343"/>
                          </a:solidFill>
                          <a:latin typeface="Google Sans"/>
                          <a:ea typeface="Google Sans"/>
                          <a:cs typeface="Google Sans"/>
                          <a:sym typeface="Google Sans"/>
                        </a:rPr>
                        <a:t> and is not intended in any way to serve as repair instructions. </a:t>
                      </a:r>
                      <a:endParaRPr sz="800">
                        <a:solidFill>
                          <a:srgbClr val="434343"/>
                        </a:solidFill>
                        <a:latin typeface="Google Sans"/>
                        <a:ea typeface="Google Sans"/>
                        <a:cs typeface="Google Sans"/>
                        <a:sym typeface="Google Sans"/>
                      </a:endParaRPr>
                    </a:p>
                    <a:p>
                      <a:pPr indent="0" lvl="0" marL="0" marR="0" rtl="0" algn="l">
                        <a:lnSpc>
                          <a:spcPct val="100000"/>
                        </a:lnSpc>
                        <a:spcBef>
                          <a:spcPts val="0"/>
                        </a:spcBef>
                        <a:spcAft>
                          <a:spcPts val="0"/>
                        </a:spcAft>
                        <a:buNone/>
                      </a:pPr>
                      <a:r>
                        <a:t/>
                      </a:r>
                      <a:endParaRPr sz="800">
                        <a:solidFill>
                          <a:srgbClr val="434343"/>
                        </a:solidFill>
                        <a:latin typeface="Google Sans"/>
                        <a:ea typeface="Google Sans"/>
                        <a:cs typeface="Google Sans"/>
                        <a:sym typeface="Google Sans"/>
                      </a:endParaRPr>
                    </a:p>
                    <a:p>
                      <a:pPr indent="0" lvl="0" marL="0" marR="0" rtl="0" algn="l">
                        <a:lnSpc>
                          <a:spcPct val="100000"/>
                        </a:lnSpc>
                        <a:spcBef>
                          <a:spcPts val="0"/>
                        </a:spcBef>
                        <a:spcAft>
                          <a:spcPts val="0"/>
                        </a:spcAft>
                        <a:buNone/>
                      </a:pPr>
                      <a:r>
                        <a:rPr lang="en-US" sz="800">
                          <a:solidFill>
                            <a:srgbClr val="434343"/>
                          </a:solidFill>
                          <a:latin typeface="Google Sans"/>
                          <a:ea typeface="Google Sans"/>
                          <a:cs typeface="Google Sans"/>
                          <a:sym typeface="Google Sans"/>
                        </a:rPr>
                        <a:t>For repair information or access to repair manuals, please visit: </a:t>
                      </a:r>
                      <a:r>
                        <a:rPr lang="en-US" sz="800" u="sng">
                          <a:solidFill>
                            <a:schemeClr val="hlink"/>
                          </a:solidFill>
                          <a:latin typeface="Google Sans"/>
                          <a:ea typeface="Google Sans"/>
                          <a:cs typeface="Google Sans"/>
                          <a:sym typeface="Google Sans"/>
                          <a:hlinkClick r:id="rId3"/>
                        </a:rPr>
                        <a:t>https://store.google.com/magazine/repaircenter</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896100">
                <a:tc>
                  <a:txBody>
                    <a:bodyPr/>
                    <a:lstStyle/>
                    <a:p>
                      <a:pPr indent="0" lvl="0" marL="0" rtl="0" algn="l">
                        <a:spcBef>
                          <a:spcPts val="0"/>
                        </a:spcBef>
                        <a:spcAft>
                          <a:spcPts val="0"/>
                        </a:spcAft>
                        <a:buClr>
                          <a:schemeClr val="dk1"/>
                        </a:buClr>
                        <a:buSzPts val="1100"/>
                        <a:buFont typeface="Arial"/>
                        <a:buNone/>
                      </a:pPr>
                      <a:r>
                        <a:rPr lang="en-US" sz="800">
                          <a:solidFill>
                            <a:schemeClr val="dk1"/>
                          </a:solidFill>
                          <a:latin typeface="Google Sans SemiBold"/>
                          <a:ea typeface="Google Sans SemiBold"/>
                          <a:cs typeface="Google Sans SemiBold"/>
                          <a:sym typeface="Google Sans SemiBold"/>
                        </a:rPr>
                        <a:t>Does Google offer spare parts to recyclers to refurbish or repair smartphones?</a:t>
                      </a:r>
                      <a:endParaRPr sz="800">
                        <a:solidFill>
                          <a:schemeClr val="dk1"/>
                        </a:solidFill>
                        <a:latin typeface="Google Sans SemiBold"/>
                        <a:ea typeface="Google Sans SemiBold"/>
                        <a:cs typeface="Google Sans SemiBold"/>
                        <a:sym typeface="Google Sans SemiBold"/>
                      </a:endParaRPr>
                    </a:p>
                  </a:txBody>
                  <a:tcPr marT="57150" marB="57150" marR="34290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434343"/>
                          </a:solidFill>
                          <a:latin typeface="Google Sans"/>
                          <a:ea typeface="Google Sans"/>
                          <a:cs typeface="Google Sans"/>
                          <a:sym typeface="Google Sans"/>
                        </a:rPr>
                        <a:t>This recycling guide is for recyclers and is not intended in any way to serve as instructions to test, refurbish or repair.</a:t>
                      </a:r>
                      <a:endParaRPr sz="800">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sz="800">
                        <a:solidFill>
                          <a:srgbClr val="434343"/>
                        </a:solidFill>
                        <a:latin typeface="Google Sans"/>
                        <a:ea typeface="Google Sans"/>
                        <a:cs typeface="Google Sans"/>
                        <a:sym typeface="Google Sans"/>
                      </a:endParaRPr>
                    </a:p>
                    <a:p>
                      <a:pPr indent="0" lvl="0" marL="0" rtl="0" algn="l">
                        <a:spcBef>
                          <a:spcPts val="0"/>
                        </a:spcBef>
                        <a:spcAft>
                          <a:spcPts val="0"/>
                        </a:spcAft>
                        <a:buNone/>
                      </a:pPr>
                      <a:r>
                        <a:rPr lang="en-US" sz="800">
                          <a:solidFill>
                            <a:srgbClr val="434343"/>
                          </a:solidFill>
                          <a:latin typeface="Google Sans"/>
                          <a:ea typeface="Google Sans"/>
                          <a:cs typeface="Google Sans"/>
                          <a:sym typeface="Google Sans"/>
                        </a:rPr>
                        <a:t>For access to Pixel spare parts, please visit: </a:t>
                      </a:r>
                      <a:r>
                        <a:rPr lang="en-US" sz="800" u="sng">
                          <a:solidFill>
                            <a:schemeClr val="hlink"/>
                          </a:solidFill>
                          <a:latin typeface="Google Sans"/>
                          <a:ea typeface="Google Sans"/>
                          <a:cs typeface="Google Sans"/>
                          <a:sym typeface="Google Sans"/>
                          <a:hlinkClick r:id="rId4"/>
                        </a:rPr>
                        <a:t>https://www.ifixit.com/Parts/Google_Phone</a:t>
                      </a:r>
                      <a:endParaRPr sz="800">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70300">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How long does it take on average to recycle this device?</a:t>
                      </a:r>
                      <a:endParaRPr sz="800">
                        <a:solidFill>
                          <a:schemeClr val="dk1"/>
                        </a:solidFill>
                        <a:latin typeface="Google Sans SemiBold"/>
                        <a:ea typeface="Google Sans SemiBold"/>
                        <a:cs typeface="Google Sans SemiBold"/>
                        <a:sym typeface="Google Sans SemiBold"/>
                      </a:endParaRPr>
                    </a:p>
                  </a:txBody>
                  <a:tcPr marT="57150" marB="57150" marR="34290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2">
                  <a:txBody>
                    <a:bodyPr/>
                    <a:lstStyle/>
                    <a:p>
                      <a:pPr indent="0" lvl="0" marL="0" rtl="0" algn="l">
                        <a:spcBef>
                          <a:spcPts val="0"/>
                        </a:spcBef>
                        <a:spcAft>
                          <a:spcPts val="0"/>
                        </a:spcAft>
                        <a:buNone/>
                      </a:pPr>
                      <a:r>
                        <a:rPr lang="en-US" sz="800">
                          <a:solidFill>
                            <a:srgbClr val="434343"/>
                          </a:solidFill>
                          <a:latin typeface="Google Sans"/>
                          <a:ea typeface="Google Sans"/>
                          <a:cs typeface="Google Sans"/>
                          <a:sym typeface="Google Sans"/>
                        </a:rPr>
                        <a:t>Recycling times vary widely and depend on the how thoroughly the device is disassembled for material recovery and the specific tools and operational processes employed. To follow the steps in this guide, we estimate the device processing time will take approximately 1:30 - 5:00 minutes for a well-trained recycling technician.</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r h="1009625">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What hazards might there be when </a:t>
                      </a:r>
                      <a:r>
                        <a:rPr lang="en-US" sz="800">
                          <a:solidFill>
                            <a:schemeClr val="dk1"/>
                          </a:solidFill>
                          <a:latin typeface="Google Sans SemiBold"/>
                          <a:ea typeface="Google Sans SemiBold"/>
                          <a:cs typeface="Google Sans SemiBold"/>
                          <a:sym typeface="Google Sans SemiBold"/>
                        </a:rPr>
                        <a:t>disassembling</a:t>
                      </a:r>
                      <a:r>
                        <a:rPr lang="en-US" sz="800">
                          <a:solidFill>
                            <a:schemeClr val="dk1"/>
                          </a:solidFill>
                          <a:latin typeface="Google Sans SemiBold"/>
                          <a:ea typeface="Google Sans SemiBold"/>
                          <a:cs typeface="Google Sans SemiBold"/>
                          <a:sym typeface="Google Sans SemiBold"/>
                        </a:rPr>
                        <a:t> a device?</a:t>
                      </a:r>
                      <a:endParaRPr sz="1300">
                        <a:solidFill>
                          <a:schemeClr val="dk1"/>
                        </a:solidFill>
                        <a:latin typeface="Google Sans SemiBold"/>
                        <a:ea typeface="Google Sans SemiBold"/>
                        <a:cs typeface="Google Sans SemiBold"/>
                        <a:sym typeface="Google Sans SemiBold"/>
                      </a:endParaRPr>
                    </a:p>
                  </a:txBody>
                  <a:tcPr marT="57150" marB="57150" marR="34290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2">
                  <a:txBody>
                    <a:bodyPr/>
                    <a:lstStyle/>
                    <a:p>
                      <a:pPr indent="0" lvl="0" marL="0" rtl="0" algn="l">
                        <a:spcBef>
                          <a:spcPts val="0"/>
                        </a:spcBef>
                        <a:spcAft>
                          <a:spcPts val="0"/>
                        </a:spcAft>
                        <a:buNone/>
                      </a:pPr>
                      <a:r>
                        <a:rPr lang="en-US" sz="800">
                          <a:solidFill>
                            <a:srgbClr val="434343"/>
                          </a:solidFill>
                          <a:latin typeface="Google Sans"/>
                          <a:ea typeface="Google Sans"/>
                          <a:cs typeface="Google Sans"/>
                          <a:sym typeface="Google Sans"/>
                        </a:rPr>
                        <a:t>The main hazards related to the end-of-life processing of this device are: </a:t>
                      </a:r>
                      <a:endParaRPr sz="800">
                        <a:solidFill>
                          <a:srgbClr val="434343"/>
                        </a:solidFill>
                        <a:latin typeface="Google Sans"/>
                        <a:ea typeface="Google Sans"/>
                        <a:cs typeface="Google Sans"/>
                        <a:sym typeface="Google Sans"/>
                      </a:endParaRPr>
                    </a:p>
                    <a:p>
                      <a:pPr indent="-95250" lvl="0" marL="203200" rtl="0" algn="l">
                        <a:spcBef>
                          <a:spcPts val="0"/>
                        </a:spcBef>
                        <a:spcAft>
                          <a:spcPts val="0"/>
                        </a:spcAft>
                        <a:buClr>
                          <a:srgbClr val="434343"/>
                        </a:buClr>
                        <a:buSzPts val="500"/>
                        <a:buFont typeface="Google Sans"/>
                        <a:buAutoNum type="arabicPeriod"/>
                      </a:pPr>
                      <a:r>
                        <a:rPr lang="en-US" sz="800">
                          <a:solidFill>
                            <a:srgbClr val="434343"/>
                          </a:solidFill>
                          <a:latin typeface="Google Sans"/>
                          <a:ea typeface="Google Sans"/>
                          <a:cs typeface="Google Sans"/>
                          <a:sym typeface="Google Sans"/>
                        </a:rPr>
                        <a:t>Damaging the battery in such a way that a thermal runaway occurs; </a:t>
                      </a:r>
                      <a:endParaRPr sz="800">
                        <a:solidFill>
                          <a:srgbClr val="434343"/>
                        </a:solidFill>
                        <a:latin typeface="Google Sans"/>
                        <a:ea typeface="Google Sans"/>
                        <a:cs typeface="Google Sans"/>
                        <a:sym typeface="Google Sans"/>
                      </a:endParaRPr>
                    </a:p>
                    <a:p>
                      <a:pPr indent="-95250" lvl="0" marL="203200" rtl="0" algn="l">
                        <a:spcBef>
                          <a:spcPts val="0"/>
                        </a:spcBef>
                        <a:spcAft>
                          <a:spcPts val="0"/>
                        </a:spcAft>
                        <a:buClr>
                          <a:srgbClr val="434343"/>
                        </a:buClr>
                        <a:buSzPts val="500"/>
                        <a:buFont typeface="Google Sans"/>
                        <a:buAutoNum type="arabicPeriod"/>
                      </a:pPr>
                      <a:r>
                        <a:rPr lang="en-US" sz="800">
                          <a:solidFill>
                            <a:srgbClr val="434343"/>
                          </a:solidFill>
                          <a:latin typeface="Google Sans"/>
                          <a:ea typeface="Google Sans"/>
                          <a:cs typeface="Google Sans"/>
                          <a:sym typeface="Google Sans"/>
                        </a:rPr>
                        <a:t>Broken glass causing cuts or abrasions;</a:t>
                      </a:r>
                      <a:endParaRPr sz="800">
                        <a:solidFill>
                          <a:srgbClr val="434343"/>
                        </a:solidFill>
                        <a:latin typeface="Google Sans"/>
                        <a:ea typeface="Google Sans"/>
                        <a:cs typeface="Google Sans"/>
                        <a:sym typeface="Google Sans"/>
                      </a:endParaRPr>
                    </a:p>
                    <a:p>
                      <a:pPr indent="-95250" lvl="0" marL="203200" rtl="0" algn="l">
                        <a:spcBef>
                          <a:spcPts val="0"/>
                        </a:spcBef>
                        <a:spcAft>
                          <a:spcPts val="0"/>
                        </a:spcAft>
                        <a:buClr>
                          <a:srgbClr val="434343"/>
                        </a:buClr>
                        <a:buSzPts val="500"/>
                        <a:buFont typeface="Google Sans"/>
                        <a:buAutoNum type="arabicPeriod"/>
                      </a:pPr>
                      <a:r>
                        <a:rPr lang="en-US" sz="800">
                          <a:solidFill>
                            <a:srgbClr val="434343"/>
                          </a:solidFill>
                          <a:latin typeface="Google Sans"/>
                          <a:ea typeface="Google Sans"/>
                          <a:cs typeface="Google Sans"/>
                          <a:sym typeface="Google Sans"/>
                        </a:rPr>
                        <a:t>Chemical inhalation–especially if thermal runaway occurs and </a:t>
                      </a:r>
                      <a:endParaRPr sz="800">
                        <a:solidFill>
                          <a:srgbClr val="434343"/>
                        </a:solidFill>
                        <a:latin typeface="Google Sans"/>
                        <a:ea typeface="Google Sans"/>
                        <a:cs typeface="Google Sans"/>
                        <a:sym typeface="Google Sans"/>
                      </a:endParaRPr>
                    </a:p>
                    <a:p>
                      <a:pPr indent="-95250" lvl="0" marL="203200" rtl="0" algn="l">
                        <a:spcBef>
                          <a:spcPts val="0"/>
                        </a:spcBef>
                        <a:spcAft>
                          <a:spcPts val="0"/>
                        </a:spcAft>
                        <a:buClr>
                          <a:srgbClr val="434343"/>
                        </a:buClr>
                        <a:buSzPts val="500"/>
                        <a:buFont typeface="Google Sans"/>
                        <a:buAutoNum type="arabicPeriod"/>
                      </a:pPr>
                      <a:r>
                        <a:rPr lang="en-US" sz="800">
                          <a:solidFill>
                            <a:srgbClr val="434343"/>
                          </a:solidFill>
                          <a:latin typeface="Google Sans"/>
                          <a:ea typeface="Google Sans"/>
                          <a:cs typeface="Google Sans"/>
                          <a:sym typeface="Google Sans"/>
                        </a:rPr>
                        <a:t>Exposure to the class 1 laser module</a:t>
                      </a:r>
                      <a:endParaRPr sz="1300"/>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bl>
          </a:graphicData>
        </a:graphic>
      </p:graphicFrame>
      <p:sp>
        <p:nvSpPr>
          <p:cNvPr id="888" name="Google Shape;888;p64"/>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grpSp>
        <p:nvGrpSpPr>
          <p:cNvPr id="889" name="Google Shape;889;p64"/>
          <p:cNvGrpSpPr/>
          <p:nvPr/>
        </p:nvGrpSpPr>
        <p:grpSpPr>
          <a:xfrm>
            <a:off x="7445024" y="1069883"/>
            <a:ext cx="682505" cy="813150"/>
            <a:chOff x="11498475" y="1631625"/>
            <a:chExt cx="1209900" cy="1441500"/>
          </a:xfrm>
        </p:grpSpPr>
        <p:sp>
          <p:nvSpPr>
            <p:cNvPr id="890" name="Google Shape;890;p64"/>
            <p:cNvSpPr/>
            <p:nvPr/>
          </p:nvSpPr>
          <p:spPr>
            <a:xfrm>
              <a:off x="11498475" y="1631625"/>
              <a:ext cx="1209900" cy="1441500"/>
            </a:xfrm>
            <a:prstGeom prst="roundRect">
              <a:avLst>
                <a:gd fmla="val 9683" name="adj"/>
              </a:avLst>
            </a:prstGeom>
            <a:solidFill>
              <a:srgbClr val="FFFFFF"/>
            </a:solidFill>
            <a:ln cap="flat" cmpd="sng" w="9525">
              <a:solidFill>
                <a:schemeClr val="dk1"/>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891" name="Google Shape;891;p64">
              <a:hlinkClick r:id="rId5"/>
            </p:cNvPr>
            <p:cNvSpPr/>
            <p:nvPr/>
          </p:nvSpPr>
          <p:spPr>
            <a:xfrm>
              <a:off x="11662775" y="2746725"/>
              <a:ext cx="905400" cy="243300"/>
            </a:xfrm>
            <a:prstGeom prst="roundRect">
              <a:avLst>
                <a:gd fmla="val 50000" name="adj"/>
              </a:avLst>
            </a:prstGeom>
            <a:solidFill>
              <a:srgbClr val="B1CDFF"/>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rPr lang="en-US" sz="500" u="sng">
                  <a:solidFill>
                    <a:schemeClr val="hlink"/>
                  </a:solidFill>
                  <a:latin typeface="Google Sans SemiBold"/>
                  <a:ea typeface="Google Sans SemiBold"/>
                  <a:cs typeface="Google Sans SemiBold"/>
                  <a:sym typeface="Google Sans SemiBold"/>
                  <a:hlinkClick r:id="rId6"/>
                </a:rPr>
                <a:t>Link</a:t>
              </a:r>
              <a:endParaRPr sz="500">
                <a:solidFill>
                  <a:schemeClr val="dk1"/>
                </a:solidFill>
                <a:latin typeface="Google Sans SemiBold"/>
                <a:ea typeface="Google Sans SemiBold"/>
                <a:cs typeface="Google Sans SemiBold"/>
                <a:sym typeface="Google Sans SemiBold"/>
              </a:endParaRPr>
            </a:p>
          </p:txBody>
        </p:sp>
      </p:grpSp>
      <p:pic>
        <p:nvPicPr>
          <p:cNvPr id="892" name="Google Shape;892;p64"/>
          <p:cNvPicPr preferRelativeResize="0"/>
          <p:nvPr/>
        </p:nvPicPr>
        <p:blipFill>
          <a:blip r:embed="rId7">
            <a:alphaModFix/>
          </a:blip>
          <a:stretch>
            <a:fillRect/>
          </a:stretch>
        </p:blipFill>
        <p:spPr>
          <a:xfrm>
            <a:off x="7506937" y="1115000"/>
            <a:ext cx="558675" cy="557100"/>
          </a:xfrm>
          <a:prstGeom prst="rect">
            <a:avLst/>
          </a:prstGeom>
          <a:noFill/>
          <a:ln>
            <a:noFill/>
          </a:ln>
        </p:spPr>
      </p:pic>
      <p:grpSp>
        <p:nvGrpSpPr>
          <p:cNvPr id="893" name="Google Shape;893;p64"/>
          <p:cNvGrpSpPr/>
          <p:nvPr/>
        </p:nvGrpSpPr>
        <p:grpSpPr>
          <a:xfrm>
            <a:off x="7445024" y="2033883"/>
            <a:ext cx="682505" cy="813150"/>
            <a:chOff x="11498475" y="1631625"/>
            <a:chExt cx="1209900" cy="1441500"/>
          </a:xfrm>
        </p:grpSpPr>
        <p:sp>
          <p:nvSpPr>
            <p:cNvPr id="894" name="Google Shape;894;p64"/>
            <p:cNvSpPr/>
            <p:nvPr/>
          </p:nvSpPr>
          <p:spPr>
            <a:xfrm>
              <a:off x="11498475" y="1631625"/>
              <a:ext cx="1209900" cy="1441500"/>
            </a:xfrm>
            <a:prstGeom prst="roundRect">
              <a:avLst>
                <a:gd fmla="val 9683" name="adj"/>
              </a:avLst>
            </a:prstGeom>
            <a:solidFill>
              <a:srgbClr val="FFFFFF"/>
            </a:solidFill>
            <a:ln cap="flat" cmpd="sng" w="9525">
              <a:solidFill>
                <a:schemeClr val="dk1"/>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895" name="Google Shape;895;p64">
              <a:hlinkClick r:id="rId8"/>
            </p:cNvPr>
            <p:cNvSpPr/>
            <p:nvPr/>
          </p:nvSpPr>
          <p:spPr>
            <a:xfrm>
              <a:off x="11662775" y="2746725"/>
              <a:ext cx="905400" cy="243300"/>
            </a:xfrm>
            <a:prstGeom prst="roundRect">
              <a:avLst>
                <a:gd fmla="val 50000" name="adj"/>
              </a:avLst>
            </a:prstGeom>
            <a:solidFill>
              <a:srgbClr val="B1CDFF"/>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rPr lang="en-US" sz="500" u="sng">
                  <a:solidFill>
                    <a:schemeClr val="hlink"/>
                  </a:solidFill>
                  <a:latin typeface="Google Sans SemiBold"/>
                  <a:ea typeface="Google Sans SemiBold"/>
                  <a:cs typeface="Google Sans SemiBold"/>
                  <a:sym typeface="Google Sans SemiBold"/>
                  <a:hlinkClick r:id="rId9"/>
                </a:rPr>
                <a:t>Link</a:t>
              </a:r>
              <a:endParaRPr sz="500">
                <a:solidFill>
                  <a:schemeClr val="dk1"/>
                </a:solidFill>
                <a:latin typeface="Google Sans SemiBold"/>
                <a:ea typeface="Google Sans SemiBold"/>
                <a:cs typeface="Google Sans SemiBold"/>
                <a:sym typeface="Google Sans SemiBold"/>
              </a:endParaRPr>
            </a:p>
          </p:txBody>
        </p:sp>
      </p:grpSp>
      <p:pic>
        <p:nvPicPr>
          <p:cNvPr id="896" name="Google Shape;896;p64"/>
          <p:cNvPicPr preferRelativeResize="0"/>
          <p:nvPr/>
        </p:nvPicPr>
        <p:blipFill>
          <a:blip r:embed="rId10">
            <a:alphaModFix/>
          </a:blip>
          <a:stretch>
            <a:fillRect/>
          </a:stretch>
        </p:blipFill>
        <p:spPr>
          <a:xfrm>
            <a:off x="7521788" y="2089825"/>
            <a:ext cx="528975" cy="528975"/>
          </a:xfrm>
          <a:prstGeom prst="rect">
            <a:avLst/>
          </a:prstGeom>
          <a:noFill/>
          <a:ln>
            <a:noFill/>
          </a:ln>
        </p:spPr>
      </p:pic>
      <p:sp>
        <p:nvSpPr>
          <p:cNvPr id="897" name="Google Shape;897;p64"/>
          <p:cNvSpPr txBox="1"/>
          <p:nvPr>
            <p:ph idx="12" type="sldNum"/>
          </p:nvPr>
        </p:nvSpPr>
        <p:spPr>
          <a:xfrm>
            <a:off x="7957652" y="48521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5" name="Shape 325"/>
        <p:cNvGrpSpPr/>
        <p:nvPr/>
      </p:nvGrpSpPr>
      <p:grpSpPr>
        <a:xfrm>
          <a:off x="0" y="0"/>
          <a:ext cx="0" cy="0"/>
          <a:chOff x="0" y="0"/>
          <a:chExt cx="0" cy="0"/>
        </a:xfrm>
      </p:grpSpPr>
      <p:sp>
        <p:nvSpPr>
          <p:cNvPr id="326" name="Google Shape;326;p38"/>
          <p:cNvSpPr/>
          <p:nvPr/>
        </p:nvSpPr>
        <p:spPr>
          <a:xfrm>
            <a:off x="4440328" y="543266"/>
            <a:ext cx="4246800" cy="4113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graphicFrame>
        <p:nvGraphicFramePr>
          <p:cNvPr id="327" name="Google Shape;327;p38"/>
          <p:cNvGraphicFramePr/>
          <p:nvPr/>
        </p:nvGraphicFramePr>
        <p:xfrm>
          <a:off x="4771015" y="795729"/>
          <a:ext cx="3000000" cy="3000000"/>
        </p:xfrm>
        <a:graphic>
          <a:graphicData uri="http://schemas.openxmlformats.org/drawingml/2006/table">
            <a:tbl>
              <a:tblPr>
                <a:noFill/>
                <a:tableStyleId>{92FA5CA0-B55C-41DF-9AAD-D6B9732A0505}</a:tableStyleId>
              </a:tblPr>
              <a:tblGrid>
                <a:gridCol w="2391400"/>
                <a:gridCol w="1102700"/>
              </a:tblGrid>
              <a:tr h="347725">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Topic</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Location</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Components Requiring Selective Treatment</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u="sng">
                          <a:solidFill>
                            <a:schemeClr val="dk1"/>
                          </a:solidFill>
                          <a:latin typeface="Google Sans"/>
                          <a:ea typeface="Google Sans"/>
                          <a:cs typeface="Google Sans"/>
                          <a:sym typeface="Google Sans"/>
                          <a:hlinkClick action="ppaction://hlinksldjump" r:id="rId3">
                            <a:extLst>
                              <a:ext uri="{A12FA001-AC4F-418D-AE19-62706E023703}">
                                <ahyp:hlinkClr val="tx"/>
                              </a:ext>
                            </a:extLst>
                          </a:hlinkClick>
                        </a:rPr>
                        <a:t>Slide 4</a:t>
                      </a:r>
                      <a:endParaRPr sz="800">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How Best to Approach Device End-of-Life</a:t>
                      </a:r>
                      <a:endParaRPr baseline="30000"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a:ea typeface="Google Sans"/>
                          <a:cs typeface="Google Sans"/>
                          <a:sym typeface="Google Sans"/>
                          <a:hlinkClick action="ppaction://hlinksldjump" r:id="rId4">
                            <a:extLst>
                              <a:ext uri="{A12FA001-AC4F-418D-AE19-62706E023703}">
                                <ahyp:hlinkClr val="tx"/>
                              </a:ext>
                            </a:extLst>
                          </a:hlinkClick>
                        </a:rPr>
                        <a:t>Slide 5</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General Personal &amp; Environmental Safety</a:t>
                      </a:r>
                      <a:endParaRPr baseline="30000"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a:ea typeface="Google Sans"/>
                          <a:cs typeface="Google Sans"/>
                          <a:sym typeface="Google Sans"/>
                          <a:hlinkClick action="ppaction://hlinksldjump" r:id="rId5">
                            <a:extLst>
                              <a:ext uri="{A12FA001-AC4F-418D-AE19-62706E023703}">
                                <ahyp:hlinkClr val="tx"/>
                              </a:ext>
                            </a:extLst>
                          </a:hlinkClick>
                        </a:rPr>
                        <a:t>Slide 6</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a:ea typeface="Google Sans"/>
                          <a:cs typeface="Google Sans"/>
                          <a:sym typeface="Google Sans"/>
                        </a:rPr>
                        <a:t>Battery Safety</a:t>
                      </a:r>
                      <a:endParaRPr baseline="30000"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u="sng">
                          <a:solidFill>
                            <a:schemeClr val="dk1"/>
                          </a:solidFill>
                          <a:latin typeface="Google Sans"/>
                          <a:ea typeface="Google Sans"/>
                          <a:cs typeface="Google Sans"/>
                          <a:sym typeface="Google Sans"/>
                          <a:hlinkClick action="ppaction://hlinksldjump" r:id="rId6">
                            <a:extLst>
                              <a:ext uri="{A12FA001-AC4F-418D-AE19-62706E023703}">
                                <ahyp:hlinkClr val="tx"/>
                              </a:ext>
                            </a:extLst>
                          </a:hlinkClick>
                        </a:rPr>
                        <a:t>Slide 7</a:t>
                      </a:r>
                      <a:endParaRPr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a:ea typeface="Google Sans"/>
                          <a:cs typeface="Google Sans"/>
                          <a:sym typeface="Google Sans"/>
                        </a:rPr>
                        <a:t>Expanded View of Device</a:t>
                      </a:r>
                      <a:endParaRPr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a:ea typeface="Google Sans"/>
                          <a:cs typeface="Google Sans"/>
                          <a:sym typeface="Google Sans"/>
                          <a:hlinkClick action="ppaction://hlinksldjump" r:id="rId7"/>
                        </a:rPr>
                        <a:t>Slide 9</a:t>
                      </a:r>
                      <a:endParaRPr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Location of Battery</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a:ea typeface="Google Sans"/>
                          <a:cs typeface="Google Sans"/>
                          <a:sym typeface="Google Sans"/>
                          <a:hlinkClick action="ppaction://hlinksldjump" r:id="rId8"/>
                        </a:rPr>
                        <a:t>Slide 10</a:t>
                      </a:r>
                      <a:endParaRPr sz="800">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Screw Map</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a:ea typeface="Google Sans"/>
                          <a:cs typeface="Google Sans"/>
                          <a:sym typeface="Google Sans"/>
                          <a:hlinkClick action="ppaction://hlinksldjump" r:id="rId9"/>
                        </a:rPr>
                        <a:t>Slide 11</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a:ea typeface="Google Sans"/>
                          <a:cs typeface="Google Sans"/>
                          <a:sym typeface="Google Sans"/>
                        </a:rPr>
                        <a:t>Material Constituents of Device</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800" u="sng">
                          <a:solidFill>
                            <a:schemeClr val="dk1"/>
                          </a:solidFill>
                          <a:latin typeface="Google Sans"/>
                          <a:ea typeface="Google Sans"/>
                          <a:cs typeface="Google Sans"/>
                          <a:sym typeface="Google Sans"/>
                          <a:hlinkClick action="ppaction://hlinksldjump" r:id="rId10">
                            <a:extLst>
                              <a:ext uri="{A12FA001-AC4F-418D-AE19-62706E023703}">
                                <ahyp:hlinkClr val="tx"/>
                              </a:ext>
                            </a:extLst>
                          </a:hlinkClick>
                        </a:rPr>
                        <a:t>Slide 12</a:t>
                      </a:r>
                      <a:endParaRPr>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Recommended Tools</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800" u="sng">
                          <a:solidFill>
                            <a:schemeClr val="dk1"/>
                          </a:solidFill>
                          <a:latin typeface="Google Sans"/>
                          <a:ea typeface="Google Sans"/>
                          <a:cs typeface="Google Sans"/>
                          <a:sym typeface="Google Sans"/>
                          <a:hlinkClick action="ppaction://hlinksldjump" r:id="rId11">
                            <a:extLst>
                              <a:ext uri="{A12FA001-AC4F-418D-AE19-62706E023703}">
                                <ahyp:hlinkClr val="tx"/>
                              </a:ext>
                            </a:extLst>
                          </a:hlinkClick>
                        </a:rPr>
                        <a:t>Slide 13</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Processing Steps</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u="sng">
                          <a:solidFill>
                            <a:schemeClr val="hlink"/>
                          </a:solidFill>
                          <a:latin typeface="Google Sans"/>
                          <a:ea typeface="Google Sans"/>
                          <a:cs typeface="Google Sans"/>
                          <a:sym typeface="Google Sans"/>
                          <a:hlinkClick action="ppaction://hlinksldjump" r:id="rId12"/>
                        </a:rPr>
                        <a:t>Slides 14 - 31</a:t>
                      </a:r>
                      <a:endParaRPr sz="800">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Frequently Asked Questions</a:t>
                      </a:r>
                      <a:endParaRPr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a:ea typeface="Google Sans"/>
                          <a:cs typeface="Google Sans"/>
                          <a:sym typeface="Google Sans"/>
                          <a:hlinkClick action="ppaction://hlinksldjump" r:id="rId13"/>
                        </a:rPr>
                        <a:t>Slide 29</a:t>
                      </a:r>
                      <a:endParaRPr>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328" name="Google Shape;328;p38"/>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329" name="Google Shape;329;p38"/>
          <p:cNvSpPr txBox="1"/>
          <p:nvPr/>
        </p:nvSpPr>
        <p:spPr>
          <a:xfrm>
            <a:off x="413775" y="606938"/>
            <a:ext cx="3394200" cy="713400"/>
          </a:xfrm>
          <a:prstGeom prst="rect">
            <a:avLst/>
          </a:prstGeom>
          <a:noFill/>
          <a:ln>
            <a:noFill/>
          </a:ln>
        </p:spPr>
        <p:txBody>
          <a:bodyPr anchorCtr="0" anchor="t" bIns="0" lIns="0" spcFirstLastPara="1" rIns="0" wrap="square" tIns="0">
            <a:noAutofit/>
          </a:bodyPr>
          <a:lstStyle/>
          <a:p>
            <a:pPr indent="0" lvl="0" marL="0" rtl="0" algn="l">
              <a:lnSpc>
                <a:spcPct val="70000"/>
              </a:lnSpc>
              <a:spcBef>
                <a:spcPts val="0"/>
              </a:spcBef>
              <a:spcAft>
                <a:spcPts val="0"/>
              </a:spcAft>
              <a:buNone/>
            </a:pPr>
            <a:r>
              <a:rPr lang="en-US" sz="5000">
                <a:solidFill>
                  <a:srgbClr val="282A2E"/>
                </a:solidFill>
                <a:latin typeface="Google Sans Medium"/>
                <a:ea typeface="Google Sans Medium"/>
                <a:cs typeface="Google Sans Medium"/>
                <a:sym typeface="Google Sans Medium"/>
              </a:rPr>
              <a:t>Table of Contents</a:t>
            </a:r>
            <a:endParaRPr sz="5000">
              <a:solidFill>
                <a:srgbClr val="282A2E"/>
              </a:solidFill>
              <a:latin typeface="Google Sans Medium"/>
              <a:ea typeface="Google Sans Medium"/>
              <a:cs typeface="Google Sans Medium"/>
              <a:sym typeface="Google Sans Medium"/>
            </a:endParaRPr>
          </a:p>
        </p:txBody>
      </p:sp>
      <p:sp>
        <p:nvSpPr>
          <p:cNvPr id="330" name="Google Shape;330;p38"/>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4" name="Shape 334"/>
        <p:cNvGrpSpPr/>
        <p:nvPr/>
      </p:nvGrpSpPr>
      <p:grpSpPr>
        <a:xfrm>
          <a:off x="0" y="0"/>
          <a:ext cx="0" cy="0"/>
          <a:chOff x="0" y="0"/>
          <a:chExt cx="0" cy="0"/>
        </a:xfrm>
      </p:grpSpPr>
      <p:sp>
        <p:nvSpPr>
          <p:cNvPr id="335" name="Google Shape;335;p39"/>
          <p:cNvSpPr/>
          <p:nvPr/>
        </p:nvSpPr>
        <p:spPr>
          <a:xfrm>
            <a:off x="3096797" y="543266"/>
            <a:ext cx="5590200" cy="4113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36" name="Google Shape;336;p39"/>
          <p:cNvSpPr txBox="1"/>
          <p:nvPr/>
        </p:nvSpPr>
        <p:spPr>
          <a:xfrm>
            <a:off x="452375" y="571500"/>
            <a:ext cx="2265000" cy="1328400"/>
          </a:xfrm>
          <a:prstGeom prst="rect">
            <a:avLst/>
          </a:prstGeom>
          <a:noFill/>
          <a:ln>
            <a:noFill/>
          </a:ln>
        </p:spPr>
        <p:txBody>
          <a:bodyPr anchorCtr="0" anchor="t" bIns="0" lIns="0" spcFirstLastPara="1" rIns="0" wrap="square" tIns="12375">
            <a:spAutoFit/>
          </a:bodyPr>
          <a:lstStyle/>
          <a:p>
            <a:pPr indent="0" lvl="0" marL="25400" marR="25400" rtl="0" algn="l">
              <a:lnSpc>
                <a:spcPct val="9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Directive 2012/19/EU Annex VII Components Requiring Selective Treatment</a:t>
            </a:r>
            <a:endParaRPr baseline="30000" i="0" sz="1900" u="none" cap="none" strike="noStrike">
              <a:solidFill>
                <a:schemeClr val="dk1"/>
              </a:solidFill>
              <a:latin typeface="Google Sans SemiBold"/>
              <a:ea typeface="Google Sans SemiBold"/>
              <a:cs typeface="Google Sans SemiBold"/>
              <a:sym typeface="Google Sans SemiBold"/>
            </a:endParaRPr>
          </a:p>
        </p:txBody>
      </p:sp>
      <p:graphicFrame>
        <p:nvGraphicFramePr>
          <p:cNvPr id="337" name="Google Shape;337;p39"/>
          <p:cNvGraphicFramePr/>
          <p:nvPr/>
        </p:nvGraphicFramePr>
        <p:xfrm>
          <a:off x="3371612" y="855988"/>
          <a:ext cx="3000000" cy="3000000"/>
        </p:xfrm>
        <a:graphic>
          <a:graphicData uri="http://schemas.openxmlformats.org/drawingml/2006/table">
            <a:tbl>
              <a:tblPr>
                <a:noFill/>
                <a:tableStyleId>{92FA5CA0-B55C-41DF-9AAD-D6B9732A0505}</a:tableStyleId>
              </a:tblPr>
              <a:tblGrid>
                <a:gridCol w="1933900"/>
                <a:gridCol w="1406475"/>
                <a:gridCol w="1700300"/>
              </a:tblGrid>
              <a:tr h="302975">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Substance or Component</a:t>
                      </a:r>
                      <a:endParaRPr sz="1100">
                        <a:solidFill>
                          <a:schemeClr val="dk1"/>
                        </a:solidFill>
                        <a:latin typeface="Google Sans SemiBold"/>
                        <a:ea typeface="Google Sans SemiBold"/>
                        <a:cs typeface="Google Sans SemiBold"/>
                        <a:sym typeface="Google Sans SemiBold"/>
                      </a:endParaRPr>
                    </a:p>
                  </a:txBody>
                  <a:tcPr marT="57150" marB="57150" marR="107550" marL="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Location</a:t>
                      </a:r>
                      <a:endParaRPr sz="1100">
                        <a:solidFill>
                          <a:schemeClr val="dk1"/>
                        </a:solidFill>
                        <a:latin typeface="Google Sans SemiBold"/>
                        <a:ea typeface="Google Sans SemiBold"/>
                        <a:cs typeface="Google Sans SemiBold"/>
                        <a:sym typeface="Google Sans SemiBold"/>
                      </a:endParaRPr>
                    </a:p>
                  </a:txBody>
                  <a:tcPr marT="57150" marB="57150" marR="107550" marL="10755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Removal Instructions</a:t>
                      </a:r>
                      <a:endParaRPr sz="1100">
                        <a:solidFill>
                          <a:schemeClr val="dk1"/>
                        </a:solidFill>
                        <a:latin typeface="Google Sans SemiBold"/>
                        <a:ea typeface="Google Sans SemiBold"/>
                        <a:cs typeface="Google Sans SemiBold"/>
                        <a:sym typeface="Google Sans SemiBold"/>
                      </a:endParaRPr>
                    </a:p>
                  </a:txBody>
                  <a:tcPr marT="57150" marB="57150" marR="107550" marL="10755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r>
              <a:tr h="540450">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Display &amp; Cover Glass</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Cover glass and organic</a:t>
                      </a:r>
                      <a:endParaRPr sz="6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US" sz="600">
                          <a:solidFill>
                            <a:schemeClr val="dk1"/>
                          </a:solidFill>
                          <a:latin typeface="Google Sans"/>
                          <a:ea typeface="Google Sans"/>
                          <a:cs typeface="Google Sans"/>
                          <a:sym typeface="Google Sans"/>
                        </a:rPr>
                        <a:t>light-emitting diode (OLED) display if the surface is greater than 100 cm</a:t>
                      </a:r>
                      <a:r>
                        <a:rPr baseline="30000" lang="en-US" sz="600">
                          <a:solidFill>
                            <a:schemeClr val="dk1"/>
                          </a:solidFill>
                          <a:latin typeface="Google Sans"/>
                          <a:ea typeface="Google Sans"/>
                          <a:cs typeface="Google Sans"/>
                          <a:sym typeface="Google Sans"/>
                        </a:rPr>
                        <a:t>2</a:t>
                      </a:r>
                      <a:endParaRPr baseline="30000" sz="600">
                        <a:solidFill>
                          <a:schemeClr val="dk1"/>
                        </a:solidFill>
                        <a:latin typeface="Google Sans"/>
                        <a:ea typeface="Google Sans"/>
                        <a:cs typeface="Google Sans"/>
                        <a:sym typeface="Google Sans"/>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Main Display</a:t>
                      </a:r>
                      <a:endParaRPr sz="800">
                        <a:solidFill>
                          <a:schemeClr val="dk1"/>
                        </a:solidFill>
                        <a:latin typeface="Google Sans SemiBold"/>
                        <a:ea typeface="Google Sans SemiBold"/>
                        <a:cs typeface="Google Sans SemiBold"/>
                        <a:sym typeface="Google Sans SemiBold"/>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SemiBold"/>
                          <a:ea typeface="Google Sans SemiBold"/>
                          <a:cs typeface="Google Sans SemiBold"/>
                          <a:sym typeface="Google Sans SemiBold"/>
                          <a:hlinkClick action="ppaction://hlinksldjump" r:id="rId3"/>
                        </a:rPr>
                        <a:t>Step 11</a:t>
                      </a:r>
                      <a:endParaRPr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143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PCB</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Printed circuit board if the surface area is greater than 10 cm</a:t>
                      </a:r>
                      <a:r>
                        <a:rPr baseline="30000" lang="en-US" sz="600">
                          <a:solidFill>
                            <a:schemeClr val="dk1"/>
                          </a:solidFill>
                          <a:latin typeface="Google Sans"/>
                          <a:ea typeface="Google Sans"/>
                          <a:cs typeface="Google Sans"/>
                          <a:sym typeface="Google Sans"/>
                        </a:rPr>
                        <a:t>2</a:t>
                      </a:r>
                      <a:endParaRPr baseline="30000" sz="600">
                        <a:solidFill>
                          <a:schemeClr val="dk1"/>
                        </a:solidFill>
                        <a:latin typeface="Google Sans"/>
                        <a:ea typeface="Google Sans"/>
                        <a:cs typeface="Google Sans"/>
                        <a:sym typeface="Google Sans"/>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Main Logic Board</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This device employs a mid-frame architecture. MLB is located within the device enclosure and can be accessed through the back cover.</a:t>
                      </a:r>
                      <a:endParaRPr b="1" sz="6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SemiBold"/>
                          <a:ea typeface="Google Sans SemiBold"/>
                          <a:cs typeface="Google Sans SemiBold"/>
                          <a:sym typeface="Google Sans SemiBold"/>
                          <a:hlinkClick action="ppaction://hlinksldjump" r:id="rId4"/>
                        </a:rPr>
                        <a:t>Steps 1 - 9</a:t>
                      </a:r>
                      <a:endParaRPr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143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PCB</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Printed circuit board if the surface area is greater than 10 cm</a:t>
                      </a:r>
                      <a:r>
                        <a:rPr baseline="30000" lang="en-US" sz="600">
                          <a:solidFill>
                            <a:schemeClr val="dk1"/>
                          </a:solidFill>
                          <a:latin typeface="Google Sans"/>
                          <a:ea typeface="Google Sans"/>
                          <a:cs typeface="Google Sans"/>
                          <a:sym typeface="Google Sans"/>
                        </a:rPr>
                        <a:t>2</a:t>
                      </a:r>
                      <a:endParaRPr sz="600">
                        <a:solidFill>
                          <a:schemeClr val="dk1"/>
                        </a:solidFill>
                        <a:latin typeface="Google Sans"/>
                        <a:ea typeface="Google Sans"/>
                        <a:cs typeface="Google Sans"/>
                        <a:sym typeface="Google Sans"/>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OLED FPC</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Organic light-emitting diode flexible printed circuit</a:t>
                      </a:r>
                      <a:endParaRPr sz="6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SemiBold"/>
                          <a:ea typeface="Google Sans SemiBold"/>
                          <a:cs typeface="Google Sans SemiBold"/>
                          <a:sym typeface="Google Sans SemiBold"/>
                          <a:hlinkClick action="ppaction://hlinksldjump" r:id="rId5"/>
                        </a:rPr>
                        <a:t>Step 1 - 11</a:t>
                      </a:r>
                      <a:endParaRPr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143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Battery</a:t>
                      </a:r>
                      <a:endParaRPr sz="800">
                        <a:solidFill>
                          <a:schemeClr val="dk1"/>
                        </a:solidFill>
                        <a:latin typeface="Google Sans SemiBold"/>
                        <a:ea typeface="Google Sans SemiBold"/>
                        <a:cs typeface="Google Sans SemiBold"/>
                        <a:sym typeface="Google Sans SemiBold"/>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Battery</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Battery is located within the device enclosure and can be accessed through the back cover.</a:t>
                      </a:r>
                      <a:endParaRPr sz="6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b="1" lang="en-US" sz="800" u="sng">
                          <a:solidFill>
                            <a:schemeClr val="hlink"/>
                          </a:solidFill>
                          <a:latin typeface="Google Sans"/>
                          <a:ea typeface="Google Sans"/>
                          <a:cs typeface="Google Sans"/>
                          <a:sym typeface="Google Sans"/>
                          <a:hlinkClick action="ppaction://hlinksldjump" r:id="rId6"/>
                        </a:rPr>
                        <a:t>Steps 1 - 10</a:t>
                      </a:r>
                      <a:endParaRPr b="1"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14350">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Charger</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External electric cables</a:t>
                      </a:r>
                      <a:endParaRPr b="1" sz="600">
                        <a:solidFill>
                          <a:schemeClr val="dk1"/>
                        </a:solidFill>
                        <a:latin typeface="Google Sans"/>
                        <a:ea typeface="Google Sans"/>
                        <a:cs typeface="Google Sans"/>
                        <a:sym typeface="Google Sans"/>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Charge Cable</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External charging cable is removable.</a:t>
                      </a:r>
                      <a:endParaRPr b="1" sz="6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SemiBold"/>
                          <a:ea typeface="Google Sans SemiBold"/>
                          <a:cs typeface="Google Sans SemiBold"/>
                          <a:sym typeface="Google Sans SemiBold"/>
                          <a:hlinkClick action="ppaction://hlinksldjump" r:id="rId7">
                            <a:extLst>
                              <a:ext uri="{A12FA001-AC4F-418D-AE19-62706E023703}">
                                <ahyp:hlinkClr val="tx"/>
                              </a:ext>
                            </a:extLst>
                          </a:hlinkClick>
                        </a:rPr>
                        <a:t>Step 1</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None/>
                      </a:pPr>
                      <a:r>
                        <a:t/>
                      </a:r>
                      <a:endParaRPr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bl>
          </a:graphicData>
        </a:graphic>
      </p:graphicFrame>
      <p:sp>
        <p:nvSpPr>
          <p:cNvPr id="338" name="Google Shape;338;p39"/>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339" name="Google Shape;339;p39"/>
          <p:cNvSpPr txBox="1"/>
          <p:nvPr/>
        </p:nvSpPr>
        <p:spPr>
          <a:xfrm>
            <a:off x="452375" y="2059875"/>
            <a:ext cx="2177700" cy="736500"/>
          </a:xfrm>
          <a:prstGeom prst="rect">
            <a:avLst/>
          </a:prstGeom>
          <a:noFill/>
          <a:ln>
            <a:noFill/>
          </a:ln>
        </p:spPr>
        <p:txBody>
          <a:bodyPr anchorCtr="0" anchor="t" bIns="0" lIns="0" spcFirstLastPara="1" rIns="0" wrap="square" tIns="12375">
            <a:noAutofit/>
          </a:bodyPr>
          <a:lstStyle/>
          <a:p>
            <a:pPr indent="0" lvl="0" marL="25400" marR="355600" rtl="0" algn="l">
              <a:lnSpc>
                <a:spcPct val="100000"/>
              </a:lnSpc>
              <a:spcBef>
                <a:spcPts val="0"/>
              </a:spcBef>
              <a:spcAft>
                <a:spcPts val="0"/>
              </a:spcAft>
              <a:buClr>
                <a:srgbClr val="000000"/>
              </a:buClr>
              <a:buSzPts val="1200"/>
              <a:buFont typeface="Arial"/>
              <a:buNone/>
            </a:pPr>
            <a:r>
              <a:rPr lang="en-US" sz="900">
                <a:solidFill>
                  <a:schemeClr val="dk1"/>
                </a:solidFill>
                <a:latin typeface="Google Sans"/>
                <a:ea typeface="Google Sans"/>
                <a:cs typeface="Google Sans"/>
                <a:sym typeface="Google Sans"/>
              </a:rPr>
              <a:t>The Google Pixel smartphone contains the following materials and components as listed in Annex VII in the European Union WEEE (recast) Directive 2012/19/EU.</a:t>
            </a:r>
            <a:endParaRPr baseline="30000" i="0" sz="900" u="none" cap="none" strike="noStrike">
              <a:solidFill>
                <a:schemeClr val="dk1"/>
              </a:solidFill>
              <a:latin typeface="Google Sans"/>
              <a:ea typeface="Google Sans"/>
              <a:cs typeface="Google Sans"/>
              <a:sym typeface="Google Sans"/>
            </a:endParaRPr>
          </a:p>
        </p:txBody>
      </p:sp>
      <p:sp>
        <p:nvSpPr>
          <p:cNvPr id="340" name="Google Shape;340;p39"/>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4" name="Shape 344"/>
        <p:cNvGrpSpPr/>
        <p:nvPr/>
      </p:nvGrpSpPr>
      <p:grpSpPr>
        <a:xfrm>
          <a:off x="0" y="0"/>
          <a:ext cx="0" cy="0"/>
          <a:chOff x="0" y="0"/>
          <a:chExt cx="0" cy="0"/>
        </a:xfrm>
      </p:grpSpPr>
      <p:sp>
        <p:nvSpPr>
          <p:cNvPr id="345" name="Google Shape;345;p40"/>
          <p:cNvSpPr/>
          <p:nvPr/>
        </p:nvSpPr>
        <p:spPr>
          <a:xfrm>
            <a:off x="3096547" y="1594957"/>
            <a:ext cx="2725200" cy="905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46" name="Google Shape;346;p40"/>
          <p:cNvSpPr/>
          <p:nvPr/>
        </p:nvSpPr>
        <p:spPr>
          <a:xfrm>
            <a:off x="3096547" y="571500"/>
            <a:ext cx="2725200" cy="905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47" name="Google Shape;347;p40"/>
          <p:cNvSpPr/>
          <p:nvPr/>
        </p:nvSpPr>
        <p:spPr>
          <a:xfrm>
            <a:off x="5961689" y="571500"/>
            <a:ext cx="2725200" cy="905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48" name="Google Shape;348;p40"/>
          <p:cNvSpPr/>
          <p:nvPr/>
        </p:nvSpPr>
        <p:spPr>
          <a:xfrm>
            <a:off x="5961689" y="1594957"/>
            <a:ext cx="2725200" cy="905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49" name="Google Shape;349;p40"/>
          <p:cNvSpPr/>
          <p:nvPr/>
        </p:nvSpPr>
        <p:spPr>
          <a:xfrm>
            <a:off x="3096550" y="2961800"/>
            <a:ext cx="5590500" cy="1604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50" name="Google Shape;350;p40"/>
          <p:cNvSpPr txBox="1"/>
          <p:nvPr/>
        </p:nvSpPr>
        <p:spPr>
          <a:xfrm>
            <a:off x="457201" y="571500"/>
            <a:ext cx="2328300" cy="1308600"/>
          </a:xfrm>
          <a:prstGeom prst="rect">
            <a:avLst/>
          </a:prstGeom>
          <a:noFill/>
          <a:ln>
            <a:noFill/>
          </a:ln>
        </p:spPr>
        <p:txBody>
          <a:bodyPr anchorCtr="0" anchor="t" bIns="0" lIns="0" spcFirstLastPara="1" rIns="0" wrap="square" tIns="12375">
            <a:spAutoFit/>
          </a:bodyPr>
          <a:lstStyle/>
          <a:p>
            <a:pPr indent="0" lvl="0" marL="25400" marR="25400" rtl="0" algn="l">
              <a:lnSpc>
                <a:spcPct val="9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Give Your Device New Life</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0"/>
              </a:spcAft>
              <a:buClr>
                <a:srgbClr val="000000"/>
              </a:buClr>
              <a:buSzPts val="1200"/>
              <a:buFont typeface="Arial"/>
              <a:buNone/>
            </a:pPr>
            <a:r>
              <a:rPr lang="en-US" sz="900">
                <a:solidFill>
                  <a:schemeClr val="dk1"/>
                </a:solidFill>
                <a:latin typeface="Google Sans"/>
                <a:ea typeface="Google Sans"/>
                <a:cs typeface="Google Sans"/>
                <a:sym typeface="Google Sans"/>
              </a:rPr>
              <a:t>Before you recycle this device to recover materials, please consider whether the useful lifespan of this device can be extended in other ways.</a:t>
            </a:r>
            <a:endParaRPr baseline="30000" i="0" sz="900" u="none" cap="none" strike="noStrike">
              <a:solidFill>
                <a:schemeClr val="dk1"/>
              </a:solidFill>
              <a:latin typeface="Google Sans"/>
              <a:ea typeface="Google Sans"/>
              <a:cs typeface="Google Sans"/>
              <a:sym typeface="Google Sans"/>
            </a:endParaRPr>
          </a:p>
        </p:txBody>
      </p:sp>
      <p:sp>
        <p:nvSpPr>
          <p:cNvPr id="351" name="Google Shape;351;p40"/>
          <p:cNvSpPr txBox="1"/>
          <p:nvPr/>
        </p:nvSpPr>
        <p:spPr>
          <a:xfrm>
            <a:off x="6214968" y="913679"/>
            <a:ext cx="1832400" cy="169200"/>
          </a:xfrm>
          <a:prstGeom prst="rect">
            <a:avLst/>
          </a:prstGeom>
          <a:noFill/>
          <a:ln>
            <a:noFill/>
          </a:ln>
        </p:spPr>
        <p:txBody>
          <a:bodyPr anchorCtr="0" anchor="ctr" bIns="0" lIns="0" spcFirstLastPara="1" rIns="0" wrap="square" tIns="0">
            <a:spAutoFit/>
          </a:bodyPr>
          <a:lstStyle/>
          <a:p>
            <a:pPr indent="0" lvl="0" marL="12700" marR="228600" rtl="0" algn="l">
              <a:lnSpc>
                <a:spcPct val="10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Trade-In your device</a:t>
            </a:r>
            <a:endParaRPr sz="900">
              <a:solidFill>
                <a:schemeClr val="dk1"/>
              </a:solidFill>
              <a:latin typeface="Google Sans"/>
              <a:ea typeface="Google Sans"/>
              <a:cs typeface="Google Sans"/>
              <a:sym typeface="Google Sans"/>
            </a:endParaRPr>
          </a:p>
        </p:txBody>
      </p:sp>
      <p:sp>
        <p:nvSpPr>
          <p:cNvPr id="352" name="Google Shape;352;p40"/>
          <p:cNvSpPr txBox="1"/>
          <p:nvPr/>
        </p:nvSpPr>
        <p:spPr>
          <a:xfrm>
            <a:off x="3307705" y="1960951"/>
            <a:ext cx="1940100" cy="169200"/>
          </a:xfrm>
          <a:prstGeom prst="rect">
            <a:avLst/>
          </a:prstGeom>
          <a:noFill/>
          <a:ln>
            <a:noFill/>
          </a:ln>
        </p:spPr>
        <p:txBody>
          <a:bodyPr anchorCtr="0" anchor="ctr" bIns="0" lIns="0" spcFirstLastPara="1" rIns="0" wrap="square" tIns="0">
            <a:spAutoFit/>
          </a:bodyPr>
          <a:lstStyle/>
          <a:p>
            <a:pPr indent="0" lvl="0" marL="12700" marR="228600" rtl="0" algn="l">
              <a:lnSpc>
                <a:spcPct val="10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Sell your device</a:t>
            </a:r>
            <a:endParaRPr sz="900">
              <a:solidFill>
                <a:schemeClr val="dk1"/>
              </a:solidFill>
              <a:latin typeface="Google Sans"/>
              <a:ea typeface="Google Sans"/>
              <a:cs typeface="Google Sans"/>
              <a:sym typeface="Google Sans"/>
            </a:endParaRPr>
          </a:p>
        </p:txBody>
      </p:sp>
      <p:sp>
        <p:nvSpPr>
          <p:cNvPr id="353" name="Google Shape;353;p40"/>
          <p:cNvSpPr txBox="1"/>
          <p:nvPr/>
        </p:nvSpPr>
        <p:spPr>
          <a:xfrm>
            <a:off x="3307705" y="913679"/>
            <a:ext cx="1832400" cy="169200"/>
          </a:xfrm>
          <a:prstGeom prst="rect">
            <a:avLst/>
          </a:prstGeom>
          <a:noFill/>
          <a:ln>
            <a:noFill/>
          </a:ln>
        </p:spPr>
        <p:txBody>
          <a:bodyPr anchorCtr="0" anchor="ctr" bIns="0" lIns="0" spcFirstLastPara="1" rIns="0" wrap="square" tIns="0">
            <a:spAutoFit/>
          </a:bodyPr>
          <a:lstStyle/>
          <a:p>
            <a:pPr indent="0" lvl="0" marL="12700" marR="228600" rtl="0" algn="l">
              <a:lnSpc>
                <a:spcPct val="10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Repair your device</a:t>
            </a:r>
            <a:endParaRPr sz="900">
              <a:solidFill>
                <a:schemeClr val="dk1"/>
              </a:solidFill>
              <a:latin typeface="Google Sans"/>
              <a:ea typeface="Google Sans"/>
              <a:cs typeface="Google Sans"/>
              <a:sym typeface="Google Sans"/>
            </a:endParaRPr>
          </a:p>
        </p:txBody>
      </p:sp>
      <p:sp>
        <p:nvSpPr>
          <p:cNvPr id="354" name="Google Shape;354;p40"/>
          <p:cNvSpPr/>
          <p:nvPr/>
        </p:nvSpPr>
        <p:spPr>
          <a:xfrm>
            <a:off x="5348671" y="683541"/>
            <a:ext cx="365700" cy="365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Calibri"/>
              <a:ea typeface="Calibri"/>
              <a:cs typeface="Calibri"/>
              <a:sym typeface="Calibri"/>
            </a:endParaRPr>
          </a:p>
        </p:txBody>
      </p:sp>
      <p:sp>
        <p:nvSpPr>
          <p:cNvPr id="355" name="Google Shape;355;p40"/>
          <p:cNvSpPr txBox="1"/>
          <p:nvPr/>
        </p:nvSpPr>
        <p:spPr>
          <a:xfrm>
            <a:off x="6214968" y="1874424"/>
            <a:ext cx="2554800" cy="338700"/>
          </a:xfrm>
          <a:prstGeom prst="rect">
            <a:avLst/>
          </a:prstGeom>
          <a:noFill/>
          <a:ln>
            <a:noFill/>
          </a:ln>
        </p:spPr>
        <p:txBody>
          <a:bodyPr anchorCtr="0" anchor="ctr" bIns="0" lIns="0" spcFirstLastPara="1" rIns="0" wrap="square" tIns="0">
            <a:spAutoFit/>
          </a:bodyPr>
          <a:lstStyle/>
          <a:p>
            <a:pPr indent="0" lvl="0" marL="12700" marR="228600" rtl="0" algn="l">
              <a:lnSpc>
                <a:spcPct val="10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Google Mail-In</a:t>
            </a:r>
            <a:br>
              <a:rPr lang="en-US" sz="1100">
                <a:solidFill>
                  <a:schemeClr val="dk1"/>
                </a:solidFill>
                <a:latin typeface="Google Sans"/>
                <a:ea typeface="Google Sans"/>
                <a:cs typeface="Google Sans"/>
                <a:sym typeface="Google Sans"/>
              </a:rPr>
            </a:br>
            <a:r>
              <a:rPr lang="en-US" sz="1100">
                <a:solidFill>
                  <a:schemeClr val="dk1"/>
                </a:solidFill>
                <a:latin typeface="Google Sans"/>
                <a:ea typeface="Google Sans"/>
                <a:cs typeface="Google Sans"/>
                <a:sym typeface="Google Sans"/>
              </a:rPr>
              <a:t>Take-Back Program</a:t>
            </a:r>
            <a:endParaRPr sz="900">
              <a:solidFill>
                <a:schemeClr val="dk1"/>
              </a:solidFill>
              <a:latin typeface="Google Sans"/>
              <a:ea typeface="Google Sans"/>
              <a:cs typeface="Google Sans"/>
              <a:sym typeface="Google Sans"/>
            </a:endParaRPr>
          </a:p>
        </p:txBody>
      </p:sp>
      <p:sp>
        <p:nvSpPr>
          <p:cNvPr id="356" name="Google Shape;356;p40"/>
          <p:cNvSpPr txBox="1"/>
          <p:nvPr/>
        </p:nvSpPr>
        <p:spPr>
          <a:xfrm>
            <a:off x="3316297" y="3287516"/>
            <a:ext cx="4961400" cy="1015800"/>
          </a:xfrm>
          <a:prstGeom prst="rect">
            <a:avLst/>
          </a:prstGeom>
          <a:noFill/>
          <a:ln>
            <a:noFill/>
          </a:ln>
        </p:spPr>
        <p:txBody>
          <a:bodyPr anchorCtr="0" anchor="t" bIns="0" lIns="0" spcFirstLastPara="1" rIns="0" wrap="square" tIns="0">
            <a:spAutoFit/>
          </a:bodyPr>
          <a:lstStyle/>
          <a:p>
            <a:pPr indent="0" lvl="0" marL="0" marR="355600" rtl="0" algn="l">
              <a:lnSpc>
                <a:spcPct val="100000"/>
              </a:lnSpc>
              <a:spcBef>
                <a:spcPts val="0"/>
              </a:spcBef>
              <a:spcAft>
                <a:spcPts val="0"/>
              </a:spcAft>
              <a:buClr>
                <a:srgbClr val="000000"/>
              </a:buClr>
              <a:buSzPts val="1200"/>
              <a:buFont typeface="Arial"/>
              <a:buNone/>
            </a:pPr>
            <a:r>
              <a:rPr lang="en-US" sz="1100">
                <a:solidFill>
                  <a:schemeClr val="dk1"/>
                </a:solidFill>
                <a:latin typeface="Google Sans"/>
                <a:ea typeface="Google Sans"/>
                <a:cs typeface="Google Sans"/>
                <a:sym typeface="Google Sans"/>
              </a:rPr>
              <a:t>Again, this guide is intended for technicians and operators who are trained in electronics recycling and understand the risks involved with electronic recycling.</a:t>
            </a:r>
            <a:endParaRPr sz="11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Clr>
                <a:srgbClr val="000000"/>
              </a:buClr>
              <a:buSzPts val="1200"/>
              <a:buFont typeface="Arial"/>
              <a:buNone/>
            </a:pPr>
            <a:r>
              <a:t/>
            </a:r>
            <a:endParaRPr sz="1100">
              <a:solidFill>
                <a:schemeClr val="dk1"/>
              </a:solidFill>
              <a:latin typeface="Google Sans"/>
              <a:ea typeface="Google Sans"/>
              <a:cs typeface="Google Sans"/>
              <a:sym typeface="Google Sans"/>
            </a:endParaRPr>
          </a:p>
          <a:p>
            <a:pPr indent="0" lvl="0" marL="0" marR="355600" rtl="0" algn="l">
              <a:lnSpc>
                <a:spcPct val="100000"/>
              </a:lnSpc>
              <a:spcBef>
                <a:spcPts val="0"/>
              </a:spcBef>
              <a:spcAft>
                <a:spcPts val="0"/>
              </a:spcAft>
              <a:buClr>
                <a:srgbClr val="000000"/>
              </a:buClr>
              <a:buSzPts val="1200"/>
              <a:buFont typeface="Arial"/>
              <a:buNone/>
            </a:pPr>
            <a:r>
              <a:rPr lang="en-US" sz="1100">
                <a:solidFill>
                  <a:schemeClr val="dk1"/>
                </a:solidFill>
                <a:latin typeface="Google Sans"/>
                <a:ea typeface="Google Sans"/>
                <a:cs typeface="Google Sans"/>
                <a:sym typeface="Google Sans"/>
              </a:rPr>
              <a:t>If you are not trained, equipped and capable of properly recycling this device, please use Google’s complementary take back program.</a:t>
            </a:r>
            <a:endParaRPr sz="1100">
              <a:solidFill>
                <a:schemeClr val="dk1"/>
              </a:solidFill>
              <a:latin typeface="Google Sans"/>
              <a:ea typeface="Google Sans"/>
              <a:cs typeface="Google Sans"/>
              <a:sym typeface="Google Sans"/>
            </a:endParaRPr>
          </a:p>
        </p:txBody>
      </p:sp>
      <p:sp>
        <p:nvSpPr>
          <p:cNvPr id="357" name="Google Shape;357;p40"/>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358" name="Google Shape;358;p40"/>
          <p:cNvSpPr txBox="1"/>
          <p:nvPr/>
        </p:nvSpPr>
        <p:spPr>
          <a:xfrm>
            <a:off x="457200" y="2961797"/>
            <a:ext cx="2280300" cy="506700"/>
          </a:xfrm>
          <a:prstGeom prst="rect">
            <a:avLst/>
          </a:prstGeom>
          <a:noFill/>
          <a:ln>
            <a:noFill/>
          </a:ln>
        </p:spPr>
        <p:txBody>
          <a:bodyPr anchorCtr="0" anchor="t" bIns="0" lIns="0" spcFirstLastPara="1" rIns="0" wrap="square" tIns="12375">
            <a:spAutoFit/>
          </a:bodyPr>
          <a:lstStyle/>
          <a:p>
            <a:pPr indent="0" lvl="0" marL="25400" marR="25400" rtl="0" algn="l">
              <a:lnSpc>
                <a:spcPct val="9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Recycle Properly</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0"/>
              </a:spcAft>
              <a:buClr>
                <a:srgbClr val="000000"/>
              </a:buClr>
              <a:buSzPts val="1200"/>
              <a:buFont typeface="Arial"/>
              <a:buNone/>
            </a:pPr>
            <a:r>
              <a:t/>
            </a:r>
            <a:endParaRPr baseline="30000" i="0" sz="1000" u="none" cap="none" strike="noStrike">
              <a:solidFill>
                <a:schemeClr val="dk1"/>
              </a:solidFill>
              <a:latin typeface="Google Sans"/>
              <a:ea typeface="Google Sans"/>
              <a:cs typeface="Google Sans"/>
              <a:sym typeface="Google Sans"/>
            </a:endParaRPr>
          </a:p>
        </p:txBody>
      </p:sp>
      <p:cxnSp>
        <p:nvCxnSpPr>
          <p:cNvPr id="359" name="Google Shape;359;p40"/>
          <p:cNvCxnSpPr/>
          <p:nvPr/>
        </p:nvCxnSpPr>
        <p:spPr>
          <a:xfrm>
            <a:off x="477594" y="2710859"/>
            <a:ext cx="8223300" cy="0"/>
          </a:xfrm>
          <a:prstGeom prst="straightConnector1">
            <a:avLst/>
          </a:prstGeom>
          <a:noFill/>
          <a:ln cap="flat" cmpd="sng" w="9525">
            <a:solidFill>
              <a:schemeClr val="dk1"/>
            </a:solidFill>
            <a:prstDash val="solid"/>
            <a:round/>
            <a:headEnd len="med" w="med" type="none"/>
            <a:tailEnd len="med" w="med" type="none"/>
          </a:ln>
        </p:spPr>
      </p:cxnSp>
      <p:sp>
        <p:nvSpPr>
          <p:cNvPr id="360" name="Google Shape;360;p40">
            <a:hlinkClick r:id="rId3"/>
          </p:cNvPr>
          <p:cNvSpPr/>
          <p:nvPr/>
        </p:nvSpPr>
        <p:spPr>
          <a:xfrm>
            <a:off x="5348711" y="1263260"/>
            <a:ext cx="365700" cy="115500"/>
          </a:xfrm>
          <a:prstGeom prst="roundRect">
            <a:avLst>
              <a:gd fmla="val 50000" name="adj"/>
            </a:avLst>
          </a:prstGeom>
          <a:solidFill>
            <a:srgbClr val="B1CDFF"/>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rPr lang="en-US" sz="600">
                <a:solidFill>
                  <a:schemeClr val="dk1"/>
                </a:solidFill>
                <a:uFill>
                  <a:noFill/>
                </a:uFill>
                <a:latin typeface="Google Sans"/>
                <a:ea typeface="Google Sans"/>
                <a:cs typeface="Google Sans"/>
                <a:sym typeface="Google Sans"/>
                <a:hlinkClick r:id="rId4">
                  <a:extLst>
                    <a:ext uri="{A12FA001-AC4F-418D-AE19-62706E023703}">
                      <ahyp:hlinkClr val="tx"/>
                    </a:ext>
                  </a:extLst>
                </a:hlinkClick>
              </a:rPr>
              <a:t>Link</a:t>
            </a:r>
            <a:endParaRPr sz="600">
              <a:solidFill>
                <a:schemeClr val="dk1"/>
              </a:solidFill>
              <a:latin typeface="Google Sans"/>
              <a:ea typeface="Google Sans"/>
              <a:cs typeface="Google Sans"/>
              <a:sym typeface="Google Sans"/>
            </a:endParaRPr>
          </a:p>
        </p:txBody>
      </p:sp>
      <p:sp>
        <p:nvSpPr>
          <p:cNvPr id="361" name="Google Shape;361;p40">
            <a:hlinkClick r:id="rId5"/>
          </p:cNvPr>
          <p:cNvSpPr/>
          <p:nvPr/>
        </p:nvSpPr>
        <p:spPr>
          <a:xfrm>
            <a:off x="5348711" y="2272500"/>
            <a:ext cx="365700" cy="115500"/>
          </a:xfrm>
          <a:prstGeom prst="roundRect">
            <a:avLst>
              <a:gd fmla="val 50000" name="adj"/>
            </a:avLst>
          </a:prstGeom>
          <a:solidFill>
            <a:srgbClr val="B1CDFF"/>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rPr lang="en-US" sz="600">
                <a:solidFill>
                  <a:schemeClr val="dk1"/>
                </a:solidFill>
                <a:uFill>
                  <a:noFill/>
                </a:uFill>
                <a:latin typeface="Google Sans"/>
                <a:ea typeface="Google Sans"/>
                <a:cs typeface="Google Sans"/>
                <a:sym typeface="Google Sans"/>
                <a:hlinkClick r:id="rId6">
                  <a:extLst>
                    <a:ext uri="{A12FA001-AC4F-418D-AE19-62706E023703}">
                      <ahyp:hlinkClr val="tx"/>
                    </a:ext>
                  </a:extLst>
                </a:hlinkClick>
              </a:rPr>
              <a:t>Link</a:t>
            </a:r>
            <a:endParaRPr sz="600">
              <a:solidFill>
                <a:schemeClr val="dk1"/>
              </a:solidFill>
              <a:latin typeface="Google Sans"/>
              <a:ea typeface="Google Sans"/>
              <a:cs typeface="Google Sans"/>
              <a:sym typeface="Google Sans"/>
            </a:endParaRPr>
          </a:p>
        </p:txBody>
      </p:sp>
      <p:sp>
        <p:nvSpPr>
          <p:cNvPr id="362" name="Google Shape;362;p40">
            <a:hlinkClick r:id="rId7"/>
          </p:cNvPr>
          <p:cNvSpPr/>
          <p:nvPr/>
        </p:nvSpPr>
        <p:spPr>
          <a:xfrm>
            <a:off x="8190852" y="1263260"/>
            <a:ext cx="365700" cy="115500"/>
          </a:xfrm>
          <a:prstGeom prst="roundRect">
            <a:avLst>
              <a:gd fmla="val 50000" name="adj"/>
            </a:avLst>
          </a:prstGeom>
          <a:solidFill>
            <a:srgbClr val="B1CDFF"/>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rPr lang="en-US" sz="600">
                <a:solidFill>
                  <a:schemeClr val="dk1"/>
                </a:solidFill>
                <a:uFill>
                  <a:noFill/>
                </a:uFill>
                <a:latin typeface="Google Sans"/>
                <a:ea typeface="Google Sans"/>
                <a:cs typeface="Google Sans"/>
                <a:sym typeface="Google Sans"/>
                <a:hlinkClick r:id="rId8">
                  <a:extLst>
                    <a:ext uri="{A12FA001-AC4F-418D-AE19-62706E023703}">
                      <ahyp:hlinkClr val="tx"/>
                    </a:ext>
                  </a:extLst>
                </a:hlinkClick>
              </a:rPr>
              <a:t>Link</a:t>
            </a:r>
            <a:endParaRPr sz="600">
              <a:solidFill>
                <a:schemeClr val="dk1"/>
              </a:solidFill>
              <a:latin typeface="Google Sans"/>
              <a:ea typeface="Google Sans"/>
              <a:cs typeface="Google Sans"/>
              <a:sym typeface="Google Sans"/>
            </a:endParaRPr>
          </a:p>
        </p:txBody>
      </p:sp>
      <p:sp>
        <p:nvSpPr>
          <p:cNvPr id="363" name="Google Shape;363;p40">
            <a:hlinkClick r:id="rId9"/>
          </p:cNvPr>
          <p:cNvSpPr/>
          <p:nvPr/>
        </p:nvSpPr>
        <p:spPr>
          <a:xfrm>
            <a:off x="8190859" y="2272500"/>
            <a:ext cx="365700" cy="115500"/>
          </a:xfrm>
          <a:prstGeom prst="roundRect">
            <a:avLst>
              <a:gd fmla="val 50000" name="adj"/>
            </a:avLst>
          </a:prstGeom>
          <a:solidFill>
            <a:srgbClr val="B1CDFF"/>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rPr lang="en-US" sz="600">
                <a:solidFill>
                  <a:schemeClr val="dk1"/>
                </a:solidFill>
                <a:uFill>
                  <a:noFill/>
                </a:uFill>
                <a:latin typeface="Google Sans"/>
                <a:ea typeface="Google Sans"/>
                <a:cs typeface="Google Sans"/>
                <a:sym typeface="Google Sans"/>
                <a:hlinkClick r:id="rId10">
                  <a:extLst>
                    <a:ext uri="{A12FA001-AC4F-418D-AE19-62706E023703}">
                      <ahyp:hlinkClr val="tx"/>
                    </a:ext>
                  </a:extLst>
                </a:hlinkClick>
              </a:rPr>
              <a:t>Link</a:t>
            </a:r>
            <a:endParaRPr sz="600">
              <a:solidFill>
                <a:schemeClr val="dk1"/>
              </a:solidFill>
              <a:latin typeface="Google Sans"/>
              <a:ea typeface="Google Sans"/>
              <a:cs typeface="Google Sans"/>
              <a:sym typeface="Google Sans"/>
            </a:endParaRPr>
          </a:p>
        </p:txBody>
      </p:sp>
      <p:sp>
        <p:nvSpPr>
          <p:cNvPr id="364" name="Google Shape;364;p40"/>
          <p:cNvSpPr/>
          <p:nvPr/>
        </p:nvSpPr>
        <p:spPr>
          <a:xfrm>
            <a:off x="5441720" y="771290"/>
            <a:ext cx="179614" cy="173236"/>
          </a:xfrm>
          <a:custGeom>
            <a:rect b="b" l="l" r="r" t="t"/>
            <a:pathLst>
              <a:path extrusionOk="0" h="17114" w="17744">
                <a:moveTo>
                  <a:pt x="14661" y="0"/>
                </a:moveTo>
                <a:lnTo>
                  <a:pt x="14337" y="20"/>
                </a:lnTo>
                <a:lnTo>
                  <a:pt x="14053" y="61"/>
                </a:lnTo>
                <a:lnTo>
                  <a:pt x="13749" y="122"/>
                </a:lnTo>
                <a:lnTo>
                  <a:pt x="13485" y="223"/>
                </a:lnTo>
                <a:lnTo>
                  <a:pt x="13221" y="345"/>
                </a:lnTo>
                <a:lnTo>
                  <a:pt x="12958" y="507"/>
                </a:lnTo>
                <a:lnTo>
                  <a:pt x="12715" y="690"/>
                </a:lnTo>
                <a:lnTo>
                  <a:pt x="12492" y="892"/>
                </a:lnTo>
                <a:lnTo>
                  <a:pt x="12268" y="1136"/>
                </a:lnTo>
                <a:lnTo>
                  <a:pt x="12086" y="1379"/>
                </a:lnTo>
                <a:lnTo>
                  <a:pt x="11924" y="1622"/>
                </a:lnTo>
                <a:lnTo>
                  <a:pt x="11802" y="1886"/>
                </a:lnTo>
                <a:lnTo>
                  <a:pt x="11701" y="2170"/>
                </a:lnTo>
                <a:lnTo>
                  <a:pt x="11640" y="2454"/>
                </a:lnTo>
                <a:lnTo>
                  <a:pt x="11599" y="2758"/>
                </a:lnTo>
                <a:lnTo>
                  <a:pt x="11579" y="3082"/>
                </a:lnTo>
                <a:lnTo>
                  <a:pt x="11579" y="3326"/>
                </a:lnTo>
                <a:lnTo>
                  <a:pt x="11620" y="3569"/>
                </a:lnTo>
                <a:lnTo>
                  <a:pt x="11640" y="3792"/>
                </a:lnTo>
                <a:lnTo>
                  <a:pt x="11701" y="3995"/>
                </a:lnTo>
                <a:lnTo>
                  <a:pt x="11782" y="4197"/>
                </a:lnTo>
                <a:lnTo>
                  <a:pt x="11863" y="4400"/>
                </a:lnTo>
                <a:lnTo>
                  <a:pt x="11964" y="4603"/>
                </a:lnTo>
                <a:lnTo>
                  <a:pt x="12086" y="4806"/>
                </a:lnTo>
                <a:lnTo>
                  <a:pt x="8842" y="8050"/>
                </a:lnTo>
                <a:lnTo>
                  <a:pt x="5840" y="5049"/>
                </a:lnTo>
                <a:lnTo>
                  <a:pt x="6408" y="4522"/>
                </a:lnTo>
                <a:lnTo>
                  <a:pt x="5232" y="3326"/>
                </a:lnTo>
                <a:lnTo>
                  <a:pt x="7138" y="1440"/>
                </a:lnTo>
                <a:lnTo>
                  <a:pt x="6956" y="1278"/>
                </a:lnTo>
                <a:lnTo>
                  <a:pt x="6773" y="1115"/>
                </a:lnTo>
                <a:lnTo>
                  <a:pt x="6570" y="994"/>
                </a:lnTo>
                <a:lnTo>
                  <a:pt x="6368" y="913"/>
                </a:lnTo>
                <a:lnTo>
                  <a:pt x="6145" y="831"/>
                </a:lnTo>
                <a:lnTo>
                  <a:pt x="5922" y="771"/>
                </a:lnTo>
                <a:lnTo>
                  <a:pt x="5699" y="750"/>
                </a:lnTo>
                <a:lnTo>
                  <a:pt x="5455" y="730"/>
                </a:lnTo>
                <a:lnTo>
                  <a:pt x="5212" y="750"/>
                </a:lnTo>
                <a:lnTo>
                  <a:pt x="4969" y="771"/>
                </a:lnTo>
                <a:lnTo>
                  <a:pt x="4746" y="811"/>
                </a:lnTo>
                <a:lnTo>
                  <a:pt x="4522" y="892"/>
                </a:lnTo>
                <a:lnTo>
                  <a:pt x="4320" y="973"/>
                </a:lnTo>
                <a:lnTo>
                  <a:pt x="4117" y="1095"/>
                </a:lnTo>
                <a:lnTo>
                  <a:pt x="3934" y="1217"/>
                </a:lnTo>
                <a:lnTo>
                  <a:pt x="3752" y="1379"/>
                </a:lnTo>
                <a:lnTo>
                  <a:pt x="1501" y="3650"/>
                </a:lnTo>
                <a:lnTo>
                  <a:pt x="2535" y="4644"/>
                </a:lnTo>
                <a:lnTo>
                  <a:pt x="548" y="4644"/>
                </a:lnTo>
                <a:lnTo>
                  <a:pt x="1" y="5191"/>
                </a:lnTo>
                <a:lnTo>
                  <a:pt x="2839" y="8030"/>
                </a:lnTo>
                <a:lnTo>
                  <a:pt x="3387" y="7482"/>
                </a:lnTo>
                <a:lnTo>
                  <a:pt x="3387" y="5515"/>
                </a:lnTo>
                <a:lnTo>
                  <a:pt x="4360" y="6509"/>
                </a:lnTo>
                <a:lnTo>
                  <a:pt x="4908" y="5962"/>
                </a:lnTo>
                <a:lnTo>
                  <a:pt x="7929" y="8963"/>
                </a:lnTo>
                <a:lnTo>
                  <a:pt x="690" y="16202"/>
                </a:lnTo>
                <a:lnTo>
                  <a:pt x="1623" y="17114"/>
                </a:lnTo>
                <a:lnTo>
                  <a:pt x="13039" y="5698"/>
                </a:lnTo>
                <a:lnTo>
                  <a:pt x="13221" y="5840"/>
                </a:lnTo>
                <a:lnTo>
                  <a:pt x="13404" y="5941"/>
                </a:lnTo>
                <a:lnTo>
                  <a:pt x="13586" y="6022"/>
                </a:lnTo>
                <a:lnTo>
                  <a:pt x="13769" y="6083"/>
                </a:lnTo>
                <a:lnTo>
                  <a:pt x="13972" y="6124"/>
                </a:lnTo>
                <a:lnTo>
                  <a:pt x="14195" y="6144"/>
                </a:lnTo>
                <a:lnTo>
                  <a:pt x="14418" y="6164"/>
                </a:lnTo>
                <a:lnTo>
                  <a:pt x="14661" y="6185"/>
                </a:lnTo>
                <a:lnTo>
                  <a:pt x="14965" y="6164"/>
                </a:lnTo>
                <a:lnTo>
                  <a:pt x="15270" y="6124"/>
                </a:lnTo>
                <a:lnTo>
                  <a:pt x="15553" y="6043"/>
                </a:lnTo>
                <a:lnTo>
                  <a:pt x="15837" y="5941"/>
                </a:lnTo>
                <a:lnTo>
                  <a:pt x="16101" y="5820"/>
                </a:lnTo>
                <a:lnTo>
                  <a:pt x="16365" y="5657"/>
                </a:lnTo>
                <a:lnTo>
                  <a:pt x="16608" y="5475"/>
                </a:lnTo>
                <a:lnTo>
                  <a:pt x="16831" y="5272"/>
                </a:lnTo>
                <a:lnTo>
                  <a:pt x="17054" y="5049"/>
                </a:lnTo>
                <a:lnTo>
                  <a:pt x="17236" y="4806"/>
                </a:lnTo>
                <a:lnTo>
                  <a:pt x="17378" y="4542"/>
                </a:lnTo>
                <a:lnTo>
                  <a:pt x="17520" y="4279"/>
                </a:lnTo>
                <a:lnTo>
                  <a:pt x="17601" y="3995"/>
                </a:lnTo>
                <a:lnTo>
                  <a:pt x="17683" y="3711"/>
                </a:lnTo>
                <a:lnTo>
                  <a:pt x="17723" y="3407"/>
                </a:lnTo>
                <a:lnTo>
                  <a:pt x="17743" y="3103"/>
                </a:lnTo>
                <a:lnTo>
                  <a:pt x="17723" y="2819"/>
                </a:lnTo>
                <a:lnTo>
                  <a:pt x="17683" y="2575"/>
                </a:lnTo>
                <a:lnTo>
                  <a:pt x="17622" y="2332"/>
                </a:lnTo>
                <a:lnTo>
                  <a:pt x="17541" y="2129"/>
                </a:lnTo>
                <a:lnTo>
                  <a:pt x="15411" y="4238"/>
                </a:lnTo>
                <a:lnTo>
                  <a:pt x="13485" y="2312"/>
                </a:lnTo>
                <a:lnTo>
                  <a:pt x="15614" y="183"/>
                </a:lnTo>
                <a:lnTo>
                  <a:pt x="15391" y="102"/>
                </a:lnTo>
                <a:lnTo>
                  <a:pt x="15168" y="41"/>
                </a:lnTo>
                <a:lnTo>
                  <a:pt x="14925" y="0"/>
                </a:lnTo>
                <a:close/>
                <a:moveTo>
                  <a:pt x="11133" y="10341"/>
                </a:moveTo>
                <a:lnTo>
                  <a:pt x="10200" y="11254"/>
                </a:lnTo>
                <a:lnTo>
                  <a:pt x="16060" y="17114"/>
                </a:lnTo>
                <a:lnTo>
                  <a:pt x="16993" y="16202"/>
                </a:lnTo>
                <a:lnTo>
                  <a:pt x="11133" y="10341"/>
                </a:lnTo>
                <a:close/>
              </a:path>
            </a:pathLst>
          </a:custGeom>
          <a:solidFill>
            <a:srgbClr val="20212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grpSp>
        <p:nvGrpSpPr>
          <p:cNvPr id="365" name="Google Shape;365;p40"/>
          <p:cNvGrpSpPr/>
          <p:nvPr/>
        </p:nvGrpSpPr>
        <p:grpSpPr>
          <a:xfrm>
            <a:off x="5348671" y="1702508"/>
            <a:ext cx="365700" cy="365700"/>
            <a:chOff x="3367215" y="2024591"/>
            <a:chExt cx="365700" cy="365700"/>
          </a:xfrm>
        </p:grpSpPr>
        <p:pic>
          <p:nvPicPr>
            <p:cNvPr id="366" name="Google Shape;366;p40"/>
            <p:cNvPicPr preferRelativeResize="0"/>
            <p:nvPr/>
          </p:nvPicPr>
          <p:blipFill>
            <a:blip r:embed="rId11">
              <a:alphaModFix/>
            </a:blip>
            <a:stretch>
              <a:fillRect/>
            </a:stretch>
          </p:blipFill>
          <p:spPr>
            <a:xfrm>
              <a:off x="3427351" y="2084746"/>
              <a:ext cx="245425" cy="245380"/>
            </a:xfrm>
            <a:prstGeom prst="rect">
              <a:avLst/>
            </a:prstGeom>
            <a:noFill/>
            <a:ln>
              <a:noFill/>
            </a:ln>
          </p:spPr>
        </p:pic>
        <p:sp>
          <p:nvSpPr>
            <p:cNvPr id="367" name="Google Shape;367;p40"/>
            <p:cNvSpPr/>
            <p:nvPr/>
          </p:nvSpPr>
          <p:spPr>
            <a:xfrm>
              <a:off x="3367215" y="2024591"/>
              <a:ext cx="365700" cy="365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latin typeface="Calibri"/>
                <a:ea typeface="Calibri"/>
                <a:cs typeface="Calibri"/>
                <a:sym typeface="Calibri"/>
              </a:endParaRPr>
            </a:p>
          </p:txBody>
        </p:sp>
      </p:grpSp>
      <p:grpSp>
        <p:nvGrpSpPr>
          <p:cNvPr id="368" name="Google Shape;368;p40"/>
          <p:cNvGrpSpPr/>
          <p:nvPr/>
        </p:nvGrpSpPr>
        <p:grpSpPr>
          <a:xfrm>
            <a:off x="8196231" y="1702508"/>
            <a:ext cx="365700" cy="365700"/>
            <a:chOff x="3367215" y="2024591"/>
            <a:chExt cx="365700" cy="365700"/>
          </a:xfrm>
        </p:grpSpPr>
        <p:pic>
          <p:nvPicPr>
            <p:cNvPr id="369" name="Google Shape;369;p40"/>
            <p:cNvPicPr preferRelativeResize="0"/>
            <p:nvPr/>
          </p:nvPicPr>
          <p:blipFill>
            <a:blip r:embed="rId11">
              <a:alphaModFix/>
            </a:blip>
            <a:stretch>
              <a:fillRect/>
            </a:stretch>
          </p:blipFill>
          <p:spPr>
            <a:xfrm>
              <a:off x="3427351" y="2084746"/>
              <a:ext cx="245425" cy="245380"/>
            </a:xfrm>
            <a:prstGeom prst="rect">
              <a:avLst/>
            </a:prstGeom>
            <a:noFill/>
            <a:ln>
              <a:noFill/>
            </a:ln>
          </p:spPr>
        </p:pic>
        <p:sp>
          <p:nvSpPr>
            <p:cNvPr id="370" name="Google Shape;370;p40"/>
            <p:cNvSpPr/>
            <p:nvPr/>
          </p:nvSpPr>
          <p:spPr>
            <a:xfrm>
              <a:off x="3367215" y="2024591"/>
              <a:ext cx="365700" cy="365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latin typeface="Calibri"/>
                <a:ea typeface="Calibri"/>
                <a:cs typeface="Calibri"/>
                <a:sym typeface="Calibri"/>
              </a:endParaRPr>
            </a:p>
          </p:txBody>
        </p:sp>
      </p:grpSp>
      <p:grpSp>
        <p:nvGrpSpPr>
          <p:cNvPr id="371" name="Google Shape;371;p40"/>
          <p:cNvGrpSpPr/>
          <p:nvPr/>
        </p:nvGrpSpPr>
        <p:grpSpPr>
          <a:xfrm>
            <a:off x="8196231" y="683541"/>
            <a:ext cx="365700" cy="365700"/>
            <a:chOff x="3367215" y="2024591"/>
            <a:chExt cx="365700" cy="365700"/>
          </a:xfrm>
        </p:grpSpPr>
        <p:pic>
          <p:nvPicPr>
            <p:cNvPr id="372" name="Google Shape;372;p40"/>
            <p:cNvPicPr preferRelativeResize="0"/>
            <p:nvPr/>
          </p:nvPicPr>
          <p:blipFill>
            <a:blip r:embed="rId11">
              <a:alphaModFix/>
            </a:blip>
            <a:stretch>
              <a:fillRect/>
            </a:stretch>
          </p:blipFill>
          <p:spPr>
            <a:xfrm>
              <a:off x="3427351" y="2084746"/>
              <a:ext cx="245425" cy="245380"/>
            </a:xfrm>
            <a:prstGeom prst="rect">
              <a:avLst/>
            </a:prstGeom>
            <a:noFill/>
            <a:ln>
              <a:noFill/>
            </a:ln>
          </p:spPr>
        </p:pic>
        <p:sp>
          <p:nvSpPr>
            <p:cNvPr id="373" name="Google Shape;373;p40"/>
            <p:cNvSpPr/>
            <p:nvPr/>
          </p:nvSpPr>
          <p:spPr>
            <a:xfrm>
              <a:off x="3367215" y="2024591"/>
              <a:ext cx="365700" cy="365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latin typeface="Calibri"/>
                <a:ea typeface="Calibri"/>
                <a:cs typeface="Calibri"/>
                <a:sym typeface="Calibri"/>
              </a:endParaRPr>
            </a:p>
          </p:txBody>
        </p:sp>
      </p:grpSp>
      <p:sp>
        <p:nvSpPr>
          <p:cNvPr id="374" name="Google Shape;374;p40"/>
          <p:cNvSpPr/>
          <p:nvPr/>
        </p:nvSpPr>
        <p:spPr>
          <a:xfrm>
            <a:off x="5457094" y="1800020"/>
            <a:ext cx="180669" cy="180727"/>
          </a:xfrm>
          <a:custGeom>
            <a:rect b="b" l="l" r="r" t="t"/>
            <a:pathLst>
              <a:path extrusionOk="0" h="1004039" w="1003717">
                <a:moveTo>
                  <a:pt x="977008" y="622161"/>
                </a:moveTo>
                <a:lnTo>
                  <a:pt x="622161" y="977008"/>
                </a:lnTo>
                <a:cubicBezTo>
                  <a:pt x="613048" y="986018"/>
                  <a:pt x="602797" y="992776"/>
                  <a:pt x="591406" y="997282"/>
                </a:cubicBezTo>
                <a:cubicBezTo>
                  <a:pt x="580014" y="1001787"/>
                  <a:pt x="568688" y="1004039"/>
                  <a:pt x="557425" y="1004039"/>
                </a:cubicBezTo>
                <a:cubicBezTo>
                  <a:pt x="546161" y="1004039"/>
                  <a:pt x="534898" y="1001787"/>
                  <a:pt x="523634" y="997282"/>
                </a:cubicBezTo>
                <a:cubicBezTo>
                  <a:pt x="512371" y="992776"/>
                  <a:pt x="502234" y="986018"/>
                  <a:pt x="493223" y="977008"/>
                </a:cubicBezTo>
                <a:lnTo>
                  <a:pt x="26710" y="511566"/>
                </a:lnTo>
                <a:cubicBezTo>
                  <a:pt x="17914" y="503485"/>
                  <a:pt x="11263" y="493858"/>
                  <a:pt x="6758" y="482682"/>
                </a:cubicBezTo>
                <a:cubicBezTo>
                  <a:pt x="2252" y="471505"/>
                  <a:pt x="0" y="459751"/>
                  <a:pt x="0" y="447419"/>
                </a:cubicBezTo>
                <a:lnTo>
                  <a:pt x="0" y="91178"/>
                </a:lnTo>
                <a:cubicBezTo>
                  <a:pt x="0" y="66103"/>
                  <a:pt x="8778" y="44639"/>
                  <a:pt x="26334" y="26784"/>
                </a:cubicBezTo>
                <a:cubicBezTo>
                  <a:pt x="43890" y="8928"/>
                  <a:pt x="65505" y="0"/>
                  <a:pt x="91178" y="0"/>
                </a:cubicBezTo>
                <a:lnTo>
                  <a:pt x="447419" y="0"/>
                </a:lnTo>
                <a:cubicBezTo>
                  <a:pt x="459483" y="0"/>
                  <a:pt x="471171" y="2440"/>
                  <a:pt x="482481" y="7321"/>
                </a:cubicBezTo>
                <a:cubicBezTo>
                  <a:pt x="493792" y="12202"/>
                  <a:pt x="503594" y="18771"/>
                  <a:pt x="511889" y="27031"/>
                </a:cubicBezTo>
                <a:lnTo>
                  <a:pt x="977008" y="492473"/>
                </a:lnTo>
                <a:cubicBezTo>
                  <a:pt x="986298" y="501586"/>
                  <a:pt x="993073" y="511837"/>
                  <a:pt x="997330" y="523229"/>
                </a:cubicBezTo>
                <a:cubicBezTo>
                  <a:pt x="1001588" y="534619"/>
                  <a:pt x="1003717" y="546077"/>
                  <a:pt x="1003717" y="557606"/>
                </a:cubicBezTo>
                <a:cubicBezTo>
                  <a:pt x="1003717" y="569134"/>
                  <a:pt x="1001588" y="580470"/>
                  <a:pt x="997330" y="591613"/>
                </a:cubicBezTo>
                <a:cubicBezTo>
                  <a:pt x="993073" y="602757"/>
                  <a:pt x="986298" y="612939"/>
                  <a:pt x="977008" y="622161"/>
                </a:cubicBezTo>
                <a:close/>
                <a:moveTo>
                  <a:pt x="582364" y="937533"/>
                </a:moveTo>
                <a:lnTo>
                  <a:pt x="937211" y="582686"/>
                </a:lnTo>
                <a:cubicBezTo>
                  <a:pt x="944362" y="575535"/>
                  <a:pt x="947937" y="567132"/>
                  <a:pt x="947937" y="557478"/>
                </a:cubicBezTo>
                <a:cubicBezTo>
                  <a:pt x="947937" y="547823"/>
                  <a:pt x="944362" y="539422"/>
                  <a:pt x="937211" y="532269"/>
                </a:cubicBezTo>
                <a:lnTo>
                  <a:pt x="461042" y="56852"/>
                </a:lnTo>
                <a:lnTo>
                  <a:pt x="91178" y="56852"/>
                </a:lnTo>
                <a:cubicBezTo>
                  <a:pt x="81167" y="56852"/>
                  <a:pt x="72764" y="60071"/>
                  <a:pt x="65971" y="66506"/>
                </a:cubicBezTo>
                <a:cubicBezTo>
                  <a:pt x="59177" y="72942"/>
                  <a:pt x="55780" y="81167"/>
                  <a:pt x="55780" y="91178"/>
                </a:cubicBezTo>
                <a:lnTo>
                  <a:pt x="55780" y="447097"/>
                </a:lnTo>
                <a:cubicBezTo>
                  <a:pt x="55780" y="451388"/>
                  <a:pt x="56495" y="455679"/>
                  <a:pt x="57925" y="459970"/>
                </a:cubicBezTo>
                <a:cubicBezTo>
                  <a:pt x="59355" y="464261"/>
                  <a:pt x="61859" y="468193"/>
                  <a:pt x="65434" y="471770"/>
                </a:cubicBezTo>
                <a:lnTo>
                  <a:pt x="531948" y="937533"/>
                </a:lnTo>
                <a:cubicBezTo>
                  <a:pt x="539099" y="944684"/>
                  <a:pt x="547501" y="948259"/>
                  <a:pt x="557155" y="948259"/>
                </a:cubicBezTo>
                <a:cubicBezTo>
                  <a:pt x="566809" y="948259"/>
                  <a:pt x="575213" y="944684"/>
                  <a:pt x="582364" y="937533"/>
                </a:cubicBezTo>
                <a:close/>
                <a:moveTo>
                  <a:pt x="198006" y="254228"/>
                </a:moveTo>
                <a:cubicBezTo>
                  <a:pt x="213676" y="254228"/>
                  <a:pt x="226963" y="248805"/>
                  <a:pt x="237869" y="237959"/>
                </a:cubicBezTo>
                <a:cubicBezTo>
                  <a:pt x="248776" y="227112"/>
                  <a:pt x="254228" y="213943"/>
                  <a:pt x="254228" y="198448"/>
                </a:cubicBezTo>
                <a:cubicBezTo>
                  <a:pt x="254228" y="182656"/>
                  <a:pt x="248805" y="169231"/>
                  <a:pt x="237959" y="158177"/>
                </a:cubicBezTo>
                <a:cubicBezTo>
                  <a:pt x="227112" y="147122"/>
                  <a:pt x="213943" y="141595"/>
                  <a:pt x="198448" y="141595"/>
                </a:cubicBezTo>
                <a:cubicBezTo>
                  <a:pt x="182656" y="141595"/>
                  <a:pt x="169231" y="147079"/>
                  <a:pt x="158177" y="158048"/>
                </a:cubicBezTo>
                <a:cubicBezTo>
                  <a:pt x="147122" y="169017"/>
                  <a:pt x="141595" y="182336"/>
                  <a:pt x="141595" y="198006"/>
                </a:cubicBezTo>
                <a:cubicBezTo>
                  <a:pt x="141595" y="213676"/>
                  <a:pt x="147079" y="226963"/>
                  <a:pt x="158048" y="237869"/>
                </a:cubicBezTo>
                <a:cubicBezTo>
                  <a:pt x="169017" y="248776"/>
                  <a:pt x="182336" y="254228"/>
                  <a:pt x="198006" y="254228"/>
                </a:cubicBezTo>
                <a:close/>
              </a:path>
            </a:pathLst>
          </a:custGeom>
          <a:solidFill>
            <a:srgbClr val="000000"/>
          </a:solidFill>
          <a:ln>
            <a:noFill/>
          </a:ln>
        </p:spPr>
        <p:txBody>
          <a:bodyPr anchorCtr="0" anchor="ctr" bIns="21425" lIns="42850" spcFirstLastPara="1" rIns="42850" wrap="square" tIns="21425">
            <a:noAutofit/>
          </a:bodyPr>
          <a:lstStyle/>
          <a:p>
            <a:pPr indent="0" lvl="0" marL="0" marR="0" rtl="0" algn="l">
              <a:spcBef>
                <a:spcPts val="0"/>
              </a:spcBef>
              <a:spcAft>
                <a:spcPts val="0"/>
              </a:spcAft>
              <a:buNone/>
            </a:pPr>
            <a:r>
              <a:t/>
            </a:r>
            <a:endParaRPr sz="900">
              <a:solidFill>
                <a:srgbClr val="000000"/>
              </a:solidFill>
              <a:latin typeface="Arial"/>
              <a:ea typeface="Arial"/>
              <a:cs typeface="Arial"/>
              <a:sym typeface="Arial"/>
            </a:endParaRPr>
          </a:p>
        </p:txBody>
      </p:sp>
      <p:sp>
        <p:nvSpPr>
          <p:cNvPr id="375" name="Google Shape;375;p40"/>
          <p:cNvSpPr/>
          <p:nvPr/>
        </p:nvSpPr>
        <p:spPr>
          <a:xfrm>
            <a:off x="8304333" y="751013"/>
            <a:ext cx="154789" cy="212736"/>
          </a:xfrm>
          <a:custGeom>
            <a:rect b="b" l="l" r="r" t="t"/>
            <a:pathLst>
              <a:path extrusionOk="0" h="1149926" w="836699">
                <a:moveTo>
                  <a:pt x="40977" y="753674"/>
                </a:moveTo>
                <a:cubicBezTo>
                  <a:pt x="27675" y="726213"/>
                  <a:pt x="17520" y="697644"/>
                  <a:pt x="10512" y="667965"/>
                </a:cubicBezTo>
                <a:cubicBezTo>
                  <a:pt x="3504" y="638287"/>
                  <a:pt x="0" y="608216"/>
                  <a:pt x="0" y="577752"/>
                </a:cubicBezTo>
                <a:cubicBezTo>
                  <a:pt x="0" y="461042"/>
                  <a:pt x="40726" y="361676"/>
                  <a:pt x="122179" y="279651"/>
                </a:cubicBezTo>
                <a:cubicBezTo>
                  <a:pt x="203633" y="197626"/>
                  <a:pt x="302357" y="156613"/>
                  <a:pt x="418350" y="156613"/>
                </a:cubicBezTo>
                <a:lnTo>
                  <a:pt x="495690" y="156613"/>
                </a:lnTo>
                <a:lnTo>
                  <a:pt x="378552" y="39475"/>
                </a:lnTo>
                <a:lnTo>
                  <a:pt x="418028" y="0"/>
                </a:lnTo>
                <a:lnTo>
                  <a:pt x="602531" y="184503"/>
                </a:lnTo>
                <a:lnTo>
                  <a:pt x="418028" y="369007"/>
                </a:lnTo>
                <a:lnTo>
                  <a:pt x="378552" y="329531"/>
                </a:lnTo>
                <a:lnTo>
                  <a:pt x="495690" y="212393"/>
                </a:lnTo>
                <a:lnTo>
                  <a:pt x="418350" y="212393"/>
                </a:lnTo>
                <a:cubicBezTo>
                  <a:pt x="317518" y="212393"/>
                  <a:pt x="231880" y="247846"/>
                  <a:pt x="161440" y="318750"/>
                </a:cubicBezTo>
                <a:cubicBezTo>
                  <a:pt x="90999" y="389657"/>
                  <a:pt x="55780" y="475990"/>
                  <a:pt x="55780" y="577752"/>
                </a:cubicBezTo>
                <a:cubicBezTo>
                  <a:pt x="55780" y="599778"/>
                  <a:pt x="58032" y="622232"/>
                  <a:pt x="62538" y="645118"/>
                </a:cubicBezTo>
                <a:cubicBezTo>
                  <a:pt x="67043" y="668001"/>
                  <a:pt x="73801" y="690242"/>
                  <a:pt x="82812" y="711839"/>
                </a:cubicBezTo>
                <a:lnTo>
                  <a:pt x="40977" y="753674"/>
                </a:lnTo>
                <a:close/>
                <a:moveTo>
                  <a:pt x="418672" y="1149926"/>
                </a:moveTo>
                <a:lnTo>
                  <a:pt x="234168" y="965423"/>
                </a:lnTo>
                <a:lnTo>
                  <a:pt x="418672" y="780919"/>
                </a:lnTo>
                <a:lnTo>
                  <a:pt x="458147" y="820395"/>
                </a:lnTo>
                <a:lnTo>
                  <a:pt x="341009" y="937533"/>
                </a:lnTo>
                <a:lnTo>
                  <a:pt x="418350" y="937533"/>
                </a:lnTo>
                <a:cubicBezTo>
                  <a:pt x="519182" y="937533"/>
                  <a:pt x="604819" y="902080"/>
                  <a:pt x="675260" y="831176"/>
                </a:cubicBezTo>
                <a:cubicBezTo>
                  <a:pt x="745700" y="760270"/>
                  <a:pt x="780919" y="673936"/>
                  <a:pt x="780919" y="572174"/>
                </a:cubicBezTo>
                <a:cubicBezTo>
                  <a:pt x="780919" y="550148"/>
                  <a:pt x="778667" y="527694"/>
                  <a:pt x="774162" y="504809"/>
                </a:cubicBezTo>
                <a:cubicBezTo>
                  <a:pt x="769656" y="481925"/>
                  <a:pt x="762898" y="459684"/>
                  <a:pt x="753887" y="438087"/>
                </a:cubicBezTo>
                <a:lnTo>
                  <a:pt x="795722" y="396252"/>
                </a:lnTo>
                <a:cubicBezTo>
                  <a:pt x="809024" y="423713"/>
                  <a:pt x="819179" y="452282"/>
                  <a:pt x="826188" y="481961"/>
                </a:cubicBezTo>
                <a:cubicBezTo>
                  <a:pt x="833195" y="511639"/>
                  <a:pt x="836699" y="541710"/>
                  <a:pt x="836699" y="572174"/>
                </a:cubicBezTo>
                <a:cubicBezTo>
                  <a:pt x="836699" y="688884"/>
                  <a:pt x="795973" y="788250"/>
                  <a:pt x="714520" y="870275"/>
                </a:cubicBezTo>
                <a:cubicBezTo>
                  <a:pt x="633066" y="952301"/>
                  <a:pt x="534343" y="993313"/>
                  <a:pt x="418350" y="993313"/>
                </a:cubicBezTo>
                <a:lnTo>
                  <a:pt x="341009" y="993313"/>
                </a:lnTo>
                <a:lnTo>
                  <a:pt x="458147" y="1110451"/>
                </a:lnTo>
                <a:lnTo>
                  <a:pt x="418672" y="1149926"/>
                </a:lnTo>
                <a:close/>
              </a:path>
            </a:pathLst>
          </a:custGeom>
          <a:solidFill>
            <a:srgbClr val="000000"/>
          </a:solidFill>
          <a:ln>
            <a:noFill/>
          </a:ln>
        </p:spPr>
        <p:txBody>
          <a:bodyPr anchorCtr="0" anchor="ctr" bIns="21425" lIns="42850" spcFirstLastPara="1" rIns="42850" wrap="square" tIns="21425">
            <a:noAutofit/>
          </a:bodyPr>
          <a:lstStyle/>
          <a:p>
            <a:pPr indent="0" lvl="0" marL="0" marR="0" rtl="0" algn="l">
              <a:spcBef>
                <a:spcPts val="0"/>
              </a:spcBef>
              <a:spcAft>
                <a:spcPts val="0"/>
              </a:spcAft>
              <a:buNone/>
            </a:pPr>
            <a:r>
              <a:t/>
            </a:r>
            <a:endParaRPr sz="900">
              <a:solidFill>
                <a:srgbClr val="000000"/>
              </a:solidFill>
              <a:latin typeface="Arial"/>
              <a:ea typeface="Arial"/>
              <a:cs typeface="Arial"/>
              <a:sym typeface="Arial"/>
            </a:endParaRPr>
          </a:p>
        </p:txBody>
      </p:sp>
      <p:sp>
        <p:nvSpPr>
          <p:cNvPr id="376" name="Google Shape;376;p40"/>
          <p:cNvSpPr/>
          <p:nvPr/>
        </p:nvSpPr>
        <p:spPr>
          <a:xfrm>
            <a:off x="8307509" y="1800020"/>
            <a:ext cx="149490" cy="149490"/>
          </a:xfrm>
          <a:custGeom>
            <a:rect b="b" l="l" r="r" t="t"/>
            <a:pathLst>
              <a:path extrusionOk="0" h="892479" w="892479">
                <a:moveTo>
                  <a:pt x="55780" y="212393"/>
                </a:moveTo>
                <a:lnTo>
                  <a:pt x="55780" y="802374"/>
                </a:lnTo>
                <a:cubicBezTo>
                  <a:pt x="55780" y="812385"/>
                  <a:pt x="58998" y="820610"/>
                  <a:pt x="65434" y="827045"/>
                </a:cubicBezTo>
                <a:cubicBezTo>
                  <a:pt x="71870" y="833481"/>
                  <a:pt x="80094" y="836699"/>
                  <a:pt x="90106" y="836699"/>
                </a:cubicBezTo>
                <a:lnTo>
                  <a:pt x="802374" y="836699"/>
                </a:lnTo>
                <a:cubicBezTo>
                  <a:pt x="812385" y="836699"/>
                  <a:pt x="820610" y="833481"/>
                  <a:pt x="827045" y="827045"/>
                </a:cubicBezTo>
                <a:cubicBezTo>
                  <a:pt x="833481" y="820610"/>
                  <a:pt x="836699" y="812385"/>
                  <a:pt x="836699" y="802374"/>
                </a:cubicBezTo>
                <a:lnTo>
                  <a:pt x="836699" y="212393"/>
                </a:lnTo>
                <a:lnTo>
                  <a:pt x="613580" y="212393"/>
                </a:lnTo>
                <a:lnTo>
                  <a:pt x="613580" y="591053"/>
                </a:lnTo>
                <a:lnTo>
                  <a:pt x="446240" y="507383"/>
                </a:lnTo>
                <a:lnTo>
                  <a:pt x="278900" y="591053"/>
                </a:lnTo>
                <a:lnTo>
                  <a:pt x="278900" y="212393"/>
                </a:lnTo>
                <a:lnTo>
                  <a:pt x="55780" y="212393"/>
                </a:lnTo>
                <a:close/>
                <a:moveTo>
                  <a:pt x="90106" y="892479"/>
                </a:moveTo>
                <a:cubicBezTo>
                  <a:pt x="65148" y="892479"/>
                  <a:pt x="43890" y="883701"/>
                  <a:pt x="26334" y="866146"/>
                </a:cubicBezTo>
                <a:cubicBezTo>
                  <a:pt x="8778" y="848589"/>
                  <a:pt x="0" y="827331"/>
                  <a:pt x="0" y="802374"/>
                </a:cubicBezTo>
                <a:lnTo>
                  <a:pt x="0" y="194478"/>
                </a:lnTo>
                <a:cubicBezTo>
                  <a:pt x="0" y="183608"/>
                  <a:pt x="1735" y="173382"/>
                  <a:pt x="5203" y="163799"/>
                </a:cubicBezTo>
                <a:cubicBezTo>
                  <a:pt x="8671" y="154218"/>
                  <a:pt x="13872" y="145385"/>
                  <a:pt x="20810" y="137304"/>
                </a:cubicBezTo>
                <a:lnTo>
                  <a:pt x="107697" y="32931"/>
                </a:lnTo>
                <a:cubicBezTo>
                  <a:pt x="115778" y="22061"/>
                  <a:pt x="125880" y="13856"/>
                  <a:pt x="138001" y="8313"/>
                </a:cubicBezTo>
                <a:cubicBezTo>
                  <a:pt x="150123" y="2771"/>
                  <a:pt x="163120" y="0"/>
                  <a:pt x="176994" y="0"/>
                </a:cubicBezTo>
                <a:lnTo>
                  <a:pt x="713341" y="0"/>
                </a:lnTo>
                <a:cubicBezTo>
                  <a:pt x="727214" y="0"/>
                  <a:pt x="740390" y="2771"/>
                  <a:pt x="752869" y="8313"/>
                </a:cubicBezTo>
                <a:cubicBezTo>
                  <a:pt x="765348" y="13856"/>
                  <a:pt x="775627" y="22061"/>
                  <a:pt x="783708" y="32931"/>
                </a:cubicBezTo>
                <a:lnTo>
                  <a:pt x="871669" y="139450"/>
                </a:lnTo>
                <a:cubicBezTo>
                  <a:pt x="878607" y="147531"/>
                  <a:pt x="883808" y="156541"/>
                  <a:pt x="887276" y="166481"/>
                </a:cubicBezTo>
                <a:cubicBezTo>
                  <a:pt x="890745" y="176422"/>
                  <a:pt x="892479" y="186827"/>
                  <a:pt x="892479" y="197697"/>
                </a:cubicBezTo>
                <a:lnTo>
                  <a:pt x="892479" y="802374"/>
                </a:lnTo>
                <a:cubicBezTo>
                  <a:pt x="892479" y="827331"/>
                  <a:pt x="883701" y="848589"/>
                  <a:pt x="866146" y="866146"/>
                </a:cubicBezTo>
                <a:cubicBezTo>
                  <a:pt x="848589" y="883701"/>
                  <a:pt x="827331" y="892479"/>
                  <a:pt x="802374" y="892479"/>
                </a:cubicBezTo>
                <a:lnTo>
                  <a:pt x="90106" y="892479"/>
                </a:lnTo>
                <a:close/>
                <a:moveTo>
                  <a:pt x="77020" y="156612"/>
                </a:moveTo>
                <a:lnTo>
                  <a:pt x="814387" y="156612"/>
                </a:lnTo>
                <a:lnTo>
                  <a:pt x="740157" y="67579"/>
                </a:lnTo>
                <a:cubicBezTo>
                  <a:pt x="736581" y="64003"/>
                  <a:pt x="732469" y="61143"/>
                  <a:pt x="727821" y="58998"/>
                </a:cubicBezTo>
                <a:cubicBezTo>
                  <a:pt x="723173" y="56852"/>
                  <a:pt x="718345" y="55780"/>
                  <a:pt x="713341" y="55780"/>
                </a:cubicBezTo>
                <a:lnTo>
                  <a:pt x="178066" y="55780"/>
                </a:lnTo>
                <a:cubicBezTo>
                  <a:pt x="173060" y="55780"/>
                  <a:pt x="168234" y="56852"/>
                  <a:pt x="163586" y="58998"/>
                </a:cubicBezTo>
                <a:cubicBezTo>
                  <a:pt x="158938" y="61143"/>
                  <a:pt x="154826" y="64003"/>
                  <a:pt x="151249" y="67579"/>
                </a:cubicBezTo>
                <a:lnTo>
                  <a:pt x="77020" y="156612"/>
                </a:lnTo>
                <a:close/>
                <a:moveTo>
                  <a:pt x="334680" y="212393"/>
                </a:moveTo>
                <a:lnTo>
                  <a:pt x="334680" y="499874"/>
                </a:lnTo>
                <a:lnTo>
                  <a:pt x="446240" y="444094"/>
                </a:lnTo>
                <a:lnTo>
                  <a:pt x="557800" y="499874"/>
                </a:lnTo>
                <a:lnTo>
                  <a:pt x="557800" y="212393"/>
                </a:lnTo>
                <a:lnTo>
                  <a:pt x="334680" y="212393"/>
                </a:lnTo>
                <a:close/>
                <a:moveTo>
                  <a:pt x="55780" y="212393"/>
                </a:moveTo>
                <a:lnTo>
                  <a:pt x="836699" y="212393"/>
                </a:lnTo>
                <a:lnTo>
                  <a:pt x="55780" y="212393"/>
                </a:lnTo>
                <a:close/>
              </a:path>
            </a:pathLst>
          </a:custGeom>
          <a:solidFill>
            <a:srgbClr val="000000"/>
          </a:solidFill>
          <a:ln>
            <a:noFill/>
          </a:ln>
        </p:spPr>
        <p:txBody>
          <a:bodyPr anchorCtr="0" anchor="ctr" bIns="21425" lIns="42850" spcFirstLastPara="1" rIns="42850" wrap="square" tIns="21425">
            <a:noAutofit/>
          </a:bodyPr>
          <a:lstStyle/>
          <a:p>
            <a:pPr indent="0" lvl="0" marL="0" marR="0" rtl="0" algn="l">
              <a:spcBef>
                <a:spcPts val="0"/>
              </a:spcBef>
              <a:spcAft>
                <a:spcPts val="0"/>
              </a:spcAft>
              <a:buNone/>
            </a:pPr>
            <a:r>
              <a:t/>
            </a:r>
            <a:endParaRPr sz="900">
              <a:solidFill>
                <a:srgbClr val="000000"/>
              </a:solidFill>
              <a:latin typeface="Arial"/>
              <a:ea typeface="Arial"/>
              <a:cs typeface="Arial"/>
              <a:sym typeface="Arial"/>
            </a:endParaRPr>
          </a:p>
        </p:txBody>
      </p:sp>
      <p:sp>
        <p:nvSpPr>
          <p:cNvPr id="377" name="Google Shape;377;p40"/>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1" name="Shape 381"/>
        <p:cNvGrpSpPr/>
        <p:nvPr/>
      </p:nvGrpSpPr>
      <p:grpSpPr>
        <a:xfrm>
          <a:off x="0" y="0"/>
          <a:ext cx="0" cy="0"/>
          <a:chOff x="0" y="0"/>
          <a:chExt cx="0" cy="0"/>
        </a:xfrm>
      </p:grpSpPr>
      <p:sp>
        <p:nvSpPr>
          <p:cNvPr id="382" name="Google Shape;382;p41"/>
          <p:cNvSpPr/>
          <p:nvPr/>
        </p:nvSpPr>
        <p:spPr>
          <a:xfrm>
            <a:off x="452250" y="4433656"/>
            <a:ext cx="8256900" cy="365700"/>
          </a:xfrm>
          <a:prstGeom prst="roundRect">
            <a:avLst>
              <a:gd fmla="val 16667" name="adj"/>
            </a:avLst>
          </a:prstGeom>
          <a:solidFill>
            <a:srgbClr val="FFE5DD"/>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83" name="Google Shape;383;p41"/>
          <p:cNvSpPr/>
          <p:nvPr/>
        </p:nvSpPr>
        <p:spPr>
          <a:xfrm>
            <a:off x="3096547" y="3699633"/>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84" name="Google Shape;384;p41"/>
          <p:cNvSpPr/>
          <p:nvPr/>
        </p:nvSpPr>
        <p:spPr>
          <a:xfrm>
            <a:off x="3096547" y="2489859"/>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85" name="Google Shape;385;p41"/>
          <p:cNvSpPr/>
          <p:nvPr/>
        </p:nvSpPr>
        <p:spPr>
          <a:xfrm>
            <a:off x="5983703" y="2489859"/>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86" name="Google Shape;386;p41"/>
          <p:cNvSpPr/>
          <p:nvPr/>
        </p:nvSpPr>
        <p:spPr>
          <a:xfrm>
            <a:off x="3096547" y="571500"/>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87" name="Google Shape;387;p41"/>
          <p:cNvSpPr/>
          <p:nvPr/>
        </p:nvSpPr>
        <p:spPr>
          <a:xfrm>
            <a:off x="5983703" y="571500"/>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88" name="Google Shape;388;p41"/>
          <p:cNvSpPr/>
          <p:nvPr/>
        </p:nvSpPr>
        <p:spPr>
          <a:xfrm>
            <a:off x="3096547" y="1161351"/>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89" name="Google Shape;389;p41"/>
          <p:cNvSpPr/>
          <p:nvPr/>
        </p:nvSpPr>
        <p:spPr>
          <a:xfrm>
            <a:off x="5983703" y="1161351"/>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90" name="Google Shape;390;p41"/>
          <p:cNvSpPr/>
          <p:nvPr/>
        </p:nvSpPr>
        <p:spPr>
          <a:xfrm>
            <a:off x="3096547" y="1754340"/>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91" name="Google Shape;391;p41"/>
          <p:cNvSpPr/>
          <p:nvPr/>
        </p:nvSpPr>
        <p:spPr>
          <a:xfrm>
            <a:off x="5983703" y="1754340"/>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92" name="Google Shape;392;p41"/>
          <p:cNvSpPr txBox="1"/>
          <p:nvPr/>
        </p:nvSpPr>
        <p:spPr>
          <a:xfrm>
            <a:off x="2077378" y="4522500"/>
            <a:ext cx="5971800" cy="166500"/>
          </a:xfrm>
          <a:prstGeom prst="rect">
            <a:avLst/>
          </a:prstGeom>
          <a:noFill/>
          <a:ln>
            <a:noFill/>
          </a:ln>
        </p:spPr>
        <p:txBody>
          <a:bodyPr anchorCtr="0" anchor="t" bIns="0" lIns="0" spcFirstLastPara="1" rIns="0" wrap="square" tIns="12375">
            <a:spAutoFit/>
          </a:bodyPr>
          <a:lstStyle/>
          <a:p>
            <a:pPr indent="0" lvl="0" marL="12700" marR="228600" rtl="0" algn="l">
              <a:lnSpc>
                <a:spcPct val="150000"/>
              </a:lnSpc>
              <a:spcBef>
                <a:spcPts val="0"/>
              </a:spcBef>
              <a:spcAft>
                <a:spcPts val="0"/>
              </a:spcAft>
              <a:buClr>
                <a:srgbClr val="000000"/>
              </a:buClr>
              <a:buSzPts val="1000"/>
              <a:buFont typeface="Arial"/>
              <a:buNone/>
            </a:pPr>
            <a:r>
              <a:rPr lang="en-US" sz="1000">
                <a:solidFill>
                  <a:schemeClr val="dk1"/>
                </a:solidFill>
                <a:latin typeface="Google Sans"/>
                <a:ea typeface="Google Sans"/>
                <a:cs typeface="Google Sans"/>
                <a:sym typeface="Google Sans"/>
              </a:rPr>
              <a:t>Always remember to ensure strict compliance with all local applicable health and safety rules.</a:t>
            </a:r>
            <a:endParaRPr sz="1000">
              <a:solidFill>
                <a:schemeClr val="dk1"/>
              </a:solidFill>
              <a:latin typeface="Google Sans"/>
              <a:ea typeface="Google Sans"/>
              <a:cs typeface="Google Sans"/>
              <a:sym typeface="Google Sans"/>
            </a:endParaRPr>
          </a:p>
        </p:txBody>
      </p:sp>
      <p:sp>
        <p:nvSpPr>
          <p:cNvPr id="393" name="Google Shape;393;p41"/>
          <p:cNvSpPr txBox="1"/>
          <p:nvPr/>
        </p:nvSpPr>
        <p:spPr>
          <a:xfrm>
            <a:off x="457203" y="571500"/>
            <a:ext cx="2148000" cy="1062000"/>
          </a:xfrm>
          <a:prstGeom prst="rect">
            <a:avLst/>
          </a:prstGeom>
          <a:noFill/>
          <a:ln>
            <a:noFill/>
          </a:ln>
        </p:spPr>
        <p:txBody>
          <a:bodyPr anchorCtr="0" anchor="t" bIns="0" lIns="0" spcFirstLastPara="1" rIns="0" wrap="square" tIns="0">
            <a:sp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Personal Safety </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600"/>
              </a:spcAft>
              <a:buClr>
                <a:srgbClr val="000000"/>
              </a:buClr>
              <a:buSzPts val="1200"/>
              <a:buFont typeface="Arial"/>
              <a:buNone/>
            </a:pPr>
            <a:r>
              <a:rPr lang="en-US" sz="900">
                <a:solidFill>
                  <a:schemeClr val="dk1"/>
                </a:solidFill>
                <a:latin typeface="Google Sans"/>
                <a:ea typeface="Google Sans"/>
                <a:cs typeface="Google Sans"/>
                <a:sym typeface="Google Sans"/>
              </a:rPr>
              <a:t>Operators should always wear personal protective equipment (PPE) including protection from thermal events, fires and hazardous materials. </a:t>
            </a:r>
            <a:endParaRPr baseline="30000" i="0" sz="900" u="none" cap="none" strike="noStrike">
              <a:solidFill>
                <a:schemeClr val="dk1"/>
              </a:solidFill>
              <a:latin typeface="Google Sans"/>
              <a:ea typeface="Google Sans"/>
              <a:cs typeface="Google Sans"/>
              <a:sym typeface="Google Sans"/>
            </a:endParaRPr>
          </a:p>
        </p:txBody>
      </p:sp>
      <p:sp>
        <p:nvSpPr>
          <p:cNvPr id="394" name="Google Shape;394;p41"/>
          <p:cNvSpPr txBox="1"/>
          <p:nvPr/>
        </p:nvSpPr>
        <p:spPr>
          <a:xfrm>
            <a:off x="3264160" y="725859"/>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Hand protection</a:t>
            </a:r>
            <a:endParaRPr baseline="30000" i="0" sz="1100" u="none" cap="none" strike="noStrike">
              <a:solidFill>
                <a:schemeClr val="dk1"/>
              </a:solidFill>
              <a:latin typeface="Google Sans"/>
              <a:ea typeface="Google Sans"/>
              <a:cs typeface="Google Sans"/>
              <a:sym typeface="Google Sans"/>
            </a:endParaRPr>
          </a:p>
        </p:txBody>
      </p:sp>
      <p:sp>
        <p:nvSpPr>
          <p:cNvPr id="395" name="Google Shape;395;p41"/>
          <p:cNvSpPr txBox="1"/>
          <p:nvPr/>
        </p:nvSpPr>
        <p:spPr>
          <a:xfrm>
            <a:off x="3264160" y="1301544"/>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Eye protection</a:t>
            </a:r>
            <a:endParaRPr baseline="30000" i="0" sz="1100" u="none" cap="none" strike="noStrike">
              <a:solidFill>
                <a:schemeClr val="dk1"/>
              </a:solidFill>
              <a:latin typeface="Google Sans"/>
              <a:ea typeface="Google Sans"/>
              <a:cs typeface="Google Sans"/>
              <a:sym typeface="Google Sans"/>
            </a:endParaRPr>
          </a:p>
        </p:txBody>
      </p:sp>
      <p:sp>
        <p:nvSpPr>
          <p:cNvPr id="396" name="Google Shape;396;p41"/>
          <p:cNvSpPr txBox="1"/>
          <p:nvPr/>
        </p:nvSpPr>
        <p:spPr>
          <a:xfrm>
            <a:off x="3264160" y="1870517"/>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Breathing protection</a:t>
            </a:r>
            <a:endParaRPr baseline="30000" i="0" sz="1100" u="none" cap="none" strike="noStrike">
              <a:solidFill>
                <a:schemeClr val="dk1"/>
              </a:solidFill>
              <a:latin typeface="Google Sans"/>
              <a:ea typeface="Google Sans"/>
              <a:cs typeface="Google Sans"/>
              <a:sym typeface="Google Sans"/>
            </a:endParaRPr>
          </a:p>
        </p:txBody>
      </p:sp>
      <p:sp>
        <p:nvSpPr>
          <p:cNvPr id="397" name="Google Shape;397;p41"/>
          <p:cNvSpPr txBox="1"/>
          <p:nvPr/>
        </p:nvSpPr>
        <p:spPr>
          <a:xfrm>
            <a:off x="6171931" y="725865"/>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Protective Clothing</a:t>
            </a:r>
            <a:endParaRPr baseline="30000" i="0" sz="1100" u="none" cap="none" strike="noStrike">
              <a:solidFill>
                <a:schemeClr val="dk1"/>
              </a:solidFill>
              <a:latin typeface="Google Sans"/>
              <a:ea typeface="Google Sans"/>
              <a:cs typeface="Google Sans"/>
              <a:sym typeface="Google Sans"/>
            </a:endParaRPr>
          </a:p>
        </p:txBody>
      </p:sp>
      <p:sp>
        <p:nvSpPr>
          <p:cNvPr id="398" name="Google Shape;398;p41"/>
          <p:cNvSpPr txBox="1"/>
          <p:nvPr/>
        </p:nvSpPr>
        <p:spPr>
          <a:xfrm>
            <a:off x="6171931" y="1301551"/>
            <a:ext cx="19401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Burn Protection</a:t>
            </a:r>
            <a:endParaRPr baseline="30000" i="0" sz="1100" u="none" cap="none" strike="noStrike">
              <a:solidFill>
                <a:schemeClr val="dk1"/>
              </a:solidFill>
              <a:latin typeface="Google Sans"/>
              <a:ea typeface="Google Sans"/>
              <a:cs typeface="Google Sans"/>
              <a:sym typeface="Google Sans"/>
            </a:endParaRPr>
          </a:p>
        </p:txBody>
      </p:sp>
      <p:sp>
        <p:nvSpPr>
          <p:cNvPr id="399" name="Google Shape;399;p41"/>
          <p:cNvSpPr txBox="1"/>
          <p:nvPr/>
        </p:nvSpPr>
        <p:spPr>
          <a:xfrm>
            <a:off x="6171931" y="1870517"/>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HazMat Protection</a:t>
            </a:r>
            <a:endParaRPr baseline="30000" i="0" sz="1100" u="none" cap="none" strike="noStrike">
              <a:solidFill>
                <a:schemeClr val="dk1"/>
              </a:solidFill>
              <a:latin typeface="Google Sans"/>
              <a:ea typeface="Google Sans"/>
              <a:cs typeface="Google Sans"/>
              <a:sym typeface="Google Sans"/>
            </a:endParaRPr>
          </a:p>
        </p:txBody>
      </p:sp>
      <p:sp>
        <p:nvSpPr>
          <p:cNvPr id="400" name="Google Shape;400;p41"/>
          <p:cNvSpPr txBox="1"/>
          <p:nvPr/>
        </p:nvSpPr>
        <p:spPr>
          <a:xfrm>
            <a:off x="457203" y="2489859"/>
            <a:ext cx="2418600" cy="1367100"/>
          </a:xfrm>
          <a:prstGeom prst="rect">
            <a:avLst/>
          </a:prstGeom>
          <a:noFill/>
          <a:ln>
            <a:noFill/>
          </a:ln>
        </p:spPr>
        <p:txBody>
          <a:bodyPr anchorCtr="0" anchor="t" bIns="0" lIns="0" spcFirstLastPara="1" rIns="0" wrap="square" tIns="12375">
            <a:sp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Environmental Health &amp; Safety </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0"/>
              </a:spcAft>
              <a:buClr>
                <a:srgbClr val="000000"/>
              </a:buClr>
              <a:buSzPts val="1200"/>
              <a:buFont typeface="Arial"/>
              <a:buNone/>
            </a:pPr>
            <a:r>
              <a:rPr lang="en-US" sz="900">
                <a:solidFill>
                  <a:schemeClr val="dk1"/>
                </a:solidFill>
                <a:latin typeface="Google Sans"/>
                <a:ea typeface="Google Sans"/>
                <a:cs typeface="Google Sans"/>
                <a:sym typeface="Google Sans"/>
              </a:rPr>
              <a:t>Operate in a safe, well-ventilated environment. Follow safety and ergonomic best practices. Outfit your workspace with fire and hazardous material mitigation equipment.</a:t>
            </a:r>
            <a:r>
              <a:rPr baseline="30000" lang="en-US" sz="900">
                <a:solidFill>
                  <a:schemeClr val="dk1"/>
                </a:solidFill>
                <a:latin typeface="Google Sans"/>
                <a:ea typeface="Google Sans"/>
                <a:cs typeface="Google Sans"/>
                <a:sym typeface="Google Sans"/>
              </a:rPr>
              <a:t>1</a:t>
            </a:r>
            <a:r>
              <a:rPr lang="en-US" sz="900">
                <a:solidFill>
                  <a:schemeClr val="dk1"/>
                </a:solidFill>
                <a:latin typeface="Google Sans"/>
                <a:ea typeface="Google Sans"/>
                <a:cs typeface="Google Sans"/>
                <a:sym typeface="Google Sans"/>
              </a:rPr>
              <a:t> </a:t>
            </a:r>
            <a:endParaRPr sz="900">
              <a:solidFill>
                <a:schemeClr val="dk1"/>
              </a:solidFill>
              <a:latin typeface="Google Sans"/>
              <a:ea typeface="Google Sans"/>
              <a:cs typeface="Google Sans"/>
              <a:sym typeface="Google Sans"/>
            </a:endParaRPr>
          </a:p>
        </p:txBody>
      </p:sp>
      <p:sp>
        <p:nvSpPr>
          <p:cNvPr id="401" name="Google Shape;401;p41"/>
          <p:cNvSpPr txBox="1"/>
          <p:nvPr/>
        </p:nvSpPr>
        <p:spPr>
          <a:xfrm>
            <a:off x="3261744" y="2627784"/>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Ergonomics</a:t>
            </a:r>
            <a:endParaRPr baseline="30000" i="0" sz="1100" u="none" cap="none" strike="noStrike">
              <a:solidFill>
                <a:schemeClr val="dk1"/>
              </a:solidFill>
              <a:latin typeface="Google Sans"/>
              <a:ea typeface="Google Sans"/>
              <a:cs typeface="Google Sans"/>
              <a:sym typeface="Google Sans"/>
            </a:endParaRPr>
          </a:p>
        </p:txBody>
      </p:sp>
      <p:sp>
        <p:nvSpPr>
          <p:cNvPr id="402" name="Google Shape;402;p41"/>
          <p:cNvSpPr txBox="1"/>
          <p:nvPr/>
        </p:nvSpPr>
        <p:spPr>
          <a:xfrm>
            <a:off x="6171931" y="2627784"/>
            <a:ext cx="19401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Fire </a:t>
            </a:r>
            <a:r>
              <a:rPr lang="en-US" sz="1100">
                <a:solidFill>
                  <a:schemeClr val="dk1"/>
                </a:solidFill>
                <a:latin typeface="Google Sans"/>
                <a:ea typeface="Google Sans"/>
                <a:cs typeface="Google Sans"/>
                <a:sym typeface="Google Sans"/>
              </a:rPr>
              <a:t>Equipment</a:t>
            </a:r>
            <a:endParaRPr baseline="30000" i="0" sz="1100" u="none" cap="none" strike="noStrike">
              <a:solidFill>
                <a:schemeClr val="dk1"/>
              </a:solidFill>
              <a:latin typeface="Google Sans"/>
              <a:ea typeface="Google Sans"/>
              <a:cs typeface="Google Sans"/>
              <a:sym typeface="Google Sans"/>
            </a:endParaRPr>
          </a:p>
        </p:txBody>
      </p:sp>
      <p:sp>
        <p:nvSpPr>
          <p:cNvPr id="403" name="Google Shape;403;p41"/>
          <p:cNvSpPr txBox="1"/>
          <p:nvPr/>
        </p:nvSpPr>
        <p:spPr>
          <a:xfrm>
            <a:off x="3266569" y="3842220"/>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Training</a:t>
            </a:r>
            <a:endParaRPr baseline="30000" i="0" sz="1100" u="none" cap="none" strike="noStrike">
              <a:solidFill>
                <a:schemeClr val="dk1"/>
              </a:solidFill>
              <a:latin typeface="Google Sans"/>
              <a:ea typeface="Google Sans"/>
              <a:cs typeface="Google Sans"/>
              <a:sym typeface="Google Sans"/>
            </a:endParaRPr>
          </a:p>
        </p:txBody>
      </p:sp>
      <p:sp>
        <p:nvSpPr>
          <p:cNvPr id="404" name="Google Shape;404;p41"/>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cxnSp>
        <p:nvCxnSpPr>
          <p:cNvPr id="405" name="Google Shape;405;p41"/>
          <p:cNvCxnSpPr/>
          <p:nvPr/>
        </p:nvCxnSpPr>
        <p:spPr>
          <a:xfrm>
            <a:off x="477594" y="2362428"/>
            <a:ext cx="8223300" cy="0"/>
          </a:xfrm>
          <a:prstGeom prst="straightConnector1">
            <a:avLst/>
          </a:prstGeom>
          <a:noFill/>
          <a:ln cap="flat" cmpd="sng" w="9525">
            <a:solidFill>
              <a:schemeClr val="dk1"/>
            </a:solidFill>
            <a:prstDash val="solid"/>
            <a:round/>
            <a:headEnd len="med" w="med" type="none"/>
            <a:tailEnd len="med" w="med" type="none"/>
          </a:ln>
        </p:spPr>
      </p:cxnSp>
      <p:sp>
        <p:nvSpPr>
          <p:cNvPr id="406" name="Google Shape;406;p41"/>
          <p:cNvSpPr/>
          <p:nvPr/>
        </p:nvSpPr>
        <p:spPr>
          <a:xfrm>
            <a:off x="3096547" y="3094742"/>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07" name="Google Shape;407;p41"/>
          <p:cNvSpPr/>
          <p:nvPr/>
        </p:nvSpPr>
        <p:spPr>
          <a:xfrm>
            <a:off x="5983703" y="3094742"/>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08" name="Google Shape;408;p41"/>
          <p:cNvSpPr txBox="1"/>
          <p:nvPr/>
        </p:nvSpPr>
        <p:spPr>
          <a:xfrm>
            <a:off x="3261744" y="3229020"/>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Ventilation</a:t>
            </a:r>
            <a:endParaRPr baseline="30000" i="0" sz="1100" u="none" cap="none" strike="noStrike">
              <a:solidFill>
                <a:schemeClr val="dk1"/>
              </a:solidFill>
              <a:latin typeface="Google Sans"/>
              <a:ea typeface="Google Sans"/>
              <a:cs typeface="Google Sans"/>
              <a:sym typeface="Google Sans"/>
            </a:endParaRPr>
          </a:p>
        </p:txBody>
      </p:sp>
      <p:sp>
        <p:nvSpPr>
          <p:cNvPr id="409" name="Google Shape;409;p41"/>
          <p:cNvSpPr txBox="1"/>
          <p:nvPr/>
        </p:nvSpPr>
        <p:spPr>
          <a:xfrm>
            <a:off x="6171931" y="3229020"/>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HazMat Equipment</a:t>
            </a:r>
            <a:endParaRPr baseline="30000" i="0" sz="1100" u="none" cap="none" strike="noStrike">
              <a:solidFill>
                <a:schemeClr val="dk1"/>
              </a:solidFill>
              <a:latin typeface="Google Sans"/>
              <a:ea typeface="Google Sans"/>
              <a:cs typeface="Google Sans"/>
              <a:sym typeface="Google Sans"/>
            </a:endParaRPr>
          </a:p>
        </p:txBody>
      </p:sp>
      <p:cxnSp>
        <p:nvCxnSpPr>
          <p:cNvPr id="410" name="Google Shape;410;p41"/>
          <p:cNvCxnSpPr/>
          <p:nvPr/>
        </p:nvCxnSpPr>
        <p:spPr>
          <a:xfrm>
            <a:off x="477594" y="4327396"/>
            <a:ext cx="8223300" cy="0"/>
          </a:xfrm>
          <a:prstGeom prst="straightConnector1">
            <a:avLst/>
          </a:prstGeom>
          <a:noFill/>
          <a:ln cap="flat" cmpd="sng" w="9525">
            <a:solidFill>
              <a:schemeClr val="dk1"/>
            </a:solidFill>
            <a:prstDash val="solid"/>
            <a:round/>
            <a:headEnd len="med" w="med" type="none"/>
            <a:tailEnd len="med" w="med" type="none"/>
          </a:ln>
        </p:spPr>
      </p:cxnSp>
      <p:pic>
        <p:nvPicPr>
          <p:cNvPr id="411" name="Google Shape;411;p41"/>
          <p:cNvPicPr preferRelativeResize="0"/>
          <p:nvPr/>
        </p:nvPicPr>
        <p:blipFill>
          <a:blip r:embed="rId3">
            <a:alphaModFix/>
          </a:blip>
          <a:stretch>
            <a:fillRect/>
          </a:stretch>
        </p:blipFill>
        <p:spPr>
          <a:xfrm>
            <a:off x="1698985" y="4521044"/>
            <a:ext cx="220860" cy="190843"/>
          </a:xfrm>
          <a:prstGeom prst="rect">
            <a:avLst/>
          </a:prstGeom>
          <a:noFill/>
          <a:ln>
            <a:noFill/>
          </a:ln>
        </p:spPr>
      </p:pic>
      <p:sp>
        <p:nvSpPr>
          <p:cNvPr id="412" name="Google Shape;412;p41"/>
          <p:cNvSpPr/>
          <p:nvPr/>
        </p:nvSpPr>
        <p:spPr>
          <a:xfrm>
            <a:off x="5467915" y="2626296"/>
            <a:ext cx="142239" cy="240712"/>
          </a:xfrm>
          <a:custGeom>
            <a:rect b="b" l="l" r="r" t="t"/>
            <a:pathLst>
              <a:path extrusionOk="0" h="943968" w="557799">
                <a:moveTo>
                  <a:pt x="7509" y="943968"/>
                </a:moveTo>
                <a:lnTo>
                  <a:pt x="0" y="885614"/>
                </a:lnTo>
                <a:lnTo>
                  <a:pt x="143956" y="488503"/>
                </a:lnTo>
                <a:cubicBezTo>
                  <a:pt x="151465" y="495082"/>
                  <a:pt x="159242" y="500285"/>
                  <a:pt x="167287" y="504111"/>
                </a:cubicBezTo>
                <a:cubicBezTo>
                  <a:pt x="175332" y="507937"/>
                  <a:pt x="183644" y="511102"/>
                  <a:pt x="192226" y="513605"/>
                </a:cubicBezTo>
                <a:lnTo>
                  <a:pt x="51704" y="902563"/>
                </a:lnTo>
                <a:lnTo>
                  <a:pt x="7509" y="943968"/>
                </a:lnTo>
                <a:close/>
                <a:moveTo>
                  <a:pt x="550290" y="943968"/>
                </a:moveTo>
                <a:lnTo>
                  <a:pt x="506096" y="902563"/>
                </a:lnTo>
                <a:lnTo>
                  <a:pt x="365573" y="513605"/>
                </a:lnTo>
                <a:cubicBezTo>
                  <a:pt x="374155" y="511102"/>
                  <a:pt x="382468" y="507937"/>
                  <a:pt x="390513" y="504111"/>
                </a:cubicBezTo>
                <a:cubicBezTo>
                  <a:pt x="398558" y="500285"/>
                  <a:pt x="406335" y="495082"/>
                  <a:pt x="413844" y="488503"/>
                </a:cubicBezTo>
                <a:lnTo>
                  <a:pt x="557800" y="885614"/>
                </a:lnTo>
                <a:lnTo>
                  <a:pt x="550290" y="943968"/>
                </a:lnTo>
                <a:close/>
                <a:moveTo>
                  <a:pt x="278900" y="418350"/>
                </a:moveTo>
                <a:cubicBezTo>
                  <a:pt x="240282" y="418350"/>
                  <a:pt x="207387" y="404762"/>
                  <a:pt x="180212" y="377587"/>
                </a:cubicBezTo>
                <a:cubicBezTo>
                  <a:pt x="153038" y="350412"/>
                  <a:pt x="139450" y="317518"/>
                  <a:pt x="139450" y="278900"/>
                </a:cubicBezTo>
                <a:cubicBezTo>
                  <a:pt x="139450" y="242643"/>
                  <a:pt x="150803" y="212304"/>
                  <a:pt x="173508" y="187882"/>
                </a:cubicBezTo>
                <a:cubicBezTo>
                  <a:pt x="196213" y="163460"/>
                  <a:pt x="222047" y="148889"/>
                  <a:pt x="251010" y="144170"/>
                </a:cubicBezTo>
                <a:lnTo>
                  <a:pt x="251010" y="0"/>
                </a:lnTo>
                <a:lnTo>
                  <a:pt x="306790" y="0"/>
                </a:lnTo>
                <a:lnTo>
                  <a:pt x="306790" y="144170"/>
                </a:lnTo>
                <a:cubicBezTo>
                  <a:pt x="335752" y="148889"/>
                  <a:pt x="361587" y="163460"/>
                  <a:pt x="384292" y="187882"/>
                </a:cubicBezTo>
                <a:cubicBezTo>
                  <a:pt x="406997" y="212304"/>
                  <a:pt x="418350" y="242643"/>
                  <a:pt x="418350" y="278900"/>
                </a:cubicBezTo>
                <a:cubicBezTo>
                  <a:pt x="418350" y="317518"/>
                  <a:pt x="404762" y="350412"/>
                  <a:pt x="377587" y="377587"/>
                </a:cubicBezTo>
                <a:cubicBezTo>
                  <a:pt x="350412" y="404762"/>
                  <a:pt x="317518" y="418350"/>
                  <a:pt x="278900" y="418350"/>
                </a:cubicBezTo>
                <a:close/>
                <a:moveTo>
                  <a:pt x="278900" y="362570"/>
                </a:moveTo>
                <a:cubicBezTo>
                  <a:pt x="301855" y="362570"/>
                  <a:pt x="321539" y="354363"/>
                  <a:pt x="337951" y="337951"/>
                </a:cubicBezTo>
                <a:cubicBezTo>
                  <a:pt x="354363" y="321539"/>
                  <a:pt x="362570" y="301855"/>
                  <a:pt x="362570" y="278900"/>
                </a:cubicBezTo>
                <a:cubicBezTo>
                  <a:pt x="362570" y="255945"/>
                  <a:pt x="354363" y="236260"/>
                  <a:pt x="337951" y="219848"/>
                </a:cubicBezTo>
                <a:cubicBezTo>
                  <a:pt x="321539" y="203437"/>
                  <a:pt x="301855" y="195230"/>
                  <a:pt x="278900" y="195230"/>
                </a:cubicBezTo>
                <a:cubicBezTo>
                  <a:pt x="255945" y="195230"/>
                  <a:pt x="236260" y="203437"/>
                  <a:pt x="219848" y="219848"/>
                </a:cubicBezTo>
                <a:cubicBezTo>
                  <a:pt x="203437" y="236260"/>
                  <a:pt x="195230" y="255945"/>
                  <a:pt x="195230" y="278900"/>
                </a:cubicBezTo>
                <a:cubicBezTo>
                  <a:pt x="195230" y="301855"/>
                  <a:pt x="203437" y="321539"/>
                  <a:pt x="219848" y="337951"/>
                </a:cubicBezTo>
                <a:cubicBezTo>
                  <a:pt x="236260" y="354363"/>
                  <a:pt x="255945" y="362570"/>
                  <a:pt x="278900" y="362570"/>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13" name="Google Shape;413;p41"/>
          <p:cNvSpPr/>
          <p:nvPr/>
        </p:nvSpPr>
        <p:spPr>
          <a:xfrm>
            <a:off x="5466116" y="3860004"/>
            <a:ext cx="145663" cy="199766"/>
          </a:xfrm>
          <a:custGeom>
            <a:rect b="b" l="l" r="r" t="t"/>
            <a:pathLst>
              <a:path extrusionOk="0" h="319625" w="233060">
                <a:moveTo>
                  <a:pt x="32974" y="319626"/>
                </a:moveTo>
                <a:cubicBezTo>
                  <a:pt x="23904" y="319626"/>
                  <a:pt x="16140" y="316622"/>
                  <a:pt x="9684" y="310614"/>
                </a:cubicBezTo>
                <a:cubicBezTo>
                  <a:pt x="3228" y="304606"/>
                  <a:pt x="0" y="297173"/>
                  <a:pt x="0" y="288316"/>
                </a:cubicBezTo>
                <a:lnTo>
                  <a:pt x="0" y="66012"/>
                </a:lnTo>
                <a:cubicBezTo>
                  <a:pt x="0" y="57390"/>
                  <a:pt x="2940" y="49824"/>
                  <a:pt x="8820" y="43315"/>
                </a:cubicBezTo>
                <a:cubicBezTo>
                  <a:pt x="14699" y="36805"/>
                  <a:pt x="21951" y="32654"/>
                  <a:pt x="30573" y="30861"/>
                </a:cubicBezTo>
                <a:lnTo>
                  <a:pt x="176716" y="0"/>
                </a:lnTo>
                <a:lnTo>
                  <a:pt x="176716" y="243305"/>
                </a:lnTo>
                <a:lnTo>
                  <a:pt x="29229" y="275255"/>
                </a:lnTo>
                <a:cubicBezTo>
                  <a:pt x="25878" y="276023"/>
                  <a:pt x="22943" y="277554"/>
                  <a:pt x="20425" y="279848"/>
                </a:cubicBezTo>
                <a:cubicBezTo>
                  <a:pt x="17907" y="282143"/>
                  <a:pt x="16647" y="284965"/>
                  <a:pt x="16647" y="288316"/>
                </a:cubicBezTo>
                <a:cubicBezTo>
                  <a:pt x="16647" y="292649"/>
                  <a:pt x="18269" y="296176"/>
                  <a:pt x="21513" y="298897"/>
                </a:cubicBezTo>
                <a:cubicBezTo>
                  <a:pt x="24757" y="301618"/>
                  <a:pt x="28578" y="302978"/>
                  <a:pt x="32974" y="302978"/>
                </a:cubicBezTo>
                <a:lnTo>
                  <a:pt x="216413" y="302978"/>
                </a:lnTo>
                <a:lnTo>
                  <a:pt x="216413" y="53271"/>
                </a:lnTo>
                <a:lnTo>
                  <a:pt x="233060" y="53271"/>
                </a:lnTo>
                <a:lnTo>
                  <a:pt x="233060" y="319626"/>
                </a:lnTo>
                <a:lnTo>
                  <a:pt x="32974" y="319626"/>
                </a:lnTo>
                <a:close/>
                <a:moveTo>
                  <a:pt x="56344" y="252749"/>
                </a:moveTo>
                <a:lnTo>
                  <a:pt x="160069" y="230115"/>
                </a:lnTo>
                <a:lnTo>
                  <a:pt x="160069" y="20617"/>
                </a:lnTo>
                <a:lnTo>
                  <a:pt x="56344" y="42611"/>
                </a:lnTo>
                <a:lnTo>
                  <a:pt x="56344" y="252749"/>
                </a:lnTo>
                <a:close/>
                <a:moveTo>
                  <a:pt x="39697" y="256206"/>
                </a:moveTo>
                <a:lnTo>
                  <a:pt x="39697" y="46068"/>
                </a:lnTo>
                <a:lnTo>
                  <a:pt x="32494" y="47637"/>
                </a:lnTo>
                <a:cubicBezTo>
                  <a:pt x="27948" y="48618"/>
                  <a:pt x="24170" y="50790"/>
                  <a:pt x="21161" y="54151"/>
                </a:cubicBezTo>
                <a:cubicBezTo>
                  <a:pt x="18152" y="57513"/>
                  <a:pt x="16647" y="61466"/>
                  <a:pt x="16647" y="66012"/>
                </a:cubicBezTo>
                <a:lnTo>
                  <a:pt x="16647" y="263569"/>
                </a:lnTo>
                <a:cubicBezTo>
                  <a:pt x="18675" y="262374"/>
                  <a:pt x="20718" y="261355"/>
                  <a:pt x="22778" y="260512"/>
                </a:cubicBezTo>
                <a:cubicBezTo>
                  <a:pt x="24838" y="259669"/>
                  <a:pt x="26988" y="259002"/>
                  <a:pt x="29229" y="258511"/>
                </a:cubicBezTo>
                <a:lnTo>
                  <a:pt x="39697" y="256206"/>
                </a:lnTo>
                <a:close/>
                <a:moveTo>
                  <a:pt x="16647" y="49525"/>
                </a:moveTo>
                <a:lnTo>
                  <a:pt x="16647" y="263569"/>
                </a:lnTo>
                <a:lnTo>
                  <a:pt x="16647" y="49525"/>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14" name="Google Shape;414;p41"/>
          <p:cNvSpPr/>
          <p:nvPr/>
        </p:nvSpPr>
        <p:spPr>
          <a:xfrm>
            <a:off x="5430960" y="3235576"/>
            <a:ext cx="215974" cy="215974"/>
          </a:xfrm>
          <a:custGeom>
            <a:rect b="b" l="l" r="r" t="t"/>
            <a:pathLst>
              <a:path extrusionOk="0" h="345558" w="345558">
                <a:moveTo>
                  <a:pt x="147579" y="345558"/>
                </a:moveTo>
                <a:cubicBezTo>
                  <a:pt x="134851" y="345558"/>
                  <a:pt x="125180" y="341790"/>
                  <a:pt x="118567" y="334253"/>
                </a:cubicBezTo>
                <a:cubicBezTo>
                  <a:pt x="111954" y="326716"/>
                  <a:pt x="108647" y="318130"/>
                  <a:pt x="108647" y="308492"/>
                </a:cubicBezTo>
                <a:cubicBezTo>
                  <a:pt x="108647" y="302067"/>
                  <a:pt x="110024" y="295730"/>
                  <a:pt x="112778" y="289481"/>
                </a:cubicBezTo>
                <a:cubicBezTo>
                  <a:pt x="115532" y="283231"/>
                  <a:pt x="119952" y="278119"/>
                  <a:pt x="126038" y="274145"/>
                </a:cubicBezTo>
                <a:cubicBezTo>
                  <a:pt x="133482" y="269065"/>
                  <a:pt x="139663" y="262237"/>
                  <a:pt x="144580" y="253661"/>
                </a:cubicBezTo>
                <a:cubicBezTo>
                  <a:pt x="149496" y="245085"/>
                  <a:pt x="153150" y="235578"/>
                  <a:pt x="155539" y="225141"/>
                </a:cubicBezTo>
                <a:cubicBezTo>
                  <a:pt x="152320" y="223909"/>
                  <a:pt x="149163" y="222488"/>
                  <a:pt x="146070" y="220878"/>
                </a:cubicBezTo>
                <a:cubicBezTo>
                  <a:pt x="142977" y="219269"/>
                  <a:pt x="139984" y="217181"/>
                  <a:pt x="137092" y="214616"/>
                </a:cubicBezTo>
                <a:lnTo>
                  <a:pt x="91218" y="231177"/>
                </a:lnTo>
                <a:cubicBezTo>
                  <a:pt x="86415" y="232887"/>
                  <a:pt x="81864" y="234271"/>
                  <a:pt x="77567" y="235327"/>
                </a:cubicBezTo>
                <a:cubicBezTo>
                  <a:pt x="73270" y="236383"/>
                  <a:pt x="68839" y="236911"/>
                  <a:pt x="64274" y="236911"/>
                </a:cubicBezTo>
                <a:cubicBezTo>
                  <a:pt x="47354" y="236911"/>
                  <a:pt x="32412" y="229329"/>
                  <a:pt x="19447" y="214165"/>
                </a:cubicBezTo>
                <a:cubicBezTo>
                  <a:pt x="6482" y="199001"/>
                  <a:pt x="0" y="176805"/>
                  <a:pt x="0" y="147579"/>
                </a:cubicBezTo>
                <a:cubicBezTo>
                  <a:pt x="0" y="134851"/>
                  <a:pt x="3746" y="125180"/>
                  <a:pt x="11239" y="118567"/>
                </a:cubicBezTo>
                <a:cubicBezTo>
                  <a:pt x="18731" y="111954"/>
                  <a:pt x="27145" y="108647"/>
                  <a:pt x="36480" y="108647"/>
                </a:cubicBezTo>
                <a:cubicBezTo>
                  <a:pt x="43220" y="108647"/>
                  <a:pt x="49734" y="110024"/>
                  <a:pt x="56021" y="112778"/>
                </a:cubicBezTo>
                <a:cubicBezTo>
                  <a:pt x="62309" y="115532"/>
                  <a:pt x="67439" y="119952"/>
                  <a:pt x="71413" y="126038"/>
                </a:cubicBezTo>
                <a:cubicBezTo>
                  <a:pt x="76493" y="133482"/>
                  <a:pt x="83322" y="139663"/>
                  <a:pt x="91898" y="144580"/>
                </a:cubicBezTo>
                <a:cubicBezTo>
                  <a:pt x="100473" y="149496"/>
                  <a:pt x="109980" y="153150"/>
                  <a:pt x="120417" y="155539"/>
                </a:cubicBezTo>
                <a:cubicBezTo>
                  <a:pt x="121650" y="152320"/>
                  <a:pt x="123071" y="149163"/>
                  <a:pt x="124680" y="146070"/>
                </a:cubicBezTo>
                <a:cubicBezTo>
                  <a:pt x="126290" y="142977"/>
                  <a:pt x="128377" y="139984"/>
                  <a:pt x="130942" y="137092"/>
                </a:cubicBezTo>
                <a:lnTo>
                  <a:pt x="114381" y="91218"/>
                </a:lnTo>
                <a:cubicBezTo>
                  <a:pt x="112671" y="86666"/>
                  <a:pt x="111288" y="82152"/>
                  <a:pt x="110231" y="77675"/>
                </a:cubicBezTo>
                <a:cubicBezTo>
                  <a:pt x="109176" y="73199"/>
                  <a:pt x="108647" y="68848"/>
                  <a:pt x="108647" y="64622"/>
                </a:cubicBezTo>
                <a:cubicBezTo>
                  <a:pt x="108647" y="44704"/>
                  <a:pt x="117324" y="28953"/>
                  <a:pt x="134677" y="17372"/>
                </a:cubicBezTo>
                <a:cubicBezTo>
                  <a:pt x="152030" y="5791"/>
                  <a:pt x="173131" y="0"/>
                  <a:pt x="197979" y="0"/>
                </a:cubicBezTo>
                <a:cubicBezTo>
                  <a:pt x="210707" y="0"/>
                  <a:pt x="220378" y="3728"/>
                  <a:pt x="226991" y="11184"/>
                </a:cubicBezTo>
                <a:cubicBezTo>
                  <a:pt x="233605" y="18640"/>
                  <a:pt x="236911" y="27012"/>
                  <a:pt x="236911" y="36302"/>
                </a:cubicBezTo>
                <a:cubicBezTo>
                  <a:pt x="236911" y="42658"/>
                  <a:pt x="235534" y="49042"/>
                  <a:pt x="232780" y="55455"/>
                </a:cubicBezTo>
                <a:cubicBezTo>
                  <a:pt x="230027" y="61869"/>
                  <a:pt x="225606" y="67062"/>
                  <a:pt x="219520" y="71036"/>
                </a:cubicBezTo>
                <a:cubicBezTo>
                  <a:pt x="212076" y="76116"/>
                  <a:pt x="205895" y="83007"/>
                  <a:pt x="200978" y="91709"/>
                </a:cubicBezTo>
                <a:cubicBezTo>
                  <a:pt x="196062" y="100411"/>
                  <a:pt x="192409" y="109980"/>
                  <a:pt x="190019" y="120417"/>
                </a:cubicBezTo>
                <a:cubicBezTo>
                  <a:pt x="193490" y="121901"/>
                  <a:pt x="196783" y="123473"/>
                  <a:pt x="199899" y="125133"/>
                </a:cubicBezTo>
                <a:cubicBezTo>
                  <a:pt x="203015" y="126793"/>
                  <a:pt x="205870" y="128729"/>
                  <a:pt x="208467" y="130942"/>
                </a:cubicBezTo>
                <a:lnTo>
                  <a:pt x="254340" y="113891"/>
                </a:lnTo>
                <a:cubicBezTo>
                  <a:pt x="259144" y="112181"/>
                  <a:pt x="263626" y="110879"/>
                  <a:pt x="267787" y="109986"/>
                </a:cubicBezTo>
                <a:cubicBezTo>
                  <a:pt x="271948" y="109094"/>
                  <a:pt x="276310" y="108647"/>
                  <a:pt x="280874" y="108647"/>
                </a:cubicBezTo>
                <a:cubicBezTo>
                  <a:pt x="302620" y="108647"/>
                  <a:pt x="318837" y="117839"/>
                  <a:pt x="329526" y="136224"/>
                </a:cubicBezTo>
                <a:cubicBezTo>
                  <a:pt x="340214" y="154608"/>
                  <a:pt x="345558" y="175194"/>
                  <a:pt x="345558" y="197979"/>
                </a:cubicBezTo>
                <a:cubicBezTo>
                  <a:pt x="345558" y="210707"/>
                  <a:pt x="341585" y="220378"/>
                  <a:pt x="333637" y="226991"/>
                </a:cubicBezTo>
                <a:cubicBezTo>
                  <a:pt x="325690" y="233605"/>
                  <a:pt x="316874" y="236911"/>
                  <a:pt x="307187" y="236911"/>
                </a:cubicBezTo>
                <a:cubicBezTo>
                  <a:pt x="300979" y="236911"/>
                  <a:pt x="294913" y="235534"/>
                  <a:pt x="288990" y="232780"/>
                </a:cubicBezTo>
                <a:cubicBezTo>
                  <a:pt x="283067" y="230026"/>
                  <a:pt x="278119" y="225606"/>
                  <a:pt x="274145" y="219520"/>
                </a:cubicBezTo>
                <a:cubicBezTo>
                  <a:pt x="269065" y="212076"/>
                  <a:pt x="262237" y="205895"/>
                  <a:pt x="253661" y="200978"/>
                </a:cubicBezTo>
                <a:cubicBezTo>
                  <a:pt x="245085" y="196062"/>
                  <a:pt x="235578" y="192409"/>
                  <a:pt x="225141" y="190019"/>
                </a:cubicBezTo>
                <a:cubicBezTo>
                  <a:pt x="223908" y="193239"/>
                  <a:pt x="222488" y="196332"/>
                  <a:pt x="220878" y="199300"/>
                </a:cubicBezTo>
                <a:cubicBezTo>
                  <a:pt x="219269" y="202267"/>
                  <a:pt x="217181" y="205323"/>
                  <a:pt x="214616" y="208467"/>
                </a:cubicBezTo>
                <a:lnTo>
                  <a:pt x="231177" y="254340"/>
                </a:lnTo>
                <a:cubicBezTo>
                  <a:pt x="232816" y="258856"/>
                  <a:pt x="234181" y="263160"/>
                  <a:pt x="235273" y="267252"/>
                </a:cubicBezTo>
                <a:cubicBezTo>
                  <a:pt x="236365" y="271345"/>
                  <a:pt x="236911" y="275378"/>
                  <a:pt x="236911" y="279352"/>
                </a:cubicBezTo>
                <a:cubicBezTo>
                  <a:pt x="236735" y="296327"/>
                  <a:pt x="229122" y="311606"/>
                  <a:pt x="214072" y="325187"/>
                </a:cubicBezTo>
                <a:cubicBezTo>
                  <a:pt x="199023" y="338768"/>
                  <a:pt x="176858" y="345558"/>
                  <a:pt x="147579" y="345558"/>
                </a:cubicBezTo>
                <a:close/>
                <a:moveTo>
                  <a:pt x="172868" y="208241"/>
                </a:moveTo>
                <a:cubicBezTo>
                  <a:pt x="182743" y="208241"/>
                  <a:pt x="191107" y="204784"/>
                  <a:pt x="197960" y="197872"/>
                </a:cubicBezTo>
                <a:cubicBezTo>
                  <a:pt x="204814" y="190959"/>
                  <a:pt x="208241" y="182566"/>
                  <a:pt x="208241" y="172690"/>
                </a:cubicBezTo>
                <a:cubicBezTo>
                  <a:pt x="208241" y="162815"/>
                  <a:pt x="204784" y="154451"/>
                  <a:pt x="197872" y="147598"/>
                </a:cubicBezTo>
                <a:cubicBezTo>
                  <a:pt x="190959" y="140744"/>
                  <a:pt x="182566" y="137318"/>
                  <a:pt x="172690" y="137318"/>
                </a:cubicBezTo>
                <a:cubicBezTo>
                  <a:pt x="162815" y="137318"/>
                  <a:pt x="154451" y="140774"/>
                  <a:pt x="147598" y="147687"/>
                </a:cubicBezTo>
                <a:cubicBezTo>
                  <a:pt x="140744" y="154599"/>
                  <a:pt x="137318" y="162993"/>
                  <a:pt x="137318" y="172868"/>
                </a:cubicBezTo>
                <a:cubicBezTo>
                  <a:pt x="137318" y="182743"/>
                  <a:pt x="140774" y="191107"/>
                  <a:pt x="147687" y="197960"/>
                </a:cubicBezTo>
                <a:cubicBezTo>
                  <a:pt x="154599" y="204814"/>
                  <a:pt x="162993" y="208241"/>
                  <a:pt x="172868" y="208241"/>
                </a:cubicBezTo>
                <a:close/>
                <a:moveTo>
                  <a:pt x="147202" y="124265"/>
                </a:moveTo>
                <a:cubicBezTo>
                  <a:pt x="150924" y="122102"/>
                  <a:pt x="154728" y="120524"/>
                  <a:pt x="158613" y="119531"/>
                </a:cubicBezTo>
                <a:cubicBezTo>
                  <a:pt x="162499" y="118537"/>
                  <a:pt x="166429" y="118003"/>
                  <a:pt x="170403" y="117928"/>
                </a:cubicBezTo>
                <a:cubicBezTo>
                  <a:pt x="173018" y="104447"/>
                  <a:pt x="177501" y="92199"/>
                  <a:pt x="183851" y="81184"/>
                </a:cubicBezTo>
                <a:cubicBezTo>
                  <a:pt x="190202" y="70168"/>
                  <a:pt x="198419" y="61365"/>
                  <a:pt x="208504" y="54776"/>
                </a:cubicBezTo>
                <a:cubicBezTo>
                  <a:pt x="211396" y="52714"/>
                  <a:pt x="213585" y="50199"/>
                  <a:pt x="215069" y="47231"/>
                </a:cubicBezTo>
                <a:cubicBezTo>
                  <a:pt x="216552" y="44264"/>
                  <a:pt x="217294" y="40680"/>
                  <a:pt x="217294" y="36480"/>
                </a:cubicBezTo>
                <a:cubicBezTo>
                  <a:pt x="217294" y="31746"/>
                  <a:pt x="215747" y="27752"/>
                  <a:pt x="212654" y="24498"/>
                </a:cubicBezTo>
                <a:cubicBezTo>
                  <a:pt x="209561" y="21244"/>
                  <a:pt x="204669" y="19617"/>
                  <a:pt x="197979" y="19617"/>
                </a:cubicBezTo>
                <a:cubicBezTo>
                  <a:pt x="184993" y="19617"/>
                  <a:pt x="170298" y="22683"/>
                  <a:pt x="153895" y="28816"/>
                </a:cubicBezTo>
                <a:cubicBezTo>
                  <a:pt x="137491" y="34948"/>
                  <a:pt x="128947" y="46934"/>
                  <a:pt x="128264" y="64773"/>
                </a:cubicBezTo>
                <a:cubicBezTo>
                  <a:pt x="128264" y="68118"/>
                  <a:pt x="128735" y="71224"/>
                  <a:pt x="129679" y="74091"/>
                </a:cubicBezTo>
                <a:cubicBezTo>
                  <a:pt x="130622" y="76958"/>
                  <a:pt x="131421" y="79536"/>
                  <a:pt x="132074" y="81825"/>
                </a:cubicBezTo>
                <a:lnTo>
                  <a:pt x="147202" y="124265"/>
                </a:lnTo>
                <a:close/>
                <a:moveTo>
                  <a:pt x="64132" y="217294"/>
                </a:moveTo>
                <a:cubicBezTo>
                  <a:pt x="68458" y="217294"/>
                  <a:pt x="74355" y="216024"/>
                  <a:pt x="81825" y="213484"/>
                </a:cubicBezTo>
                <a:lnTo>
                  <a:pt x="124642" y="198357"/>
                </a:lnTo>
                <a:cubicBezTo>
                  <a:pt x="122480" y="195137"/>
                  <a:pt x="120839" y="191585"/>
                  <a:pt x="119720" y="187699"/>
                </a:cubicBezTo>
                <a:cubicBezTo>
                  <a:pt x="118600" y="183814"/>
                  <a:pt x="118003" y="179633"/>
                  <a:pt x="117928" y="175156"/>
                </a:cubicBezTo>
                <a:cubicBezTo>
                  <a:pt x="104447" y="172540"/>
                  <a:pt x="92199" y="168057"/>
                  <a:pt x="81184" y="161707"/>
                </a:cubicBezTo>
                <a:cubicBezTo>
                  <a:pt x="70168" y="155356"/>
                  <a:pt x="61365" y="147139"/>
                  <a:pt x="54776" y="137054"/>
                </a:cubicBezTo>
                <a:cubicBezTo>
                  <a:pt x="52714" y="134162"/>
                  <a:pt x="49992" y="131974"/>
                  <a:pt x="46609" y="130490"/>
                </a:cubicBezTo>
                <a:cubicBezTo>
                  <a:pt x="43226" y="129006"/>
                  <a:pt x="39850" y="128264"/>
                  <a:pt x="36480" y="128264"/>
                </a:cubicBezTo>
                <a:cubicBezTo>
                  <a:pt x="31023" y="128264"/>
                  <a:pt x="26848" y="129811"/>
                  <a:pt x="23955" y="132904"/>
                </a:cubicBezTo>
                <a:cubicBezTo>
                  <a:pt x="21063" y="135998"/>
                  <a:pt x="19617" y="140889"/>
                  <a:pt x="19617" y="147579"/>
                </a:cubicBezTo>
                <a:cubicBezTo>
                  <a:pt x="19617" y="166033"/>
                  <a:pt x="23419" y="182266"/>
                  <a:pt x="31024" y="196277"/>
                </a:cubicBezTo>
                <a:cubicBezTo>
                  <a:pt x="38628" y="210289"/>
                  <a:pt x="49664" y="217294"/>
                  <a:pt x="64132" y="217294"/>
                </a:cubicBezTo>
                <a:close/>
                <a:moveTo>
                  <a:pt x="147579" y="325942"/>
                </a:moveTo>
                <a:cubicBezTo>
                  <a:pt x="163459" y="325942"/>
                  <a:pt x="179086" y="322395"/>
                  <a:pt x="194460" y="315303"/>
                </a:cubicBezTo>
                <a:cubicBezTo>
                  <a:pt x="209834" y="308211"/>
                  <a:pt x="217445" y="296227"/>
                  <a:pt x="217294" y="279352"/>
                </a:cubicBezTo>
                <a:cubicBezTo>
                  <a:pt x="217294" y="276279"/>
                  <a:pt x="216823" y="273398"/>
                  <a:pt x="215880" y="270709"/>
                </a:cubicBezTo>
                <a:cubicBezTo>
                  <a:pt x="214937" y="268020"/>
                  <a:pt x="214138" y="265695"/>
                  <a:pt x="213484" y="263734"/>
                </a:cubicBezTo>
                <a:lnTo>
                  <a:pt x="198357" y="220916"/>
                </a:lnTo>
                <a:cubicBezTo>
                  <a:pt x="194634" y="223330"/>
                  <a:pt x="190642" y="225035"/>
                  <a:pt x="186379" y="226028"/>
                </a:cubicBezTo>
                <a:cubicBezTo>
                  <a:pt x="182116" y="227021"/>
                  <a:pt x="178375" y="227556"/>
                  <a:pt x="175156" y="227631"/>
                </a:cubicBezTo>
                <a:cubicBezTo>
                  <a:pt x="172540" y="241111"/>
                  <a:pt x="168057" y="253359"/>
                  <a:pt x="161707" y="264375"/>
                </a:cubicBezTo>
                <a:cubicBezTo>
                  <a:pt x="155356" y="275390"/>
                  <a:pt x="147139" y="284193"/>
                  <a:pt x="137054" y="290782"/>
                </a:cubicBezTo>
                <a:cubicBezTo>
                  <a:pt x="134413" y="292593"/>
                  <a:pt x="132269" y="295190"/>
                  <a:pt x="130622" y="298572"/>
                </a:cubicBezTo>
                <a:cubicBezTo>
                  <a:pt x="128975" y="301955"/>
                  <a:pt x="128189" y="305293"/>
                  <a:pt x="128264" y="308588"/>
                </a:cubicBezTo>
                <a:cubicBezTo>
                  <a:pt x="128340" y="313216"/>
                  <a:pt x="129886" y="317265"/>
                  <a:pt x="132904" y="320735"/>
                </a:cubicBezTo>
                <a:cubicBezTo>
                  <a:pt x="135922" y="324206"/>
                  <a:pt x="140814" y="325942"/>
                  <a:pt x="147579" y="325942"/>
                </a:cubicBezTo>
                <a:close/>
                <a:moveTo>
                  <a:pt x="307620" y="217294"/>
                </a:moveTo>
                <a:cubicBezTo>
                  <a:pt x="312490" y="217294"/>
                  <a:pt x="316762" y="215911"/>
                  <a:pt x="320434" y="213145"/>
                </a:cubicBezTo>
                <a:cubicBezTo>
                  <a:pt x="324105" y="210378"/>
                  <a:pt x="325942" y="205323"/>
                  <a:pt x="325942" y="197979"/>
                </a:cubicBezTo>
                <a:cubicBezTo>
                  <a:pt x="325942" y="184993"/>
                  <a:pt x="322968" y="170213"/>
                  <a:pt x="317022" y="153639"/>
                </a:cubicBezTo>
                <a:cubicBezTo>
                  <a:pt x="311075" y="137064"/>
                  <a:pt x="298996" y="128606"/>
                  <a:pt x="280785" y="128264"/>
                </a:cubicBezTo>
                <a:cubicBezTo>
                  <a:pt x="277440" y="128264"/>
                  <a:pt x="274397" y="128591"/>
                  <a:pt x="271655" y="129245"/>
                </a:cubicBezTo>
                <a:cubicBezTo>
                  <a:pt x="268914" y="129899"/>
                  <a:pt x="266274" y="130679"/>
                  <a:pt x="263734" y="131584"/>
                </a:cubicBezTo>
                <a:lnTo>
                  <a:pt x="221293" y="147202"/>
                </a:lnTo>
                <a:cubicBezTo>
                  <a:pt x="223204" y="150672"/>
                  <a:pt x="224720" y="154414"/>
                  <a:pt x="225839" y="158425"/>
                </a:cubicBezTo>
                <a:cubicBezTo>
                  <a:pt x="226958" y="162436"/>
                  <a:pt x="227556" y="166429"/>
                  <a:pt x="227631" y="170403"/>
                </a:cubicBezTo>
                <a:cubicBezTo>
                  <a:pt x="241111" y="173018"/>
                  <a:pt x="253359" y="177501"/>
                  <a:pt x="264375" y="183851"/>
                </a:cubicBezTo>
                <a:cubicBezTo>
                  <a:pt x="275390" y="190202"/>
                  <a:pt x="284193" y="198419"/>
                  <a:pt x="290782" y="208504"/>
                </a:cubicBezTo>
                <a:cubicBezTo>
                  <a:pt x="292266" y="210894"/>
                  <a:pt x="294632" y="212956"/>
                  <a:pt x="297879" y="214691"/>
                </a:cubicBezTo>
                <a:cubicBezTo>
                  <a:pt x="301126" y="216427"/>
                  <a:pt x="304373" y="217294"/>
                  <a:pt x="307620" y="217294"/>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15" name="Google Shape;415;p41"/>
          <p:cNvSpPr/>
          <p:nvPr/>
        </p:nvSpPr>
        <p:spPr>
          <a:xfrm>
            <a:off x="5412800" y="1348539"/>
            <a:ext cx="252295" cy="126390"/>
          </a:xfrm>
          <a:custGeom>
            <a:rect b="b" l="l" r="r" t="t"/>
            <a:pathLst>
              <a:path extrusionOk="0" h="202224" w="403672">
                <a:moveTo>
                  <a:pt x="116832" y="202224"/>
                </a:moveTo>
                <a:cubicBezTo>
                  <a:pt x="98579" y="202224"/>
                  <a:pt x="82954" y="195937"/>
                  <a:pt x="69956" y="183361"/>
                </a:cubicBezTo>
                <a:cubicBezTo>
                  <a:pt x="56958" y="170785"/>
                  <a:pt x="50459" y="155466"/>
                  <a:pt x="50459" y="137404"/>
                </a:cubicBezTo>
                <a:lnTo>
                  <a:pt x="50459" y="63306"/>
                </a:lnTo>
                <a:cubicBezTo>
                  <a:pt x="50459" y="49862"/>
                  <a:pt x="54871" y="38065"/>
                  <a:pt x="63695" y="27916"/>
                </a:cubicBezTo>
                <a:cubicBezTo>
                  <a:pt x="72519" y="17767"/>
                  <a:pt x="83658" y="11437"/>
                  <a:pt x="97114" y="8927"/>
                </a:cubicBezTo>
                <a:cubicBezTo>
                  <a:pt x="114725" y="5654"/>
                  <a:pt x="132182" y="3347"/>
                  <a:pt x="149483" y="2008"/>
                </a:cubicBezTo>
                <a:cubicBezTo>
                  <a:pt x="166785" y="670"/>
                  <a:pt x="184242" y="0"/>
                  <a:pt x="201853" y="0"/>
                </a:cubicBezTo>
                <a:cubicBezTo>
                  <a:pt x="219464" y="0"/>
                  <a:pt x="236996" y="627"/>
                  <a:pt x="254449" y="1882"/>
                </a:cubicBezTo>
                <a:cubicBezTo>
                  <a:pt x="271903" y="3137"/>
                  <a:pt x="289273" y="5485"/>
                  <a:pt x="306559" y="8927"/>
                </a:cubicBezTo>
                <a:cubicBezTo>
                  <a:pt x="320014" y="11515"/>
                  <a:pt x="331154" y="17845"/>
                  <a:pt x="339978" y="27918"/>
                </a:cubicBezTo>
                <a:cubicBezTo>
                  <a:pt x="348801" y="37992"/>
                  <a:pt x="353213" y="49787"/>
                  <a:pt x="353213" y="63306"/>
                </a:cubicBezTo>
                <a:lnTo>
                  <a:pt x="353213" y="137404"/>
                </a:lnTo>
                <a:cubicBezTo>
                  <a:pt x="353213" y="155724"/>
                  <a:pt x="346676" y="171108"/>
                  <a:pt x="333603" y="183554"/>
                </a:cubicBezTo>
                <a:cubicBezTo>
                  <a:pt x="320528" y="196001"/>
                  <a:pt x="304812" y="202224"/>
                  <a:pt x="286452" y="202224"/>
                </a:cubicBezTo>
                <a:lnTo>
                  <a:pt x="267433" y="202224"/>
                </a:lnTo>
                <a:cubicBezTo>
                  <a:pt x="263923" y="202224"/>
                  <a:pt x="260412" y="201907"/>
                  <a:pt x="256901" y="201274"/>
                </a:cubicBezTo>
                <a:cubicBezTo>
                  <a:pt x="253391" y="200639"/>
                  <a:pt x="249876" y="199740"/>
                  <a:pt x="246357" y="198576"/>
                </a:cubicBezTo>
                <a:lnTo>
                  <a:pt x="216392" y="189027"/>
                </a:lnTo>
                <a:cubicBezTo>
                  <a:pt x="211578" y="187345"/>
                  <a:pt x="206727" y="186504"/>
                  <a:pt x="201836" y="186504"/>
                </a:cubicBezTo>
                <a:cubicBezTo>
                  <a:pt x="196946" y="186504"/>
                  <a:pt x="192094" y="187345"/>
                  <a:pt x="187281" y="189027"/>
                </a:cubicBezTo>
                <a:lnTo>
                  <a:pt x="156928" y="198576"/>
                </a:lnTo>
                <a:cubicBezTo>
                  <a:pt x="153408" y="199740"/>
                  <a:pt x="149894" y="200639"/>
                  <a:pt x="146383" y="201274"/>
                </a:cubicBezTo>
                <a:cubicBezTo>
                  <a:pt x="142873" y="201907"/>
                  <a:pt x="139362" y="202224"/>
                  <a:pt x="135851" y="202224"/>
                </a:cubicBezTo>
                <a:lnTo>
                  <a:pt x="116832" y="202224"/>
                </a:lnTo>
                <a:close/>
                <a:moveTo>
                  <a:pt x="116832" y="182041"/>
                </a:moveTo>
                <a:lnTo>
                  <a:pt x="135851" y="182041"/>
                </a:lnTo>
                <a:cubicBezTo>
                  <a:pt x="138478" y="182041"/>
                  <a:pt x="141010" y="181808"/>
                  <a:pt x="143449" y="181342"/>
                </a:cubicBezTo>
                <a:cubicBezTo>
                  <a:pt x="145888" y="180876"/>
                  <a:pt x="148375" y="180307"/>
                  <a:pt x="150911" y="179634"/>
                </a:cubicBezTo>
                <a:cubicBezTo>
                  <a:pt x="159373" y="176866"/>
                  <a:pt x="167735" y="174058"/>
                  <a:pt x="175995" y="171211"/>
                </a:cubicBezTo>
                <a:cubicBezTo>
                  <a:pt x="184256" y="168365"/>
                  <a:pt x="192892" y="166942"/>
                  <a:pt x="201904" y="166942"/>
                </a:cubicBezTo>
                <a:cubicBezTo>
                  <a:pt x="210915" y="166942"/>
                  <a:pt x="219570" y="168328"/>
                  <a:pt x="227868" y="171100"/>
                </a:cubicBezTo>
                <a:cubicBezTo>
                  <a:pt x="236166" y="173871"/>
                  <a:pt x="244463" y="176716"/>
                  <a:pt x="252761" y="179634"/>
                </a:cubicBezTo>
                <a:cubicBezTo>
                  <a:pt x="255297" y="180307"/>
                  <a:pt x="257742" y="180876"/>
                  <a:pt x="260097" y="181342"/>
                </a:cubicBezTo>
                <a:cubicBezTo>
                  <a:pt x="262452" y="181808"/>
                  <a:pt x="264897" y="182041"/>
                  <a:pt x="267433" y="182041"/>
                </a:cubicBezTo>
                <a:lnTo>
                  <a:pt x="286452" y="182041"/>
                </a:lnTo>
                <a:cubicBezTo>
                  <a:pt x="299106" y="182041"/>
                  <a:pt x="310032" y="177670"/>
                  <a:pt x="319231" y="168928"/>
                </a:cubicBezTo>
                <a:cubicBezTo>
                  <a:pt x="328430" y="160187"/>
                  <a:pt x="333030" y="149679"/>
                  <a:pt x="333030" y="137404"/>
                </a:cubicBezTo>
                <a:lnTo>
                  <a:pt x="333030" y="63306"/>
                </a:lnTo>
                <a:cubicBezTo>
                  <a:pt x="333030" y="54535"/>
                  <a:pt x="330158" y="46960"/>
                  <a:pt x="324413" y="40581"/>
                </a:cubicBezTo>
                <a:cubicBezTo>
                  <a:pt x="318668" y="34202"/>
                  <a:pt x="311488" y="30171"/>
                  <a:pt x="302871" y="28490"/>
                </a:cubicBezTo>
                <a:cubicBezTo>
                  <a:pt x="286236" y="25106"/>
                  <a:pt x="269520" y="22876"/>
                  <a:pt x="252725" y="21799"/>
                </a:cubicBezTo>
                <a:cubicBezTo>
                  <a:pt x="235929" y="20722"/>
                  <a:pt x="218967" y="20184"/>
                  <a:pt x="201836" y="20184"/>
                </a:cubicBezTo>
                <a:cubicBezTo>
                  <a:pt x="184598" y="20184"/>
                  <a:pt x="167679" y="20799"/>
                  <a:pt x="151079" y="22029"/>
                </a:cubicBezTo>
                <a:cubicBezTo>
                  <a:pt x="134480" y="23260"/>
                  <a:pt x="117720" y="25413"/>
                  <a:pt x="100802" y="28490"/>
                </a:cubicBezTo>
                <a:cubicBezTo>
                  <a:pt x="92185" y="30063"/>
                  <a:pt x="85004" y="34096"/>
                  <a:pt x="79260" y="40587"/>
                </a:cubicBezTo>
                <a:cubicBezTo>
                  <a:pt x="73515" y="47078"/>
                  <a:pt x="70643" y="54651"/>
                  <a:pt x="70643" y="63306"/>
                </a:cubicBezTo>
                <a:lnTo>
                  <a:pt x="70643" y="137404"/>
                </a:lnTo>
                <a:cubicBezTo>
                  <a:pt x="70643" y="149679"/>
                  <a:pt x="75165" y="160187"/>
                  <a:pt x="84211" y="168928"/>
                </a:cubicBezTo>
                <a:cubicBezTo>
                  <a:pt x="93256" y="177670"/>
                  <a:pt x="104130" y="182041"/>
                  <a:pt x="116832" y="182041"/>
                </a:cubicBezTo>
                <a:close/>
                <a:moveTo>
                  <a:pt x="0" y="137404"/>
                </a:moveTo>
                <a:lnTo>
                  <a:pt x="0" y="63656"/>
                </a:lnTo>
                <a:lnTo>
                  <a:pt x="17466" y="63656"/>
                </a:lnTo>
                <a:lnTo>
                  <a:pt x="17466" y="137404"/>
                </a:lnTo>
                <a:lnTo>
                  <a:pt x="0" y="137404"/>
                </a:lnTo>
                <a:close/>
                <a:moveTo>
                  <a:pt x="386206" y="137404"/>
                </a:moveTo>
                <a:lnTo>
                  <a:pt x="386206" y="63656"/>
                </a:lnTo>
                <a:lnTo>
                  <a:pt x="403673" y="63656"/>
                </a:lnTo>
                <a:lnTo>
                  <a:pt x="403673" y="137404"/>
                </a:lnTo>
                <a:lnTo>
                  <a:pt x="386206" y="137404"/>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16" name="Google Shape;416;p41"/>
          <p:cNvSpPr/>
          <p:nvPr/>
        </p:nvSpPr>
        <p:spPr>
          <a:xfrm>
            <a:off x="5409980" y="1934581"/>
            <a:ext cx="257935" cy="152233"/>
          </a:xfrm>
          <a:custGeom>
            <a:rect b="b" l="l" r="r" t="t"/>
            <a:pathLst>
              <a:path extrusionOk="0" h="243573" w="412696">
                <a:moveTo>
                  <a:pt x="206348" y="243573"/>
                </a:moveTo>
                <a:cubicBezTo>
                  <a:pt x="193358" y="243573"/>
                  <a:pt x="180788" y="241712"/>
                  <a:pt x="168640" y="237989"/>
                </a:cubicBezTo>
                <a:cubicBezTo>
                  <a:pt x="156493" y="234267"/>
                  <a:pt x="145056" y="228882"/>
                  <a:pt x="134333" y="221836"/>
                </a:cubicBezTo>
                <a:cubicBezTo>
                  <a:pt x="119259" y="220947"/>
                  <a:pt x="103787" y="217700"/>
                  <a:pt x="87916" y="212093"/>
                </a:cubicBezTo>
                <a:cubicBezTo>
                  <a:pt x="72046" y="206486"/>
                  <a:pt x="57615" y="197386"/>
                  <a:pt x="44624" y="184794"/>
                </a:cubicBezTo>
                <a:cubicBezTo>
                  <a:pt x="31634" y="172202"/>
                  <a:pt x="20949" y="155642"/>
                  <a:pt x="12570" y="135114"/>
                </a:cubicBezTo>
                <a:cubicBezTo>
                  <a:pt x="4190" y="114587"/>
                  <a:pt x="0" y="89004"/>
                  <a:pt x="0" y="58365"/>
                </a:cubicBezTo>
                <a:lnTo>
                  <a:pt x="0" y="47796"/>
                </a:lnTo>
                <a:cubicBezTo>
                  <a:pt x="0" y="34437"/>
                  <a:pt x="4627" y="23131"/>
                  <a:pt x="13879" y="13879"/>
                </a:cubicBezTo>
                <a:cubicBezTo>
                  <a:pt x="23132" y="4626"/>
                  <a:pt x="34437" y="0"/>
                  <a:pt x="47796" y="0"/>
                </a:cubicBezTo>
                <a:cubicBezTo>
                  <a:pt x="60265" y="0"/>
                  <a:pt x="71027" y="4840"/>
                  <a:pt x="80081" y="14522"/>
                </a:cubicBezTo>
                <a:cubicBezTo>
                  <a:pt x="89134" y="24204"/>
                  <a:pt x="94259" y="36000"/>
                  <a:pt x="95454" y="49909"/>
                </a:cubicBezTo>
                <a:cubicBezTo>
                  <a:pt x="106912" y="46723"/>
                  <a:pt x="116410" y="43276"/>
                  <a:pt x="123947" y="39569"/>
                </a:cubicBezTo>
                <a:cubicBezTo>
                  <a:pt x="131484" y="35862"/>
                  <a:pt x="138761" y="32277"/>
                  <a:pt x="145776" y="28815"/>
                </a:cubicBezTo>
                <a:cubicBezTo>
                  <a:pt x="155550" y="23423"/>
                  <a:pt x="165032" y="19034"/>
                  <a:pt x="174224" y="15648"/>
                </a:cubicBezTo>
                <a:cubicBezTo>
                  <a:pt x="183416" y="12263"/>
                  <a:pt x="194124" y="10570"/>
                  <a:pt x="206348" y="10570"/>
                </a:cubicBezTo>
                <a:cubicBezTo>
                  <a:pt x="218664" y="10570"/>
                  <a:pt x="229396" y="12263"/>
                  <a:pt x="238541" y="15648"/>
                </a:cubicBezTo>
                <a:cubicBezTo>
                  <a:pt x="247686" y="19034"/>
                  <a:pt x="257146" y="23423"/>
                  <a:pt x="266920" y="28815"/>
                </a:cubicBezTo>
                <a:cubicBezTo>
                  <a:pt x="273844" y="32277"/>
                  <a:pt x="281097" y="35862"/>
                  <a:pt x="288681" y="39569"/>
                </a:cubicBezTo>
                <a:cubicBezTo>
                  <a:pt x="296263" y="43276"/>
                  <a:pt x="305784" y="46723"/>
                  <a:pt x="317243" y="49909"/>
                </a:cubicBezTo>
                <a:cubicBezTo>
                  <a:pt x="318438" y="35601"/>
                  <a:pt x="323562" y="23706"/>
                  <a:pt x="332615" y="14223"/>
                </a:cubicBezTo>
                <a:cubicBezTo>
                  <a:pt x="341669" y="4741"/>
                  <a:pt x="352431" y="0"/>
                  <a:pt x="364901" y="0"/>
                </a:cubicBezTo>
                <a:cubicBezTo>
                  <a:pt x="378259" y="0"/>
                  <a:pt x="389564" y="4626"/>
                  <a:pt x="398817" y="13879"/>
                </a:cubicBezTo>
                <a:cubicBezTo>
                  <a:pt x="408070" y="23131"/>
                  <a:pt x="412696" y="34437"/>
                  <a:pt x="412696" y="47796"/>
                </a:cubicBezTo>
                <a:lnTo>
                  <a:pt x="412696" y="58365"/>
                </a:lnTo>
                <a:cubicBezTo>
                  <a:pt x="412696" y="89004"/>
                  <a:pt x="408506" y="114587"/>
                  <a:pt x="400127" y="135114"/>
                </a:cubicBezTo>
                <a:cubicBezTo>
                  <a:pt x="391747" y="155642"/>
                  <a:pt x="381062" y="172202"/>
                  <a:pt x="368072" y="184794"/>
                </a:cubicBezTo>
                <a:cubicBezTo>
                  <a:pt x="355081" y="197386"/>
                  <a:pt x="340650" y="206486"/>
                  <a:pt x="324780" y="212093"/>
                </a:cubicBezTo>
                <a:cubicBezTo>
                  <a:pt x="308909" y="217700"/>
                  <a:pt x="293438" y="220947"/>
                  <a:pt x="278363" y="221836"/>
                </a:cubicBezTo>
                <a:cubicBezTo>
                  <a:pt x="267640" y="228882"/>
                  <a:pt x="256204" y="234267"/>
                  <a:pt x="244056" y="237989"/>
                </a:cubicBezTo>
                <a:cubicBezTo>
                  <a:pt x="231908" y="241712"/>
                  <a:pt x="219338" y="243573"/>
                  <a:pt x="206348" y="243573"/>
                </a:cubicBezTo>
                <a:close/>
                <a:moveTo>
                  <a:pt x="105702" y="196100"/>
                </a:moveTo>
                <a:cubicBezTo>
                  <a:pt x="96602" y="185070"/>
                  <a:pt x="89119" y="172255"/>
                  <a:pt x="83251" y="157656"/>
                </a:cubicBezTo>
                <a:cubicBezTo>
                  <a:pt x="77384" y="143057"/>
                  <a:pt x="74451" y="127578"/>
                  <a:pt x="74451" y="111217"/>
                </a:cubicBezTo>
                <a:lnTo>
                  <a:pt x="74451" y="47796"/>
                </a:lnTo>
                <a:cubicBezTo>
                  <a:pt x="74451" y="40412"/>
                  <a:pt x="71855" y="34123"/>
                  <a:pt x="66661" y="28930"/>
                </a:cubicBezTo>
                <a:cubicBezTo>
                  <a:pt x="61468" y="23736"/>
                  <a:pt x="55179" y="21140"/>
                  <a:pt x="47796" y="21140"/>
                </a:cubicBezTo>
                <a:cubicBezTo>
                  <a:pt x="40412" y="21140"/>
                  <a:pt x="34124" y="23736"/>
                  <a:pt x="28930" y="28930"/>
                </a:cubicBezTo>
                <a:cubicBezTo>
                  <a:pt x="23737" y="34123"/>
                  <a:pt x="21141" y="40412"/>
                  <a:pt x="21141" y="47796"/>
                </a:cubicBezTo>
                <a:lnTo>
                  <a:pt x="21141" y="58365"/>
                </a:lnTo>
                <a:cubicBezTo>
                  <a:pt x="21141" y="104629"/>
                  <a:pt x="30041" y="137366"/>
                  <a:pt x="47842" y="156576"/>
                </a:cubicBezTo>
                <a:cubicBezTo>
                  <a:pt x="65642" y="175786"/>
                  <a:pt x="84929" y="188961"/>
                  <a:pt x="105702" y="196100"/>
                </a:cubicBezTo>
                <a:close/>
                <a:moveTo>
                  <a:pt x="206348" y="222433"/>
                </a:moveTo>
                <a:cubicBezTo>
                  <a:pt x="236956" y="222433"/>
                  <a:pt x="263067" y="211549"/>
                  <a:pt x="284682" y="189780"/>
                </a:cubicBezTo>
                <a:cubicBezTo>
                  <a:pt x="306297" y="168012"/>
                  <a:pt x="317105" y="141824"/>
                  <a:pt x="317105" y="111217"/>
                </a:cubicBezTo>
                <a:lnTo>
                  <a:pt x="317105" y="71785"/>
                </a:lnTo>
                <a:cubicBezTo>
                  <a:pt x="303869" y="68599"/>
                  <a:pt x="292633" y="65198"/>
                  <a:pt x="283396" y="61583"/>
                </a:cubicBezTo>
                <a:cubicBezTo>
                  <a:pt x="274158" y="57968"/>
                  <a:pt x="265970" y="53877"/>
                  <a:pt x="258831" y="49312"/>
                </a:cubicBezTo>
                <a:cubicBezTo>
                  <a:pt x="248598" y="43154"/>
                  <a:pt x="239430" y="38681"/>
                  <a:pt x="231326" y="35893"/>
                </a:cubicBezTo>
                <a:cubicBezTo>
                  <a:pt x="223222" y="33104"/>
                  <a:pt x="214896" y="31711"/>
                  <a:pt x="206348" y="31711"/>
                </a:cubicBezTo>
                <a:cubicBezTo>
                  <a:pt x="198106" y="31711"/>
                  <a:pt x="190010" y="33104"/>
                  <a:pt x="182060" y="35893"/>
                </a:cubicBezTo>
                <a:cubicBezTo>
                  <a:pt x="174109" y="38681"/>
                  <a:pt x="164864" y="43154"/>
                  <a:pt x="154325" y="49312"/>
                </a:cubicBezTo>
                <a:cubicBezTo>
                  <a:pt x="147186" y="53479"/>
                  <a:pt x="138998" y="57569"/>
                  <a:pt x="129761" y="61583"/>
                </a:cubicBezTo>
                <a:cubicBezTo>
                  <a:pt x="120523" y="65596"/>
                  <a:pt x="109133" y="68997"/>
                  <a:pt x="95591" y="71785"/>
                </a:cubicBezTo>
                <a:lnTo>
                  <a:pt x="95591" y="111217"/>
                </a:lnTo>
                <a:cubicBezTo>
                  <a:pt x="95591" y="141824"/>
                  <a:pt x="106399" y="168012"/>
                  <a:pt x="128014" y="189780"/>
                </a:cubicBezTo>
                <a:cubicBezTo>
                  <a:pt x="149629" y="211549"/>
                  <a:pt x="175740" y="222433"/>
                  <a:pt x="206348" y="222433"/>
                </a:cubicBezTo>
                <a:close/>
                <a:moveTo>
                  <a:pt x="144306" y="104323"/>
                </a:moveTo>
                <a:cubicBezTo>
                  <a:pt x="150617" y="102239"/>
                  <a:pt x="156500" y="99888"/>
                  <a:pt x="161953" y="97269"/>
                </a:cubicBezTo>
                <a:cubicBezTo>
                  <a:pt x="167407" y="94649"/>
                  <a:pt x="172769" y="91746"/>
                  <a:pt x="178038" y="88560"/>
                </a:cubicBezTo>
                <a:cubicBezTo>
                  <a:pt x="182695" y="85679"/>
                  <a:pt x="187238" y="83221"/>
                  <a:pt x="191665" y="81183"/>
                </a:cubicBezTo>
                <a:cubicBezTo>
                  <a:pt x="196092" y="79146"/>
                  <a:pt x="200986" y="78127"/>
                  <a:pt x="206348" y="78127"/>
                </a:cubicBezTo>
                <a:cubicBezTo>
                  <a:pt x="212016" y="78127"/>
                  <a:pt x="216911" y="79069"/>
                  <a:pt x="221031" y="80954"/>
                </a:cubicBezTo>
                <a:cubicBezTo>
                  <a:pt x="225152" y="82838"/>
                  <a:pt x="229694" y="85374"/>
                  <a:pt x="234658" y="88560"/>
                </a:cubicBezTo>
                <a:cubicBezTo>
                  <a:pt x="239315" y="91439"/>
                  <a:pt x="244270" y="94266"/>
                  <a:pt x="249525" y="97039"/>
                </a:cubicBezTo>
                <a:cubicBezTo>
                  <a:pt x="254779" y="99811"/>
                  <a:pt x="261068" y="102239"/>
                  <a:pt x="268390" y="104323"/>
                </a:cubicBezTo>
                <a:lnTo>
                  <a:pt x="268390" y="84745"/>
                </a:lnTo>
                <a:cubicBezTo>
                  <a:pt x="263029" y="82754"/>
                  <a:pt x="258540" y="80793"/>
                  <a:pt x="254925" y="78863"/>
                </a:cubicBezTo>
                <a:cubicBezTo>
                  <a:pt x="251310" y="76932"/>
                  <a:pt x="247618" y="74925"/>
                  <a:pt x="243849" y="72842"/>
                </a:cubicBezTo>
                <a:cubicBezTo>
                  <a:pt x="238089" y="69472"/>
                  <a:pt x="232459" y="66447"/>
                  <a:pt x="226960" y="63766"/>
                </a:cubicBezTo>
                <a:cubicBezTo>
                  <a:pt x="221460" y="61085"/>
                  <a:pt x="214590" y="59744"/>
                  <a:pt x="206348" y="59744"/>
                </a:cubicBezTo>
                <a:cubicBezTo>
                  <a:pt x="198106" y="59744"/>
                  <a:pt x="191159" y="61085"/>
                  <a:pt x="185506" y="63766"/>
                </a:cubicBezTo>
                <a:cubicBezTo>
                  <a:pt x="179854" y="66447"/>
                  <a:pt x="174102" y="69472"/>
                  <a:pt x="168250" y="72842"/>
                </a:cubicBezTo>
                <a:cubicBezTo>
                  <a:pt x="164481" y="74925"/>
                  <a:pt x="160789" y="76932"/>
                  <a:pt x="157174" y="78863"/>
                </a:cubicBezTo>
                <a:cubicBezTo>
                  <a:pt x="153559" y="80793"/>
                  <a:pt x="149269" y="82754"/>
                  <a:pt x="144306" y="84745"/>
                </a:cubicBezTo>
                <a:lnTo>
                  <a:pt x="144306" y="104323"/>
                </a:lnTo>
                <a:close/>
                <a:moveTo>
                  <a:pt x="306535" y="196559"/>
                </a:moveTo>
                <a:cubicBezTo>
                  <a:pt x="327614" y="189420"/>
                  <a:pt x="347054" y="176169"/>
                  <a:pt x="364855" y="156806"/>
                </a:cubicBezTo>
                <a:cubicBezTo>
                  <a:pt x="382656" y="137443"/>
                  <a:pt x="391556" y="104629"/>
                  <a:pt x="391556" y="58365"/>
                </a:cubicBezTo>
                <a:lnTo>
                  <a:pt x="391556" y="47796"/>
                </a:lnTo>
                <a:cubicBezTo>
                  <a:pt x="391556" y="40412"/>
                  <a:pt x="388959" y="34123"/>
                  <a:pt x="383766" y="28930"/>
                </a:cubicBezTo>
                <a:cubicBezTo>
                  <a:pt x="378573" y="23736"/>
                  <a:pt x="372285" y="21140"/>
                  <a:pt x="364901" y="21140"/>
                </a:cubicBezTo>
                <a:cubicBezTo>
                  <a:pt x="357517" y="21140"/>
                  <a:pt x="351228" y="23736"/>
                  <a:pt x="346035" y="28930"/>
                </a:cubicBezTo>
                <a:cubicBezTo>
                  <a:pt x="340842" y="34123"/>
                  <a:pt x="338245" y="40412"/>
                  <a:pt x="338245" y="47796"/>
                </a:cubicBezTo>
                <a:lnTo>
                  <a:pt x="338245" y="111217"/>
                </a:lnTo>
                <a:cubicBezTo>
                  <a:pt x="338245" y="127578"/>
                  <a:pt x="335334" y="143210"/>
                  <a:pt x="329514" y="158116"/>
                </a:cubicBezTo>
                <a:cubicBezTo>
                  <a:pt x="323693" y="173022"/>
                  <a:pt x="316033" y="185835"/>
                  <a:pt x="306535" y="196559"/>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nvGrpSpPr>
          <p:cNvPr id="417" name="Google Shape;417;p41"/>
          <p:cNvGrpSpPr/>
          <p:nvPr/>
        </p:nvGrpSpPr>
        <p:grpSpPr>
          <a:xfrm>
            <a:off x="8305070" y="731980"/>
            <a:ext cx="215970" cy="192069"/>
            <a:chOff x="5429553" y="1163863"/>
            <a:chExt cx="307256" cy="273213"/>
          </a:xfrm>
        </p:grpSpPr>
        <p:sp>
          <p:nvSpPr>
            <p:cNvPr id="418" name="Google Shape;418;p41"/>
            <p:cNvSpPr/>
            <p:nvPr/>
          </p:nvSpPr>
          <p:spPr>
            <a:xfrm>
              <a:off x="5429553" y="1163863"/>
              <a:ext cx="213334" cy="273047"/>
            </a:xfrm>
            <a:custGeom>
              <a:rect b="b" l="l" r="r" t="t"/>
              <a:pathLst>
                <a:path extrusionOk="0" h="273047" w="213334">
                  <a:moveTo>
                    <a:pt x="175637" y="175957"/>
                  </a:moveTo>
                  <a:cubicBezTo>
                    <a:pt x="155616" y="173140"/>
                    <a:pt x="134292" y="171483"/>
                    <a:pt x="122897" y="170655"/>
                  </a:cubicBezTo>
                  <a:lnTo>
                    <a:pt x="134455" y="0"/>
                  </a:lnTo>
                  <a:lnTo>
                    <a:pt x="0" y="0"/>
                  </a:lnTo>
                  <a:lnTo>
                    <a:pt x="12859" y="163199"/>
                  </a:lnTo>
                  <a:cubicBezTo>
                    <a:pt x="13673" y="171649"/>
                    <a:pt x="14487" y="222017"/>
                    <a:pt x="14813" y="240739"/>
                  </a:cubicBezTo>
                  <a:lnTo>
                    <a:pt x="14813" y="254160"/>
                  </a:lnTo>
                  <a:cubicBezTo>
                    <a:pt x="14813" y="264598"/>
                    <a:pt x="23114" y="273048"/>
                    <a:pt x="33369" y="273048"/>
                  </a:cubicBezTo>
                  <a:lnTo>
                    <a:pt x="66902" y="273048"/>
                  </a:lnTo>
                  <a:cubicBezTo>
                    <a:pt x="72599" y="273048"/>
                    <a:pt x="77971" y="270397"/>
                    <a:pt x="81389" y="265923"/>
                  </a:cubicBezTo>
                  <a:lnTo>
                    <a:pt x="83993" y="262610"/>
                  </a:lnTo>
                  <a:cubicBezTo>
                    <a:pt x="85296" y="260953"/>
                    <a:pt x="86923" y="260787"/>
                    <a:pt x="87737" y="260787"/>
                  </a:cubicBezTo>
                  <a:cubicBezTo>
                    <a:pt x="88551" y="260953"/>
                    <a:pt x="90342" y="260953"/>
                    <a:pt x="91481" y="262610"/>
                  </a:cubicBezTo>
                  <a:lnTo>
                    <a:pt x="94248" y="266089"/>
                  </a:lnTo>
                  <a:cubicBezTo>
                    <a:pt x="97830" y="270563"/>
                    <a:pt x="103038" y="273048"/>
                    <a:pt x="108736" y="273048"/>
                  </a:cubicBezTo>
                  <a:lnTo>
                    <a:pt x="194357" y="273048"/>
                  </a:lnTo>
                  <a:cubicBezTo>
                    <a:pt x="204612" y="273048"/>
                    <a:pt x="212913" y="264598"/>
                    <a:pt x="212913" y="254160"/>
                  </a:cubicBezTo>
                  <a:lnTo>
                    <a:pt x="212913" y="240574"/>
                  </a:lnTo>
                  <a:lnTo>
                    <a:pt x="212913" y="240574"/>
                  </a:lnTo>
                  <a:cubicBezTo>
                    <a:pt x="215030" y="219863"/>
                    <a:pt x="210146" y="180762"/>
                    <a:pt x="175637" y="175957"/>
                  </a:cubicBezTo>
                  <a:close/>
                  <a:moveTo>
                    <a:pt x="194357" y="256479"/>
                  </a:moveTo>
                  <a:lnTo>
                    <a:pt x="108736" y="256479"/>
                  </a:lnTo>
                  <a:cubicBezTo>
                    <a:pt x="108736" y="256479"/>
                    <a:pt x="107433" y="256148"/>
                    <a:pt x="106945" y="255651"/>
                  </a:cubicBezTo>
                  <a:lnTo>
                    <a:pt x="104178" y="252172"/>
                  </a:lnTo>
                  <a:cubicBezTo>
                    <a:pt x="100108" y="247035"/>
                    <a:pt x="94086" y="244219"/>
                    <a:pt x="87737" y="244219"/>
                  </a:cubicBezTo>
                  <a:lnTo>
                    <a:pt x="87737" y="244219"/>
                  </a:lnTo>
                  <a:cubicBezTo>
                    <a:pt x="81226" y="244219"/>
                    <a:pt x="75366" y="247201"/>
                    <a:pt x="71297" y="252337"/>
                  </a:cubicBezTo>
                  <a:lnTo>
                    <a:pt x="68692" y="255651"/>
                  </a:lnTo>
                  <a:cubicBezTo>
                    <a:pt x="68692" y="255651"/>
                    <a:pt x="67553" y="256479"/>
                    <a:pt x="66902" y="256479"/>
                  </a:cubicBezTo>
                  <a:lnTo>
                    <a:pt x="33369" y="256479"/>
                  </a:lnTo>
                  <a:cubicBezTo>
                    <a:pt x="32067" y="256479"/>
                    <a:pt x="31091" y="255485"/>
                    <a:pt x="31091" y="254160"/>
                  </a:cubicBezTo>
                  <a:lnTo>
                    <a:pt x="31091" y="248858"/>
                  </a:lnTo>
                  <a:lnTo>
                    <a:pt x="49810" y="248858"/>
                  </a:lnTo>
                  <a:lnTo>
                    <a:pt x="49810" y="232290"/>
                  </a:lnTo>
                  <a:lnTo>
                    <a:pt x="31091" y="232290"/>
                  </a:lnTo>
                  <a:cubicBezTo>
                    <a:pt x="30765" y="213899"/>
                    <a:pt x="30114" y="170324"/>
                    <a:pt x="29300" y="161708"/>
                  </a:cubicBezTo>
                  <a:lnTo>
                    <a:pt x="17580" y="16568"/>
                  </a:lnTo>
                  <a:lnTo>
                    <a:pt x="117037" y="16568"/>
                  </a:lnTo>
                  <a:lnTo>
                    <a:pt x="105480" y="186229"/>
                  </a:lnTo>
                  <a:lnTo>
                    <a:pt x="113619" y="186726"/>
                  </a:lnTo>
                  <a:cubicBezTo>
                    <a:pt x="113619" y="186726"/>
                    <a:pt x="145035" y="188549"/>
                    <a:pt x="173196" y="192525"/>
                  </a:cubicBezTo>
                  <a:cubicBezTo>
                    <a:pt x="194194" y="195508"/>
                    <a:pt x="196798" y="219863"/>
                    <a:pt x="196798" y="232455"/>
                  </a:cubicBezTo>
                  <a:lnTo>
                    <a:pt x="161476" y="232455"/>
                  </a:lnTo>
                  <a:lnTo>
                    <a:pt x="161476" y="249024"/>
                  </a:lnTo>
                  <a:lnTo>
                    <a:pt x="196310" y="249024"/>
                  </a:lnTo>
                  <a:lnTo>
                    <a:pt x="196310" y="254326"/>
                  </a:lnTo>
                  <a:cubicBezTo>
                    <a:pt x="196310" y="255651"/>
                    <a:pt x="195333" y="256645"/>
                    <a:pt x="194031" y="256645"/>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19" name="Google Shape;419;p41"/>
            <p:cNvSpPr/>
            <p:nvPr/>
          </p:nvSpPr>
          <p:spPr>
            <a:xfrm>
              <a:off x="5579308" y="1163863"/>
              <a:ext cx="157501" cy="273213"/>
            </a:xfrm>
            <a:custGeom>
              <a:rect b="b" l="l" r="r" t="t"/>
              <a:pathLst>
                <a:path extrusionOk="0" h="273213" w="157501">
                  <a:moveTo>
                    <a:pt x="119967" y="175957"/>
                  </a:moveTo>
                  <a:cubicBezTo>
                    <a:pt x="99946" y="173140"/>
                    <a:pt x="78622" y="171483"/>
                    <a:pt x="67227" y="170655"/>
                  </a:cubicBezTo>
                  <a:lnTo>
                    <a:pt x="78785" y="0"/>
                  </a:lnTo>
                  <a:lnTo>
                    <a:pt x="0" y="0"/>
                  </a:lnTo>
                  <a:lnTo>
                    <a:pt x="0" y="16568"/>
                  </a:lnTo>
                  <a:lnTo>
                    <a:pt x="61367" y="16568"/>
                  </a:lnTo>
                  <a:lnTo>
                    <a:pt x="49810" y="186229"/>
                  </a:lnTo>
                  <a:lnTo>
                    <a:pt x="58112" y="186726"/>
                  </a:lnTo>
                  <a:cubicBezTo>
                    <a:pt x="58112" y="186726"/>
                    <a:pt x="89528" y="188549"/>
                    <a:pt x="117688" y="192525"/>
                  </a:cubicBezTo>
                  <a:cubicBezTo>
                    <a:pt x="138687" y="195508"/>
                    <a:pt x="141291" y="219863"/>
                    <a:pt x="141291" y="232455"/>
                  </a:cubicBezTo>
                  <a:lnTo>
                    <a:pt x="105968" y="232455"/>
                  </a:lnTo>
                  <a:lnTo>
                    <a:pt x="105968" y="249024"/>
                  </a:lnTo>
                  <a:lnTo>
                    <a:pt x="140803" y="249024"/>
                  </a:lnTo>
                  <a:lnTo>
                    <a:pt x="140803" y="254326"/>
                  </a:lnTo>
                  <a:cubicBezTo>
                    <a:pt x="140803" y="255651"/>
                    <a:pt x="139826" y="256645"/>
                    <a:pt x="138524" y="256645"/>
                  </a:cubicBezTo>
                  <a:lnTo>
                    <a:pt x="85784" y="256645"/>
                  </a:lnTo>
                  <a:lnTo>
                    <a:pt x="85784" y="273214"/>
                  </a:lnTo>
                  <a:lnTo>
                    <a:pt x="138524" y="273214"/>
                  </a:lnTo>
                  <a:cubicBezTo>
                    <a:pt x="148779" y="273214"/>
                    <a:pt x="157081" y="264764"/>
                    <a:pt x="157081" y="254326"/>
                  </a:cubicBezTo>
                  <a:lnTo>
                    <a:pt x="157081" y="240739"/>
                  </a:lnTo>
                  <a:lnTo>
                    <a:pt x="157081" y="240739"/>
                  </a:lnTo>
                  <a:cubicBezTo>
                    <a:pt x="159197" y="220029"/>
                    <a:pt x="154313" y="180927"/>
                    <a:pt x="119805" y="176123"/>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sp>
        <p:nvSpPr>
          <p:cNvPr id="420" name="Google Shape;420;p41"/>
          <p:cNvSpPr/>
          <p:nvPr/>
        </p:nvSpPr>
        <p:spPr>
          <a:xfrm>
            <a:off x="8337765" y="2611887"/>
            <a:ext cx="171587" cy="256180"/>
          </a:xfrm>
          <a:custGeom>
            <a:rect b="b" l="l" r="r" t="t"/>
            <a:pathLst>
              <a:path extrusionOk="0" h="339311" w="227268">
                <a:moveTo>
                  <a:pt x="182352" y="179733"/>
                </a:moveTo>
                <a:lnTo>
                  <a:pt x="174443" y="255837"/>
                </a:lnTo>
                <a:lnTo>
                  <a:pt x="227268" y="255837"/>
                </a:lnTo>
                <a:lnTo>
                  <a:pt x="219658" y="179733"/>
                </a:lnTo>
                <a:lnTo>
                  <a:pt x="207869" y="179733"/>
                </a:lnTo>
                <a:lnTo>
                  <a:pt x="207869" y="115059"/>
                </a:lnTo>
                <a:cubicBezTo>
                  <a:pt x="207869" y="74450"/>
                  <a:pt x="173249" y="41211"/>
                  <a:pt x="130123" y="39406"/>
                </a:cubicBezTo>
                <a:lnTo>
                  <a:pt x="130123" y="27825"/>
                </a:lnTo>
                <a:lnTo>
                  <a:pt x="3134" y="0"/>
                </a:lnTo>
                <a:lnTo>
                  <a:pt x="0" y="14740"/>
                </a:lnTo>
                <a:lnTo>
                  <a:pt x="115201" y="40007"/>
                </a:lnTo>
                <a:lnTo>
                  <a:pt x="115201" y="52792"/>
                </a:lnTo>
                <a:lnTo>
                  <a:pt x="0" y="78060"/>
                </a:lnTo>
                <a:lnTo>
                  <a:pt x="3134" y="92799"/>
                </a:lnTo>
                <a:lnTo>
                  <a:pt x="61630" y="80015"/>
                </a:lnTo>
                <a:lnTo>
                  <a:pt x="61630" y="112502"/>
                </a:lnTo>
                <a:cubicBezTo>
                  <a:pt x="36112" y="123331"/>
                  <a:pt x="18056" y="148900"/>
                  <a:pt x="18056" y="178529"/>
                </a:cubicBezTo>
                <a:lnTo>
                  <a:pt x="18056" y="309381"/>
                </a:lnTo>
                <a:cubicBezTo>
                  <a:pt x="18056" y="325925"/>
                  <a:pt x="31337" y="339311"/>
                  <a:pt x="47752" y="339311"/>
                </a:cubicBezTo>
                <a:lnTo>
                  <a:pt x="130571" y="339311"/>
                </a:lnTo>
                <a:cubicBezTo>
                  <a:pt x="146986" y="339311"/>
                  <a:pt x="160267" y="325925"/>
                  <a:pt x="160267" y="309381"/>
                </a:cubicBezTo>
                <a:lnTo>
                  <a:pt x="160267" y="178529"/>
                </a:lnTo>
                <a:cubicBezTo>
                  <a:pt x="160267" y="148900"/>
                  <a:pt x="142210" y="123331"/>
                  <a:pt x="116693" y="112502"/>
                </a:cubicBezTo>
                <a:lnTo>
                  <a:pt x="116693" y="67983"/>
                </a:lnTo>
                <a:lnTo>
                  <a:pt x="130123" y="64974"/>
                </a:lnTo>
                <a:lnTo>
                  <a:pt x="130123" y="55499"/>
                </a:lnTo>
                <a:cubicBezTo>
                  <a:pt x="164743" y="57304"/>
                  <a:pt x="192350" y="83324"/>
                  <a:pt x="192350" y="115209"/>
                </a:cubicBezTo>
                <a:lnTo>
                  <a:pt x="192350" y="179883"/>
                </a:lnTo>
                <a:lnTo>
                  <a:pt x="182352" y="179883"/>
                </a:lnTo>
                <a:close/>
                <a:moveTo>
                  <a:pt x="145344" y="178379"/>
                </a:moveTo>
                <a:lnTo>
                  <a:pt x="145344" y="309230"/>
                </a:lnTo>
                <a:cubicBezTo>
                  <a:pt x="145344" y="317352"/>
                  <a:pt x="138778" y="324120"/>
                  <a:pt x="130571" y="324120"/>
                </a:cubicBezTo>
                <a:lnTo>
                  <a:pt x="47752" y="324120"/>
                </a:lnTo>
                <a:cubicBezTo>
                  <a:pt x="39694" y="324120"/>
                  <a:pt x="32979" y="317503"/>
                  <a:pt x="32979" y="309230"/>
                </a:cubicBezTo>
                <a:lnTo>
                  <a:pt x="32979" y="178379"/>
                </a:lnTo>
                <a:cubicBezTo>
                  <a:pt x="32979" y="147245"/>
                  <a:pt x="58197" y="121827"/>
                  <a:pt x="89087" y="121827"/>
                </a:cubicBezTo>
                <a:cubicBezTo>
                  <a:pt x="119976" y="121827"/>
                  <a:pt x="145195" y="147245"/>
                  <a:pt x="145195" y="178379"/>
                </a:cubicBezTo>
                <a:close/>
                <a:moveTo>
                  <a:pt x="101771" y="108140"/>
                </a:moveTo>
                <a:cubicBezTo>
                  <a:pt x="97742" y="107388"/>
                  <a:pt x="93563" y="106787"/>
                  <a:pt x="89236" y="106787"/>
                </a:cubicBezTo>
                <a:cubicBezTo>
                  <a:pt x="84908" y="106787"/>
                  <a:pt x="80730" y="107388"/>
                  <a:pt x="76701" y="108140"/>
                </a:cubicBezTo>
                <a:lnTo>
                  <a:pt x="76701" y="76706"/>
                </a:lnTo>
                <a:lnTo>
                  <a:pt x="101771" y="71141"/>
                </a:lnTo>
                <a:lnTo>
                  <a:pt x="101771" y="108140"/>
                </a:lnTo>
                <a:close/>
                <a:moveTo>
                  <a:pt x="191007" y="240797"/>
                </a:moveTo>
                <a:lnTo>
                  <a:pt x="195782" y="194773"/>
                </a:lnTo>
                <a:lnTo>
                  <a:pt x="206228" y="194773"/>
                </a:lnTo>
                <a:lnTo>
                  <a:pt x="210854" y="240797"/>
                </a:lnTo>
                <a:lnTo>
                  <a:pt x="191007" y="240797"/>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21" name="Google Shape;421;p41"/>
          <p:cNvSpPr/>
          <p:nvPr/>
        </p:nvSpPr>
        <p:spPr>
          <a:xfrm>
            <a:off x="8317641" y="3247097"/>
            <a:ext cx="191249" cy="195622"/>
          </a:xfrm>
          <a:custGeom>
            <a:rect b="b" l="l" r="r" t="t"/>
            <a:pathLst>
              <a:path extrusionOk="0" h="312995" w="305998">
                <a:moveTo>
                  <a:pt x="152999" y="154936"/>
                </a:moveTo>
                <a:cubicBezTo>
                  <a:pt x="149646" y="154936"/>
                  <a:pt x="146726" y="153692"/>
                  <a:pt x="144237" y="151203"/>
                </a:cubicBezTo>
                <a:cubicBezTo>
                  <a:pt x="141749" y="148715"/>
                  <a:pt x="140504" y="145794"/>
                  <a:pt x="140504" y="142441"/>
                </a:cubicBezTo>
                <a:cubicBezTo>
                  <a:pt x="140504" y="139088"/>
                  <a:pt x="141749" y="136168"/>
                  <a:pt x="144237" y="133679"/>
                </a:cubicBezTo>
                <a:cubicBezTo>
                  <a:pt x="146726" y="131191"/>
                  <a:pt x="149646" y="129946"/>
                  <a:pt x="152999" y="129946"/>
                </a:cubicBezTo>
                <a:cubicBezTo>
                  <a:pt x="156352" y="129946"/>
                  <a:pt x="159273" y="131191"/>
                  <a:pt x="161761" y="133679"/>
                </a:cubicBezTo>
                <a:cubicBezTo>
                  <a:pt x="164250" y="136168"/>
                  <a:pt x="165494" y="139088"/>
                  <a:pt x="165494" y="142441"/>
                </a:cubicBezTo>
                <a:cubicBezTo>
                  <a:pt x="165494" y="145794"/>
                  <a:pt x="164250" y="148715"/>
                  <a:pt x="161761" y="151203"/>
                </a:cubicBezTo>
                <a:cubicBezTo>
                  <a:pt x="159273" y="153692"/>
                  <a:pt x="156352" y="154936"/>
                  <a:pt x="152999" y="154936"/>
                </a:cubicBezTo>
                <a:close/>
                <a:moveTo>
                  <a:pt x="152999" y="89963"/>
                </a:moveTo>
                <a:cubicBezTo>
                  <a:pt x="149646" y="89963"/>
                  <a:pt x="146726" y="88718"/>
                  <a:pt x="144237" y="86230"/>
                </a:cubicBezTo>
                <a:cubicBezTo>
                  <a:pt x="141749" y="83741"/>
                  <a:pt x="140504" y="80821"/>
                  <a:pt x="140504" y="77468"/>
                </a:cubicBezTo>
                <a:cubicBezTo>
                  <a:pt x="140504" y="74115"/>
                  <a:pt x="141749" y="71194"/>
                  <a:pt x="144237" y="68706"/>
                </a:cubicBezTo>
                <a:cubicBezTo>
                  <a:pt x="146726" y="66217"/>
                  <a:pt x="149646" y="64973"/>
                  <a:pt x="152999" y="64973"/>
                </a:cubicBezTo>
                <a:cubicBezTo>
                  <a:pt x="156352" y="64973"/>
                  <a:pt x="159273" y="66217"/>
                  <a:pt x="161761" y="68706"/>
                </a:cubicBezTo>
                <a:cubicBezTo>
                  <a:pt x="164250" y="71194"/>
                  <a:pt x="165494" y="74115"/>
                  <a:pt x="165494" y="77468"/>
                </a:cubicBezTo>
                <a:cubicBezTo>
                  <a:pt x="165494" y="80821"/>
                  <a:pt x="164250" y="83741"/>
                  <a:pt x="161761" y="86230"/>
                </a:cubicBezTo>
                <a:cubicBezTo>
                  <a:pt x="159273" y="88718"/>
                  <a:pt x="156352" y="89963"/>
                  <a:pt x="152999" y="89963"/>
                </a:cubicBezTo>
                <a:close/>
                <a:moveTo>
                  <a:pt x="152999" y="24989"/>
                </a:moveTo>
                <a:cubicBezTo>
                  <a:pt x="149646" y="24989"/>
                  <a:pt x="146726" y="23745"/>
                  <a:pt x="144237" y="21257"/>
                </a:cubicBezTo>
                <a:cubicBezTo>
                  <a:pt x="141749" y="18768"/>
                  <a:pt x="140504" y="15848"/>
                  <a:pt x="140504" y="12495"/>
                </a:cubicBezTo>
                <a:cubicBezTo>
                  <a:pt x="140504" y="9142"/>
                  <a:pt x="141749" y="6221"/>
                  <a:pt x="144237" y="3733"/>
                </a:cubicBezTo>
                <a:cubicBezTo>
                  <a:pt x="146726" y="1244"/>
                  <a:pt x="149646" y="0"/>
                  <a:pt x="152999" y="0"/>
                </a:cubicBezTo>
                <a:cubicBezTo>
                  <a:pt x="156352" y="0"/>
                  <a:pt x="159273" y="1244"/>
                  <a:pt x="161761" y="3733"/>
                </a:cubicBezTo>
                <a:cubicBezTo>
                  <a:pt x="164250" y="6221"/>
                  <a:pt x="165494" y="9142"/>
                  <a:pt x="165494" y="12495"/>
                </a:cubicBezTo>
                <a:cubicBezTo>
                  <a:pt x="165494" y="15848"/>
                  <a:pt x="164250" y="18768"/>
                  <a:pt x="161761" y="21257"/>
                </a:cubicBezTo>
                <a:cubicBezTo>
                  <a:pt x="159273" y="23745"/>
                  <a:pt x="156352" y="24989"/>
                  <a:pt x="152999" y="24989"/>
                </a:cubicBezTo>
                <a:close/>
                <a:moveTo>
                  <a:pt x="201729" y="187422"/>
                </a:moveTo>
                <a:cubicBezTo>
                  <a:pt x="198376" y="187422"/>
                  <a:pt x="195456" y="186178"/>
                  <a:pt x="192967" y="183690"/>
                </a:cubicBezTo>
                <a:cubicBezTo>
                  <a:pt x="190479" y="181201"/>
                  <a:pt x="189234" y="178281"/>
                  <a:pt x="189234" y="174928"/>
                </a:cubicBezTo>
                <a:cubicBezTo>
                  <a:pt x="189234" y="171575"/>
                  <a:pt x="190479" y="168654"/>
                  <a:pt x="192967" y="166166"/>
                </a:cubicBezTo>
                <a:cubicBezTo>
                  <a:pt x="195456" y="163677"/>
                  <a:pt x="198376" y="162433"/>
                  <a:pt x="201729" y="162433"/>
                </a:cubicBezTo>
                <a:cubicBezTo>
                  <a:pt x="205082" y="162433"/>
                  <a:pt x="208003" y="163677"/>
                  <a:pt x="210491" y="166166"/>
                </a:cubicBezTo>
                <a:cubicBezTo>
                  <a:pt x="212980" y="168654"/>
                  <a:pt x="214224" y="171575"/>
                  <a:pt x="214224" y="174928"/>
                </a:cubicBezTo>
                <a:cubicBezTo>
                  <a:pt x="214224" y="178281"/>
                  <a:pt x="212980" y="181201"/>
                  <a:pt x="210491" y="183690"/>
                </a:cubicBezTo>
                <a:cubicBezTo>
                  <a:pt x="208003" y="186178"/>
                  <a:pt x="205082" y="187422"/>
                  <a:pt x="201729" y="187422"/>
                </a:cubicBezTo>
                <a:close/>
                <a:moveTo>
                  <a:pt x="247616" y="141129"/>
                </a:moveTo>
                <a:cubicBezTo>
                  <a:pt x="244263" y="141129"/>
                  <a:pt x="241343" y="139885"/>
                  <a:pt x="238854" y="137396"/>
                </a:cubicBezTo>
                <a:cubicBezTo>
                  <a:pt x="236366" y="134908"/>
                  <a:pt x="235122" y="131987"/>
                  <a:pt x="235122" y="128634"/>
                </a:cubicBezTo>
                <a:cubicBezTo>
                  <a:pt x="235122" y="125281"/>
                  <a:pt x="236366" y="122361"/>
                  <a:pt x="238854" y="119872"/>
                </a:cubicBezTo>
                <a:cubicBezTo>
                  <a:pt x="241343" y="117384"/>
                  <a:pt x="244263" y="116140"/>
                  <a:pt x="247616" y="116140"/>
                </a:cubicBezTo>
                <a:cubicBezTo>
                  <a:pt x="250969" y="116140"/>
                  <a:pt x="253890" y="117384"/>
                  <a:pt x="256378" y="119872"/>
                </a:cubicBezTo>
                <a:cubicBezTo>
                  <a:pt x="258867" y="122361"/>
                  <a:pt x="260111" y="125281"/>
                  <a:pt x="260111" y="128634"/>
                </a:cubicBezTo>
                <a:cubicBezTo>
                  <a:pt x="260111" y="131987"/>
                  <a:pt x="258867" y="134908"/>
                  <a:pt x="256378" y="137396"/>
                </a:cubicBezTo>
                <a:cubicBezTo>
                  <a:pt x="253890" y="139885"/>
                  <a:pt x="250969" y="141129"/>
                  <a:pt x="247616" y="141129"/>
                </a:cubicBezTo>
                <a:close/>
                <a:moveTo>
                  <a:pt x="293504" y="95648"/>
                </a:moveTo>
                <a:cubicBezTo>
                  <a:pt x="290151" y="95648"/>
                  <a:pt x="287230" y="94404"/>
                  <a:pt x="284742" y="91915"/>
                </a:cubicBezTo>
                <a:cubicBezTo>
                  <a:pt x="282253" y="89427"/>
                  <a:pt x="281009" y="86506"/>
                  <a:pt x="281009" y="83153"/>
                </a:cubicBezTo>
                <a:cubicBezTo>
                  <a:pt x="281009" y="79800"/>
                  <a:pt x="282253" y="76880"/>
                  <a:pt x="284742" y="74391"/>
                </a:cubicBezTo>
                <a:cubicBezTo>
                  <a:pt x="287230" y="71903"/>
                  <a:pt x="290151" y="70658"/>
                  <a:pt x="293504" y="70658"/>
                </a:cubicBezTo>
                <a:cubicBezTo>
                  <a:pt x="296857" y="70658"/>
                  <a:pt x="299777" y="71903"/>
                  <a:pt x="302266" y="74391"/>
                </a:cubicBezTo>
                <a:cubicBezTo>
                  <a:pt x="304754" y="76880"/>
                  <a:pt x="305998" y="79800"/>
                  <a:pt x="305998" y="83153"/>
                </a:cubicBezTo>
                <a:cubicBezTo>
                  <a:pt x="305998" y="86506"/>
                  <a:pt x="304754" y="89427"/>
                  <a:pt x="302266" y="91915"/>
                </a:cubicBezTo>
                <a:cubicBezTo>
                  <a:pt x="299777" y="94404"/>
                  <a:pt x="296857" y="95648"/>
                  <a:pt x="293504" y="95648"/>
                </a:cubicBezTo>
                <a:close/>
                <a:moveTo>
                  <a:pt x="104269" y="187422"/>
                </a:moveTo>
                <a:cubicBezTo>
                  <a:pt x="100916" y="187422"/>
                  <a:pt x="97996" y="186178"/>
                  <a:pt x="95507" y="183690"/>
                </a:cubicBezTo>
                <a:cubicBezTo>
                  <a:pt x="93019" y="181201"/>
                  <a:pt x="91775" y="178281"/>
                  <a:pt x="91775" y="174928"/>
                </a:cubicBezTo>
                <a:cubicBezTo>
                  <a:pt x="91775" y="171575"/>
                  <a:pt x="93019" y="168654"/>
                  <a:pt x="95507" y="166166"/>
                </a:cubicBezTo>
                <a:cubicBezTo>
                  <a:pt x="97996" y="163677"/>
                  <a:pt x="100916" y="162433"/>
                  <a:pt x="104269" y="162433"/>
                </a:cubicBezTo>
                <a:cubicBezTo>
                  <a:pt x="107622" y="162433"/>
                  <a:pt x="110543" y="163677"/>
                  <a:pt x="113031" y="166166"/>
                </a:cubicBezTo>
                <a:cubicBezTo>
                  <a:pt x="115520" y="168654"/>
                  <a:pt x="116764" y="171575"/>
                  <a:pt x="116764" y="174928"/>
                </a:cubicBezTo>
                <a:cubicBezTo>
                  <a:pt x="116764" y="178281"/>
                  <a:pt x="115520" y="181201"/>
                  <a:pt x="113031" y="183690"/>
                </a:cubicBezTo>
                <a:cubicBezTo>
                  <a:pt x="110543" y="186178"/>
                  <a:pt x="107622" y="187422"/>
                  <a:pt x="104269" y="187422"/>
                </a:cubicBezTo>
                <a:close/>
                <a:moveTo>
                  <a:pt x="58382" y="141129"/>
                </a:moveTo>
                <a:cubicBezTo>
                  <a:pt x="55029" y="141129"/>
                  <a:pt x="52108" y="139885"/>
                  <a:pt x="49620" y="137396"/>
                </a:cubicBezTo>
                <a:cubicBezTo>
                  <a:pt x="47132" y="134908"/>
                  <a:pt x="45887" y="131987"/>
                  <a:pt x="45887" y="128634"/>
                </a:cubicBezTo>
                <a:cubicBezTo>
                  <a:pt x="45887" y="125281"/>
                  <a:pt x="47132" y="122361"/>
                  <a:pt x="49620" y="119872"/>
                </a:cubicBezTo>
                <a:cubicBezTo>
                  <a:pt x="52108" y="117384"/>
                  <a:pt x="55029" y="116140"/>
                  <a:pt x="58382" y="116140"/>
                </a:cubicBezTo>
                <a:cubicBezTo>
                  <a:pt x="61735" y="116140"/>
                  <a:pt x="64656" y="117384"/>
                  <a:pt x="67144" y="119872"/>
                </a:cubicBezTo>
                <a:cubicBezTo>
                  <a:pt x="69633" y="122361"/>
                  <a:pt x="70877" y="125281"/>
                  <a:pt x="70877" y="128634"/>
                </a:cubicBezTo>
                <a:cubicBezTo>
                  <a:pt x="70877" y="131987"/>
                  <a:pt x="69633" y="134908"/>
                  <a:pt x="67144" y="137396"/>
                </a:cubicBezTo>
                <a:cubicBezTo>
                  <a:pt x="64656" y="139885"/>
                  <a:pt x="61735" y="141129"/>
                  <a:pt x="58382" y="141129"/>
                </a:cubicBezTo>
                <a:close/>
                <a:moveTo>
                  <a:pt x="12495" y="95648"/>
                </a:moveTo>
                <a:cubicBezTo>
                  <a:pt x="9142" y="95648"/>
                  <a:pt x="6221" y="94404"/>
                  <a:pt x="3733" y="91915"/>
                </a:cubicBezTo>
                <a:cubicBezTo>
                  <a:pt x="1244" y="89427"/>
                  <a:pt x="0" y="86506"/>
                  <a:pt x="0" y="83153"/>
                </a:cubicBezTo>
                <a:cubicBezTo>
                  <a:pt x="0" y="79800"/>
                  <a:pt x="1244" y="76880"/>
                  <a:pt x="3733" y="74391"/>
                </a:cubicBezTo>
                <a:cubicBezTo>
                  <a:pt x="6221" y="71903"/>
                  <a:pt x="9142" y="70658"/>
                  <a:pt x="12495" y="70658"/>
                </a:cubicBezTo>
                <a:cubicBezTo>
                  <a:pt x="15848" y="70658"/>
                  <a:pt x="18768" y="71903"/>
                  <a:pt x="21257" y="74391"/>
                </a:cubicBezTo>
                <a:cubicBezTo>
                  <a:pt x="23745" y="76880"/>
                  <a:pt x="24989" y="79800"/>
                  <a:pt x="24989" y="83153"/>
                </a:cubicBezTo>
                <a:cubicBezTo>
                  <a:pt x="24989" y="86506"/>
                  <a:pt x="23745" y="89427"/>
                  <a:pt x="21257" y="91915"/>
                </a:cubicBezTo>
                <a:cubicBezTo>
                  <a:pt x="18768" y="94404"/>
                  <a:pt x="15848" y="95648"/>
                  <a:pt x="12495" y="95648"/>
                </a:cubicBezTo>
                <a:close/>
                <a:moveTo>
                  <a:pt x="144878" y="312996"/>
                </a:moveTo>
                <a:lnTo>
                  <a:pt x="144878" y="248022"/>
                </a:lnTo>
                <a:lnTo>
                  <a:pt x="79904" y="248022"/>
                </a:lnTo>
                <a:lnTo>
                  <a:pt x="79904" y="231779"/>
                </a:lnTo>
                <a:lnTo>
                  <a:pt x="226094" y="231779"/>
                </a:lnTo>
                <a:lnTo>
                  <a:pt x="226094" y="248022"/>
                </a:lnTo>
                <a:lnTo>
                  <a:pt x="161121" y="248022"/>
                </a:lnTo>
                <a:lnTo>
                  <a:pt x="161121" y="312996"/>
                </a:lnTo>
                <a:lnTo>
                  <a:pt x="144878" y="312996"/>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22" name="Google Shape;422;p41"/>
          <p:cNvSpPr/>
          <p:nvPr/>
        </p:nvSpPr>
        <p:spPr>
          <a:xfrm>
            <a:off x="5456841" y="683547"/>
            <a:ext cx="163325" cy="281964"/>
          </a:xfrm>
          <a:custGeom>
            <a:rect b="b" l="l" r="r" t="t"/>
            <a:pathLst>
              <a:path extrusionOk="0" h="2451859" w="1420218">
                <a:moveTo>
                  <a:pt x="1213307" y="2100536"/>
                </a:moveTo>
                <a:lnTo>
                  <a:pt x="1195385" y="1835190"/>
                </a:lnTo>
                <a:lnTo>
                  <a:pt x="1314487" y="1487476"/>
                </a:lnTo>
                <a:cubicBezTo>
                  <a:pt x="1323022" y="1462680"/>
                  <a:pt x="1309841" y="1435604"/>
                  <a:pt x="1284996" y="1427148"/>
                </a:cubicBezTo>
                <a:cubicBezTo>
                  <a:pt x="1260246" y="1418598"/>
                  <a:pt x="1233221" y="1431803"/>
                  <a:pt x="1224781" y="1456694"/>
                </a:cubicBezTo>
                <a:lnTo>
                  <a:pt x="1099420" y="1822459"/>
                </a:lnTo>
                <a:lnTo>
                  <a:pt x="1118196" y="2100536"/>
                </a:lnTo>
                <a:lnTo>
                  <a:pt x="320893" y="2100536"/>
                </a:lnTo>
                <a:lnTo>
                  <a:pt x="340048" y="1815904"/>
                </a:lnTo>
                <a:lnTo>
                  <a:pt x="94542" y="1447004"/>
                </a:lnTo>
                <a:lnTo>
                  <a:pt x="94542" y="882206"/>
                </a:lnTo>
                <a:lnTo>
                  <a:pt x="169360" y="882206"/>
                </a:lnTo>
                <a:cubicBezTo>
                  <a:pt x="210610" y="882206"/>
                  <a:pt x="244179" y="915837"/>
                  <a:pt x="244179" y="957164"/>
                </a:cubicBezTo>
                <a:lnTo>
                  <a:pt x="244179" y="1307348"/>
                </a:lnTo>
                <a:cubicBezTo>
                  <a:pt x="244179" y="1333570"/>
                  <a:pt x="265420" y="1354850"/>
                  <a:pt x="291592" y="1354850"/>
                </a:cubicBezTo>
                <a:cubicBezTo>
                  <a:pt x="317764" y="1354850"/>
                  <a:pt x="339005" y="1333570"/>
                  <a:pt x="339005" y="1307348"/>
                </a:cubicBezTo>
                <a:lnTo>
                  <a:pt x="339005" y="1035542"/>
                </a:lnTo>
                <a:cubicBezTo>
                  <a:pt x="340048" y="1031647"/>
                  <a:pt x="340807" y="1027657"/>
                  <a:pt x="340807" y="1023382"/>
                </a:cubicBezTo>
                <a:lnTo>
                  <a:pt x="340807" y="313323"/>
                </a:lnTo>
                <a:cubicBezTo>
                  <a:pt x="340807" y="271996"/>
                  <a:pt x="374376" y="238365"/>
                  <a:pt x="415625" y="238365"/>
                </a:cubicBezTo>
                <a:cubicBezTo>
                  <a:pt x="453177" y="238365"/>
                  <a:pt x="484280" y="266296"/>
                  <a:pt x="489590" y="302492"/>
                </a:cubicBezTo>
                <a:lnTo>
                  <a:pt x="489590" y="1023572"/>
                </a:lnTo>
                <a:cubicBezTo>
                  <a:pt x="489590" y="1049793"/>
                  <a:pt x="510831" y="1071074"/>
                  <a:pt x="537003" y="1071074"/>
                </a:cubicBezTo>
                <a:cubicBezTo>
                  <a:pt x="537193" y="1071074"/>
                  <a:pt x="537288" y="1071074"/>
                  <a:pt x="537478" y="1071074"/>
                </a:cubicBezTo>
                <a:cubicBezTo>
                  <a:pt x="537667" y="1071074"/>
                  <a:pt x="537762" y="1071074"/>
                  <a:pt x="537952" y="1071074"/>
                </a:cubicBezTo>
                <a:cubicBezTo>
                  <a:pt x="564124" y="1071074"/>
                  <a:pt x="585365" y="1049793"/>
                  <a:pt x="585365" y="1023572"/>
                </a:cubicBezTo>
                <a:lnTo>
                  <a:pt x="585365" y="313323"/>
                </a:lnTo>
                <a:cubicBezTo>
                  <a:pt x="585365" y="307433"/>
                  <a:pt x="585081" y="301637"/>
                  <a:pt x="584512" y="295937"/>
                </a:cubicBezTo>
                <a:lnTo>
                  <a:pt x="584512" y="169867"/>
                </a:lnTo>
                <a:cubicBezTo>
                  <a:pt x="584512" y="128540"/>
                  <a:pt x="618080" y="94909"/>
                  <a:pt x="659330" y="94909"/>
                </a:cubicBezTo>
                <a:cubicBezTo>
                  <a:pt x="700579" y="94909"/>
                  <a:pt x="734148" y="128540"/>
                  <a:pt x="734148" y="169867"/>
                </a:cubicBezTo>
                <a:lnTo>
                  <a:pt x="734148" y="295937"/>
                </a:lnTo>
                <a:cubicBezTo>
                  <a:pt x="733579" y="301637"/>
                  <a:pt x="733295" y="307433"/>
                  <a:pt x="733295" y="313323"/>
                </a:cubicBezTo>
                <a:lnTo>
                  <a:pt x="733295" y="1023477"/>
                </a:lnTo>
                <a:cubicBezTo>
                  <a:pt x="733295" y="1049698"/>
                  <a:pt x="754536" y="1070979"/>
                  <a:pt x="780708" y="1070979"/>
                </a:cubicBezTo>
                <a:cubicBezTo>
                  <a:pt x="780898" y="1070979"/>
                  <a:pt x="780992" y="1070979"/>
                  <a:pt x="781182" y="1070979"/>
                </a:cubicBezTo>
                <a:cubicBezTo>
                  <a:pt x="781372" y="1070979"/>
                  <a:pt x="781467" y="1070979"/>
                  <a:pt x="781656" y="1070979"/>
                </a:cubicBezTo>
                <a:cubicBezTo>
                  <a:pt x="807828" y="1070979"/>
                  <a:pt x="829070" y="1049698"/>
                  <a:pt x="829070" y="1023477"/>
                </a:cubicBezTo>
                <a:lnTo>
                  <a:pt x="829070" y="302397"/>
                </a:lnTo>
                <a:cubicBezTo>
                  <a:pt x="834380" y="266201"/>
                  <a:pt x="865483" y="238365"/>
                  <a:pt x="903034" y="238365"/>
                </a:cubicBezTo>
                <a:cubicBezTo>
                  <a:pt x="944284" y="238365"/>
                  <a:pt x="977853" y="271996"/>
                  <a:pt x="977853" y="313323"/>
                </a:cubicBezTo>
                <a:lnTo>
                  <a:pt x="977853" y="1023477"/>
                </a:lnTo>
                <a:cubicBezTo>
                  <a:pt x="977853" y="1049698"/>
                  <a:pt x="999094" y="1070979"/>
                  <a:pt x="1025266" y="1070979"/>
                </a:cubicBezTo>
                <a:cubicBezTo>
                  <a:pt x="1051438" y="1070979"/>
                  <a:pt x="1072679" y="1049698"/>
                  <a:pt x="1072679" y="1023477"/>
                </a:cubicBezTo>
                <a:lnTo>
                  <a:pt x="1072679" y="558243"/>
                </a:lnTo>
                <a:cubicBezTo>
                  <a:pt x="1072679" y="538197"/>
                  <a:pt x="1080360" y="519576"/>
                  <a:pt x="1094395" y="505991"/>
                </a:cubicBezTo>
                <a:lnTo>
                  <a:pt x="1095343" y="505041"/>
                </a:lnTo>
                <a:cubicBezTo>
                  <a:pt x="1108998" y="490980"/>
                  <a:pt x="1127489" y="483285"/>
                  <a:pt x="1147592" y="483285"/>
                </a:cubicBezTo>
                <a:cubicBezTo>
                  <a:pt x="1188842" y="483285"/>
                  <a:pt x="1222411" y="516916"/>
                  <a:pt x="1222411" y="558243"/>
                </a:cubicBezTo>
                <a:lnTo>
                  <a:pt x="1222411" y="1269727"/>
                </a:lnTo>
                <a:cubicBezTo>
                  <a:pt x="1222411" y="1295948"/>
                  <a:pt x="1243652" y="1317229"/>
                  <a:pt x="1269824" y="1317229"/>
                </a:cubicBezTo>
                <a:cubicBezTo>
                  <a:pt x="1295996" y="1317229"/>
                  <a:pt x="1317237" y="1295948"/>
                  <a:pt x="1317237" y="1269727"/>
                </a:cubicBezTo>
                <a:lnTo>
                  <a:pt x="1317237" y="558243"/>
                </a:lnTo>
                <a:cubicBezTo>
                  <a:pt x="1317237" y="464474"/>
                  <a:pt x="1241091" y="388281"/>
                  <a:pt x="1147592" y="388281"/>
                </a:cubicBezTo>
                <a:cubicBezTo>
                  <a:pt x="1121041" y="388281"/>
                  <a:pt x="1095627" y="394456"/>
                  <a:pt x="1072774" y="405857"/>
                </a:cubicBezTo>
                <a:lnTo>
                  <a:pt x="1072774" y="313323"/>
                </a:lnTo>
                <a:cubicBezTo>
                  <a:pt x="1072774" y="219554"/>
                  <a:pt x="996628" y="143361"/>
                  <a:pt x="903129" y="143361"/>
                </a:cubicBezTo>
                <a:cubicBezTo>
                  <a:pt x="876388" y="143361"/>
                  <a:pt x="851259" y="149726"/>
                  <a:pt x="828690" y="160842"/>
                </a:cubicBezTo>
                <a:cubicBezTo>
                  <a:pt x="823949" y="71348"/>
                  <a:pt x="749984" y="0"/>
                  <a:pt x="659519" y="0"/>
                </a:cubicBezTo>
                <a:cubicBezTo>
                  <a:pt x="569055" y="0"/>
                  <a:pt x="495090" y="71443"/>
                  <a:pt x="490349" y="160842"/>
                </a:cubicBezTo>
                <a:cubicBezTo>
                  <a:pt x="467875" y="149821"/>
                  <a:pt x="442651" y="143361"/>
                  <a:pt x="415910" y="143361"/>
                </a:cubicBezTo>
                <a:cubicBezTo>
                  <a:pt x="322316" y="143361"/>
                  <a:pt x="246265" y="219649"/>
                  <a:pt x="246265" y="313323"/>
                </a:cubicBezTo>
                <a:lnTo>
                  <a:pt x="246265" y="805728"/>
                </a:lnTo>
                <a:cubicBezTo>
                  <a:pt x="223222" y="793947"/>
                  <a:pt x="197239" y="787202"/>
                  <a:pt x="169645" y="787202"/>
                </a:cubicBezTo>
                <a:lnTo>
                  <a:pt x="89042" y="787202"/>
                </a:lnTo>
                <a:cubicBezTo>
                  <a:pt x="39922" y="787202"/>
                  <a:pt x="0" y="827199"/>
                  <a:pt x="0" y="876411"/>
                </a:cubicBezTo>
                <a:lnTo>
                  <a:pt x="0" y="1475790"/>
                </a:lnTo>
                <a:lnTo>
                  <a:pt x="243515" y="1841745"/>
                </a:lnTo>
                <a:lnTo>
                  <a:pt x="226067" y="2100631"/>
                </a:lnTo>
                <a:lnTo>
                  <a:pt x="27500" y="2100631"/>
                </a:lnTo>
                <a:lnTo>
                  <a:pt x="27500" y="2451860"/>
                </a:lnTo>
                <a:lnTo>
                  <a:pt x="1420219" y="2451860"/>
                </a:lnTo>
                <a:lnTo>
                  <a:pt x="1420219" y="2100631"/>
                </a:lnTo>
                <a:lnTo>
                  <a:pt x="1213212" y="2100631"/>
                </a:lnTo>
                <a:close/>
                <a:moveTo>
                  <a:pt x="1325487" y="2356761"/>
                </a:moveTo>
                <a:lnTo>
                  <a:pt x="122326" y="2356761"/>
                </a:lnTo>
                <a:lnTo>
                  <a:pt x="122326" y="2195540"/>
                </a:lnTo>
                <a:lnTo>
                  <a:pt x="1325392" y="2195540"/>
                </a:lnTo>
                <a:lnTo>
                  <a:pt x="1325392" y="2356761"/>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23" name="Google Shape;423;p41"/>
          <p:cNvSpPr/>
          <p:nvPr/>
        </p:nvSpPr>
        <p:spPr>
          <a:xfrm>
            <a:off x="8286966" y="1871281"/>
            <a:ext cx="199705" cy="280483"/>
          </a:xfrm>
          <a:custGeom>
            <a:rect b="b" l="l" r="r" t="t"/>
            <a:pathLst>
              <a:path extrusionOk="0" h="2671271" w="1901951">
                <a:moveTo>
                  <a:pt x="1901666" y="848125"/>
                </a:moveTo>
                <a:lnTo>
                  <a:pt x="1901666" y="1658475"/>
                </a:lnTo>
                <a:cubicBezTo>
                  <a:pt x="1901666" y="1684671"/>
                  <a:pt x="1880330" y="1705931"/>
                  <a:pt x="1854041" y="1705931"/>
                </a:cubicBezTo>
                <a:cubicBezTo>
                  <a:pt x="1827752" y="1705931"/>
                  <a:pt x="1806416" y="1684671"/>
                  <a:pt x="1806416" y="1658475"/>
                </a:cubicBezTo>
                <a:lnTo>
                  <a:pt x="1806416" y="848125"/>
                </a:lnTo>
                <a:cubicBezTo>
                  <a:pt x="1806416" y="797348"/>
                  <a:pt x="1764983" y="756061"/>
                  <a:pt x="1714024" y="756061"/>
                </a:cubicBezTo>
                <a:cubicBezTo>
                  <a:pt x="1689259" y="756061"/>
                  <a:pt x="1666304" y="765552"/>
                  <a:pt x="1649444" y="782826"/>
                </a:cubicBezTo>
                <a:lnTo>
                  <a:pt x="1648492" y="783775"/>
                </a:lnTo>
                <a:cubicBezTo>
                  <a:pt x="1631156" y="800575"/>
                  <a:pt x="1621631" y="823448"/>
                  <a:pt x="1621631" y="848125"/>
                </a:cubicBezTo>
                <a:lnTo>
                  <a:pt x="1621631" y="1378013"/>
                </a:lnTo>
                <a:cubicBezTo>
                  <a:pt x="1621631" y="1404209"/>
                  <a:pt x="1600295" y="1425469"/>
                  <a:pt x="1574006" y="1425469"/>
                </a:cubicBezTo>
                <a:cubicBezTo>
                  <a:pt x="1547717" y="1425469"/>
                  <a:pt x="1526381" y="1404209"/>
                  <a:pt x="1526381" y="1378013"/>
                </a:cubicBezTo>
                <a:lnTo>
                  <a:pt x="1526381" y="569087"/>
                </a:lnTo>
                <a:cubicBezTo>
                  <a:pt x="1526381" y="518309"/>
                  <a:pt x="1484948" y="477023"/>
                  <a:pt x="1433989" y="477023"/>
                </a:cubicBezTo>
                <a:cubicBezTo>
                  <a:pt x="1387412" y="477023"/>
                  <a:pt x="1348931" y="511570"/>
                  <a:pt x="1342644" y="556179"/>
                </a:cubicBezTo>
                <a:lnTo>
                  <a:pt x="1342644" y="1377918"/>
                </a:lnTo>
                <a:cubicBezTo>
                  <a:pt x="1342644" y="1404114"/>
                  <a:pt x="1321308" y="1425374"/>
                  <a:pt x="1295019" y="1425374"/>
                </a:cubicBezTo>
                <a:cubicBezTo>
                  <a:pt x="1294829" y="1425374"/>
                  <a:pt x="1294733" y="1425374"/>
                  <a:pt x="1294543" y="1425374"/>
                </a:cubicBezTo>
                <a:cubicBezTo>
                  <a:pt x="1294352" y="1425374"/>
                  <a:pt x="1294257" y="1425374"/>
                  <a:pt x="1294067" y="1425374"/>
                </a:cubicBezTo>
                <a:cubicBezTo>
                  <a:pt x="1267778" y="1425374"/>
                  <a:pt x="1246442" y="1404114"/>
                  <a:pt x="1246442" y="1377918"/>
                </a:cubicBezTo>
                <a:lnTo>
                  <a:pt x="1246442" y="569087"/>
                </a:lnTo>
                <a:cubicBezTo>
                  <a:pt x="1246442" y="562538"/>
                  <a:pt x="1246823" y="556084"/>
                  <a:pt x="1247489" y="549725"/>
                </a:cubicBezTo>
                <a:lnTo>
                  <a:pt x="1247489" y="405745"/>
                </a:lnTo>
                <a:cubicBezTo>
                  <a:pt x="1247489" y="354967"/>
                  <a:pt x="1206056" y="313681"/>
                  <a:pt x="1155097" y="313681"/>
                </a:cubicBezTo>
                <a:cubicBezTo>
                  <a:pt x="1104138" y="313681"/>
                  <a:pt x="1062704" y="354967"/>
                  <a:pt x="1062704" y="405745"/>
                </a:cubicBezTo>
                <a:lnTo>
                  <a:pt x="1062704" y="549725"/>
                </a:lnTo>
                <a:cubicBezTo>
                  <a:pt x="1063371" y="556084"/>
                  <a:pt x="1063752" y="562538"/>
                  <a:pt x="1063752" y="569087"/>
                </a:cubicBezTo>
                <a:lnTo>
                  <a:pt x="1063752" y="1377918"/>
                </a:lnTo>
                <a:cubicBezTo>
                  <a:pt x="1063752" y="1404114"/>
                  <a:pt x="1042416" y="1425374"/>
                  <a:pt x="1016127" y="1425374"/>
                </a:cubicBezTo>
                <a:cubicBezTo>
                  <a:pt x="1015937" y="1425374"/>
                  <a:pt x="1015841" y="1425374"/>
                  <a:pt x="1015651" y="1425374"/>
                </a:cubicBezTo>
                <a:cubicBezTo>
                  <a:pt x="1015460" y="1425374"/>
                  <a:pt x="1015365" y="1425374"/>
                  <a:pt x="1015175" y="1425374"/>
                </a:cubicBezTo>
                <a:cubicBezTo>
                  <a:pt x="988886" y="1425374"/>
                  <a:pt x="967550" y="1404114"/>
                  <a:pt x="967550" y="1377918"/>
                </a:cubicBezTo>
                <a:lnTo>
                  <a:pt x="967550" y="556179"/>
                </a:lnTo>
                <a:cubicBezTo>
                  <a:pt x="961263" y="511476"/>
                  <a:pt x="922687" y="477023"/>
                  <a:pt x="876205" y="477023"/>
                </a:cubicBezTo>
                <a:cubicBezTo>
                  <a:pt x="825246" y="477023"/>
                  <a:pt x="783812" y="518309"/>
                  <a:pt x="783812" y="569087"/>
                </a:cubicBezTo>
                <a:lnTo>
                  <a:pt x="783812" y="1377918"/>
                </a:lnTo>
                <a:cubicBezTo>
                  <a:pt x="783812" y="1382474"/>
                  <a:pt x="782955" y="1386745"/>
                  <a:pt x="781812" y="1390826"/>
                </a:cubicBezTo>
                <a:lnTo>
                  <a:pt x="781812" y="1701280"/>
                </a:lnTo>
                <a:cubicBezTo>
                  <a:pt x="781812" y="1727476"/>
                  <a:pt x="760476" y="1748736"/>
                  <a:pt x="734187" y="1748736"/>
                </a:cubicBezTo>
                <a:cubicBezTo>
                  <a:pt x="707898" y="1748736"/>
                  <a:pt x="686562" y="1727476"/>
                  <a:pt x="686562" y="1701280"/>
                </a:cubicBezTo>
                <a:lnTo>
                  <a:pt x="686562" y="1302369"/>
                </a:lnTo>
                <a:cubicBezTo>
                  <a:pt x="686562" y="1251592"/>
                  <a:pt x="645128" y="1210306"/>
                  <a:pt x="594170" y="1210306"/>
                </a:cubicBezTo>
                <a:lnTo>
                  <a:pt x="501777" y="1210306"/>
                </a:lnTo>
                <a:lnTo>
                  <a:pt x="501777" y="1862249"/>
                </a:lnTo>
                <a:cubicBezTo>
                  <a:pt x="501777" y="1862249"/>
                  <a:pt x="782765" y="2282231"/>
                  <a:pt x="782765" y="2282231"/>
                </a:cubicBezTo>
                <a:lnTo>
                  <a:pt x="759428" y="2626948"/>
                </a:lnTo>
                <a:cubicBezTo>
                  <a:pt x="757714" y="2652004"/>
                  <a:pt x="736759" y="2671176"/>
                  <a:pt x="711994" y="2671176"/>
                </a:cubicBezTo>
                <a:cubicBezTo>
                  <a:pt x="710946" y="2671176"/>
                  <a:pt x="709803" y="2671176"/>
                  <a:pt x="708755" y="2671081"/>
                </a:cubicBezTo>
                <a:cubicBezTo>
                  <a:pt x="682562" y="2669278"/>
                  <a:pt x="662654" y="2646689"/>
                  <a:pt x="664464" y="2620494"/>
                </a:cubicBezTo>
                <a:lnTo>
                  <a:pt x="685610" y="2308047"/>
                </a:lnTo>
                <a:lnTo>
                  <a:pt x="406622" y="1891008"/>
                </a:lnTo>
                <a:lnTo>
                  <a:pt x="406622" y="1210400"/>
                </a:lnTo>
                <a:cubicBezTo>
                  <a:pt x="406622" y="1158104"/>
                  <a:pt x="449390" y="1115489"/>
                  <a:pt x="501872" y="1115489"/>
                </a:cubicBezTo>
                <a:lnTo>
                  <a:pt x="594265" y="1115489"/>
                </a:lnTo>
                <a:cubicBezTo>
                  <a:pt x="628745" y="1115489"/>
                  <a:pt x="660845" y="1124981"/>
                  <a:pt x="688658" y="1141115"/>
                </a:cubicBezTo>
                <a:lnTo>
                  <a:pt x="688658" y="569087"/>
                </a:lnTo>
                <a:cubicBezTo>
                  <a:pt x="688658" y="466013"/>
                  <a:pt x="772859" y="382112"/>
                  <a:pt x="876300" y="382112"/>
                </a:cubicBezTo>
                <a:cubicBezTo>
                  <a:pt x="909447" y="382112"/>
                  <a:pt x="940594" y="390844"/>
                  <a:pt x="967645" y="405935"/>
                </a:cubicBezTo>
                <a:lnTo>
                  <a:pt x="967645" y="405745"/>
                </a:lnTo>
                <a:cubicBezTo>
                  <a:pt x="967645" y="302671"/>
                  <a:pt x="1051846" y="218770"/>
                  <a:pt x="1155287" y="218770"/>
                </a:cubicBezTo>
                <a:cubicBezTo>
                  <a:pt x="1258729" y="218770"/>
                  <a:pt x="1342930" y="302671"/>
                  <a:pt x="1342930" y="405745"/>
                </a:cubicBezTo>
                <a:lnTo>
                  <a:pt x="1342930" y="405935"/>
                </a:lnTo>
                <a:cubicBezTo>
                  <a:pt x="1369981" y="390844"/>
                  <a:pt x="1401128" y="382112"/>
                  <a:pt x="1434275" y="382112"/>
                </a:cubicBezTo>
                <a:cubicBezTo>
                  <a:pt x="1537716" y="382112"/>
                  <a:pt x="1621917" y="466013"/>
                  <a:pt x="1621917" y="569087"/>
                </a:cubicBezTo>
                <a:lnTo>
                  <a:pt x="1621917" y="685542"/>
                </a:lnTo>
                <a:cubicBezTo>
                  <a:pt x="1649635" y="669692"/>
                  <a:pt x="1681163" y="661150"/>
                  <a:pt x="1714310" y="661150"/>
                </a:cubicBezTo>
                <a:cubicBezTo>
                  <a:pt x="1817751" y="661150"/>
                  <a:pt x="1901952" y="745052"/>
                  <a:pt x="1901952" y="848125"/>
                </a:cubicBezTo>
                <a:close/>
                <a:moveTo>
                  <a:pt x="1869472" y="1843932"/>
                </a:moveTo>
                <a:cubicBezTo>
                  <a:pt x="1844612" y="1835390"/>
                  <a:pt x="1817465" y="1848582"/>
                  <a:pt x="1808988" y="1873449"/>
                </a:cubicBezTo>
                <a:lnTo>
                  <a:pt x="1665827" y="2288875"/>
                </a:lnTo>
                <a:lnTo>
                  <a:pt x="1688783" y="2627043"/>
                </a:lnTo>
                <a:cubicBezTo>
                  <a:pt x="1690497" y="2652099"/>
                  <a:pt x="1711452" y="2671271"/>
                  <a:pt x="1736217" y="2671271"/>
                </a:cubicBezTo>
                <a:cubicBezTo>
                  <a:pt x="1737265" y="2671271"/>
                  <a:pt x="1738408" y="2671271"/>
                  <a:pt x="1739456" y="2671176"/>
                </a:cubicBezTo>
                <a:cubicBezTo>
                  <a:pt x="1765649" y="2669373"/>
                  <a:pt x="1785557" y="2646784"/>
                  <a:pt x="1783747" y="2620588"/>
                </a:cubicBezTo>
                <a:lnTo>
                  <a:pt x="1762125" y="2301593"/>
                </a:lnTo>
                <a:lnTo>
                  <a:pt x="1898999" y="1904295"/>
                </a:lnTo>
                <a:cubicBezTo>
                  <a:pt x="1907572" y="1879523"/>
                  <a:pt x="1894332" y="1852474"/>
                  <a:pt x="1869377" y="1844026"/>
                </a:cubicBezTo>
                <a:close/>
                <a:moveTo>
                  <a:pt x="286036" y="870619"/>
                </a:moveTo>
                <a:cubicBezTo>
                  <a:pt x="128302" y="870619"/>
                  <a:pt x="0" y="742774"/>
                  <a:pt x="0" y="585601"/>
                </a:cubicBezTo>
                <a:cubicBezTo>
                  <a:pt x="0" y="444468"/>
                  <a:pt x="220885" y="100321"/>
                  <a:pt x="246031" y="61597"/>
                </a:cubicBezTo>
                <a:lnTo>
                  <a:pt x="286036" y="0"/>
                </a:lnTo>
                <a:lnTo>
                  <a:pt x="326041" y="61597"/>
                </a:lnTo>
                <a:cubicBezTo>
                  <a:pt x="351187" y="100416"/>
                  <a:pt x="572072" y="444563"/>
                  <a:pt x="572072" y="585696"/>
                </a:cubicBezTo>
                <a:cubicBezTo>
                  <a:pt x="572072" y="742869"/>
                  <a:pt x="443770" y="870714"/>
                  <a:pt x="286036" y="870714"/>
                </a:cubicBezTo>
                <a:close/>
                <a:moveTo>
                  <a:pt x="476822" y="585601"/>
                </a:moveTo>
                <a:cubicBezTo>
                  <a:pt x="476822" y="512235"/>
                  <a:pt x="372142" y="317193"/>
                  <a:pt x="286036" y="176629"/>
                </a:cubicBezTo>
                <a:cubicBezTo>
                  <a:pt x="199930" y="317193"/>
                  <a:pt x="95250" y="512235"/>
                  <a:pt x="95250" y="585601"/>
                </a:cubicBezTo>
                <a:cubicBezTo>
                  <a:pt x="95250" y="690383"/>
                  <a:pt x="180880" y="775708"/>
                  <a:pt x="286036" y="775708"/>
                </a:cubicBezTo>
                <a:cubicBezTo>
                  <a:pt x="391192" y="775708"/>
                  <a:pt x="476822" y="690383"/>
                  <a:pt x="476822" y="585601"/>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24" name="Google Shape;424;p41"/>
          <p:cNvSpPr/>
          <p:nvPr/>
        </p:nvSpPr>
        <p:spPr>
          <a:xfrm>
            <a:off x="8304828" y="1278984"/>
            <a:ext cx="173996" cy="239855"/>
          </a:xfrm>
          <a:custGeom>
            <a:rect b="b" l="l" r="r" t="t"/>
            <a:pathLst>
              <a:path extrusionOk="0" h="2665051" w="1933286">
                <a:moveTo>
                  <a:pt x="1844256" y="1120002"/>
                </a:moveTo>
                <a:cubicBezTo>
                  <a:pt x="1822575" y="1060185"/>
                  <a:pt x="1764568" y="1021227"/>
                  <a:pt x="1700380" y="1021894"/>
                </a:cubicBezTo>
                <a:cubicBezTo>
                  <a:pt x="1638569" y="1022942"/>
                  <a:pt x="1586553" y="1061042"/>
                  <a:pt x="1567819" y="1118954"/>
                </a:cubicBezTo>
                <a:cubicBezTo>
                  <a:pt x="1566203" y="1123907"/>
                  <a:pt x="1564586" y="1128765"/>
                  <a:pt x="1562874" y="1133527"/>
                </a:cubicBezTo>
                <a:cubicBezTo>
                  <a:pt x="1527975" y="1230968"/>
                  <a:pt x="1433737" y="1272021"/>
                  <a:pt x="1362797" y="1255542"/>
                </a:cubicBezTo>
                <a:cubicBezTo>
                  <a:pt x="1293569" y="1239445"/>
                  <a:pt x="1260477" y="1170389"/>
                  <a:pt x="1272173" y="1066090"/>
                </a:cubicBezTo>
                <a:cubicBezTo>
                  <a:pt x="1326852" y="578410"/>
                  <a:pt x="1211979" y="231605"/>
                  <a:pt x="930787" y="35485"/>
                </a:cubicBezTo>
                <a:cubicBezTo>
                  <a:pt x="872495" y="-5187"/>
                  <a:pt x="799368" y="-11283"/>
                  <a:pt x="735085" y="19197"/>
                </a:cubicBezTo>
                <a:cubicBezTo>
                  <a:pt x="670896" y="49677"/>
                  <a:pt x="629340" y="110161"/>
                  <a:pt x="623825" y="180932"/>
                </a:cubicBezTo>
                <a:cubicBezTo>
                  <a:pt x="615837" y="283325"/>
                  <a:pt x="592444" y="437630"/>
                  <a:pt x="525879" y="591364"/>
                </a:cubicBezTo>
                <a:cubicBezTo>
                  <a:pt x="487556" y="679851"/>
                  <a:pt x="414714" y="775673"/>
                  <a:pt x="337498" y="877114"/>
                </a:cubicBezTo>
                <a:cubicBezTo>
                  <a:pt x="206269" y="1049612"/>
                  <a:pt x="57448" y="1245160"/>
                  <a:pt x="15416" y="1483666"/>
                </a:cubicBezTo>
                <a:cubicBezTo>
                  <a:pt x="-28232" y="1731411"/>
                  <a:pt x="21217" y="1976204"/>
                  <a:pt x="158532" y="2191564"/>
                </a:cubicBezTo>
                <a:cubicBezTo>
                  <a:pt x="252675" y="2339202"/>
                  <a:pt x="357943" y="2425974"/>
                  <a:pt x="379339" y="2442834"/>
                </a:cubicBezTo>
                <a:cubicBezTo>
                  <a:pt x="410435" y="2471599"/>
                  <a:pt x="631052" y="2665052"/>
                  <a:pt x="955131" y="2665052"/>
                </a:cubicBezTo>
                <a:cubicBezTo>
                  <a:pt x="1279210" y="2665052"/>
                  <a:pt x="1493931" y="2502555"/>
                  <a:pt x="1509812" y="2489601"/>
                </a:cubicBezTo>
                <a:cubicBezTo>
                  <a:pt x="1751635" y="2296339"/>
                  <a:pt x="1891518" y="2048784"/>
                  <a:pt x="1925466" y="1753985"/>
                </a:cubicBezTo>
                <a:cubicBezTo>
                  <a:pt x="1956562" y="1484047"/>
                  <a:pt x="1887809" y="1240969"/>
                  <a:pt x="1844066" y="1120097"/>
                </a:cubicBezTo>
                <a:close/>
                <a:moveTo>
                  <a:pt x="998589" y="2467979"/>
                </a:moveTo>
                <a:cubicBezTo>
                  <a:pt x="987273" y="2479886"/>
                  <a:pt x="973769" y="2481600"/>
                  <a:pt x="966733" y="2481600"/>
                </a:cubicBezTo>
                <a:cubicBezTo>
                  <a:pt x="959696" y="2481600"/>
                  <a:pt x="946192" y="2479791"/>
                  <a:pt x="934876" y="2467979"/>
                </a:cubicBezTo>
                <a:cubicBezTo>
                  <a:pt x="833602" y="2361871"/>
                  <a:pt x="777782" y="2222901"/>
                  <a:pt x="777782" y="2076502"/>
                </a:cubicBezTo>
                <a:cubicBezTo>
                  <a:pt x="777782" y="1930103"/>
                  <a:pt x="833602" y="1791133"/>
                  <a:pt x="934876" y="1685025"/>
                </a:cubicBezTo>
                <a:cubicBezTo>
                  <a:pt x="946192" y="1673118"/>
                  <a:pt x="959696" y="1671404"/>
                  <a:pt x="966733" y="1671404"/>
                </a:cubicBezTo>
                <a:cubicBezTo>
                  <a:pt x="973769" y="1671404"/>
                  <a:pt x="987273" y="1673214"/>
                  <a:pt x="998684" y="1685025"/>
                </a:cubicBezTo>
                <a:cubicBezTo>
                  <a:pt x="1099959" y="1791133"/>
                  <a:pt x="1155779" y="1930103"/>
                  <a:pt x="1155779" y="2076502"/>
                </a:cubicBezTo>
                <a:cubicBezTo>
                  <a:pt x="1155779" y="2222901"/>
                  <a:pt x="1099959" y="2361871"/>
                  <a:pt x="998684" y="2467979"/>
                </a:cubicBezTo>
                <a:close/>
                <a:moveTo>
                  <a:pt x="1414718" y="2370634"/>
                </a:moveTo>
                <a:cubicBezTo>
                  <a:pt x="1414718" y="2370634"/>
                  <a:pt x="1414053" y="2371206"/>
                  <a:pt x="1413863" y="2371301"/>
                </a:cubicBezTo>
                <a:cubicBezTo>
                  <a:pt x="1412626" y="2372253"/>
                  <a:pt x="1328469" y="2439595"/>
                  <a:pt x="1183071" y="2480934"/>
                </a:cubicBezTo>
                <a:cubicBezTo>
                  <a:pt x="1263995" y="2362347"/>
                  <a:pt x="1307833" y="2222330"/>
                  <a:pt x="1307833" y="2076407"/>
                </a:cubicBezTo>
                <a:cubicBezTo>
                  <a:pt x="1307833" y="1890669"/>
                  <a:pt x="1237084" y="1714171"/>
                  <a:pt x="1108612" y="1579583"/>
                </a:cubicBezTo>
                <a:cubicBezTo>
                  <a:pt x="1071240" y="1540435"/>
                  <a:pt x="1020841" y="1518813"/>
                  <a:pt x="966733" y="1518813"/>
                </a:cubicBezTo>
                <a:cubicBezTo>
                  <a:pt x="912624" y="1518813"/>
                  <a:pt x="862225" y="1540340"/>
                  <a:pt x="824853" y="1579583"/>
                </a:cubicBezTo>
                <a:cubicBezTo>
                  <a:pt x="696381" y="1714171"/>
                  <a:pt x="625632" y="1890574"/>
                  <a:pt x="625632" y="2076407"/>
                </a:cubicBezTo>
                <a:cubicBezTo>
                  <a:pt x="625632" y="2221854"/>
                  <a:pt x="669185" y="2361395"/>
                  <a:pt x="749634" y="2479791"/>
                </a:cubicBezTo>
                <a:cubicBezTo>
                  <a:pt x="585788" y="2427594"/>
                  <a:pt x="483087" y="2331105"/>
                  <a:pt x="481850" y="2329867"/>
                </a:cubicBezTo>
                <a:cubicBezTo>
                  <a:pt x="479568" y="2327676"/>
                  <a:pt x="477191" y="2325581"/>
                  <a:pt x="474623" y="2323676"/>
                </a:cubicBezTo>
                <a:cubicBezTo>
                  <a:pt x="470629" y="2320628"/>
                  <a:pt x="76086" y="2017256"/>
                  <a:pt x="165379" y="1510050"/>
                </a:cubicBezTo>
                <a:cubicBezTo>
                  <a:pt x="200944" y="1308025"/>
                  <a:pt x="331983" y="1135908"/>
                  <a:pt x="458647" y="969411"/>
                </a:cubicBezTo>
                <a:cubicBezTo>
                  <a:pt x="541569" y="860350"/>
                  <a:pt x="619926" y="757385"/>
                  <a:pt x="665666" y="651848"/>
                </a:cubicBezTo>
                <a:cubicBezTo>
                  <a:pt x="740505" y="478874"/>
                  <a:pt x="766751" y="306662"/>
                  <a:pt x="775689" y="192647"/>
                </a:cubicBezTo>
                <a:cubicBezTo>
                  <a:pt x="777496" y="170073"/>
                  <a:pt x="793567" y="160072"/>
                  <a:pt x="800414" y="156833"/>
                </a:cubicBezTo>
                <a:cubicBezTo>
                  <a:pt x="804123" y="155119"/>
                  <a:pt x="811064" y="152452"/>
                  <a:pt x="819623" y="152452"/>
                </a:cubicBezTo>
                <a:cubicBezTo>
                  <a:pt x="826945" y="152452"/>
                  <a:pt x="835408" y="154357"/>
                  <a:pt x="844062" y="160358"/>
                </a:cubicBezTo>
                <a:cubicBezTo>
                  <a:pt x="1079133" y="324378"/>
                  <a:pt x="1169853" y="614986"/>
                  <a:pt x="1121260" y="1048945"/>
                </a:cubicBezTo>
                <a:cubicBezTo>
                  <a:pt x="1110704" y="1143052"/>
                  <a:pt x="1125349" y="1223062"/>
                  <a:pt x="1164908" y="1286784"/>
                </a:cubicBezTo>
                <a:cubicBezTo>
                  <a:pt x="1201804" y="1346316"/>
                  <a:pt x="1260001" y="1387845"/>
                  <a:pt x="1328659" y="1403847"/>
                </a:cubicBezTo>
                <a:cubicBezTo>
                  <a:pt x="1401310" y="1420801"/>
                  <a:pt x="1479667" y="1408990"/>
                  <a:pt x="1549371" y="1370604"/>
                </a:cubicBezTo>
                <a:cubicBezTo>
                  <a:pt x="1621927" y="1330695"/>
                  <a:pt x="1677557" y="1264877"/>
                  <a:pt x="1706275" y="1185248"/>
                </a:cubicBezTo>
                <a:cubicBezTo>
                  <a:pt x="1788341" y="1419849"/>
                  <a:pt x="1909681" y="1975442"/>
                  <a:pt x="1415004" y="2370634"/>
                </a:cubicBezTo>
                <a:close/>
              </a:path>
            </a:pathLst>
          </a:custGeom>
          <a:solidFill>
            <a:schemeClr val="dk1"/>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25" name="Google Shape;425;p41"/>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9" name="Shape 429"/>
        <p:cNvGrpSpPr/>
        <p:nvPr/>
      </p:nvGrpSpPr>
      <p:grpSpPr>
        <a:xfrm>
          <a:off x="0" y="0"/>
          <a:ext cx="0" cy="0"/>
          <a:chOff x="0" y="0"/>
          <a:chExt cx="0" cy="0"/>
        </a:xfrm>
      </p:grpSpPr>
      <p:sp>
        <p:nvSpPr>
          <p:cNvPr id="430" name="Google Shape;430;p42"/>
          <p:cNvSpPr/>
          <p:nvPr/>
        </p:nvSpPr>
        <p:spPr>
          <a:xfrm>
            <a:off x="3096550" y="2741475"/>
            <a:ext cx="5604300" cy="1961700"/>
          </a:xfrm>
          <a:prstGeom prst="roundRect">
            <a:avLst>
              <a:gd fmla="val 6538" name="adj"/>
            </a:avLst>
          </a:prstGeom>
          <a:solidFill>
            <a:srgbClr val="FFFDC5"/>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31" name="Google Shape;431;p42"/>
          <p:cNvSpPr/>
          <p:nvPr/>
        </p:nvSpPr>
        <p:spPr>
          <a:xfrm>
            <a:off x="3096547" y="571500"/>
            <a:ext cx="2725200" cy="915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32" name="Google Shape;432;p42"/>
          <p:cNvSpPr/>
          <p:nvPr/>
        </p:nvSpPr>
        <p:spPr>
          <a:xfrm>
            <a:off x="5983703" y="571500"/>
            <a:ext cx="2725200" cy="915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33" name="Google Shape;433;p42"/>
          <p:cNvSpPr/>
          <p:nvPr/>
        </p:nvSpPr>
        <p:spPr>
          <a:xfrm>
            <a:off x="3096547" y="1656486"/>
            <a:ext cx="2725200" cy="915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34" name="Google Shape;434;p42"/>
          <p:cNvSpPr/>
          <p:nvPr/>
        </p:nvSpPr>
        <p:spPr>
          <a:xfrm>
            <a:off x="5983703" y="1656486"/>
            <a:ext cx="2725200" cy="915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35" name="Google Shape;435;p42"/>
          <p:cNvSpPr txBox="1"/>
          <p:nvPr/>
        </p:nvSpPr>
        <p:spPr>
          <a:xfrm>
            <a:off x="3264160" y="887247"/>
            <a:ext cx="1832400" cy="2838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None/>
            </a:pPr>
            <a:r>
              <a:rPr lang="en-US" sz="1100">
                <a:solidFill>
                  <a:schemeClr val="dk1"/>
                </a:solidFill>
                <a:latin typeface="Google Sans"/>
                <a:ea typeface="Google Sans"/>
                <a:cs typeface="Google Sans"/>
                <a:sym typeface="Google Sans"/>
              </a:rPr>
              <a:t>Discharge Battery</a:t>
            </a:r>
            <a:endParaRPr sz="1100">
              <a:solidFill>
                <a:schemeClr val="dk1"/>
              </a:solidFill>
              <a:latin typeface="Google Sans"/>
              <a:ea typeface="Google Sans"/>
              <a:cs typeface="Google Sans"/>
              <a:sym typeface="Google Sans"/>
            </a:endParaRPr>
          </a:p>
        </p:txBody>
      </p:sp>
      <p:sp>
        <p:nvSpPr>
          <p:cNvPr id="436" name="Google Shape;436;p42"/>
          <p:cNvSpPr txBox="1"/>
          <p:nvPr/>
        </p:nvSpPr>
        <p:spPr>
          <a:xfrm>
            <a:off x="3264160" y="1972227"/>
            <a:ext cx="1832400" cy="2838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None/>
            </a:pPr>
            <a:r>
              <a:rPr lang="en-US" sz="1100">
                <a:solidFill>
                  <a:schemeClr val="dk1"/>
                </a:solidFill>
                <a:latin typeface="Google Sans"/>
                <a:ea typeface="Google Sans"/>
                <a:cs typeface="Google Sans"/>
                <a:sym typeface="Google Sans"/>
              </a:rPr>
              <a:t>Do not damage battery</a:t>
            </a:r>
            <a:endParaRPr sz="1100">
              <a:solidFill>
                <a:schemeClr val="dk1"/>
              </a:solidFill>
              <a:latin typeface="Google Sans"/>
              <a:ea typeface="Google Sans"/>
              <a:cs typeface="Google Sans"/>
              <a:sym typeface="Google Sans"/>
            </a:endParaRPr>
          </a:p>
        </p:txBody>
      </p:sp>
      <p:sp>
        <p:nvSpPr>
          <p:cNvPr id="437" name="Google Shape;437;p42"/>
          <p:cNvSpPr txBox="1"/>
          <p:nvPr/>
        </p:nvSpPr>
        <p:spPr>
          <a:xfrm>
            <a:off x="6171937" y="849650"/>
            <a:ext cx="1366200" cy="351000"/>
          </a:xfrm>
          <a:prstGeom prst="rect">
            <a:avLst/>
          </a:prstGeom>
          <a:noFill/>
          <a:ln>
            <a:noFill/>
          </a:ln>
        </p:spPr>
        <p:txBody>
          <a:bodyPr anchorCtr="0" anchor="ctr" bIns="0" lIns="0" spcFirstLastPara="1" rIns="0" wrap="square" tIns="12375">
            <a:spAutoFit/>
          </a:bodyPr>
          <a:lstStyle/>
          <a:p>
            <a:pPr indent="0" lvl="0" marL="12700" marR="228600" rtl="0" algn="l">
              <a:lnSpc>
                <a:spcPct val="100000"/>
              </a:lnSpc>
              <a:spcBef>
                <a:spcPts val="0"/>
              </a:spcBef>
              <a:spcAft>
                <a:spcPts val="0"/>
              </a:spcAft>
              <a:buNone/>
            </a:pPr>
            <a:r>
              <a:rPr lang="en-US" sz="1100">
                <a:solidFill>
                  <a:schemeClr val="dk1"/>
                </a:solidFill>
                <a:latin typeface="Google Sans"/>
                <a:ea typeface="Google Sans"/>
                <a:cs typeface="Google Sans"/>
                <a:sym typeface="Google Sans"/>
              </a:rPr>
              <a:t>Do not inhale hazardous fumes</a:t>
            </a:r>
            <a:endParaRPr sz="1100">
              <a:solidFill>
                <a:schemeClr val="dk1"/>
              </a:solidFill>
              <a:latin typeface="Google Sans"/>
              <a:ea typeface="Google Sans"/>
              <a:cs typeface="Google Sans"/>
              <a:sym typeface="Google Sans"/>
            </a:endParaRPr>
          </a:p>
        </p:txBody>
      </p:sp>
      <p:sp>
        <p:nvSpPr>
          <p:cNvPr id="438" name="Google Shape;438;p42"/>
          <p:cNvSpPr txBox="1"/>
          <p:nvPr/>
        </p:nvSpPr>
        <p:spPr>
          <a:xfrm>
            <a:off x="6171937" y="1934642"/>
            <a:ext cx="1940100" cy="351000"/>
          </a:xfrm>
          <a:prstGeom prst="rect">
            <a:avLst/>
          </a:prstGeom>
          <a:noFill/>
          <a:ln>
            <a:noFill/>
          </a:ln>
        </p:spPr>
        <p:txBody>
          <a:bodyPr anchorCtr="0" anchor="ctr" bIns="0" lIns="0" spcFirstLastPara="1" rIns="0" wrap="square" tIns="12375">
            <a:spAutoFit/>
          </a:bodyPr>
          <a:lstStyle/>
          <a:p>
            <a:pPr indent="0" lvl="0" marL="12700" marR="228600" rtl="0" algn="l">
              <a:lnSpc>
                <a:spcPct val="100000"/>
              </a:lnSpc>
              <a:spcBef>
                <a:spcPts val="0"/>
              </a:spcBef>
              <a:spcAft>
                <a:spcPts val="0"/>
              </a:spcAft>
              <a:buNone/>
            </a:pPr>
            <a:r>
              <a:rPr lang="en-US" sz="1100">
                <a:solidFill>
                  <a:schemeClr val="dk1"/>
                </a:solidFill>
                <a:latin typeface="Google Sans"/>
                <a:ea typeface="Google Sans"/>
                <a:cs typeface="Google Sans"/>
                <a:sym typeface="Google Sans"/>
              </a:rPr>
              <a:t>Be fully prepared for thermal runaway</a:t>
            </a:r>
            <a:endParaRPr sz="1100">
              <a:solidFill>
                <a:schemeClr val="dk1"/>
              </a:solidFill>
              <a:latin typeface="Google Sans"/>
              <a:ea typeface="Google Sans"/>
              <a:cs typeface="Google Sans"/>
              <a:sym typeface="Google Sans"/>
            </a:endParaRPr>
          </a:p>
        </p:txBody>
      </p:sp>
      <p:sp>
        <p:nvSpPr>
          <p:cNvPr id="439" name="Google Shape;439;p42"/>
          <p:cNvSpPr txBox="1"/>
          <p:nvPr/>
        </p:nvSpPr>
        <p:spPr>
          <a:xfrm>
            <a:off x="457202" y="571500"/>
            <a:ext cx="1995600" cy="1293000"/>
          </a:xfrm>
          <a:prstGeom prst="rect">
            <a:avLst/>
          </a:prstGeom>
          <a:noFill/>
          <a:ln>
            <a:noFill/>
          </a:ln>
        </p:spPr>
        <p:txBody>
          <a:bodyPr anchorCtr="0" anchor="t" bIns="0" lIns="0" spcFirstLastPara="1" rIns="0" wrap="square" tIns="0">
            <a:sp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Battery Safety</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600"/>
              </a:spcAft>
              <a:buClr>
                <a:srgbClr val="000000"/>
              </a:buClr>
              <a:buSzPts val="1200"/>
              <a:buFont typeface="Arial"/>
              <a:buNone/>
            </a:pPr>
            <a:r>
              <a:rPr lang="en-US" sz="1000">
                <a:solidFill>
                  <a:schemeClr val="dk1"/>
                </a:solidFill>
                <a:latin typeface="Google Sans"/>
                <a:ea typeface="Google Sans"/>
                <a:cs typeface="Google Sans"/>
                <a:sym typeface="Google Sans"/>
              </a:rPr>
              <a:t>Improper disassembly can be dangerous—especially if individuals are unfamiliar with safety critical components, such as lithium ion batteries.</a:t>
            </a:r>
            <a:endParaRPr baseline="30000" i="0" sz="1000" u="none" cap="none" strike="noStrike">
              <a:solidFill>
                <a:schemeClr val="dk1"/>
              </a:solidFill>
              <a:latin typeface="Google Sans"/>
              <a:ea typeface="Google Sans"/>
              <a:cs typeface="Google Sans"/>
              <a:sym typeface="Google Sans"/>
            </a:endParaRPr>
          </a:p>
        </p:txBody>
      </p:sp>
      <p:sp>
        <p:nvSpPr>
          <p:cNvPr id="440" name="Google Shape;440;p42"/>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pic>
        <p:nvPicPr>
          <p:cNvPr id="441" name="Google Shape;441;p42"/>
          <p:cNvPicPr preferRelativeResize="0"/>
          <p:nvPr/>
        </p:nvPicPr>
        <p:blipFill>
          <a:blip r:embed="rId3">
            <a:alphaModFix/>
          </a:blip>
          <a:stretch>
            <a:fillRect/>
          </a:stretch>
        </p:blipFill>
        <p:spPr>
          <a:xfrm>
            <a:off x="3292843" y="3008932"/>
            <a:ext cx="158923" cy="217500"/>
          </a:xfrm>
          <a:prstGeom prst="rect">
            <a:avLst/>
          </a:prstGeom>
          <a:noFill/>
          <a:ln>
            <a:noFill/>
          </a:ln>
        </p:spPr>
      </p:pic>
      <p:sp>
        <p:nvSpPr>
          <p:cNvPr id="442" name="Google Shape;442;p42"/>
          <p:cNvSpPr txBox="1"/>
          <p:nvPr/>
        </p:nvSpPr>
        <p:spPr>
          <a:xfrm>
            <a:off x="3278862" y="3325609"/>
            <a:ext cx="10902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000">
                <a:solidFill>
                  <a:schemeClr val="dk1"/>
                </a:solidFill>
                <a:latin typeface="Google Sans SemiBold"/>
                <a:ea typeface="Google Sans SemiBold"/>
                <a:cs typeface="Google Sans SemiBold"/>
                <a:sym typeface="Google Sans SemiBold"/>
              </a:rPr>
              <a:t>Other Battery Handling Tips</a:t>
            </a:r>
            <a:endParaRPr sz="900">
              <a:solidFill>
                <a:schemeClr val="dk1"/>
              </a:solidFill>
              <a:latin typeface="Google Sans"/>
              <a:ea typeface="Google Sans"/>
              <a:cs typeface="Google Sans"/>
              <a:sym typeface="Google Sans"/>
            </a:endParaRPr>
          </a:p>
        </p:txBody>
      </p:sp>
      <p:sp>
        <p:nvSpPr>
          <p:cNvPr id="443" name="Google Shape;443;p42"/>
          <p:cNvSpPr txBox="1"/>
          <p:nvPr/>
        </p:nvSpPr>
        <p:spPr>
          <a:xfrm>
            <a:off x="4433641" y="2994545"/>
            <a:ext cx="3673800" cy="1708500"/>
          </a:xfrm>
          <a:prstGeom prst="rect">
            <a:avLst/>
          </a:prstGeom>
          <a:noFill/>
          <a:ln>
            <a:noFill/>
          </a:ln>
        </p:spPr>
        <p:txBody>
          <a:bodyPr anchorCtr="0" anchor="t" bIns="57150" lIns="57150" spcFirstLastPara="1" rIns="57150" wrap="square" tIns="57150">
            <a:spAutoFit/>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Battery must be carefully handled, and can be dangerous when damaged. </a:t>
            </a:r>
            <a:endParaRPr sz="800">
              <a:solidFill>
                <a:schemeClr val="dk1"/>
              </a:solidFill>
              <a:latin typeface="Google Sans SemiBold"/>
              <a:ea typeface="Google Sans SemiBold"/>
              <a:cs typeface="Google Sans SemiBold"/>
              <a:sym typeface="Google Sans SemiBold"/>
            </a:endParaRPr>
          </a:p>
          <a:p>
            <a:pPr indent="-114300" lvl="0" marL="139700" rtl="0" algn="l">
              <a:spcBef>
                <a:spcPts val="6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Fully discharge device battery before attempting disassembly.</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Never bend, dent or puncture battery. </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Do not use tools that may accidentally damage battery.</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Store batteries in a safe environment to prevent inadvertent damage.</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Take care not to store large quantities of batteries together.</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Take care to pre</a:t>
            </a:r>
            <a:r>
              <a:rPr lang="en-US" sz="800">
                <a:solidFill>
                  <a:schemeClr val="dk1"/>
                </a:solidFill>
                <a:latin typeface="Google Sans"/>
                <a:ea typeface="Google Sans"/>
                <a:cs typeface="Google Sans"/>
                <a:sym typeface="Google Sans"/>
              </a:rPr>
              <a:t>vent shorting of battery terminals.</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If a battery begins to vent or a thermal runaway occurs, immediately cover in sand or use gloves and tongs to place battery in a fire safe.</a:t>
            </a:r>
            <a:endParaRPr sz="800">
              <a:solidFill>
                <a:schemeClr val="dk1"/>
              </a:solidFill>
              <a:latin typeface="Google Sans"/>
              <a:ea typeface="Google Sans"/>
              <a:cs typeface="Google Sans"/>
              <a:sym typeface="Google Sans"/>
            </a:endParaRPr>
          </a:p>
          <a:p>
            <a:pPr indent="0" lvl="0" marL="0" rtl="0" algn="l">
              <a:spcBef>
                <a:spcPts val="300"/>
              </a:spcBef>
              <a:spcAft>
                <a:spcPts val="0"/>
              </a:spcAft>
              <a:buNone/>
            </a:pPr>
            <a:r>
              <a:t/>
            </a:r>
            <a:endParaRPr sz="900">
              <a:solidFill>
                <a:schemeClr val="dk1"/>
              </a:solidFill>
              <a:latin typeface="Google Sans"/>
              <a:ea typeface="Google Sans"/>
              <a:cs typeface="Google Sans"/>
              <a:sym typeface="Google Sans"/>
            </a:endParaRPr>
          </a:p>
        </p:txBody>
      </p:sp>
      <p:sp>
        <p:nvSpPr>
          <p:cNvPr id="444" name="Google Shape;444;p42"/>
          <p:cNvSpPr/>
          <p:nvPr/>
        </p:nvSpPr>
        <p:spPr>
          <a:xfrm>
            <a:off x="5486109" y="2031844"/>
            <a:ext cx="80700" cy="250800"/>
          </a:xfrm>
          <a:prstGeom prst="rect">
            <a:avLst/>
          </a:prstGeom>
          <a:solidFill>
            <a:srgbClr val="F3F5FC"/>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grpSp>
        <p:nvGrpSpPr>
          <p:cNvPr id="445" name="Google Shape;445;p42"/>
          <p:cNvGrpSpPr/>
          <p:nvPr/>
        </p:nvGrpSpPr>
        <p:grpSpPr>
          <a:xfrm>
            <a:off x="8194900" y="940556"/>
            <a:ext cx="210116" cy="181089"/>
            <a:chOff x="5499100" y="-301949"/>
            <a:chExt cx="2352924" cy="2027869"/>
          </a:xfrm>
        </p:grpSpPr>
        <p:grpSp>
          <p:nvGrpSpPr>
            <p:cNvPr id="446" name="Google Shape;446;p42"/>
            <p:cNvGrpSpPr/>
            <p:nvPr/>
          </p:nvGrpSpPr>
          <p:grpSpPr>
            <a:xfrm>
              <a:off x="5499100" y="-271483"/>
              <a:ext cx="2352924" cy="1929994"/>
              <a:chOff x="5499100" y="-271483"/>
              <a:chExt cx="2352924" cy="1929994"/>
            </a:xfrm>
          </p:grpSpPr>
          <p:sp>
            <p:nvSpPr>
              <p:cNvPr id="447" name="Google Shape;447;p42"/>
              <p:cNvSpPr/>
              <p:nvPr/>
            </p:nvSpPr>
            <p:spPr>
              <a:xfrm>
                <a:off x="5499100" y="349664"/>
                <a:ext cx="783800" cy="124191"/>
              </a:xfrm>
              <a:custGeom>
                <a:rect b="b" l="l" r="r" t="t"/>
                <a:pathLst>
                  <a:path extrusionOk="0" h="124191" w="783800">
                    <a:moveTo>
                      <a:pt x="783801" y="0"/>
                    </a:moveTo>
                    <a:lnTo>
                      <a:pt x="0" y="0"/>
                    </a:lnTo>
                    <a:lnTo>
                      <a:pt x="0" y="124192"/>
                    </a:lnTo>
                    <a:lnTo>
                      <a:pt x="732530" y="124192"/>
                    </a:lnTo>
                    <a:lnTo>
                      <a:pt x="783801" y="0"/>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48" name="Google Shape;448;p42"/>
              <p:cNvSpPr/>
              <p:nvPr/>
            </p:nvSpPr>
            <p:spPr>
              <a:xfrm>
                <a:off x="6536399" y="-271483"/>
                <a:ext cx="943985" cy="745244"/>
              </a:xfrm>
              <a:custGeom>
                <a:rect b="b" l="l" r="r" t="t"/>
                <a:pathLst>
                  <a:path extrusionOk="0" h="745244" w="943985">
                    <a:moveTo>
                      <a:pt x="417964" y="177092"/>
                    </a:moveTo>
                    <a:cubicBezTo>
                      <a:pt x="460959" y="141920"/>
                      <a:pt x="512514" y="124287"/>
                      <a:pt x="572536" y="124287"/>
                    </a:cubicBezTo>
                    <a:cubicBezTo>
                      <a:pt x="642070" y="124287"/>
                      <a:pt x="700760" y="148272"/>
                      <a:pt x="748511" y="196147"/>
                    </a:cubicBezTo>
                    <a:cubicBezTo>
                      <a:pt x="796262" y="244117"/>
                      <a:pt x="820232" y="302895"/>
                      <a:pt x="820232" y="372670"/>
                    </a:cubicBezTo>
                    <a:cubicBezTo>
                      <a:pt x="820232" y="442445"/>
                      <a:pt x="796357" y="501223"/>
                      <a:pt x="748511" y="549193"/>
                    </a:cubicBezTo>
                    <a:cubicBezTo>
                      <a:pt x="700760" y="597163"/>
                      <a:pt x="642070" y="621053"/>
                      <a:pt x="572536" y="621053"/>
                    </a:cubicBezTo>
                    <a:lnTo>
                      <a:pt x="51270" y="621053"/>
                    </a:lnTo>
                    <a:lnTo>
                      <a:pt x="0" y="745245"/>
                    </a:lnTo>
                    <a:lnTo>
                      <a:pt x="572536" y="745245"/>
                    </a:lnTo>
                    <a:cubicBezTo>
                      <a:pt x="676884" y="745245"/>
                      <a:pt x="764872" y="709315"/>
                      <a:pt x="836498" y="637359"/>
                    </a:cubicBezTo>
                    <a:cubicBezTo>
                      <a:pt x="908220" y="565499"/>
                      <a:pt x="943985" y="477237"/>
                      <a:pt x="943985" y="372575"/>
                    </a:cubicBezTo>
                    <a:cubicBezTo>
                      <a:pt x="943985" y="267913"/>
                      <a:pt x="908125" y="179746"/>
                      <a:pt x="836498" y="107791"/>
                    </a:cubicBezTo>
                    <a:cubicBezTo>
                      <a:pt x="764776" y="35930"/>
                      <a:pt x="676789" y="0"/>
                      <a:pt x="572536" y="0"/>
                    </a:cubicBezTo>
                    <a:cubicBezTo>
                      <a:pt x="479317" y="0"/>
                      <a:pt x="398464" y="29199"/>
                      <a:pt x="329976" y="87503"/>
                    </a:cubicBezTo>
                    <a:cubicBezTo>
                      <a:pt x="261489" y="145902"/>
                      <a:pt x="220111" y="220227"/>
                      <a:pt x="205748" y="310479"/>
                    </a:cubicBezTo>
                    <a:lnTo>
                      <a:pt x="334352" y="310479"/>
                    </a:lnTo>
                    <a:cubicBezTo>
                      <a:pt x="347098" y="256631"/>
                      <a:pt x="374874" y="212169"/>
                      <a:pt x="417964" y="176997"/>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49" name="Google Shape;449;p42"/>
              <p:cNvSpPr/>
              <p:nvPr/>
            </p:nvSpPr>
            <p:spPr>
              <a:xfrm>
                <a:off x="5499100" y="693608"/>
                <a:ext cx="641879" cy="124191"/>
              </a:xfrm>
              <a:custGeom>
                <a:rect b="b" l="l" r="r" t="t"/>
                <a:pathLst>
                  <a:path extrusionOk="0" h="124191" w="641879">
                    <a:moveTo>
                      <a:pt x="641880" y="0"/>
                    </a:moveTo>
                    <a:lnTo>
                      <a:pt x="0" y="0"/>
                    </a:lnTo>
                    <a:lnTo>
                      <a:pt x="0" y="124192"/>
                    </a:lnTo>
                    <a:lnTo>
                      <a:pt x="590609" y="124192"/>
                    </a:lnTo>
                    <a:lnTo>
                      <a:pt x="641880" y="0"/>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50" name="Google Shape;450;p42"/>
              <p:cNvSpPr/>
              <p:nvPr/>
            </p:nvSpPr>
            <p:spPr>
              <a:xfrm>
                <a:off x="6252366" y="1037553"/>
                <a:ext cx="670796" cy="620958"/>
              </a:xfrm>
              <a:custGeom>
                <a:rect b="b" l="l" r="r" t="t"/>
                <a:pathLst>
                  <a:path extrusionOk="0" h="620958" w="670796">
                    <a:moveTo>
                      <a:pt x="361176" y="0"/>
                    </a:moveTo>
                    <a:lnTo>
                      <a:pt x="51270" y="0"/>
                    </a:lnTo>
                    <a:lnTo>
                      <a:pt x="0" y="124192"/>
                    </a:lnTo>
                    <a:lnTo>
                      <a:pt x="361176" y="124192"/>
                    </a:lnTo>
                    <a:cubicBezTo>
                      <a:pt x="412161" y="124192"/>
                      <a:pt x="455822" y="142489"/>
                      <a:pt x="492254" y="178988"/>
                    </a:cubicBezTo>
                    <a:cubicBezTo>
                      <a:pt x="528685" y="215487"/>
                      <a:pt x="546948" y="259380"/>
                      <a:pt x="546948" y="310479"/>
                    </a:cubicBezTo>
                    <a:cubicBezTo>
                      <a:pt x="546948" y="361578"/>
                      <a:pt x="528685" y="405377"/>
                      <a:pt x="492254" y="441971"/>
                    </a:cubicBezTo>
                    <a:cubicBezTo>
                      <a:pt x="455822" y="478565"/>
                      <a:pt x="412161" y="496767"/>
                      <a:pt x="361176" y="496767"/>
                    </a:cubicBezTo>
                    <a:cubicBezTo>
                      <a:pt x="321320" y="496767"/>
                      <a:pt x="285935" y="485296"/>
                      <a:pt x="255116" y="462258"/>
                    </a:cubicBezTo>
                    <a:cubicBezTo>
                      <a:pt x="224201" y="439221"/>
                      <a:pt x="202418" y="409359"/>
                      <a:pt x="189767" y="372575"/>
                    </a:cubicBezTo>
                    <a:lnTo>
                      <a:pt x="61163" y="372575"/>
                    </a:lnTo>
                    <a:cubicBezTo>
                      <a:pt x="75431" y="442634"/>
                      <a:pt x="110341" y="501507"/>
                      <a:pt x="165987" y="549287"/>
                    </a:cubicBezTo>
                    <a:cubicBezTo>
                      <a:pt x="221633" y="597068"/>
                      <a:pt x="286601" y="620958"/>
                      <a:pt x="361271" y="620958"/>
                    </a:cubicBezTo>
                    <a:cubicBezTo>
                      <a:pt x="446976" y="620958"/>
                      <a:pt x="520029" y="590716"/>
                      <a:pt x="580336" y="530232"/>
                    </a:cubicBezTo>
                    <a:cubicBezTo>
                      <a:pt x="640643" y="469748"/>
                      <a:pt x="670797" y="396465"/>
                      <a:pt x="670797" y="310479"/>
                    </a:cubicBezTo>
                    <a:cubicBezTo>
                      <a:pt x="670797" y="224493"/>
                      <a:pt x="640643" y="151210"/>
                      <a:pt x="580336" y="90726"/>
                    </a:cubicBezTo>
                    <a:cubicBezTo>
                      <a:pt x="520029" y="30242"/>
                      <a:pt x="446976" y="0"/>
                      <a:pt x="361271" y="0"/>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51" name="Google Shape;451;p42"/>
              <p:cNvSpPr/>
              <p:nvPr/>
            </p:nvSpPr>
            <p:spPr>
              <a:xfrm>
                <a:off x="6394383" y="693513"/>
                <a:ext cx="1457641" cy="740315"/>
              </a:xfrm>
              <a:custGeom>
                <a:rect b="b" l="l" r="r" t="t"/>
                <a:pathLst>
                  <a:path extrusionOk="0" h="740315" w="1457641">
                    <a:moveTo>
                      <a:pt x="1349964" y="107886"/>
                    </a:moveTo>
                    <a:cubicBezTo>
                      <a:pt x="1278242" y="36025"/>
                      <a:pt x="1190255" y="0"/>
                      <a:pt x="1086002" y="0"/>
                    </a:cubicBezTo>
                    <a:lnTo>
                      <a:pt x="51270" y="0"/>
                    </a:lnTo>
                    <a:lnTo>
                      <a:pt x="0" y="124192"/>
                    </a:lnTo>
                    <a:lnTo>
                      <a:pt x="1086002" y="124192"/>
                    </a:lnTo>
                    <a:cubicBezTo>
                      <a:pt x="1155536" y="124192"/>
                      <a:pt x="1214225" y="148177"/>
                      <a:pt x="1261976" y="196052"/>
                    </a:cubicBezTo>
                    <a:cubicBezTo>
                      <a:pt x="1309727" y="243928"/>
                      <a:pt x="1333698" y="302800"/>
                      <a:pt x="1333698" y="372575"/>
                    </a:cubicBezTo>
                    <a:cubicBezTo>
                      <a:pt x="1333698" y="432775"/>
                      <a:pt x="1316196" y="484442"/>
                      <a:pt x="1281096" y="527578"/>
                    </a:cubicBezTo>
                    <a:cubicBezTo>
                      <a:pt x="1245996" y="570713"/>
                      <a:pt x="1201669" y="598680"/>
                      <a:pt x="1148021" y="611383"/>
                    </a:cubicBezTo>
                    <a:lnTo>
                      <a:pt x="1148021" y="740315"/>
                    </a:lnTo>
                    <a:cubicBezTo>
                      <a:pt x="1238006" y="726000"/>
                      <a:pt x="1312105" y="684476"/>
                      <a:pt x="1370320" y="615744"/>
                    </a:cubicBezTo>
                    <a:cubicBezTo>
                      <a:pt x="1428534" y="547012"/>
                      <a:pt x="1457641" y="465956"/>
                      <a:pt x="1457641" y="372480"/>
                    </a:cubicBezTo>
                    <a:cubicBezTo>
                      <a:pt x="1457641" y="267818"/>
                      <a:pt x="1421780" y="179651"/>
                      <a:pt x="1350154" y="107696"/>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52" name="Google Shape;452;p42"/>
              <p:cNvSpPr/>
              <p:nvPr/>
            </p:nvSpPr>
            <p:spPr>
              <a:xfrm>
                <a:off x="5499100" y="1037553"/>
                <a:ext cx="499863" cy="124191"/>
              </a:xfrm>
              <a:custGeom>
                <a:rect b="b" l="l" r="r" t="t"/>
                <a:pathLst>
                  <a:path extrusionOk="0" h="124191" w="499863">
                    <a:moveTo>
                      <a:pt x="499863" y="0"/>
                    </a:moveTo>
                    <a:lnTo>
                      <a:pt x="0" y="0"/>
                    </a:lnTo>
                    <a:lnTo>
                      <a:pt x="0" y="124192"/>
                    </a:lnTo>
                    <a:lnTo>
                      <a:pt x="448593" y="124192"/>
                    </a:lnTo>
                    <a:lnTo>
                      <a:pt x="499863" y="0"/>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sp>
          <p:nvSpPr>
            <p:cNvPr id="453" name="Google Shape;453;p42"/>
            <p:cNvSpPr/>
            <p:nvPr/>
          </p:nvSpPr>
          <p:spPr>
            <a:xfrm rot="-3994541">
              <a:off x="5103615" y="640890"/>
              <a:ext cx="2148402" cy="142191"/>
            </a:xfrm>
            <a:custGeom>
              <a:rect b="b" l="l" r="r" t="t"/>
              <a:pathLst>
                <a:path extrusionOk="0" h="142204" w="2148603">
                  <a:moveTo>
                    <a:pt x="0" y="0"/>
                  </a:moveTo>
                  <a:lnTo>
                    <a:pt x="2148604" y="0"/>
                  </a:lnTo>
                  <a:lnTo>
                    <a:pt x="2148604" y="142204"/>
                  </a:lnTo>
                  <a:lnTo>
                    <a:pt x="0" y="142204"/>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sp>
        <p:nvSpPr>
          <p:cNvPr id="454" name="Google Shape;454;p42"/>
          <p:cNvSpPr/>
          <p:nvPr/>
        </p:nvSpPr>
        <p:spPr>
          <a:xfrm>
            <a:off x="5377099" y="914797"/>
            <a:ext cx="113834" cy="248964"/>
          </a:xfrm>
          <a:custGeom>
            <a:rect b="b" l="l" r="r" t="t"/>
            <a:pathLst>
              <a:path extrusionOk="0" h="2620671" w="1198253">
                <a:moveTo>
                  <a:pt x="1065609" y="185037"/>
                </a:moveTo>
                <a:lnTo>
                  <a:pt x="839639" y="185037"/>
                </a:lnTo>
                <a:lnTo>
                  <a:pt x="839639" y="0"/>
                </a:lnTo>
                <a:lnTo>
                  <a:pt x="358519" y="0"/>
                </a:lnTo>
                <a:lnTo>
                  <a:pt x="358519" y="185037"/>
                </a:lnTo>
                <a:lnTo>
                  <a:pt x="132550" y="185037"/>
                </a:lnTo>
                <a:cubicBezTo>
                  <a:pt x="59501" y="185037"/>
                  <a:pt x="0" y="244686"/>
                  <a:pt x="0" y="318130"/>
                </a:cubicBezTo>
                <a:lnTo>
                  <a:pt x="0" y="2487578"/>
                </a:lnTo>
                <a:cubicBezTo>
                  <a:pt x="0" y="2560927"/>
                  <a:pt x="59406" y="2620671"/>
                  <a:pt x="132550" y="2620671"/>
                </a:cubicBezTo>
                <a:lnTo>
                  <a:pt x="1065703" y="2620671"/>
                </a:lnTo>
                <a:cubicBezTo>
                  <a:pt x="1138753" y="2620671"/>
                  <a:pt x="1198253" y="2561022"/>
                  <a:pt x="1198253" y="2487578"/>
                </a:cubicBezTo>
                <a:lnTo>
                  <a:pt x="1198253" y="318130"/>
                </a:lnTo>
                <a:cubicBezTo>
                  <a:pt x="1198253" y="244781"/>
                  <a:pt x="1138847" y="185037"/>
                  <a:pt x="1065703" y="185037"/>
                </a:cubicBezTo>
                <a:close/>
                <a:moveTo>
                  <a:pt x="1046565" y="2468361"/>
                </a:moveTo>
                <a:lnTo>
                  <a:pt x="151594" y="2468361"/>
                </a:lnTo>
                <a:lnTo>
                  <a:pt x="151594" y="337252"/>
                </a:lnTo>
                <a:lnTo>
                  <a:pt x="1046565" y="337252"/>
                </a:lnTo>
                <a:lnTo>
                  <a:pt x="1046565" y="2468361"/>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55" name="Google Shape;455;p42"/>
          <p:cNvSpPr/>
          <p:nvPr/>
        </p:nvSpPr>
        <p:spPr>
          <a:xfrm>
            <a:off x="5373703" y="1969805"/>
            <a:ext cx="122116" cy="280364"/>
          </a:xfrm>
          <a:custGeom>
            <a:rect b="b" l="l" r="r" t="t"/>
            <a:pathLst>
              <a:path extrusionOk="0" h="2735256" w="1191380">
                <a:moveTo>
                  <a:pt x="1122362" y="292839"/>
                </a:moveTo>
                <a:lnTo>
                  <a:pt x="925953" y="269625"/>
                </a:lnTo>
                <a:lnTo>
                  <a:pt x="950587" y="56323"/>
                </a:lnTo>
                <a:lnTo>
                  <a:pt x="472972" y="0"/>
                </a:lnTo>
                <a:lnTo>
                  <a:pt x="448338" y="213302"/>
                </a:lnTo>
                <a:lnTo>
                  <a:pt x="207115" y="184856"/>
                </a:lnTo>
                <a:cubicBezTo>
                  <a:pt x="164195" y="180004"/>
                  <a:pt x="125444" y="211019"/>
                  <a:pt x="120612" y="254022"/>
                </a:cubicBezTo>
                <a:lnTo>
                  <a:pt x="0" y="1297321"/>
                </a:lnTo>
                <a:lnTo>
                  <a:pt x="341559" y="1165553"/>
                </a:lnTo>
                <a:lnTo>
                  <a:pt x="548959" y="1337755"/>
                </a:lnTo>
                <a:lnTo>
                  <a:pt x="774928" y="1219972"/>
                </a:lnTo>
                <a:lnTo>
                  <a:pt x="1071672" y="1412059"/>
                </a:lnTo>
                <a:lnTo>
                  <a:pt x="1190863" y="380082"/>
                </a:lnTo>
                <a:cubicBezTo>
                  <a:pt x="1195790" y="337174"/>
                  <a:pt x="1164997" y="298072"/>
                  <a:pt x="1122267" y="293029"/>
                </a:cubicBezTo>
                <a:close/>
                <a:moveTo>
                  <a:pt x="949545" y="1152328"/>
                </a:moveTo>
                <a:lnTo>
                  <a:pt x="783076" y="1044630"/>
                </a:lnTo>
                <a:lnTo>
                  <a:pt x="568097" y="1156705"/>
                </a:lnTo>
                <a:lnTo>
                  <a:pt x="369794" y="992018"/>
                </a:lnTo>
                <a:lnTo>
                  <a:pt x="178881" y="1065656"/>
                </a:lnTo>
                <a:lnTo>
                  <a:pt x="262257" y="344024"/>
                </a:lnTo>
                <a:lnTo>
                  <a:pt x="1032448" y="434882"/>
                </a:lnTo>
                <a:lnTo>
                  <a:pt x="949545" y="1152233"/>
                </a:lnTo>
                <a:close/>
                <a:moveTo>
                  <a:pt x="1084463" y="1518520"/>
                </a:moveTo>
                <a:lnTo>
                  <a:pt x="780518" y="1372386"/>
                </a:lnTo>
                <a:lnTo>
                  <a:pt x="578140" y="1545634"/>
                </a:lnTo>
                <a:lnTo>
                  <a:pt x="324884" y="1443360"/>
                </a:lnTo>
                <a:lnTo>
                  <a:pt x="13359" y="1638110"/>
                </a:lnTo>
                <a:lnTo>
                  <a:pt x="115116" y="2664664"/>
                </a:lnTo>
                <a:cubicBezTo>
                  <a:pt x="119285" y="2705003"/>
                  <a:pt x="153394" y="2735257"/>
                  <a:pt x="192998" y="2735257"/>
                </a:cubicBezTo>
                <a:cubicBezTo>
                  <a:pt x="195556" y="2735257"/>
                  <a:pt x="198209" y="2735162"/>
                  <a:pt x="200862" y="2734876"/>
                </a:cubicBezTo>
                <a:lnTo>
                  <a:pt x="1117435" y="2642116"/>
                </a:lnTo>
                <a:cubicBezTo>
                  <a:pt x="1160260" y="2637834"/>
                  <a:pt x="1191621" y="2599303"/>
                  <a:pt x="1187452" y="2556110"/>
                </a:cubicBezTo>
                <a:lnTo>
                  <a:pt x="1084653" y="1518615"/>
                </a:lnTo>
                <a:close/>
                <a:moveTo>
                  <a:pt x="258183" y="2576469"/>
                </a:moveTo>
                <a:lnTo>
                  <a:pt x="173006" y="1717075"/>
                </a:lnTo>
                <a:lnTo>
                  <a:pt x="339665" y="1612898"/>
                </a:lnTo>
                <a:lnTo>
                  <a:pt x="606659" y="1720786"/>
                </a:lnTo>
                <a:lnTo>
                  <a:pt x="803825" y="1551913"/>
                </a:lnTo>
                <a:lnTo>
                  <a:pt x="942534" y="1618606"/>
                </a:lnTo>
                <a:lnTo>
                  <a:pt x="1029700" y="2498455"/>
                </a:lnTo>
                <a:lnTo>
                  <a:pt x="258183" y="2576565"/>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nvGrpSpPr>
          <p:cNvPr id="456" name="Google Shape;456;p42"/>
          <p:cNvGrpSpPr/>
          <p:nvPr/>
        </p:nvGrpSpPr>
        <p:grpSpPr>
          <a:xfrm>
            <a:off x="8228233" y="1972203"/>
            <a:ext cx="152340" cy="266678"/>
            <a:chOff x="3007179" y="2127250"/>
            <a:chExt cx="1562466" cy="2735161"/>
          </a:xfrm>
        </p:grpSpPr>
        <p:sp>
          <p:nvSpPr>
            <p:cNvPr id="457" name="Google Shape;457;p42"/>
            <p:cNvSpPr/>
            <p:nvPr/>
          </p:nvSpPr>
          <p:spPr>
            <a:xfrm>
              <a:off x="3007179" y="2127250"/>
              <a:ext cx="1204531" cy="2668374"/>
            </a:xfrm>
            <a:custGeom>
              <a:rect b="b" l="l" r="r" t="t"/>
              <a:pathLst>
                <a:path extrusionOk="0" h="2668374" w="1204531">
                  <a:moveTo>
                    <a:pt x="1071277" y="232616"/>
                  </a:moveTo>
                  <a:lnTo>
                    <a:pt x="891731" y="232616"/>
                  </a:lnTo>
                  <a:lnTo>
                    <a:pt x="891731" y="0"/>
                  </a:lnTo>
                  <a:lnTo>
                    <a:pt x="312801" y="0"/>
                  </a:lnTo>
                  <a:lnTo>
                    <a:pt x="312801" y="232616"/>
                  </a:lnTo>
                  <a:lnTo>
                    <a:pt x="133255" y="232616"/>
                  </a:lnTo>
                  <a:cubicBezTo>
                    <a:pt x="59817" y="232616"/>
                    <a:pt x="0" y="292268"/>
                    <a:pt x="0" y="365716"/>
                  </a:cubicBezTo>
                  <a:lnTo>
                    <a:pt x="0" y="2535274"/>
                  </a:lnTo>
                  <a:cubicBezTo>
                    <a:pt x="0" y="2608627"/>
                    <a:pt x="59722" y="2668374"/>
                    <a:pt x="133255" y="2668374"/>
                  </a:cubicBezTo>
                  <a:lnTo>
                    <a:pt x="632555" y="2668374"/>
                  </a:lnTo>
                  <a:lnTo>
                    <a:pt x="632555" y="2516151"/>
                  </a:lnTo>
                  <a:lnTo>
                    <a:pt x="152400" y="2516151"/>
                  </a:lnTo>
                  <a:lnTo>
                    <a:pt x="152400" y="384839"/>
                  </a:lnTo>
                  <a:lnTo>
                    <a:pt x="1052132" y="384839"/>
                  </a:lnTo>
                  <a:lnTo>
                    <a:pt x="1052132" y="1446404"/>
                  </a:lnTo>
                  <a:lnTo>
                    <a:pt x="1204532" y="1446404"/>
                  </a:lnTo>
                  <a:lnTo>
                    <a:pt x="1204532" y="365716"/>
                  </a:lnTo>
                  <a:cubicBezTo>
                    <a:pt x="1204532" y="292363"/>
                    <a:pt x="1144810" y="232616"/>
                    <a:pt x="1071277" y="232616"/>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58" name="Google Shape;458;p42"/>
            <p:cNvSpPr/>
            <p:nvPr/>
          </p:nvSpPr>
          <p:spPr>
            <a:xfrm>
              <a:off x="3727952" y="3679340"/>
              <a:ext cx="841693" cy="1183071"/>
            </a:xfrm>
            <a:custGeom>
              <a:rect b="b" l="l" r="r" t="t"/>
              <a:pathLst>
                <a:path extrusionOk="0" h="1183071" w="841693">
                  <a:moveTo>
                    <a:pt x="801703" y="504062"/>
                  </a:moveTo>
                  <a:cubicBezTo>
                    <a:pt x="791225" y="475330"/>
                    <a:pt x="748553" y="473237"/>
                    <a:pt x="739124" y="502349"/>
                  </a:cubicBezTo>
                  <a:cubicBezTo>
                    <a:pt x="738266" y="505013"/>
                    <a:pt x="737314" y="507677"/>
                    <a:pt x="736457" y="510246"/>
                  </a:cubicBezTo>
                  <a:cubicBezTo>
                    <a:pt x="694166" y="627743"/>
                    <a:pt x="511000" y="627743"/>
                    <a:pt x="529574" y="462296"/>
                  </a:cubicBezTo>
                  <a:cubicBezTo>
                    <a:pt x="557101" y="217217"/>
                    <a:pt x="488425" y="83260"/>
                    <a:pt x="383460" y="10193"/>
                  </a:cubicBezTo>
                  <a:cubicBezTo>
                    <a:pt x="347646" y="-14733"/>
                    <a:pt x="298211" y="8671"/>
                    <a:pt x="294782" y="52055"/>
                  </a:cubicBezTo>
                  <a:cubicBezTo>
                    <a:pt x="290401" y="107901"/>
                    <a:pt x="278018" y="182396"/>
                    <a:pt x="245633" y="256890"/>
                  </a:cubicBezTo>
                  <a:cubicBezTo>
                    <a:pt x="194198" y="375433"/>
                    <a:pt x="36750" y="500351"/>
                    <a:pt x="6842" y="669224"/>
                  </a:cubicBezTo>
                  <a:cubicBezTo>
                    <a:pt x="-39736" y="932665"/>
                    <a:pt x="166766" y="1087552"/>
                    <a:pt x="166766" y="1087552"/>
                  </a:cubicBezTo>
                  <a:cubicBezTo>
                    <a:pt x="166766" y="1087552"/>
                    <a:pt x="257254" y="1174890"/>
                    <a:pt x="394985" y="1183072"/>
                  </a:cubicBezTo>
                  <a:cubicBezTo>
                    <a:pt x="389556" y="1180217"/>
                    <a:pt x="384317" y="1176792"/>
                    <a:pt x="379841" y="1172035"/>
                  </a:cubicBezTo>
                  <a:cubicBezTo>
                    <a:pt x="327739" y="1117616"/>
                    <a:pt x="295640" y="1043978"/>
                    <a:pt x="295640" y="962824"/>
                  </a:cubicBezTo>
                  <a:cubicBezTo>
                    <a:pt x="295640" y="881670"/>
                    <a:pt x="327739" y="807937"/>
                    <a:pt x="379841" y="753613"/>
                  </a:cubicBezTo>
                  <a:cubicBezTo>
                    <a:pt x="402224" y="730208"/>
                    <a:pt x="439562" y="730208"/>
                    <a:pt x="461946" y="753613"/>
                  </a:cubicBezTo>
                  <a:cubicBezTo>
                    <a:pt x="514048" y="808032"/>
                    <a:pt x="546147" y="881670"/>
                    <a:pt x="546147" y="962824"/>
                  </a:cubicBezTo>
                  <a:cubicBezTo>
                    <a:pt x="546147" y="1043978"/>
                    <a:pt x="514048" y="1117711"/>
                    <a:pt x="461946" y="1172035"/>
                  </a:cubicBezTo>
                  <a:cubicBezTo>
                    <a:pt x="457755" y="1176412"/>
                    <a:pt x="452993" y="1179647"/>
                    <a:pt x="447944" y="1182406"/>
                  </a:cubicBezTo>
                  <a:cubicBezTo>
                    <a:pt x="577580" y="1172797"/>
                    <a:pt x="654922" y="1109053"/>
                    <a:pt x="654922" y="1109053"/>
                  </a:cubicBezTo>
                  <a:cubicBezTo>
                    <a:pt x="897429" y="915825"/>
                    <a:pt x="852185" y="643251"/>
                    <a:pt x="801703" y="503967"/>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sp>
        <p:nvSpPr>
          <p:cNvPr id="459" name="Google Shape;459;p42"/>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3" name="Shape 463"/>
        <p:cNvGrpSpPr/>
        <p:nvPr/>
      </p:nvGrpSpPr>
      <p:grpSpPr>
        <a:xfrm>
          <a:off x="0" y="0"/>
          <a:ext cx="0" cy="0"/>
          <a:chOff x="0" y="0"/>
          <a:chExt cx="0" cy="0"/>
        </a:xfrm>
      </p:grpSpPr>
      <p:sp>
        <p:nvSpPr>
          <p:cNvPr id="464" name="Google Shape;464;p43"/>
          <p:cNvSpPr/>
          <p:nvPr/>
        </p:nvSpPr>
        <p:spPr>
          <a:xfrm>
            <a:off x="3578766" y="571125"/>
            <a:ext cx="5108100" cy="2446200"/>
          </a:xfrm>
          <a:prstGeom prst="roundRect">
            <a:avLst>
              <a:gd fmla="val 6173" name="adj"/>
            </a:avLst>
          </a:prstGeom>
          <a:solidFill>
            <a:schemeClr val="accent4"/>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graphicFrame>
        <p:nvGraphicFramePr>
          <p:cNvPr id="465" name="Google Shape;465;p43"/>
          <p:cNvGraphicFramePr/>
          <p:nvPr/>
        </p:nvGraphicFramePr>
        <p:xfrm>
          <a:off x="3951108" y="602846"/>
          <a:ext cx="3000000" cy="3000000"/>
        </p:xfrm>
        <a:graphic>
          <a:graphicData uri="http://schemas.openxmlformats.org/drawingml/2006/table">
            <a:tbl>
              <a:tblPr>
                <a:noFill/>
                <a:tableStyleId>{92FA5CA0-B55C-41DF-9AAD-D6B9732A0505}</a:tableStyleId>
              </a:tblPr>
              <a:tblGrid>
                <a:gridCol w="2827825"/>
                <a:gridCol w="1543550"/>
              </a:tblGrid>
              <a:tr h="334225">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Topic</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Resource</a:t>
                      </a:r>
                      <a:endParaRPr sz="1100">
                        <a:solidFill>
                          <a:schemeClr val="dk1"/>
                        </a:solidFill>
                        <a:latin typeface="Google Sans SemiBold"/>
                        <a:ea typeface="Google Sans SemiBold"/>
                        <a:cs typeface="Google Sans SemiBold"/>
                        <a:sym typeface="Google Sans SemiBold"/>
                      </a:endParaRPr>
                    </a:p>
                  </a:txBody>
                  <a:tcPr marT="46750" marB="46750" marR="107550" marL="10755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r>
              <a:tr h="1189825">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Damaged, Defective or Recalled (DDR) lithium cell batteries</a:t>
                      </a:r>
                      <a:endParaRPr sz="800">
                        <a:solidFill>
                          <a:schemeClr val="dk1"/>
                        </a:solidFill>
                        <a:latin typeface="Google Sans SemiBold"/>
                        <a:ea typeface="Google Sans SemiBold"/>
                        <a:cs typeface="Google Sans SemiBold"/>
                        <a:sym typeface="Google Sans SemiBold"/>
                      </a:endParaRPr>
                    </a:p>
                    <a:p>
                      <a:pPr indent="0" lvl="0" marL="0" rtl="0" algn="l">
                        <a:spcBef>
                          <a:spcPts val="600"/>
                        </a:spcBef>
                        <a:spcAft>
                          <a:spcPts val="0"/>
                        </a:spcAft>
                        <a:buNone/>
                      </a:pPr>
                      <a:r>
                        <a:rPr lang="en-US" sz="600">
                          <a:solidFill>
                            <a:schemeClr val="dk1"/>
                          </a:solidFill>
                          <a:latin typeface="Google Sans"/>
                          <a:ea typeface="Google Sans"/>
                          <a:cs typeface="Google Sans"/>
                          <a:sym typeface="Google Sans"/>
                        </a:rPr>
                        <a:t>Learn how to identify a lithium cell battery that may be swollen, damaged, defective or recalled. Follow all Department of Transportation guidelines.</a:t>
                      </a:r>
                      <a:endParaRPr sz="600">
                        <a:solidFill>
                          <a:schemeClr val="dk1"/>
                        </a:solidFill>
                        <a:latin typeface="Google Sans"/>
                        <a:ea typeface="Google Sans"/>
                        <a:cs typeface="Google Sans"/>
                        <a:sym typeface="Google Sans"/>
                      </a:endParaRPr>
                    </a:p>
                    <a:p>
                      <a:pPr indent="0" lvl="0" marL="0" rtl="0" algn="l">
                        <a:spcBef>
                          <a:spcPts val="600"/>
                        </a:spcBef>
                        <a:spcAft>
                          <a:spcPts val="600"/>
                        </a:spcAft>
                        <a:buNone/>
                      </a:pPr>
                      <a:r>
                        <a:rPr lang="en-US" sz="600">
                          <a:solidFill>
                            <a:schemeClr val="dk1"/>
                          </a:solidFill>
                          <a:latin typeface="Google Sans"/>
                          <a:ea typeface="Google Sans"/>
                          <a:cs typeface="Google Sans"/>
                          <a:sym typeface="Google Sans"/>
                        </a:rPr>
                        <a:t>This QR code links to a PDF file from the United States Department of Transportation entitled “Understanding the Risks of Damaged, Defective or Recalled (DDR) Lithium Batteries”</a:t>
                      </a:r>
                      <a:endParaRPr sz="600">
                        <a:solidFill>
                          <a:schemeClr val="dk1"/>
                        </a:solidFill>
                        <a:latin typeface="Google Sans"/>
                        <a:ea typeface="Google Sans"/>
                        <a:cs typeface="Google Sans"/>
                        <a:sym typeface="Google Sans"/>
                      </a:endParaRPr>
                    </a:p>
                  </a:txBody>
                  <a:tcPr marT="57150" marB="57150" marR="571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600">
                        <a:solidFill>
                          <a:schemeClr val="dk1"/>
                        </a:solidFill>
                        <a:latin typeface="Google Sans"/>
                        <a:ea typeface="Google Sans"/>
                        <a:cs typeface="Google Sans"/>
                        <a:sym typeface="Google Sans"/>
                      </a:endParaRPr>
                    </a:p>
                  </a:txBody>
                  <a:tcPr marT="46750" marB="467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13475">
                <a:tc>
                  <a:txBody>
                    <a:bodyPr/>
                    <a:lstStyle/>
                    <a:p>
                      <a:pPr indent="0" lvl="0" marL="0" rtl="0" algn="l">
                        <a:spcBef>
                          <a:spcPts val="0"/>
                        </a:spcBef>
                        <a:spcAft>
                          <a:spcPts val="0"/>
                        </a:spcAft>
                        <a:buClr>
                          <a:schemeClr val="dk1"/>
                        </a:buClr>
                        <a:buSzPts val="1100"/>
                        <a:buFont typeface="Arial"/>
                        <a:buNone/>
                      </a:pPr>
                      <a:r>
                        <a:rPr lang="en-US" sz="800">
                          <a:solidFill>
                            <a:schemeClr val="dk1"/>
                          </a:solidFill>
                          <a:latin typeface="Google Sans SemiBold"/>
                          <a:ea typeface="Google Sans SemiBold"/>
                          <a:cs typeface="Google Sans SemiBold"/>
                          <a:sym typeface="Google Sans SemiBold"/>
                        </a:rPr>
                        <a:t>Transporting Lithium Batteries</a:t>
                      </a:r>
                      <a:endParaRPr sz="800">
                        <a:solidFill>
                          <a:schemeClr val="dk1"/>
                        </a:solidFill>
                        <a:latin typeface="Google Sans SemiBold"/>
                        <a:ea typeface="Google Sans SemiBold"/>
                        <a:cs typeface="Google Sans SemiBold"/>
                        <a:sym typeface="Google Sans SemiBold"/>
                      </a:endParaRPr>
                    </a:p>
                    <a:p>
                      <a:pPr indent="0" lvl="0" marL="0" rtl="0" algn="l">
                        <a:spcBef>
                          <a:spcPts val="600"/>
                        </a:spcBef>
                        <a:spcAft>
                          <a:spcPts val="600"/>
                        </a:spcAft>
                        <a:buClr>
                          <a:schemeClr val="dk1"/>
                        </a:buClr>
                        <a:buSzPts val="1100"/>
                        <a:buFont typeface="Arial"/>
                        <a:buNone/>
                      </a:pPr>
                      <a:r>
                        <a:rPr lang="en-US" sz="600">
                          <a:solidFill>
                            <a:schemeClr val="dk1"/>
                          </a:solidFill>
                          <a:latin typeface="Google Sans"/>
                          <a:ea typeface="Google Sans"/>
                          <a:cs typeface="Google Sans"/>
                          <a:sym typeface="Google Sans"/>
                        </a:rPr>
                        <a:t>This QR code links to a webpage from the United States Department of Transportation entitled “Transporting Lithium Batteries”</a:t>
                      </a:r>
                      <a:endParaRPr baseline="30000" sz="600">
                        <a:solidFill>
                          <a:schemeClr val="dk1"/>
                        </a:solidFill>
                        <a:latin typeface="Google Sans"/>
                        <a:ea typeface="Google Sans"/>
                        <a:cs typeface="Google Sans"/>
                        <a:sym typeface="Google Sans"/>
                      </a:endParaRPr>
                    </a:p>
                  </a:txBody>
                  <a:tcPr marT="57150" marB="57150" marR="571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600">
                        <a:solidFill>
                          <a:schemeClr val="dk1"/>
                        </a:solidFill>
                        <a:latin typeface="Google Sans"/>
                        <a:ea typeface="Google Sans"/>
                        <a:cs typeface="Google Sans"/>
                        <a:sym typeface="Google Sans"/>
                      </a:endParaRPr>
                    </a:p>
                  </a:txBody>
                  <a:tcPr marT="46750" marB="467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bl>
          </a:graphicData>
        </a:graphic>
      </p:graphicFrame>
      <p:grpSp>
        <p:nvGrpSpPr>
          <p:cNvPr id="466" name="Google Shape;466;p43"/>
          <p:cNvGrpSpPr/>
          <p:nvPr/>
        </p:nvGrpSpPr>
        <p:grpSpPr>
          <a:xfrm>
            <a:off x="7220311" y="2076129"/>
            <a:ext cx="682505" cy="813150"/>
            <a:chOff x="11498475" y="3321938"/>
            <a:chExt cx="1209900" cy="1441500"/>
          </a:xfrm>
        </p:grpSpPr>
        <p:sp>
          <p:nvSpPr>
            <p:cNvPr id="467" name="Google Shape;467;p43"/>
            <p:cNvSpPr/>
            <p:nvPr/>
          </p:nvSpPr>
          <p:spPr>
            <a:xfrm>
              <a:off x="11498475" y="3321938"/>
              <a:ext cx="1209900" cy="1441500"/>
            </a:xfrm>
            <a:prstGeom prst="roundRect">
              <a:avLst>
                <a:gd fmla="val 9683" name="adj"/>
              </a:avLst>
            </a:prstGeom>
            <a:solidFill>
              <a:srgbClr val="FFFFFF"/>
            </a:solidFill>
            <a:ln cap="flat" cmpd="sng" w="9525">
              <a:solidFill>
                <a:schemeClr val="dk1"/>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pic>
          <p:nvPicPr>
            <p:cNvPr id="468" name="Google Shape;468;p43"/>
            <p:cNvPicPr preferRelativeResize="0"/>
            <p:nvPr/>
          </p:nvPicPr>
          <p:blipFill>
            <a:blip r:embed="rId3">
              <a:alphaModFix/>
            </a:blip>
            <a:stretch>
              <a:fillRect/>
            </a:stretch>
          </p:blipFill>
          <p:spPr>
            <a:xfrm>
              <a:off x="11558474" y="3371400"/>
              <a:ext cx="1089900" cy="1089900"/>
            </a:xfrm>
            <a:prstGeom prst="roundRect">
              <a:avLst>
                <a:gd fmla="val 0" name="adj"/>
              </a:avLst>
            </a:prstGeom>
            <a:noFill/>
            <a:ln>
              <a:noFill/>
            </a:ln>
          </p:spPr>
        </p:pic>
        <p:sp>
          <p:nvSpPr>
            <p:cNvPr id="469" name="Google Shape;469;p43">
              <a:hlinkClick r:id="rId4"/>
            </p:cNvPr>
            <p:cNvSpPr/>
            <p:nvPr/>
          </p:nvSpPr>
          <p:spPr>
            <a:xfrm>
              <a:off x="11662773" y="4461300"/>
              <a:ext cx="905400" cy="243300"/>
            </a:xfrm>
            <a:prstGeom prst="roundRect">
              <a:avLst>
                <a:gd fmla="val 50000" name="adj"/>
              </a:avLst>
            </a:prstGeom>
            <a:solidFill>
              <a:srgbClr val="B1CDFF"/>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rPr lang="en-US" sz="500">
                  <a:solidFill>
                    <a:schemeClr val="dk1"/>
                  </a:solidFill>
                  <a:uFill>
                    <a:noFill/>
                  </a:uFill>
                  <a:latin typeface="Google Sans SemiBold"/>
                  <a:ea typeface="Google Sans SemiBold"/>
                  <a:cs typeface="Google Sans SemiBold"/>
                  <a:sym typeface="Google Sans SemiBold"/>
                  <a:hlinkClick r:id="rId5">
                    <a:extLst>
                      <a:ext uri="{A12FA001-AC4F-418D-AE19-62706E023703}">
                        <ahyp:hlinkClr val="tx"/>
                      </a:ext>
                    </a:extLst>
                  </a:hlinkClick>
                </a:rPr>
                <a:t>Link</a:t>
              </a:r>
              <a:endParaRPr sz="500">
                <a:solidFill>
                  <a:schemeClr val="dk1"/>
                </a:solidFill>
                <a:latin typeface="Google Sans SemiBold"/>
                <a:ea typeface="Google Sans SemiBold"/>
                <a:cs typeface="Google Sans SemiBold"/>
                <a:sym typeface="Google Sans SemiBold"/>
              </a:endParaRPr>
            </a:p>
          </p:txBody>
        </p:sp>
      </p:grpSp>
      <p:sp>
        <p:nvSpPr>
          <p:cNvPr id="470" name="Google Shape;470;p43"/>
          <p:cNvSpPr/>
          <p:nvPr/>
        </p:nvSpPr>
        <p:spPr>
          <a:xfrm>
            <a:off x="3578775" y="3198725"/>
            <a:ext cx="5108100" cy="1457700"/>
          </a:xfrm>
          <a:prstGeom prst="roundRect">
            <a:avLst>
              <a:gd fmla="val 8169" name="adj"/>
            </a:avLst>
          </a:prstGeom>
          <a:solidFill>
            <a:srgbClr val="FFE5DD"/>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71" name="Google Shape;471;p43"/>
          <p:cNvSpPr txBox="1"/>
          <p:nvPr/>
        </p:nvSpPr>
        <p:spPr>
          <a:xfrm>
            <a:off x="457203" y="571500"/>
            <a:ext cx="2554800" cy="1431600"/>
          </a:xfrm>
          <a:prstGeom prst="rect">
            <a:avLst/>
          </a:prstGeom>
          <a:noFill/>
          <a:ln>
            <a:noFill/>
          </a:ln>
        </p:spPr>
        <p:txBody>
          <a:bodyPr anchorCtr="0" anchor="t" bIns="0" lIns="0" spcFirstLastPara="1" rIns="0" wrap="square" tIns="0">
            <a:sp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Battery Transport</a:t>
            </a:r>
            <a:br>
              <a:rPr lang="en-US" sz="1900">
                <a:solidFill>
                  <a:schemeClr val="dk1"/>
                </a:solidFill>
                <a:latin typeface="Google Sans SemiBold"/>
                <a:ea typeface="Google Sans SemiBold"/>
                <a:cs typeface="Google Sans SemiBold"/>
                <a:sym typeface="Google Sans SemiBold"/>
              </a:rPr>
            </a:br>
            <a:r>
              <a:rPr lang="en-US" sz="1900">
                <a:solidFill>
                  <a:schemeClr val="dk1"/>
                </a:solidFill>
                <a:latin typeface="Google Sans SemiBold"/>
                <a:ea typeface="Google Sans SemiBold"/>
                <a:cs typeface="Google Sans SemiBold"/>
                <a:sym typeface="Google Sans SemiBold"/>
              </a:rPr>
              <a:t>and Storage Safety</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0"/>
              </a:spcAft>
              <a:buClr>
                <a:srgbClr val="000000"/>
              </a:buClr>
              <a:buSzPts val="1200"/>
              <a:buFont typeface="Arial"/>
              <a:buNone/>
            </a:pPr>
            <a:r>
              <a:rPr lang="en-US" sz="1000">
                <a:solidFill>
                  <a:schemeClr val="dk1"/>
                </a:solidFill>
                <a:latin typeface="Google Sans"/>
                <a:ea typeface="Google Sans"/>
                <a:cs typeface="Google Sans"/>
                <a:sym typeface="Google Sans"/>
              </a:rPr>
              <a:t>Follow regulations and best practices for lithium-ion battery safety.</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Clr>
                <a:srgbClr val="000000"/>
              </a:buClr>
              <a:buSzPts val="1200"/>
              <a:buFont typeface="Arial"/>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Clr>
                <a:srgbClr val="000000"/>
              </a:buClr>
              <a:buSzPts val="1200"/>
              <a:buFont typeface="Arial"/>
              <a:buNone/>
            </a:pPr>
            <a:r>
              <a:rPr lang="en-US" sz="1000">
                <a:solidFill>
                  <a:schemeClr val="dk1"/>
                </a:solidFill>
                <a:latin typeface="Google Sans"/>
                <a:ea typeface="Google Sans"/>
                <a:cs typeface="Google Sans"/>
                <a:sym typeface="Google Sans"/>
              </a:rPr>
              <a:t>Here are some resources that may help recyclers.</a:t>
            </a:r>
            <a:endParaRPr sz="1000">
              <a:solidFill>
                <a:schemeClr val="dk1"/>
              </a:solidFill>
              <a:latin typeface="Google Sans"/>
              <a:ea typeface="Google Sans"/>
              <a:cs typeface="Google Sans"/>
              <a:sym typeface="Google Sans"/>
            </a:endParaRPr>
          </a:p>
        </p:txBody>
      </p:sp>
      <p:sp>
        <p:nvSpPr>
          <p:cNvPr id="472" name="Google Shape;472;p43"/>
          <p:cNvSpPr txBox="1"/>
          <p:nvPr/>
        </p:nvSpPr>
        <p:spPr>
          <a:xfrm>
            <a:off x="457199" y="3198711"/>
            <a:ext cx="2554800" cy="736500"/>
          </a:xfrm>
          <a:prstGeom prst="rect">
            <a:avLst/>
          </a:prstGeom>
          <a:noFill/>
          <a:ln>
            <a:noFill/>
          </a:ln>
        </p:spPr>
        <p:txBody>
          <a:bodyPr anchorCtr="0" anchor="t" bIns="0" lIns="0" spcFirstLastPara="1" rIns="0" wrap="square" tIns="0">
            <a:no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Device Specific Warnings</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0"/>
              </a:spcBef>
              <a:spcAft>
                <a:spcPts val="0"/>
              </a:spcAft>
              <a:buClr>
                <a:srgbClr val="000000"/>
              </a:buClr>
              <a:buSzPts val="1200"/>
              <a:buFont typeface="Arial"/>
              <a:buNone/>
            </a:pPr>
            <a:r>
              <a:t/>
            </a:r>
            <a:endParaRPr sz="1900">
              <a:solidFill>
                <a:schemeClr val="dk1"/>
              </a:solidFill>
              <a:latin typeface="Google Sans SemiBold"/>
              <a:ea typeface="Google Sans SemiBold"/>
              <a:cs typeface="Google Sans SemiBold"/>
              <a:sym typeface="Google Sans SemiBold"/>
            </a:endParaRPr>
          </a:p>
        </p:txBody>
      </p:sp>
      <p:sp>
        <p:nvSpPr>
          <p:cNvPr id="473" name="Google Shape;473;p43"/>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grpSp>
        <p:nvGrpSpPr>
          <p:cNvPr id="474" name="Google Shape;474;p43"/>
          <p:cNvGrpSpPr/>
          <p:nvPr/>
        </p:nvGrpSpPr>
        <p:grpSpPr>
          <a:xfrm>
            <a:off x="7220311" y="1019733"/>
            <a:ext cx="682505" cy="813150"/>
            <a:chOff x="11498475" y="1631625"/>
            <a:chExt cx="1209900" cy="1441500"/>
          </a:xfrm>
        </p:grpSpPr>
        <p:sp>
          <p:nvSpPr>
            <p:cNvPr id="475" name="Google Shape;475;p43"/>
            <p:cNvSpPr/>
            <p:nvPr/>
          </p:nvSpPr>
          <p:spPr>
            <a:xfrm>
              <a:off x="11498475" y="1631625"/>
              <a:ext cx="1209900" cy="1441500"/>
            </a:xfrm>
            <a:prstGeom prst="roundRect">
              <a:avLst>
                <a:gd fmla="val 9683" name="adj"/>
              </a:avLst>
            </a:prstGeom>
            <a:solidFill>
              <a:srgbClr val="FFFFFF"/>
            </a:solidFill>
            <a:ln cap="flat" cmpd="sng" w="9525">
              <a:solidFill>
                <a:schemeClr val="dk1"/>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pic>
          <p:nvPicPr>
            <p:cNvPr id="476" name="Google Shape;476;p43"/>
            <p:cNvPicPr preferRelativeResize="0"/>
            <p:nvPr/>
          </p:nvPicPr>
          <p:blipFill>
            <a:blip r:embed="rId6">
              <a:alphaModFix/>
            </a:blip>
            <a:stretch>
              <a:fillRect/>
            </a:stretch>
          </p:blipFill>
          <p:spPr>
            <a:xfrm>
              <a:off x="11561626" y="1653697"/>
              <a:ext cx="1083600" cy="1083600"/>
            </a:xfrm>
            <a:prstGeom prst="roundRect">
              <a:avLst>
                <a:gd fmla="val 0" name="adj"/>
              </a:avLst>
            </a:prstGeom>
            <a:noFill/>
            <a:ln>
              <a:noFill/>
            </a:ln>
          </p:spPr>
        </p:pic>
        <p:sp>
          <p:nvSpPr>
            <p:cNvPr id="477" name="Google Shape;477;p43">
              <a:hlinkClick r:id="rId7"/>
            </p:cNvPr>
            <p:cNvSpPr/>
            <p:nvPr/>
          </p:nvSpPr>
          <p:spPr>
            <a:xfrm>
              <a:off x="11662775" y="2746725"/>
              <a:ext cx="905400" cy="243300"/>
            </a:xfrm>
            <a:prstGeom prst="roundRect">
              <a:avLst>
                <a:gd fmla="val 50000" name="adj"/>
              </a:avLst>
            </a:prstGeom>
            <a:solidFill>
              <a:srgbClr val="B1CDFF"/>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rPr lang="en-US" sz="500">
                  <a:solidFill>
                    <a:schemeClr val="dk1"/>
                  </a:solidFill>
                  <a:uFill>
                    <a:noFill/>
                  </a:uFill>
                  <a:latin typeface="Google Sans SemiBold"/>
                  <a:ea typeface="Google Sans SemiBold"/>
                  <a:cs typeface="Google Sans SemiBold"/>
                  <a:sym typeface="Google Sans SemiBold"/>
                  <a:hlinkClick r:id="rId8">
                    <a:extLst>
                      <a:ext uri="{A12FA001-AC4F-418D-AE19-62706E023703}">
                        <ahyp:hlinkClr val="tx"/>
                      </a:ext>
                    </a:extLst>
                  </a:hlinkClick>
                </a:rPr>
                <a:t>Link</a:t>
              </a:r>
              <a:endParaRPr sz="500">
                <a:solidFill>
                  <a:schemeClr val="dk1"/>
                </a:solidFill>
                <a:latin typeface="Google Sans SemiBold"/>
                <a:ea typeface="Google Sans SemiBold"/>
                <a:cs typeface="Google Sans SemiBold"/>
                <a:sym typeface="Google Sans SemiBold"/>
              </a:endParaRPr>
            </a:p>
          </p:txBody>
        </p:sp>
      </p:grpSp>
      <p:cxnSp>
        <p:nvCxnSpPr>
          <p:cNvPr id="478" name="Google Shape;478;p43"/>
          <p:cNvCxnSpPr/>
          <p:nvPr/>
        </p:nvCxnSpPr>
        <p:spPr>
          <a:xfrm>
            <a:off x="477594" y="3103738"/>
            <a:ext cx="8223300" cy="0"/>
          </a:xfrm>
          <a:prstGeom prst="straightConnector1">
            <a:avLst/>
          </a:prstGeom>
          <a:noFill/>
          <a:ln cap="flat" cmpd="sng" w="9525">
            <a:solidFill>
              <a:schemeClr val="dk1"/>
            </a:solidFill>
            <a:prstDash val="solid"/>
            <a:round/>
            <a:headEnd len="med" w="med" type="none"/>
            <a:tailEnd len="med" w="med" type="none"/>
          </a:ln>
        </p:spPr>
      </p:cxnSp>
      <p:pic>
        <p:nvPicPr>
          <p:cNvPr id="479" name="Google Shape;479;p43"/>
          <p:cNvPicPr preferRelativeResize="0"/>
          <p:nvPr/>
        </p:nvPicPr>
        <p:blipFill>
          <a:blip r:embed="rId9">
            <a:alphaModFix/>
          </a:blip>
          <a:stretch>
            <a:fillRect/>
          </a:stretch>
        </p:blipFill>
        <p:spPr>
          <a:xfrm>
            <a:off x="3951110" y="3392278"/>
            <a:ext cx="220860" cy="190843"/>
          </a:xfrm>
          <a:prstGeom prst="rect">
            <a:avLst/>
          </a:prstGeom>
          <a:noFill/>
          <a:ln>
            <a:noFill/>
          </a:ln>
        </p:spPr>
      </p:pic>
      <p:sp>
        <p:nvSpPr>
          <p:cNvPr id="480" name="Google Shape;480;p43"/>
          <p:cNvSpPr txBox="1"/>
          <p:nvPr/>
        </p:nvSpPr>
        <p:spPr>
          <a:xfrm>
            <a:off x="3948955" y="3671234"/>
            <a:ext cx="10902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000">
                <a:solidFill>
                  <a:schemeClr val="dk1"/>
                </a:solidFill>
                <a:latin typeface="Google Sans SemiBold"/>
                <a:ea typeface="Google Sans SemiBold"/>
                <a:cs typeface="Google Sans SemiBold"/>
                <a:sym typeface="Google Sans SemiBold"/>
              </a:rPr>
              <a:t>Caution</a:t>
            </a:r>
            <a:endParaRPr sz="900">
              <a:solidFill>
                <a:schemeClr val="dk1"/>
              </a:solidFill>
              <a:latin typeface="Google Sans"/>
              <a:ea typeface="Google Sans"/>
              <a:cs typeface="Google Sans"/>
              <a:sym typeface="Google Sans"/>
            </a:endParaRPr>
          </a:p>
        </p:txBody>
      </p:sp>
      <p:sp>
        <p:nvSpPr>
          <p:cNvPr id="481" name="Google Shape;481;p43"/>
          <p:cNvSpPr txBox="1"/>
          <p:nvPr/>
        </p:nvSpPr>
        <p:spPr>
          <a:xfrm>
            <a:off x="4635953" y="3335406"/>
            <a:ext cx="3829800" cy="1023600"/>
          </a:xfrm>
          <a:prstGeom prst="rect">
            <a:avLst/>
          </a:prstGeom>
          <a:noFill/>
          <a:ln>
            <a:noFill/>
          </a:ln>
        </p:spPr>
        <p:txBody>
          <a:bodyPr anchorCtr="0" anchor="t" bIns="57150" lIns="57150" spcFirstLastPara="1" rIns="57150" wrap="square" tIns="57150">
            <a:spAutoFit/>
          </a:bodyPr>
          <a:lstStyle/>
          <a:p>
            <a:pPr indent="0" lvl="0" marL="0" rtl="0" algn="l">
              <a:spcBef>
                <a:spcPts val="0"/>
              </a:spcBef>
              <a:spcAft>
                <a:spcPts val="0"/>
              </a:spcAft>
              <a:buClr>
                <a:schemeClr val="dk1"/>
              </a:buClr>
              <a:buSzPts val="1100"/>
              <a:buFont typeface="Arial"/>
              <a:buNone/>
            </a:pPr>
            <a:r>
              <a:rPr b="1" lang="en-US" sz="800">
                <a:solidFill>
                  <a:schemeClr val="dk1"/>
                </a:solidFill>
                <a:latin typeface="Google Sans"/>
                <a:ea typeface="Google Sans"/>
                <a:cs typeface="Google Sans"/>
                <a:sym typeface="Google Sans"/>
              </a:rPr>
              <a:t>Pixel 9 Pro XL contains a class 1 laser module</a:t>
            </a:r>
            <a:endParaRPr b="1" sz="8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US" sz="600">
                <a:solidFill>
                  <a:schemeClr val="dk1"/>
                </a:solidFill>
                <a:latin typeface="Google Sans"/>
                <a:ea typeface="Google Sans"/>
                <a:cs typeface="Google Sans"/>
                <a:sym typeface="Google Sans"/>
              </a:rPr>
              <a:t>The design of the device incorporates optics and protective housing such that there’s no access to a level of laser radiation above class 1 during normal use or approved servicing. </a:t>
            </a:r>
            <a:endParaRPr sz="6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6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US" sz="600">
                <a:solidFill>
                  <a:schemeClr val="dk1"/>
                </a:solidFill>
                <a:latin typeface="Google Sans"/>
                <a:ea typeface="Google Sans"/>
                <a:cs typeface="Google Sans"/>
                <a:sym typeface="Google Sans"/>
              </a:rPr>
              <a:t>Use of controls or adjustments or performance of procedures other than those specified herein may result in hazardous radiation exposure.</a:t>
            </a:r>
            <a:endParaRPr sz="6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6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6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Google Sans"/>
              <a:ea typeface="Google Sans"/>
              <a:cs typeface="Google Sans"/>
              <a:sym typeface="Google Sans"/>
            </a:endParaRPr>
          </a:p>
        </p:txBody>
      </p:sp>
      <p:sp>
        <p:nvSpPr>
          <p:cNvPr id="482" name="Google Shape;482;p43"/>
          <p:cNvSpPr txBox="1"/>
          <p:nvPr>
            <p:ph idx="12" type="sldNum"/>
          </p:nvPr>
        </p:nvSpPr>
        <p:spPr>
          <a:xfrm>
            <a:off x="7957652" y="48520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6" name="Shape 486"/>
        <p:cNvGrpSpPr/>
        <p:nvPr/>
      </p:nvGrpSpPr>
      <p:grpSpPr>
        <a:xfrm>
          <a:off x="0" y="0"/>
          <a:ext cx="0" cy="0"/>
          <a:chOff x="0" y="0"/>
          <a:chExt cx="0" cy="0"/>
        </a:xfrm>
      </p:grpSpPr>
      <p:sp>
        <p:nvSpPr>
          <p:cNvPr id="487" name="Google Shape;487;p44"/>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488" name="Google Shape;488;p44"/>
          <p:cNvSpPr txBox="1"/>
          <p:nvPr>
            <p:ph idx="4294967295" type="title"/>
          </p:nvPr>
        </p:nvSpPr>
        <p:spPr>
          <a:xfrm>
            <a:off x="355326" y="479450"/>
            <a:ext cx="5538600" cy="429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Pixel 9 Pro XL: Expanded view</a:t>
            </a:r>
            <a:endParaRPr/>
          </a:p>
        </p:txBody>
      </p:sp>
      <p:pic>
        <p:nvPicPr>
          <p:cNvPr id="489" name="Google Shape;489;p44"/>
          <p:cNvPicPr preferRelativeResize="0"/>
          <p:nvPr/>
        </p:nvPicPr>
        <p:blipFill>
          <a:blip r:embed="rId3">
            <a:alphaModFix/>
          </a:blip>
          <a:stretch>
            <a:fillRect/>
          </a:stretch>
        </p:blipFill>
        <p:spPr>
          <a:xfrm>
            <a:off x="737500" y="917350"/>
            <a:ext cx="7518705" cy="2851288"/>
          </a:xfrm>
          <a:prstGeom prst="rect">
            <a:avLst/>
          </a:prstGeom>
          <a:noFill/>
          <a:ln>
            <a:noFill/>
          </a:ln>
        </p:spPr>
      </p:pic>
      <p:sp>
        <p:nvSpPr>
          <p:cNvPr id="490" name="Google Shape;490;p44"/>
          <p:cNvSpPr/>
          <p:nvPr/>
        </p:nvSpPr>
        <p:spPr>
          <a:xfrm>
            <a:off x="1155984" y="1932831"/>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491" name="Google Shape;491;p44"/>
          <p:cNvSpPr/>
          <p:nvPr/>
        </p:nvSpPr>
        <p:spPr>
          <a:xfrm>
            <a:off x="1715753" y="1835481"/>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492" name="Google Shape;492;p44"/>
          <p:cNvSpPr/>
          <p:nvPr/>
        </p:nvSpPr>
        <p:spPr>
          <a:xfrm>
            <a:off x="2252365" y="1725806"/>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493" name="Google Shape;493;p44"/>
          <p:cNvSpPr/>
          <p:nvPr/>
        </p:nvSpPr>
        <p:spPr>
          <a:xfrm>
            <a:off x="7126890" y="958750"/>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25</a:t>
            </a:r>
            <a:endParaRPr b="1" sz="600">
              <a:solidFill>
                <a:srgbClr val="FFFFFF"/>
              </a:solidFill>
              <a:latin typeface="Google Sans Text"/>
              <a:ea typeface="Google Sans Text"/>
              <a:cs typeface="Google Sans Text"/>
              <a:sym typeface="Google Sans Text"/>
            </a:endParaRPr>
          </a:p>
        </p:txBody>
      </p:sp>
      <p:sp>
        <p:nvSpPr>
          <p:cNvPr id="494" name="Google Shape;494;p44"/>
          <p:cNvSpPr/>
          <p:nvPr/>
        </p:nvSpPr>
        <p:spPr>
          <a:xfrm>
            <a:off x="7473190" y="1561850"/>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26</a:t>
            </a:r>
            <a:endParaRPr b="1" sz="600">
              <a:solidFill>
                <a:srgbClr val="FFFFFF"/>
              </a:solidFill>
              <a:latin typeface="Google Sans Text"/>
              <a:ea typeface="Google Sans Text"/>
              <a:cs typeface="Google Sans Text"/>
              <a:sym typeface="Google Sans Text"/>
            </a:endParaRPr>
          </a:p>
        </p:txBody>
      </p:sp>
      <p:sp>
        <p:nvSpPr>
          <p:cNvPr id="495" name="Google Shape;495;p44"/>
          <p:cNvSpPr/>
          <p:nvPr/>
        </p:nvSpPr>
        <p:spPr>
          <a:xfrm>
            <a:off x="3478759" y="1522706"/>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11</a:t>
            </a:r>
            <a:endParaRPr b="1" sz="600">
              <a:solidFill>
                <a:srgbClr val="FFFFFF"/>
              </a:solidFill>
              <a:latin typeface="Google Sans Text"/>
              <a:ea typeface="Google Sans Text"/>
              <a:cs typeface="Google Sans Text"/>
              <a:sym typeface="Google Sans Text"/>
            </a:endParaRPr>
          </a:p>
        </p:txBody>
      </p:sp>
      <p:sp>
        <p:nvSpPr>
          <p:cNvPr id="496" name="Google Shape;496;p44"/>
          <p:cNvSpPr/>
          <p:nvPr/>
        </p:nvSpPr>
        <p:spPr>
          <a:xfrm>
            <a:off x="3642522" y="1488787"/>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12</a:t>
            </a:r>
            <a:endParaRPr b="1" sz="600">
              <a:solidFill>
                <a:srgbClr val="FFFFFF"/>
              </a:solidFill>
              <a:latin typeface="Google Sans Text"/>
              <a:ea typeface="Google Sans Text"/>
              <a:cs typeface="Google Sans Text"/>
              <a:sym typeface="Google Sans Text"/>
            </a:endParaRPr>
          </a:p>
        </p:txBody>
      </p:sp>
      <p:sp>
        <p:nvSpPr>
          <p:cNvPr id="497" name="Google Shape;497;p44"/>
          <p:cNvSpPr/>
          <p:nvPr/>
        </p:nvSpPr>
        <p:spPr>
          <a:xfrm>
            <a:off x="3853834" y="1473906"/>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13</a:t>
            </a:r>
            <a:endParaRPr b="1" sz="600">
              <a:solidFill>
                <a:srgbClr val="FFFFFF"/>
              </a:solidFill>
              <a:latin typeface="Google Sans Text"/>
              <a:ea typeface="Google Sans Text"/>
              <a:cs typeface="Google Sans Text"/>
              <a:sym typeface="Google Sans Text"/>
            </a:endParaRPr>
          </a:p>
        </p:txBody>
      </p:sp>
      <p:sp>
        <p:nvSpPr>
          <p:cNvPr id="498" name="Google Shape;498;p44"/>
          <p:cNvSpPr/>
          <p:nvPr/>
        </p:nvSpPr>
        <p:spPr>
          <a:xfrm>
            <a:off x="4012022" y="1452831"/>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14</a:t>
            </a:r>
            <a:endParaRPr b="1" sz="600">
              <a:solidFill>
                <a:srgbClr val="FFFFFF"/>
              </a:solidFill>
              <a:latin typeface="Google Sans Text"/>
              <a:ea typeface="Google Sans Text"/>
              <a:cs typeface="Google Sans Text"/>
              <a:sym typeface="Google Sans Text"/>
            </a:endParaRPr>
          </a:p>
        </p:txBody>
      </p:sp>
      <p:sp>
        <p:nvSpPr>
          <p:cNvPr id="499" name="Google Shape;499;p44"/>
          <p:cNvSpPr/>
          <p:nvPr/>
        </p:nvSpPr>
        <p:spPr>
          <a:xfrm>
            <a:off x="4228909" y="1426406"/>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15</a:t>
            </a:r>
            <a:endParaRPr b="1" sz="600">
              <a:solidFill>
                <a:srgbClr val="FFFFFF"/>
              </a:solidFill>
              <a:latin typeface="Google Sans Text"/>
              <a:ea typeface="Google Sans Text"/>
              <a:cs typeface="Google Sans Text"/>
              <a:sym typeface="Google Sans Text"/>
            </a:endParaRPr>
          </a:p>
        </p:txBody>
      </p:sp>
      <p:sp>
        <p:nvSpPr>
          <p:cNvPr id="500" name="Google Shape;500;p44"/>
          <p:cNvSpPr/>
          <p:nvPr/>
        </p:nvSpPr>
        <p:spPr>
          <a:xfrm>
            <a:off x="4445797" y="1426406"/>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16</a:t>
            </a:r>
            <a:endParaRPr b="1" sz="600">
              <a:solidFill>
                <a:srgbClr val="FFFFFF"/>
              </a:solidFill>
              <a:latin typeface="Google Sans Text"/>
              <a:ea typeface="Google Sans Text"/>
              <a:cs typeface="Google Sans Text"/>
              <a:sym typeface="Google Sans Text"/>
            </a:endParaRPr>
          </a:p>
        </p:txBody>
      </p:sp>
      <p:sp>
        <p:nvSpPr>
          <p:cNvPr id="501" name="Google Shape;501;p44"/>
          <p:cNvSpPr/>
          <p:nvPr/>
        </p:nvSpPr>
        <p:spPr>
          <a:xfrm>
            <a:off x="4789934" y="1370331"/>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17</a:t>
            </a:r>
            <a:endParaRPr b="1" sz="600">
              <a:solidFill>
                <a:srgbClr val="FFFFFF"/>
              </a:solidFill>
              <a:latin typeface="Google Sans Text"/>
              <a:ea typeface="Google Sans Text"/>
              <a:cs typeface="Google Sans Text"/>
              <a:sym typeface="Google Sans Text"/>
            </a:endParaRPr>
          </a:p>
        </p:txBody>
      </p:sp>
      <p:sp>
        <p:nvSpPr>
          <p:cNvPr id="502" name="Google Shape;502;p44"/>
          <p:cNvSpPr/>
          <p:nvPr/>
        </p:nvSpPr>
        <p:spPr>
          <a:xfrm>
            <a:off x="5134072" y="1317381"/>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18</a:t>
            </a:r>
            <a:endParaRPr b="1" sz="600">
              <a:solidFill>
                <a:srgbClr val="FFFFFF"/>
              </a:solidFill>
              <a:latin typeface="Google Sans Text"/>
              <a:ea typeface="Google Sans Text"/>
              <a:cs typeface="Google Sans Text"/>
              <a:sym typeface="Google Sans Text"/>
            </a:endParaRPr>
          </a:p>
        </p:txBody>
      </p:sp>
      <p:sp>
        <p:nvSpPr>
          <p:cNvPr id="503" name="Google Shape;503;p44"/>
          <p:cNvSpPr/>
          <p:nvPr/>
        </p:nvSpPr>
        <p:spPr>
          <a:xfrm>
            <a:off x="5308547" y="1208506"/>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19</a:t>
            </a:r>
            <a:endParaRPr b="1" sz="600">
              <a:solidFill>
                <a:srgbClr val="FFFFFF"/>
              </a:solidFill>
              <a:latin typeface="Google Sans Text"/>
              <a:ea typeface="Google Sans Text"/>
              <a:cs typeface="Google Sans Text"/>
              <a:sym typeface="Google Sans Text"/>
            </a:endParaRPr>
          </a:p>
        </p:txBody>
      </p:sp>
      <p:sp>
        <p:nvSpPr>
          <p:cNvPr id="504" name="Google Shape;504;p44"/>
          <p:cNvSpPr/>
          <p:nvPr/>
        </p:nvSpPr>
        <p:spPr>
          <a:xfrm>
            <a:off x="5501503" y="1208500"/>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20</a:t>
            </a:r>
            <a:endParaRPr b="1" sz="600">
              <a:solidFill>
                <a:srgbClr val="FFFFFF"/>
              </a:solidFill>
              <a:latin typeface="Google Sans Text"/>
              <a:ea typeface="Google Sans Text"/>
              <a:cs typeface="Google Sans Text"/>
              <a:sym typeface="Google Sans Text"/>
            </a:endParaRPr>
          </a:p>
        </p:txBody>
      </p:sp>
      <p:sp>
        <p:nvSpPr>
          <p:cNvPr id="505" name="Google Shape;505;p44"/>
          <p:cNvSpPr/>
          <p:nvPr/>
        </p:nvSpPr>
        <p:spPr>
          <a:xfrm>
            <a:off x="5721390" y="1115950"/>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21</a:t>
            </a:r>
            <a:endParaRPr b="1" sz="600">
              <a:solidFill>
                <a:srgbClr val="FFFFFF"/>
              </a:solidFill>
              <a:latin typeface="Google Sans Text"/>
              <a:ea typeface="Google Sans Text"/>
              <a:cs typeface="Google Sans Text"/>
              <a:sym typeface="Google Sans Text"/>
            </a:endParaRPr>
          </a:p>
        </p:txBody>
      </p:sp>
      <p:sp>
        <p:nvSpPr>
          <p:cNvPr id="506" name="Google Shape;506;p44"/>
          <p:cNvSpPr/>
          <p:nvPr/>
        </p:nvSpPr>
        <p:spPr>
          <a:xfrm>
            <a:off x="5941278" y="1115950"/>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22</a:t>
            </a:r>
            <a:endParaRPr b="1" sz="600">
              <a:solidFill>
                <a:srgbClr val="FFFFFF"/>
              </a:solidFill>
              <a:latin typeface="Google Sans Text"/>
              <a:ea typeface="Google Sans Text"/>
              <a:cs typeface="Google Sans Text"/>
              <a:sym typeface="Google Sans Text"/>
            </a:endParaRPr>
          </a:p>
        </p:txBody>
      </p:sp>
      <p:sp>
        <p:nvSpPr>
          <p:cNvPr id="507" name="Google Shape;507;p44"/>
          <p:cNvSpPr/>
          <p:nvPr/>
        </p:nvSpPr>
        <p:spPr>
          <a:xfrm>
            <a:off x="6161165" y="1044625"/>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23</a:t>
            </a:r>
            <a:endParaRPr b="1" sz="600">
              <a:solidFill>
                <a:srgbClr val="FFFFFF"/>
              </a:solidFill>
              <a:latin typeface="Google Sans Text"/>
              <a:ea typeface="Google Sans Text"/>
              <a:cs typeface="Google Sans Text"/>
              <a:sym typeface="Google Sans Text"/>
            </a:endParaRPr>
          </a:p>
        </p:txBody>
      </p:sp>
      <p:sp>
        <p:nvSpPr>
          <p:cNvPr id="508" name="Google Shape;508;p44"/>
          <p:cNvSpPr/>
          <p:nvPr/>
        </p:nvSpPr>
        <p:spPr>
          <a:xfrm>
            <a:off x="6590453" y="1588281"/>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24</a:t>
            </a:r>
            <a:endParaRPr b="1" sz="600">
              <a:solidFill>
                <a:srgbClr val="FFFFFF"/>
              </a:solidFill>
              <a:latin typeface="Google Sans Text"/>
              <a:ea typeface="Google Sans Text"/>
              <a:cs typeface="Google Sans Text"/>
              <a:sym typeface="Google Sans Text"/>
            </a:endParaRPr>
          </a:p>
        </p:txBody>
      </p:sp>
      <p:sp>
        <p:nvSpPr>
          <p:cNvPr id="509" name="Google Shape;509;p44"/>
          <p:cNvSpPr/>
          <p:nvPr/>
        </p:nvSpPr>
        <p:spPr>
          <a:xfrm>
            <a:off x="2512234" y="1770631"/>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a:t>
            </a:r>
            <a:endParaRPr b="1" sz="600">
              <a:solidFill>
                <a:srgbClr val="FFFFFF"/>
              </a:solidFill>
              <a:latin typeface="Google Sans Text"/>
              <a:ea typeface="Google Sans Text"/>
              <a:cs typeface="Google Sans Text"/>
              <a:sym typeface="Google Sans Text"/>
            </a:endParaRPr>
          </a:p>
        </p:txBody>
      </p:sp>
      <p:sp>
        <p:nvSpPr>
          <p:cNvPr id="510" name="Google Shape;510;p44"/>
          <p:cNvSpPr/>
          <p:nvPr/>
        </p:nvSpPr>
        <p:spPr>
          <a:xfrm>
            <a:off x="2647684" y="1725806"/>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5</a:t>
            </a:r>
            <a:endParaRPr b="1" sz="600">
              <a:solidFill>
                <a:srgbClr val="FFFFFF"/>
              </a:solidFill>
              <a:latin typeface="Google Sans Text"/>
              <a:ea typeface="Google Sans Text"/>
              <a:cs typeface="Google Sans Text"/>
              <a:sym typeface="Google Sans Text"/>
            </a:endParaRPr>
          </a:p>
        </p:txBody>
      </p:sp>
      <p:sp>
        <p:nvSpPr>
          <p:cNvPr id="511" name="Google Shape;511;p44"/>
          <p:cNvSpPr/>
          <p:nvPr/>
        </p:nvSpPr>
        <p:spPr>
          <a:xfrm>
            <a:off x="2783134" y="1693568"/>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6</a:t>
            </a:r>
            <a:endParaRPr b="1" sz="600">
              <a:solidFill>
                <a:srgbClr val="FFFFFF"/>
              </a:solidFill>
              <a:latin typeface="Google Sans Text"/>
              <a:ea typeface="Google Sans Text"/>
              <a:cs typeface="Google Sans Text"/>
              <a:sym typeface="Google Sans Text"/>
            </a:endParaRPr>
          </a:p>
        </p:txBody>
      </p:sp>
      <p:sp>
        <p:nvSpPr>
          <p:cNvPr id="512" name="Google Shape;512;p44"/>
          <p:cNvSpPr/>
          <p:nvPr/>
        </p:nvSpPr>
        <p:spPr>
          <a:xfrm>
            <a:off x="2910297" y="1677206"/>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7</a:t>
            </a:r>
            <a:endParaRPr b="1" sz="600">
              <a:solidFill>
                <a:srgbClr val="FFFFFF"/>
              </a:solidFill>
              <a:latin typeface="Google Sans Text"/>
              <a:ea typeface="Google Sans Text"/>
              <a:cs typeface="Google Sans Text"/>
              <a:sym typeface="Google Sans Text"/>
            </a:endParaRPr>
          </a:p>
        </p:txBody>
      </p:sp>
      <p:sp>
        <p:nvSpPr>
          <p:cNvPr id="513" name="Google Shape;513;p44"/>
          <p:cNvSpPr/>
          <p:nvPr/>
        </p:nvSpPr>
        <p:spPr>
          <a:xfrm>
            <a:off x="3043009" y="1658156"/>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8</a:t>
            </a:r>
            <a:endParaRPr b="1" sz="600">
              <a:solidFill>
                <a:srgbClr val="FFFFFF"/>
              </a:solidFill>
              <a:latin typeface="Google Sans Text"/>
              <a:ea typeface="Google Sans Text"/>
              <a:cs typeface="Google Sans Text"/>
              <a:sym typeface="Google Sans Text"/>
            </a:endParaRPr>
          </a:p>
        </p:txBody>
      </p:sp>
      <p:sp>
        <p:nvSpPr>
          <p:cNvPr id="514" name="Google Shape;514;p44"/>
          <p:cNvSpPr/>
          <p:nvPr/>
        </p:nvSpPr>
        <p:spPr>
          <a:xfrm>
            <a:off x="3207859" y="1609356"/>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9</a:t>
            </a:r>
            <a:endParaRPr b="1" sz="600">
              <a:solidFill>
                <a:srgbClr val="FFFFFF"/>
              </a:solidFill>
              <a:latin typeface="Google Sans Text"/>
              <a:ea typeface="Google Sans Text"/>
              <a:cs typeface="Google Sans Text"/>
              <a:sym typeface="Google Sans Text"/>
            </a:endParaRPr>
          </a:p>
        </p:txBody>
      </p:sp>
      <p:sp>
        <p:nvSpPr>
          <p:cNvPr id="515" name="Google Shape;515;p44"/>
          <p:cNvSpPr/>
          <p:nvPr/>
        </p:nvSpPr>
        <p:spPr>
          <a:xfrm>
            <a:off x="3343309" y="1541756"/>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10</a:t>
            </a:r>
            <a:endParaRPr b="1" sz="600">
              <a:solidFill>
                <a:srgbClr val="FFFFFF"/>
              </a:solidFill>
              <a:latin typeface="Google Sans Text"/>
              <a:ea typeface="Google Sans Text"/>
              <a:cs typeface="Google Sans Text"/>
              <a:sym typeface="Google Sans Text"/>
            </a:endParaRPr>
          </a:p>
        </p:txBody>
      </p:sp>
      <p:sp>
        <p:nvSpPr>
          <p:cNvPr id="516" name="Google Shape;516;p44"/>
          <p:cNvSpPr txBox="1"/>
          <p:nvPr>
            <p:ph idx="4294967295" type="title"/>
          </p:nvPr>
        </p:nvSpPr>
        <p:spPr>
          <a:xfrm>
            <a:off x="940577" y="3768650"/>
            <a:ext cx="2681700" cy="12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0" lang="en-US" sz="900">
                <a:latin typeface="Google Sans SemiBold"/>
                <a:ea typeface="Google Sans SemiBold"/>
                <a:cs typeface="Google Sans SemiBold"/>
                <a:sym typeface="Google Sans SemiBold"/>
              </a:rPr>
              <a:t>Pixel 9 Pro XL part ID</a:t>
            </a:r>
            <a:endParaRPr b="0" sz="900">
              <a:latin typeface="Google Sans SemiBold"/>
              <a:ea typeface="Google Sans SemiBold"/>
              <a:cs typeface="Google Sans SemiBold"/>
              <a:sym typeface="Google Sans SemiBold"/>
            </a:endParaRPr>
          </a:p>
        </p:txBody>
      </p:sp>
      <p:graphicFrame>
        <p:nvGraphicFramePr>
          <p:cNvPr id="517" name="Google Shape;517;p44"/>
          <p:cNvGraphicFramePr/>
          <p:nvPr/>
        </p:nvGraphicFramePr>
        <p:xfrm>
          <a:off x="940569" y="3980881"/>
          <a:ext cx="3000000" cy="3000000"/>
        </p:xfrm>
        <a:graphic>
          <a:graphicData uri="http://schemas.openxmlformats.org/drawingml/2006/table">
            <a:tbl>
              <a:tblPr>
                <a:noFill/>
                <a:tableStyleId>{92FA5CA0-B55C-41DF-9AAD-D6B9732A0505}</a:tableStyleId>
              </a:tblPr>
              <a:tblGrid>
                <a:gridCol w="291450"/>
                <a:gridCol w="900650"/>
                <a:gridCol w="291450"/>
                <a:gridCol w="897275"/>
                <a:gridCol w="291450"/>
                <a:gridCol w="897275"/>
                <a:gridCol w="291450"/>
                <a:gridCol w="897275"/>
                <a:gridCol w="291450"/>
                <a:gridCol w="957325"/>
                <a:gridCol w="291450"/>
                <a:gridCol w="1002525"/>
              </a:tblGrid>
              <a:tr h="88075">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Display module</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8</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Top speaker</a:t>
                      </a:r>
                      <a:endParaRPr sz="600">
                        <a:solidFill>
                          <a:srgbClr val="202124"/>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15</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Logic board</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US" sz="600">
                          <a:latin typeface="Google Sans Text"/>
                          <a:ea typeface="Google Sans Text"/>
                          <a:cs typeface="Google Sans Text"/>
                          <a:sym typeface="Google Sans Text"/>
                        </a:rPr>
                        <a:t>22</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Front camera FOF</a:t>
                      </a:r>
                      <a:endParaRPr sz="600">
                        <a:solidFill>
                          <a:srgbClr val="24A863"/>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US" sz="600">
                          <a:latin typeface="Google Sans Text"/>
                          <a:ea typeface="Google Sans Text"/>
                          <a:cs typeface="Google Sans Text"/>
                          <a:sym typeface="Google Sans Text"/>
                        </a:rPr>
                        <a:t>29</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DJ flex</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latin typeface="Google Sans Text"/>
                          <a:ea typeface="Google Sans Text"/>
                          <a:cs typeface="Google Sans Text"/>
                          <a:sym typeface="Google Sans Text"/>
                        </a:rPr>
                        <a:t>36</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V</a:t>
                      </a:r>
                      <a:r>
                        <a:rPr lang="en-US" sz="600">
                          <a:latin typeface="Google Sans Text"/>
                          <a:ea typeface="Google Sans Text"/>
                          <a:cs typeface="Google Sans Text"/>
                          <a:sym typeface="Google Sans Text"/>
                        </a:rPr>
                        <a:t>ibrator</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88075">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2</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Display adhesive</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9</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Front camera</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16</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Cable</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23</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NFC mylar</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30</a:t>
                      </a:r>
                      <a:endParaRPr sz="600">
                        <a:solidFill>
                          <a:srgbClr val="202124"/>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Battery</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solidFill>
                            <a:srgbClr val="202124"/>
                          </a:solidFill>
                          <a:latin typeface="Google Sans Text"/>
                          <a:ea typeface="Google Sans Text"/>
                          <a:cs typeface="Google Sans Text"/>
                          <a:sym typeface="Google Sans Text"/>
                        </a:rPr>
                        <a:t>37</a:t>
                      </a:r>
                      <a:endParaRPr b="1" sz="600">
                        <a:solidFill>
                          <a:srgbClr val="202124"/>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Bottom speaker</a:t>
                      </a:r>
                      <a:endParaRPr b="1" sz="600">
                        <a:solidFill>
                          <a:srgbClr val="202124"/>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88075">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3</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Enclosure</a:t>
                      </a:r>
                      <a:endParaRPr sz="600">
                        <a:solidFill>
                          <a:srgbClr val="202124"/>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10</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mmWave flex</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17</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Rear camera</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t>24</a:t>
                      </a:r>
                      <a:endParaRPr b="1" sz="600"/>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NFC/WLC cowling</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solidFill>
                            <a:srgbClr val="202124"/>
                          </a:solidFill>
                          <a:latin typeface="Google Sans Text"/>
                          <a:ea typeface="Google Sans Text"/>
                          <a:cs typeface="Google Sans Text"/>
                          <a:sym typeface="Google Sans Text"/>
                        </a:rPr>
                        <a:t>  </a:t>
                      </a:r>
                      <a:r>
                        <a:rPr b="1" lang="en-US" sz="600">
                          <a:solidFill>
                            <a:srgbClr val="202124"/>
                          </a:solidFill>
                          <a:latin typeface="Google Sans Text"/>
                          <a:ea typeface="Google Sans Text"/>
                          <a:cs typeface="Google Sans Text"/>
                          <a:sym typeface="Google Sans Text"/>
                        </a:rPr>
                        <a:t> 31</a:t>
                      </a:r>
                      <a:endParaRPr b="1" sz="600">
                        <a:solidFill>
                          <a:srgbClr val="202124"/>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SIM tray</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solidFill>
                            <a:srgbClr val="202124"/>
                          </a:solidFill>
                          <a:latin typeface="Google Sans Text"/>
                          <a:ea typeface="Google Sans Text"/>
                          <a:cs typeface="Google Sans Text"/>
                          <a:sym typeface="Google Sans Text"/>
                        </a:rPr>
                        <a:t>38</a:t>
                      </a:r>
                      <a:endParaRPr b="1" sz="600">
                        <a:solidFill>
                          <a:srgbClr val="202124"/>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Display cowling</a:t>
                      </a:r>
                      <a:endParaRPr b="1" sz="600">
                        <a:solidFill>
                          <a:srgbClr val="202124"/>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176200">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4</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Board</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11</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mmWave TIM</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18</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FCAM cowling</a:t>
                      </a:r>
                      <a:endParaRPr sz="600">
                        <a:solidFill>
                          <a:srgbClr val="202124"/>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25</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BG adhesive</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solidFill>
                            <a:srgbClr val="202124"/>
                          </a:solidFill>
                          <a:latin typeface="Google Sans Text"/>
                          <a:ea typeface="Google Sans Text"/>
                          <a:cs typeface="Google Sans Text"/>
                          <a:sym typeface="Google Sans Text"/>
                        </a:rPr>
                        <a:t>   32</a:t>
                      </a:r>
                      <a:endParaRPr sz="600">
                        <a:solidFill>
                          <a:srgbClr val="24A863"/>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DJ flex tape</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176200">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5</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Cowling</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12</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mmWave module</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19</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WLC cowling</a:t>
                      </a:r>
                      <a:endParaRPr sz="600"/>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26</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Screw</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solidFill>
                            <a:srgbClr val="202124"/>
                          </a:solidFill>
                          <a:latin typeface="Google Sans Text"/>
                          <a:ea typeface="Google Sans Text"/>
                          <a:cs typeface="Google Sans Text"/>
                          <a:sym typeface="Google Sans Text"/>
                        </a:rPr>
                        <a:t>   33</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CLB cowling</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176200">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6</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FOF</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13</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SOC TIM</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solidFill>
                            <a:srgbClr val="202124"/>
                          </a:solidFill>
                          <a:latin typeface="Google Sans Text"/>
                          <a:ea typeface="Google Sans Text"/>
                          <a:cs typeface="Google Sans Text"/>
                          <a:sym typeface="Google Sans Text"/>
                        </a:rPr>
                        <a:t>20</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UWB cowing</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27</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BG sub</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solidFill>
                            <a:srgbClr val="202124"/>
                          </a:solidFill>
                          <a:latin typeface="Google Sans Text"/>
                          <a:ea typeface="Google Sans Text"/>
                          <a:cs typeface="Google Sans Text"/>
                          <a:sym typeface="Google Sans Text"/>
                        </a:rPr>
                        <a:t>   34</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Chin board</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92475">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7</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Top speaker FOF</a:t>
                      </a:r>
                      <a:endParaRPr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14</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P-sensor foam</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600">
                          <a:latin typeface="Google Sans Text"/>
                          <a:ea typeface="Google Sans Text"/>
                          <a:cs typeface="Google Sans Text"/>
                          <a:sym typeface="Google Sans Text"/>
                        </a:rPr>
                        <a:t>21</a:t>
                      </a:r>
                      <a:endParaRPr b="1" sz="600">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LDAF flex</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latin typeface="Google Sans Text"/>
                          <a:ea typeface="Google Sans Text"/>
                          <a:cs typeface="Google Sans Text"/>
                          <a:sym typeface="Google Sans Text"/>
                        </a:rPr>
                        <a:t> 28</a:t>
                      </a:r>
                      <a:endParaRPr sz="600"/>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RJ flex</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b="1" lang="en-US" sz="600">
                          <a:solidFill>
                            <a:srgbClr val="202124"/>
                          </a:solidFill>
                          <a:latin typeface="Google Sans Text"/>
                          <a:ea typeface="Google Sans Text"/>
                          <a:cs typeface="Google Sans Text"/>
                          <a:sym typeface="Google Sans Text"/>
                        </a:rPr>
                        <a:t>  </a:t>
                      </a:r>
                      <a:r>
                        <a:rPr b="1" lang="en-US" sz="600">
                          <a:solidFill>
                            <a:srgbClr val="202124"/>
                          </a:solidFill>
                          <a:latin typeface="Google Sans Text"/>
                          <a:ea typeface="Google Sans Text"/>
                          <a:cs typeface="Google Sans Text"/>
                          <a:sym typeface="Google Sans Text"/>
                        </a:rPr>
                        <a:t> 35</a:t>
                      </a:r>
                      <a:endParaRPr sz="600">
                        <a:solidFill>
                          <a:srgbClr val="24A863"/>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600">
                          <a:latin typeface="Google Sans Text"/>
                          <a:ea typeface="Google Sans Text"/>
                          <a:cs typeface="Google Sans Text"/>
                          <a:sym typeface="Google Sans Text"/>
                        </a:rPr>
                        <a:t>Vibrator pad</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t/>
                      </a:r>
                      <a:endParaRPr sz="600">
                        <a:solidFill>
                          <a:srgbClr val="5593F7"/>
                        </a:solidFill>
                        <a:latin typeface="Google Sans Text"/>
                        <a:ea typeface="Google Sans Text"/>
                        <a:cs typeface="Google Sans Text"/>
                        <a:sym typeface="Google Sans Text"/>
                      </a:endParaRPr>
                    </a:p>
                  </a:txBody>
                  <a:tcPr marT="22850" marB="22850" marR="45725" marL="45725" anchor="ctr">
                    <a:lnL cap="flat" cmpd="sng" w="4775">
                      <a:solidFill>
                        <a:srgbClr val="202124">
                          <a:alpha val="0"/>
                        </a:srgbClr>
                      </a:solidFill>
                      <a:prstDash val="solid"/>
                      <a:round/>
                      <a:headEnd len="sm" w="sm" type="none"/>
                      <a:tailEnd len="sm" w="sm" type="none"/>
                    </a:lnL>
                    <a:lnR cap="flat" cmpd="sng" w="4775">
                      <a:solidFill>
                        <a:srgbClr val="202124">
                          <a:alpha val="0"/>
                        </a:srgb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bl>
          </a:graphicData>
        </a:graphic>
      </p:graphicFrame>
      <p:sp>
        <p:nvSpPr>
          <p:cNvPr id="518" name="Google Shape;518;p44"/>
          <p:cNvSpPr/>
          <p:nvPr/>
        </p:nvSpPr>
        <p:spPr>
          <a:xfrm>
            <a:off x="7854190" y="832300"/>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27</a:t>
            </a:r>
            <a:endParaRPr b="1" sz="600">
              <a:solidFill>
                <a:srgbClr val="FFFFFF"/>
              </a:solidFill>
              <a:latin typeface="Google Sans Text"/>
              <a:ea typeface="Google Sans Text"/>
              <a:cs typeface="Google Sans Text"/>
              <a:sym typeface="Google Sans Text"/>
            </a:endParaRPr>
          </a:p>
        </p:txBody>
      </p:sp>
      <p:sp>
        <p:nvSpPr>
          <p:cNvPr id="519" name="Google Shape;519;p44"/>
          <p:cNvSpPr/>
          <p:nvPr/>
        </p:nvSpPr>
        <p:spPr>
          <a:xfrm>
            <a:off x="6215890" y="2851600"/>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28</a:t>
            </a:r>
            <a:endParaRPr b="1" sz="600">
              <a:solidFill>
                <a:srgbClr val="FFFFFF"/>
              </a:solidFill>
              <a:latin typeface="Google Sans Text"/>
              <a:ea typeface="Google Sans Text"/>
              <a:cs typeface="Google Sans Text"/>
              <a:sym typeface="Google Sans Text"/>
            </a:endParaRPr>
          </a:p>
        </p:txBody>
      </p:sp>
      <p:sp>
        <p:nvSpPr>
          <p:cNvPr id="520" name="Google Shape;520;p44"/>
          <p:cNvSpPr/>
          <p:nvPr/>
        </p:nvSpPr>
        <p:spPr>
          <a:xfrm>
            <a:off x="5872990" y="2965900"/>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29</a:t>
            </a:r>
            <a:endParaRPr b="1" sz="600">
              <a:solidFill>
                <a:srgbClr val="FFFFFF"/>
              </a:solidFill>
              <a:latin typeface="Google Sans Text"/>
              <a:ea typeface="Google Sans Text"/>
              <a:cs typeface="Google Sans Text"/>
              <a:sym typeface="Google Sans Text"/>
            </a:endParaRPr>
          </a:p>
        </p:txBody>
      </p:sp>
      <p:sp>
        <p:nvSpPr>
          <p:cNvPr id="521" name="Google Shape;521;p44"/>
          <p:cNvSpPr/>
          <p:nvPr/>
        </p:nvSpPr>
        <p:spPr>
          <a:xfrm>
            <a:off x="5225290" y="3042100"/>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30</a:t>
            </a:r>
            <a:endParaRPr b="1" sz="600">
              <a:solidFill>
                <a:srgbClr val="FFFFFF"/>
              </a:solidFill>
              <a:latin typeface="Google Sans Text"/>
              <a:ea typeface="Google Sans Text"/>
              <a:cs typeface="Google Sans Text"/>
              <a:sym typeface="Google Sans Text"/>
            </a:endParaRPr>
          </a:p>
        </p:txBody>
      </p:sp>
      <p:sp>
        <p:nvSpPr>
          <p:cNvPr id="522" name="Google Shape;522;p44"/>
          <p:cNvSpPr/>
          <p:nvPr/>
        </p:nvSpPr>
        <p:spPr>
          <a:xfrm>
            <a:off x="4820478" y="3042100"/>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31</a:t>
            </a:r>
            <a:endParaRPr b="1" sz="600">
              <a:solidFill>
                <a:srgbClr val="FFFFFF"/>
              </a:solidFill>
              <a:latin typeface="Google Sans Text"/>
              <a:ea typeface="Google Sans Text"/>
              <a:cs typeface="Google Sans Text"/>
              <a:sym typeface="Google Sans Text"/>
            </a:endParaRPr>
          </a:p>
        </p:txBody>
      </p:sp>
      <p:sp>
        <p:nvSpPr>
          <p:cNvPr id="523" name="Google Shape;523;p44"/>
          <p:cNvSpPr/>
          <p:nvPr/>
        </p:nvSpPr>
        <p:spPr>
          <a:xfrm>
            <a:off x="4615690" y="3042100"/>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US" sz="600">
                <a:solidFill>
                  <a:srgbClr val="FFFFFF"/>
                </a:solidFill>
                <a:latin typeface="Google Sans Text"/>
                <a:ea typeface="Google Sans Text"/>
                <a:cs typeface="Google Sans Text"/>
                <a:sym typeface="Google Sans Text"/>
              </a:rPr>
              <a:t>32</a:t>
            </a:r>
            <a:endParaRPr sz="600">
              <a:solidFill>
                <a:srgbClr val="FFFFFF"/>
              </a:solidFill>
              <a:latin typeface="Google Sans Text"/>
              <a:ea typeface="Google Sans Text"/>
              <a:cs typeface="Google Sans Text"/>
              <a:sym typeface="Google Sans Text"/>
            </a:endParaRPr>
          </a:p>
        </p:txBody>
      </p:sp>
      <p:sp>
        <p:nvSpPr>
          <p:cNvPr id="524" name="Google Shape;524;p44"/>
          <p:cNvSpPr/>
          <p:nvPr/>
        </p:nvSpPr>
        <p:spPr>
          <a:xfrm>
            <a:off x="4348990" y="3156400"/>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33</a:t>
            </a:r>
            <a:endParaRPr b="1" sz="600">
              <a:solidFill>
                <a:srgbClr val="FFFFFF"/>
              </a:solidFill>
              <a:latin typeface="Google Sans Text"/>
              <a:ea typeface="Google Sans Text"/>
              <a:cs typeface="Google Sans Text"/>
              <a:sym typeface="Google Sans Text"/>
            </a:endParaRPr>
          </a:p>
        </p:txBody>
      </p:sp>
      <p:sp>
        <p:nvSpPr>
          <p:cNvPr id="525" name="Google Shape;525;p44"/>
          <p:cNvSpPr/>
          <p:nvPr/>
        </p:nvSpPr>
        <p:spPr>
          <a:xfrm>
            <a:off x="3883390" y="3256412"/>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34</a:t>
            </a:r>
            <a:endParaRPr b="1" sz="600">
              <a:solidFill>
                <a:srgbClr val="FFFFFF"/>
              </a:solidFill>
              <a:latin typeface="Google Sans Text"/>
              <a:ea typeface="Google Sans Text"/>
              <a:cs typeface="Google Sans Text"/>
              <a:sym typeface="Google Sans Text"/>
            </a:endParaRPr>
          </a:p>
        </p:txBody>
      </p:sp>
      <p:sp>
        <p:nvSpPr>
          <p:cNvPr id="526" name="Google Shape;526;p44"/>
          <p:cNvSpPr/>
          <p:nvPr/>
        </p:nvSpPr>
        <p:spPr>
          <a:xfrm>
            <a:off x="3625090" y="3156400"/>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US" sz="600">
                <a:solidFill>
                  <a:srgbClr val="FFFFFF"/>
                </a:solidFill>
                <a:latin typeface="Google Sans Text"/>
                <a:ea typeface="Google Sans Text"/>
                <a:cs typeface="Google Sans Text"/>
                <a:sym typeface="Google Sans Text"/>
              </a:rPr>
              <a:t>35</a:t>
            </a:r>
            <a:endParaRPr sz="600">
              <a:solidFill>
                <a:srgbClr val="FFFFFF"/>
              </a:solidFill>
              <a:latin typeface="Google Sans Text"/>
              <a:ea typeface="Google Sans Text"/>
              <a:cs typeface="Google Sans Text"/>
              <a:sym typeface="Google Sans Text"/>
            </a:endParaRPr>
          </a:p>
        </p:txBody>
      </p:sp>
      <p:sp>
        <p:nvSpPr>
          <p:cNvPr id="527" name="Google Shape;527;p44"/>
          <p:cNvSpPr/>
          <p:nvPr/>
        </p:nvSpPr>
        <p:spPr>
          <a:xfrm>
            <a:off x="3388090" y="3180212"/>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36</a:t>
            </a:r>
            <a:endParaRPr b="1" sz="600">
              <a:solidFill>
                <a:srgbClr val="FFFFFF"/>
              </a:solidFill>
              <a:latin typeface="Google Sans Text"/>
              <a:ea typeface="Google Sans Text"/>
              <a:cs typeface="Google Sans Text"/>
              <a:sym typeface="Google Sans Text"/>
            </a:endParaRPr>
          </a:p>
        </p:txBody>
      </p:sp>
      <p:sp>
        <p:nvSpPr>
          <p:cNvPr id="528" name="Google Shape;528;p44"/>
          <p:cNvSpPr/>
          <p:nvPr/>
        </p:nvSpPr>
        <p:spPr>
          <a:xfrm>
            <a:off x="3121390" y="3332612"/>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37</a:t>
            </a:r>
            <a:endParaRPr b="1" sz="600">
              <a:solidFill>
                <a:srgbClr val="FFFFFF"/>
              </a:solidFill>
              <a:latin typeface="Google Sans Text"/>
              <a:ea typeface="Google Sans Text"/>
              <a:cs typeface="Google Sans Text"/>
              <a:sym typeface="Google Sans Text"/>
            </a:endParaRPr>
          </a:p>
        </p:txBody>
      </p:sp>
      <p:sp>
        <p:nvSpPr>
          <p:cNvPr id="529" name="Google Shape;529;p44"/>
          <p:cNvSpPr/>
          <p:nvPr/>
        </p:nvSpPr>
        <p:spPr>
          <a:xfrm>
            <a:off x="2824990" y="3385000"/>
            <a:ext cx="135600" cy="135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US" sz="600">
                <a:solidFill>
                  <a:srgbClr val="FFFFFF"/>
                </a:solidFill>
                <a:latin typeface="Google Sans Text"/>
                <a:ea typeface="Google Sans Text"/>
                <a:cs typeface="Google Sans Text"/>
                <a:sym typeface="Google Sans Text"/>
              </a:rPr>
              <a:t>38</a:t>
            </a:r>
            <a:endParaRPr sz="600">
              <a:solidFill>
                <a:srgbClr val="FFFFFF"/>
              </a:solidFill>
              <a:latin typeface="Google Sans Text"/>
              <a:ea typeface="Google Sans Text"/>
              <a:cs typeface="Google Sans Text"/>
              <a:sym typeface="Google Sans Tex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SPA Template - 2024 [Mar 19] @jgrondie">
  <a:themeElements>
    <a:clrScheme name="Simple Light">
      <a:dk1>
        <a:srgbClr val="282A2E"/>
      </a:dk1>
      <a:lt1>
        <a:srgbClr val="80868B"/>
      </a:lt1>
      <a:dk2>
        <a:srgbClr val="F8F9FA"/>
      </a:dk2>
      <a:lt2>
        <a:srgbClr val="5F9BF5"/>
      </a:lt2>
      <a:accent1>
        <a:srgbClr val="80E57E"/>
      </a:accent1>
      <a:accent2>
        <a:srgbClr val="F0FB60"/>
      </a:accent2>
      <a:accent3>
        <a:srgbClr val="F8705E"/>
      </a:accent3>
      <a:accent4>
        <a:srgbClr val="F3F5FC"/>
      </a:accent4>
      <a:accent5>
        <a:srgbClr val="E7E3DC"/>
      </a:accent5>
      <a:accent6>
        <a:srgbClr val="C7CCC1"/>
      </a:accent6>
      <a:hlink>
        <a:srgbClr val="1F86F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023 Google HW Repair Template – @jgrondie">
  <a:themeElements>
    <a:clrScheme name="Simple Light">
      <a:dk1>
        <a:srgbClr val="202124"/>
      </a:dk1>
      <a:lt1>
        <a:srgbClr val="80868D"/>
      </a:lt1>
      <a:dk2>
        <a:srgbClr val="EEEBE9"/>
      </a:dk2>
      <a:lt2>
        <a:srgbClr val="F7F6F5"/>
      </a:lt2>
      <a:accent1>
        <a:srgbClr val="EDF9BB"/>
      </a:accent1>
      <a:accent2>
        <a:srgbClr val="F5FFC8"/>
      </a:accent2>
      <a:accent3>
        <a:srgbClr val="5593F7"/>
      </a:accent3>
      <a:accent4>
        <a:srgbClr val="25A862"/>
      </a:accent4>
      <a:accent5>
        <a:srgbClr val="EA4335"/>
      </a:accent5>
      <a:accent6>
        <a:srgbClr val="202124"/>
      </a:accent6>
      <a:hlink>
        <a:srgbClr val="20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oogle Repair Template – @jgrondie">
  <a:themeElements>
    <a:clrScheme name="Simple Light">
      <a:dk1>
        <a:srgbClr val="202124"/>
      </a:dk1>
      <a:lt1>
        <a:srgbClr val="80868D"/>
      </a:lt1>
      <a:dk2>
        <a:srgbClr val="EEEBE9"/>
      </a:dk2>
      <a:lt2>
        <a:srgbClr val="F7F6F5"/>
      </a:lt2>
      <a:accent1>
        <a:srgbClr val="EDF9BB"/>
      </a:accent1>
      <a:accent2>
        <a:srgbClr val="F5FFC8"/>
      </a:accent2>
      <a:accent3>
        <a:srgbClr val="5593F7"/>
      </a:accent3>
      <a:accent4>
        <a:srgbClr val="25A862"/>
      </a:accent4>
      <a:accent5>
        <a:srgbClr val="EA4335"/>
      </a:accent5>
      <a:accent6>
        <a:srgbClr val="202124"/>
      </a:accent6>
      <a:hlink>
        <a:srgbClr val="20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3A9A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