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9" r:id="rId5"/>
    <p:sldMasterId id="2147483680" r:id="rId6"/>
    <p:sldMasterId id="2147483681" r:id="rId7"/>
    <p:sldMasterId id="214748368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Lst>
  <p:sldSz cy="5143500" cx="9144000"/>
  <p:notesSz cx="8001000" cy="10287000"/>
  <p:embeddedFontLst>
    <p:embeddedFont>
      <p:font typeface="Google Sans SemiBold"/>
      <p:regular r:id="rId42"/>
      <p:bold r:id="rId43"/>
      <p:italic r:id="rId44"/>
      <p:boldItalic r:id="rId45"/>
    </p:embeddedFont>
    <p:embeddedFont>
      <p:font typeface="Google Sans"/>
      <p:regular r:id="rId46"/>
      <p:bold r:id="rId47"/>
      <p:italic r:id="rId48"/>
      <p:boldItalic r:id="rId49"/>
    </p:embeddedFont>
    <p:embeddedFont>
      <p:font typeface="Google Sans Medium"/>
      <p:regular r:id="rId50"/>
      <p:bold r:id="rId51"/>
      <p:italic r:id="rId52"/>
      <p:boldItalic r:id="rId53"/>
    </p:embeddedFont>
    <p:embeddedFont>
      <p:font typeface="Google Sans Text"/>
      <p:regular r:id="rId54"/>
      <p:bold r:id="rId55"/>
      <p:italic r:id="rId56"/>
      <p:boldItalic r:id="rId57"/>
    </p:embeddedFont>
    <p:embeddedFont>
      <p:font typeface="Google Sans Text Medium"/>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Scott Shackelford"/>
  <p:cmAuthor clrIdx="1" id="1" initials="" lastIdx="1" name="Ted Brigg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B9A5D2-F66F-4A52-8F84-32D864BECDE1}">
  <a:tblStyle styleId="{86B9A5D2-F66F-4A52-8F84-32D864BECDE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font" Target="fonts/GoogleSansSemiBold-regular.fntdata"/><Relationship Id="rId41" Type="http://schemas.openxmlformats.org/officeDocument/2006/relationships/slide" Target="slides/slide32.xml"/><Relationship Id="rId44" Type="http://schemas.openxmlformats.org/officeDocument/2006/relationships/font" Target="fonts/GoogleSansSemiBold-italic.fntdata"/><Relationship Id="rId43" Type="http://schemas.openxmlformats.org/officeDocument/2006/relationships/font" Target="fonts/GoogleSansSemiBold-bold.fntdata"/><Relationship Id="rId46" Type="http://schemas.openxmlformats.org/officeDocument/2006/relationships/font" Target="fonts/GoogleSans-regular.fntdata"/><Relationship Id="rId45" Type="http://schemas.openxmlformats.org/officeDocument/2006/relationships/font" Target="fonts/GoogleSansSemiBold-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notesMaster" Target="notesMasters/notesMaster1.xml"/><Relationship Id="rId48" Type="http://schemas.openxmlformats.org/officeDocument/2006/relationships/font" Target="fonts/GoogleSans-italic.fntdata"/><Relationship Id="rId47" Type="http://schemas.openxmlformats.org/officeDocument/2006/relationships/font" Target="fonts/GoogleSans-bold.fntdata"/><Relationship Id="rId49" Type="http://schemas.openxmlformats.org/officeDocument/2006/relationships/font" Target="fonts/GoogleSans-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1" Type="http://schemas.openxmlformats.org/officeDocument/2006/relationships/font" Target="fonts/GoogleSansTextMedium-bold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60" Type="http://schemas.openxmlformats.org/officeDocument/2006/relationships/font" Target="fonts/GoogleSansTextMedium-italic.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GoogleSansMedium-bold.fntdata"/><Relationship Id="rId50" Type="http://schemas.openxmlformats.org/officeDocument/2006/relationships/font" Target="fonts/GoogleSansMedium-regular.fntdata"/><Relationship Id="rId53" Type="http://schemas.openxmlformats.org/officeDocument/2006/relationships/font" Target="fonts/GoogleSansMedium-boldItalic.fntdata"/><Relationship Id="rId52" Type="http://schemas.openxmlformats.org/officeDocument/2006/relationships/font" Target="fonts/GoogleSansMedium-italic.fntdata"/><Relationship Id="rId11" Type="http://schemas.openxmlformats.org/officeDocument/2006/relationships/slide" Target="slides/slide2.xml"/><Relationship Id="rId55" Type="http://schemas.openxmlformats.org/officeDocument/2006/relationships/font" Target="fonts/GoogleSansText-bold.fntdata"/><Relationship Id="rId10" Type="http://schemas.openxmlformats.org/officeDocument/2006/relationships/slide" Target="slides/slide1.xml"/><Relationship Id="rId54" Type="http://schemas.openxmlformats.org/officeDocument/2006/relationships/font" Target="fonts/GoogleSansText-regular.fntdata"/><Relationship Id="rId13" Type="http://schemas.openxmlformats.org/officeDocument/2006/relationships/slide" Target="slides/slide4.xml"/><Relationship Id="rId57" Type="http://schemas.openxmlformats.org/officeDocument/2006/relationships/font" Target="fonts/GoogleSansText-boldItalic.fntdata"/><Relationship Id="rId12" Type="http://schemas.openxmlformats.org/officeDocument/2006/relationships/slide" Target="slides/slide3.xml"/><Relationship Id="rId56" Type="http://schemas.openxmlformats.org/officeDocument/2006/relationships/font" Target="fonts/GoogleSansText-italic.fntdata"/><Relationship Id="rId15" Type="http://schemas.openxmlformats.org/officeDocument/2006/relationships/slide" Target="slides/slide6.xml"/><Relationship Id="rId59" Type="http://schemas.openxmlformats.org/officeDocument/2006/relationships/font" Target="fonts/GoogleSansTextMedium-bold.fntdata"/><Relationship Id="rId14" Type="http://schemas.openxmlformats.org/officeDocument/2006/relationships/slide" Target="slides/slide5.xml"/><Relationship Id="rId58" Type="http://schemas.openxmlformats.org/officeDocument/2006/relationships/font" Target="fonts/GoogleSansTextMedium-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9-23T21:15:04.073">
    <p:pos x="1716" y="461"/>
    <p:text>this should go to Google page, not to external page, so in the future if spare parts partner change, we don't need to update this manual
should avoid any references to partners</p:text>
  </p:cm>
  <p:cm authorId="0" idx="2" dt="2024-09-18T16:56:14.914">
    <p:pos x="1716" y="461"/>
    <p:text>https://support.google.com/pixelphone/answer/14257407?sjid=17367599023554260779-NC</p:text>
  </p:cm>
  <p:cm authorId="1" idx="1" dt="2024-09-23T20:56:28.426">
    <p:pos x="1716" y="461"/>
    <p:text>agreed, but let me think this over. I am hesitant to add this to the page because it's a hard to re-type that URL if this gets translated to a PDF</p:text>
  </p:cm>
  <p:cm authorId="0" idx="3" dt="2024-09-23T21:15:04.073">
    <p:pos x="1716" y="461"/>
    <p:text>How about the main page? just add text on what to search for?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800100" y="4886325"/>
            <a:ext cx="6400800" cy="462915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6f70d956c3_2_185:notes"/>
          <p:cNvSpPr/>
          <p:nvPr>
            <p:ph idx="2" type="sldImg"/>
          </p:nvPr>
        </p:nvSpPr>
        <p:spPr>
          <a:xfrm>
            <a:off x="444850" y="771525"/>
            <a:ext cx="7112100" cy="38577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6f70d956c3_2_185:notes"/>
          <p:cNvSpPr txBox="1"/>
          <p:nvPr>
            <p:ph idx="1" type="body"/>
          </p:nvPr>
        </p:nvSpPr>
        <p:spPr>
          <a:xfrm>
            <a:off x="800100" y="4886325"/>
            <a:ext cx="64008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Google Sans Text"/>
              <a:ea typeface="Google Sans Text"/>
              <a:cs typeface="Google Sans Text"/>
              <a:sym typeface="Google Sans Tex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8f359392e4_0_292: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5" name="Google Shape;565;g28f359392e4_0_292: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ff9ca8c512_0_247:notes"/>
          <p:cNvSpPr/>
          <p:nvPr>
            <p:ph idx="2" type="sldImg"/>
          </p:nvPr>
        </p:nvSpPr>
        <p:spPr>
          <a:xfrm>
            <a:off x="444850" y="771525"/>
            <a:ext cx="7112100" cy="38577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ff9ca8c512_0_247:notes"/>
          <p:cNvSpPr txBox="1"/>
          <p:nvPr>
            <p:ph idx="1" type="body"/>
          </p:nvPr>
        </p:nvSpPr>
        <p:spPr>
          <a:xfrm>
            <a:off x="800100" y="4886325"/>
            <a:ext cx="64008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8f359392e4_0_33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7" name="Google Shape;697;g28f359392e4_0_33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ce10d81ed0_0_195: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6" name="Google Shape;706;g2ce10d81ed0_0_195: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8f359392e4_0_37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9" name="Google Shape;739;g28f359392e4_0_37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8f359392e4_0_38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6" name="Google Shape;756;g28f359392e4_0_38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8f359392e4_0_40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3" name="Google Shape;773;g28f359392e4_0_40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8f359392e4_0_41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6" name="Google Shape;786;g28f359392e4_0_41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ff9ca8c512_0_526: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7" name="Google Shape;797;g2ff9ca8c512_0_526: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8f359392e4_0_43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8" name="Google Shape;818;g28f359392e4_0_43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8f359392e4_0_7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3" name="Google Shape;333;g28f359392e4_0_7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8f359392e4_0_44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9" name="Google Shape;849;g28f359392e4_0_44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8f359392e4_0_46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0" name="Google Shape;860;g28f359392e4_0_46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ff9ca8c512_0_59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3" name="Google Shape;873;g2ff9ca8c512_0_59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ff9ca8c512_0_62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4" name="Google Shape;884;g2ff9ca8c512_0_62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8f359392e4_0_60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0" name="Google Shape;900;g28f359392e4_0_60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8f359392e4_0_47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2" name="Google Shape;912;g28f359392e4_0_47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ff9ca8c512_0_642: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5" name="Google Shape;925;g2ff9ca8c512_0_642: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28f359392e4_0_49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7" name="Google Shape;937;g28f359392e4_0_49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2ff9ca8c512_0_68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8" name="Google Shape;948;g2ff9ca8c512_0_68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2ff9ca8c512_0_70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9" name="Google Shape;959;g2ff9ca8c512_0_70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8f359392e4_0_10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g28f359392e4_0_10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8f359392e4_0_485: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0" name="Google Shape;970;g28f359392e4_0_485: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6fb639b1ea_1_1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26fb639b1ea_1_19:notes"/>
          <p:cNvSpPr txBox="1"/>
          <p:nvPr>
            <p:ph idx="1" type="body"/>
          </p:nvPr>
        </p:nvSpPr>
        <p:spPr>
          <a:xfrm>
            <a:off x="800100" y="4886325"/>
            <a:ext cx="64008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28f359392e4_0_50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0" name="Google Shape;1000;g28f359392e4_0_50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8f359392e4_0_92: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g28f359392e4_0_92: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8f359392e4_0_11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8" name="Google Shape;368;g28f359392e4_0_11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ce10d81ed0_0_14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6" name="Google Shape;406;g2ce10d81ed0_0_14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ce10d81ed0_0_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0" name="Google Shape;430;g2ce10d81ed0_0_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ce10d81ed0_0_7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9" name="Google Shape;479;g2ce10d81ed0_0_7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8f359392e4_0_280: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4" name="Google Shape;514;g28f359392e4_0_280: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1" name="Shape 11"/>
        <p:cNvGrpSpPr/>
        <p:nvPr/>
      </p:nvGrpSpPr>
      <p:grpSpPr>
        <a:xfrm>
          <a:off x="0" y="0"/>
          <a:ext cx="0" cy="0"/>
          <a:chOff x="0" y="0"/>
          <a:chExt cx="0" cy="0"/>
        </a:xfrm>
      </p:grpSpPr>
      <p:sp>
        <p:nvSpPr>
          <p:cNvPr id="12" name="Google Shape;12;p2"/>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Plain Slide">
  <p:cSld name="TITLE_1_2_1_1_1_1_1_1_1_1_1">
    <p:bg>
      <p:bgPr>
        <a:solidFill>
          <a:srgbClr val="FFFFFF"/>
        </a:solidFill>
      </p:bgPr>
    </p:bg>
    <p:spTree>
      <p:nvGrpSpPr>
        <p:cNvPr id="68" name="Shape 68"/>
        <p:cNvGrpSpPr/>
        <p:nvPr/>
      </p:nvGrpSpPr>
      <p:grpSpPr>
        <a:xfrm>
          <a:off x="0" y="0"/>
          <a:ext cx="0" cy="0"/>
          <a:chOff x="0" y="0"/>
          <a:chExt cx="0" cy="0"/>
        </a:xfrm>
      </p:grpSpPr>
      <p:sp>
        <p:nvSpPr>
          <p:cNvPr id="69" name="Google Shape;69;p13"/>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70" name="Google Shape;70;p13"/>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Navigation Bar Only">
  <p:cSld name="TITLE_1_2_1_1_1_1_1_1_1_1_1_1">
    <p:bg>
      <p:bgPr>
        <a:solidFill>
          <a:srgbClr val="FFFFFF"/>
        </a:solidFill>
      </p:bgPr>
    </p:bg>
    <p:spTree>
      <p:nvGrpSpPr>
        <p:cNvPr id="71" name="Shape 71"/>
        <p:cNvGrpSpPr/>
        <p:nvPr/>
      </p:nvGrpSpPr>
      <p:grpSpPr>
        <a:xfrm>
          <a:off x="0" y="0"/>
          <a:ext cx="0" cy="0"/>
          <a:chOff x="0" y="0"/>
          <a:chExt cx="0" cy="0"/>
        </a:xfrm>
      </p:grpSpPr>
      <p:sp>
        <p:nvSpPr>
          <p:cNvPr id="72" name="Google Shape;72;p14"/>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73" name="Google Shape;73;p14"/>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74" name="Google Shape;74;p14"/>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5" name="Google Shape;75;p14"/>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76" name="Google Shape;76;p14"/>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77" name="Google Shape;77;p14"/>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78" name="Google Shape;78;p14"/>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79" name="Google Shape;79;p14"/>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80" name="Google Shape;80;p14"/>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81" name="Google Shape;81;p14"/>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82" name="Google Shape;82;p14"/>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83" name="Google Shape;83;p14"/>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84" name="Google Shape;84;p14"/>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Welcome">
  <p:cSld name="TITLE_1_2_1_1_1_1_1_1_1_1_1_1_1">
    <p:bg>
      <p:bgPr>
        <a:solidFill>
          <a:srgbClr val="FFFFFF"/>
        </a:solidFill>
      </p:bgPr>
    </p:bg>
    <p:spTree>
      <p:nvGrpSpPr>
        <p:cNvPr id="85" name="Shape 85"/>
        <p:cNvGrpSpPr/>
        <p:nvPr/>
      </p:nvGrpSpPr>
      <p:grpSpPr>
        <a:xfrm>
          <a:off x="0" y="0"/>
          <a:ext cx="0" cy="0"/>
          <a:chOff x="0" y="0"/>
          <a:chExt cx="0" cy="0"/>
        </a:xfrm>
      </p:grpSpPr>
      <p:sp>
        <p:nvSpPr>
          <p:cNvPr id="86" name="Google Shape;86;p15"/>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87" name="Google Shape;87;p15"/>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88" name="Google Shape;88;p15"/>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89" name="Google Shape;89;p15"/>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90" name="Google Shape;90;p15"/>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91" name="Google Shape;91;p15"/>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92" name="Google Shape;92;p15"/>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93" name="Google Shape;93;p15"/>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94" name="Google Shape;94;p15"/>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Welcome</a:t>
            </a:r>
            <a:endParaRPr b="1" sz="500">
              <a:solidFill>
                <a:schemeClr val="dk1"/>
              </a:solidFill>
              <a:latin typeface="Google Sans Text"/>
              <a:ea typeface="Google Sans Text"/>
              <a:cs typeface="Google Sans Text"/>
              <a:sym typeface="Google Sans Text"/>
            </a:endParaRPr>
          </a:p>
        </p:txBody>
      </p:sp>
      <p:sp>
        <p:nvSpPr>
          <p:cNvPr id="95" name="Google Shape;95;p15"/>
          <p:cNvSpPr/>
          <p:nvPr/>
        </p:nvSpPr>
        <p:spPr>
          <a:xfrm>
            <a:off x="109821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96" name="Google Shape;96;p15"/>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97" name="Google Shape;97;p15"/>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98" name="Google Shape;98;p15"/>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99" name="Google Shape;99;p15"/>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Precautions">
  <p:cSld name="TITLE_1_2_1_1_1_1_1_1_1_1_1_1_1_1">
    <p:bg>
      <p:bgPr>
        <a:solidFill>
          <a:srgbClr val="FFFFFF"/>
        </a:solidFill>
      </p:bgPr>
    </p:bg>
    <p:spTree>
      <p:nvGrpSpPr>
        <p:cNvPr id="100" name="Shape 100"/>
        <p:cNvGrpSpPr/>
        <p:nvPr/>
      </p:nvGrpSpPr>
      <p:grpSpPr>
        <a:xfrm>
          <a:off x="0" y="0"/>
          <a:ext cx="0" cy="0"/>
          <a:chOff x="0" y="0"/>
          <a:chExt cx="0" cy="0"/>
        </a:xfrm>
      </p:grpSpPr>
      <p:sp>
        <p:nvSpPr>
          <p:cNvPr id="101" name="Google Shape;101;p16"/>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02" name="Google Shape;102;p16"/>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03" name="Google Shape;103;p16"/>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04" name="Google Shape;104;p16"/>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Precautions</a:t>
            </a:r>
            <a:endParaRPr b="1" sz="500">
              <a:solidFill>
                <a:schemeClr val="dk1"/>
              </a:solidFill>
              <a:latin typeface="Google Sans Text"/>
              <a:ea typeface="Google Sans Text"/>
              <a:cs typeface="Google Sans Text"/>
              <a:sym typeface="Google Sans Text"/>
            </a:endParaRPr>
          </a:p>
        </p:txBody>
      </p:sp>
      <p:sp>
        <p:nvSpPr>
          <p:cNvPr id="105" name="Google Shape;105;p16"/>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06" name="Google Shape;106;p16"/>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07" name="Google Shape;107;p16"/>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08" name="Google Shape;108;p16"/>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09" name="Google Shape;109;p16"/>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10" name="Google Shape;110;p16"/>
          <p:cNvSpPr/>
          <p:nvPr/>
        </p:nvSpPr>
        <p:spPr>
          <a:xfrm>
            <a:off x="171137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11" name="Google Shape;111;p16"/>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12" name="Google Shape;112;p16"/>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13" name="Google Shape;113;p16"/>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14" name="Google Shape;114;p16"/>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Introduction">
  <p:cSld name="TITLE_1_2_1_1_1_1_1_1_1_1_1_1_1_1_1">
    <p:bg>
      <p:bgPr>
        <a:solidFill>
          <a:srgbClr val="FFFFFF"/>
        </a:solidFill>
      </p:bgPr>
    </p:bg>
    <p:spTree>
      <p:nvGrpSpPr>
        <p:cNvPr id="115" name="Shape 115"/>
        <p:cNvGrpSpPr/>
        <p:nvPr/>
      </p:nvGrpSpPr>
      <p:grpSpPr>
        <a:xfrm>
          <a:off x="0" y="0"/>
          <a:ext cx="0" cy="0"/>
          <a:chOff x="0" y="0"/>
          <a:chExt cx="0" cy="0"/>
        </a:xfrm>
      </p:grpSpPr>
      <p:sp>
        <p:nvSpPr>
          <p:cNvPr id="116" name="Google Shape;116;p17"/>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17" name="Google Shape;117;p17"/>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18" name="Google Shape;118;p17"/>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19" name="Google Shape;119;p17"/>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20" name="Google Shape;120;p17"/>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Introduction</a:t>
            </a:r>
            <a:endParaRPr b="1" sz="500">
              <a:solidFill>
                <a:schemeClr val="dk1"/>
              </a:solidFill>
              <a:latin typeface="Google Sans Text"/>
              <a:ea typeface="Google Sans Text"/>
              <a:cs typeface="Google Sans Text"/>
              <a:sym typeface="Google Sans Text"/>
            </a:endParaRPr>
          </a:p>
        </p:txBody>
      </p:sp>
      <p:sp>
        <p:nvSpPr>
          <p:cNvPr id="121" name="Google Shape;121;p17"/>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22" name="Google Shape;122;p17"/>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23" name="Google Shape;123;p17"/>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24" name="Google Shape;124;p17"/>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25" name="Google Shape;125;p17"/>
          <p:cNvSpPr/>
          <p:nvPr/>
        </p:nvSpPr>
        <p:spPr>
          <a:xfrm>
            <a:off x="235978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26" name="Google Shape;126;p17"/>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27" name="Google Shape;127;p17"/>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28" name="Google Shape;128;p17"/>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29" name="Google Shape;129;p17"/>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Repair flows">
  <p:cSld name="TITLE_1_2_1_1_1_1_1_1_1_1_1_1_1_1_1_1">
    <p:bg>
      <p:bgPr>
        <a:solidFill>
          <a:srgbClr val="FFFFFF"/>
        </a:solidFill>
      </p:bgPr>
    </p:bg>
    <p:spTree>
      <p:nvGrpSpPr>
        <p:cNvPr id="130" name="Shape 130"/>
        <p:cNvGrpSpPr/>
        <p:nvPr/>
      </p:nvGrpSpPr>
      <p:grpSpPr>
        <a:xfrm>
          <a:off x="0" y="0"/>
          <a:ext cx="0" cy="0"/>
          <a:chOff x="0" y="0"/>
          <a:chExt cx="0" cy="0"/>
        </a:xfrm>
      </p:grpSpPr>
      <p:sp>
        <p:nvSpPr>
          <p:cNvPr id="131" name="Google Shape;131;p18"/>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32" name="Google Shape;132;p18"/>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33" name="Google Shape;133;p18"/>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34" name="Google Shape;134;p18"/>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35" name="Google Shape;135;p18"/>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36" name="Google Shape;136;p18"/>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Repair Flows</a:t>
            </a:r>
            <a:endParaRPr b="1" sz="500">
              <a:solidFill>
                <a:schemeClr val="dk1"/>
              </a:solidFill>
              <a:latin typeface="Google Sans Text"/>
              <a:ea typeface="Google Sans Text"/>
              <a:cs typeface="Google Sans Text"/>
              <a:sym typeface="Google Sans Text"/>
            </a:endParaRPr>
          </a:p>
        </p:txBody>
      </p:sp>
      <p:sp>
        <p:nvSpPr>
          <p:cNvPr id="137" name="Google Shape;137;p18"/>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38" name="Google Shape;138;p18"/>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39" name="Google Shape;139;p18"/>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40" name="Google Shape;140;p18"/>
          <p:cNvSpPr/>
          <p:nvPr/>
        </p:nvSpPr>
        <p:spPr>
          <a:xfrm>
            <a:off x="3013850"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41" name="Google Shape;141;p18"/>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42" name="Google Shape;142;p18"/>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43" name="Google Shape;143;p18"/>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44" name="Google Shape;144;p18"/>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Disassembly-Base">
  <p:cSld name="TITLE_1_2_1_1_1_1_1_1_1_1_1_1_1_1_1_1_1">
    <p:bg>
      <p:bgPr>
        <a:solidFill>
          <a:srgbClr val="FFFFFF"/>
        </a:solidFill>
      </p:bgPr>
    </p:bg>
    <p:spTree>
      <p:nvGrpSpPr>
        <p:cNvPr id="145" name="Shape 145"/>
        <p:cNvGrpSpPr/>
        <p:nvPr/>
      </p:nvGrpSpPr>
      <p:grpSpPr>
        <a:xfrm>
          <a:off x="0" y="0"/>
          <a:ext cx="0" cy="0"/>
          <a:chOff x="0" y="0"/>
          <a:chExt cx="0" cy="0"/>
        </a:xfrm>
      </p:grpSpPr>
      <p:sp>
        <p:nvSpPr>
          <p:cNvPr id="146" name="Google Shape;146;p19"/>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47" name="Google Shape;147;p19"/>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48" name="Google Shape;148;p19"/>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49" name="Google Shape;149;p19"/>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50" name="Google Shape;150;p19"/>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51" name="Google Shape;151;p19"/>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52" name="Google Shape;152;p19"/>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Disassembly-BC</a:t>
            </a:r>
            <a:endParaRPr b="1" sz="500">
              <a:solidFill>
                <a:schemeClr val="dk1"/>
              </a:solidFill>
              <a:latin typeface="Google Sans Text"/>
              <a:ea typeface="Google Sans Text"/>
              <a:cs typeface="Google Sans Text"/>
              <a:sym typeface="Google Sans Text"/>
            </a:endParaRPr>
          </a:p>
        </p:txBody>
      </p:sp>
      <p:sp>
        <p:nvSpPr>
          <p:cNvPr id="153" name="Google Shape;153;p19"/>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54" name="Google Shape;154;p19"/>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55" name="Google Shape;155;p19"/>
          <p:cNvSpPr/>
          <p:nvPr/>
        </p:nvSpPr>
        <p:spPr>
          <a:xfrm>
            <a:off x="374712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56" name="Google Shape;156;p19"/>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57" name="Google Shape;157;p19"/>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58" name="Google Shape;158;p19"/>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59" name="Google Shape;159;p19"/>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60" name="Google Shape;160;p19"/>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Back Cover            Inner Housing            Battery            Top Speaker            Logic Board            Front Camera            Rear Camera            mmWave            Bottom Speaker            Mic 1 Bracket           Vibrator            Enclosure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 Assembly-Base">
  <p:cSld name="TITLE_1_2_1_1_1_1_1_1_1_1_1_1_1_1_1_1_1_1">
    <p:bg>
      <p:bgPr>
        <a:solidFill>
          <a:srgbClr val="FFFFFF"/>
        </a:solidFill>
      </p:bgPr>
    </p:bg>
    <p:spTree>
      <p:nvGrpSpPr>
        <p:cNvPr id="161" name="Shape 161"/>
        <p:cNvGrpSpPr/>
        <p:nvPr/>
      </p:nvGrpSpPr>
      <p:grpSpPr>
        <a:xfrm>
          <a:off x="0" y="0"/>
          <a:ext cx="0" cy="0"/>
          <a:chOff x="0" y="0"/>
          <a:chExt cx="0" cy="0"/>
        </a:xfrm>
      </p:grpSpPr>
      <p:sp>
        <p:nvSpPr>
          <p:cNvPr id="162" name="Google Shape;162;p20"/>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63" name="Google Shape;163;p20"/>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64" name="Google Shape;164;p20"/>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65" name="Google Shape;165;p20"/>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66" name="Google Shape;166;p20"/>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67" name="Google Shape;167;p20"/>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68" name="Google Shape;168;p20"/>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69" name="Google Shape;169;p20"/>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Assembly-BC</a:t>
            </a:r>
            <a:endParaRPr b="1" sz="500">
              <a:solidFill>
                <a:schemeClr val="dk1"/>
              </a:solidFill>
              <a:latin typeface="Google Sans Text"/>
              <a:ea typeface="Google Sans Text"/>
              <a:cs typeface="Google Sans Text"/>
              <a:sym typeface="Google Sans Text"/>
            </a:endParaRPr>
          </a:p>
        </p:txBody>
      </p:sp>
      <p:sp>
        <p:nvSpPr>
          <p:cNvPr id="170" name="Google Shape;170;p20"/>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71" name="Google Shape;171;p20"/>
          <p:cNvSpPr/>
          <p:nvPr/>
        </p:nvSpPr>
        <p:spPr>
          <a:xfrm>
            <a:off x="453543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72" name="Google Shape;172;p20"/>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73" name="Google Shape;173;p20"/>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74" name="Google Shape;174;p20"/>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75" name="Google Shape;175;p20"/>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76" name="Google Shape;176;p20"/>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Enclosure            Vibrator            Mic 1 bracket       Bottom Speaker       mmWave            Front Camera            Rear Camera            Logic Board            Top Speaker            Battery           Inner Housing            Back Cover           </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Disassembly-Flip">
  <p:cSld name="TITLE_1_2_1_1_1_1_1_1_1_1_1_1_1_1_1_1_1_1_1">
    <p:bg>
      <p:bgPr>
        <a:solidFill>
          <a:srgbClr val="FFFFFF"/>
        </a:solidFill>
      </p:bgPr>
    </p:bg>
    <p:spTree>
      <p:nvGrpSpPr>
        <p:cNvPr id="177" name="Shape 177"/>
        <p:cNvGrpSpPr/>
        <p:nvPr/>
      </p:nvGrpSpPr>
      <p:grpSpPr>
        <a:xfrm>
          <a:off x="0" y="0"/>
          <a:ext cx="0" cy="0"/>
          <a:chOff x="0" y="0"/>
          <a:chExt cx="0" cy="0"/>
        </a:xfrm>
      </p:grpSpPr>
      <p:sp>
        <p:nvSpPr>
          <p:cNvPr id="178" name="Google Shape;178;p21"/>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79" name="Google Shape;179;p21"/>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80" name="Google Shape;180;p21"/>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81" name="Google Shape;181;p21"/>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82" name="Google Shape;182;p21"/>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83" name="Google Shape;183;p21"/>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84" name="Google Shape;184;p21"/>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85" name="Google Shape;185;p21"/>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86" name="Google Shape;186;p21"/>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87" name="Google Shape;187;p21"/>
          <p:cNvSpPr/>
          <p:nvPr/>
        </p:nvSpPr>
        <p:spPr>
          <a:xfrm>
            <a:off x="530267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88" name="Google Shape;188;p21"/>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Disassembly-CG</a:t>
            </a:r>
            <a:endParaRPr b="1" sz="500">
              <a:solidFill>
                <a:schemeClr val="dk1"/>
              </a:solidFill>
              <a:latin typeface="Google Sans Text"/>
              <a:ea typeface="Google Sans Text"/>
              <a:cs typeface="Google Sans Text"/>
              <a:sym typeface="Google Sans Text"/>
            </a:endParaRPr>
          </a:p>
        </p:txBody>
      </p:sp>
      <p:sp>
        <p:nvSpPr>
          <p:cNvPr id="189" name="Google Shape;189;p21"/>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90" name="Google Shape;190;p21"/>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91" name="Google Shape;191;p21"/>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92" name="Google Shape;192;p21"/>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Display</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Assembly-Flip">
  <p:cSld name="TITLE_1_2_1_1_1_1_1_1_1_1_1_1_1_1_1_1_1_1_1_1">
    <p:bg>
      <p:bgPr>
        <a:solidFill>
          <a:srgbClr val="FFFFFF"/>
        </a:solidFill>
      </p:bgPr>
    </p:bg>
    <p:spTree>
      <p:nvGrpSpPr>
        <p:cNvPr id="193" name="Shape 193"/>
        <p:cNvGrpSpPr/>
        <p:nvPr/>
      </p:nvGrpSpPr>
      <p:grpSpPr>
        <a:xfrm>
          <a:off x="0" y="0"/>
          <a:ext cx="0" cy="0"/>
          <a:chOff x="0" y="0"/>
          <a:chExt cx="0" cy="0"/>
        </a:xfrm>
      </p:grpSpPr>
      <p:sp>
        <p:nvSpPr>
          <p:cNvPr id="194" name="Google Shape;194;p22"/>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95" name="Google Shape;195;p22"/>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96" name="Google Shape;196;p22"/>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97" name="Google Shape;197;p22"/>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98" name="Google Shape;198;p22"/>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99" name="Google Shape;199;p22"/>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00" name="Google Shape;200;p22"/>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201" name="Google Shape;201;p22"/>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202" name="Google Shape;202;p22"/>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03" name="Google Shape;203;p22"/>
          <p:cNvSpPr/>
          <p:nvPr/>
        </p:nvSpPr>
        <p:spPr>
          <a:xfrm>
            <a:off x="605026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04" name="Google Shape;204;p22"/>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205" name="Google Shape;205;p22"/>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Assembly-CG</a:t>
            </a:r>
            <a:endParaRPr b="1" sz="500">
              <a:solidFill>
                <a:schemeClr val="dk1"/>
              </a:solidFill>
              <a:latin typeface="Google Sans Text"/>
              <a:ea typeface="Google Sans Text"/>
              <a:cs typeface="Google Sans Text"/>
              <a:sym typeface="Google Sans Text"/>
            </a:endParaRPr>
          </a:p>
        </p:txBody>
      </p:sp>
      <p:sp>
        <p:nvSpPr>
          <p:cNvPr id="206" name="Google Shape;206;p22"/>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07" name="Google Shape;207;p22"/>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208" name="Google Shape;208;p22"/>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Display</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1594485"/>
            <a:ext cx="7772400" cy="108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subTitle"/>
          </p:nvPr>
        </p:nvSpPr>
        <p:spPr>
          <a:xfrm>
            <a:off x="1371600" y="2880360"/>
            <a:ext cx="6400800" cy="1285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Troubleshooting">
  <p:cSld name="TITLE_1_2_1_1_1_1_1_1_1_1_1_1_1_1_1_1_1_1_1_1_1">
    <p:bg>
      <p:bgPr>
        <a:solidFill>
          <a:srgbClr val="FFFFFF"/>
        </a:solidFill>
      </p:bgPr>
    </p:bg>
    <p:spTree>
      <p:nvGrpSpPr>
        <p:cNvPr id="209" name="Shape 209"/>
        <p:cNvGrpSpPr/>
        <p:nvPr/>
      </p:nvGrpSpPr>
      <p:grpSpPr>
        <a:xfrm>
          <a:off x="0" y="0"/>
          <a:ext cx="0" cy="0"/>
          <a:chOff x="0" y="0"/>
          <a:chExt cx="0" cy="0"/>
        </a:xfrm>
      </p:grpSpPr>
      <p:sp>
        <p:nvSpPr>
          <p:cNvPr id="210" name="Google Shape;210;p23"/>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11" name="Google Shape;211;p23"/>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12" name="Google Shape;212;p23"/>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13" name="Google Shape;213;p23"/>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14" name="Google Shape;214;p23"/>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15" name="Google Shape;215;p23"/>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16" name="Google Shape;216;p23"/>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17" name="Google Shape;217;p23"/>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18" name="Google Shape;218;p23"/>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19" name="Google Shape;219;p23"/>
          <p:cNvSpPr/>
          <p:nvPr/>
        </p:nvSpPr>
        <p:spPr>
          <a:xfrm>
            <a:off x="678373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20" name="Google Shape;220;p23"/>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21" name="Google Shape;221;p23"/>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222" name="Google Shape;222;p23"/>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Troubleshooting</a:t>
            </a:r>
            <a:endParaRPr b="1" sz="500">
              <a:solidFill>
                <a:schemeClr val="dk1"/>
              </a:solidFill>
              <a:latin typeface="Google Sans Text"/>
              <a:ea typeface="Google Sans Text"/>
              <a:cs typeface="Google Sans Text"/>
              <a:sym typeface="Google Sans Text"/>
            </a:endParaRPr>
          </a:p>
        </p:txBody>
      </p:sp>
      <p:sp>
        <p:nvSpPr>
          <p:cNvPr id="223" name="Google Shape;223;p23"/>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 Testing">
  <p:cSld name="TITLE_1_2_1_1_1_1_1_1_1_1_1_1_1_1_1_1_1_1_1_1_1_1">
    <p:bg>
      <p:bgPr>
        <a:solidFill>
          <a:srgbClr val="FFFFFF"/>
        </a:solidFill>
      </p:bgPr>
    </p:bg>
    <p:spTree>
      <p:nvGrpSpPr>
        <p:cNvPr id="224" name="Shape 224"/>
        <p:cNvGrpSpPr/>
        <p:nvPr/>
      </p:nvGrpSpPr>
      <p:grpSpPr>
        <a:xfrm>
          <a:off x="0" y="0"/>
          <a:ext cx="0" cy="0"/>
          <a:chOff x="0" y="0"/>
          <a:chExt cx="0" cy="0"/>
        </a:xfrm>
      </p:grpSpPr>
      <p:sp>
        <p:nvSpPr>
          <p:cNvPr id="225" name="Google Shape;225;p24"/>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26" name="Google Shape;226;p24"/>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27" name="Google Shape;227;p24"/>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28" name="Google Shape;228;p24"/>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29" name="Google Shape;229;p24"/>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30" name="Google Shape;230;p24"/>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31" name="Google Shape;231;p24"/>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32" name="Google Shape;232;p24"/>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33" name="Google Shape;233;p24"/>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34" name="Google Shape;234;p24"/>
          <p:cNvSpPr/>
          <p:nvPr/>
        </p:nvSpPr>
        <p:spPr>
          <a:xfrm>
            <a:off x="741701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35" name="Google Shape;235;p24"/>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36" name="Google Shape;236;p24"/>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237" name="Google Shape;237;p24"/>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38" name="Google Shape;238;p24"/>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Testing</a:t>
            </a:r>
            <a:endParaRPr b="1" sz="500">
              <a:solidFill>
                <a:schemeClr val="dk1"/>
              </a:solidFill>
              <a:latin typeface="Google Sans Text"/>
              <a:ea typeface="Google Sans Text"/>
              <a:cs typeface="Google Sans Text"/>
              <a:sym typeface="Google Sans Tex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Welcome">
  <p:cSld name="TITLE_1_2_1_1_1_1_1_1_1_1_1">
    <p:bg>
      <p:bgPr>
        <a:solidFill>
          <a:srgbClr val="FFFFFF"/>
        </a:solidFill>
      </p:bgPr>
    </p:bg>
    <p:spTree>
      <p:nvGrpSpPr>
        <p:cNvPr id="244" name="Shape 244"/>
        <p:cNvGrpSpPr/>
        <p:nvPr/>
      </p:nvGrpSpPr>
      <p:grpSpPr>
        <a:xfrm>
          <a:off x="0" y="0"/>
          <a:ext cx="0" cy="0"/>
          <a:chOff x="0" y="0"/>
          <a:chExt cx="0" cy="0"/>
        </a:xfrm>
      </p:grpSpPr>
      <p:sp>
        <p:nvSpPr>
          <p:cNvPr id="245" name="Google Shape;245;p26"/>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46" name="Google Shape;246;p26"/>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sz="900"/>
            </a:lvl1pPr>
            <a:lvl2pPr indent="-285750" lvl="1" marL="914400">
              <a:spcBef>
                <a:spcPts val="500"/>
              </a:spcBef>
              <a:spcAft>
                <a:spcPts val="0"/>
              </a:spcAft>
              <a:buClr>
                <a:schemeClr val="dk1"/>
              </a:buClr>
              <a:buSzPts val="900"/>
              <a:buChar char="○"/>
              <a:defRPr sz="900"/>
            </a:lvl2pPr>
            <a:lvl3pPr indent="-285750" lvl="2" marL="1371600">
              <a:spcBef>
                <a:spcPts val="500"/>
              </a:spcBef>
              <a:spcAft>
                <a:spcPts val="0"/>
              </a:spcAft>
              <a:buClr>
                <a:schemeClr val="dk1"/>
              </a:buClr>
              <a:buSzPts val="900"/>
              <a:buChar char="■"/>
              <a:defRPr sz="900"/>
            </a:lvl3pPr>
            <a:lvl4pPr indent="-285750" lvl="3" marL="1828800">
              <a:spcBef>
                <a:spcPts val="500"/>
              </a:spcBef>
              <a:spcAft>
                <a:spcPts val="0"/>
              </a:spcAft>
              <a:buClr>
                <a:schemeClr val="dk1"/>
              </a:buClr>
              <a:buSzPts val="900"/>
              <a:buChar char="●"/>
              <a:defRPr sz="900"/>
            </a:lvl4pPr>
            <a:lvl5pPr indent="-285750" lvl="4" marL="2286000">
              <a:spcBef>
                <a:spcPts val="500"/>
              </a:spcBef>
              <a:spcAft>
                <a:spcPts val="0"/>
              </a:spcAft>
              <a:buClr>
                <a:schemeClr val="dk1"/>
              </a:buClr>
              <a:buSzPts val="900"/>
              <a:buChar char="○"/>
              <a:defRPr sz="900"/>
            </a:lvl5pPr>
            <a:lvl6pPr indent="-285750" lvl="5" marL="2743200">
              <a:spcBef>
                <a:spcPts val="500"/>
              </a:spcBef>
              <a:spcAft>
                <a:spcPts val="0"/>
              </a:spcAft>
              <a:buClr>
                <a:schemeClr val="dk1"/>
              </a:buClr>
              <a:buSzPts val="900"/>
              <a:buChar char="■"/>
              <a:defRPr sz="900"/>
            </a:lvl6pPr>
            <a:lvl7pPr indent="-285750" lvl="6" marL="3200400">
              <a:spcBef>
                <a:spcPts val="500"/>
              </a:spcBef>
              <a:spcAft>
                <a:spcPts val="0"/>
              </a:spcAft>
              <a:buClr>
                <a:schemeClr val="dk1"/>
              </a:buClr>
              <a:buSzPts val="900"/>
              <a:buChar char="●"/>
              <a:defRPr sz="900"/>
            </a:lvl7pPr>
            <a:lvl8pPr indent="-285750" lvl="7" marL="3657600">
              <a:spcBef>
                <a:spcPts val="500"/>
              </a:spcBef>
              <a:spcAft>
                <a:spcPts val="0"/>
              </a:spcAft>
              <a:buClr>
                <a:schemeClr val="dk1"/>
              </a:buClr>
              <a:buSzPts val="900"/>
              <a:buChar char="○"/>
              <a:defRPr sz="900"/>
            </a:lvl8pPr>
            <a:lvl9pPr indent="-285750" lvl="8" marL="4114800">
              <a:spcBef>
                <a:spcPts val="500"/>
              </a:spcBef>
              <a:spcAft>
                <a:spcPts val="500"/>
              </a:spcAft>
              <a:buClr>
                <a:schemeClr val="dk1"/>
              </a:buClr>
              <a:buSzPts val="900"/>
              <a:buChar char="■"/>
              <a:defRPr sz="900"/>
            </a:lvl9pPr>
          </a:lstStyle>
          <a:p/>
        </p:txBody>
      </p:sp>
      <p:sp>
        <p:nvSpPr>
          <p:cNvPr id="247" name="Google Shape;247;p26"/>
          <p:cNvSpPr/>
          <p:nvPr/>
        </p:nvSpPr>
        <p:spPr>
          <a:xfrm>
            <a:off x="1260200"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Welcome</a:t>
            </a:r>
            <a:endParaRPr b="1" sz="500">
              <a:solidFill>
                <a:schemeClr val="dk1"/>
              </a:solidFill>
              <a:latin typeface="Google Sans Text"/>
              <a:ea typeface="Google Sans Text"/>
              <a:cs typeface="Google Sans Text"/>
              <a:sym typeface="Google Sans Text"/>
            </a:endParaRPr>
          </a:p>
        </p:txBody>
      </p:sp>
      <p:sp>
        <p:nvSpPr>
          <p:cNvPr id="248" name="Google Shape;248;p26"/>
          <p:cNvSpPr/>
          <p:nvPr/>
        </p:nvSpPr>
        <p:spPr>
          <a:xfrm>
            <a:off x="1260225"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Precautions">
  <p:cSld name="TITLE_1_2_1_1_1_1_1_1_1_1_1_1">
    <p:bg>
      <p:bgPr>
        <a:solidFill>
          <a:srgbClr val="FFFFFF"/>
        </a:solidFill>
      </p:bgPr>
    </p:bg>
    <p:spTree>
      <p:nvGrpSpPr>
        <p:cNvPr id="249" name="Shape 249"/>
        <p:cNvGrpSpPr/>
        <p:nvPr/>
      </p:nvGrpSpPr>
      <p:grpSpPr>
        <a:xfrm>
          <a:off x="0" y="0"/>
          <a:ext cx="0" cy="0"/>
          <a:chOff x="0" y="0"/>
          <a:chExt cx="0" cy="0"/>
        </a:xfrm>
      </p:grpSpPr>
      <p:sp>
        <p:nvSpPr>
          <p:cNvPr id="250" name="Google Shape;250;p27"/>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51" name="Google Shape;251;p27"/>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sz="900"/>
            </a:lvl1pPr>
            <a:lvl2pPr indent="-285750" lvl="1" marL="914400">
              <a:spcBef>
                <a:spcPts val="700"/>
              </a:spcBef>
              <a:spcAft>
                <a:spcPts val="0"/>
              </a:spcAft>
              <a:buClr>
                <a:schemeClr val="dk1"/>
              </a:buClr>
              <a:buSzPts val="900"/>
              <a:buChar char="○"/>
              <a:defRPr sz="900"/>
            </a:lvl2pPr>
            <a:lvl3pPr indent="-285750" lvl="2" marL="1371600">
              <a:spcBef>
                <a:spcPts val="700"/>
              </a:spcBef>
              <a:spcAft>
                <a:spcPts val="0"/>
              </a:spcAft>
              <a:buClr>
                <a:schemeClr val="dk1"/>
              </a:buClr>
              <a:buSzPts val="900"/>
              <a:buChar char="■"/>
              <a:defRPr sz="900"/>
            </a:lvl3pPr>
            <a:lvl4pPr indent="-285750" lvl="3" marL="1828800">
              <a:spcBef>
                <a:spcPts val="700"/>
              </a:spcBef>
              <a:spcAft>
                <a:spcPts val="0"/>
              </a:spcAft>
              <a:buClr>
                <a:schemeClr val="dk1"/>
              </a:buClr>
              <a:buSzPts val="900"/>
              <a:buChar char="●"/>
              <a:defRPr sz="900"/>
            </a:lvl4pPr>
            <a:lvl5pPr indent="-285750" lvl="4" marL="2286000">
              <a:spcBef>
                <a:spcPts val="700"/>
              </a:spcBef>
              <a:spcAft>
                <a:spcPts val="0"/>
              </a:spcAft>
              <a:buClr>
                <a:schemeClr val="dk1"/>
              </a:buClr>
              <a:buSzPts val="900"/>
              <a:buChar char="○"/>
              <a:defRPr sz="900"/>
            </a:lvl5pPr>
            <a:lvl6pPr indent="-285750" lvl="5" marL="2743200">
              <a:spcBef>
                <a:spcPts val="700"/>
              </a:spcBef>
              <a:spcAft>
                <a:spcPts val="0"/>
              </a:spcAft>
              <a:buClr>
                <a:schemeClr val="dk1"/>
              </a:buClr>
              <a:buSzPts val="900"/>
              <a:buChar char="■"/>
              <a:defRPr sz="900"/>
            </a:lvl6pPr>
            <a:lvl7pPr indent="-285750" lvl="6" marL="3200400">
              <a:spcBef>
                <a:spcPts val="700"/>
              </a:spcBef>
              <a:spcAft>
                <a:spcPts val="0"/>
              </a:spcAft>
              <a:buClr>
                <a:schemeClr val="dk1"/>
              </a:buClr>
              <a:buSzPts val="900"/>
              <a:buChar char="●"/>
              <a:defRPr sz="900"/>
            </a:lvl7pPr>
            <a:lvl8pPr indent="-285750" lvl="7" marL="3657600">
              <a:spcBef>
                <a:spcPts val="700"/>
              </a:spcBef>
              <a:spcAft>
                <a:spcPts val="0"/>
              </a:spcAft>
              <a:buClr>
                <a:schemeClr val="dk1"/>
              </a:buClr>
              <a:buSzPts val="900"/>
              <a:buChar char="○"/>
              <a:defRPr sz="900"/>
            </a:lvl8pPr>
            <a:lvl9pPr indent="-285750" lvl="8" marL="4114800">
              <a:spcBef>
                <a:spcPts val="700"/>
              </a:spcBef>
              <a:spcAft>
                <a:spcPts val="700"/>
              </a:spcAft>
              <a:buClr>
                <a:schemeClr val="dk1"/>
              </a:buClr>
              <a:buSzPts val="900"/>
              <a:buChar char="■"/>
              <a:defRPr sz="900"/>
            </a:lvl9pPr>
          </a:lstStyle>
          <a:p/>
        </p:txBody>
      </p:sp>
      <p:sp>
        <p:nvSpPr>
          <p:cNvPr id="252" name="Google Shape;252;p27"/>
          <p:cNvSpPr/>
          <p:nvPr/>
        </p:nvSpPr>
        <p:spPr>
          <a:xfrm>
            <a:off x="2108458"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Precautions</a:t>
            </a:r>
            <a:endParaRPr b="1" sz="500">
              <a:solidFill>
                <a:schemeClr val="dk1"/>
              </a:solidFill>
              <a:latin typeface="Google Sans Text"/>
              <a:ea typeface="Google Sans Text"/>
              <a:cs typeface="Google Sans Text"/>
              <a:sym typeface="Google Sans Text"/>
            </a:endParaRPr>
          </a:p>
        </p:txBody>
      </p:sp>
      <p:sp>
        <p:nvSpPr>
          <p:cNvPr id="253" name="Google Shape;253;p27"/>
          <p:cNvSpPr/>
          <p:nvPr/>
        </p:nvSpPr>
        <p:spPr>
          <a:xfrm>
            <a:off x="2108475"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Introduction">
  <p:cSld name="TITLE_1_2_1_1_1_1_1_1_1_1_1_1_1">
    <p:bg>
      <p:bgPr>
        <a:solidFill>
          <a:srgbClr val="FFFFFF"/>
        </a:solidFill>
      </p:bgPr>
    </p:bg>
    <p:spTree>
      <p:nvGrpSpPr>
        <p:cNvPr id="254" name="Shape 254"/>
        <p:cNvGrpSpPr/>
        <p:nvPr/>
      </p:nvGrpSpPr>
      <p:grpSpPr>
        <a:xfrm>
          <a:off x="0" y="0"/>
          <a:ext cx="0" cy="0"/>
          <a:chOff x="0" y="0"/>
          <a:chExt cx="0" cy="0"/>
        </a:xfrm>
      </p:grpSpPr>
      <p:sp>
        <p:nvSpPr>
          <p:cNvPr id="255" name="Google Shape;255;p28"/>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56" name="Google Shape;256;p28"/>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57" name="Google Shape;257;p28"/>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258" name="Google Shape;258;p28"/>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Repair flows">
  <p:cSld name="TITLE_1_2_1_1_1_1_1_1_1_1_1_1_1_1">
    <p:bg>
      <p:bgPr>
        <a:solidFill>
          <a:srgbClr val="FFFFFF"/>
        </a:solidFill>
      </p:bgPr>
    </p:bg>
    <p:spTree>
      <p:nvGrpSpPr>
        <p:cNvPr id="259" name="Shape 259"/>
        <p:cNvGrpSpPr/>
        <p:nvPr/>
      </p:nvGrpSpPr>
      <p:grpSpPr>
        <a:xfrm>
          <a:off x="0" y="0"/>
          <a:ext cx="0" cy="0"/>
          <a:chOff x="0" y="0"/>
          <a:chExt cx="0" cy="0"/>
        </a:xfrm>
      </p:grpSpPr>
      <p:sp>
        <p:nvSpPr>
          <p:cNvPr id="260" name="Google Shape;260;p29"/>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61" name="Google Shape;261;p29"/>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62" name="Google Shape;262;p29"/>
          <p:cNvSpPr/>
          <p:nvPr/>
        </p:nvSpPr>
        <p:spPr>
          <a:xfrm>
            <a:off x="3804973"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Repair flows</a:t>
            </a:r>
            <a:endParaRPr b="1" sz="500">
              <a:solidFill>
                <a:schemeClr val="dk1"/>
              </a:solidFill>
              <a:latin typeface="Google Sans Text"/>
              <a:ea typeface="Google Sans Text"/>
              <a:cs typeface="Google Sans Text"/>
              <a:sym typeface="Google Sans Text"/>
            </a:endParaRPr>
          </a:p>
        </p:txBody>
      </p:sp>
      <p:sp>
        <p:nvSpPr>
          <p:cNvPr id="263" name="Google Shape;263;p29"/>
          <p:cNvSpPr/>
          <p:nvPr/>
        </p:nvSpPr>
        <p:spPr>
          <a:xfrm>
            <a:off x="3804981"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Disassembly">
  <p:cSld name="TITLE_1_2_1_1_1_1_1_1_1_1_1_1_1_1_1">
    <p:bg>
      <p:bgPr>
        <a:solidFill>
          <a:srgbClr val="FFFFFF"/>
        </a:solidFill>
      </p:bgPr>
    </p:bg>
    <p:spTree>
      <p:nvGrpSpPr>
        <p:cNvPr id="264" name="Shape 264"/>
        <p:cNvGrpSpPr/>
        <p:nvPr/>
      </p:nvGrpSpPr>
      <p:grpSpPr>
        <a:xfrm>
          <a:off x="0" y="0"/>
          <a:ext cx="0" cy="0"/>
          <a:chOff x="0" y="0"/>
          <a:chExt cx="0" cy="0"/>
        </a:xfrm>
      </p:grpSpPr>
      <p:sp>
        <p:nvSpPr>
          <p:cNvPr id="265" name="Google Shape;265;p30"/>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66" name="Google Shape;266;p30"/>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67" name="Google Shape;267;p30"/>
          <p:cNvSpPr/>
          <p:nvPr/>
        </p:nvSpPr>
        <p:spPr>
          <a:xfrm>
            <a:off x="4653231"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a:t>
            </a:r>
            <a:endParaRPr b="1" sz="500">
              <a:solidFill>
                <a:schemeClr val="dk1"/>
              </a:solidFill>
              <a:latin typeface="Google Sans Text"/>
              <a:ea typeface="Google Sans Text"/>
              <a:cs typeface="Google Sans Text"/>
              <a:sym typeface="Google Sans Text"/>
            </a:endParaRPr>
          </a:p>
        </p:txBody>
      </p:sp>
      <p:sp>
        <p:nvSpPr>
          <p:cNvPr id="268" name="Google Shape;268;p30"/>
          <p:cNvSpPr/>
          <p:nvPr/>
        </p:nvSpPr>
        <p:spPr>
          <a:xfrm>
            <a:off x="4653238"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69" name="Google Shape;269;p30"/>
          <p:cNvSpPr/>
          <p:nvPr/>
        </p:nvSpPr>
        <p:spPr>
          <a:xfrm>
            <a:off x="458400" y="4616388"/>
            <a:ext cx="8229600" cy="183300"/>
          </a:xfrm>
          <a:prstGeom prst="roundRect">
            <a:avLst>
              <a:gd fmla="val 50000" name="adj"/>
            </a:avLst>
          </a:prstGeom>
          <a:solidFill>
            <a:srgbClr val="F6F5F4"/>
          </a:solidFill>
          <a:ln cap="flat" cmpd="sng" w="4775">
            <a:solidFill>
              <a:srgbClr val="EEEBE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hlink"/>
                </a:solidFill>
                <a:uFill>
                  <a:noFill/>
                </a:uFill>
                <a:latin typeface="Google Sans Text"/>
                <a:ea typeface="Google Sans Text"/>
                <a:cs typeface="Google Sans Text"/>
                <a:sym typeface="Google Sans Text"/>
                <a:hlinkClick/>
              </a:rPr>
              <a:t>Display </a:t>
            </a:r>
            <a:r>
              <a:rPr lang="en-US" sz="500">
                <a:solidFill>
                  <a:srgbClr val="80868D"/>
                </a:solidFill>
                <a:latin typeface="Google Sans Text"/>
                <a:ea typeface="Google Sans Text"/>
                <a:cs typeface="Google Sans Text"/>
                <a:sym typeface="Google Sans Text"/>
              </a:rPr>
              <a:t>         BG sub         mmWave Module          Jumpflex          Logic board          Rear Camera          Front Camera          ANT4 board          Top speaker          Battery          Chin board          Bottom speaker          Vibrator          Enclosure</a:t>
            </a:r>
            <a:endParaRPr sz="500">
              <a:solidFill>
                <a:srgbClr val="80868D"/>
              </a:solidFill>
              <a:latin typeface="Google Sans Text"/>
              <a:ea typeface="Google Sans Text"/>
              <a:cs typeface="Google Sans Text"/>
              <a:sym typeface="Google Sans Text"/>
            </a:endParaRPr>
          </a:p>
        </p:txBody>
      </p:sp>
      <p:sp>
        <p:nvSpPr>
          <p:cNvPr id="270" name="Google Shape;270;p30">
            <a:hlinkClick/>
          </p:cNvPr>
          <p:cNvSpPr/>
          <p:nvPr/>
        </p:nvSpPr>
        <p:spPr>
          <a:xfrm>
            <a:off x="1609363" y="4612513"/>
            <a:ext cx="2553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71" name="Google Shape;271;p30">
            <a:hlinkClick/>
          </p:cNvPr>
          <p:cNvSpPr/>
          <p:nvPr/>
        </p:nvSpPr>
        <p:spPr>
          <a:xfrm>
            <a:off x="1985625" y="4612513"/>
            <a:ext cx="5076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72" name="Google Shape;272;p30">
            <a:hlinkClick/>
          </p:cNvPr>
          <p:cNvSpPr/>
          <p:nvPr/>
        </p:nvSpPr>
        <p:spPr>
          <a:xfrm>
            <a:off x="2614338" y="4612513"/>
            <a:ext cx="3171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73" name="Google Shape;273;p30">
            <a:hlinkClick/>
          </p:cNvPr>
          <p:cNvSpPr/>
          <p:nvPr/>
        </p:nvSpPr>
        <p:spPr>
          <a:xfrm>
            <a:off x="3052400" y="4612513"/>
            <a:ext cx="3909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74" name="Google Shape;274;p30">
            <a:hlinkClick/>
          </p:cNvPr>
          <p:cNvSpPr/>
          <p:nvPr/>
        </p:nvSpPr>
        <p:spPr>
          <a:xfrm>
            <a:off x="3564413" y="4612513"/>
            <a:ext cx="4146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75" name="Google Shape;275;p30">
            <a:hlinkClick/>
          </p:cNvPr>
          <p:cNvSpPr/>
          <p:nvPr/>
        </p:nvSpPr>
        <p:spPr>
          <a:xfrm>
            <a:off x="4100125" y="4612513"/>
            <a:ext cx="4266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76" name="Google Shape;276;p30">
            <a:hlinkClick/>
          </p:cNvPr>
          <p:cNvSpPr/>
          <p:nvPr/>
        </p:nvSpPr>
        <p:spPr>
          <a:xfrm>
            <a:off x="4653238" y="4612513"/>
            <a:ext cx="4047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77" name="Google Shape;277;p30">
            <a:hlinkClick/>
          </p:cNvPr>
          <p:cNvSpPr/>
          <p:nvPr/>
        </p:nvSpPr>
        <p:spPr>
          <a:xfrm>
            <a:off x="5184300" y="4612513"/>
            <a:ext cx="4047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78" name="Google Shape;278;p30">
            <a:hlinkClick/>
          </p:cNvPr>
          <p:cNvSpPr/>
          <p:nvPr/>
        </p:nvSpPr>
        <p:spPr>
          <a:xfrm>
            <a:off x="5705800" y="4612513"/>
            <a:ext cx="2553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79" name="Google Shape;279;p30">
            <a:hlinkClick/>
          </p:cNvPr>
          <p:cNvSpPr/>
          <p:nvPr/>
        </p:nvSpPr>
        <p:spPr>
          <a:xfrm>
            <a:off x="6077900" y="4612513"/>
            <a:ext cx="3555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80" name="Google Shape;280;p30">
            <a:hlinkClick/>
          </p:cNvPr>
          <p:cNvSpPr/>
          <p:nvPr/>
        </p:nvSpPr>
        <p:spPr>
          <a:xfrm>
            <a:off x="6568563" y="4612513"/>
            <a:ext cx="4872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81" name="Google Shape;281;p30">
            <a:hlinkClick/>
          </p:cNvPr>
          <p:cNvSpPr/>
          <p:nvPr/>
        </p:nvSpPr>
        <p:spPr>
          <a:xfrm>
            <a:off x="7190925" y="4612513"/>
            <a:ext cx="2553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282" name="Google Shape;282;p30">
            <a:hlinkClick/>
          </p:cNvPr>
          <p:cNvSpPr/>
          <p:nvPr/>
        </p:nvSpPr>
        <p:spPr>
          <a:xfrm>
            <a:off x="7581388" y="4612513"/>
            <a:ext cx="317100" cy="184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 Assembly">
  <p:cSld name="TITLE_1_2_1_1_1_1_1_1_1_1_1_1_1_1_1_1">
    <p:bg>
      <p:bgPr>
        <a:solidFill>
          <a:srgbClr val="FFFFFF"/>
        </a:solidFill>
      </p:bgPr>
    </p:bg>
    <p:spTree>
      <p:nvGrpSpPr>
        <p:cNvPr id="283" name="Shape 283"/>
        <p:cNvGrpSpPr/>
        <p:nvPr/>
      </p:nvGrpSpPr>
      <p:grpSpPr>
        <a:xfrm>
          <a:off x="0" y="0"/>
          <a:ext cx="0" cy="0"/>
          <a:chOff x="0" y="0"/>
          <a:chExt cx="0" cy="0"/>
        </a:xfrm>
      </p:grpSpPr>
      <p:sp>
        <p:nvSpPr>
          <p:cNvPr id="284" name="Google Shape;284;p31"/>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85" name="Google Shape;285;p31"/>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86" name="Google Shape;286;p31"/>
          <p:cNvSpPr/>
          <p:nvPr/>
        </p:nvSpPr>
        <p:spPr>
          <a:xfrm>
            <a:off x="5501488"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a:t>
            </a:r>
            <a:endParaRPr b="1" sz="500">
              <a:solidFill>
                <a:schemeClr val="dk1"/>
              </a:solidFill>
              <a:latin typeface="Google Sans Text"/>
              <a:ea typeface="Google Sans Text"/>
              <a:cs typeface="Google Sans Text"/>
              <a:sym typeface="Google Sans Text"/>
            </a:endParaRPr>
          </a:p>
        </p:txBody>
      </p:sp>
      <p:sp>
        <p:nvSpPr>
          <p:cNvPr id="287" name="Google Shape;287;p31"/>
          <p:cNvSpPr/>
          <p:nvPr/>
        </p:nvSpPr>
        <p:spPr>
          <a:xfrm>
            <a:off x="5501494"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88" name="Google Shape;288;p31"/>
          <p:cNvSpPr/>
          <p:nvPr/>
        </p:nvSpPr>
        <p:spPr>
          <a:xfrm>
            <a:off x="458400" y="4616388"/>
            <a:ext cx="8229600" cy="183300"/>
          </a:xfrm>
          <a:prstGeom prst="roundRect">
            <a:avLst>
              <a:gd fmla="val 50000" name="adj"/>
            </a:avLst>
          </a:prstGeom>
          <a:solidFill>
            <a:srgbClr val="F6F5F4"/>
          </a:solidFill>
          <a:ln cap="flat" cmpd="sng" w="4775">
            <a:solidFill>
              <a:srgbClr val="EEEBE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rgbClr val="80868D"/>
                </a:solidFill>
                <a:latin typeface="Google Sans Text"/>
                <a:ea typeface="Google Sans Text"/>
                <a:cs typeface="Google Sans Text"/>
                <a:sym typeface="Google Sans Text"/>
              </a:rPr>
              <a:t>Enclosure          Bottom speaker          Vibrator          Chin board          Display          Battery          Top speaker          Rear Camera         Logic board         ANT4 board          Front camera          </a:t>
            </a:r>
            <a:r>
              <a:rPr lang="en-US" sz="500">
                <a:solidFill>
                  <a:schemeClr val="lt1"/>
                </a:solidFill>
                <a:latin typeface="Google Sans Text"/>
                <a:ea typeface="Google Sans Text"/>
                <a:cs typeface="Google Sans Text"/>
                <a:sym typeface="Google Sans Text"/>
              </a:rPr>
              <a:t>mmWave Module</a:t>
            </a:r>
            <a:r>
              <a:rPr lang="en-US" sz="500">
                <a:solidFill>
                  <a:srgbClr val="80868D"/>
                </a:solidFill>
                <a:latin typeface="Google Sans Text"/>
                <a:ea typeface="Google Sans Text"/>
                <a:cs typeface="Google Sans Text"/>
                <a:sym typeface="Google Sans Text"/>
              </a:rPr>
              <a:t>          Jumpflex          BG sub</a:t>
            </a:r>
            <a:endParaRPr sz="500">
              <a:solidFill>
                <a:srgbClr val="80868D"/>
              </a:solidFill>
              <a:latin typeface="Google Sans Text"/>
              <a:ea typeface="Google Sans Text"/>
              <a:cs typeface="Google Sans Text"/>
              <a:sym typeface="Google Sans Text"/>
            </a:endParaRPr>
          </a:p>
        </p:txBody>
      </p:sp>
      <p:sp>
        <p:nvSpPr>
          <p:cNvPr descr="Troubleshooting navigation button" id="289" name="Google Shape;289;p31" title="Troubleshooting button">
            <a:hlinkClick/>
          </p:cNvPr>
          <p:cNvSpPr/>
          <p:nvPr/>
        </p:nvSpPr>
        <p:spPr>
          <a:xfrm>
            <a:off x="6349755"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Troubleshooting">
  <p:cSld name="TITLE_1_2_1_1_1_1_1_1_1_1_1_1_1_1_1_1_1">
    <p:bg>
      <p:bgPr>
        <a:solidFill>
          <a:srgbClr val="FFFFFF"/>
        </a:solidFill>
      </p:bgPr>
    </p:bg>
    <p:spTree>
      <p:nvGrpSpPr>
        <p:cNvPr id="290" name="Shape 290"/>
        <p:cNvGrpSpPr/>
        <p:nvPr/>
      </p:nvGrpSpPr>
      <p:grpSpPr>
        <a:xfrm>
          <a:off x="0" y="0"/>
          <a:ext cx="0" cy="0"/>
          <a:chOff x="0" y="0"/>
          <a:chExt cx="0" cy="0"/>
        </a:xfrm>
      </p:grpSpPr>
      <p:sp>
        <p:nvSpPr>
          <p:cNvPr id="291" name="Google Shape;291;p32"/>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92" name="Google Shape;292;p32"/>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93" name="Google Shape;293;p32"/>
          <p:cNvSpPr/>
          <p:nvPr/>
        </p:nvSpPr>
        <p:spPr>
          <a:xfrm>
            <a:off x="6349746"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Troubleshooting</a:t>
            </a:r>
            <a:endParaRPr b="1" sz="500">
              <a:solidFill>
                <a:schemeClr val="dk1"/>
              </a:solidFill>
              <a:latin typeface="Google Sans Text"/>
              <a:ea typeface="Google Sans Text"/>
              <a:cs typeface="Google Sans Text"/>
              <a:sym typeface="Google Sans Text"/>
            </a:endParaRPr>
          </a:p>
        </p:txBody>
      </p:sp>
      <p:sp>
        <p:nvSpPr>
          <p:cNvPr id="294" name="Google Shape;294;p32"/>
          <p:cNvSpPr/>
          <p:nvPr/>
        </p:nvSpPr>
        <p:spPr>
          <a:xfrm>
            <a:off x="6349750"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Testing">
  <p:cSld name="TITLE_1_2_1_1_1_1_1_1_1_1_1_1_1_1_1_1_1_1">
    <p:bg>
      <p:bgPr>
        <a:solidFill>
          <a:srgbClr val="FFFFFF"/>
        </a:solidFill>
      </p:bgPr>
    </p:bg>
    <p:spTree>
      <p:nvGrpSpPr>
        <p:cNvPr id="295" name="Shape 295"/>
        <p:cNvGrpSpPr/>
        <p:nvPr/>
      </p:nvGrpSpPr>
      <p:grpSpPr>
        <a:xfrm>
          <a:off x="0" y="0"/>
          <a:ext cx="0" cy="0"/>
          <a:chOff x="0" y="0"/>
          <a:chExt cx="0" cy="0"/>
        </a:xfrm>
      </p:grpSpPr>
      <p:sp>
        <p:nvSpPr>
          <p:cNvPr id="296" name="Google Shape;296;p33"/>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97" name="Google Shape;297;p33"/>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98" name="Google Shape;298;p33"/>
          <p:cNvSpPr/>
          <p:nvPr/>
        </p:nvSpPr>
        <p:spPr>
          <a:xfrm>
            <a:off x="7198004"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Testing</a:t>
            </a:r>
            <a:endParaRPr b="1" sz="500">
              <a:solidFill>
                <a:schemeClr val="dk1"/>
              </a:solidFill>
              <a:latin typeface="Google Sans Text"/>
              <a:ea typeface="Google Sans Text"/>
              <a:cs typeface="Google Sans Text"/>
              <a:sym typeface="Google Sans Text"/>
            </a:endParaRPr>
          </a:p>
        </p:txBody>
      </p:sp>
      <p:sp>
        <p:nvSpPr>
          <p:cNvPr id="299" name="Google Shape;299;p33"/>
          <p:cNvSpPr/>
          <p:nvPr/>
        </p:nvSpPr>
        <p:spPr>
          <a:xfrm>
            <a:off x="7198000"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4"/>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457200" y="1183005"/>
            <a:ext cx="82296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 name="Google Shape;24;p4"/>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No Section">
  <p:cSld name="TITLE_1_2_1_1_1_1_1_1_1_1_1_1_1_1_1_1_1_1_1">
    <p:bg>
      <p:bgPr>
        <a:solidFill>
          <a:srgbClr val="FFFFFF"/>
        </a:solidFill>
      </p:bgPr>
    </p:bg>
    <p:spTree>
      <p:nvGrpSpPr>
        <p:cNvPr id="300" name="Shape 300"/>
        <p:cNvGrpSpPr/>
        <p:nvPr/>
      </p:nvGrpSpPr>
      <p:grpSpPr>
        <a:xfrm>
          <a:off x="0" y="0"/>
          <a:ext cx="0" cy="0"/>
          <a:chOff x="0" y="0"/>
          <a:chExt cx="0" cy="0"/>
        </a:xfrm>
      </p:grpSpPr>
      <p:sp>
        <p:nvSpPr>
          <p:cNvPr id="301" name="Google Shape;301;p34"/>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302" name="Google Shape;302;p34"/>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Assembly-Flip">
  <p:cSld name="TITLE_1_2_1_1_1_1_1_1_1_1_1_1_1_1_1_1_1_1_1_1">
    <p:bg>
      <p:bgPr>
        <a:solidFill>
          <a:srgbClr val="FFFFFF"/>
        </a:solidFill>
      </p:bgPr>
    </p:bg>
    <p:spTree>
      <p:nvGrpSpPr>
        <p:cNvPr id="303" name="Shape 303"/>
        <p:cNvGrpSpPr/>
        <p:nvPr/>
      </p:nvGrpSpPr>
      <p:grpSpPr>
        <a:xfrm>
          <a:off x="0" y="0"/>
          <a:ext cx="0" cy="0"/>
          <a:chOff x="0" y="0"/>
          <a:chExt cx="0" cy="0"/>
        </a:xfrm>
      </p:grpSpPr>
      <p:sp>
        <p:nvSpPr>
          <p:cNvPr id="304" name="Google Shape;304;p35"/>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305" name="Google Shape;305;p35"/>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306" name="Google Shape;306;p35"/>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07" name="Google Shape;307;p35"/>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308" name="Google Shape;308;p35"/>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309" name="Google Shape;309;p35"/>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310" name="Google Shape;310;p35"/>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311" name="Google Shape;311;p35"/>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312" name="Google Shape;312;p35"/>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313" name="Google Shape;313;p35"/>
          <p:cNvSpPr/>
          <p:nvPr/>
        </p:nvSpPr>
        <p:spPr>
          <a:xfrm>
            <a:off x="605026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14" name="Google Shape;314;p35"/>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315" name="Google Shape;315;p35"/>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Assembly-Flip</a:t>
            </a:r>
            <a:endParaRPr b="1" sz="500">
              <a:solidFill>
                <a:schemeClr val="dk1"/>
              </a:solidFill>
              <a:latin typeface="Google Sans Text"/>
              <a:ea typeface="Google Sans Text"/>
              <a:cs typeface="Google Sans Text"/>
              <a:sym typeface="Google Sans Text"/>
            </a:endParaRPr>
          </a:p>
        </p:txBody>
      </p:sp>
      <p:sp>
        <p:nvSpPr>
          <p:cNvPr id="316" name="Google Shape;316;p35"/>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317" name="Google Shape;317;p35"/>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318" name="Google Shape;318;p35"/>
          <p:cNvSpPr/>
          <p:nvPr/>
        </p:nvSpPr>
        <p:spPr>
          <a:xfrm>
            <a:off x="458400" y="4616388"/>
            <a:ext cx="8229600" cy="183300"/>
          </a:xfrm>
          <a:prstGeom prst="roundRect">
            <a:avLst>
              <a:gd fmla="val 50000" name="adj"/>
            </a:avLst>
          </a:prstGeom>
          <a:solidFill>
            <a:srgbClr val="F6F5F4"/>
          </a:solidFill>
          <a:ln cap="flat" cmpd="sng" w="477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Outer display              Lower board              Flip Cowling with Vibrator              Top speaker              Upper board              Outer Front Camera              Detune board              Receiver              Flip Battery              Inner display Sub</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5"/>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457200" y="1183005"/>
            <a:ext cx="39777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0" name="Google Shape;30;p5"/>
          <p:cNvSpPr txBox="1"/>
          <p:nvPr>
            <p:ph idx="2" type="body"/>
          </p:nvPr>
        </p:nvSpPr>
        <p:spPr>
          <a:xfrm>
            <a:off x="4709160" y="1183005"/>
            <a:ext cx="39777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 name="Shape 34"/>
        <p:cNvGrpSpPr/>
        <p:nvPr/>
      </p:nvGrpSpPr>
      <p:grpSpPr>
        <a:xfrm>
          <a:off x="0" y="0"/>
          <a:ext cx="0" cy="0"/>
          <a:chOff x="0" y="0"/>
          <a:chExt cx="0" cy="0"/>
        </a:xfrm>
      </p:grpSpPr>
      <p:sp>
        <p:nvSpPr>
          <p:cNvPr id="35" name="Google Shape;35;p6"/>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Cover Slide A">
  <p:cSld name="TITLE_1">
    <p:spTree>
      <p:nvGrpSpPr>
        <p:cNvPr id="44" name="Shape 44"/>
        <p:cNvGrpSpPr/>
        <p:nvPr/>
      </p:nvGrpSpPr>
      <p:grpSpPr>
        <a:xfrm>
          <a:off x="0" y="0"/>
          <a:ext cx="0" cy="0"/>
          <a:chOff x="0" y="0"/>
          <a:chExt cx="0" cy="0"/>
        </a:xfrm>
      </p:grpSpPr>
      <p:sp>
        <p:nvSpPr>
          <p:cNvPr id="45" name="Google Shape;45;p8"/>
          <p:cNvSpPr txBox="1"/>
          <p:nvPr>
            <p:ph type="title"/>
          </p:nvPr>
        </p:nvSpPr>
        <p:spPr>
          <a:xfrm>
            <a:off x="457203" y="1265656"/>
            <a:ext cx="8229600" cy="1391400"/>
          </a:xfrm>
          <a:prstGeom prst="rect">
            <a:avLst/>
          </a:prstGeom>
        </p:spPr>
        <p:txBody>
          <a:bodyPr anchorCtr="0" anchor="t" bIns="0" lIns="0" spcFirstLastPara="1" rIns="0" wrap="square" tIns="0">
            <a:noAutofit/>
          </a:bodyPr>
          <a:lstStyle>
            <a:lvl1pPr lvl="0">
              <a:spcBef>
                <a:spcPts val="0"/>
              </a:spcBef>
              <a:spcAft>
                <a:spcPts val="0"/>
              </a:spcAft>
              <a:buSzPts val="5300"/>
              <a:buNone/>
              <a:defRPr sz="5300"/>
            </a:lvl1pPr>
            <a:lvl2pPr lvl="1">
              <a:spcBef>
                <a:spcPts val="0"/>
              </a:spcBef>
              <a:spcAft>
                <a:spcPts val="0"/>
              </a:spcAft>
              <a:buSzPts val="5300"/>
              <a:buNone/>
              <a:defRPr sz="5300"/>
            </a:lvl2pPr>
            <a:lvl3pPr lvl="2">
              <a:spcBef>
                <a:spcPts val="0"/>
              </a:spcBef>
              <a:spcAft>
                <a:spcPts val="0"/>
              </a:spcAft>
              <a:buSzPts val="5300"/>
              <a:buNone/>
              <a:defRPr sz="5300"/>
            </a:lvl3pPr>
            <a:lvl4pPr lvl="3">
              <a:spcBef>
                <a:spcPts val="0"/>
              </a:spcBef>
              <a:spcAft>
                <a:spcPts val="0"/>
              </a:spcAft>
              <a:buSzPts val="5300"/>
              <a:buNone/>
              <a:defRPr sz="5300"/>
            </a:lvl4pPr>
            <a:lvl5pPr lvl="4">
              <a:spcBef>
                <a:spcPts val="0"/>
              </a:spcBef>
              <a:spcAft>
                <a:spcPts val="0"/>
              </a:spcAft>
              <a:buSzPts val="5300"/>
              <a:buNone/>
              <a:defRPr sz="5300"/>
            </a:lvl5pPr>
            <a:lvl6pPr lvl="5">
              <a:spcBef>
                <a:spcPts val="0"/>
              </a:spcBef>
              <a:spcAft>
                <a:spcPts val="0"/>
              </a:spcAft>
              <a:buSzPts val="5300"/>
              <a:buNone/>
              <a:defRPr sz="5300"/>
            </a:lvl6pPr>
            <a:lvl7pPr lvl="6">
              <a:spcBef>
                <a:spcPts val="0"/>
              </a:spcBef>
              <a:spcAft>
                <a:spcPts val="0"/>
              </a:spcAft>
              <a:buSzPts val="5300"/>
              <a:buNone/>
              <a:defRPr sz="5300"/>
            </a:lvl7pPr>
            <a:lvl8pPr lvl="7">
              <a:spcBef>
                <a:spcPts val="0"/>
              </a:spcBef>
              <a:spcAft>
                <a:spcPts val="0"/>
              </a:spcAft>
              <a:buSzPts val="5300"/>
              <a:buNone/>
              <a:defRPr sz="5300"/>
            </a:lvl8pPr>
            <a:lvl9pPr lvl="8">
              <a:spcBef>
                <a:spcPts val="0"/>
              </a:spcBef>
              <a:spcAft>
                <a:spcPts val="0"/>
              </a:spcAft>
              <a:buSzPts val="5300"/>
              <a:buNone/>
              <a:defRPr sz="5300"/>
            </a:lvl9pPr>
          </a:lstStyle>
          <a:p/>
        </p:txBody>
      </p:sp>
      <p:sp>
        <p:nvSpPr>
          <p:cNvPr id="46" name="Google Shape;46;p8"/>
          <p:cNvSpPr/>
          <p:nvPr/>
        </p:nvSpPr>
        <p:spPr>
          <a:xfrm>
            <a:off x="0" y="4785000"/>
            <a:ext cx="9144000" cy="358500"/>
          </a:xfrm>
          <a:prstGeom prst="rect">
            <a:avLst/>
          </a:prstGeom>
          <a:solidFill>
            <a:srgbClr val="FFFF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7" name="Google Shape;47;p8"/>
          <p:cNvSpPr txBox="1"/>
          <p:nvPr>
            <p:ph idx="1" type="body"/>
          </p:nvPr>
        </p:nvSpPr>
        <p:spPr>
          <a:xfrm>
            <a:off x="457203" y="2968750"/>
            <a:ext cx="3338100" cy="856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48" name="Google Shape;48;p8"/>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127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DSM Standard Body">
  <p:cSld name="TITLE_1_2_1_1_1_1_1_1_1_1_1">
    <p:bg>
      <p:bgPr>
        <a:solidFill>
          <a:srgbClr val="FFFFFF"/>
        </a:solidFill>
      </p:bgPr>
    </p:bg>
    <p:spTree>
      <p:nvGrpSpPr>
        <p:cNvPr id="49" name="Shape 49"/>
        <p:cNvGrpSpPr/>
        <p:nvPr/>
      </p:nvGrpSpPr>
      <p:grpSpPr>
        <a:xfrm>
          <a:off x="0" y="0"/>
          <a:ext cx="0" cy="0"/>
          <a:chOff x="0" y="0"/>
          <a:chExt cx="0" cy="0"/>
        </a:xfrm>
      </p:grpSpPr>
      <p:sp>
        <p:nvSpPr>
          <p:cNvPr id="50" name="Google Shape;50;p9"/>
          <p:cNvSpPr txBox="1"/>
          <p:nvPr>
            <p:ph type="title"/>
          </p:nvPr>
        </p:nvSpPr>
        <p:spPr>
          <a:xfrm>
            <a:off x="457203" y="546172"/>
            <a:ext cx="1940700" cy="407700"/>
          </a:xfrm>
          <a:prstGeom prst="rect">
            <a:avLst/>
          </a:prstGeom>
        </p:spPr>
        <p:txBody>
          <a:bodyPr anchorCtr="0" anchor="t" bIns="0" lIns="0" spcFirstLastPara="1" rIns="0" wrap="square" tIns="0">
            <a:noAutofit/>
          </a:bodyPr>
          <a:lstStyle>
            <a:lvl1pPr lvl="0">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1pPr>
            <a:lvl2pPr lvl="1">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2pPr>
            <a:lvl3pPr lvl="2">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3pPr>
            <a:lvl4pPr lvl="3">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4pPr>
            <a:lvl5pPr lvl="4">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5pPr>
            <a:lvl6pPr lvl="5">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6pPr>
            <a:lvl7pPr lvl="6">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7pPr>
            <a:lvl8pPr lvl="7">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8pPr>
            <a:lvl9pPr lvl="8">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9pPr>
          </a:lstStyle>
          <a:p/>
        </p:txBody>
      </p:sp>
      <p:sp>
        <p:nvSpPr>
          <p:cNvPr id="51" name="Google Shape;51;p9"/>
          <p:cNvSpPr txBox="1"/>
          <p:nvPr>
            <p:ph idx="1" type="body"/>
          </p:nvPr>
        </p:nvSpPr>
        <p:spPr>
          <a:xfrm>
            <a:off x="457203" y="1143000"/>
            <a:ext cx="1940700" cy="32592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600"/>
              </a:spcBef>
              <a:spcAft>
                <a:spcPts val="0"/>
              </a:spcAft>
              <a:buClr>
                <a:schemeClr val="dk1"/>
              </a:buClr>
              <a:buSzPts val="900"/>
              <a:buChar char="○"/>
              <a:defRPr/>
            </a:lvl2pPr>
            <a:lvl3pPr indent="-285750" lvl="2" marL="1371600">
              <a:spcBef>
                <a:spcPts val="600"/>
              </a:spcBef>
              <a:spcAft>
                <a:spcPts val="0"/>
              </a:spcAft>
              <a:buClr>
                <a:schemeClr val="dk1"/>
              </a:buClr>
              <a:buSzPts val="900"/>
              <a:buChar char="■"/>
              <a:defRPr/>
            </a:lvl3pPr>
            <a:lvl4pPr indent="-285750" lvl="3" marL="1828800">
              <a:spcBef>
                <a:spcPts val="600"/>
              </a:spcBef>
              <a:spcAft>
                <a:spcPts val="0"/>
              </a:spcAft>
              <a:buClr>
                <a:schemeClr val="dk1"/>
              </a:buClr>
              <a:buSzPts val="900"/>
              <a:buChar char="●"/>
              <a:defRPr/>
            </a:lvl4pPr>
            <a:lvl5pPr indent="-285750" lvl="4" marL="2286000">
              <a:spcBef>
                <a:spcPts val="600"/>
              </a:spcBef>
              <a:spcAft>
                <a:spcPts val="0"/>
              </a:spcAft>
              <a:buClr>
                <a:schemeClr val="dk1"/>
              </a:buClr>
              <a:buSzPts val="900"/>
              <a:buChar char="○"/>
              <a:defRPr/>
            </a:lvl5pPr>
            <a:lvl6pPr indent="-285750" lvl="5" marL="2743200">
              <a:spcBef>
                <a:spcPts val="600"/>
              </a:spcBef>
              <a:spcAft>
                <a:spcPts val="0"/>
              </a:spcAft>
              <a:buClr>
                <a:schemeClr val="dk1"/>
              </a:buClr>
              <a:buSzPts val="900"/>
              <a:buChar char="■"/>
              <a:defRPr/>
            </a:lvl6pPr>
            <a:lvl7pPr indent="-285750" lvl="6" marL="3200400">
              <a:spcBef>
                <a:spcPts val="600"/>
              </a:spcBef>
              <a:spcAft>
                <a:spcPts val="0"/>
              </a:spcAft>
              <a:buClr>
                <a:schemeClr val="dk1"/>
              </a:buClr>
              <a:buSzPts val="900"/>
              <a:buChar char="●"/>
              <a:defRPr/>
            </a:lvl7pPr>
            <a:lvl8pPr indent="-285750" lvl="7" marL="3657600">
              <a:spcBef>
                <a:spcPts val="600"/>
              </a:spcBef>
              <a:spcAft>
                <a:spcPts val="0"/>
              </a:spcAft>
              <a:buClr>
                <a:schemeClr val="dk1"/>
              </a:buClr>
              <a:buSzPts val="900"/>
              <a:buChar char="○"/>
              <a:defRPr/>
            </a:lvl8pPr>
            <a:lvl9pPr indent="-285750" lvl="8" marL="4114800">
              <a:spcBef>
                <a:spcPts val="600"/>
              </a:spcBef>
              <a:spcAft>
                <a:spcPts val="600"/>
              </a:spcAft>
              <a:buClr>
                <a:schemeClr val="dk1"/>
              </a:buClr>
              <a:buSzPts val="900"/>
              <a:buChar char="■"/>
              <a:defRPr/>
            </a:lvl9pPr>
          </a:lstStyle>
          <a:p/>
        </p:txBody>
      </p:sp>
      <p:sp>
        <p:nvSpPr>
          <p:cNvPr id="52" name="Google Shape;52;p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127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1">
  <p:cSld name="TITLE_1_1_1_1_1_3_1">
    <p:bg>
      <p:bgPr>
        <a:solidFill>
          <a:srgbClr val="FFFFFF"/>
        </a:solidFill>
      </p:bgPr>
    </p:bg>
    <p:spTree>
      <p:nvGrpSpPr>
        <p:cNvPr id="53" name="Shape 53"/>
        <p:cNvGrpSpPr/>
        <p:nvPr/>
      </p:nvGrpSpPr>
      <p:grpSpPr>
        <a:xfrm>
          <a:off x="0" y="0"/>
          <a:ext cx="0" cy="0"/>
          <a:chOff x="0" y="0"/>
          <a:chExt cx="0" cy="0"/>
        </a:xfrm>
      </p:grpSpPr>
      <p:sp>
        <p:nvSpPr>
          <p:cNvPr id="54" name="Google Shape;54;p10"/>
          <p:cNvSpPr txBox="1"/>
          <p:nvPr>
            <p:ph idx="1" type="subTitle"/>
          </p:nvPr>
        </p:nvSpPr>
        <p:spPr>
          <a:xfrm>
            <a:off x="1005850" y="270050"/>
            <a:ext cx="12804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5" name="Google Shape;55;p10"/>
          <p:cNvSpPr txBox="1"/>
          <p:nvPr>
            <p:ph idx="2" type="subTitle"/>
          </p:nvPr>
        </p:nvSpPr>
        <p:spPr>
          <a:xfrm>
            <a:off x="4633200" y="270050"/>
            <a:ext cx="20550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6" name="Google Shape;56;p10"/>
          <p:cNvSpPr txBox="1"/>
          <p:nvPr>
            <p:ph idx="3" type="subTitle"/>
          </p:nvPr>
        </p:nvSpPr>
        <p:spPr>
          <a:xfrm>
            <a:off x="6814650" y="270050"/>
            <a:ext cx="20550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7" name="Google Shape;57;p10"/>
          <p:cNvSpPr txBox="1"/>
          <p:nvPr>
            <p:ph idx="4" type="subTitle"/>
          </p:nvPr>
        </p:nvSpPr>
        <p:spPr>
          <a:xfrm>
            <a:off x="276525" y="270000"/>
            <a:ext cx="5487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8" name="Google Shape;58;p10"/>
          <p:cNvSpPr txBox="1"/>
          <p:nvPr>
            <p:ph type="title"/>
          </p:nvPr>
        </p:nvSpPr>
        <p:spPr>
          <a:xfrm>
            <a:off x="276525" y="1080000"/>
            <a:ext cx="6415500" cy="37983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3600"/>
              <a:buFont typeface="Google Sans"/>
              <a:buNone/>
              <a:defRPr sz="3600">
                <a:solidFill>
                  <a:schemeClr val="dk1"/>
                </a:solidFill>
                <a:latin typeface="Google Sans"/>
                <a:ea typeface="Google Sans"/>
                <a:cs typeface="Google Sans"/>
                <a:sym typeface="Google Sans"/>
              </a:defRPr>
            </a:lvl1pPr>
            <a:lvl2pPr lvl="1">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2pPr>
            <a:lvl3pPr lvl="2">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3pPr>
            <a:lvl4pPr lvl="3">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4pPr>
            <a:lvl5pPr lvl="4">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5pPr>
            <a:lvl6pPr lvl="5">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6pPr>
            <a:lvl7pPr lvl="6">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7pPr>
            <a:lvl8pPr lvl="7">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8pPr>
            <a:lvl9pPr lvl="8">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9pPr>
          </a:lstStyle>
          <a:p/>
        </p:txBody>
      </p:sp>
      <p:sp>
        <p:nvSpPr>
          <p:cNvPr id="59" name="Google Shape;59;p10"/>
          <p:cNvSpPr txBox="1"/>
          <p:nvPr>
            <p:ph idx="5" type="subTitle"/>
          </p:nvPr>
        </p:nvSpPr>
        <p:spPr>
          <a:xfrm>
            <a:off x="1001838" y="379400"/>
            <a:ext cx="35049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9pPr>
          </a:lstStyle>
          <a:p/>
        </p:txBody>
      </p:sp>
      <p:sp>
        <p:nvSpPr>
          <p:cNvPr id="60" name="Google Shape;60;p10"/>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127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61" name="Shape 61"/>
        <p:cNvGrpSpPr/>
        <p:nvPr/>
      </p:nvGrpSpPr>
      <p:grpSpPr>
        <a:xfrm>
          <a:off x="0" y="0"/>
          <a:ext cx="0" cy="0"/>
          <a:chOff x="0" y="0"/>
          <a:chExt cx="0" cy="0"/>
        </a:xfrm>
      </p:grpSpPr>
      <p:sp>
        <p:nvSpPr>
          <p:cNvPr id="62" name="Google Shape;62;p11"/>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63" name="Google Shape;63;p11"/>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64" name="Google Shape;64;p11"/>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theme" Target="../theme/theme3.xml"/><Relationship Id="rId12" Type="http://schemas.openxmlformats.org/officeDocument/2006/relationships/slideLayout" Target="../slideLayouts/slideLayout21.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5.xml"/><Relationship Id="rId10" Type="http://schemas.openxmlformats.org/officeDocument/2006/relationships/slideLayout" Target="../slideLayouts/slideLayout31.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183005"/>
            <a:ext cx="8229600" cy="33945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 name="Google Shape;8;p1"/>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00" u="none" cap="none" strike="noStrike">
                <a:solidFill>
                  <a:srgbClr val="A3A9A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00" u="none" cap="none" strike="noStrike">
                <a:solidFill>
                  <a:srgbClr val="A3A9A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39" name="Shape 39"/>
        <p:cNvGrpSpPr/>
        <p:nvPr/>
      </p:nvGrpSpPr>
      <p:grpSpPr>
        <a:xfrm>
          <a:off x="0" y="0"/>
          <a:ext cx="0" cy="0"/>
          <a:chOff x="0" y="0"/>
          <a:chExt cx="0" cy="0"/>
        </a:xfrm>
      </p:grpSpPr>
      <p:sp>
        <p:nvSpPr>
          <p:cNvPr id="40" name="Google Shape;40;p7"/>
          <p:cNvSpPr txBox="1"/>
          <p:nvPr>
            <p:ph type="title"/>
          </p:nvPr>
        </p:nvSpPr>
        <p:spPr>
          <a:xfrm>
            <a:off x="457203" y="343922"/>
            <a:ext cx="8229600" cy="5499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3100"/>
              <a:buFont typeface="Google Sans SemiBold"/>
              <a:buNone/>
              <a:defRPr sz="3100">
                <a:solidFill>
                  <a:schemeClr val="dk1"/>
                </a:solidFill>
                <a:latin typeface="Google Sans SemiBold"/>
                <a:ea typeface="Google Sans SemiBold"/>
                <a:cs typeface="Google Sans SemiBold"/>
                <a:sym typeface="Google Sans SemiBold"/>
              </a:defRPr>
            </a:lvl1pPr>
            <a:lvl2pPr lvl="1">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2pPr>
            <a:lvl3pPr lvl="2">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3pPr>
            <a:lvl4pPr lvl="3">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4pPr>
            <a:lvl5pPr lvl="4">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5pPr>
            <a:lvl6pPr lvl="5">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6pPr>
            <a:lvl7pPr lvl="6">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7pPr>
            <a:lvl8pPr lvl="7">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8pPr>
            <a:lvl9pPr lvl="8">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9pPr>
          </a:lstStyle>
          <a:p/>
        </p:txBody>
      </p:sp>
      <p:sp>
        <p:nvSpPr>
          <p:cNvPr id="41" name="Google Shape;41;p7"/>
          <p:cNvSpPr txBox="1"/>
          <p:nvPr>
            <p:ph idx="1" type="body"/>
          </p:nvPr>
        </p:nvSpPr>
        <p:spPr>
          <a:xfrm>
            <a:off x="457203" y="1030844"/>
            <a:ext cx="8229600" cy="3625800"/>
          </a:xfrm>
          <a:prstGeom prst="rect">
            <a:avLst/>
          </a:prstGeom>
          <a:noFill/>
          <a:ln>
            <a:noFill/>
          </a:ln>
        </p:spPr>
        <p:txBody>
          <a:bodyPr anchorCtr="0" anchor="t" bIns="0" lIns="0" spcFirstLastPara="1" rIns="0" wrap="square" tIns="0">
            <a:noAutofit/>
          </a:bodyPr>
          <a:lstStyle>
            <a:lvl1pPr indent="-285750" lvl="0" marL="457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1pPr>
            <a:lvl2pPr indent="-285750" lvl="1" marL="914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2pPr>
            <a:lvl3pPr indent="-285750" lvl="2" marL="1371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3pPr>
            <a:lvl4pPr indent="-285750" lvl="3" marL="1828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4pPr>
            <a:lvl5pPr indent="-285750" lvl="4" marL="22860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5pPr>
            <a:lvl6pPr indent="-285750" lvl="5" marL="2743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6pPr>
            <a:lvl7pPr indent="-285750" lvl="6" marL="3200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7pPr>
            <a:lvl8pPr indent="-285750" lvl="7" marL="3657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8pPr>
            <a:lvl9pPr indent="-285750" lvl="8" marL="4114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9pPr>
          </a:lstStyle>
          <a:p/>
        </p:txBody>
      </p:sp>
      <p:sp>
        <p:nvSpPr>
          <p:cNvPr id="42" name="Google Shape;42;p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43" name="Google Shape;43;p7"/>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17">
          <p15:clr>
            <a:srgbClr val="EA4335"/>
          </p15:clr>
        </p15:guide>
        <p15:guide id="4" orient="horz" pos="431">
          <p15:clr>
            <a:srgbClr val="EA4335"/>
          </p15:clr>
        </p15:guide>
        <p15:guide id="5" orient="horz" pos="3023">
          <p15:clr>
            <a:srgbClr val="EA4335"/>
          </p15:clr>
        </p15:guide>
        <p15:guide id="6" pos="630">
          <p15:clr>
            <a:srgbClr val="EA4335"/>
          </p15:clr>
        </p15:guide>
        <p15:guide id="7" pos="728">
          <p15:clr>
            <a:srgbClr val="EA4335"/>
          </p15:clr>
        </p15:guide>
        <p15:guide id="8" pos="1070">
          <p15:clr>
            <a:srgbClr val="EA4335"/>
          </p15:clr>
        </p15:guide>
        <p15:guide id="9" pos="1168">
          <p15:clr>
            <a:srgbClr val="EA4335"/>
          </p15:clr>
        </p15:guide>
        <p15:guide id="10" pos="1510">
          <p15:clr>
            <a:srgbClr val="EA4335"/>
          </p15:clr>
        </p15:guide>
        <p15:guide id="11" pos="1609">
          <p15:clr>
            <a:srgbClr val="EA4335"/>
          </p15:clr>
        </p15:guide>
        <p15:guide id="12" pos="1951">
          <p15:clr>
            <a:srgbClr val="EA4335"/>
          </p15:clr>
        </p15:guide>
        <p15:guide id="13" pos="2049">
          <p15:clr>
            <a:srgbClr val="EA4335"/>
          </p15:clr>
        </p15:guide>
        <p15:guide id="14" pos="2391">
          <p15:clr>
            <a:srgbClr val="EA4335"/>
          </p15:clr>
        </p15:guide>
        <p15:guide id="15" pos="2489">
          <p15:clr>
            <a:srgbClr val="EA4335"/>
          </p15:clr>
        </p15:guide>
        <p15:guide id="16" pos="2831">
          <p15:clr>
            <a:srgbClr val="EA4335"/>
          </p15:clr>
        </p15:guide>
        <p15:guide id="17" pos="2929">
          <p15:clr>
            <a:srgbClr val="EA4335"/>
          </p15:clr>
        </p15:guide>
        <p15:guide id="18" pos="3271">
          <p15:clr>
            <a:srgbClr val="EA4335"/>
          </p15:clr>
        </p15:guide>
        <p15:guide id="19" pos="3369">
          <p15:clr>
            <a:srgbClr val="EA4335"/>
          </p15:clr>
        </p15:guide>
        <p15:guide id="20" pos="3711">
          <p15:clr>
            <a:srgbClr val="EA4335"/>
          </p15:clr>
        </p15:guide>
        <p15:guide id="21" pos="3809">
          <p15:clr>
            <a:srgbClr val="EA4335"/>
          </p15:clr>
        </p15:guide>
        <p15:guide id="22" pos="4151">
          <p15:clr>
            <a:srgbClr val="EA4335"/>
          </p15:clr>
        </p15:guide>
        <p15:guide id="23" pos="4250">
          <p15:clr>
            <a:srgbClr val="EA4335"/>
          </p15:clr>
        </p15:guide>
        <p15:guide id="24" pos="4592">
          <p15:clr>
            <a:srgbClr val="EA4335"/>
          </p15:clr>
        </p15:guide>
        <p15:guide id="25" pos="4690">
          <p15:clr>
            <a:srgbClr val="EA4335"/>
          </p15:clr>
        </p15:guide>
        <p15:guide id="26" pos="5032">
          <p15:clr>
            <a:srgbClr val="EA4335"/>
          </p15:clr>
        </p15:guide>
        <p15:guide id="27" pos="5130">
          <p15:clr>
            <a:srgbClr val="EA4335"/>
          </p15:clr>
        </p15:guide>
        <p15:guide id="28" orient="horz" pos="2933">
          <p15:clr>
            <a:srgbClr val="EA4335"/>
          </p15:clr>
        </p15:guide>
        <p15:guide id="29" orient="horz" pos="1620">
          <p15:clr>
            <a:srgbClr val="EA4335"/>
          </p15:clr>
        </p15:guide>
        <p15:guide id="30" orient="horz" pos="1620">
          <p15:clr>
            <a:srgbClr val="EA4335"/>
          </p15:clr>
        </p15:guide>
        <p15:guide id="31" orient="horz" pos="36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5" name="Shape 65"/>
        <p:cNvGrpSpPr/>
        <p:nvPr/>
      </p:nvGrpSpPr>
      <p:grpSpPr>
        <a:xfrm>
          <a:off x="0" y="0"/>
          <a:ext cx="0" cy="0"/>
          <a:chOff x="0" y="0"/>
          <a:chExt cx="0" cy="0"/>
        </a:xfrm>
      </p:grpSpPr>
      <p:sp>
        <p:nvSpPr>
          <p:cNvPr id="66" name="Google Shape;66;p12"/>
          <p:cNvSpPr txBox="1"/>
          <p:nvPr>
            <p:ph type="title"/>
          </p:nvPr>
        </p:nvSpPr>
        <p:spPr>
          <a:xfrm>
            <a:off x="457203" y="343922"/>
            <a:ext cx="8229600" cy="5499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3200"/>
              <a:buFont typeface="Google Sans SemiBold"/>
              <a:buNone/>
              <a:defRPr sz="3200">
                <a:solidFill>
                  <a:schemeClr val="dk1"/>
                </a:solidFill>
                <a:latin typeface="Google Sans SemiBold"/>
                <a:ea typeface="Google Sans SemiBold"/>
                <a:cs typeface="Google Sans SemiBold"/>
                <a:sym typeface="Google Sans SemiBold"/>
              </a:defRPr>
            </a:lvl1pPr>
            <a:lvl2pPr lvl="1">
              <a:lnSpc>
                <a:spcPct val="90000"/>
              </a:lnSpc>
              <a:spcBef>
                <a:spcPts val="0"/>
              </a:spcBef>
              <a:spcAft>
                <a:spcPts val="0"/>
              </a:spcAft>
              <a:buSzPts val="3200"/>
              <a:buNone/>
              <a:defRPr sz="3200"/>
            </a:lvl2pPr>
            <a:lvl3pPr lvl="2">
              <a:lnSpc>
                <a:spcPct val="90000"/>
              </a:lnSpc>
              <a:spcBef>
                <a:spcPts val="0"/>
              </a:spcBef>
              <a:spcAft>
                <a:spcPts val="0"/>
              </a:spcAft>
              <a:buSzPts val="3200"/>
              <a:buNone/>
              <a:defRPr sz="3200"/>
            </a:lvl3pPr>
            <a:lvl4pPr lvl="3">
              <a:lnSpc>
                <a:spcPct val="90000"/>
              </a:lnSpc>
              <a:spcBef>
                <a:spcPts val="0"/>
              </a:spcBef>
              <a:spcAft>
                <a:spcPts val="0"/>
              </a:spcAft>
              <a:buSzPts val="3200"/>
              <a:buNone/>
              <a:defRPr sz="3200"/>
            </a:lvl4pPr>
            <a:lvl5pPr lvl="4">
              <a:lnSpc>
                <a:spcPct val="90000"/>
              </a:lnSpc>
              <a:spcBef>
                <a:spcPts val="0"/>
              </a:spcBef>
              <a:spcAft>
                <a:spcPts val="0"/>
              </a:spcAft>
              <a:buSzPts val="3200"/>
              <a:buNone/>
              <a:defRPr sz="3200"/>
            </a:lvl5pPr>
            <a:lvl6pPr lvl="5">
              <a:lnSpc>
                <a:spcPct val="90000"/>
              </a:lnSpc>
              <a:spcBef>
                <a:spcPts val="0"/>
              </a:spcBef>
              <a:spcAft>
                <a:spcPts val="0"/>
              </a:spcAft>
              <a:buSzPts val="3200"/>
              <a:buNone/>
              <a:defRPr sz="3200"/>
            </a:lvl6pPr>
            <a:lvl7pPr lvl="6">
              <a:lnSpc>
                <a:spcPct val="90000"/>
              </a:lnSpc>
              <a:spcBef>
                <a:spcPts val="0"/>
              </a:spcBef>
              <a:spcAft>
                <a:spcPts val="0"/>
              </a:spcAft>
              <a:buSzPts val="3200"/>
              <a:buNone/>
              <a:defRPr sz="3200"/>
            </a:lvl7pPr>
            <a:lvl8pPr lvl="7">
              <a:lnSpc>
                <a:spcPct val="90000"/>
              </a:lnSpc>
              <a:spcBef>
                <a:spcPts val="0"/>
              </a:spcBef>
              <a:spcAft>
                <a:spcPts val="0"/>
              </a:spcAft>
              <a:buSzPts val="3200"/>
              <a:buNone/>
              <a:defRPr sz="3200"/>
            </a:lvl8pPr>
            <a:lvl9pPr lvl="8">
              <a:lnSpc>
                <a:spcPct val="90000"/>
              </a:lnSpc>
              <a:spcBef>
                <a:spcPts val="0"/>
              </a:spcBef>
              <a:spcAft>
                <a:spcPts val="0"/>
              </a:spcAft>
              <a:buSzPts val="3200"/>
              <a:buNone/>
              <a:defRPr sz="3200"/>
            </a:lvl9pPr>
          </a:lstStyle>
          <a:p/>
        </p:txBody>
      </p:sp>
      <p:sp>
        <p:nvSpPr>
          <p:cNvPr id="67" name="Google Shape;67;p12"/>
          <p:cNvSpPr txBox="1"/>
          <p:nvPr>
            <p:ph idx="1" type="body"/>
          </p:nvPr>
        </p:nvSpPr>
        <p:spPr>
          <a:xfrm>
            <a:off x="457203" y="1030844"/>
            <a:ext cx="8229600" cy="3625800"/>
          </a:xfrm>
          <a:prstGeom prst="rect">
            <a:avLst/>
          </a:prstGeom>
          <a:noFill/>
          <a:ln>
            <a:noFill/>
          </a:ln>
        </p:spPr>
        <p:txBody>
          <a:bodyPr anchorCtr="0" anchor="t" bIns="0" lIns="0" spcFirstLastPara="1" rIns="0" wrap="square" tIns="0">
            <a:noAutofit/>
          </a:bodyPr>
          <a:lstStyle>
            <a:lvl1pPr indent="-285750" lvl="0" marL="457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1pPr>
            <a:lvl2pPr indent="-285750" lvl="1" marL="914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2pPr>
            <a:lvl3pPr indent="-285750" lvl="2" marL="1371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3pPr>
            <a:lvl4pPr indent="-285750" lvl="3" marL="1828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4pPr>
            <a:lvl5pPr indent="-285750" lvl="4" marL="22860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5pPr>
            <a:lvl6pPr indent="-285750" lvl="5" marL="2743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6pPr>
            <a:lvl7pPr indent="-285750" lvl="6" marL="3200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7pPr>
            <a:lvl8pPr indent="-285750" lvl="7" marL="3657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8pPr>
            <a:lvl9pPr indent="-285750" lvl="8" marL="4114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9pPr>
          </a:lstStyle>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17">
          <p15:clr>
            <a:srgbClr val="EA4335"/>
          </p15:clr>
        </p15:guide>
        <p15:guide id="4" orient="horz" pos="431">
          <p15:clr>
            <a:srgbClr val="EA4335"/>
          </p15:clr>
        </p15:guide>
        <p15:guide id="5" orient="horz" pos="3023">
          <p15:clr>
            <a:srgbClr val="EA4335"/>
          </p15:clr>
        </p15:guide>
        <p15:guide id="6" pos="630">
          <p15:clr>
            <a:srgbClr val="EA4335"/>
          </p15:clr>
        </p15:guide>
        <p15:guide id="7" pos="728">
          <p15:clr>
            <a:srgbClr val="EA4335"/>
          </p15:clr>
        </p15:guide>
        <p15:guide id="8" pos="1070">
          <p15:clr>
            <a:srgbClr val="EA4335"/>
          </p15:clr>
        </p15:guide>
        <p15:guide id="9" pos="1168">
          <p15:clr>
            <a:srgbClr val="EA4335"/>
          </p15:clr>
        </p15:guide>
        <p15:guide id="10" pos="1510">
          <p15:clr>
            <a:srgbClr val="EA4335"/>
          </p15:clr>
        </p15:guide>
        <p15:guide id="11" pos="1609">
          <p15:clr>
            <a:srgbClr val="EA4335"/>
          </p15:clr>
        </p15:guide>
        <p15:guide id="12" pos="1951">
          <p15:clr>
            <a:srgbClr val="EA4335"/>
          </p15:clr>
        </p15:guide>
        <p15:guide id="13" pos="2049">
          <p15:clr>
            <a:srgbClr val="EA4335"/>
          </p15:clr>
        </p15:guide>
        <p15:guide id="14" pos="2391">
          <p15:clr>
            <a:srgbClr val="EA4335"/>
          </p15:clr>
        </p15:guide>
        <p15:guide id="15" pos="2489">
          <p15:clr>
            <a:srgbClr val="EA4335"/>
          </p15:clr>
        </p15:guide>
        <p15:guide id="16" pos="2831">
          <p15:clr>
            <a:srgbClr val="EA4335"/>
          </p15:clr>
        </p15:guide>
        <p15:guide id="17" pos="2929">
          <p15:clr>
            <a:srgbClr val="EA4335"/>
          </p15:clr>
        </p15:guide>
        <p15:guide id="18" pos="3271">
          <p15:clr>
            <a:srgbClr val="EA4335"/>
          </p15:clr>
        </p15:guide>
        <p15:guide id="19" pos="3369">
          <p15:clr>
            <a:srgbClr val="EA4335"/>
          </p15:clr>
        </p15:guide>
        <p15:guide id="20" pos="3711">
          <p15:clr>
            <a:srgbClr val="EA4335"/>
          </p15:clr>
        </p15:guide>
        <p15:guide id="21" pos="3809">
          <p15:clr>
            <a:srgbClr val="EA4335"/>
          </p15:clr>
        </p15:guide>
        <p15:guide id="22" pos="4151">
          <p15:clr>
            <a:srgbClr val="EA4335"/>
          </p15:clr>
        </p15:guide>
        <p15:guide id="23" pos="4250">
          <p15:clr>
            <a:srgbClr val="EA4335"/>
          </p15:clr>
        </p15:guide>
        <p15:guide id="24" pos="4592">
          <p15:clr>
            <a:srgbClr val="EA4335"/>
          </p15:clr>
        </p15:guide>
        <p15:guide id="25" pos="4690">
          <p15:clr>
            <a:srgbClr val="EA4335"/>
          </p15:clr>
        </p15:guide>
        <p15:guide id="26" pos="5032">
          <p15:clr>
            <a:srgbClr val="EA4335"/>
          </p15:clr>
        </p15:guide>
        <p15:guide id="27" pos="5130">
          <p15:clr>
            <a:srgbClr val="EA4335"/>
          </p15:clr>
        </p15:guide>
        <p15:guide id="28" orient="horz" pos="2933">
          <p15:clr>
            <a:srgbClr val="EA4335"/>
          </p15:clr>
        </p15:guide>
        <p15:guide id="29" orient="horz" pos="1620">
          <p15:clr>
            <a:srgbClr val="EA4335"/>
          </p15:clr>
        </p15:guide>
        <p15:guide id="30" orient="horz" pos="1620">
          <p15:clr>
            <a:srgbClr val="EA4335"/>
          </p15:clr>
        </p15:guide>
        <p15:guide id="31" orient="horz" pos="36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239" name="Shape 239"/>
        <p:cNvGrpSpPr/>
        <p:nvPr/>
      </p:nvGrpSpPr>
      <p:grpSpPr>
        <a:xfrm>
          <a:off x="0" y="0"/>
          <a:ext cx="0" cy="0"/>
          <a:chOff x="0" y="0"/>
          <a:chExt cx="0" cy="0"/>
        </a:xfrm>
      </p:grpSpPr>
      <p:sp>
        <p:nvSpPr>
          <p:cNvPr id="240" name="Google Shape;240;p25"/>
          <p:cNvSpPr txBox="1"/>
          <p:nvPr>
            <p:ph type="title"/>
          </p:nvPr>
        </p:nvSpPr>
        <p:spPr>
          <a:xfrm>
            <a:off x="457203" y="548640"/>
            <a:ext cx="8229600" cy="365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1600"/>
              <a:buFont typeface="Google Sans"/>
              <a:buNone/>
              <a:defRPr b="1" sz="1600">
                <a:solidFill>
                  <a:schemeClr val="dk1"/>
                </a:solidFill>
                <a:latin typeface="Google Sans"/>
                <a:ea typeface="Google Sans"/>
                <a:cs typeface="Google Sans"/>
                <a:sym typeface="Google Sans"/>
              </a:defRPr>
            </a:lvl1pPr>
            <a:lvl2pPr lvl="1">
              <a:lnSpc>
                <a:spcPct val="90000"/>
              </a:lnSpc>
              <a:spcBef>
                <a:spcPts val="0"/>
              </a:spcBef>
              <a:spcAft>
                <a:spcPts val="0"/>
              </a:spcAft>
              <a:buSzPts val="1600"/>
              <a:buNone/>
              <a:defRPr b="1" sz="1600"/>
            </a:lvl2pPr>
            <a:lvl3pPr lvl="2">
              <a:lnSpc>
                <a:spcPct val="90000"/>
              </a:lnSpc>
              <a:spcBef>
                <a:spcPts val="0"/>
              </a:spcBef>
              <a:spcAft>
                <a:spcPts val="0"/>
              </a:spcAft>
              <a:buSzPts val="1600"/>
              <a:buNone/>
              <a:defRPr b="1" sz="1600"/>
            </a:lvl3pPr>
            <a:lvl4pPr lvl="3">
              <a:lnSpc>
                <a:spcPct val="90000"/>
              </a:lnSpc>
              <a:spcBef>
                <a:spcPts val="0"/>
              </a:spcBef>
              <a:spcAft>
                <a:spcPts val="0"/>
              </a:spcAft>
              <a:buSzPts val="1600"/>
              <a:buNone/>
              <a:defRPr b="1" sz="1600"/>
            </a:lvl4pPr>
            <a:lvl5pPr lvl="4">
              <a:lnSpc>
                <a:spcPct val="90000"/>
              </a:lnSpc>
              <a:spcBef>
                <a:spcPts val="0"/>
              </a:spcBef>
              <a:spcAft>
                <a:spcPts val="0"/>
              </a:spcAft>
              <a:buSzPts val="1600"/>
              <a:buNone/>
              <a:defRPr b="1" sz="1600"/>
            </a:lvl5pPr>
            <a:lvl6pPr lvl="5">
              <a:lnSpc>
                <a:spcPct val="90000"/>
              </a:lnSpc>
              <a:spcBef>
                <a:spcPts val="0"/>
              </a:spcBef>
              <a:spcAft>
                <a:spcPts val="0"/>
              </a:spcAft>
              <a:buSzPts val="1600"/>
              <a:buNone/>
              <a:defRPr b="1" sz="1600"/>
            </a:lvl6pPr>
            <a:lvl7pPr lvl="6">
              <a:lnSpc>
                <a:spcPct val="90000"/>
              </a:lnSpc>
              <a:spcBef>
                <a:spcPts val="0"/>
              </a:spcBef>
              <a:spcAft>
                <a:spcPts val="0"/>
              </a:spcAft>
              <a:buSzPts val="1600"/>
              <a:buNone/>
              <a:defRPr b="1" sz="1600"/>
            </a:lvl7pPr>
            <a:lvl8pPr lvl="7">
              <a:lnSpc>
                <a:spcPct val="90000"/>
              </a:lnSpc>
              <a:spcBef>
                <a:spcPts val="0"/>
              </a:spcBef>
              <a:spcAft>
                <a:spcPts val="0"/>
              </a:spcAft>
              <a:buSzPts val="1600"/>
              <a:buNone/>
              <a:defRPr b="1" sz="1600"/>
            </a:lvl8pPr>
            <a:lvl9pPr lvl="8">
              <a:lnSpc>
                <a:spcPct val="90000"/>
              </a:lnSpc>
              <a:spcBef>
                <a:spcPts val="0"/>
              </a:spcBef>
              <a:spcAft>
                <a:spcPts val="0"/>
              </a:spcAft>
              <a:buSzPts val="1600"/>
              <a:buNone/>
              <a:defRPr b="1" sz="1600"/>
            </a:lvl9pPr>
          </a:lstStyle>
          <a:p/>
        </p:txBody>
      </p:sp>
      <p:sp>
        <p:nvSpPr>
          <p:cNvPr id="241" name="Google Shape;241;p25"/>
          <p:cNvSpPr txBox="1"/>
          <p:nvPr>
            <p:ph idx="1" type="body"/>
          </p:nvPr>
        </p:nvSpPr>
        <p:spPr>
          <a:xfrm>
            <a:off x="457203" y="1143000"/>
            <a:ext cx="8229600" cy="3625800"/>
          </a:xfrm>
          <a:prstGeom prst="rect">
            <a:avLst/>
          </a:prstGeom>
          <a:noFill/>
          <a:ln>
            <a:noFill/>
          </a:ln>
        </p:spPr>
        <p:txBody>
          <a:bodyPr anchorCtr="0" anchor="t" bIns="0" lIns="0" spcFirstLastPara="1" rIns="0" wrap="square" tIns="0">
            <a:noAutofit/>
          </a:bodyPr>
          <a:lstStyle>
            <a:lvl1pPr indent="-285750" lvl="0" marL="457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1pPr>
            <a:lvl2pPr indent="-285750" lvl="1" marL="9144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2pPr>
            <a:lvl3pPr indent="-285750" lvl="2" marL="13716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3pPr>
            <a:lvl4pPr indent="-285750" lvl="3" marL="18288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4pPr>
            <a:lvl5pPr indent="-285750" lvl="4" marL="22860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5pPr>
            <a:lvl6pPr indent="-285750" lvl="5" marL="27432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6pPr>
            <a:lvl7pPr indent="-285750" lvl="6" marL="32004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7pPr>
            <a:lvl8pPr indent="-285750" lvl="7" marL="36576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8pPr>
            <a:lvl9pPr indent="-285750" lvl="8" marL="4114800">
              <a:lnSpc>
                <a:spcPct val="100000"/>
              </a:lnSpc>
              <a:spcBef>
                <a:spcPts val="500"/>
              </a:spcBef>
              <a:spcAft>
                <a:spcPts val="500"/>
              </a:spcAft>
              <a:buClr>
                <a:schemeClr val="dk1"/>
              </a:buClr>
              <a:buSzPts val="900"/>
              <a:buFont typeface="Google Sans"/>
              <a:buChar char="■"/>
              <a:defRPr sz="900">
                <a:solidFill>
                  <a:schemeClr val="dk1"/>
                </a:solidFill>
                <a:latin typeface="Google Sans"/>
                <a:ea typeface="Google Sans"/>
                <a:cs typeface="Google Sans"/>
                <a:sym typeface="Google Sans"/>
              </a:defRPr>
            </a:lvl9pPr>
          </a:lstStyle>
          <a:p/>
        </p:txBody>
      </p:sp>
      <p:sp>
        <p:nvSpPr>
          <p:cNvPr id="242" name="Google Shape;242;p2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243" name="Google Shape;243;p25"/>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17">
          <p15:clr>
            <a:srgbClr val="EA4335"/>
          </p15:clr>
        </p15:guide>
        <p15:guide id="4" orient="horz" pos="431">
          <p15:clr>
            <a:srgbClr val="EA4335"/>
          </p15:clr>
        </p15:guide>
        <p15:guide id="5" orient="horz" pos="3023">
          <p15:clr>
            <a:srgbClr val="EA4335"/>
          </p15:clr>
        </p15:guide>
        <p15:guide id="6" pos="630">
          <p15:clr>
            <a:srgbClr val="EA4335"/>
          </p15:clr>
        </p15:guide>
        <p15:guide id="7" pos="728">
          <p15:clr>
            <a:srgbClr val="EA4335"/>
          </p15:clr>
        </p15:guide>
        <p15:guide id="8" pos="1070">
          <p15:clr>
            <a:srgbClr val="EA4335"/>
          </p15:clr>
        </p15:guide>
        <p15:guide id="9" pos="1168">
          <p15:clr>
            <a:srgbClr val="EA4335"/>
          </p15:clr>
        </p15:guide>
        <p15:guide id="10" pos="1510">
          <p15:clr>
            <a:srgbClr val="EA4335"/>
          </p15:clr>
        </p15:guide>
        <p15:guide id="11" pos="1609">
          <p15:clr>
            <a:srgbClr val="EA4335"/>
          </p15:clr>
        </p15:guide>
        <p15:guide id="12" pos="1951">
          <p15:clr>
            <a:srgbClr val="EA4335"/>
          </p15:clr>
        </p15:guide>
        <p15:guide id="13" pos="2049">
          <p15:clr>
            <a:srgbClr val="EA4335"/>
          </p15:clr>
        </p15:guide>
        <p15:guide id="14" pos="2391">
          <p15:clr>
            <a:srgbClr val="EA4335"/>
          </p15:clr>
        </p15:guide>
        <p15:guide id="15" pos="2489">
          <p15:clr>
            <a:srgbClr val="EA4335"/>
          </p15:clr>
        </p15:guide>
        <p15:guide id="16" pos="2831">
          <p15:clr>
            <a:srgbClr val="EA4335"/>
          </p15:clr>
        </p15:guide>
        <p15:guide id="17" pos="2929">
          <p15:clr>
            <a:srgbClr val="EA4335"/>
          </p15:clr>
        </p15:guide>
        <p15:guide id="18" pos="3271">
          <p15:clr>
            <a:srgbClr val="EA4335"/>
          </p15:clr>
        </p15:guide>
        <p15:guide id="19" pos="3369">
          <p15:clr>
            <a:srgbClr val="EA4335"/>
          </p15:clr>
        </p15:guide>
        <p15:guide id="20" pos="3711">
          <p15:clr>
            <a:srgbClr val="EA4335"/>
          </p15:clr>
        </p15:guide>
        <p15:guide id="21" pos="3809">
          <p15:clr>
            <a:srgbClr val="EA4335"/>
          </p15:clr>
        </p15:guide>
        <p15:guide id="22" pos="4151">
          <p15:clr>
            <a:srgbClr val="EA4335"/>
          </p15:clr>
        </p15:guide>
        <p15:guide id="23" pos="4250">
          <p15:clr>
            <a:srgbClr val="EA4335"/>
          </p15:clr>
        </p15:guide>
        <p15:guide id="24" pos="4592">
          <p15:clr>
            <a:srgbClr val="EA4335"/>
          </p15:clr>
        </p15:guide>
        <p15:guide id="25" pos="4690">
          <p15:clr>
            <a:srgbClr val="EA4335"/>
          </p15:clr>
        </p15:guide>
        <p15:guide id="26" pos="5032">
          <p15:clr>
            <a:srgbClr val="EA4335"/>
          </p15:clr>
        </p15:guide>
        <p15:guide id="27" pos="5130">
          <p15:clr>
            <a:srgbClr val="EA4335"/>
          </p15:clr>
        </p15:guide>
        <p15:guide id="28" orient="horz" pos="2933">
          <p15:clr>
            <a:srgbClr val="EA4335"/>
          </p15:clr>
        </p15:guide>
        <p15:guide id="29" orient="horz" pos="1620">
          <p15:clr>
            <a:srgbClr val="EA4335"/>
          </p15:clr>
        </p15:guide>
        <p15:guide id="30" orient="horz" pos="1620">
          <p15:clr>
            <a:srgbClr val="EA4335"/>
          </p15:clr>
        </p15:guide>
        <p15:guide id="31" orient="horz" pos="36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33.png"/><Relationship Id="rId12" Type="http://schemas.openxmlformats.org/officeDocument/2006/relationships/image" Target="../media/image13.png"/><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slide" Target="/ppt/slides/slide11.xml"/><Relationship Id="rId9" Type="http://schemas.openxmlformats.org/officeDocument/2006/relationships/image" Target="../media/image46.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16.jpg"/><Relationship Id="rId8"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1" Type="http://schemas.openxmlformats.org/officeDocument/2006/relationships/slide" Target="/ppt/slides/slide14.xml"/><Relationship Id="rId10" Type="http://schemas.openxmlformats.org/officeDocument/2006/relationships/slide" Target="/ppt/slides/slide13.xml"/><Relationship Id="rId12" Type="http://schemas.openxmlformats.org/officeDocument/2006/relationships/slide" Target="/ppt/slides/slide32.xml"/><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5.xml"/><Relationship Id="rId9" Type="http://schemas.openxmlformats.org/officeDocument/2006/relationships/slide" Target="/ppt/slides/slide12.xml"/><Relationship Id="rId5" Type="http://schemas.openxmlformats.org/officeDocument/2006/relationships/slide" Target="/ppt/slides/slide7.xml"/><Relationship Id="rId6" Type="http://schemas.openxmlformats.org/officeDocument/2006/relationships/slide" Target="/ppt/slides/slide8.xml"/><Relationship Id="rId7" Type="http://schemas.openxmlformats.org/officeDocument/2006/relationships/slide" Target="/ppt/slides/slide9.xml"/><Relationship Id="rId8" Type="http://schemas.openxmlformats.org/officeDocument/2006/relationships/slide" Target="/ppt/slides/slide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1" Type="http://schemas.openxmlformats.org/officeDocument/2006/relationships/image" Target="../media/image41.png"/><Relationship Id="rId10" Type="http://schemas.openxmlformats.org/officeDocument/2006/relationships/hyperlink" Target="https://www.ifixit.com/Parts/Google_Phone" TargetMode="External"/><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comments" Target="../comments/comment1.xml"/><Relationship Id="rId4" Type="http://schemas.openxmlformats.org/officeDocument/2006/relationships/hyperlink" Target="https://store.google.com/magazine/repaircenter" TargetMode="External"/><Relationship Id="rId9" Type="http://schemas.openxmlformats.org/officeDocument/2006/relationships/hyperlink" Target="https://www.phmsa.dot.gov/sites/phmsa.dot.gov/files/2023-03/DDR-brochure.pdf" TargetMode="External"/><Relationship Id="rId5" Type="http://schemas.openxmlformats.org/officeDocument/2006/relationships/hyperlink" Target="https://www.ifixit.com/Parts/Google_Phone" TargetMode="External"/><Relationship Id="rId6" Type="http://schemas.openxmlformats.org/officeDocument/2006/relationships/hyperlink" Target="https://www.phmsa.dot.gov/sites/phmsa.dot.gov/files/2023-03/DDR-brochure.pdf" TargetMode="External"/><Relationship Id="rId7" Type="http://schemas.openxmlformats.org/officeDocument/2006/relationships/hyperlink" Target="https://store.google.com/magazine/repaircenter" TargetMode="External"/><Relationship Id="rId8"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slide" Target="/ppt/slides/slide21.xml"/><Relationship Id="rId4" Type="http://schemas.openxmlformats.org/officeDocument/2006/relationships/slide" Target="/ppt/slides/slide14.xml"/><Relationship Id="rId5" Type="http://schemas.openxmlformats.org/officeDocument/2006/relationships/slide" Target="/ppt/slides/slide27.xml"/><Relationship Id="rId6" Type="http://schemas.openxmlformats.org/officeDocument/2006/relationships/slide" Target="/ppt/slides/slide14.xml"/><Relationship Id="rId7" Type="http://schemas.openxmlformats.org/officeDocument/2006/relationships/slide" Target="/ppt/slides/slide14.xml"/></Relationships>
</file>

<file path=ppt/slides/_rels/slide5.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hyperlink" Target="http://support.google.com/store/recycle" TargetMode="External"/><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hyperlink" Target="http://store.google.com/repair" TargetMode="External"/><Relationship Id="rId4" Type="http://schemas.openxmlformats.org/officeDocument/2006/relationships/hyperlink" Target="http://store.google.com/repair" TargetMode="External"/><Relationship Id="rId9" Type="http://schemas.openxmlformats.org/officeDocument/2006/relationships/hyperlink" Target="http://support.google.com/store/recycle" TargetMode="External"/><Relationship Id="rId5" Type="http://schemas.openxmlformats.org/officeDocument/2006/relationships/hyperlink" Target="https://www.backmarket.com/en-us/search?q=google#brand=99%20Google" TargetMode="External"/><Relationship Id="rId6" Type="http://schemas.openxmlformats.org/officeDocument/2006/relationships/hyperlink" Target="https://www.backmarket.com/en-us/search?q=google#brand=99%20Google" TargetMode="External"/><Relationship Id="rId7" Type="http://schemas.openxmlformats.org/officeDocument/2006/relationships/hyperlink" Target="https://store.google.com/magazine/trade_in?hl=en-US&amp;utm_source=sem_bkws&amp;utm_medium=dr&amp;utm_campaign=GS107234&amp;gad_source=1&amp;gclid=Cj0KCQjwztOwBhD7ARIsAPDKnkDQomSMwjb_VtPF6iW71wTZB-WqsL62O_eimumvqld9ac6Q6MYuNKMaAo8LEALw_wcB&amp;gclsrc=aw.ds" TargetMode="External"/><Relationship Id="rId8" Type="http://schemas.openxmlformats.org/officeDocument/2006/relationships/hyperlink" Target="https://store.google.com/magazine/trade_in?hl=en-US&amp;utm_source=sem_bkws&amp;utm_medium=dr&amp;utm_campaign=GS107234&amp;gad_source=1&amp;gclid=Cj0KCQjwztOwBhD7ARIsAPDKnkDQomSMwjb_VtPF6iW71wTZB-WqsL62O_eimumvqld9ac6Q6MYuNKMaAo8LEALw_wcB&amp;gclsrc=aw.d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hyperlink" Target="https://www.phmsa.dot.gov/lithiumbatteries" TargetMode="External"/><Relationship Id="rId9" Type="http://schemas.openxmlformats.org/officeDocument/2006/relationships/image" Target="../media/image19.png"/><Relationship Id="rId5" Type="http://schemas.openxmlformats.org/officeDocument/2006/relationships/hyperlink" Target="https://www.phmsa.dot.gov/lithiumbatteries" TargetMode="External"/><Relationship Id="rId6" Type="http://schemas.openxmlformats.org/officeDocument/2006/relationships/image" Target="../media/image5.png"/><Relationship Id="rId7" Type="http://schemas.openxmlformats.org/officeDocument/2006/relationships/hyperlink" Target="https://www.phmsa.dot.gov/sites/phmsa.dot.gov/files/2023-03/DDR-brochure.pdf" TargetMode="External"/><Relationship Id="rId8" Type="http://schemas.openxmlformats.org/officeDocument/2006/relationships/hyperlink" Target="https://www.phmsa.dot.gov/sites/phmsa.dot.gov/files/2023-03/DDR-brochure.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6"/>
          <p:cNvPicPr preferRelativeResize="0"/>
          <p:nvPr/>
        </p:nvPicPr>
        <p:blipFill>
          <a:blip r:embed="rId3">
            <a:alphaModFix/>
          </a:blip>
          <a:stretch>
            <a:fillRect/>
          </a:stretch>
        </p:blipFill>
        <p:spPr>
          <a:xfrm>
            <a:off x="4000499" y="0"/>
            <a:ext cx="5143501" cy="5143501"/>
          </a:xfrm>
          <a:prstGeom prst="rect">
            <a:avLst/>
          </a:prstGeom>
          <a:noFill/>
          <a:ln>
            <a:noFill/>
          </a:ln>
        </p:spPr>
      </p:pic>
      <p:grpSp>
        <p:nvGrpSpPr>
          <p:cNvPr id="324" name="Google Shape;324;p36"/>
          <p:cNvGrpSpPr/>
          <p:nvPr/>
        </p:nvGrpSpPr>
        <p:grpSpPr>
          <a:xfrm>
            <a:off x="456786" y="382027"/>
            <a:ext cx="322300" cy="321933"/>
            <a:chOff x="10696670" y="4114928"/>
            <a:chExt cx="643570" cy="642838"/>
          </a:xfrm>
        </p:grpSpPr>
        <p:sp>
          <p:nvSpPr>
            <p:cNvPr id="325" name="Google Shape;325;p36"/>
            <p:cNvSpPr/>
            <p:nvPr/>
          </p:nvSpPr>
          <p:spPr>
            <a:xfrm>
              <a:off x="11024701" y="4377500"/>
              <a:ext cx="315538" cy="302299"/>
            </a:xfrm>
            <a:custGeom>
              <a:rect b="b" l="l" r="r" t="t"/>
              <a:pathLst>
                <a:path extrusionOk="0" h="23954" w="25003">
                  <a:moveTo>
                    <a:pt x="0" y="0"/>
                  </a:moveTo>
                  <a:lnTo>
                    <a:pt x="0" y="9442"/>
                  </a:lnTo>
                  <a:lnTo>
                    <a:pt x="14337" y="9442"/>
                  </a:lnTo>
                  <a:lnTo>
                    <a:pt x="14162" y="10374"/>
                  </a:lnTo>
                  <a:lnTo>
                    <a:pt x="13871" y="11423"/>
                  </a:lnTo>
                  <a:lnTo>
                    <a:pt x="13405" y="12472"/>
                  </a:lnTo>
                  <a:lnTo>
                    <a:pt x="12880" y="13579"/>
                  </a:lnTo>
                  <a:lnTo>
                    <a:pt x="12123" y="14687"/>
                  </a:lnTo>
                  <a:lnTo>
                    <a:pt x="11715" y="15211"/>
                  </a:lnTo>
                  <a:lnTo>
                    <a:pt x="11248" y="15736"/>
                  </a:lnTo>
                  <a:lnTo>
                    <a:pt x="10782" y="16260"/>
                  </a:lnTo>
                  <a:lnTo>
                    <a:pt x="10199" y="16785"/>
                  </a:lnTo>
                  <a:lnTo>
                    <a:pt x="9616" y="17251"/>
                  </a:lnTo>
                  <a:lnTo>
                    <a:pt x="9034" y="17717"/>
                  </a:lnTo>
                  <a:lnTo>
                    <a:pt x="9034" y="23953"/>
                  </a:lnTo>
                  <a:lnTo>
                    <a:pt x="17251" y="23953"/>
                  </a:lnTo>
                  <a:lnTo>
                    <a:pt x="18125" y="23079"/>
                  </a:lnTo>
                  <a:lnTo>
                    <a:pt x="18941" y="22205"/>
                  </a:lnTo>
                  <a:lnTo>
                    <a:pt x="19757" y="21214"/>
                  </a:lnTo>
                  <a:lnTo>
                    <a:pt x="20515" y="20223"/>
                  </a:lnTo>
                  <a:lnTo>
                    <a:pt x="21214" y="19174"/>
                  </a:lnTo>
                  <a:lnTo>
                    <a:pt x="21797" y="18125"/>
                  </a:lnTo>
                  <a:lnTo>
                    <a:pt x="22380" y="17018"/>
                  </a:lnTo>
                  <a:lnTo>
                    <a:pt x="22963" y="15852"/>
                  </a:lnTo>
                  <a:lnTo>
                    <a:pt x="23429" y="14628"/>
                  </a:lnTo>
                  <a:lnTo>
                    <a:pt x="23837" y="13405"/>
                  </a:lnTo>
                  <a:lnTo>
                    <a:pt x="24187" y="12122"/>
                  </a:lnTo>
                  <a:lnTo>
                    <a:pt x="24478" y="10782"/>
                  </a:lnTo>
                  <a:lnTo>
                    <a:pt x="24653" y="9442"/>
                  </a:lnTo>
                  <a:lnTo>
                    <a:pt x="24828" y="8101"/>
                  </a:lnTo>
                  <a:lnTo>
                    <a:pt x="24944" y="6644"/>
                  </a:lnTo>
                  <a:lnTo>
                    <a:pt x="25003" y="5245"/>
                  </a:lnTo>
                  <a:lnTo>
                    <a:pt x="24944" y="3905"/>
                  </a:lnTo>
                  <a:lnTo>
                    <a:pt x="24886" y="2623"/>
                  </a:lnTo>
                  <a:lnTo>
                    <a:pt x="24653" y="1341"/>
                  </a:lnTo>
                  <a:lnTo>
                    <a:pt x="24420" y="0"/>
                  </a:lnTo>
                  <a:close/>
                </a:path>
              </a:pathLst>
            </a:custGeom>
            <a:solidFill>
              <a:srgbClr val="4285F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26" name="Google Shape;326;p36"/>
            <p:cNvSpPr/>
            <p:nvPr/>
          </p:nvSpPr>
          <p:spPr>
            <a:xfrm>
              <a:off x="10731968" y="4500318"/>
              <a:ext cx="510454" cy="257448"/>
            </a:xfrm>
            <a:custGeom>
              <a:rect b="b" l="l" r="r" t="t"/>
              <a:pathLst>
                <a:path extrusionOk="0" h="20400" w="40448">
                  <a:moveTo>
                    <a:pt x="0" y="1"/>
                  </a:moveTo>
                  <a:lnTo>
                    <a:pt x="0" y="6412"/>
                  </a:lnTo>
                  <a:lnTo>
                    <a:pt x="875" y="7985"/>
                  </a:lnTo>
                  <a:lnTo>
                    <a:pt x="1865" y="9442"/>
                  </a:lnTo>
                  <a:lnTo>
                    <a:pt x="2973" y="10899"/>
                  </a:lnTo>
                  <a:lnTo>
                    <a:pt x="4138" y="12182"/>
                  </a:lnTo>
                  <a:lnTo>
                    <a:pt x="5421" y="13464"/>
                  </a:lnTo>
                  <a:lnTo>
                    <a:pt x="6761" y="14629"/>
                  </a:lnTo>
                  <a:lnTo>
                    <a:pt x="8160" y="15678"/>
                  </a:lnTo>
                  <a:lnTo>
                    <a:pt x="9617" y="16611"/>
                  </a:lnTo>
                  <a:lnTo>
                    <a:pt x="11190" y="17485"/>
                  </a:lnTo>
                  <a:lnTo>
                    <a:pt x="12764" y="18243"/>
                  </a:lnTo>
                  <a:lnTo>
                    <a:pt x="14396" y="18884"/>
                  </a:lnTo>
                  <a:lnTo>
                    <a:pt x="16086" y="19408"/>
                  </a:lnTo>
                  <a:lnTo>
                    <a:pt x="17834" y="19875"/>
                  </a:lnTo>
                  <a:lnTo>
                    <a:pt x="19583" y="20166"/>
                  </a:lnTo>
                  <a:lnTo>
                    <a:pt x="21389" y="20341"/>
                  </a:lnTo>
                  <a:lnTo>
                    <a:pt x="23196" y="20399"/>
                  </a:lnTo>
                  <a:lnTo>
                    <a:pt x="24537" y="20399"/>
                  </a:lnTo>
                  <a:lnTo>
                    <a:pt x="25761" y="20282"/>
                  </a:lnTo>
                  <a:lnTo>
                    <a:pt x="27043" y="20166"/>
                  </a:lnTo>
                  <a:lnTo>
                    <a:pt x="28267" y="19991"/>
                  </a:lnTo>
                  <a:lnTo>
                    <a:pt x="29432" y="19758"/>
                  </a:lnTo>
                  <a:lnTo>
                    <a:pt x="30598" y="19467"/>
                  </a:lnTo>
                  <a:lnTo>
                    <a:pt x="31705" y="19175"/>
                  </a:lnTo>
                  <a:lnTo>
                    <a:pt x="32812" y="18767"/>
                  </a:lnTo>
                  <a:lnTo>
                    <a:pt x="33920" y="18359"/>
                  </a:lnTo>
                  <a:lnTo>
                    <a:pt x="34911" y="17893"/>
                  </a:lnTo>
                  <a:lnTo>
                    <a:pt x="35960" y="17368"/>
                  </a:lnTo>
                  <a:lnTo>
                    <a:pt x="36892" y="16844"/>
                  </a:lnTo>
                  <a:lnTo>
                    <a:pt x="37825" y="16261"/>
                  </a:lnTo>
                  <a:lnTo>
                    <a:pt x="38757" y="15620"/>
                  </a:lnTo>
                  <a:lnTo>
                    <a:pt x="39573" y="14921"/>
                  </a:lnTo>
                  <a:lnTo>
                    <a:pt x="40447" y="14221"/>
                  </a:lnTo>
                  <a:lnTo>
                    <a:pt x="32230" y="7985"/>
                  </a:lnTo>
                  <a:lnTo>
                    <a:pt x="31355" y="8568"/>
                  </a:lnTo>
                  <a:lnTo>
                    <a:pt x="30423" y="9034"/>
                  </a:lnTo>
                  <a:lnTo>
                    <a:pt x="29432" y="9501"/>
                  </a:lnTo>
                  <a:lnTo>
                    <a:pt x="28325" y="9850"/>
                  </a:lnTo>
                  <a:lnTo>
                    <a:pt x="27159" y="10142"/>
                  </a:lnTo>
                  <a:lnTo>
                    <a:pt x="25935" y="10375"/>
                  </a:lnTo>
                  <a:lnTo>
                    <a:pt x="24595" y="10550"/>
                  </a:lnTo>
                  <a:lnTo>
                    <a:pt x="21972" y="10550"/>
                  </a:lnTo>
                  <a:lnTo>
                    <a:pt x="20748" y="10375"/>
                  </a:lnTo>
                  <a:lnTo>
                    <a:pt x="19524" y="10142"/>
                  </a:lnTo>
                  <a:lnTo>
                    <a:pt x="18359" y="9792"/>
                  </a:lnTo>
                  <a:lnTo>
                    <a:pt x="17252" y="9384"/>
                  </a:lnTo>
                  <a:lnTo>
                    <a:pt x="16144" y="8918"/>
                  </a:lnTo>
                  <a:lnTo>
                    <a:pt x="15095" y="8335"/>
                  </a:lnTo>
                  <a:lnTo>
                    <a:pt x="14104" y="7636"/>
                  </a:lnTo>
                  <a:lnTo>
                    <a:pt x="13172" y="6936"/>
                  </a:lnTo>
                  <a:lnTo>
                    <a:pt x="12298" y="6120"/>
                  </a:lnTo>
                  <a:lnTo>
                    <a:pt x="11423" y="5246"/>
                  </a:lnTo>
                  <a:lnTo>
                    <a:pt x="10666" y="4314"/>
                  </a:lnTo>
                  <a:lnTo>
                    <a:pt x="10025" y="3323"/>
                  </a:lnTo>
                  <a:lnTo>
                    <a:pt x="9384" y="2274"/>
                  </a:lnTo>
                  <a:lnTo>
                    <a:pt x="8859" y="1167"/>
                  </a:lnTo>
                  <a:lnTo>
                    <a:pt x="8393" y="1"/>
                  </a:lnTo>
                  <a:close/>
                </a:path>
              </a:pathLst>
            </a:custGeom>
            <a:solidFill>
              <a:srgbClr val="34A853"/>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27" name="Google Shape;327;p36"/>
            <p:cNvSpPr/>
            <p:nvPr/>
          </p:nvSpPr>
          <p:spPr>
            <a:xfrm>
              <a:off x="10696670" y="4292176"/>
              <a:ext cx="141218" cy="288329"/>
            </a:xfrm>
            <a:custGeom>
              <a:rect b="b" l="l" r="r" t="t"/>
              <a:pathLst>
                <a:path extrusionOk="0" h="22847" w="11190">
                  <a:moveTo>
                    <a:pt x="2797" y="1"/>
                  </a:moveTo>
                  <a:lnTo>
                    <a:pt x="2156" y="1341"/>
                  </a:lnTo>
                  <a:lnTo>
                    <a:pt x="1574" y="2740"/>
                  </a:lnTo>
                  <a:lnTo>
                    <a:pt x="1107" y="4138"/>
                  </a:lnTo>
                  <a:lnTo>
                    <a:pt x="699" y="5595"/>
                  </a:lnTo>
                  <a:lnTo>
                    <a:pt x="408" y="6994"/>
                  </a:lnTo>
                  <a:lnTo>
                    <a:pt x="175" y="8451"/>
                  </a:lnTo>
                  <a:lnTo>
                    <a:pt x="58" y="9967"/>
                  </a:lnTo>
                  <a:lnTo>
                    <a:pt x="0" y="11424"/>
                  </a:lnTo>
                  <a:lnTo>
                    <a:pt x="58" y="12881"/>
                  </a:lnTo>
                  <a:lnTo>
                    <a:pt x="175" y="14338"/>
                  </a:lnTo>
                  <a:lnTo>
                    <a:pt x="408" y="15795"/>
                  </a:lnTo>
                  <a:lnTo>
                    <a:pt x="699" y="17252"/>
                  </a:lnTo>
                  <a:lnTo>
                    <a:pt x="1107" y="18709"/>
                  </a:lnTo>
                  <a:lnTo>
                    <a:pt x="1574" y="20107"/>
                  </a:lnTo>
                  <a:lnTo>
                    <a:pt x="2156" y="21506"/>
                  </a:lnTo>
                  <a:lnTo>
                    <a:pt x="2797" y="22846"/>
                  </a:lnTo>
                  <a:lnTo>
                    <a:pt x="11190" y="16436"/>
                  </a:lnTo>
                  <a:lnTo>
                    <a:pt x="10840" y="15212"/>
                  </a:lnTo>
                  <a:lnTo>
                    <a:pt x="10549" y="13930"/>
                  </a:lnTo>
                  <a:lnTo>
                    <a:pt x="10432" y="12706"/>
                  </a:lnTo>
                  <a:lnTo>
                    <a:pt x="10374" y="11424"/>
                  </a:lnTo>
                  <a:lnTo>
                    <a:pt x="10432" y="10141"/>
                  </a:lnTo>
                  <a:lnTo>
                    <a:pt x="10549" y="8859"/>
                  </a:lnTo>
                  <a:lnTo>
                    <a:pt x="10840" y="7635"/>
                  </a:lnTo>
                  <a:lnTo>
                    <a:pt x="11190" y="6411"/>
                  </a:lnTo>
                  <a:lnTo>
                    <a:pt x="11190" y="1"/>
                  </a:lnTo>
                  <a:close/>
                </a:path>
              </a:pathLst>
            </a:custGeom>
            <a:solidFill>
              <a:srgbClr val="FBBC0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28" name="Google Shape;328;p36"/>
            <p:cNvSpPr/>
            <p:nvPr/>
          </p:nvSpPr>
          <p:spPr>
            <a:xfrm>
              <a:off x="10731968" y="4114928"/>
              <a:ext cx="511918" cy="258167"/>
            </a:xfrm>
            <a:custGeom>
              <a:rect b="b" l="l" r="r" t="t"/>
              <a:pathLst>
                <a:path extrusionOk="0" h="20457" w="40564">
                  <a:moveTo>
                    <a:pt x="23196" y="0"/>
                  </a:moveTo>
                  <a:lnTo>
                    <a:pt x="21389" y="58"/>
                  </a:lnTo>
                  <a:lnTo>
                    <a:pt x="19583" y="233"/>
                  </a:lnTo>
                  <a:lnTo>
                    <a:pt x="17834" y="525"/>
                  </a:lnTo>
                  <a:lnTo>
                    <a:pt x="16086" y="932"/>
                  </a:lnTo>
                  <a:lnTo>
                    <a:pt x="14396" y="1457"/>
                  </a:lnTo>
                  <a:lnTo>
                    <a:pt x="12764" y="2156"/>
                  </a:lnTo>
                  <a:lnTo>
                    <a:pt x="11190" y="2856"/>
                  </a:lnTo>
                  <a:lnTo>
                    <a:pt x="9617" y="3730"/>
                  </a:lnTo>
                  <a:lnTo>
                    <a:pt x="8160" y="4721"/>
                  </a:lnTo>
                  <a:lnTo>
                    <a:pt x="6761" y="5770"/>
                  </a:lnTo>
                  <a:lnTo>
                    <a:pt x="5421" y="6935"/>
                  </a:lnTo>
                  <a:lnTo>
                    <a:pt x="4138" y="8159"/>
                  </a:lnTo>
                  <a:lnTo>
                    <a:pt x="2973" y="9500"/>
                  </a:lnTo>
                  <a:lnTo>
                    <a:pt x="1865" y="10957"/>
                  </a:lnTo>
                  <a:lnTo>
                    <a:pt x="875" y="12472"/>
                  </a:lnTo>
                  <a:lnTo>
                    <a:pt x="0" y="14046"/>
                  </a:lnTo>
                  <a:lnTo>
                    <a:pt x="8393" y="20456"/>
                  </a:lnTo>
                  <a:lnTo>
                    <a:pt x="8859" y="19291"/>
                  </a:lnTo>
                  <a:lnTo>
                    <a:pt x="9384" y="18183"/>
                  </a:lnTo>
                  <a:lnTo>
                    <a:pt x="10025" y="17076"/>
                  </a:lnTo>
                  <a:lnTo>
                    <a:pt x="10666" y="16085"/>
                  </a:lnTo>
                  <a:lnTo>
                    <a:pt x="11423" y="15153"/>
                  </a:lnTo>
                  <a:lnTo>
                    <a:pt x="12298" y="14279"/>
                  </a:lnTo>
                  <a:lnTo>
                    <a:pt x="13172" y="13521"/>
                  </a:lnTo>
                  <a:lnTo>
                    <a:pt x="14104" y="12763"/>
                  </a:lnTo>
                  <a:lnTo>
                    <a:pt x="15095" y="12122"/>
                  </a:lnTo>
                  <a:lnTo>
                    <a:pt x="16144" y="11540"/>
                  </a:lnTo>
                  <a:lnTo>
                    <a:pt x="17252" y="11015"/>
                  </a:lnTo>
                  <a:lnTo>
                    <a:pt x="18359" y="10607"/>
                  </a:lnTo>
                  <a:lnTo>
                    <a:pt x="19524" y="10257"/>
                  </a:lnTo>
                  <a:lnTo>
                    <a:pt x="20748" y="10024"/>
                  </a:lnTo>
                  <a:lnTo>
                    <a:pt x="21972" y="9908"/>
                  </a:lnTo>
                  <a:lnTo>
                    <a:pt x="23196" y="9849"/>
                  </a:lnTo>
                  <a:lnTo>
                    <a:pt x="24129" y="9849"/>
                  </a:lnTo>
                  <a:lnTo>
                    <a:pt x="24945" y="9966"/>
                  </a:lnTo>
                  <a:lnTo>
                    <a:pt x="25761" y="10024"/>
                  </a:lnTo>
                  <a:lnTo>
                    <a:pt x="26576" y="10199"/>
                  </a:lnTo>
                  <a:lnTo>
                    <a:pt x="27334" y="10374"/>
                  </a:lnTo>
                  <a:lnTo>
                    <a:pt x="28033" y="10607"/>
                  </a:lnTo>
                  <a:lnTo>
                    <a:pt x="28733" y="10840"/>
                  </a:lnTo>
                  <a:lnTo>
                    <a:pt x="29374" y="11073"/>
                  </a:lnTo>
                  <a:lnTo>
                    <a:pt x="30540" y="11656"/>
                  </a:lnTo>
                  <a:lnTo>
                    <a:pt x="31589" y="12297"/>
                  </a:lnTo>
                  <a:lnTo>
                    <a:pt x="32463" y="12997"/>
                  </a:lnTo>
                  <a:lnTo>
                    <a:pt x="33220" y="13638"/>
                  </a:lnTo>
                  <a:lnTo>
                    <a:pt x="40564" y="6644"/>
                  </a:lnTo>
                  <a:lnTo>
                    <a:pt x="39748" y="5886"/>
                  </a:lnTo>
                  <a:lnTo>
                    <a:pt x="38815" y="5187"/>
                  </a:lnTo>
                  <a:lnTo>
                    <a:pt x="37941" y="4488"/>
                  </a:lnTo>
                  <a:lnTo>
                    <a:pt x="36950" y="3847"/>
                  </a:lnTo>
                  <a:lnTo>
                    <a:pt x="35960" y="3264"/>
                  </a:lnTo>
                  <a:lnTo>
                    <a:pt x="34969" y="2739"/>
                  </a:lnTo>
                  <a:lnTo>
                    <a:pt x="33920" y="2215"/>
                  </a:lnTo>
                  <a:lnTo>
                    <a:pt x="32871" y="1748"/>
                  </a:lnTo>
                  <a:lnTo>
                    <a:pt x="31763" y="1340"/>
                  </a:lnTo>
                  <a:lnTo>
                    <a:pt x="30598" y="991"/>
                  </a:lnTo>
                  <a:lnTo>
                    <a:pt x="29432" y="699"/>
                  </a:lnTo>
                  <a:lnTo>
                    <a:pt x="28267" y="466"/>
                  </a:lnTo>
                  <a:lnTo>
                    <a:pt x="27043" y="233"/>
                  </a:lnTo>
                  <a:lnTo>
                    <a:pt x="25761" y="117"/>
                  </a:lnTo>
                  <a:lnTo>
                    <a:pt x="24537" y="0"/>
                  </a:lnTo>
                  <a:close/>
                </a:path>
              </a:pathLst>
            </a:custGeom>
            <a:solidFill>
              <a:srgbClr val="EA4335"/>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grpSp>
      <p:sp>
        <p:nvSpPr>
          <p:cNvPr id="329" name="Google Shape;329;p36"/>
          <p:cNvSpPr txBox="1"/>
          <p:nvPr/>
        </p:nvSpPr>
        <p:spPr>
          <a:xfrm>
            <a:off x="1306478" y="2205575"/>
            <a:ext cx="3356400" cy="2222400"/>
          </a:xfrm>
          <a:prstGeom prst="rect">
            <a:avLst/>
          </a:prstGeom>
          <a:noFill/>
          <a:ln>
            <a:noFill/>
          </a:ln>
        </p:spPr>
        <p:txBody>
          <a:bodyPr anchorCtr="0" anchor="t" bIns="0" lIns="0" spcFirstLastPara="1" rIns="0" wrap="square" tIns="0">
            <a:noAutofit/>
          </a:bodyPr>
          <a:lstStyle/>
          <a:p>
            <a:pPr indent="0" lvl="0" marL="0" rtl="0" algn="l">
              <a:lnSpc>
                <a:spcPct val="70000"/>
              </a:lnSpc>
              <a:spcBef>
                <a:spcPts val="0"/>
              </a:spcBef>
              <a:spcAft>
                <a:spcPts val="0"/>
              </a:spcAft>
              <a:buNone/>
            </a:pPr>
            <a:r>
              <a:rPr lang="en-US" sz="4900">
                <a:solidFill>
                  <a:schemeClr val="accent3"/>
                </a:solidFill>
                <a:latin typeface="Google Sans Medium"/>
                <a:ea typeface="Google Sans Medium"/>
                <a:cs typeface="Google Sans Medium"/>
                <a:sym typeface="Google Sans Medium"/>
              </a:rPr>
              <a:t>Pixel 9</a:t>
            </a:r>
            <a:endParaRPr sz="4900">
              <a:solidFill>
                <a:schemeClr val="accent3"/>
              </a:solidFill>
              <a:latin typeface="Google Sans Medium"/>
              <a:ea typeface="Google Sans Medium"/>
              <a:cs typeface="Google Sans Medium"/>
              <a:sym typeface="Google Sans Medium"/>
            </a:endParaRPr>
          </a:p>
          <a:p>
            <a:pPr indent="0" lvl="0" marL="0" rtl="0" algn="l">
              <a:lnSpc>
                <a:spcPct val="70000"/>
              </a:lnSpc>
              <a:spcBef>
                <a:spcPts val="0"/>
              </a:spcBef>
              <a:spcAft>
                <a:spcPts val="0"/>
              </a:spcAft>
              <a:buNone/>
            </a:pPr>
            <a:r>
              <a:rPr lang="en-US" sz="4900">
                <a:solidFill>
                  <a:srgbClr val="282A2E"/>
                </a:solidFill>
                <a:latin typeface="Google Sans Medium"/>
                <a:ea typeface="Google Sans Medium"/>
                <a:cs typeface="Google Sans Medium"/>
                <a:sym typeface="Google Sans Medium"/>
              </a:rPr>
              <a:t>Recycling Guide</a:t>
            </a:r>
            <a:endParaRPr sz="4900">
              <a:solidFill>
                <a:srgbClr val="282A2E"/>
              </a:solidFill>
              <a:latin typeface="Google Sans Medium"/>
              <a:ea typeface="Google Sans Medium"/>
              <a:cs typeface="Google Sans Medium"/>
              <a:sym typeface="Google Sans Medium"/>
            </a:endParaRPr>
          </a:p>
        </p:txBody>
      </p:sp>
      <p:sp>
        <p:nvSpPr>
          <p:cNvPr id="330" name="Google Shape;330;p36"/>
          <p:cNvSpPr txBox="1"/>
          <p:nvPr/>
        </p:nvSpPr>
        <p:spPr>
          <a:xfrm>
            <a:off x="457203" y="4564544"/>
            <a:ext cx="1940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rgbClr val="282A2E"/>
                </a:solidFill>
                <a:latin typeface="Google Sans Medium"/>
                <a:ea typeface="Google Sans Medium"/>
                <a:cs typeface="Google Sans Medium"/>
                <a:sym typeface="Google Sans Medium"/>
              </a:rPr>
              <a:t>Version 1.0</a:t>
            </a:r>
            <a:endParaRPr sz="1000">
              <a:solidFill>
                <a:srgbClr val="282A2E"/>
              </a:solidFill>
              <a:latin typeface="Google Sans Medium"/>
              <a:ea typeface="Google Sans Medium"/>
              <a:cs typeface="Google Sans Medium"/>
              <a:sym typeface="Google Sa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6" name="Shape 566"/>
        <p:cNvGrpSpPr/>
        <p:nvPr/>
      </p:nvGrpSpPr>
      <p:grpSpPr>
        <a:xfrm>
          <a:off x="0" y="0"/>
          <a:ext cx="0" cy="0"/>
          <a:chOff x="0" y="0"/>
          <a:chExt cx="0" cy="0"/>
        </a:xfrm>
      </p:grpSpPr>
      <p:pic>
        <p:nvPicPr>
          <p:cNvPr id="567" name="Google Shape;567;p45"/>
          <p:cNvPicPr preferRelativeResize="0"/>
          <p:nvPr/>
        </p:nvPicPr>
        <p:blipFill>
          <a:blip r:embed="rId3">
            <a:alphaModFix/>
          </a:blip>
          <a:stretch>
            <a:fillRect/>
          </a:stretch>
        </p:blipFill>
        <p:spPr>
          <a:xfrm>
            <a:off x="11352950" y="851124"/>
            <a:ext cx="1801800" cy="3463200"/>
          </a:xfrm>
          <a:prstGeom prst="rect">
            <a:avLst/>
          </a:prstGeom>
          <a:noFill/>
          <a:ln>
            <a:noFill/>
          </a:ln>
        </p:spPr>
      </p:pic>
      <p:sp>
        <p:nvSpPr>
          <p:cNvPr id="568" name="Google Shape;568;p45"/>
          <p:cNvSpPr txBox="1"/>
          <p:nvPr/>
        </p:nvSpPr>
        <p:spPr>
          <a:xfrm>
            <a:off x="457200" y="1013525"/>
            <a:ext cx="2337600" cy="18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900">
                <a:solidFill>
                  <a:schemeClr val="dk1"/>
                </a:solidFill>
                <a:latin typeface="Google Sans Medium"/>
                <a:ea typeface="Google Sans Medium"/>
                <a:cs typeface="Google Sans Medium"/>
                <a:sym typeface="Google Sans Medium"/>
              </a:rPr>
              <a:t>There is one lithium-ion cobalt battery located in this device.</a:t>
            </a:r>
            <a:endParaRPr sz="900">
              <a:solidFill>
                <a:schemeClr val="dk1"/>
              </a:solidFill>
              <a:latin typeface="Google Sans Medium"/>
              <a:ea typeface="Google Sans Medium"/>
              <a:cs typeface="Google Sans Medium"/>
              <a:sym typeface="Google Sans Medium"/>
            </a:endParaRPr>
          </a:p>
          <a:p>
            <a:pPr indent="0" lvl="0" marL="0" rtl="0" algn="l">
              <a:lnSpc>
                <a:spcPct val="100000"/>
              </a:lnSpc>
              <a:spcBef>
                <a:spcPts val="1300"/>
              </a:spcBef>
              <a:spcAft>
                <a:spcPts val="1300"/>
              </a:spcAft>
              <a:buNone/>
            </a:pPr>
            <a:r>
              <a:rPr lang="en-US" sz="900">
                <a:solidFill>
                  <a:schemeClr val="dk1"/>
                </a:solidFill>
                <a:latin typeface="Google Sans Medium"/>
                <a:ea typeface="Google Sans Medium"/>
                <a:cs typeface="Google Sans Medium"/>
                <a:sym typeface="Google Sans Medium"/>
              </a:rPr>
              <a:t>The approximate location of the battery is outlined.</a:t>
            </a:r>
            <a:endParaRPr sz="900">
              <a:solidFill>
                <a:schemeClr val="dk1"/>
              </a:solidFill>
              <a:latin typeface="Google Sans Medium"/>
              <a:ea typeface="Google Sans Medium"/>
              <a:cs typeface="Google Sans Medium"/>
              <a:sym typeface="Google Sans Medium"/>
            </a:endParaRPr>
          </a:p>
        </p:txBody>
      </p:sp>
      <p:sp>
        <p:nvSpPr>
          <p:cNvPr id="569" name="Google Shape;569;p45"/>
          <p:cNvSpPr txBox="1"/>
          <p:nvPr/>
        </p:nvSpPr>
        <p:spPr>
          <a:xfrm>
            <a:off x="457200" y="565050"/>
            <a:ext cx="2474700" cy="237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2000">
                <a:solidFill>
                  <a:schemeClr val="dk1"/>
                </a:solidFill>
                <a:latin typeface="Google Sans SemiBold"/>
                <a:ea typeface="Google Sans SemiBold"/>
                <a:cs typeface="Google Sans SemiBold"/>
                <a:sym typeface="Google Sans SemiBold"/>
              </a:rPr>
              <a:t>Battery Location</a:t>
            </a:r>
            <a:endParaRPr sz="2000">
              <a:solidFill>
                <a:schemeClr val="dk1"/>
              </a:solidFill>
              <a:latin typeface="Google Sans SemiBold"/>
              <a:ea typeface="Google Sans SemiBold"/>
              <a:cs typeface="Google Sans SemiBold"/>
              <a:sym typeface="Google Sans SemiBold"/>
            </a:endParaRPr>
          </a:p>
        </p:txBody>
      </p:sp>
      <p:sp>
        <p:nvSpPr>
          <p:cNvPr id="570" name="Google Shape;570;p4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571" name="Google Shape;571;p45"/>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572" name="Google Shape;572;p45"/>
          <p:cNvPicPr preferRelativeResize="0"/>
          <p:nvPr/>
        </p:nvPicPr>
        <p:blipFill>
          <a:blip r:embed="rId4">
            <a:alphaModFix/>
          </a:blip>
          <a:stretch>
            <a:fillRect/>
          </a:stretch>
        </p:blipFill>
        <p:spPr>
          <a:xfrm>
            <a:off x="4629813" y="324650"/>
            <a:ext cx="2560975" cy="4279525"/>
          </a:xfrm>
          <a:prstGeom prst="rect">
            <a:avLst/>
          </a:prstGeom>
          <a:noFill/>
          <a:ln>
            <a:noFill/>
          </a:ln>
        </p:spPr>
      </p:pic>
      <p:sp>
        <p:nvSpPr>
          <p:cNvPr id="573" name="Google Shape;573;p45"/>
          <p:cNvSpPr/>
          <p:nvPr/>
        </p:nvSpPr>
        <p:spPr>
          <a:xfrm>
            <a:off x="4974750" y="2045525"/>
            <a:ext cx="1744200" cy="1844400"/>
          </a:xfrm>
          <a:prstGeom prst="rect">
            <a:avLst/>
          </a:prstGeom>
          <a:noFill/>
          <a:ln cap="flat" cmpd="sng" w="28575">
            <a:solidFill>
              <a:srgbClr val="4285F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sp>
        <p:nvSpPr>
          <p:cNvPr id="574" name="Google Shape;574;p45"/>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8" name="Shape 578"/>
        <p:cNvGrpSpPr/>
        <p:nvPr/>
      </p:nvGrpSpPr>
      <p:grpSpPr>
        <a:xfrm>
          <a:off x="0" y="0"/>
          <a:ext cx="0" cy="0"/>
          <a:chOff x="0" y="0"/>
          <a:chExt cx="0" cy="0"/>
        </a:xfrm>
      </p:grpSpPr>
      <p:pic>
        <p:nvPicPr>
          <p:cNvPr id="579" name="Google Shape;579;p46"/>
          <p:cNvPicPr preferRelativeResize="0"/>
          <p:nvPr/>
        </p:nvPicPr>
        <p:blipFill rotWithShape="1">
          <a:blip r:embed="rId3">
            <a:alphaModFix/>
          </a:blip>
          <a:srcRect b="7209" l="19072" r="21565" t="5826"/>
          <a:stretch/>
        </p:blipFill>
        <p:spPr>
          <a:xfrm>
            <a:off x="5804581" y="733863"/>
            <a:ext cx="1883312" cy="3675776"/>
          </a:xfrm>
          <a:prstGeom prst="rect">
            <a:avLst/>
          </a:prstGeom>
          <a:noFill/>
          <a:ln>
            <a:noFill/>
          </a:ln>
        </p:spPr>
      </p:pic>
      <p:sp>
        <p:nvSpPr>
          <p:cNvPr id="580" name="Google Shape;580;p46"/>
          <p:cNvSpPr/>
          <p:nvPr/>
        </p:nvSpPr>
        <p:spPr>
          <a:xfrm>
            <a:off x="6974444" y="893628"/>
            <a:ext cx="176700" cy="176700"/>
          </a:xfrm>
          <a:prstGeom prst="ellipse">
            <a:avLst/>
          </a:prstGeom>
          <a:noFill/>
          <a:ln cap="flat" cmpd="sng" w="19050">
            <a:solidFill>
              <a:srgbClr val="9FC5E8"/>
            </a:solidFill>
            <a:prstDash val="dash"/>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81" name="Google Shape;581;p46"/>
          <p:cNvSpPr/>
          <p:nvPr/>
        </p:nvSpPr>
        <p:spPr>
          <a:xfrm>
            <a:off x="7139744" y="772277"/>
            <a:ext cx="183000" cy="183000"/>
          </a:xfrm>
          <a:prstGeom prst="ellipse">
            <a:avLst/>
          </a:prstGeom>
          <a:solidFill>
            <a:srgbClr val="9FC5E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82" name="Google Shape;582;p46"/>
          <p:cNvSpPr txBox="1"/>
          <p:nvPr/>
        </p:nvSpPr>
        <p:spPr>
          <a:xfrm>
            <a:off x="457200" y="1184801"/>
            <a:ext cx="3338100" cy="138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1300"/>
              </a:spcAft>
              <a:buNone/>
            </a:pPr>
            <a:r>
              <a:rPr lang="en-US" sz="900">
                <a:solidFill>
                  <a:schemeClr val="dk1"/>
                </a:solidFill>
                <a:latin typeface="Google Sans Medium"/>
                <a:ea typeface="Google Sans Medium"/>
                <a:cs typeface="Google Sans Medium"/>
                <a:sym typeface="Google Sans Medium"/>
              </a:rPr>
              <a:t>These are the screws used in the Pixel 9:</a:t>
            </a:r>
            <a:endParaRPr sz="900">
              <a:solidFill>
                <a:schemeClr val="dk1"/>
              </a:solidFill>
              <a:latin typeface="Google Sans Medium"/>
              <a:ea typeface="Google Sans Medium"/>
              <a:cs typeface="Google Sans Medium"/>
              <a:sym typeface="Google Sans Medium"/>
            </a:endParaRPr>
          </a:p>
        </p:txBody>
      </p:sp>
      <p:sp>
        <p:nvSpPr>
          <p:cNvPr id="583" name="Google Shape;583;p46"/>
          <p:cNvSpPr txBox="1"/>
          <p:nvPr/>
        </p:nvSpPr>
        <p:spPr>
          <a:xfrm>
            <a:off x="430162" y="681291"/>
            <a:ext cx="3626700" cy="27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en-US" sz="2000">
                <a:solidFill>
                  <a:schemeClr val="dk1"/>
                </a:solidFill>
                <a:latin typeface="Google Sans"/>
                <a:ea typeface="Google Sans"/>
                <a:cs typeface="Google Sans"/>
                <a:sym typeface="Google Sans"/>
              </a:rPr>
              <a:t>Screw map</a:t>
            </a:r>
            <a:endParaRPr b="1" sz="2000">
              <a:solidFill>
                <a:schemeClr val="dk1"/>
              </a:solidFill>
              <a:latin typeface="Google Sans"/>
              <a:ea typeface="Google Sans"/>
              <a:cs typeface="Google Sans"/>
              <a:sym typeface="Google Sans"/>
            </a:endParaRPr>
          </a:p>
        </p:txBody>
      </p:sp>
      <p:sp>
        <p:nvSpPr>
          <p:cNvPr id="584" name="Google Shape;584;p46"/>
          <p:cNvSpPr/>
          <p:nvPr/>
        </p:nvSpPr>
        <p:spPr>
          <a:xfrm>
            <a:off x="457243"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5" name="Google Shape;585;p46"/>
          <p:cNvSpPr/>
          <p:nvPr/>
        </p:nvSpPr>
        <p:spPr>
          <a:xfrm>
            <a:off x="1396293"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6" name="Google Shape;586;p46"/>
          <p:cNvSpPr/>
          <p:nvPr/>
        </p:nvSpPr>
        <p:spPr>
          <a:xfrm>
            <a:off x="2322697"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7" name="Google Shape;587;p46"/>
          <p:cNvSpPr/>
          <p:nvPr/>
        </p:nvSpPr>
        <p:spPr>
          <a:xfrm>
            <a:off x="457225"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G250-07204</a:t>
            </a:r>
            <a:r>
              <a:rPr lang="en-US" sz="600">
                <a:solidFill>
                  <a:schemeClr val="dk1"/>
                </a:solidFill>
                <a:latin typeface="Google Sans Text"/>
                <a:ea typeface="Google Sans Text"/>
                <a:cs typeface="Google Sans Text"/>
                <a:sym typeface="Google Sans Text"/>
              </a:rPr>
              <a:t>-</a:t>
            </a:r>
            <a:r>
              <a:rPr lang="en-US" sz="600">
                <a:solidFill>
                  <a:schemeClr val="dk1"/>
                </a:solidFill>
                <a:latin typeface="Google Sans Text"/>
                <a:ea typeface="Google Sans Text"/>
                <a:cs typeface="Google Sans Text"/>
                <a:sym typeface="Google Sans Text"/>
              </a:rPr>
              <a:t>00</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ctr">
              <a:lnSpc>
                <a:spcPct val="90000"/>
              </a:lnSpc>
              <a:spcBef>
                <a:spcPts val="300"/>
              </a:spcBef>
              <a:spcAft>
                <a:spcPts val="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300"/>
              </a:spcAft>
              <a:buNone/>
            </a:pPr>
            <a:r>
              <a:t/>
            </a:r>
            <a:endParaRPr sz="600">
              <a:solidFill>
                <a:schemeClr val="dk1"/>
              </a:solidFill>
              <a:latin typeface="Google Sans Text"/>
              <a:ea typeface="Google Sans Text"/>
              <a:cs typeface="Google Sans Text"/>
              <a:sym typeface="Google Sans Text"/>
            </a:endParaRPr>
          </a:p>
        </p:txBody>
      </p:sp>
      <p:sp>
        <p:nvSpPr>
          <p:cNvPr id="588" name="Google Shape;588;p46"/>
          <p:cNvSpPr/>
          <p:nvPr/>
        </p:nvSpPr>
        <p:spPr>
          <a:xfrm>
            <a:off x="1387825"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G250-07189-00</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Text"/>
              <a:ea typeface="Google Sans Text"/>
              <a:cs typeface="Google Sans Text"/>
              <a:sym typeface="Google Sans Text"/>
            </a:endParaRPr>
          </a:p>
        </p:txBody>
      </p:sp>
      <p:sp>
        <p:nvSpPr>
          <p:cNvPr id="589" name="Google Shape;589;p46"/>
          <p:cNvSpPr/>
          <p:nvPr/>
        </p:nvSpPr>
        <p:spPr>
          <a:xfrm>
            <a:off x="2318475"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G250-07197-00</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Text"/>
              <a:ea typeface="Google Sans Text"/>
              <a:cs typeface="Google Sans Text"/>
              <a:sym typeface="Google Sans Text"/>
            </a:endParaRPr>
          </a:p>
        </p:txBody>
      </p:sp>
      <p:sp>
        <p:nvSpPr>
          <p:cNvPr id="590" name="Google Shape;590;p46"/>
          <p:cNvSpPr/>
          <p:nvPr/>
        </p:nvSpPr>
        <p:spPr>
          <a:xfrm>
            <a:off x="459462" y="1883650"/>
            <a:ext cx="858600" cy="22800"/>
          </a:xfrm>
          <a:prstGeom prst="roundRect">
            <a:avLst>
              <a:gd fmla="val 0" name="adj"/>
            </a:avLst>
          </a:prstGeom>
          <a:solidFill>
            <a:srgbClr val="EA9999"/>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591" name="Google Shape;591;p46"/>
          <p:cNvSpPr/>
          <p:nvPr/>
        </p:nvSpPr>
        <p:spPr>
          <a:xfrm>
            <a:off x="1388963" y="1883650"/>
            <a:ext cx="858600" cy="22800"/>
          </a:xfrm>
          <a:prstGeom prst="roundRect">
            <a:avLst>
              <a:gd fmla="val 0" name="adj"/>
            </a:avLst>
          </a:prstGeom>
          <a:solidFill>
            <a:srgbClr val="B6D7A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592" name="Google Shape;592;p46"/>
          <p:cNvSpPr/>
          <p:nvPr/>
        </p:nvSpPr>
        <p:spPr>
          <a:xfrm>
            <a:off x="2319031" y="1883650"/>
            <a:ext cx="858600" cy="22800"/>
          </a:xfrm>
          <a:prstGeom prst="roundRect">
            <a:avLst>
              <a:gd fmla="val 0" name="adj"/>
            </a:avLst>
          </a:prstGeom>
          <a:solidFill>
            <a:srgbClr val="D5A6BD"/>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descr="Welcome navigation button" id="593" name="Google Shape;593;p46" title="Welcome button">
            <a:hlinkClick/>
          </p:cNvPr>
          <p:cNvSpPr/>
          <p:nvPr/>
        </p:nvSpPr>
        <p:spPr>
          <a:xfrm>
            <a:off x="1260213"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Precautions navigation button" id="594" name="Google Shape;594;p46" title="Precautions button">
            <a:hlinkClick/>
          </p:cNvPr>
          <p:cNvSpPr/>
          <p:nvPr/>
        </p:nvSpPr>
        <p:spPr>
          <a:xfrm>
            <a:off x="2108470"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Introduction navigation button" id="595" name="Google Shape;595;p46" title="Introduction button">
            <a:hlinkClick/>
          </p:cNvPr>
          <p:cNvSpPr/>
          <p:nvPr/>
        </p:nvSpPr>
        <p:spPr>
          <a:xfrm>
            <a:off x="2956727"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Repair flows button" id="596" name="Google Shape;596;p46" title="Repair button">
            <a:hlinkClick/>
          </p:cNvPr>
          <p:cNvSpPr/>
          <p:nvPr/>
        </p:nvSpPr>
        <p:spPr>
          <a:xfrm>
            <a:off x="3804984"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Disassembly navigation button" id="597" name="Google Shape;597;p46" title="Disassembly button">
            <a:hlinkClick/>
          </p:cNvPr>
          <p:cNvSpPr/>
          <p:nvPr/>
        </p:nvSpPr>
        <p:spPr>
          <a:xfrm>
            <a:off x="4653241"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Assembly navigation button" id="598" name="Google Shape;598;p46" title="Assembly button">
            <a:hlinkClick/>
          </p:cNvPr>
          <p:cNvSpPr/>
          <p:nvPr/>
        </p:nvSpPr>
        <p:spPr>
          <a:xfrm>
            <a:off x="5501498"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Troubleshooting navigation button" id="599" name="Google Shape;599;p46" title="Troubleshooting button">
            <a:hlinkClick/>
          </p:cNvPr>
          <p:cNvSpPr/>
          <p:nvPr/>
        </p:nvSpPr>
        <p:spPr>
          <a:xfrm>
            <a:off x="6349755"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Testing navigation button" id="600" name="Google Shape;600;p46" title="Testing button">
            <a:hlinkClick/>
          </p:cNvPr>
          <p:cNvSpPr/>
          <p:nvPr/>
        </p:nvSpPr>
        <p:spPr>
          <a:xfrm>
            <a:off x="7198013"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Welcome navigation button" id="601" name="Google Shape;601;p46" title="Welcome button">
            <a:hlinkClick/>
          </p:cNvPr>
          <p:cNvSpPr/>
          <p:nvPr/>
        </p:nvSpPr>
        <p:spPr>
          <a:xfrm>
            <a:off x="1260213"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Precautions navigation button" id="602" name="Google Shape;602;p46" title="Precautions button">
            <a:hlinkClick/>
          </p:cNvPr>
          <p:cNvSpPr/>
          <p:nvPr/>
        </p:nvSpPr>
        <p:spPr>
          <a:xfrm>
            <a:off x="2108470"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Introduction navigation button" id="603" name="Google Shape;603;p46" title="Introduction button">
            <a:hlinkClick/>
          </p:cNvPr>
          <p:cNvSpPr/>
          <p:nvPr/>
        </p:nvSpPr>
        <p:spPr>
          <a:xfrm>
            <a:off x="2956727"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Repair flows button" id="604" name="Google Shape;604;p46" title="Repair button">
            <a:hlinkClick/>
          </p:cNvPr>
          <p:cNvSpPr/>
          <p:nvPr/>
        </p:nvSpPr>
        <p:spPr>
          <a:xfrm>
            <a:off x="3804984"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Disassembly navigation button" id="605" name="Google Shape;605;p46" title="Disassembly button">
            <a:hlinkClick/>
          </p:cNvPr>
          <p:cNvSpPr/>
          <p:nvPr/>
        </p:nvSpPr>
        <p:spPr>
          <a:xfrm>
            <a:off x="4653241"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Assembly navigation button" id="606" name="Google Shape;606;p46" title="Assembly button">
            <a:hlinkClick/>
          </p:cNvPr>
          <p:cNvSpPr/>
          <p:nvPr/>
        </p:nvSpPr>
        <p:spPr>
          <a:xfrm>
            <a:off x="5501498"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Troubleshooting navigation button" id="607" name="Google Shape;607;p46" title="Troubleshooting button">
            <a:hlinkClick/>
          </p:cNvPr>
          <p:cNvSpPr/>
          <p:nvPr/>
        </p:nvSpPr>
        <p:spPr>
          <a:xfrm>
            <a:off x="6349755"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Testing navigation button" id="608" name="Google Shape;608;p46" title="Testing button">
            <a:hlinkClick/>
          </p:cNvPr>
          <p:cNvSpPr/>
          <p:nvPr/>
        </p:nvSpPr>
        <p:spPr>
          <a:xfrm>
            <a:off x="7198013"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Welcome navigation button" id="609" name="Google Shape;609;p46" title="Welcome button">
            <a:hlinkClick/>
          </p:cNvPr>
          <p:cNvSpPr/>
          <p:nvPr/>
        </p:nvSpPr>
        <p:spPr>
          <a:xfrm>
            <a:off x="1260213"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Precautions navigation button" id="610" name="Google Shape;610;p46" title="Precautions button">
            <a:hlinkClick/>
          </p:cNvPr>
          <p:cNvSpPr/>
          <p:nvPr/>
        </p:nvSpPr>
        <p:spPr>
          <a:xfrm>
            <a:off x="2108470"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Introduction navigation button" id="611" name="Google Shape;611;p46" title="Introduction button">
            <a:hlinkClick/>
          </p:cNvPr>
          <p:cNvSpPr/>
          <p:nvPr/>
        </p:nvSpPr>
        <p:spPr>
          <a:xfrm>
            <a:off x="2956727"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Repair flows button" id="612" name="Google Shape;612;p46" title="Repair button">
            <a:hlinkClick/>
          </p:cNvPr>
          <p:cNvSpPr/>
          <p:nvPr/>
        </p:nvSpPr>
        <p:spPr>
          <a:xfrm>
            <a:off x="3804984"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Disassembly navigation button" id="613" name="Google Shape;613;p46" title="Disassembly button">
            <a:hlinkClick/>
          </p:cNvPr>
          <p:cNvSpPr/>
          <p:nvPr/>
        </p:nvSpPr>
        <p:spPr>
          <a:xfrm>
            <a:off x="4653241"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Assembly navigation button" id="614" name="Google Shape;614;p46" title="Assembly button">
            <a:hlinkClick/>
          </p:cNvPr>
          <p:cNvSpPr/>
          <p:nvPr/>
        </p:nvSpPr>
        <p:spPr>
          <a:xfrm>
            <a:off x="5501498"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Troubleshooting navigation button" id="615" name="Google Shape;615;p46" title="Troubleshooting button">
            <a:hlinkClick action="ppaction://hlinksldjump" r:id="rId4"/>
          </p:cNvPr>
          <p:cNvSpPr/>
          <p:nvPr/>
        </p:nvSpPr>
        <p:spPr>
          <a:xfrm>
            <a:off x="6349755"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Testing navigation button" id="616" name="Google Shape;616;p46" title="Testing button">
            <a:hlinkClick/>
          </p:cNvPr>
          <p:cNvSpPr/>
          <p:nvPr/>
        </p:nvSpPr>
        <p:spPr>
          <a:xfrm>
            <a:off x="7198013"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17" name="Google Shape;617;p46"/>
          <p:cNvSpPr/>
          <p:nvPr/>
        </p:nvSpPr>
        <p:spPr>
          <a:xfrm>
            <a:off x="3252362" y="1457444"/>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8" name="Google Shape;618;p46"/>
          <p:cNvSpPr/>
          <p:nvPr/>
        </p:nvSpPr>
        <p:spPr>
          <a:xfrm>
            <a:off x="3252325" y="1461824"/>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G250-07191-00</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Text"/>
              <a:ea typeface="Google Sans Text"/>
              <a:cs typeface="Google Sans Text"/>
              <a:sym typeface="Google Sans Text"/>
            </a:endParaRPr>
          </a:p>
        </p:txBody>
      </p:sp>
      <p:sp>
        <p:nvSpPr>
          <p:cNvPr id="619" name="Google Shape;619;p46"/>
          <p:cNvSpPr/>
          <p:nvPr/>
        </p:nvSpPr>
        <p:spPr>
          <a:xfrm>
            <a:off x="3254581" y="1885844"/>
            <a:ext cx="858600" cy="22800"/>
          </a:xfrm>
          <a:prstGeom prst="roundRect">
            <a:avLst>
              <a:gd fmla="val 0" name="adj"/>
            </a:avLst>
          </a:prstGeom>
          <a:solidFill>
            <a:srgbClr val="9FC5E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620" name="Google Shape;620;p46"/>
          <p:cNvSpPr/>
          <p:nvPr/>
        </p:nvSpPr>
        <p:spPr>
          <a:xfrm>
            <a:off x="4183981" y="1459631"/>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1" name="Google Shape;621;p46"/>
          <p:cNvSpPr/>
          <p:nvPr/>
        </p:nvSpPr>
        <p:spPr>
          <a:xfrm>
            <a:off x="4183950" y="1464029"/>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G250-07322-00</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ctr">
              <a:lnSpc>
                <a:spcPct val="90000"/>
              </a:lnSpc>
              <a:spcBef>
                <a:spcPts val="300"/>
              </a:spcBef>
              <a:spcAft>
                <a:spcPts val="0"/>
              </a:spcAft>
              <a:buNone/>
            </a:pPr>
            <a:r>
              <a:rPr lang="en-US" sz="600">
                <a:solidFill>
                  <a:schemeClr val="dk1"/>
                </a:solidFill>
                <a:latin typeface="Google Sans Text"/>
                <a:ea typeface="Google Sans Text"/>
                <a:cs typeface="Google Sans Text"/>
                <a:sym typeface="Google Sans Text"/>
              </a:rPr>
              <a:t>Standoff 2.5 mm</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300"/>
              </a:spcAft>
              <a:buNone/>
            </a:pPr>
            <a:r>
              <a:t/>
            </a:r>
            <a:endParaRPr sz="600">
              <a:solidFill>
                <a:schemeClr val="dk1"/>
              </a:solidFill>
              <a:latin typeface="Google Sans Text"/>
              <a:ea typeface="Google Sans Text"/>
              <a:cs typeface="Google Sans Text"/>
              <a:sym typeface="Google Sans Text"/>
            </a:endParaRPr>
          </a:p>
        </p:txBody>
      </p:sp>
      <p:sp>
        <p:nvSpPr>
          <p:cNvPr id="622" name="Google Shape;622;p46"/>
          <p:cNvSpPr/>
          <p:nvPr/>
        </p:nvSpPr>
        <p:spPr>
          <a:xfrm>
            <a:off x="4186200" y="1888031"/>
            <a:ext cx="858600" cy="22800"/>
          </a:xfrm>
          <a:prstGeom prst="roundRect">
            <a:avLst>
              <a:gd fmla="val 0" name="adj"/>
            </a:avLst>
          </a:prstGeom>
          <a:solidFill>
            <a:srgbClr val="FFE599"/>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pic>
        <p:nvPicPr>
          <p:cNvPr id="623" name="Google Shape;623;p46"/>
          <p:cNvPicPr preferRelativeResize="0"/>
          <p:nvPr/>
        </p:nvPicPr>
        <p:blipFill>
          <a:blip r:embed="rId5">
            <a:alphaModFix/>
          </a:blip>
          <a:stretch>
            <a:fillRect/>
          </a:stretch>
        </p:blipFill>
        <p:spPr>
          <a:xfrm>
            <a:off x="4375256" y="2052457"/>
            <a:ext cx="476100" cy="421172"/>
          </a:xfrm>
          <a:prstGeom prst="rect">
            <a:avLst/>
          </a:prstGeom>
          <a:noFill/>
          <a:ln>
            <a:noFill/>
          </a:ln>
        </p:spPr>
      </p:pic>
      <p:sp>
        <p:nvSpPr>
          <p:cNvPr id="624" name="Google Shape;624;p46"/>
          <p:cNvSpPr/>
          <p:nvPr/>
        </p:nvSpPr>
        <p:spPr>
          <a:xfrm>
            <a:off x="5977121" y="993049"/>
            <a:ext cx="176700" cy="176700"/>
          </a:xfrm>
          <a:prstGeom prst="ellipse">
            <a:avLst/>
          </a:prstGeom>
          <a:noFill/>
          <a:ln cap="flat" cmpd="sng" w="19050">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25" name="Google Shape;625;p46"/>
          <p:cNvSpPr/>
          <p:nvPr/>
        </p:nvSpPr>
        <p:spPr>
          <a:xfrm>
            <a:off x="6072924" y="816349"/>
            <a:ext cx="176700" cy="176700"/>
          </a:xfrm>
          <a:prstGeom prst="ellipse">
            <a:avLst/>
          </a:prstGeom>
          <a:noFill/>
          <a:ln cap="flat" cmpd="sng" w="19050">
            <a:solidFill>
              <a:srgbClr val="EA9999"/>
            </a:solidFill>
            <a:prstDash val="dash"/>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26" name="Google Shape;626;p46"/>
          <p:cNvSpPr/>
          <p:nvPr/>
        </p:nvSpPr>
        <p:spPr>
          <a:xfrm>
            <a:off x="7356660" y="1160852"/>
            <a:ext cx="176700" cy="176700"/>
          </a:xfrm>
          <a:prstGeom prst="ellipse">
            <a:avLst/>
          </a:prstGeom>
          <a:noFill/>
          <a:ln cap="flat" cmpd="sng" w="19050">
            <a:solidFill>
              <a:srgbClr val="9FC5E8"/>
            </a:solidFill>
            <a:prstDash val="dash"/>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27" name="Google Shape;627;p46"/>
          <p:cNvSpPr/>
          <p:nvPr/>
        </p:nvSpPr>
        <p:spPr>
          <a:xfrm>
            <a:off x="6975660" y="3789752"/>
            <a:ext cx="176700" cy="176700"/>
          </a:xfrm>
          <a:prstGeom prst="ellipse">
            <a:avLst/>
          </a:prstGeom>
          <a:noFill/>
          <a:ln cap="flat" cmpd="sng" w="19050">
            <a:solidFill>
              <a:srgbClr val="9FC5E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28" name="Google Shape;628;p46"/>
          <p:cNvSpPr/>
          <p:nvPr/>
        </p:nvSpPr>
        <p:spPr>
          <a:xfrm>
            <a:off x="5991519" y="4069174"/>
            <a:ext cx="176700" cy="176700"/>
          </a:xfrm>
          <a:prstGeom prst="ellipse">
            <a:avLst/>
          </a:prstGeom>
          <a:noFill/>
          <a:ln cap="flat" cmpd="sng" w="19050">
            <a:solidFill>
              <a:srgbClr val="B6D7A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29" name="Google Shape;629;p46"/>
          <p:cNvSpPr/>
          <p:nvPr/>
        </p:nvSpPr>
        <p:spPr>
          <a:xfrm rot="2209636">
            <a:off x="7277340" y="3813689"/>
            <a:ext cx="348376" cy="158706"/>
          </a:xfrm>
          <a:prstGeom prst="flowChartTerminator">
            <a:avLst/>
          </a:prstGeom>
          <a:noFill/>
          <a:ln cap="flat" cmpd="sng" w="19050">
            <a:solidFill>
              <a:srgbClr val="B6D7A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30" name="Google Shape;630;p46"/>
          <p:cNvSpPr/>
          <p:nvPr/>
        </p:nvSpPr>
        <p:spPr>
          <a:xfrm>
            <a:off x="5998573" y="1526998"/>
            <a:ext cx="251400" cy="251400"/>
          </a:xfrm>
          <a:prstGeom prst="ellipse">
            <a:avLst/>
          </a:prstGeom>
          <a:noFill/>
          <a:ln cap="flat" cmpd="sng" w="19050">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31" name="Google Shape;631;p46"/>
          <p:cNvSpPr/>
          <p:nvPr/>
        </p:nvSpPr>
        <p:spPr>
          <a:xfrm>
            <a:off x="6038291" y="1567479"/>
            <a:ext cx="178500" cy="178500"/>
          </a:xfrm>
          <a:prstGeom prst="ellipse">
            <a:avLst/>
          </a:prstGeom>
          <a:noFill/>
          <a:ln cap="flat" cmpd="sng" w="19050">
            <a:solidFill>
              <a:srgbClr val="FFE599"/>
            </a:solidFill>
            <a:prstDash val="dash"/>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32" name="Google Shape;632;p46"/>
          <p:cNvSpPr/>
          <p:nvPr/>
        </p:nvSpPr>
        <p:spPr>
          <a:xfrm>
            <a:off x="7641696" y="3874338"/>
            <a:ext cx="183000" cy="183000"/>
          </a:xfrm>
          <a:prstGeom prst="ellipse">
            <a:avLst/>
          </a:prstGeom>
          <a:solidFill>
            <a:srgbClr val="B6D7A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33" name="Google Shape;633;p46"/>
          <p:cNvSpPr txBox="1"/>
          <p:nvPr/>
        </p:nvSpPr>
        <p:spPr>
          <a:xfrm>
            <a:off x="7628672" y="3863340"/>
            <a:ext cx="3741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1.5</a:t>
            </a:r>
            <a:endParaRPr sz="800">
              <a:solidFill>
                <a:schemeClr val="dk1"/>
              </a:solidFill>
              <a:latin typeface="Google Sans"/>
              <a:ea typeface="Google Sans"/>
              <a:cs typeface="Google Sans"/>
              <a:sym typeface="Google Sans"/>
            </a:endParaRPr>
          </a:p>
        </p:txBody>
      </p:sp>
      <p:sp>
        <p:nvSpPr>
          <p:cNvPr id="634" name="Google Shape;634;p46"/>
          <p:cNvSpPr/>
          <p:nvPr/>
        </p:nvSpPr>
        <p:spPr>
          <a:xfrm>
            <a:off x="6745900" y="3777589"/>
            <a:ext cx="205800" cy="205800"/>
          </a:xfrm>
          <a:prstGeom prst="ellipse">
            <a:avLst/>
          </a:prstGeom>
          <a:solidFill>
            <a:srgbClr val="9FC5E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35" name="Google Shape;635;p46"/>
          <p:cNvSpPr txBox="1"/>
          <p:nvPr/>
        </p:nvSpPr>
        <p:spPr>
          <a:xfrm>
            <a:off x="6736667" y="3767276"/>
            <a:ext cx="2349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chemeClr val="dk1"/>
                </a:solidFill>
                <a:latin typeface="Google Sans"/>
                <a:ea typeface="Google Sans"/>
                <a:cs typeface="Google Sans"/>
                <a:sym typeface="Google Sans"/>
              </a:rPr>
              <a:t>1.8</a:t>
            </a:r>
            <a:endParaRPr sz="900">
              <a:solidFill>
                <a:schemeClr val="dk1"/>
              </a:solidFill>
              <a:latin typeface="Google Sans"/>
              <a:ea typeface="Google Sans"/>
              <a:cs typeface="Google Sans"/>
              <a:sym typeface="Google Sans"/>
            </a:endParaRPr>
          </a:p>
        </p:txBody>
      </p:sp>
      <p:sp>
        <p:nvSpPr>
          <p:cNvPr id="636" name="Google Shape;636;p46"/>
          <p:cNvSpPr txBox="1"/>
          <p:nvPr/>
        </p:nvSpPr>
        <p:spPr>
          <a:xfrm>
            <a:off x="5821298" y="1947010"/>
            <a:ext cx="3741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t/>
            </a:r>
            <a:endParaRPr sz="900">
              <a:solidFill>
                <a:schemeClr val="accent6"/>
              </a:solidFill>
              <a:latin typeface="Google Sans"/>
              <a:ea typeface="Google Sans"/>
              <a:cs typeface="Google Sans"/>
              <a:sym typeface="Google Sans"/>
            </a:endParaRPr>
          </a:p>
        </p:txBody>
      </p:sp>
      <p:sp>
        <p:nvSpPr>
          <p:cNvPr id="637" name="Google Shape;637;p46"/>
          <p:cNvSpPr/>
          <p:nvPr/>
        </p:nvSpPr>
        <p:spPr>
          <a:xfrm>
            <a:off x="5782888" y="4064838"/>
            <a:ext cx="183000" cy="183000"/>
          </a:xfrm>
          <a:prstGeom prst="ellipse">
            <a:avLst/>
          </a:prstGeom>
          <a:solidFill>
            <a:srgbClr val="B6D7A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38" name="Google Shape;638;p46"/>
          <p:cNvSpPr txBox="1"/>
          <p:nvPr/>
        </p:nvSpPr>
        <p:spPr>
          <a:xfrm>
            <a:off x="5769863" y="4053838"/>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1.5</a:t>
            </a:r>
            <a:endParaRPr sz="800">
              <a:solidFill>
                <a:schemeClr val="dk1"/>
              </a:solidFill>
              <a:latin typeface="Google Sans"/>
              <a:ea typeface="Google Sans"/>
              <a:cs typeface="Google Sans"/>
              <a:sym typeface="Google Sans"/>
            </a:endParaRPr>
          </a:p>
        </p:txBody>
      </p:sp>
      <p:sp>
        <p:nvSpPr>
          <p:cNvPr id="639" name="Google Shape;639;p46"/>
          <p:cNvSpPr/>
          <p:nvPr/>
        </p:nvSpPr>
        <p:spPr>
          <a:xfrm>
            <a:off x="7910685" y="2438496"/>
            <a:ext cx="176700" cy="176700"/>
          </a:xfrm>
          <a:prstGeom prst="ellipse">
            <a:avLst/>
          </a:prstGeom>
          <a:noFill/>
          <a:ln cap="flat" cmpd="sng" w="19050">
            <a:solidFill>
              <a:schemeClr val="dk1"/>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40" name="Google Shape;640;p46"/>
          <p:cNvSpPr/>
          <p:nvPr/>
        </p:nvSpPr>
        <p:spPr>
          <a:xfrm>
            <a:off x="7910685" y="2705771"/>
            <a:ext cx="176700" cy="176700"/>
          </a:xfrm>
          <a:prstGeom prst="ellipse">
            <a:avLst/>
          </a:prstGeom>
          <a:noFill/>
          <a:ln cap="flat" cmpd="sng" w="19050">
            <a:solidFill>
              <a:schemeClr val="dk1"/>
            </a:solidFill>
            <a:prstDash val="dash"/>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41" name="Google Shape;641;p46"/>
          <p:cNvSpPr txBox="1"/>
          <p:nvPr/>
        </p:nvSpPr>
        <p:spPr>
          <a:xfrm>
            <a:off x="8171725" y="2697975"/>
            <a:ext cx="476100" cy="19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700">
                <a:solidFill>
                  <a:schemeClr val="dk1"/>
                </a:solidFill>
                <a:latin typeface="Google Sans Text"/>
                <a:ea typeface="Google Sans Text"/>
                <a:cs typeface="Google Sans Text"/>
                <a:sym typeface="Google Sans Text"/>
              </a:rPr>
              <a:t>- Hidden</a:t>
            </a:r>
            <a:endParaRPr sz="700">
              <a:solidFill>
                <a:schemeClr val="dk1"/>
              </a:solidFill>
              <a:latin typeface="Google Sans Text"/>
              <a:ea typeface="Google Sans Text"/>
              <a:cs typeface="Google Sans Text"/>
              <a:sym typeface="Google Sans Text"/>
            </a:endParaRPr>
          </a:p>
        </p:txBody>
      </p:sp>
      <p:sp>
        <p:nvSpPr>
          <p:cNvPr id="642" name="Google Shape;642;p46"/>
          <p:cNvSpPr txBox="1"/>
          <p:nvPr/>
        </p:nvSpPr>
        <p:spPr>
          <a:xfrm>
            <a:off x="8171725" y="2430700"/>
            <a:ext cx="609300" cy="19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700">
                <a:solidFill>
                  <a:schemeClr val="dk1"/>
                </a:solidFill>
                <a:latin typeface="Google Sans Text"/>
                <a:ea typeface="Google Sans Text"/>
                <a:cs typeface="Google Sans Text"/>
                <a:sym typeface="Google Sans Text"/>
              </a:rPr>
              <a:t>- Not hidden</a:t>
            </a:r>
            <a:endParaRPr sz="700">
              <a:solidFill>
                <a:schemeClr val="dk1"/>
              </a:solidFill>
              <a:latin typeface="Google Sans Text"/>
              <a:ea typeface="Google Sans Text"/>
              <a:cs typeface="Google Sans Text"/>
              <a:sym typeface="Google Sans Text"/>
            </a:endParaRPr>
          </a:p>
        </p:txBody>
      </p:sp>
      <p:sp>
        <p:nvSpPr>
          <p:cNvPr id="643" name="Google Shape;643;p46"/>
          <p:cNvSpPr/>
          <p:nvPr/>
        </p:nvSpPr>
        <p:spPr>
          <a:xfrm>
            <a:off x="5866256" y="720121"/>
            <a:ext cx="183000" cy="183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44" name="Google Shape;644;p46"/>
          <p:cNvSpPr txBox="1"/>
          <p:nvPr/>
        </p:nvSpPr>
        <p:spPr>
          <a:xfrm>
            <a:off x="5857254" y="707013"/>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1.5</a:t>
            </a:r>
            <a:endParaRPr sz="800">
              <a:solidFill>
                <a:schemeClr val="accent6"/>
              </a:solidFill>
              <a:latin typeface="Google Sans"/>
              <a:ea typeface="Google Sans"/>
              <a:cs typeface="Google Sans"/>
              <a:sym typeface="Google Sans"/>
            </a:endParaRPr>
          </a:p>
        </p:txBody>
      </p:sp>
      <p:sp>
        <p:nvSpPr>
          <p:cNvPr id="645" name="Google Shape;645;p46"/>
          <p:cNvSpPr/>
          <p:nvPr/>
        </p:nvSpPr>
        <p:spPr>
          <a:xfrm>
            <a:off x="5796169" y="1474346"/>
            <a:ext cx="183000" cy="183000"/>
          </a:xfrm>
          <a:prstGeom prst="ellipse">
            <a:avLst/>
          </a:prstGeom>
          <a:solidFill>
            <a:srgbClr val="D5A6BD"/>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46" name="Google Shape;646;p46"/>
          <p:cNvSpPr txBox="1"/>
          <p:nvPr/>
        </p:nvSpPr>
        <p:spPr>
          <a:xfrm>
            <a:off x="5780552" y="1463038"/>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1.8</a:t>
            </a:r>
            <a:endParaRPr sz="800">
              <a:solidFill>
                <a:schemeClr val="accent6"/>
              </a:solidFill>
              <a:latin typeface="Google Sans"/>
              <a:ea typeface="Google Sans"/>
              <a:cs typeface="Google Sans"/>
              <a:sym typeface="Google Sans"/>
            </a:endParaRPr>
          </a:p>
        </p:txBody>
      </p:sp>
      <p:sp>
        <p:nvSpPr>
          <p:cNvPr id="647" name="Google Shape;647;p46"/>
          <p:cNvSpPr/>
          <p:nvPr/>
        </p:nvSpPr>
        <p:spPr>
          <a:xfrm>
            <a:off x="7558844" y="1153277"/>
            <a:ext cx="183000" cy="183000"/>
          </a:xfrm>
          <a:prstGeom prst="ellipse">
            <a:avLst/>
          </a:prstGeom>
          <a:solidFill>
            <a:srgbClr val="9FC5E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48" name="Google Shape;648;p46"/>
          <p:cNvSpPr txBox="1"/>
          <p:nvPr/>
        </p:nvSpPr>
        <p:spPr>
          <a:xfrm>
            <a:off x="7545125" y="1121850"/>
            <a:ext cx="2103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1.8</a:t>
            </a:r>
            <a:endParaRPr sz="800">
              <a:solidFill>
                <a:schemeClr val="dk1"/>
              </a:solidFill>
              <a:latin typeface="Google Sans"/>
              <a:ea typeface="Google Sans"/>
              <a:cs typeface="Google Sans"/>
              <a:sym typeface="Google Sans"/>
            </a:endParaRPr>
          </a:p>
        </p:txBody>
      </p:sp>
      <p:sp>
        <p:nvSpPr>
          <p:cNvPr id="649" name="Google Shape;649;p46"/>
          <p:cNvSpPr/>
          <p:nvPr/>
        </p:nvSpPr>
        <p:spPr>
          <a:xfrm>
            <a:off x="5798819" y="1670308"/>
            <a:ext cx="183000" cy="183000"/>
          </a:xfrm>
          <a:prstGeom prst="ellipse">
            <a:avLst/>
          </a:prstGeom>
          <a:solidFill>
            <a:srgbClr val="FFE599"/>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50" name="Google Shape;650;p46"/>
          <p:cNvSpPr txBox="1"/>
          <p:nvPr/>
        </p:nvSpPr>
        <p:spPr>
          <a:xfrm>
            <a:off x="5787351" y="1657199"/>
            <a:ext cx="2058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1.5</a:t>
            </a:r>
            <a:endParaRPr sz="800">
              <a:solidFill>
                <a:schemeClr val="accent6"/>
              </a:solidFill>
              <a:latin typeface="Google Sans"/>
              <a:ea typeface="Google Sans"/>
              <a:cs typeface="Google Sans"/>
              <a:sym typeface="Google Sans"/>
            </a:endParaRPr>
          </a:p>
        </p:txBody>
      </p:sp>
      <p:sp>
        <p:nvSpPr>
          <p:cNvPr descr="Welcome navigation button" id="651" name="Google Shape;651;p46" title="Welcome button">
            <a:hlinkClick/>
          </p:cNvPr>
          <p:cNvSpPr/>
          <p:nvPr/>
        </p:nvSpPr>
        <p:spPr>
          <a:xfrm>
            <a:off x="1260213"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Precautions navigation button" id="652" name="Google Shape;652;p46" title="Precautions button">
            <a:hlinkClick/>
          </p:cNvPr>
          <p:cNvSpPr/>
          <p:nvPr/>
        </p:nvSpPr>
        <p:spPr>
          <a:xfrm>
            <a:off x="2108470"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Repair flows button" id="653" name="Google Shape;653;p46" title="Repair button">
            <a:hlinkClick/>
          </p:cNvPr>
          <p:cNvSpPr/>
          <p:nvPr/>
        </p:nvSpPr>
        <p:spPr>
          <a:xfrm>
            <a:off x="3804984"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Disassembly navigation button" id="654" name="Google Shape;654;p46" title="Disassembly button">
            <a:hlinkClick/>
          </p:cNvPr>
          <p:cNvSpPr/>
          <p:nvPr/>
        </p:nvSpPr>
        <p:spPr>
          <a:xfrm>
            <a:off x="4653241"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Assembly navigation button" id="655" name="Google Shape;655;p46" title="Assembly button">
            <a:hlinkClick/>
          </p:cNvPr>
          <p:cNvSpPr/>
          <p:nvPr/>
        </p:nvSpPr>
        <p:spPr>
          <a:xfrm>
            <a:off x="5501498"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Testing navigation button" id="656" name="Google Shape;656;p46" title="Testing button">
            <a:hlinkClick/>
          </p:cNvPr>
          <p:cNvSpPr/>
          <p:nvPr/>
        </p:nvSpPr>
        <p:spPr>
          <a:xfrm>
            <a:off x="7198013"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descr="Troubleshooting navigation button" id="657" name="Google Shape;657;p46" title="Troubleshooting button">
            <a:hlinkClick/>
          </p:cNvPr>
          <p:cNvSpPr/>
          <p:nvPr/>
        </p:nvSpPr>
        <p:spPr>
          <a:xfrm>
            <a:off x="6349755" y="0"/>
            <a:ext cx="685800" cy="2745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58" name="Google Shape;658;p46"/>
          <p:cNvSpPr/>
          <p:nvPr/>
        </p:nvSpPr>
        <p:spPr>
          <a:xfrm>
            <a:off x="5773731" y="1001683"/>
            <a:ext cx="183000" cy="183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59" name="Google Shape;659;p46"/>
          <p:cNvSpPr txBox="1"/>
          <p:nvPr/>
        </p:nvSpPr>
        <p:spPr>
          <a:xfrm>
            <a:off x="5764729" y="988575"/>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1.5</a:t>
            </a:r>
            <a:endParaRPr sz="800">
              <a:solidFill>
                <a:schemeClr val="accent6"/>
              </a:solidFill>
              <a:latin typeface="Google Sans"/>
              <a:ea typeface="Google Sans"/>
              <a:cs typeface="Google Sans"/>
              <a:sym typeface="Google Sans"/>
            </a:endParaRPr>
          </a:p>
        </p:txBody>
      </p:sp>
      <p:sp>
        <p:nvSpPr>
          <p:cNvPr id="660" name="Google Shape;660;p46"/>
          <p:cNvSpPr/>
          <p:nvPr/>
        </p:nvSpPr>
        <p:spPr>
          <a:xfrm>
            <a:off x="6038769" y="1962747"/>
            <a:ext cx="176700" cy="176700"/>
          </a:xfrm>
          <a:prstGeom prst="ellipse">
            <a:avLst/>
          </a:prstGeom>
          <a:noFill/>
          <a:ln cap="flat" cmpd="sng" w="19050">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61" name="Google Shape;661;p46"/>
          <p:cNvSpPr/>
          <p:nvPr/>
        </p:nvSpPr>
        <p:spPr>
          <a:xfrm>
            <a:off x="5835379" y="1971381"/>
            <a:ext cx="183000" cy="183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62" name="Google Shape;662;p46"/>
          <p:cNvSpPr txBox="1"/>
          <p:nvPr/>
        </p:nvSpPr>
        <p:spPr>
          <a:xfrm>
            <a:off x="5826377" y="1958273"/>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1.8</a:t>
            </a:r>
            <a:endParaRPr sz="800">
              <a:solidFill>
                <a:schemeClr val="accent6"/>
              </a:solidFill>
              <a:latin typeface="Google Sans"/>
              <a:ea typeface="Google Sans"/>
              <a:cs typeface="Google Sans"/>
              <a:sym typeface="Google Sans"/>
            </a:endParaRPr>
          </a:p>
        </p:txBody>
      </p:sp>
      <p:sp>
        <p:nvSpPr>
          <p:cNvPr id="663" name="Google Shape;663;p46"/>
          <p:cNvSpPr txBox="1"/>
          <p:nvPr/>
        </p:nvSpPr>
        <p:spPr>
          <a:xfrm>
            <a:off x="6309983" y="4067381"/>
            <a:ext cx="3741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t/>
            </a:r>
            <a:endParaRPr sz="900">
              <a:solidFill>
                <a:schemeClr val="accent6"/>
              </a:solidFill>
              <a:latin typeface="Google Sans"/>
              <a:ea typeface="Google Sans"/>
              <a:cs typeface="Google Sans"/>
              <a:sym typeface="Google Sans"/>
            </a:endParaRPr>
          </a:p>
        </p:txBody>
      </p:sp>
      <p:sp>
        <p:nvSpPr>
          <p:cNvPr id="664" name="Google Shape;664;p46"/>
          <p:cNvSpPr/>
          <p:nvPr/>
        </p:nvSpPr>
        <p:spPr>
          <a:xfrm>
            <a:off x="6527455" y="4083117"/>
            <a:ext cx="176700" cy="176700"/>
          </a:xfrm>
          <a:prstGeom prst="ellipse">
            <a:avLst/>
          </a:prstGeom>
          <a:noFill/>
          <a:ln cap="flat" cmpd="sng" w="19050">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65" name="Google Shape;665;p46"/>
          <p:cNvSpPr/>
          <p:nvPr/>
        </p:nvSpPr>
        <p:spPr>
          <a:xfrm>
            <a:off x="6324065" y="4091752"/>
            <a:ext cx="183000" cy="183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66" name="Google Shape;666;p46"/>
          <p:cNvSpPr txBox="1"/>
          <p:nvPr/>
        </p:nvSpPr>
        <p:spPr>
          <a:xfrm>
            <a:off x="6315062" y="4078644"/>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1.8</a:t>
            </a:r>
            <a:endParaRPr sz="800">
              <a:solidFill>
                <a:schemeClr val="accent6"/>
              </a:solidFill>
              <a:latin typeface="Google Sans"/>
              <a:ea typeface="Google Sans"/>
              <a:cs typeface="Google Sans"/>
              <a:sym typeface="Google Sans"/>
            </a:endParaRPr>
          </a:p>
        </p:txBody>
      </p:sp>
      <p:sp>
        <p:nvSpPr>
          <p:cNvPr id="667" name="Google Shape;667;p46"/>
          <p:cNvSpPr/>
          <p:nvPr/>
        </p:nvSpPr>
        <p:spPr>
          <a:xfrm>
            <a:off x="6848130" y="4083907"/>
            <a:ext cx="176700" cy="176700"/>
          </a:xfrm>
          <a:prstGeom prst="ellipse">
            <a:avLst/>
          </a:prstGeom>
          <a:noFill/>
          <a:ln cap="flat" cmpd="sng" w="19050">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68" name="Google Shape;668;p46"/>
          <p:cNvSpPr/>
          <p:nvPr/>
        </p:nvSpPr>
        <p:spPr>
          <a:xfrm>
            <a:off x="7048227" y="4087379"/>
            <a:ext cx="183000" cy="183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69" name="Google Shape;669;p46"/>
          <p:cNvSpPr txBox="1"/>
          <p:nvPr/>
        </p:nvSpPr>
        <p:spPr>
          <a:xfrm>
            <a:off x="7039225" y="4074271"/>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1.5</a:t>
            </a:r>
            <a:endParaRPr sz="800">
              <a:solidFill>
                <a:schemeClr val="accent6"/>
              </a:solidFill>
              <a:latin typeface="Google Sans"/>
              <a:ea typeface="Google Sans"/>
              <a:cs typeface="Google Sans"/>
              <a:sym typeface="Google Sans"/>
            </a:endParaRPr>
          </a:p>
        </p:txBody>
      </p:sp>
      <p:sp>
        <p:nvSpPr>
          <p:cNvPr id="670" name="Google Shape;670;p46"/>
          <p:cNvSpPr/>
          <p:nvPr/>
        </p:nvSpPr>
        <p:spPr>
          <a:xfrm>
            <a:off x="7404127" y="1997205"/>
            <a:ext cx="176700" cy="176700"/>
          </a:xfrm>
          <a:prstGeom prst="ellipse">
            <a:avLst/>
          </a:prstGeom>
          <a:noFill/>
          <a:ln cap="flat" cmpd="sng" w="19050">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71" name="Google Shape;671;p46"/>
          <p:cNvSpPr/>
          <p:nvPr/>
        </p:nvSpPr>
        <p:spPr>
          <a:xfrm>
            <a:off x="7604225" y="2000677"/>
            <a:ext cx="183000" cy="183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72" name="Google Shape;672;p46"/>
          <p:cNvSpPr txBox="1"/>
          <p:nvPr/>
        </p:nvSpPr>
        <p:spPr>
          <a:xfrm>
            <a:off x="7595223" y="1987569"/>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1.8</a:t>
            </a:r>
            <a:endParaRPr sz="800">
              <a:solidFill>
                <a:schemeClr val="accent6"/>
              </a:solidFill>
              <a:latin typeface="Google Sans"/>
              <a:ea typeface="Google Sans"/>
              <a:cs typeface="Google Sans"/>
              <a:sym typeface="Google Sans"/>
            </a:endParaRPr>
          </a:p>
        </p:txBody>
      </p:sp>
      <p:sp>
        <p:nvSpPr>
          <p:cNvPr id="673" name="Google Shape;673;p46"/>
          <p:cNvSpPr/>
          <p:nvPr/>
        </p:nvSpPr>
        <p:spPr>
          <a:xfrm>
            <a:off x="7394867" y="1583397"/>
            <a:ext cx="176700" cy="176700"/>
          </a:xfrm>
          <a:prstGeom prst="ellipse">
            <a:avLst/>
          </a:prstGeom>
          <a:noFill/>
          <a:ln cap="flat" cmpd="sng" w="19050">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74" name="Google Shape;674;p46"/>
          <p:cNvSpPr/>
          <p:nvPr/>
        </p:nvSpPr>
        <p:spPr>
          <a:xfrm>
            <a:off x="7594965" y="1586869"/>
            <a:ext cx="183000" cy="183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75" name="Google Shape;675;p46"/>
          <p:cNvSpPr txBox="1"/>
          <p:nvPr/>
        </p:nvSpPr>
        <p:spPr>
          <a:xfrm>
            <a:off x="7585962" y="1573760"/>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1.8</a:t>
            </a:r>
            <a:endParaRPr sz="800">
              <a:solidFill>
                <a:schemeClr val="accent6"/>
              </a:solidFill>
              <a:latin typeface="Google Sans"/>
              <a:ea typeface="Google Sans"/>
              <a:cs typeface="Google Sans"/>
              <a:sym typeface="Google Sans"/>
            </a:endParaRPr>
          </a:p>
        </p:txBody>
      </p:sp>
      <p:sp>
        <p:nvSpPr>
          <p:cNvPr id="676" name="Google Shape;676;p46"/>
          <p:cNvSpPr/>
          <p:nvPr/>
        </p:nvSpPr>
        <p:spPr>
          <a:xfrm>
            <a:off x="6739230" y="1390251"/>
            <a:ext cx="176700" cy="176700"/>
          </a:xfrm>
          <a:prstGeom prst="ellipse">
            <a:avLst/>
          </a:prstGeom>
          <a:noFill/>
          <a:ln cap="flat" cmpd="sng" w="19050">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77" name="Google Shape;677;p46"/>
          <p:cNvSpPr/>
          <p:nvPr/>
        </p:nvSpPr>
        <p:spPr>
          <a:xfrm>
            <a:off x="6939327" y="1393723"/>
            <a:ext cx="183000" cy="183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78" name="Google Shape;678;p46"/>
          <p:cNvSpPr txBox="1"/>
          <p:nvPr/>
        </p:nvSpPr>
        <p:spPr>
          <a:xfrm>
            <a:off x="6930325" y="1380615"/>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1.8</a:t>
            </a:r>
            <a:endParaRPr sz="800">
              <a:solidFill>
                <a:schemeClr val="accent6"/>
              </a:solidFill>
              <a:latin typeface="Google Sans"/>
              <a:ea typeface="Google Sans"/>
              <a:cs typeface="Google Sans"/>
              <a:sym typeface="Google Sans"/>
            </a:endParaRPr>
          </a:p>
        </p:txBody>
      </p:sp>
      <p:sp>
        <p:nvSpPr>
          <p:cNvPr id="679" name="Google Shape;679;p46"/>
          <p:cNvSpPr/>
          <p:nvPr/>
        </p:nvSpPr>
        <p:spPr>
          <a:xfrm>
            <a:off x="7200882" y="993053"/>
            <a:ext cx="176700" cy="176700"/>
          </a:xfrm>
          <a:prstGeom prst="ellipse">
            <a:avLst/>
          </a:prstGeom>
          <a:noFill/>
          <a:ln cap="flat" cmpd="sng" w="19050">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80" name="Google Shape;680;p46"/>
          <p:cNvSpPr/>
          <p:nvPr/>
        </p:nvSpPr>
        <p:spPr>
          <a:xfrm>
            <a:off x="7403142" y="973300"/>
            <a:ext cx="183000" cy="183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81" name="Google Shape;681;p46"/>
          <p:cNvSpPr txBox="1"/>
          <p:nvPr/>
        </p:nvSpPr>
        <p:spPr>
          <a:xfrm>
            <a:off x="7394140" y="960192"/>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1.8</a:t>
            </a:r>
            <a:endParaRPr sz="800">
              <a:solidFill>
                <a:schemeClr val="accent6"/>
              </a:solidFill>
              <a:latin typeface="Google Sans"/>
              <a:ea typeface="Google Sans"/>
              <a:cs typeface="Google Sans"/>
              <a:sym typeface="Google Sans"/>
            </a:endParaRPr>
          </a:p>
        </p:txBody>
      </p:sp>
      <p:pic>
        <p:nvPicPr>
          <p:cNvPr id="682" name="Google Shape;682;p46"/>
          <p:cNvPicPr preferRelativeResize="0"/>
          <p:nvPr/>
        </p:nvPicPr>
        <p:blipFill>
          <a:blip r:embed="rId6">
            <a:alphaModFix/>
          </a:blip>
          <a:stretch>
            <a:fillRect/>
          </a:stretch>
        </p:blipFill>
        <p:spPr>
          <a:xfrm>
            <a:off x="3490838" y="2148762"/>
            <a:ext cx="381443" cy="281938"/>
          </a:xfrm>
          <a:prstGeom prst="rect">
            <a:avLst/>
          </a:prstGeom>
          <a:noFill/>
          <a:ln>
            <a:noFill/>
          </a:ln>
        </p:spPr>
      </p:pic>
      <p:pic>
        <p:nvPicPr>
          <p:cNvPr id="683" name="Google Shape;683;p46"/>
          <p:cNvPicPr preferRelativeResize="0"/>
          <p:nvPr/>
        </p:nvPicPr>
        <p:blipFill rotWithShape="1">
          <a:blip r:embed="rId7">
            <a:alphaModFix/>
          </a:blip>
          <a:srcRect b="29907" l="45513" r="44962" t="57605"/>
          <a:stretch/>
        </p:blipFill>
        <p:spPr>
          <a:xfrm rot="-179985">
            <a:off x="723837" y="2019970"/>
            <a:ext cx="238553" cy="417027"/>
          </a:xfrm>
          <a:prstGeom prst="rect">
            <a:avLst/>
          </a:prstGeom>
          <a:noFill/>
          <a:ln>
            <a:noFill/>
          </a:ln>
        </p:spPr>
      </p:pic>
      <p:pic>
        <p:nvPicPr>
          <p:cNvPr id="684" name="Google Shape;684;p46"/>
          <p:cNvPicPr preferRelativeResize="0"/>
          <p:nvPr/>
        </p:nvPicPr>
        <p:blipFill rotWithShape="1">
          <a:blip r:embed="rId8">
            <a:alphaModFix/>
          </a:blip>
          <a:srcRect b="24044" l="46249" r="44056" t="69426"/>
          <a:stretch/>
        </p:blipFill>
        <p:spPr>
          <a:xfrm>
            <a:off x="1634475" y="2057031"/>
            <a:ext cx="373951" cy="335826"/>
          </a:xfrm>
          <a:prstGeom prst="rect">
            <a:avLst/>
          </a:prstGeom>
          <a:noFill/>
          <a:ln>
            <a:noFill/>
          </a:ln>
        </p:spPr>
      </p:pic>
      <p:sp>
        <p:nvSpPr>
          <p:cNvPr id="685" name="Google Shape;685;p46"/>
          <p:cNvSpPr txBox="1"/>
          <p:nvPr/>
        </p:nvSpPr>
        <p:spPr>
          <a:xfrm>
            <a:off x="7124977" y="758504"/>
            <a:ext cx="2124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chemeClr val="accent6"/>
                </a:solidFill>
                <a:latin typeface="Google Sans"/>
                <a:ea typeface="Google Sans"/>
                <a:cs typeface="Google Sans"/>
                <a:sym typeface="Google Sans"/>
              </a:rPr>
              <a:t>1.0</a:t>
            </a:r>
            <a:endParaRPr sz="800">
              <a:solidFill>
                <a:schemeClr val="accent6"/>
              </a:solidFill>
              <a:latin typeface="Google Sans"/>
              <a:ea typeface="Google Sans"/>
              <a:cs typeface="Google Sans"/>
              <a:sym typeface="Google Sans"/>
            </a:endParaRPr>
          </a:p>
        </p:txBody>
      </p:sp>
      <p:pic>
        <p:nvPicPr>
          <p:cNvPr id="686" name="Google Shape;686;p46"/>
          <p:cNvPicPr preferRelativeResize="0"/>
          <p:nvPr/>
        </p:nvPicPr>
        <p:blipFill rotWithShape="1">
          <a:blip r:embed="rId9">
            <a:alphaModFix/>
          </a:blip>
          <a:srcRect b="42374" l="39070" r="45138" t="46368"/>
          <a:stretch/>
        </p:blipFill>
        <p:spPr>
          <a:xfrm>
            <a:off x="2604695" y="2124518"/>
            <a:ext cx="291483" cy="277053"/>
          </a:xfrm>
          <a:prstGeom prst="rect">
            <a:avLst/>
          </a:prstGeom>
          <a:noFill/>
          <a:ln>
            <a:noFill/>
          </a:ln>
        </p:spPr>
      </p:pic>
      <p:sp>
        <p:nvSpPr>
          <p:cNvPr id="687" name="Google Shape;687;p46"/>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This is what the device looks like once the back cover is removed.</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pic>
        <p:nvPicPr>
          <p:cNvPr id="688" name="Google Shape;688;p46"/>
          <p:cNvPicPr preferRelativeResize="0"/>
          <p:nvPr/>
        </p:nvPicPr>
        <p:blipFill>
          <a:blip r:embed="rId10">
            <a:alphaModFix/>
          </a:blip>
          <a:stretch>
            <a:fillRect/>
          </a:stretch>
        </p:blipFill>
        <p:spPr>
          <a:xfrm>
            <a:off x="661235" y="4093476"/>
            <a:ext cx="158923" cy="217500"/>
          </a:xfrm>
          <a:prstGeom prst="rect">
            <a:avLst/>
          </a:prstGeom>
          <a:noFill/>
          <a:ln>
            <a:noFill/>
          </a:ln>
        </p:spPr>
      </p:pic>
      <p:pic>
        <p:nvPicPr>
          <p:cNvPr id="689" name="Google Shape;689;p46"/>
          <p:cNvPicPr preferRelativeResize="0"/>
          <p:nvPr/>
        </p:nvPicPr>
        <p:blipFill>
          <a:blip r:embed="rId11">
            <a:alphaModFix/>
          </a:blip>
          <a:stretch>
            <a:fillRect/>
          </a:stretch>
        </p:blipFill>
        <p:spPr>
          <a:xfrm>
            <a:off x="1746138" y="2621975"/>
            <a:ext cx="158925" cy="158925"/>
          </a:xfrm>
          <a:prstGeom prst="rect">
            <a:avLst/>
          </a:prstGeom>
          <a:noFill/>
          <a:ln>
            <a:noFill/>
          </a:ln>
        </p:spPr>
      </p:pic>
      <p:pic>
        <p:nvPicPr>
          <p:cNvPr id="690" name="Google Shape;690;p46"/>
          <p:cNvPicPr preferRelativeResize="0"/>
          <p:nvPr/>
        </p:nvPicPr>
        <p:blipFill>
          <a:blip r:embed="rId11">
            <a:alphaModFix/>
          </a:blip>
          <a:stretch>
            <a:fillRect/>
          </a:stretch>
        </p:blipFill>
        <p:spPr>
          <a:xfrm>
            <a:off x="2664063" y="2607075"/>
            <a:ext cx="158925" cy="158925"/>
          </a:xfrm>
          <a:prstGeom prst="rect">
            <a:avLst/>
          </a:prstGeom>
          <a:noFill/>
          <a:ln>
            <a:noFill/>
          </a:ln>
        </p:spPr>
      </p:pic>
      <p:pic>
        <p:nvPicPr>
          <p:cNvPr id="691" name="Google Shape;691;p46"/>
          <p:cNvPicPr preferRelativeResize="0"/>
          <p:nvPr/>
        </p:nvPicPr>
        <p:blipFill>
          <a:blip r:embed="rId11">
            <a:alphaModFix/>
          </a:blip>
          <a:stretch>
            <a:fillRect/>
          </a:stretch>
        </p:blipFill>
        <p:spPr>
          <a:xfrm>
            <a:off x="3594675" y="2607075"/>
            <a:ext cx="158925" cy="158925"/>
          </a:xfrm>
          <a:prstGeom prst="rect">
            <a:avLst/>
          </a:prstGeom>
          <a:noFill/>
          <a:ln>
            <a:noFill/>
          </a:ln>
        </p:spPr>
      </p:pic>
      <p:pic>
        <p:nvPicPr>
          <p:cNvPr id="692" name="Google Shape;692;p46"/>
          <p:cNvPicPr preferRelativeResize="0"/>
          <p:nvPr/>
        </p:nvPicPr>
        <p:blipFill>
          <a:blip r:embed="rId11">
            <a:alphaModFix/>
          </a:blip>
          <a:stretch>
            <a:fillRect/>
          </a:stretch>
        </p:blipFill>
        <p:spPr>
          <a:xfrm>
            <a:off x="828213" y="2621975"/>
            <a:ext cx="158925" cy="158925"/>
          </a:xfrm>
          <a:prstGeom prst="rect">
            <a:avLst/>
          </a:prstGeom>
          <a:noFill/>
          <a:ln>
            <a:noFill/>
          </a:ln>
        </p:spPr>
      </p:pic>
      <p:pic>
        <p:nvPicPr>
          <p:cNvPr id="693" name="Google Shape;693;p46"/>
          <p:cNvPicPr preferRelativeResize="0"/>
          <p:nvPr/>
        </p:nvPicPr>
        <p:blipFill>
          <a:blip r:embed="rId12">
            <a:alphaModFix/>
          </a:blip>
          <a:stretch>
            <a:fillRect/>
          </a:stretch>
        </p:blipFill>
        <p:spPr>
          <a:xfrm>
            <a:off x="4514749" y="2612724"/>
            <a:ext cx="177075" cy="177439"/>
          </a:xfrm>
          <a:prstGeom prst="rect">
            <a:avLst/>
          </a:prstGeom>
          <a:noFill/>
          <a:ln>
            <a:noFill/>
          </a:ln>
        </p:spPr>
      </p:pic>
      <p:sp>
        <p:nvSpPr>
          <p:cNvPr id="694" name="Google Shape;694;p46"/>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8" name="Shape 698"/>
        <p:cNvGrpSpPr/>
        <p:nvPr/>
      </p:nvGrpSpPr>
      <p:grpSpPr>
        <a:xfrm>
          <a:off x="0" y="0"/>
          <a:ext cx="0" cy="0"/>
          <a:chOff x="0" y="0"/>
          <a:chExt cx="0" cy="0"/>
        </a:xfrm>
      </p:grpSpPr>
      <p:sp>
        <p:nvSpPr>
          <p:cNvPr id="699" name="Google Shape;699;p47"/>
          <p:cNvSpPr txBox="1"/>
          <p:nvPr/>
        </p:nvSpPr>
        <p:spPr>
          <a:xfrm>
            <a:off x="457204" y="571500"/>
            <a:ext cx="6289200" cy="305100"/>
          </a:xfrm>
          <a:prstGeom prst="rect">
            <a:avLst/>
          </a:prstGeom>
          <a:noFill/>
          <a:ln>
            <a:noFill/>
          </a:ln>
        </p:spPr>
        <p:txBody>
          <a:bodyPr anchorCtr="0" anchor="t" bIns="0" lIns="0" spcFirstLastPara="1" rIns="0" wrap="square" tIns="12375">
            <a:spAutoFit/>
          </a:bodyPr>
          <a:lstStyle/>
          <a:p>
            <a:pPr indent="0" lvl="0" marL="25400" marR="3556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What materials can be found in this device? </a:t>
            </a:r>
            <a:endParaRPr baseline="30000" i="0" sz="1900" u="none" cap="none" strike="noStrike">
              <a:solidFill>
                <a:schemeClr val="dk1"/>
              </a:solidFill>
              <a:latin typeface="Google Sans SemiBold"/>
              <a:ea typeface="Google Sans SemiBold"/>
              <a:cs typeface="Google Sans SemiBold"/>
              <a:sym typeface="Google Sans SemiBold"/>
            </a:endParaRPr>
          </a:p>
        </p:txBody>
      </p:sp>
      <p:sp>
        <p:nvSpPr>
          <p:cNvPr id="700" name="Google Shape;700;p4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01" name="Google Shape;701;p47"/>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702" name="Google Shape;702;p47"/>
          <p:cNvPicPr preferRelativeResize="0"/>
          <p:nvPr/>
        </p:nvPicPr>
        <p:blipFill>
          <a:blip r:embed="rId3">
            <a:alphaModFix/>
          </a:blip>
          <a:stretch>
            <a:fillRect/>
          </a:stretch>
        </p:blipFill>
        <p:spPr>
          <a:xfrm>
            <a:off x="436000" y="1084425"/>
            <a:ext cx="8272002" cy="3606411"/>
          </a:xfrm>
          <a:prstGeom prst="rect">
            <a:avLst/>
          </a:prstGeom>
          <a:noFill/>
          <a:ln>
            <a:noFill/>
          </a:ln>
        </p:spPr>
      </p:pic>
      <p:sp>
        <p:nvSpPr>
          <p:cNvPr id="703" name="Google Shape;703;p47"/>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7" name="Shape 707"/>
        <p:cNvGrpSpPr/>
        <p:nvPr/>
      </p:nvGrpSpPr>
      <p:grpSpPr>
        <a:xfrm>
          <a:off x="0" y="0"/>
          <a:ext cx="0" cy="0"/>
          <a:chOff x="0" y="0"/>
          <a:chExt cx="0" cy="0"/>
        </a:xfrm>
      </p:grpSpPr>
      <p:sp>
        <p:nvSpPr>
          <p:cNvPr id="708" name="Google Shape;708;p48"/>
          <p:cNvSpPr/>
          <p:nvPr/>
        </p:nvSpPr>
        <p:spPr>
          <a:xfrm rot="10800000">
            <a:off x="7288022"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09" name="Google Shape;709;p48"/>
          <p:cNvSpPr/>
          <p:nvPr/>
        </p:nvSpPr>
        <p:spPr>
          <a:xfrm>
            <a:off x="7285413"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99.9% Isopropyl Alcohol</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0"/>
              </a:spcAft>
              <a:buNone/>
            </a:pPr>
            <a:r>
              <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400"/>
              </a:spcAft>
              <a:buNone/>
            </a:pPr>
            <a:r>
              <a:t/>
            </a:r>
            <a:endParaRPr sz="700">
              <a:solidFill>
                <a:srgbClr val="202124"/>
              </a:solidFill>
              <a:latin typeface="Google Sans"/>
              <a:ea typeface="Google Sans"/>
              <a:cs typeface="Google Sans"/>
              <a:sym typeface="Google Sans"/>
            </a:endParaRPr>
          </a:p>
        </p:txBody>
      </p:sp>
      <p:sp>
        <p:nvSpPr>
          <p:cNvPr id="710" name="Google Shape;710;p48"/>
          <p:cNvSpPr/>
          <p:nvPr/>
        </p:nvSpPr>
        <p:spPr>
          <a:xfrm rot="10800000">
            <a:off x="7288741"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11" name="Google Shape;711;p48"/>
          <p:cNvSpPr/>
          <p:nvPr/>
        </p:nvSpPr>
        <p:spPr>
          <a:xfrm>
            <a:off x="7286857"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Heat Gun, Heat Pad or Heating Tools</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712" name="Google Shape;712;p48"/>
          <p:cNvSpPr/>
          <p:nvPr/>
        </p:nvSpPr>
        <p:spPr>
          <a:xfrm rot="10800000">
            <a:off x="5715103"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13" name="Google Shape;713;p48"/>
          <p:cNvSpPr/>
          <p:nvPr/>
        </p:nvSpPr>
        <p:spPr>
          <a:xfrm>
            <a:off x="5709830"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SIM Card Tray Ejector Pin</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714" name="Google Shape;714;p48"/>
          <p:cNvSpPr/>
          <p:nvPr/>
        </p:nvSpPr>
        <p:spPr>
          <a:xfrm rot="10800000">
            <a:off x="4136138"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15" name="Google Shape;715;p48"/>
          <p:cNvSpPr/>
          <p:nvPr/>
        </p:nvSpPr>
        <p:spPr>
          <a:xfrm>
            <a:off x="4134254"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2857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Universal disassembly shim or miniature pry tool </a:t>
            </a:r>
            <a:endParaRPr sz="700">
              <a:solidFill>
                <a:srgbClr val="202124"/>
              </a:solidFill>
              <a:latin typeface="Google Sans Text"/>
              <a:ea typeface="Google Sans Text"/>
              <a:cs typeface="Google Sans Text"/>
              <a:sym typeface="Google Sans Text"/>
            </a:endParaRPr>
          </a:p>
        </p:txBody>
      </p:sp>
      <p:sp>
        <p:nvSpPr>
          <p:cNvPr id="716" name="Google Shape;716;p48"/>
          <p:cNvSpPr/>
          <p:nvPr/>
        </p:nvSpPr>
        <p:spPr>
          <a:xfrm rot="10800000">
            <a:off x="2558688"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17" name="Google Shape;717;p48"/>
          <p:cNvSpPr/>
          <p:nvPr/>
        </p:nvSpPr>
        <p:spPr>
          <a:xfrm>
            <a:off x="2558672" y="2530534"/>
            <a:ext cx="1399800" cy="1804200"/>
          </a:xfrm>
          <a:prstGeom prst="roundRect">
            <a:avLst>
              <a:gd fmla="val 2750"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Torx IP 3 Driver</a:t>
            </a:r>
            <a:endParaRPr sz="700">
              <a:solidFill>
                <a:srgbClr val="202124"/>
              </a:solidFill>
              <a:latin typeface="Google Sans Text"/>
              <a:ea typeface="Google Sans Text"/>
              <a:cs typeface="Google Sans Text"/>
              <a:sym typeface="Google Sans Text"/>
            </a:endParaRPr>
          </a:p>
        </p:txBody>
      </p:sp>
      <p:sp>
        <p:nvSpPr>
          <p:cNvPr id="718" name="Google Shape;718;p48"/>
          <p:cNvSpPr/>
          <p:nvPr/>
        </p:nvSpPr>
        <p:spPr>
          <a:xfrm rot="10800000">
            <a:off x="5715103"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19" name="Google Shape;719;p48"/>
          <p:cNvSpPr/>
          <p:nvPr/>
        </p:nvSpPr>
        <p:spPr>
          <a:xfrm>
            <a:off x="5709830"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Pliers</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720" name="Google Shape;720;p48"/>
          <p:cNvSpPr/>
          <p:nvPr/>
        </p:nvSpPr>
        <p:spPr>
          <a:xfrm rot="10800000">
            <a:off x="4136138"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21" name="Google Shape;721;p48"/>
          <p:cNvSpPr/>
          <p:nvPr/>
        </p:nvSpPr>
        <p:spPr>
          <a:xfrm>
            <a:off x="4134254"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Prying Implement</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115000"/>
              </a:lnSpc>
              <a:spcBef>
                <a:spcPts val="400"/>
              </a:spcBef>
              <a:spcAft>
                <a:spcPts val="0"/>
              </a:spcAft>
              <a:buNone/>
            </a:pPr>
            <a:r>
              <a:t/>
            </a:r>
            <a:endParaRPr sz="700">
              <a:solidFill>
                <a:srgbClr val="202124"/>
              </a:solidFill>
              <a:latin typeface="Google Sans"/>
              <a:ea typeface="Google Sans"/>
              <a:cs typeface="Google Sans"/>
              <a:sym typeface="Google Sans"/>
            </a:endParaRPr>
          </a:p>
        </p:txBody>
      </p:sp>
      <p:sp>
        <p:nvSpPr>
          <p:cNvPr id="722" name="Google Shape;722;p48"/>
          <p:cNvSpPr/>
          <p:nvPr/>
        </p:nvSpPr>
        <p:spPr>
          <a:xfrm rot="10800000">
            <a:off x="2558688"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23" name="Google Shape;723;p48"/>
          <p:cNvSpPr/>
          <p:nvPr/>
        </p:nvSpPr>
        <p:spPr>
          <a:xfrm>
            <a:off x="2558672"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Flat Head Screwdriver</a:t>
            </a:r>
            <a:endParaRPr sz="700">
              <a:solidFill>
                <a:srgbClr val="202124"/>
              </a:solidFill>
              <a:latin typeface="Google Sans"/>
              <a:ea typeface="Google Sans"/>
              <a:cs typeface="Google Sans"/>
              <a:sym typeface="Google Sans"/>
            </a:endParaRPr>
          </a:p>
        </p:txBody>
      </p:sp>
      <p:sp>
        <p:nvSpPr>
          <p:cNvPr id="724" name="Google Shape;724;p48"/>
          <p:cNvSpPr txBox="1"/>
          <p:nvPr/>
        </p:nvSpPr>
        <p:spPr>
          <a:xfrm>
            <a:off x="457200" y="571500"/>
            <a:ext cx="2150100" cy="1182300"/>
          </a:xfrm>
          <a:prstGeom prst="rect">
            <a:avLst/>
          </a:prstGeom>
          <a:noFill/>
          <a:ln>
            <a:noFill/>
          </a:ln>
        </p:spPr>
        <p:txBody>
          <a:bodyPr anchorCtr="0" anchor="t" bIns="0" lIns="0" spcFirstLastPara="1" rIns="0" wrap="square" tIns="12375">
            <a:spAutoFit/>
          </a:bodyPr>
          <a:lstStyle/>
          <a:p>
            <a:pPr indent="0" lvl="0" marL="25400" marR="3556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What Tools Are Recommended to Disassemble This Device? </a:t>
            </a:r>
            <a:endParaRPr baseline="30000" i="0" sz="1900" u="none" cap="none" strike="noStrike">
              <a:solidFill>
                <a:schemeClr val="dk1"/>
              </a:solidFill>
              <a:latin typeface="Google Sans SemiBold"/>
              <a:ea typeface="Google Sans SemiBold"/>
              <a:cs typeface="Google Sans SemiBold"/>
              <a:sym typeface="Google Sans SemiBold"/>
            </a:endParaRPr>
          </a:p>
        </p:txBody>
      </p:sp>
      <p:sp>
        <p:nvSpPr>
          <p:cNvPr id="725" name="Google Shape;725;p48"/>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26" name="Google Shape;726;p48"/>
          <p:cNvSpPr/>
          <p:nvPr/>
        </p:nvSpPr>
        <p:spPr>
          <a:xfrm>
            <a:off x="3786152" y="2533314"/>
            <a:ext cx="103200" cy="103200"/>
          </a:xfrm>
          <a:prstGeom prst="ellipse">
            <a:avLst/>
          </a:prstGeom>
          <a:solidFill>
            <a:srgbClr val="F7F6F5"/>
          </a:solidFill>
          <a:ln>
            <a:noFill/>
          </a:ln>
        </p:spPr>
        <p:txBody>
          <a:bodyPr anchorCtr="0" anchor="ctr" bIns="71425" lIns="71425" spcFirstLastPara="1" rIns="71425" wrap="square" tIns="71425">
            <a:noAutofit/>
          </a:bodyPr>
          <a:lstStyle/>
          <a:p>
            <a:pPr indent="0" lvl="0" marL="0" rtl="0" algn="l">
              <a:spcBef>
                <a:spcPts val="0"/>
              </a:spcBef>
              <a:spcAft>
                <a:spcPts val="0"/>
              </a:spcAft>
              <a:buNone/>
            </a:pPr>
            <a:r>
              <a:t/>
            </a:r>
            <a:endParaRPr/>
          </a:p>
        </p:txBody>
      </p:sp>
      <p:sp>
        <p:nvSpPr>
          <p:cNvPr id="727" name="Google Shape;727;p48"/>
          <p:cNvSpPr/>
          <p:nvPr/>
        </p:nvSpPr>
        <p:spPr>
          <a:xfrm>
            <a:off x="7864654" y="1459530"/>
            <a:ext cx="246747" cy="617925"/>
          </a:xfrm>
          <a:custGeom>
            <a:rect b="b" l="l" r="r" t="t"/>
            <a:pathLst>
              <a:path extrusionOk="0" h="2746332" w="1121577">
                <a:moveTo>
                  <a:pt x="957726" y="1082472"/>
                </a:moveTo>
                <a:lnTo>
                  <a:pt x="957726" y="642421"/>
                </a:lnTo>
                <a:cubicBezTo>
                  <a:pt x="957726" y="616223"/>
                  <a:pt x="936511" y="594961"/>
                  <a:pt x="910370" y="594961"/>
                </a:cubicBezTo>
                <a:lnTo>
                  <a:pt x="773512" y="594961"/>
                </a:lnTo>
                <a:lnTo>
                  <a:pt x="648492" y="37114"/>
                </a:lnTo>
                <a:cubicBezTo>
                  <a:pt x="643662" y="15472"/>
                  <a:pt x="624435" y="0"/>
                  <a:pt x="602273" y="0"/>
                </a:cubicBezTo>
                <a:lnTo>
                  <a:pt x="483788" y="0"/>
                </a:lnTo>
                <a:cubicBezTo>
                  <a:pt x="460679" y="0"/>
                  <a:pt x="440884" y="16706"/>
                  <a:pt x="437095" y="39582"/>
                </a:cubicBezTo>
                <a:lnTo>
                  <a:pt x="343994" y="594961"/>
                </a:lnTo>
                <a:lnTo>
                  <a:pt x="211207" y="594961"/>
                </a:lnTo>
                <a:cubicBezTo>
                  <a:pt x="185067" y="594961"/>
                  <a:pt x="163852" y="616223"/>
                  <a:pt x="163852" y="642421"/>
                </a:cubicBezTo>
                <a:lnTo>
                  <a:pt x="163852" y="1082472"/>
                </a:lnTo>
                <a:cubicBezTo>
                  <a:pt x="65446" y="1145405"/>
                  <a:pt x="0" y="1255797"/>
                  <a:pt x="0" y="1381187"/>
                </a:cubicBezTo>
                <a:lnTo>
                  <a:pt x="0" y="2392374"/>
                </a:lnTo>
                <a:cubicBezTo>
                  <a:pt x="0" y="2587531"/>
                  <a:pt x="158453" y="2746332"/>
                  <a:pt x="353181" y="2746332"/>
                </a:cubicBezTo>
                <a:lnTo>
                  <a:pt x="768397" y="2746332"/>
                </a:lnTo>
                <a:cubicBezTo>
                  <a:pt x="963125" y="2746332"/>
                  <a:pt x="1121578" y="2587531"/>
                  <a:pt x="1121578" y="2392374"/>
                </a:cubicBezTo>
                <a:lnTo>
                  <a:pt x="1121578" y="1381187"/>
                </a:lnTo>
                <a:cubicBezTo>
                  <a:pt x="1121578" y="1255797"/>
                  <a:pt x="1056132" y="1145310"/>
                  <a:pt x="957632" y="1082472"/>
                </a:cubicBezTo>
                <a:close/>
                <a:moveTo>
                  <a:pt x="523851" y="94920"/>
                </a:moveTo>
                <a:lnTo>
                  <a:pt x="564388" y="94920"/>
                </a:lnTo>
                <a:lnTo>
                  <a:pt x="676432" y="594961"/>
                </a:lnTo>
                <a:lnTo>
                  <a:pt x="440126" y="594961"/>
                </a:lnTo>
                <a:lnTo>
                  <a:pt x="523946" y="94920"/>
                </a:lnTo>
                <a:close/>
                <a:moveTo>
                  <a:pt x="258658" y="689882"/>
                </a:moveTo>
                <a:lnTo>
                  <a:pt x="863015" y="689882"/>
                </a:lnTo>
                <a:lnTo>
                  <a:pt x="863015" y="1040138"/>
                </a:lnTo>
                <a:cubicBezTo>
                  <a:pt x="832896" y="1031785"/>
                  <a:pt x="801168" y="1027229"/>
                  <a:pt x="768492" y="1027229"/>
                </a:cubicBezTo>
                <a:lnTo>
                  <a:pt x="353275" y="1027229"/>
                </a:lnTo>
                <a:cubicBezTo>
                  <a:pt x="320505" y="1027229"/>
                  <a:pt x="288871" y="1031690"/>
                  <a:pt x="258753" y="1040138"/>
                </a:cubicBezTo>
                <a:lnTo>
                  <a:pt x="258753" y="689882"/>
                </a:lnTo>
                <a:close/>
                <a:moveTo>
                  <a:pt x="1026866" y="2392374"/>
                </a:moveTo>
                <a:cubicBezTo>
                  <a:pt x="1026866" y="2535229"/>
                  <a:pt x="910939" y="2651412"/>
                  <a:pt x="768397" y="2651412"/>
                </a:cubicBezTo>
                <a:lnTo>
                  <a:pt x="353181" y="2651412"/>
                </a:lnTo>
                <a:cubicBezTo>
                  <a:pt x="210639" y="2651412"/>
                  <a:pt x="94712" y="2535229"/>
                  <a:pt x="94712" y="2392374"/>
                </a:cubicBezTo>
                <a:lnTo>
                  <a:pt x="94712" y="1381187"/>
                </a:lnTo>
                <a:cubicBezTo>
                  <a:pt x="94712" y="1238332"/>
                  <a:pt x="210639" y="1122149"/>
                  <a:pt x="353181" y="1122149"/>
                </a:cubicBezTo>
                <a:lnTo>
                  <a:pt x="768397" y="1122149"/>
                </a:lnTo>
                <a:cubicBezTo>
                  <a:pt x="910939" y="1122149"/>
                  <a:pt x="1026866" y="1238332"/>
                  <a:pt x="1026866" y="1381187"/>
                </a:cubicBezTo>
                <a:lnTo>
                  <a:pt x="1026866" y="239237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28" name="Google Shape;728;p48"/>
          <p:cNvSpPr/>
          <p:nvPr/>
        </p:nvSpPr>
        <p:spPr>
          <a:xfrm>
            <a:off x="2989967" y="1506977"/>
            <a:ext cx="523188" cy="523016"/>
          </a:xfrm>
          <a:custGeom>
            <a:rect b="b" l="l" r="r" t="t"/>
            <a:pathLst>
              <a:path extrusionOk="0" h="2461254" w="2462063">
                <a:moveTo>
                  <a:pt x="2447771" y="145378"/>
                </a:moveTo>
                <a:lnTo>
                  <a:pt x="2316305" y="13912"/>
                </a:lnTo>
                <a:cubicBezTo>
                  <a:pt x="2300894" y="-1499"/>
                  <a:pt x="2276922" y="-4447"/>
                  <a:pt x="2258182" y="6778"/>
                </a:cubicBezTo>
                <a:lnTo>
                  <a:pt x="1819835" y="269805"/>
                </a:lnTo>
                <a:cubicBezTo>
                  <a:pt x="1805471" y="278366"/>
                  <a:pt x="1796719" y="293872"/>
                  <a:pt x="1796719" y="310615"/>
                </a:cubicBezTo>
                <a:lnTo>
                  <a:pt x="1796719" y="466243"/>
                </a:lnTo>
                <a:lnTo>
                  <a:pt x="1164788" y="1098079"/>
                </a:lnTo>
                <a:lnTo>
                  <a:pt x="1045022" y="978314"/>
                </a:lnTo>
                <a:cubicBezTo>
                  <a:pt x="1036080" y="969372"/>
                  <a:pt x="1023999" y="964425"/>
                  <a:pt x="1011347" y="964425"/>
                </a:cubicBezTo>
                <a:cubicBezTo>
                  <a:pt x="998695" y="964425"/>
                  <a:pt x="986614" y="969467"/>
                  <a:pt x="977672" y="978314"/>
                </a:cubicBezTo>
                <a:lnTo>
                  <a:pt x="803018" y="1152968"/>
                </a:lnTo>
                <a:cubicBezTo>
                  <a:pt x="799594" y="1156297"/>
                  <a:pt x="796740" y="1160007"/>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lnTo>
                  <a:pt x="794361" y="1164098"/>
                </a:lnTo>
                <a:cubicBezTo>
                  <a:pt x="794361" y="1164098"/>
                  <a:pt x="794361" y="1164098"/>
                  <a:pt x="794361" y="1164098"/>
                </a:cubicBezTo>
                <a:lnTo>
                  <a:pt x="794361" y="1164098"/>
                </a:ln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lnTo>
                  <a:pt x="794361" y="1164098"/>
                </a:lnTo>
                <a:cubicBezTo>
                  <a:pt x="788844" y="1174562"/>
                  <a:pt x="787227" y="1187119"/>
                  <a:pt x="790747" y="1199295"/>
                </a:cubicBezTo>
                <a:cubicBezTo>
                  <a:pt x="790747" y="1199580"/>
                  <a:pt x="790842" y="1199770"/>
                  <a:pt x="790937" y="1200056"/>
                </a:cubicBezTo>
                <a:cubicBezTo>
                  <a:pt x="804825" y="1246193"/>
                  <a:pt x="792649" y="1296325"/>
                  <a:pt x="759164" y="1330951"/>
                </a:cubicBezTo>
                <a:cubicBezTo>
                  <a:pt x="728724" y="1362438"/>
                  <a:pt x="679543" y="1373093"/>
                  <a:pt x="627508" y="1359489"/>
                </a:cubicBezTo>
                <a:cubicBezTo>
                  <a:pt x="627318" y="1359489"/>
                  <a:pt x="627032" y="1359394"/>
                  <a:pt x="626747" y="1359299"/>
                </a:cubicBezTo>
                <a:cubicBezTo>
                  <a:pt x="626747" y="1359299"/>
                  <a:pt x="626747" y="1359299"/>
                  <a:pt x="626747" y="1359299"/>
                </a:cubicBezTo>
                <a:cubicBezTo>
                  <a:pt x="615046" y="1356445"/>
                  <a:pt x="603251" y="1358158"/>
                  <a:pt x="593357" y="1363295"/>
                </a:cubicBezTo>
                <a:cubicBezTo>
                  <a:pt x="593357" y="1363295"/>
                  <a:pt x="593357" y="1363295"/>
                  <a:pt x="593357" y="1363295"/>
                </a:cubicBezTo>
                <a:cubicBezTo>
                  <a:pt x="591835" y="1364055"/>
                  <a:pt x="590408" y="1364912"/>
                  <a:pt x="588886" y="1365958"/>
                </a:cubicBezTo>
                <a:lnTo>
                  <a:pt x="588886" y="1365958"/>
                </a:lnTo>
                <a:cubicBezTo>
                  <a:pt x="586032" y="1367956"/>
                  <a:pt x="583369" y="1370239"/>
                  <a:pt x="580896" y="1372712"/>
                </a:cubicBezTo>
                <a:lnTo>
                  <a:pt x="99741" y="1860811"/>
                </a:lnTo>
                <a:cubicBezTo>
                  <a:pt x="-33247" y="1995606"/>
                  <a:pt x="-33247" y="2214875"/>
                  <a:pt x="99741" y="2349671"/>
                </a:cubicBezTo>
                <a:cubicBezTo>
                  <a:pt x="170801" y="2421587"/>
                  <a:pt x="265168" y="2461255"/>
                  <a:pt x="365622" y="2461255"/>
                </a:cubicBezTo>
                <a:cubicBezTo>
                  <a:pt x="466077" y="2461255"/>
                  <a:pt x="560538" y="2421587"/>
                  <a:pt x="631598" y="2349671"/>
                </a:cubicBezTo>
                <a:lnTo>
                  <a:pt x="1089447" y="1885068"/>
                </a:lnTo>
                <a:cubicBezTo>
                  <a:pt x="1101623" y="1872702"/>
                  <a:pt x="1106094" y="1854628"/>
                  <a:pt x="1101147" y="1837980"/>
                </a:cubicBezTo>
                <a:cubicBezTo>
                  <a:pt x="1087259" y="1791843"/>
                  <a:pt x="1099435" y="1741711"/>
                  <a:pt x="1132920" y="1706990"/>
                </a:cubicBezTo>
                <a:cubicBezTo>
                  <a:pt x="1166405" y="1672363"/>
                  <a:pt x="1216061" y="1658380"/>
                  <a:pt x="1262674" y="1670651"/>
                </a:cubicBezTo>
                <a:cubicBezTo>
                  <a:pt x="1279036" y="1675027"/>
                  <a:pt x="1296444" y="1670271"/>
                  <a:pt x="1308430" y="1658285"/>
                </a:cubicBezTo>
                <a:lnTo>
                  <a:pt x="1483750" y="1482965"/>
                </a:lnTo>
                <a:cubicBezTo>
                  <a:pt x="1502300" y="1464415"/>
                  <a:pt x="1502300" y="1434260"/>
                  <a:pt x="1483750" y="1415710"/>
                </a:cubicBezTo>
                <a:lnTo>
                  <a:pt x="1363985" y="1295944"/>
                </a:lnTo>
                <a:lnTo>
                  <a:pt x="1995916" y="664108"/>
                </a:lnTo>
                <a:lnTo>
                  <a:pt x="2151544" y="664108"/>
                </a:lnTo>
                <a:cubicBezTo>
                  <a:pt x="2168287" y="664108"/>
                  <a:pt x="2183697" y="655356"/>
                  <a:pt x="2192354" y="640992"/>
                </a:cubicBezTo>
                <a:lnTo>
                  <a:pt x="2455286" y="202645"/>
                </a:lnTo>
                <a:cubicBezTo>
                  <a:pt x="2466511" y="183905"/>
                  <a:pt x="2463562" y="159933"/>
                  <a:pt x="2448152" y="144522"/>
                </a:cubicBezTo>
                <a:close/>
                <a:moveTo>
                  <a:pt x="1382534" y="1450241"/>
                </a:moveTo>
                <a:lnTo>
                  <a:pt x="1258678" y="1574097"/>
                </a:lnTo>
                <a:cubicBezTo>
                  <a:pt x="1187333" y="1564584"/>
                  <a:pt x="1114846" y="1589317"/>
                  <a:pt x="1064143" y="1641828"/>
                </a:cubicBezTo>
                <a:cubicBezTo>
                  <a:pt x="1013630" y="1694148"/>
                  <a:pt x="991465" y="1767110"/>
                  <a:pt x="1003071" y="1837790"/>
                </a:cubicBezTo>
                <a:lnTo>
                  <a:pt x="563487" y="2283843"/>
                </a:lnTo>
                <a:cubicBezTo>
                  <a:pt x="510501" y="2337494"/>
                  <a:pt x="440107" y="2367079"/>
                  <a:pt x="365242" y="2367079"/>
                </a:cubicBezTo>
                <a:cubicBezTo>
                  <a:pt x="290376" y="2367079"/>
                  <a:pt x="220077" y="2337494"/>
                  <a:pt x="166996" y="2283843"/>
                </a:cubicBezTo>
                <a:cubicBezTo>
                  <a:pt x="70347" y="2185956"/>
                  <a:pt x="70347" y="2026618"/>
                  <a:pt x="166996" y="1928637"/>
                </a:cubicBezTo>
                <a:lnTo>
                  <a:pt x="614666" y="1474403"/>
                </a:lnTo>
                <a:lnTo>
                  <a:pt x="747464" y="1610436"/>
                </a:lnTo>
                <a:cubicBezTo>
                  <a:pt x="765823" y="1629176"/>
                  <a:pt x="795884" y="1629651"/>
                  <a:pt x="814719" y="1611292"/>
                </a:cubicBezTo>
                <a:cubicBezTo>
                  <a:pt x="833554" y="1592932"/>
                  <a:pt x="833935" y="1562872"/>
                  <a:pt x="815575" y="1544037"/>
                </a:cubicBezTo>
                <a:lnTo>
                  <a:pt x="728248" y="1454522"/>
                </a:lnTo>
                <a:cubicBezTo>
                  <a:pt x="766109" y="1445009"/>
                  <a:pt x="800164" y="1425984"/>
                  <a:pt x="827085" y="1398016"/>
                </a:cubicBezTo>
                <a:cubicBezTo>
                  <a:pt x="853816" y="1370334"/>
                  <a:pt x="872556" y="1336944"/>
                  <a:pt x="882640" y="1301176"/>
                </a:cubicBezTo>
                <a:lnTo>
                  <a:pt x="966542" y="1384984"/>
                </a:lnTo>
                <a:cubicBezTo>
                  <a:pt x="985092" y="1403533"/>
                  <a:pt x="1015247" y="1403533"/>
                  <a:pt x="1033797" y="1384984"/>
                </a:cubicBezTo>
                <a:cubicBezTo>
                  <a:pt x="1052347" y="1366434"/>
                  <a:pt x="1052347" y="1336278"/>
                  <a:pt x="1033797" y="1317728"/>
                </a:cubicBezTo>
                <a:lnTo>
                  <a:pt x="903282" y="1187214"/>
                </a:lnTo>
                <a:lnTo>
                  <a:pt x="1011347" y="1079149"/>
                </a:lnTo>
                <a:lnTo>
                  <a:pt x="1382439" y="1450241"/>
                </a:lnTo>
                <a:close/>
                <a:moveTo>
                  <a:pt x="2124338" y="569742"/>
                </a:moveTo>
                <a:lnTo>
                  <a:pt x="1975939" y="569742"/>
                </a:lnTo>
                <a:cubicBezTo>
                  <a:pt x="1963287" y="569742"/>
                  <a:pt x="1951206" y="574783"/>
                  <a:pt x="1942264" y="583630"/>
                </a:cubicBezTo>
                <a:lnTo>
                  <a:pt x="1296444" y="1229450"/>
                </a:lnTo>
                <a:lnTo>
                  <a:pt x="1232233" y="1165239"/>
                </a:lnTo>
                <a:lnTo>
                  <a:pt x="1878053" y="519419"/>
                </a:lnTo>
                <a:cubicBezTo>
                  <a:pt x="1886995" y="510477"/>
                  <a:pt x="1891942" y="498396"/>
                  <a:pt x="1891942" y="485744"/>
                </a:cubicBezTo>
                <a:lnTo>
                  <a:pt x="1891942" y="337345"/>
                </a:lnTo>
                <a:lnTo>
                  <a:pt x="2275305" y="107327"/>
                </a:lnTo>
                <a:lnTo>
                  <a:pt x="2354261" y="186283"/>
                </a:lnTo>
                <a:lnTo>
                  <a:pt x="2124243" y="569646"/>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29" name="Google Shape;729;p48"/>
          <p:cNvSpPr/>
          <p:nvPr/>
        </p:nvSpPr>
        <p:spPr>
          <a:xfrm>
            <a:off x="7766527" y="3532921"/>
            <a:ext cx="437576" cy="385175"/>
          </a:xfrm>
          <a:custGeom>
            <a:rect b="b" l="l" r="r" t="t"/>
            <a:pathLst>
              <a:path extrusionOk="0" h="2299554" w="2612394">
                <a:moveTo>
                  <a:pt x="2275048" y="1022637"/>
                </a:moveTo>
                <a:cubicBezTo>
                  <a:pt x="2469122" y="962889"/>
                  <a:pt x="2612395" y="760281"/>
                  <a:pt x="2612395" y="520247"/>
                </a:cubicBezTo>
                <a:cubicBezTo>
                  <a:pt x="2612395" y="233385"/>
                  <a:pt x="2407856" y="0"/>
                  <a:pt x="2156510" y="0"/>
                </a:cubicBezTo>
                <a:lnTo>
                  <a:pt x="1500082" y="0"/>
                </a:lnTo>
                <a:cubicBezTo>
                  <a:pt x="1498559" y="0"/>
                  <a:pt x="1497037" y="0"/>
                  <a:pt x="1495515" y="190"/>
                </a:cubicBezTo>
                <a:lnTo>
                  <a:pt x="667274" y="79220"/>
                </a:lnTo>
                <a:cubicBezTo>
                  <a:pt x="642824" y="81594"/>
                  <a:pt x="624273" y="102017"/>
                  <a:pt x="624273" y="126523"/>
                </a:cubicBezTo>
                <a:lnTo>
                  <a:pt x="624273" y="179052"/>
                </a:lnTo>
                <a:lnTo>
                  <a:pt x="43191" y="233005"/>
                </a:lnTo>
                <a:cubicBezTo>
                  <a:pt x="18742" y="235284"/>
                  <a:pt x="0" y="255802"/>
                  <a:pt x="0" y="280308"/>
                </a:cubicBezTo>
                <a:lnTo>
                  <a:pt x="0" y="741378"/>
                </a:lnTo>
                <a:cubicBezTo>
                  <a:pt x="0" y="765885"/>
                  <a:pt x="18742" y="786402"/>
                  <a:pt x="43191" y="788682"/>
                </a:cubicBezTo>
                <a:lnTo>
                  <a:pt x="624178" y="842730"/>
                </a:lnTo>
                <a:lnTo>
                  <a:pt x="624178" y="914066"/>
                </a:lnTo>
                <a:cubicBezTo>
                  <a:pt x="624178" y="938573"/>
                  <a:pt x="642824" y="958995"/>
                  <a:pt x="667274" y="961370"/>
                </a:cubicBezTo>
                <a:lnTo>
                  <a:pt x="1499416" y="1040399"/>
                </a:lnTo>
                <a:cubicBezTo>
                  <a:pt x="1500938" y="1040494"/>
                  <a:pt x="1502460" y="1040589"/>
                  <a:pt x="1503887" y="1040589"/>
                </a:cubicBezTo>
                <a:lnTo>
                  <a:pt x="1676461" y="1040589"/>
                </a:lnTo>
                <a:cubicBezTo>
                  <a:pt x="1675510" y="1046289"/>
                  <a:pt x="1675605" y="1052178"/>
                  <a:pt x="1676842" y="1058162"/>
                </a:cubicBezTo>
                <a:lnTo>
                  <a:pt x="1918864" y="2203523"/>
                </a:lnTo>
                <a:cubicBezTo>
                  <a:pt x="1930661" y="2259185"/>
                  <a:pt x="1980511" y="2299555"/>
                  <a:pt x="2037497" y="2299555"/>
                </a:cubicBezTo>
                <a:lnTo>
                  <a:pt x="2395488" y="2299555"/>
                </a:lnTo>
                <a:cubicBezTo>
                  <a:pt x="2432210" y="2299555"/>
                  <a:pt x="2466458" y="2283217"/>
                  <a:pt x="2489671" y="2254721"/>
                </a:cubicBezTo>
                <a:cubicBezTo>
                  <a:pt x="2512789" y="2226225"/>
                  <a:pt x="2521732" y="2189369"/>
                  <a:pt x="2514121" y="2153559"/>
                </a:cubicBezTo>
                <a:lnTo>
                  <a:pt x="2275143" y="1022732"/>
                </a:lnTo>
                <a:close/>
                <a:moveTo>
                  <a:pt x="624178" y="747268"/>
                </a:moveTo>
                <a:lnTo>
                  <a:pt x="95135" y="698064"/>
                </a:lnTo>
                <a:lnTo>
                  <a:pt x="95135" y="323528"/>
                </a:lnTo>
                <a:lnTo>
                  <a:pt x="624178" y="274324"/>
                </a:lnTo>
                <a:lnTo>
                  <a:pt x="624178" y="747173"/>
                </a:lnTo>
                <a:close/>
                <a:moveTo>
                  <a:pt x="1448614" y="939997"/>
                </a:moveTo>
                <a:lnTo>
                  <a:pt x="719312" y="870751"/>
                </a:lnTo>
                <a:lnTo>
                  <a:pt x="719312" y="169648"/>
                </a:lnTo>
                <a:lnTo>
                  <a:pt x="1451087" y="99832"/>
                </a:lnTo>
                <a:lnTo>
                  <a:pt x="1448614" y="940092"/>
                </a:lnTo>
                <a:close/>
                <a:moveTo>
                  <a:pt x="1543748" y="945507"/>
                </a:moveTo>
                <a:lnTo>
                  <a:pt x="1546222" y="94893"/>
                </a:lnTo>
                <a:lnTo>
                  <a:pt x="2156510" y="94893"/>
                </a:lnTo>
                <a:cubicBezTo>
                  <a:pt x="2355436" y="94893"/>
                  <a:pt x="2517260" y="285628"/>
                  <a:pt x="2517260" y="520152"/>
                </a:cubicBezTo>
                <a:cubicBezTo>
                  <a:pt x="2517260" y="754677"/>
                  <a:pt x="2355436" y="945412"/>
                  <a:pt x="2156510" y="945412"/>
                </a:cubicBezTo>
                <a:lnTo>
                  <a:pt x="1543748" y="945412"/>
                </a:lnTo>
                <a:close/>
                <a:moveTo>
                  <a:pt x="2415656" y="2194784"/>
                </a:moveTo>
                <a:cubicBezTo>
                  <a:pt x="2412707" y="2198393"/>
                  <a:pt x="2406238" y="2204377"/>
                  <a:pt x="2395393" y="2204377"/>
                </a:cubicBezTo>
                <a:lnTo>
                  <a:pt x="2037402" y="2204377"/>
                </a:lnTo>
                <a:cubicBezTo>
                  <a:pt x="2025129" y="2204377"/>
                  <a:pt x="2014379" y="2195734"/>
                  <a:pt x="2011905" y="2183765"/>
                </a:cubicBezTo>
                <a:lnTo>
                  <a:pt x="1770264" y="1040399"/>
                </a:lnTo>
                <a:lnTo>
                  <a:pt x="2156415" y="1040399"/>
                </a:lnTo>
                <a:cubicBezTo>
                  <a:pt x="2164787" y="1040399"/>
                  <a:pt x="2173063" y="1040114"/>
                  <a:pt x="2181340" y="1039639"/>
                </a:cubicBezTo>
                <a:lnTo>
                  <a:pt x="2420794" y="2173032"/>
                </a:lnTo>
                <a:cubicBezTo>
                  <a:pt x="2423077" y="2183575"/>
                  <a:pt x="2418415" y="2191174"/>
                  <a:pt x="2415561" y="219478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30" name="Google Shape;730;p48"/>
          <p:cNvSpPr/>
          <p:nvPr/>
        </p:nvSpPr>
        <p:spPr>
          <a:xfrm>
            <a:off x="4591089" y="3519431"/>
            <a:ext cx="486132" cy="412173"/>
          </a:xfrm>
          <a:custGeom>
            <a:rect b="b" l="l" r="r" t="t"/>
            <a:pathLst>
              <a:path extrusionOk="0" h="2169333" w="2492985">
                <a:moveTo>
                  <a:pt x="2458968" y="556681"/>
                </a:moveTo>
                <a:lnTo>
                  <a:pt x="2104209" y="72268"/>
                </a:lnTo>
                <a:cubicBezTo>
                  <a:pt x="2046635" y="-6254"/>
                  <a:pt x="1935856" y="-23514"/>
                  <a:pt x="1857190" y="33955"/>
                </a:cubicBezTo>
                <a:lnTo>
                  <a:pt x="1081262" y="600210"/>
                </a:lnTo>
                <a:cubicBezTo>
                  <a:pt x="1031478" y="636531"/>
                  <a:pt x="1006301" y="694190"/>
                  <a:pt x="1009056" y="751565"/>
                </a:cubicBezTo>
                <a:lnTo>
                  <a:pt x="215743" y="1344752"/>
                </a:lnTo>
                <a:cubicBezTo>
                  <a:pt x="102303" y="1427542"/>
                  <a:pt x="28008" y="1549404"/>
                  <a:pt x="6346" y="1688051"/>
                </a:cubicBezTo>
                <a:cubicBezTo>
                  <a:pt x="-15221" y="1826604"/>
                  <a:pt x="18602" y="1965346"/>
                  <a:pt x="101448" y="2078578"/>
                </a:cubicBezTo>
                <a:cubicBezTo>
                  <a:pt x="136411" y="2126374"/>
                  <a:pt x="187905" y="2157575"/>
                  <a:pt x="246525" y="2166679"/>
                </a:cubicBezTo>
                <a:cubicBezTo>
                  <a:pt x="258021" y="2168481"/>
                  <a:pt x="269612" y="2169334"/>
                  <a:pt x="281013" y="2169334"/>
                </a:cubicBezTo>
                <a:cubicBezTo>
                  <a:pt x="327757" y="2169334"/>
                  <a:pt x="373170" y="2154635"/>
                  <a:pt x="411838" y="2126374"/>
                </a:cubicBezTo>
                <a:lnTo>
                  <a:pt x="1432886" y="1367322"/>
                </a:lnTo>
                <a:cubicBezTo>
                  <a:pt x="1493595" y="1413601"/>
                  <a:pt x="1579957" y="1416826"/>
                  <a:pt x="1644657" y="1369598"/>
                </a:cubicBezTo>
                <a:lnTo>
                  <a:pt x="2420585" y="803344"/>
                </a:lnTo>
                <a:cubicBezTo>
                  <a:pt x="2499251" y="745875"/>
                  <a:pt x="2516543" y="635298"/>
                  <a:pt x="2458968" y="556776"/>
                </a:cubicBezTo>
                <a:close/>
                <a:moveTo>
                  <a:pt x="355404" y="2049938"/>
                </a:moveTo>
                <a:cubicBezTo>
                  <a:pt x="328042" y="2069853"/>
                  <a:pt x="294599" y="2078009"/>
                  <a:pt x="261061" y="2072793"/>
                </a:cubicBezTo>
                <a:cubicBezTo>
                  <a:pt x="227619" y="2067577"/>
                  <a:pt x="198166" y="2049748"/>
                  <a:pt x="178120" y="2022436"/>
                </a:cubicBezTo>
                <a:cubicBezTo>
                  <a:pt x="110189" y="1929688"/>
                  <a:pt x="82447" y="1816077"/>
                  <a:pt x="100118" y="1702466"/>
                </a:cubicBezTo>
                <a:cubicBezTo>
                  <a:pt x="117790" y="1588950"/>
                  <a:pt x="178690" y="1488994"/>
                  <a:pt x="272082" y="1420904"/>
                </a:cubicBezTo>
                <a:lnTo>
                  <a:pt x="1041739" y="845451"/>
                </a:lnTo>
                <a:cubicBezTo>
                  <a:pt x="1041739" y="845451"/>
                  <a:pt x="1042404" y="846304"/>
                  <a:pt x="1042689" y="846778"/>
                </a:cubicBezTo>
                <a:lnTo>
                  <a:pt x="1370845" y="1294869"/>
                </a:lnTo>
                <a:lnTo>
                  <a:pt x="355309" y="2049938"/>
                </a:lnTo>
                <a:close/>
                <a:moveTo>
                  <a:pt x="2364530" y="726718"/>
                </a:moveTo>
                <a:lnTo>
                  <a:pt x="1588603" y="1292972"/>
                </a:lnTo>
                <a:cubicBezTo>
                  <a:pt x="1552215" y="1319526"/>
                  <a:pt x="1500911" y="1311560"/>
                  <a:pt x="1474309" y="1275239"/>
                </a:cubicBezTo>
                <a:lnTo>
                  <a:pt x="1119550" y="790826"/>
                </a:lnTo>
                <a:cubicBezTo>
                  <a:pt x="1092948" y="754505"/>
                  <a:pt x="1100929" y="703294"/>
                  <a:pt x="1137317" y="676741"/>
                </a:cubicBezTo>
                <a:lnTo>
                  <a:pt x="1913244" y="110487"/>
                </a:lnTo>
                <a:cubicBezTo>
                  <a:pt x="1927400" y="100150"/>
                  <a:pt x="1944122" y="94744"/>
                  <a:pt x="1961318" y="94744"/>
                </a:cubicBezTo>
                <a:cubicBezTo>
                  <a:pt x="1965498" y="94744"/>
                  <a:pt x="1969774" y="95123"/>
                  <a:pt x="1974049" y="95692"/>
                </a:cubicBezTo>
                <a:cubicBezTo>
                  <a:pt x="1995616" y="99012"/>
                  <a:pt x="2014617" y="110581"/>
                  <a:pt x="2027538" y="128220"/>
                </a:cubicBezTo>
                <a:lnTo>
                  <a:pt x="2382297" y="612633"/>
                </a:lnTo>
                <a:cubicBezTo>
                  <a:pt x="2408899" y="648954"/>
                  <a:pt x="2400918" y="700165"/>
                  <a:pt x="2364530" y="726718"/>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31" name="Google Shape;731;p48"/>
          <p:cNvSpPr/>
          <p:nvPr/>
        </p:nvSpPr>
        <p:spPr>
          <a:xfrm>
            <a:off x="6150310" y="3510114"/>
            <a:ext cx="520271" cy="397321"/>
          </a:xfrm>
          <a:custGeom>
            <a:rect b="b" l="l" r="r" t="t"/>
            <a:pathLst>
              <a:path extrusionOk="0" h="1826765" w="2286906">
                <a:moveTo>
                  <a:pt x="2283405" y="1417667"/>
                </a:moveTo>
                <a:cubicBezTo>
                  <a:pt x="2270030" y="1322798"/>
                  <a:pt x="2220611" y="1238882"/>
                  <a:pt x="2144348" y="1181351"/>
                </a:cubicBezTo>
                <a:lnTo>
                  <a:pt x="1147709" y="429257"/>
                </a:lnTo>
                <a:cubicBezTo>
                  <a:pt x="1085294" y="382204"/>
                  <a:pt x="1011212" y="357344"/>
                  <a:pt x="933337" y="357344"/>
                </a:cubicBezTo>
                <a:lnTo>
                  <a:pt x="933337" y="357344"/>
                </a:lnTo>
                <a:cubicBezTo>
                  <a:pt x="833929" y="357344"/>
                  <a:pt x="738600" y="399730"/>
                  <a:pt x="671538" y="472025"/>
                </a:cubicBezTo>
                <a:lnTo>
                  <a:pt x="76419" y="9967"/>
                </a:lnTo>
                <a:cubicBezTo>
                  <a:pt x="55645" y="-6130"/>
                  <a:pt x="25861" y="-2320"/>
                  <a:pt x="9925" y="18444"/>
                </a:cubicBezTo>
                <a:cubicBezTo>
                  <a:pt x="-6105" y="39304"/>
                  <a:pt x="-2311" y="69212"/>
                  <a:pt x="18368" y="85310"/>
                </a:cubicBezTo>
                <a:lnTo>
                  <a:pt x="616617" y="549844"/>
                </a:lnTo>
                <a:cubicBezTo>
                  <a:pt x="536939" y="702625"/>
                  <a:pt x="576872" y="895792"/>
                  <a:pt x="718491" y="1002758"/>
                </a:cubicBezTo>
                <a:lnTo>
                  <a:pt x="1715130" y="1754852"/>
                </a:lnTo>
                <a:cubicBezTo>
                  <a:pt x="1777544" y="1801905"/>
                  <a:pt x="1851626" y="1826765"/>
                  <a:pt x="1929502" y="1826765"/>
                </a:cubicBezTo>
                <a:cubicBezTo>
                  <a:pt x="2041335" y="1826765"/>
                  <a:pt x="2148142" y="1773235"/>
                  <a:pt x="2215204" y="1683605"/>
                </a:cubicBezTo>
                <a:cubicBezTo>
                  <a:pt x="2272496" y="1607024"/>
                  <a:pt x="2296684" y="1512631"/>
                  <a:pt x="2283310" y="1417762"/>
                </a:cubicBezTo>
                <a:close/>
                <a:moveTo>
                  <a:pt x="2139415" y="1626264"/>
                </a:moveTo>
                <a:cubicBezTo>
                  <a:pt x="2087909" y="1695130"/>
                  <a:pt x="2009180" y="1731420"/>
                  <a:pt x="1929502" y="1731420"/>
                </a:cubicBezTo>
                <a:cubicBezTo>
                  <a:pt x="1874675" y="1731420"/>
                  <a:pt x="1819375" y="1714180"/>
                  <a:pt x="1772137" y="1678556"/>
                </a:cubicBezTo>
                <a:lnTo>
                  <a:pt x="775498" y="926462"/>
                </a:lnTo>
                <a:cubicBezTo>
                  <a:pt x="659681" y="839023"/>
                  <a:pt x="636346" y="673955"/>
                  <a:pt x="723423" y="557654"/>
                </a:cubicBezTo>
                <a:lnTo>
                  <a:pt x="723423" y="557654"/>
                </a:lnTo>
                <a:cubicBezTo>
                  <a:pt x="774929" y="488789"/>
                  <a:pt x="853659" y="452498"/>
                  <a:pt x="933337" y="452498"/>
                </a:cubicBezTo>
                <a:cubicBezTo>
                  <a:pt x="988163" y="452498"/>
                  <a:pt x="1043463" y="469739"/>
                  <a:pt x="1090701" y="505362"/>
                </a:cubicBezTo>
                <a:lnTo>
                  <a:pt x="2087340" y="1257456"/>
                </a:lnTo>
                <a:cubicBezTo>
                  <a:pt x="2203158" y="1344896"/>
                  <a:pt x="2226492" y="1509964"/>
                  <a:pt x="2139415" y="162626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32" name="Google Shape;732;p48"/>
          <p:cNvSpPr/>
          <p:nvPr/>
        </p:nvSpPr>
        <p:spPr>
          <a:xfrm>
            <a:off x="6258819" y="1550900"/>
            <a:ext cx="301820" cy="521810"/>
          </a:xfrm>
          <a:custGeom>
            <a:rect b="b" l="l" r="r" t="t"/>
            <a:pathLst>
              <a:path extrusionOk="0" h="2898942" w="1676780">
                <a:moveTo>
                  <a:pt x="1524095" y="2096462"/>
                </a:moveTo>
                <a:lnTo>
                  <a:pt x="1220438" y="1557632"/>
                </a:lnTo>
                <a:cubicBezTo>
                  <a:pt x="1214152" y="1546583"/>
                  <a:pt x="1203770" y="1538392"/>
                  <a:pt x="1191482" y="1535058"/>
                </a:cubicBezTo>
                <a:cubicBezTo>
                  <a:pt x="1179576" y="1531820"/>
                  <a:pt x="1166908" y="1533344"/>
                  <a:pt x="1156049" y="1539249"/>
                </a:cubicBezTo>
                <a:lnTo>
                  <a:pt x="1076801" y="1386563"/>
                </a:lnTo>
                <a:cubicBezTo>
                  <a:pt x="1109091" y="1339129"/>
                  <a:pt x="1126617" y="1282836"/>
                  <a:pt x="1126617" y="1224924"/>
                </a:cubicBezTo>
                <a:cubicBezTo>
                  <a:pt x="1126617" y="1162535"/>
                  <a:pt x="1106615" y="1104623"/>
                  <a:pt x="1072610" y="1057475"/>
                </a:cubicBezTo>
                <a:lnTo>
                  <a:pt x="1478947" y="125930"/>
                </a:lnTo>
                <a:cubicBezTo>
                  <a:pt x="1488567" y="103736"/>
                  <a:pt x="1480185" y="77924"/>
                  <a:pt x="1459230" y="65732"/>
                </a:cubicBezTo>
                <a:lnTo>
                  <a:pt x="1357503" y="6486"/>
                </a:lnTo>
                <a:cubicBezTo>
                  <a:pt x="1346264" y="-86"/>
                  <a:pt x="1332833" y="-1705"/>
                  <a:pt x="1320356" y="1819"/>
                </a:cubicBezTo>
                <a:cubicBezTo>
                  <a:pt x="1307878" y="5438"/>
                  <a:pt x="1297400" y="13916"/>
                  <a:pt x="1291304" y="25441"/>
                </a:cubicBezTo>
                <a:lnTo>
                  <a:pt x="837057" y="891454"/>
                </a:lnTo>
                <a:lnTo>
                  <a:pt x="355378" y="27632"/>
                </a:lnTo>
                <a:cubicBezTo>
                  <a:pt x="349091" y="16392"/>
                  <a:pt x="338423" y="8105"/>
                  <a:pt x="325946" y="4772"/>
                </a:cubicBezTo>
                <a:cubicBezTo>
                  <a:pt x="313468" y="1438"/>
                  <a:pt x="300133" y="3343"/>
                  <a:pt x="289084" y="10106"/>
                </a:cubicBezTo>
                <a:lnTo>
                  <a:pt x="192215" y="68684"/>
                </a:lnTo>
                <a:cubicBezTo>
                  <a:pt x="171450" y="81257"/>
                  <a:pt x="163449" y="107451"/>
                  <a:pt x="173641" y="129454"/>
                </a:cubicBezTo>
                <a:lnTo>
                  <a:pt x="604171" y="1059761"/>
                </a:lnTo>
                <a:cubicBezTo>
                  <a:pt x="570262" y="1107957"/>
                  <a:pt x="551879" y="1165488"/>
                  <a:pt x="551879" y="1225019"/>
                </a:cubicBezTo>
                <a:cubicBezTo>
                  <a:pt x="551879" y="1284551"/>
                  <a:pt x="569976" y="1339510"/>
                  <a:pt x="600837" y="1385325"/>
                </a:cubicBezTo>
                <a:lnTo>
                  <a:pt x="523018" y="1540678"/>
                </a:lnTo>
                <a:lnTo>
                  <a:pt x="521494" y="1539821"/>
                </a:lnTo>
                <a:cubicBezTo>
                  <a:pt x="510445" y="1533439"/>
                  <a:pt x="497396" y="1531820"/>
                  <a:pt x="485108" y="1535153"/>
                </a:cubicBezTo>
                <a:cubicBezTo>
                  <a:pt x="472821" y="1538487"/>
                  <a:pt x="462439" y="1546679"/>
                  <a:pt x="456152" y="1557728"/>
                </a:cubicBezTo>
                <a:lnTo>
                  <a:pt x="152495" y="2096557"/>
                </a:lnTo>
                <a:cubicBezTo>
                  <a:pt x="52769" y="2273627"/>
                  <a:pt x="0" y="2474795"/>
                  <a:pt x="0" y="2678154"/>
                </a:cubicBezTo>
                <a:lnTo>
                  <a:pt x="0" y="2721968"/>
                </a:lnTo>
                <a:cubicBezTo>
                  <a:pt x="0" y="2819505"/>
                  <a:pt x="79343" y="2898848"/>
                  <a:pt x="176879" y="2898848"/>
                </a:cubicBezTo>
                <a:cubicBezTo>
                  <a:pt x="274415" y="2898848"/>
                  <a:pt x="353759" y="2819505"/>
                  <a:pt x="353759" y="2721968"/>
                </a:cubicBezTo>
                <a:cubicBezTo>
                  <a:pt x="353759" y="2530992"/>
                  <a:pt x="404241" y="2342588"/>
                  <a:pt x="499777" y="2177139"/>
                </a:cubicBezTo>
                <a:lnTo>
                  <a:pt x="757428" y="1730892"/>
                </a:lnTo>
                <a:cubicBezTo>
                  <a:pt x="763715" y="1719938"/>
                  <a:pt x="765429" y="1706984"/>
                  <a:pt x="762190" y="1694792"/>
                </a:cubicBezTo>
                <a:cubicBezTo>
                  <a:pt x="760571" y="1688792"/>
                  <a:pt x="757809" y="1683172"/>
                  <a:pt x="754094" y="1678314"/>
                </a:cubicBezTo>
                <a:lnTo>
                  <a:pt x="837248" y="1512389"/>
                </a:lnTo>
                <a:cubicBezTo>
                  <a:pt x="837248" y="1512389"/>
                  <a:pt x="837724" y="1512389"/>
                  <a:pt x="838010" y="1512389"/>
                </a:cubicBezTo>
                <a:cubicBezTo>
                  <a:pt x="838676" y="1512389"/>
                  <a:pt x="839343" y="1512389"/>
                  <a:pt x="840105" y="1512389"/>
                </a:cubicBezTo>
                <a:lnTo>
                  <a:pt x="924878" y="1675742"/>
                </a:lnTo>
                <a:cubicBezTo>
                  <a:pt x="920115" y="1681172"/>
                  <a:pt x="916591" y="1687744"/>
                  <a:pt x="914590" y="1694888"/>
                </a:cubicBezTo>
                <a:cubicBezTo>
                  <a:pt x="911352" y="1707080"/>
                  <a:pt x="913067" y="1720129"/>
                  <a:pt x="919353" y="1730987"/>
                </a:cubicBezTo>
                <a:lnTo>
                  <a:pt x="1177004" y="2177234"/>
                </a:lnTo>
                <a:cubicBezTo>
                  <a:pt x="1272540" y="2342683"/>
                  <a:pt x="1323023" y="2531088"/>
                  <a:pt x="1323023" y="2722064"/>
                </a:cubicBezTo>
                <a:cubicBezTo>
                  <a:pt x="1323023" y="2819600"/>
                  <a:pt x="1402366" y="2898943"/>
                  <a:pt x="1499902" y="2898943"/>
                </a:cubicBezTo>
                <a:cubicBezTo>
                  <a:pt x="1597438" y="2898943"/>
                  <a:pt x="1676781" y="2819600"/>
                  <a:pt x="1676781" y="2722064"/>
                </a:cubicBezTo>
                <a:lnTo>
                  <a:pt x="1676781" y="2678249"/>
                </a:lnTo>
                <a:cubicBezTo>
                  <a:pt x="1676781" y="2474890"/>
                  <a:pt x="1624013" y="2273722"/>
                  <a:pt x="1524191" y="2096557"/>
                </a:cubicBezTo>
                <a:close/>
                <a:moveTo>
                  <a:pt x="1352645" y="113833"/>
                </a:moveTo>
                <a:lnTo>
                  <a:pt x="1374743" y="126692"/>
                </a:lnTo>
                <a:lnTo>
                  <a:pt x="999744" y="986609"/>
                </a:lnTo>
                <a:cubicBezTo>
                  <a:pt x="974217" y="969368"/>
                  <a:pt x="945737" y="956129"/>
                  <a:pt x="915257" y="947747"/>
                </a:cubicBezTo>
                <a:lnTo>
                  <a:pt x="1352645" y="113833"/>
                </a:lnTo>
                <a:close/>
                <a:moveTo>
                  <a:pt x="417195" y="2129514"/>
                </a:moveTo>
                <a:cubicBezTo>
                  <a:pt x="313373" y="2309441"/>
                  <a:pt x="258413" y="2514323"/>
                  <a:pt x="258413" y="2721968"/>
                </a:cubicBezTo>
                <a:cubicBezTo>
                  <a:pt x="258413" y="2767022"/>
                  <a:pt x="221837" y="2803598"/>
                  <a:pt x="176784" y="2803598"/>
                </a:cubicBezTo>
                <a:cubicBezTo>
                  <a:pt x="131731" y="2803598"/>
                  <a:pt x="95155" y="2767022"/>
                  <a:pt x="95155" y="2721968"/>
                </a:cubicBezTo>
                <a:lnTo>
                  <a:pt x="95155" y="2678154"/>
                </a:lnTo>
                <a:cubicBezTo>
                  <a:pt x="95155" y="2491082"/>
                  <a:pt x="143732" y="2306107"/>
                  <a:pt x="235553" y="2143229"/>
                </a:cubicBezTo>
                <a:lnTo>
                  <a:pt x="235553" y="2143229"/>
                </a:lnTo>
                <a:cubicBezTo>
                  <a:pt x="235553" y="2143229"/>
                  <a:pt x="515588" y="1646310"/>
                  <a:pt x="515588" y="1646310"/>
                </a:cubicBezTo>
                <a:lnTo>
                  <a:pt x="651034" y="1724510"/>
                </a:lnTo>
                <a:lnTo>
                  <a:pt x="417195" y="2129514"/>
                </a:lnTo>
                <a:close/>
                <a:moveTo>
                  <a:pt x="673037" y="1627260"/>
                </a:moveTo>
                <a:lnTo>
                  <a:pt x="605695" y="1588398"/>
                </a:lnTo>
                <a:lnTo>
                  <a:pt x="671132" y="1457906"/>
                </a:lnTo>
                <a:cubicBezTo>
                  <a:pt x="691991" y="1473050"/>
                  <a:pt x="715042" y="1485433"/>
                  <a:pt x="739616" y="1494577"/>
                </a:cubicBezTo>
                <a:lnTo>
                  <a:pt x="673132" y="1627355"/>
                </a:lnTo>
                <a:close/>
                <a:moveTo>
                  <a:pt x="910304" y="1440951"/>
                </a:moveTo>
                <a:cubicBezTo>
                  <a:pt x="902018" y="1425044"/>
                  <a:pt x="885635" y="1415234"/>
                  <a:pt x="868013" y="1415234"/>
                </a:cubicBezTo>
                <a:cubicBezTo>
                  <a:pt x="866108" y="1415234"/>
                  <a:pt x="864203" y="1415329"/>
                  <a:pt x="862394" y="1415615"/>
                </a:cubicBezTo>
                <a:cubicBezTo>
                  <a:pt x="854297" y="1416567"/>
                  <a:pt x="846773" y="1417043"/>
                  <a:pt x="839343" y="1417043"/>
                </a:cubicBezTo>
                <a:cubicBezTo>
                  <a:pt x="733425" y="1417043"/>
                  <a:pt x="647224" y="1330842"/>
                  <a:pt x="647224" y="1224924"/>
                </a:cubicBezTo>
                <a:cubicBezTo>
                  <a:pt x="647224" y="1177871"/>
                  <a:pt x="664464" y="1132627"/>
                  <a:pt x="695611" y="1097480"/>
                </a:cubicBezTo>
                <a:cubicBezTo>
                  <a:pt x="709613" y="1081668"/>
                  <a:pt x="711613" y="1058522"/>
                  <a:pt x="700373" y="1040615"/>
                </a:cubicBezTo>
                <a:cubicBezTo>
                  <a:pt x="700373" y="1040615"/>
                  <a:pt x="700373" y="1040520"/>
                  <a:pt x="700278" y="1040425"/>
                </a:cubicBezTo>
                <a:lnTo>
                  <a:pt x="278035" y="128120"/>
                </a:lnTo>
                <a:lnTo>
                  <a:pt x="296228" y="117167"/>
                </a:lnTo>
                <a:lnTo>
                  <a:pt x="793337" y="1008611"/>
                </a:lnTo>
                <a:cubicBezTo>
                  <a:pt x="801910" y="1023947"/>
                  <a:pt x="818007" y="1033757"/>
                  <a:pt x="835819" y="1032995"/>
                </a:cubicBezTo>
                <a:lnTo>
                  <a:pt x="838295" y="1032995"/>
                </a:lnTo>
                <a:cubicBezTo>
                  <a:pt x="838295" y="1032995"/>
                  <a:pt x="840772" y="1032995"/>
                  <a:pt x="840772" y="1032995"/>
                </a:cubicBezTo>
                <a:cubicBezTo>
                  <a:pt x="841820" y="1032995"/>
                  <a:pt x="842867" y="1032995"/>
                  <a:pt x="844010" y="1032995"/>
                </a:cubicBezTo>
                <a:cubicBezTo>
                  <a:pt x="895160" y="1034234"/>
                  <a:pt x="941356" y="1055570"/>
                  <a:pt x="975170" y="1089288"/>
                </a:cubicBezTo>
                <a:cubicBezTo>
                  <a:pt x="978599" y="1095289"/>
                  <a:pt x="983266" y="1100623"/>
                  <a:pt x="989076" y="1104719"/>
                </a:cubicBezTo>
                <a:cubicBezTo>
                  <a:pt x="1015556" y="1137675"/>
                  <a:pt x="1031462" y="1179490"/>
                  <a:pt x="1031462" y="1225019"/>
                </a:cubicBezTo>
                <a:cubicBezTo>
                  <a:pt x="1031462" y="1270549"/>
                  <a:pt x="1014889" y="1315697"/>
                  <a:pt x="984695" y="1350559"/>
                </a:cubicBezTo>
                <a:cubicBezTo>
                  <a:pt x="971931" y="1365323"/>
                  <a:pt x="969455" y="1386373"/>
                  <a:pt x="978408" y="1403613"/>
                </a:cubicBezTo>
                <a:lnTo>
                  <a:pt x="1073563" y="1586874"/>
                </a:lnTo>
                <a:lnTo>
                  <a:pt x="1006221" y="1625736"/>
                </a:lnTo>
                <a:lnTo>
                  <a:pt x="910304" y="1440951"/>
                </a:lnTo>
                <a:close/>
                <a:moveTo>
                  <a:pt x="1581436" y="2722064"/>
                </a:moveTo>
                <a:cubicBezTo>
                  <a:pt x="1581436" y="2767117"/>
                  <a:pt x="1544860" y="2803693"/>
                  <a:pt x="1499807" y="2803693"/>
                </a:cubicBezTo>
                <a:cubicBezTo>
                  <a:pt x="1454753" y="2803693"/>
                  <a:pt x="1418177" y="2767117"/>
                  <a:pt x="1418177" y="2722064"/>
                </a:cubicBezTo>
                <a:cubicBezTo>
                  <a:pt x="1418177" y="2514323"/>
                  <a:pt x="1363313" y="2309441"/>
                  <a:pt x="1259396" y="2129609"/>
                </a:cubicBezTo>
                <a:lnTo>
                  <a:pt x="1025557" y="1724606"/>
                </a:lnTo>
                <a:lnTo>
                  <a:pt x="1161002" y="1646405"/>
                </a:lnTo>
                <a:lnTo>
                  <a:pt x="1441037" y="2143325"/>
                </a:lnTo>
                <a:cubicBezTo>
                  <a:pt x="1532858" y="2306297"/>
                  <a:pt x="1581341" y="2491273"/>
                  <a:pt x="1581341" y="2678249"/>
                </a:cubicBezTo>
                <a:lnTo>
                  <a:pt x="1581341" y="272206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33" name="Google Shape;733;p48"/>
          <p:cNvSpPr/>
          <p:nvPr/>
        </p:nvSpPr>
        <p:spPr>
          <a:xfrm>
            <a:off x="3008832" y="3532925"/>
            <a:ext cx="485467" cy="485518"/>
          </a:xfrm>
          <a:custGeom>
            <a:rect b="b" l="l" r="r" t="t"/>
            <a:pathLst>
              <a:path extrusionOk="0" h="2489838" w="2489573">
                <a:moveTo>
                  <a:pt x="2483425" y="242053"/>
                </a:moveTo>
                <a:cubicBezTo>
                  <a:pt x="2481714" y="232552"/>
                  <a:pt x="2477154" y="223716"/>
                  <a:pt x="2470219" y="216876"/>
                </a:cubicBezTo>
                <a:lnTo>
                  <a:pt x="2272793" y="19450"/>
                </a:lnTo>
                <a:cubicBezTo>
                  <a:pt x="2265952" y="12609"/>
                  <a:pt x="2257116" y="7954"/>
                  <a:pt x="2247616" y="6244"/>
                </a:cubicBezTo>
                <a:cubicBezTo>
                  <a:pt x="2048385" y="-29669"/>
                  <a:pt x="1775333" y="91466"/>
                  <a:pt x="1552065" y="314734"/>
                </a:cubicBezTo>
                <a:cubicBezTo>
                  <a:pt x="1363760" y="503039"/>
                  <a:pt x="1247755" y="727922"/>
                  <a:pt x="1238064" y="913187"/>
                </a:cubicBezTo>
                <a:cubicBezTo>
                  <a:pt x="1224193" y="912047"/>
                  <a:pt x="1210227" y="916987"/>
                  <a:pt x="1200346" y="926963"/>
                </a:cubicBezTo>
                <a:lnTo>
                  <a:pt x="1052800" y="1074510"/>
                </a:lnTo>
                <a:cubicBezTo>
                  <a:pt x="1034273" y="1093036"/>
                  <a:pt x="1034273" y="1123154"/>
                  <a:pt x="1052800" y="1141680"/>
                </a:cubicBezTo>
                <a:lnTo>
                  <a:pt x="1101158" y="1190039"/>
                </a:lnTo>
                <a:lnTo>
                  <a:pt x="465557" y="1825545"/>
                </a:lnTo>
                <a:lnTo>
                  <a:pt x="310125" y="1825545"/>
                </a:lnTo>
                <a:cubicBezTo>
                  <a:pt x="293404" y="1825545"/>
                  <a:pt x="278012" y="1834286"/>
                  <a:pt x="269367" y="1848632"/>
                </a:cubicBezTo>
                <a:lnTo>
                  <a:pt x="6765" y="2286522"/>
                </a:lnTo>
                <a:cubicBezTo>
                  <a:pt x="-6726" y="2309039"/>
                  <a:pt x="590" y="2338206"/>
                  <a:pt x="23107" y="2351698"/>
                </a:cubicBezTo>
                <a:cubicBezTo>
                  <a:pt x="40303" y="2361958"/>
                  <a:pt x="61395" y="2360153"/>
                  <a:pt x="76406" y="2348657"/>
                </a:cubicBezTo>
                <a:cubicBezTo>
                  <a:pt x="64055" y="2367089"/>
                  <a:pt x="65955" y="2392361"/>
                  <a:pt x="82297" y="2408702"/>
                </a:cubicBezTo>
                <a:cubicBezTo>
                  <a:pt x="97593" y="2423998"/>
                  <a:pt x="120680" y="2426659"/>
                  <a:pt x="138731" y="2416778"/>
                </a:cubicBezTo>
                <a:cubicBezTo>
                  <a:pt x="129420" y="2431504"/>
                  <a:pt x="128470" y="2450791"/>
                  <a:pt x="138066" y="2466752"/>
                </a:cubicBezTo>
                <a:cubicBezTo>
                  <a:pt x="146997" y="2481573"/>
                  <a:pt x="162673" y="2489839"/>
                  <a:pt x="178824" y="2489839"/>
                </a:cubicBezTo>
                <a:cubicBezTo>
                  <a:pt x="187185" y="2489839"/>
                  <a:pt x="195546" y="2487653"/>
                  <a:pt x="203241" y="2483093"/>
                </a:cubicBezTo>
                <a:lnTo>
                  <a:pt x="641036" y="2220397"/>
                </a:lnTo>
                <a:cubicBezTo>
                  <a:pt x="655383" y="2211846"/>
                  <a:pt x="664123" y="2196360"/>
                  <a:pt x="664123" y="2179639"/>
                </a:cubicBezTo>
                <a:lnTo>
                  <a:pt x="664123" y="2024206"/>
                </a:lnTo>
                <a:lnTo>
                  <a:pt x="1299724" y="1388700"/>
                </a:lnTo>
                <a:lnTo>
                  <a:pt x="1347988" y="1436964"/>
                </a:lnTo>
                <a:cubicBezTo>
                  <a:pt x="1366515" y="1455490"/>
                  <a:pt x="1396632" y="1455490"/>
                  <a:pt x="1415159" y="1436964"/>
                </a:cubicBezTo>
                <a:lnTo>
                  <a:pt x="1562706" y="1289417"/>
                </a:lnTo>
                <a:cubicBezTo>
                  <a:pt x="1571636" y="1280486"/>
                  <a:pt x="1576577" y="1268420"/>
                  <a:pt x="1576577" y="1255784"/>
                </a:cubicBezTo>
                <a:cubicBezTo>
                  <a:pt x="1576577" y="1254359"/>
                  <a:pt x="1576577" y="1253029"/>
                  <a:pt x="1576387" y="1251699"/>
                </a:cubicBezTo>
                <a:cubicBezTo>
                  <a:pt x="1761746" y="1242008"/>
                  <a:pt x="1986535" y="1126004"/>
                  <a:pt x="2174840" y="937699"/>
                </a:cubicBezTo>
                <a:cubicBezTo>
                  <a:pt x="2398108" y="714431"/>
                  <a:pt x="2519243" y="441379"/>
                  <a:pt x="2483330" y="242148"/>
                </a:cubicBezTo>
                <a:close/>
                <a:moveTo>
                  <a:pt x="582987" y="1970907"/>
                </a:moveTo>
                <a:cubicBezTo>
                  <a:pt x="574056" y="1979838"/>
                  <a:pt x="569116" y="1991903"/>
                  <a:pt x="569116" y="2004540"/>
                </a:cubicBezTo>
                <a:lnTo>
                  <a:pt x="569116" y="2152752"/>
                </a:lnTo>
                <a:lnTo>
                  <a:pt x="160013" y="2398251"/>
                </a:lnTo>
                <a:lnTo>
                  <a:pt x="337297" y="2220967"/>
                </a:lnTo>
                <a:cubicBezTo>
                  <a:pt x="355824" y="2202440"/>
                  <a:pt x="355824" y="2172323"/>
                  <a:pt x="337297" y="2153797"/>
                </a:cubicBezTo>
                <a:cubicBezTo>
                  <a:pt x="327986" y="2144486"/>
                  <a:pt x="315825" y="2139925"/>
                  <a:pt x="303664" y="2139925"/>
                </a:cubicBezTo>
                <a:cubicBezTo>
                  <a:pt x="291503" y="2139925"/>
                  <a:pt x="279342" y="2144581"/>
                  <a:pt x="270032" y="2153797"/>
                </a:cubicBezTo>
                <a:lnTo>
                  <a:pt x="87997" y="2335831"/>
                </a:lnTo>
                <a:cubicBezTo>
                  <a:pt x="87997" y="2335831"/>
                  <a:pt x="88187" y="2335546"/>
                  <a:pt x="88282" y="2335356"/>
                </a:cubicBezTo>
                <a:lnTo>
                  <a:pt x="337107" y="1920648"/>
                </a:lnTo>
                <a:lnTo>
                  <a:pt x="485319" y="1920648"/>
                </a:lnTo>
                <a:cubicBezTo>
                  <a:pt x="497955" y="1920648"/>
                  <a:pt x="510021" y="1915612"/>
                  <a:pt x="518952" y="1906777"/>
                </a:cubicBezTo>
                <a:lnTo>
                  <a:pt x="1168424" y="1257305"/>
                </a:lnTo>
                <a:lnTo>
                  <a:pt x="1232554" y="1321435"/>
                </a:lnTo>
                <a:lnTo>
                  <a:pt x="583082" y="1970907"/>
                </a:lnTo>
                <a:close/>
                <a:moveTo>
                  <a:pt x="1381621" y="1336161"/>
                </a:moveTo>
                <a:lnTo>
                  <a:pt x="1153698" y="1108238"/>
                </a:lnTo>
                <a:lnTo>
                  <a:pt x="1234074" y="1027861"/>
                </a:lnTo>
                <a:lnTo>
                  <a:pt x="1461998" y="1255784"/>
                </a:lnTo>
                <a:lnTo>
                  <a:pt x="1381621" y="1336161"/>
                </a:lnTo>
                <a:close/>
                <a:moveTo>
                  <a:pt x="1499811" y="1153176"/>
                </a:moveTo>
                <a:cubicBezTo>
                  <a:pt x="1497625" y="1152796"/>
                  <a:pt x="1495345" y="1152606"/>
                  <a:pt x="1493160" y="1152511"/>
                </a:cubicBezTo>
                <a:lnTo>
                  <a:pt x="1337252" y="996604"/>
                </a:lnTo>
                <a:cubicBezTo>
                  <a:pt x="1337252" y="994418"/>
                  <a:pt x="1336967" y="992138"/>
                  <a:pt x="1336587" y="989953"/>
                </a:cubicBezTo>
                <a:cubicBezTo>
                  <a:pt x="1308845" y="823215"/>
                  <a:pt x="1422379" y="578855"/>
                  <a:pt x="1619330" y="381904"/>
                </a:cubicBezTo>
                <a:cubicBezTo>
                  <a:pt x="1816281" y="184953"/>
                  <a:pt x="2050190" y="75980"/>
                  <a:pt x="2216738" y="97546"/>
                </a:cubicBezTo>
                <a:lnTo>
                  <a:pt x="2392217" y="273025"/>
                </a:lnTo>
                <a:cubicBezTo>
                  <a:pt x="2413689" y="439479"/>
                  <a:pt x="2301200" y="677093"/>
                  <a:pt x="2107859" y="870433"/>
                </a:cubicBezTo>
                <a:cubicBezTo>
                  <a:pt x="1911004" y="1067289"/>
                  <a:pt x="1666644" y="1180918"/>
                  <a:pt x="1499811" y="115317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34" name="Google Shape;734;p48"/>
          <p:cNvSpPr/>
          <p:nvPr/>
        </p:nvSpPr>
        <p:spPr>
          <a:xfrm>
            <a:off x="4572384" y="1593631"/>
            <a:ext cx="523527" cy="436360"/>
          </a:xfrm>
          <a:custGeom>
            <a:rect b="b" l="l" r="r" t="t"/>
            <a:pathLst>
              <a:path extrusionOk="0" h="2209419" w="2650772">
                <a:moveTo>
                  <a:pt x="2641500" y="421386"/>
                </a:moveTo>
                <a:lnTo>
                  <a:pt x="2621807" y="380333"/>
                </a:lnTo>
                <a:cubicBezTo>
                  <a:pt x="2605634" y="346710"/>
                  <a:pt x="2571860" y="326422"/>
                  <a:pt x="2536089" y="326422"/>
                </a:cubicBezTo>
                <a:cubicBezTo>
                  <a:pt x="2527051" y="326422"/>
                  <a:pt x="2518014" y="327660"/>
                  <a:pt x="2508976" y="330422"/>
                </a:cubicBezTo>
                <a:cubicBezTo>
                  <a:pt x="2504029" y="331851"/>
                  <a:pt x="2499081" y="332613"/>
                  <a:pt x="2494230" y="332613"/>
                </a:cubicBezTo>
                <a:cubicBezTo>
                  <a:pt x="2465689" y="332613"/>
                  <a:pt x="2442475" y="309372"/>
                  <a:pt x="2442475" y="280797"/>
                </a:cubicBezTo>
                <a:cubicBezTo>
                  <a:pt x="2442475" y="263652"/>
                  <a:pt x="2450562" y="248222"/>
                  <a:pt x="2464737" y="238316"/>
                </a:cubicBezTo>
                <a:cubicBezTo>
                  <a:pt x="2502982" y="211550"/>
                  <a:pt x="2516301" y="160973"/>
                  <a:pt x="2496037" y="118872"/>
                </a:cubicBezTo>
                <a:lnTo>
                  <a:pt x="2464737" y="53912"/>
                </a:lnTo>
                <a:cubicBezTo>
                  <a:pt x="2448564" y="20193"/>
                  <a:pt x="2414791" y="0"/>
                  <a:pt x="2379020" y="0"/>
                </a:cubicBezTo>
                <a:cubicBezTo>
                  <a:pt x="2369696" y="0"/>
                  <a:pt x="2360183" y="1429"/>
                  <a:pt x="2350859" y="4286"/>
                </a:cubicBezTo>
                <a:lnTo>
                  <a:pt x="1825232" y="167640"/>
                </a:lnTo>
                <a:cubicBezTo>
                  <a:pt x="1809820" y="172403"/>
                  <a:pt x="1795930" y="181070"/>
                  <a:pt x="1784704" y="192691"/>
                </a:cubicBezTo>
                <a:lnTo>
                  <a:pt x="551834" y="1480661"/>
                </a:lnTo>
                <a:lnTo>
                  <a:pt x="69017" y="1618774"/>
                </a:lnTo>
                <a:cubicBezTo>
                  <a:pt x="20498" y="1632680"/>
                  <a:pt x="-8709" y="1682020"/>
                  <a:pt x="2327" y="1731264"/>
                </a:cubicBezTo>
                <a:lnTo>
                  <a:pt x="18119" y="1801749"/>
                </a:lnTo>
                <a:cubicBezTo>
                  <a:pt x="27728" y="1844612"/>
                  <a:pt x="65402" y="1875282"/>
                  <a:pt x="109260" y="1876139"/>
                </a:cubicBezTo>
                <a:cubicBezTo>
                  <a:pt x="137230" y="1876616"/>
                  <a:pt x="160063" y="1899857"/>
                  <a:pt x="160063" y="1927765"/>
                </a:cubicBezTo>
                <a:cubicBezTo>
                  <a:pt x="160063" y="1951292"/>
                  <a:pt x="145126" y="1967103"/>
                  <a:pt x="131141" y="1974056"/>
                </a:cubicBezTo>
                <a:cubicBezTo>
                  <a:pt x="91850" y="1993583"/>
                  <a:pt x="71015" y="2037398"/>
                  <a:pt x="80624" y="2080260"/>
                </a:cubicBezTo>
                <a:lnTo>
                  <a:pt x="92897" y="2135029"/>
                </a:lnTo>
                <a:cubicBezTo>
                  <a:pt x="98700" y="2160651"/>
                  <a:pt x="114778" y="2182844"/>
                  <a:pt x="137325" y="2196179"/>
                </a:cubicBezTo>
                <a:cubicBezTo>
                  <a:pt x="152071" y="2204942"/>
                  <a:pt x="168815" y="2209419"/>
                  <a:pt x="185654" y="2209419"/>
                </a:cubicBezTo>
                <a:cubicBezTo>
                  <a:pt x="194597" y="2209419"/>
                  <a:pt x="203540" y="2208181"/>
                  <a:pt x="212292" y="2205609"/>
                </a:cubicBezTo>
                <a:lnTo>
                  <a:pt x="896512" y="2005965"/>
                </a:lnTo>
                <a:cubicBezTo>
                  <a:pt x="913161" y="2001107"/>
                  <a:pt x="928192" y="1991773"/>
                  <a:pt x="939989" y="1978914"/>
                </a:cubicBezTo>
                <a:lnTo>
                  <a:pt x="2092755" y="721900"/>
                </a:lnTo>
                <a:lnTo>
                  <a:pt x="2586416" y="552831"/>
                </a:lnTo>
                <a:cubicBezTo>
                  <a:pt x="2612198" y="543973"/>
                  <a:pt x="2632843" y="524637"/>
                  <a:pt x="2643403" y="499491"/>
                </a:cubicBezTo>
                <a:cubicBezTo>
                  <a:pt x="2653868" y="474345"/>
                  <a:pt x="2653202" y="445961"/>
                  <a:pt x="2641310" y="421386"/>
                </a:cubicBezTo>
                <a:close/>
                <a:moveTo>
                  <a:pt x="2039193" y="639699"/>
                </a:moveTo>
                <a:lnTo>
                  <a:pt x="870064" y="1914525"/>
                </a:lnTo>
                <a:lnTo>
                  <a:pt x="185845" y="2114169"/>
                </a:lnTo>
                <a:lnTo>
                  <a:pt x="173572" y="2059400"/>
                </a:lnTo>
                <a:cubicBezTo>
                  <a:pt x="221901" y="2035397"/>
                  <a:pt x="255294" y="1985486"/>
                  <a:pt x="255294" y="1927765"/>
                </a:cubicBezTo>
                <a:cubicBezTo>
                  <a:pt x="255294" y="1847469"/>
                  <a:pt x="190982" y="1782318"/>
                  <a:pt x="111068" y="1780889"/>
                </a:cubicBezTo>
                <a:lnTo>
                  <a:pt x="95275" y="1710404"/>
                </a:lnTo>
                <a:lnTo>
                  <a:pt x="602827" y="1565243"/>
                </a:lnTo>
                <a:lnTo>
                  <a:pt x="1853392" y="258604"/>
                </a:lnTo>
                <a:lnTo>
                  <a:pt x="2379020" y="95250"/>
                </a:lnTo>
                <a:lnTo>
                  <a:pt x="2410319" y="160211"/>
                </a:lnTo>
                <a:cubicBezTo>
                  <a:pt x="2372265" y="186785"/>
                  <a:pt x="2347339" y="230886"/>
                  <a:pt x="2347339" y="280797"/>
                </a:cubicBezTo>
                <a:cubicBezTo>
                  <a:pt x="2347339" y="362045"/>
                  <a:pt x="2413078" y="427863"/>
                  <a:pt x="2494230" y="427863"/>
                </a:cubicBezTo>
                <a:cubicBezTo>
                  <a:pt x="2508785" y="427863"/>
                  <a:pt x="2522865" y="425672"/>
                  <a:pt x="2536089" y="421672"/>
                </a:cubicBezTo>
                <a:lnTo>
                  <a:pt x="2555783" y="462725"/>
                </a:lnTo>
                <a:lnTo>
                  <a:pt x="2039193" y="639699"/>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35" name="Google Shape;735;p48"/>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736" name="Google Shape;736;p48"/>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0" name="Shape 740"/>
        <p:cNvGrpSpPr/>
        <p:nvPr/>
      </p:nvGrpSpPr>
      <p:grpSpPr>
        <a:xfrm>
          <a:off x="0" y="0"/>
          <a:ext cx="0" cy="0"/>
          <a:chOff x="0" y="0"/>
          <a:chExt cx="0" cy="0"/>
        </a:xfrm>
      </p:grpSpPr>
      <p:sp>
        <p:nvSpPr>
          <p:cNvPr id="741" name="Google Shape;741;p49"/>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Remove Charge Cable</a:t>
            </a:r>
            <a:endParaRPr sz="1000">
              <a:solidFill>
                <a:schemeClr val="dk1"/>
              </a:solidFill>
              <a:latin typeface="Google Sans"/>
              <a:ea typeface="Google Sans"/>
              <a:cs typeface="Google Sans"/>
              <a:sym typeface="Google Sans"/>
            </a:endParaRPr>
          </a:p>
        </p:txBody>
      </p:sp>
      <p:sp>
        <p:nvSpPr>
          <p:cNvPr id="742" name="Google Shape;742;p49"/>
          <p:cNvSpPr txBox="1"/>
          <p:nvPr/>
        </p:nvSpPr>
        <p:spPr>
          <a:xfrm>
            <a:off x="443809" y="574980"/>
            <a:ext cx="546600" cy="3849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500">
                <a:solidFill>
                  <a:schemeClr val="lt2"/>
                </a:solidFill>
                <a:latin typeface="Google Sans SemiBold"/>
                <a:ea typeface="Google Sans SemiBold"/>
                <a:cs typeface="Google Sans SemiBold"/>
                <a:sym typeface="Google Sans SemiBold"/>
              </a:rPr>
              <a:t>01</a:t>
            </a:r>
            <a:endParaRPr sz="2500">
              <a:solidFill>
                <a:schemeClr val="lt2"/>
              </a:solidFill>
              <a:latin typeface="Google Sans SemiBold"/>
              <a:ea typeface="Google Sans SemiBold"/>
              <a:cs typeface="Google Sans SemiBold"/>
              <a:sym typeface="Google Sans SemiBold"/>
            </a:endParaRPr>
          </a:p>
        </p:txBody>
      </p:sp>
      <p:sp>
        <p:nvSpPr>
          <p:cNvPr id="743" name="Google Shape;743;p49"/>
          <p:cNvSpPr txBox="1"/>
          <p:nvPr/>
        </p:nvSpPr>
        <p:spPr>
          <a:xfrm>
            <a:off x="8031484" y="224719"/>
            <a:ext cx="655200" cy="1809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US" sz="500">
                <a:solidFill>
                  <a:schemeClr val="lt1"/>
                </a:solidFill>
                <a:latin typeface="Google Sans Medium"/>
                <a:ea typeface="Google Sans Medium"/>
                <a:cs typeface="Google Sans Medium"/>
                <a:sym typeface="Google Sans Medium"/>
              </a:rPr>
              <a:t>05/2024</a:t>
            </a:r>
            <a:endParaRPr sz="500">
              <a:solidFill>
                <a:schemeClr val="lt1"/>
              </a:solidFill>
              <a:latin typeface="Google Sans Medium"/>
              <a:ea typeface="Google Sans Medium"/>
              <a:cs typeface="Google Sans Medium"/>
              <a:sym typeface="Google Sans Medium"/>
            </a:endParaRPr>
          </a:p>
        </p:txBody>
      </p:sp>
      <p:sp>
        <p:nvSpPr>
          <p:cNvPr id="744" name="Google Shape;744;p49"/>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45" name="Google Shape;745;p49"/>
          <p:cNvSpPr txBox="1"/>
          <p:nvPr/>
        </p:nvSpPr>
        <p:spPr>
          <a:xfrm>
            <a:off x="449953" y="1582891"/>
            <a:ext cx="2367300" cy="923400"/>
          </a:xfrm>
          <a:prstGeom prst="rect">
            <a:avLst/>
          </a:prstGeom>
          <a:noFill/>
          <a:ln>
            <a:noFill/>
          </a:ln>
        </p:spPr>
        <p:txBody>
          <a:bodyPr anchorCtr="0" anchor="t" bIns="0" lIns="0" spcFirstLastPara="1" rIns="0" wrap="square" tIns="0">
            <a:spAutoFit/>
          </a:bodyPr>
          <a:lstStyle/>
          <a:p>
            <a:pPr indent="0" lvl="0" marL="25400" marR="355600" rtl="0" algn="l">
              <a:lnSpc>
                <a:spcPct val="100000"/>
              </a:lnSpc>
              <a:spcBef>
                <a:spcPts val="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Turn off device. Unplug Charge cable and allow the device to drain battery charge.</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b="1"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lnSpc>
                <a:spcPct val="100000"/>
              </a:lnSpc>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r>
              <a:rPr lang="en-US" sz="1000">
                <a:solidFill>
                  <a:schemeClr val="dk1"/>
                </a:solidFill>
                <a:latin typeface="Google Sans"/>
                <a:ea typeface="Google Sans"/>
                <a:cs typeface="Google Sans"/>
                <a:sym typeface="Google Sans"/>
              </a:rPr>
              <a:t> in Cable</a:t>
            </a:r>
            <a:endParaRPr sz="900">
              <a:solidFill>
                <a:schemeClr val="dk1"/>
              </a:solidFill>
              <a:latin typeface="Google Sans"/>
              <a:ea typeface="Google Sans"/>
              <a:cs typeface="Google Sans"/>
              <a:sym typeface="Google Sans"/>
            </a:endParaRPr>
          </a:p>
        </p:txBody>
      </p:sp>
      <p:sp>
        <p:nvSpPr>
          <p:cNvPr id="746" name="Google Shape;746;p49"/>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grpSp>
        <p:nvGrpSpPr>
          <p:cNvPr id="747" name="Google Shape;747;p49"/>
          <p:cNvGrpSpPr/>
          <p:nvPr/>
        </p:nvGrpSpPr>
        <p:grpSpPr>
          <a:xfrm>
            <a:off x="4572000" y="968782"/>
            <a:ext cx="1601950" cy="3483845"/>
            <a:chOff x="4572000" y="968782"/>
            <a:chExt cx="1601950" cy="3483845"/>
          </a:xfrm>
        </p:grpSpPr>
        <p:pic>
          <p:nvPicPr>
            <p:cNvPr id="748" name="Google Shape;748;p49"/>
            <p:cNvPicPr preferRelativeResize="0"/>
            <p:nvPr/>
          </p:nvPicPr>
          <p:blipFill rotWithShape="1">
            <a:blip r:embed="rId3">
              <a:alphaModFix/>
            </a:blip>
            <a:srcRect b="0" l="75449" r="0" t="0"/>
            <a:stretch/>
          </p:blipFill>
          <p:spPr>
            <a:xfrm rot="5400000">
              <a:off x="4942662" y="3221339"/>
              <a:ext cx="860626" cy="1601950"/>
            </a:xfrm>
            <a:prstGeom prst="rect">
              <a:avLst/>
            </a:prstGeom>
            <a:noFill/>
            <a:ln>
              <a:noFill/>
            </a:ln>
          </p:spPr>
        </p:pic>
        <p:pic>
          <p:nvPicPr>
            <p:cNvPr id="749" name="Google Shape;749;p49"/>
            <p:cNvPicPr preferRelativeResize="0"/>
            <p:nvPr/>
          </p:nvPicPr>
          <p:blipFill rotWithShape="1">
            <a:blip r:embed="rId4">
              <a:alphaModFix/>
            </a:blip>
            <a:srcRect b="15016" l="0" r="0" t="0"/>
            <a:stretch/>
          </p:blipFill>
          <p:spPr>
            <a:xfrm>
              <a:off x="4681400" y="968782"/>
              <a:ext cx="1392211" cy="2621499"/>
            </a:xfrm>
            <a:prstGeom prst="rect">
              <a:avLst/>
            </a:prstGeom>
            <a:noFill/>
            <a:ln>
              <a:noFill/>
            </a:ln>
          </p:spPr>
        </p:pic>
      </p:grpSp>
      <p:grpSp>
        <p:nvGrpSpPr>
          <p:cNvPr id="750" name="Google Shape;750;p49"/>
          <p:cNvGrpSpPr/>
          <p:nvPr/>
        </p:nvGrpSpPr>
        <p:grpSpPr>
          <a:xfrm>
            <a:off x="6586325" y="968782"/>
            <a:ext cx="1626250" cy="3713794"/>
            <a:chOff x="6586325" y="968782"/>
            <a:chExt cx="1626250" cy="3713794"/>
          </a:xfrm>
        </p:grpSpPr>
        <p:pic>
          <p:nvPicPr>
            <p:cNvPr id="751" name="Google Shape;751;p49"/>
            <p:cNvPicPr preferRelativeResize="0"/>
            <p:nvPr/>
          </p:nvPicPr>
          <p:blipFill rotWithShape="1">
            <a:blip r:embed="rId5">
              <a:alphaModFix/>
            </a:blip>
            <a:srcRect b="0" l="71877" r="0" t="0"/>
            <a:stretch/>
          </p:blipFill>
          <p:spPr>
            <a:xfrm rot="5400000">
              <a:off x="6874200" y="3344201"/>
              <a:ext cx="1050500" cy="1626250"/>
            </a:xfrm>
            <a:prstGeom prst="rect">
              <a:avLst/>
            </a:prstGeom>
            <a:noFill/>
            <a:ln>
              <a:noFill/>
            </a:ln>
          </p:spPr>
        </p:pic>
        <p:pic>
          <p:nvPicPr>
            <p:cNvPr id="752" name="Google Shape;752;p49"/>
            <p:cNvPicPr preferRelativeResize="0"/>
            <p:nvPr/>
          </p:nvPicPr>
          <p:blipFill rotWithShape="1">
            <a:blip r:embed="rId4">
              <a:alphaModFix/>
            </a:blip>
            <a:srcRect b="15016" l="0" r="0" t="0"/>
            <a:stretch/>
          </p:blipFill>
          <p:spPr>
            <a:xfrm>
              <a:off x="6667053" y="968782"/>
              <a:ext cx="1392211" cy="2621499"/>
            </a:xfrm>
            <a:prstGeom prst="rect">
              <a:avLst/>
            </a:prstGeom>
            <a:noFill/>
            <a:ln>
              <a:noFill/>
            </a:ln>
          </p:spPr>
        </p:pic>
      </p:grpSp>
      <p:sp>
        <p:nvSpPr>
          <p:cNvPr id="753" name="Google Shape;753;p49"/>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57" name="Shape 757"/>
        <p:cNvGrpSpPr/>
        <p:nvPr/>
      </p:nvGrpSpPr>
      <p:grpSpPr>
        <a:xfrm>
          <a:off x="0" y="0"/>
          <a:ext cx="0" cy="0"/>
          <a:chOff x="0" y="0"/>
          <a:chExt cx="0" cy="0"/>
        </a:xfrm>
      </p:grpSpPr>
      <p:pic>
        <p:nvPicPr>
          <p:cNvPr id="758" name="Google Shape;758;p50"/>
          <p:cNvPicPr preferRelativeResize="0"/>
          <p:nvPr/>
        </p:nvPicPr>
        <p:blipFill rotWithShape="1">
          <a:blip r:embed="rId3">
            <a:alphaModFix/>
          </a:blip>
          <a:srcRect b="0" l="0" r="0" t="53445"/>
          <a:stretch/>
        </p:blipFill>
        <p:spPr>
          <a:xfrm>
            <a:off x="1575125" y="2523086"/>
            <a:ext cx="486031" cy="365625"/>
          </a:xfrm>
          <a:prstGeom prst="rect">
            <a:avLst/>
          </a:prstGeom>
          <a:noFill/>
          <a:ln>
            <a:noFill/>
          </a:ln>
        </p:spPr>
      </p:pic>
      <p:sp>
        <p:nvSpPr>
          <p:cNvPr id="759" name="Google Shape;759;p50"/>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60" name="Google Shape;760;p50"/>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02</a:t>
            </a:r>
            <a:endParaRPr sz="2400">
              <a:solidFill>
                <a:schemeClr val="lt2"/>
              </a:solidFill>
              <a:latin typeface="Google Sans SemiBold"/>
              <a:ea typeface="Google Sans SemiBold"/>
              <a:cs typeface="Google Sans SemiBold"/>
              <a:sym typeface="Google Sans SemiBold"/>
            </a:endParaRPr>
          </a:p>
        </p:txBody>
      </p:sp>
      <p:sp>
        <p:nvSpPr>
          <p:cNvPr id="761" name="Google Shape;761;p50"/>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SIM Tray</a:t>
            </a:r>
            <a:endParaRPr sz="1900">
              <a:solidFill>
                <a:schemeClr val="dk1"/>
              </a:solidFill>
              <a:latin typeface="Google Sans SemiBold"/>
              <a:ea typeface="Google Sans SemiBold"/>
              <a:cs typeface="Google Sans SemiBold"/>
              <a:sym typeface="Google Sans SemiBold"/>
            </a:endParaRPr>
          </a:p>
        </p:txBody>
      </p:sp>
      <p:sp>
        <p:nvSpPr>
          <p:cNvPr id="762" name="Google Shape;762;p50"/>
          <p:cNvSpPr txBox="1"/>
          <p:nvPr/>
        </p:nvSpPr>
        <p:spPr>
          <a:xfrm>
            <a:off x="449953" y="1582891"/>
            <a:ext cx="2367300" cy="3078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Small Push Pin Ejector.</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763" name="Google Shape;763;p50"/>
          <p:cNvSpPr/>
          <p:nvPr/>
        </p:nvSpPr>
        <p:spPr>
          <a:xfrm>
            <a:off x="457237" y="2000027"/>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4" name="Google Shape;764;p50"/>
          <p:cNvSpPr/>
          <p:nvPr/>
        </p:nvSpPr>
        <p:spPr>
          <a:xfrm>
            <a:off x="1396287" y="2000027"/>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5" name="Google Shape;765;p50"/>
          <p:cNvSpPr/>
          <p:nvPr/>
        </p:nvSpPr>
        <p:spPr>
          <a:xfrm>
            <a:off x="457206" y="2004411"/>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700">
                <a:solidFill>
                  <a:schemeClr val="dk1"/>
                </a:solidFill>
                <a:latin typeface="Google Sans Text Medium"/>
                <a:ea typeface="Google Sans Text Medium"/>
                <a:cs typeface="Google Sans Text Medium"/>
                <a:sym typeface="Google Sans Text Medium"/>
              </a:rPr>
              <a:t>Aluminum and plastic SIM </a:t>
            </a:r>
            <a:r>
              <a:rPr lang="en-US" sz="700">
                <a:solidFill>
                  <a:schemeClr val="dk1"/>
                </a:solidFill>
                <a:latin typeface="Google Sans Text Medium"/>
                <a:ea typeface="Google Sans Text Medium"/>
                <a:cs typeface="Google Sans Text Medium"/>
                <a:sym typeface="Google Sans Text Medium"/>
              </a:rPr>
              <a:t>Tray</a:t>
            </a:r>
            <a:endParaRPr sz="500">
              <a:solidFill>
                <a:schemeClr val="dk1"/>
              </a:solidFill>
              <a:latin typeface="Google Sans Text"/>
              <a:ea typeface="Google Sans Text"/>
              <a:cs typeface="Google Sans Text"/>
              <a:sym typeface="Google Sans Text"/>
            </a:endParaRPr>
          </a:p>
        </p:txBody>
      </p:sp>
      <p:sp>
        <p:nvSpPr>
          <p:cNvPr id="766" name="Google Shape;766;p50"/>
          <p:cNvSpPr/>
          <p:nvPr/>
        </p:nvSpPr>
        <p:spPr>
          <a:xfrm>
            <a:off x="1387830" y="2004411"/>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800">
                <a:solidFill>
                  <a:schemeClr val="dk1"/>
                </a:solidFill>
                <a:latin typeface="Google Sans Text Medium"/>
                <a:ea typeface="Google Sans Text Medium"/>
                <a:cs typeface="Google Sans Text Medium"/>
                <a:sym typeface="Google Sans Text Medium"/>
              </a:rPr>
              <a:t>Gold coating on SIM Card</a:t>
            </a:r>
            <a:endParaRPr sz="600">
              <a:solidFill>
                <a:schemeClr val="dk1"/>
              </a:solidFill>
              <a:latin typeface="Google Sans Text"/>
              <a:ea typeface="Google Sans Text"/>
              <a:cs typeface="Google Sans Text"/>
              <a:sym typeface="Google Sans Text"/>
            </a:endParaRPr>
          </a:p>
        </p:txBody>
      </p:sp>
      <p:pic>
        <p:nvPicPr>
          <p:cNvPr id="767" name="Google Shape;767;p50"/>
          <p:cNvPicPr preferRelativeResize="0"/>
          <p:nvPr/>
        </p:nvPicPr>
        <p:blipFill rotWithShape="1">
          <a:blip r:embed="rId3">
            <a:alphaModFix/>
          </a:blip>
          <a:srcRect b="45447" l="0" r="0" t="0"/>
          <a:stretch/>
        </p:blipFill>
        <p:spPr>
          <a:xfrm>
            <a:off x="644500" y="2523083"/>
            <a:ext cx="486031" cy="428437"/>
          </a:xfrm>
          <a:prstGeom prst="rect">
            <a:avLst/>
          </a:prstGeom>
          <a:noFill/>
          <a:ln>
            <a:noFill/>
          </a:ln>
        </p:spPr>
      </p:pic>
      <p:sp>
        <p:nvSpPr>
          <p:cNvPr id="768" name="Google Shape;768;p50"/>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769" name="Google Shape;769;p50"/>
          <p:cNvPicPr preferRelativeResize="0"/>
          <p:nvPr/>
        </p:nvPicPr>
        <p:blipFill>
          <a:blip r:embed="rId4">
            <a:alphaModFix/>
          </a:blip>
          <a:stretch>
            <a:fillRect/>
          </a:stretch>
        </p:blipFill>
        <p:spPr>
          <a:xfrm>
            <a:off x="5490575" y="862150"/>
            <a:ext cx="1754675" cy="3887674"/>
          </a:xfrm>
          <a:prstGeom prst="rect">
            <a:avLst/>
          </a:prstGeom>
          <a:noFill/>
          <a:ln>
            <a:noFill/>
          </a:ln>
        </p:spPr>
      </p:pic>
      <p:sp>
        <p:nvSpPr>
          <p:cNvPr id="770" name="Google Shape;770;p50"/>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74" name="Shape 774"/>
        <p:cNvGrpSpPr/>
        <p:nvPr/>
      </p:nvGrpSpPr>
      <p:grpSpPr>
        <a:xfrm>
          <a:off x="0" y="0"/>
          <a:ext cx="0" cy="0"/>
          <a:chOff x="0" y="0"/>
          <a:chExt cx="0" cy="0"/>
        </a:xfrm>
      </p:grpSpPr>
      <p:sp>
        <p:nvSpPr>
          <p:cNvPr id="775" name="Google Shape;775;p5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76" name="Google Shape;776;p51"/>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03</a:t>
            </a:r>
            <a:endParaRPr sz="2400">
              <a:solidFill>
                <a:schemeClr val="lt2"/>
              </a:solidFill>
              <a:latin typeface="Google Sans SemiBold"/>
              <a:ea typeface="Google Sans SemiBold"/>
              <a:cs typeface="Google Sans SemiBold"/>
              <a:sym typeface="Google Sans SemiBold"/>
            </a:endParaRPr>
          </a:p>
        </p:txBody>
      </p:sp>
      <p:sp>
        <p:nvSpPr>
          <p:cNvPr id="777" name="Google Shape;777;p51"/>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Back Cover</a:t>
            </a:r>
            <a:endParaRPr sz="1900">
              <a:solidFill>
                <a:schemeClr val="dk1"/>
              </a:solidFill>
              <a:latin typeface="Google Sans SemiBold"/>
              <a:ea typeface="Google Sans SemiBold"/>
              <a:cs typeface="Google Sans SemiBold"/>
              <a:sym typeface="Google Sans SemiBold"/>
            </a:endParaRPr>
          </a:p>
        </p:txBody>
      </p:sp>
      <p:sp>
        <p:nvSpPr>
          <p:cNvPr id="778" name="Google Shape;778;p51"/>
          <p:cNvSpPr txBox="1"/>
          <p:nvPr/>
        </p:nvSpPr>
        <p:spPr>
          <a:xfrm>
            <a:off x="449953" y="1582891"/>
            <a:ext cx="2367300" cy="15393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If possible, heat device to loosen adhesive. </a:t>
            </a:r>
            <a:r>
              <a:rPr lang="en-US" sz="1000">
                <a:solidFill>
                  <a:schemeClr val="dk1"/>
                </a:solidFill>
                <a:latin typeface="Google Sans"/>
                <a:ea typeface="Google Sans"/>
                <a:cs typeface="Google Sans"/>
                <a:sym typeface="Google Sans"/>
              </a:rPr>
              <a:t>U</a:t>
            </a:r>
            <a:r>
              <a:rPr lang="en-US" sz="1000">
                <a:solidFill>
                  <a:schemeClr val="dk1"/>
                </a:solidFill>
                <a:latin typeface="Google Sans"/>
                <a:ea typeface="Google Sans"/>
                <a:cs typeface="Google Sans"/>
                <a:sym typeface="Google Sans"/>
              </a:rPr>
              <a:t>se prying device with thin edge to lift back cover </a:t>
            </a:r>
            <a:r>
              <a:rPr lang="en-US" sz="1000">
                <a:solidFill>
                  <a:schemeClr val="dk1"/>
                </a:solidFill>
                <a:latin typeface="Google Sans"/>
                <a:ea typeface="Google Sans"/>
                <a:cs typeface="Google Sans"/>
                <a:sym typeface="Google Sans"/>
              </a:rPr>
              <a:t>off of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Aluminum Visor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Back Glass</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779" name="Google Shape;779;p51"/>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780" name="Google Shape;780;p51"/>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Do not insert prying device too far into device as doing so may damage the battery pack.</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pic>
        <p:nvPicPr>
          <p:cNvPr id="781" name="Google Shape;781;p51"/>
          <p:cNvPicPr preferRelativeResize="0"/>
          <p:nvPr/>
        </p:nvPicPr>
        <p:blipFill>
          <a:blip r:embed="rId3">
            <a:alphaModFix/>
          </a:blip>
          <a:stretch>
            <a:fillRect/>
          </a:stretch>
        </p:blipFill>
        <p:spPr>
          <a:xfrm>
            <a:off x="661235" y="4093476"/>
            <a:ext cx="158923" cy="217500"/>
          </a:xfrm>
          <a:prstGeom prst="rect">
            <a:avLst/>
          </a:prstGeom>
          <a:noFill/>
          <a:ln>
            <a:noFill/>
          </a:ln>
        </p:spPr>
      </p:pic>
      <p:pic>
        <p:nvPicPr>
          <p:cNvPr id="782" name="Google Shape;782;p51"/>
          <p:cNvPicPr preferRelativeResize="0"/>
          <p:nvPr/>
        </p:nvPicPr>
        <p:blipFill>
          <a:blip r:embed="rId4">
            <a:alphaModFix/>
          </a:blip>
          <a:stretch>
            <a:fillRect/>
          </a:stretch>
        </p:blipFill>
        <p:spPr>
          <a:xfrm>
            <a:off x="3448276" y="429462"/>
            <a:ext cx="4886800" cy="3846175"/>
          </a:xfrm>
          <a:prstGeom prst="rect">
            <a:avLst/>
          </a:prstGeom>
          <a:noFill/>
          <a:ln>
            <a:noFill/>
          </a:ln>
        </p:spPr>
      </p:pic>
      <p:sp>
        <p:nvSpPr>
          <p:cNvPr id="783" name="Google Shape;783;p51"/>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7" name="Shape 787"/>
        <p:cNvGrpSpPr/>
        <p:nvPr/>
      </p:nvGrpSpPr>
      <p:grpSpPr>
        <a:xfrm>
          <a:off x="0" y="0"/>
          <a:ext cx="0" cy="0"/>
          <a:chOff x="0" y="0"/>
          <a:chExt cx="0" cy="0"/>
        </a:xfrm>
      </p:grpSpPr>
      <p:sp>
        <p:nvSpPr>
          <p:cNvPr id="788" name="Google Shape;788;p5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89" name="Google Shape;789;p52"/>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04</a:t>
            </a:r>
            <a:endParaRPr sz="2400">
              <a:solidFill>
                <a:schemeClr val="lt2"/>
              </a:solidFill>
              <a:latin typeface="Google Sans SemiBold"/>
              <a:ea typeface="Google Sans SemiBold"/>
              <a:cs typeface="Google Sans SemiBold"/>
              <a:sym typeface="Google Sans SemiBold"/>
            </a:endParaRPr>
          </a:p>
        </p:txBody>
      </p:sp>
      <p:sp>
        <p:nvSpPr>
          <p:cNvPr id="790" name="Google Shape;790;p52"/>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Screws</a:t>
            </a:r>
            <a:endParaRPr sz="1900">
              <a:solidFill>
                <a:schemeClr val="dk1"/>
              </a:solidFill>
              <a:latin typeface="Google Sans SemiBold"/>
              <a:ea typeface="Google Sans SemiBold"/>
              <a:cs typeface="Google Sans SemiBold"/>
              <a:sym typeface="Google Sans SemiBold"/>
            </a:endParaRPr>
          </a:p>
        </p:txBody>
      </p:sp>
      <p:sp>
        <p:nvSpPr>
          <p:cNvPr id="791" name="Google Shape;791;p52"/>
          <p:cNvSpPr txBox="1"/>
          <p:nvPr/>
        </p:nvSpPr>
        <p:spPr>
          <a:xfrm>
            <a:off x="449953" y="1582891"/>
            <a:ext cx="2561400" cy="461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a screwdriver to remove the </a:t>
            </a:r>
            <a:r>
              <a:rPr b="1" lang="en-US" sz="1000">
                <a:solidFill>
                  <a:schemeClr val="dk1"/>
                </a:solidFill>
                <a:latin typeface="Google Sans"/>
                <a:ea typeface="Google Sans"/>
                <a:cs typeface="Google Sans"/>
                <a:sym typeface="Google Sans"/>
              </a:rPr>
              <a:t>11</a:t>
            </a:r>
            <a:r>
              <a:rPr b="1" lang="en-US" sz="1000">
                <a:solidFill>
                  <a:schemeClr val="dk1"/>
                </a:solidFill>
                <a:latin typeface="Google Sans"/>
                <a:ea typeface="Google Sans"/>
                <a:cs typeface="Google Sans"/>
                <a:sym typeface="Google Sans"/>
              </a:rPr>
              <a:t> </a:t>
            </a:r>
            <a:r>
              <a:rPr lang="en-US" sz="1000">
                <a:solidFill>
                  <a:schemeClr val="dk1"/>
                </a:solidFill>
                <a:latin typeface="Google Sans"/>
                <a:ea typeface="Google Sans"/>
                <a:cs typeface="Google Sans"/>
                <a:sym typeface="Google Sans"/>
              </a:rPr>
              <a:t>screws that secure the inner and antenna housing to the logic board.</a:t>
            </a:r>
            <a:endParaRPr sz="1000">
              <a:solidFill>
                <a:schemeClr val="dk1"/>
              </a:solidFill>
              <a:latin typeface="Google Sans"/>
              <a:ea typeface="Google Sans"/>
              <a:cs typeface="Google Sans"/>
              <a:sym typeface="Google Sans"/>
            </a:endParaRPr>
          </a:p>
        </p:txBody>
      </p:sp>
      <p:sp>
        <p:nvSpPr>
          <p:cNvPr id="792" name="Google Shape;792;p52"/>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793" name="Google Shape;793;p52"/>
          <p:cNvPicPr preferRelativeResize="0"/>
          <p:nvPr/>
        </p:nvPicPr>
        <p:blipFill>
          <a:blip r:embed="rId3">
            <a:alphaModFix/>
          </a:blip>
          <a:stretch>
            <a:fillRect/>
          </a:stretch>
        </p:blipFill>
        <p:spPr>
          <a:xfrm>
            <a:off x="3419350" y="1407863"/>
            <a:ext cx="5176676" cy="2327925"/>
          </a:xfrm>
          <a:prstGeom prst="rect">
            <a:avLst/>
          </a:prstGeom>
          <a:noFill/>
          <a:ln>
            <a:noFill/>
          </a:ln>
        </p:spPr>
      </p:pic>
      <p:sp>
        <p:nvSpPr>
          <p:cNvPr id="794" name="Google Shape;794;p52"/>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98" name="Shape 798"/>
        <p:cNvGrpSpPr/>
        <p:nvPr/>
      </p:nvGrpSpPr>
      <p:grpSpPr>
        <a:xfrm>
          <a:off x="0" y="0"/>
          <a:ext cx="0" cy="0"/>
          <a:chOff x="0" y="0"/>
          <a:chExt cx="0" cy="0"/>
        </a:xfrm>
      </p:grpSpPr>
      <p:sp>
        <p:nvSpPr>
          <p:cNvPr id="799" name="Google Shape;799;p5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00" name="Google Shape;800;p53"/>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05</a:t>
            </a:r>
            <a:endParaRPr sz="2400">
              <a:solidFill>
                <a:schemeClr val="lt2"/>
              </a:solidFill>
              <a:latin typeface="Google Sans SemiBold"/>
              <a:ea typeface="Google Sans SemiBold"/>
              <a:cs typeface="Google Sans SemiBold"/>
              <a:sym typeface="Google Sans SemiBold"/>
            </a:endParaRPr>
          </a:p>
        </p:txBody>
      </p:sp>
      <p:sp>
        <p:nvSpPr>
          <p:cNvPr id="801" name="Google Shape;801;p53"/>
          <p:cNvSpPr txBox="1"/>
          <p:nvPr/>
        </p:nvSpPr>
        <p:spPr>
          <a:xfrm>
            <a:off x="449950" y="1582900"/>
            <a:ext cx="2882700" cy="24627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Disconnect FSS flex with from the NFC/WLC cowling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NFC/WLC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NFC</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CLB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ANT4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Wireless Charging Coil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316 Stainless Steel (</a:t>
            </a:r>
            <a:r>
              <a:rPr lang="en-US" sz="1000">
                <a:solidFill>
                  <a:schemeClr val="dk1"/>
                </a:solidFill>
                <a:latin typeface="Google Sans"/>
                <a:ea typeface="Google Sans"/>
                <a:cs typeface="Google Sans"/>
                <a:sym typeface="Google Sans"/>
              </a:rPr>
              <a:t>ANT4 cowling)</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304 Stainless Steel (CLB</a:t>
            </a:r>
            <a:r>
              <a:rPr lang="en-US" sz="1000">
                <a:solidFill>
                  <a:schemeClr val="dk1"/>
                </a:solidFill>
                <a:latin typeface="Google Sans"/>
                <a:ea typeface="Google Sans"/>
                <a:cs typeface="Google Sans"/>
                <a:sym typeface="Google Sans"/>
              </a:rPr>
              <a:t> cowling)</a:t>
            </a:r>
            <a:endParaRPr sz="1000">
              <a:solidFill>
                <a:schemeClr val="dk1"/>
              </a:solidFill>
              <a:latin typeface="Google Sans"/>
              <a:ea typeface="Google Sans"/>
              <a:cs typeface="Google Sans"/>
              <a:sym typeface="Google Sans"/>
            </a:endParaRPr>
          </a:p>
        </p:txBody>
      </p:sp>
      <p:sp>
        <p:nvSpPr>
          <p:cNvPr id="802" name="Google Shape;802;p53"/>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803" name="Google Shape;803;p53"/>
          <p:cNvPicPr preferRelativeResize="0"/>
          <p:nvPr/>
        </p:nvPicPr>
        <p:blipFill>
          <a:blip r:embed="rId3">
            <a:alphaModFix/>
          </a:blip>
          <a:stretch>
            <a:fillRect/>
          </a:stretch>
        </p:blipFill>
        <p:spPr>
          <a:xfrm>
            <a:off x="3984725" y="852588"/>
            <a:ext cx="4702076" cy="3438476"/>
          </a:xfrm>
          <a:prstGeom prst="rect">
            <a:avLst/>
          </a:prstGeom>
          <a:noFill/>
          <a:ln>
            <a:noFill/>
          </a:ln>
        </p:spPr>
      </p:pic>
      <p:sp>
        <p:nvSpPr>
          <p:cNvPr id="804" name="Google Shape;804;p53"/>
          <p:cNvSpPr/>
          <p:nvPr/>
        </p:nvSpPr>
        <p:spPr>
          <a:xfrm>
            <a:off x="449949" y="15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05" name="Google Shape;805;p53"/>
          <p:cNvSpPr/>
          <p:nvPr/>
        </p:nvSpPr>
        <p:spPr>
          <a:xfrm>
            <a:off x="7988024" y="12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06" name="Google Shape;806;p53"/>
          <p:cNvSpPr/>
          <p:nvPr/>
        </p:nvSpPr>
        <p:spPr>
          <a:xfrm>
            <a:off x="449949" y="20181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07" name="Google Shape;807;p53"/>
          <p:cNvSpPr/>
          <p:nvPr/>
        </p:nvSpPr>
        <p:spPr>
          <a:xfrm>
            <a:off x="8050799" y="22017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08" name="Google Shape;808;p53"/>
          <p:cNvSpPr/>
          <p:nvPr/>
        </p:nvSpPr>
        <p:spPr>
          <a:xfrm>
            <a:off x="449949" y="23277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809" name="Google Shape;809;p53"/>
          <p:cNvSpPr/>
          <p:nvPr/>
        </p:nvSpPr>
        <p:spPr>
          <a:xfrm>
            <a:off x="5475949" y="18345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810" name="Google Shape;810;p53"/>
          <p:cNvSpPr/>
          <p:nvPr/>
        </p:nvSpPr>
        <p:spPr>
          <a:xfrm>
            <a:off x="449949" y="26373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811" name="Google Shape;811;p53"/>
          <p:cNvSpPr/>
          <p:nvPr/>
        </p:nvSpPr>
        <p:spPr>
          <a:xfrm>
            <a:off x="4217074" y="23515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812" name="Google Shape;812;p53"/>
          <p:cNvSpPr/>
          <p:nvPr/>
        </p:nvSpPr>
        <p:spPr>
          <a:xfrm>
            <a:off x="449949" y="2946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
        <p:nvSpPr>
          <p:cNvPr id="813" name="Google Shape;813;p53"/>
          <p:cNvSpPr/>
          <p:nvPr/>
        </p:nvSpPr>
        <p:spPr>
          <a:xfrm>
            <a:off x="7169849" y="13550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
        <p:nvSpPr>
          <p:cNvPr id="814" name="Google Shape;814;p53"/>
          <p:cNvSpPr txBox="1"/>
          <p:nvPr/>
        </p:nvSpPr>
        <p:spPr>
          <a:xfrm>
            <a:off x="452376" y="1049950"/>
            <a:ext cx="38985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Cowlings and NFC Coil</a:t>
            </a:r>
            <a:endParaRPr sz="1900">
              <a:solidFill>
                <a:schemeClr val="dk1"/>
              </a:solidFill>
              <a:latin typeface="Google Sans SemiBold"/>
              <a:ea typeface="Google Sans SemiBold"/>
              <a:cs typeface="Google Sans SemiBold"/>
              <a:sym typeface="Google Sans SemiBold"/>
            </a:endParaRPr>
          </a:p>
        </p:txBody>
      </p:sp>
      <p:sp>
        <p:nvSpPr>
          <p:cNvPr id="815" name="Google Shape;815;p53"/>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19" name="Shape 819"/>
        <p:cNvGrpSpPr/>
        <p:nvPr/>
      </p:nvGrpSpPr>
      <p:grpSpPr>
        <a:xfrm>
          <a:off x="0" y="0"/>
          <a:ext cx="0" cy="0"/>
          <a:chOff x="0" y="0"/>
          <a:chExt cx="0" cy="0"/>
        </a:xfrm>
      </p:grpSpPr>
      <p:sp>
        <p:nvSpPr>
          <p:cNvPr id="820" name="Google Shape;820;p54"/>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21" name="Google Shape;821;p54"/>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06</a:t>
            </a:r>
            <a:endParaRPr sz="2400">
              <a:solidFill>
                <a:schemeClr val="lt2"/>
              </a:solidFill>
              <a:latin typeface="Google Sans SemiBold"/>
              <a:ea typeface="Google Sans SemiBold"/>
              <a:cs typeface="Google Sans SemiBold"/>
              <a:sym typeface="Google Sans SemiBold"/>
            </a:endParaRPr>
          </a:p>
        </p:txBody>
      </p:sp>
      <p:sp>
        <p:nvSpPr>
          <p:cNvPr id="822" name="Google Shape;822;p54"/>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Flex Cables</a:t>
            </a:r>
            <a:endParaRPr sz="1900">
              <a:solidFill>
                <a:schemeClr val="dk1"/>
              </a:solidFill>
              <a:latin typeface="Google Sans SemiBold"/>
              <a:ea typeface="Google Sans SemiBold"/>
              <a:cs typeface="Google Sans SemiBold"/>
              <a:sym typeface="Google Sans SemiBold"/>
            </a:endParaRPr>
          </a:p>
        </p:txBody>
      </p:sp>
      <p:sp>
        <p:nvSpPr>
          <p:cNvPr id="823" name="Google Shape;823;p54"/>
          <p:cNvSpPr txBox="1"/>
          <p:nvPr/>
        </p:nvSpPr>
        <p:spPr>
          <a:xfrm>
            <a:off x="260575" y="1582900"/>
            <a:ext cx="3219000" cy="29247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four DJ flex connectors from the logic board and the chin board.</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two RJ flex connectors from the logic board and the chin board.</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the LDAF flex connector from the ANT4 board with the ESD spudger.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Loosen the cable from the ANT4 board and the logic board with the ESD spudger.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the battery connector from the logic board.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connectors of flex </a:t>
            </a:r>
            <a:r>
              <a:rPr lang="en-US" sz="1000">
                <a:solidFill>
                  <a:schemeClr val="dk1"/>
                </a:solidFill>
                <a:latin typeface="Google Sans"/>
                <a:ea typeface="Google Sans"/>
                <a:cs typeface="Google Sans"/>
                <a:sym typeface="Google Sans"/>
              </a:rPr>
              <a:t>cable</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Flex Cable</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24" name="Google Shape;824;p54"/>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825" name="Google Shape;825;p54"/>
          <p:cNvPicPr preferRelativeResize="0"/>
          <p:nvPr/>
        </p:nvPicPr>
        <p:blipFill>
          <a:blip r:embed="rId3">
            <a:alphaModFix/>
          </a:blip>
          <a:stretch>
            <a:fillRect/>
          </a:stretch>
        </p:blipFill>
        <p:spPr>
          <a:xfrm>
            <a:off x="4004325" y="1118000"/>
            <a:ext cx="4388200" cy="3021376"/>
          </a:xfrm>
          <a:prstGeom prst="rect">
            <a:avLst/>
          </a:prstGeom>
          <a:noFill/>
          <a:ln>
            <a:noFill/>
          </a:ln>
        </p:spPr>
      </p:pic>
      <p:sp>
        <p:nvSpPr>
          <p:cNvPr id="826" name="Google Shape;826;p54"/>
          <p:cNvSpPr/>
          <p:nvPr/>
        </p:nvSpPr>
        <p:spPr>
          <a:xfrm rot="-3722423">
            <a:off x="4420560" y="1561546"/>
            <a:ext cx="143330" cy="320506"/>
          </a:xfrm>
          <a:prstGeom prst="roundRect">
            <a:avLst>
              <a:gd fmla="val 13275" name="adj"/>
            </a:avLst>
          </a:prstGeom>
          <a:noFill/>
          <a:ln cap="flat" cmpd="sng" w="19050">
            <a:solidFill>
              <a:srgbClr val="EDF9B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27" name="Google Shape;827;p54"/>
          <p:cNvSpPr/>
          <p:nvPr/>
        </p:nvSpPr>
        <p:spPr>
          <a:xfrm rot="-3721022">
            <a:off x="4576976" y="1731454"/>
            <a:ext cx="135547" cy="359294"/>
          </a:xfrm>
          <a:prstGeom prst="roundRect">
            <a:avLst>
              <a:gd fmla="val 13275" name="adj"/>
            </a:avLst>
          </a:prstGeom>
          <a:noFill/>
          <a:ln cap="flat" cmpd="sng" w="19050">
            <a:solidFill>
              <a:srgbClr val="EDF9B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28" name="Google Shape;828;p54"/>
          <p:cNvSpPr/>
          <p:nvPr/>
        </p:nvSpPr>
        <p:spPr>
          <a:xfrm rot="-3995164">
            <a:off x="6327639" y="1083725"/>
            <a:ext cx="178171" cy="361390"/>
          </a:xfrm>
          <a:prstGeom prst="roundRect">
            <a:avLst>
              <a:gd fmla="val 13275" name="adj"/>
            </a:avLst>
          </a:prstGeom>
          <a:noFill/>
          <a:ln cap="flat" cmpd="sng" w="19050">
            <a:solidFill>
              <a:srgbClr val="EDF9B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29" name="Google Shape;829;p54"/>
          <p:cNvSpPr/>
          <p:nvPr/>
        </p:nvSpPr>
        <p:spPr>
          <a:xfrm rot="-3721022">
            <a:off x="7063951" y="1821822"/>
            <a:ext cx="135547" cy="192194"/>
          </a:xfrm>
          <a:prstGeom prst="roundRect">
            <a:avLst>
              <a:gd fmla="val 13275" name="adj"/>
            </a:avLst>
          </a:prstGeom>
          <a:noFill/>
          <a:ln cap="flat" cmpd="sng" w="19050">
            <a:solidFill>
              <a:srgbClr val="EDF9B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30" name="Google Shape;830;p54"/>
          <p:cNvSpPr/>
          <p:nvPr/>
        </p:nvSpPr>
        <p:spPr>
          <a:xfrm rot="-3721022">
            <a:off x="4728677" y="2133174"/>
            <a:ext cx="135547" cy="260100"/>
          </a:xfrm>
          <a:prstGeom prst="roundRect">
            <a:avLst>
              <a:gd fmla="val 13275" name="adj"/>
            </a:avLst>
          </a:prstGeom>
          <a:noFill/>
          <a:ln cap="flat" cmpd="sng" w="19050">
            <a:solidFill>
              <a:srgbClr val="EDF9B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31" name="Google Shape;831;p54"/>
          <p:cNvSpPr/>
          <p:nvPr/>
        </p:nvSpPr>
        <p:spPr>
          <a:xfrm>
            <a:off x="4478999" y="13252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32" name="Google Shape;832;p54"/>
          <p:cNvSpPr/>
          <p:nvPr/>
        </p:nvSpPr>
        <p:spPr>
          <a:xfrm>
            <a:off x="443799" y="15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33" name="Google Shape;833;p54"/>
          <p:cNvSpPr/>
          <p:nvPr/>
        </p:nvSpPr>
        <p:spPr>
          <a:xfrm>
            <a:off x="7152074" y="16265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34" name="Google Shape;834;p54"/>
          <p:cNvSpPr/>
          <p:nvPr/>
        </p:nvSpPr>
        <p:spPr>
          <a:xfrm>
            <a:off x="443799" y="20451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35" name="Google Shape;835;p54"/>
          <p:cNvSpPr/>
          <p:nvPr/>
        </p:nvSpPr>
        <p:spPr>
          <a:xfrm>
            <a:off x="443799" y="25073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836" name="Google Shape;836;p54"/>
          <p:cNvSpPr/>
          <p:nvPr/>
        </p:nvSpPr>
        <p:spPr>
          <a:xfrm rot="-3725310">
            <a:off x="7075466" y="2138981"/>
            <a:ext cx="188418" cy="326806"/>
          </a:xfrm>
          <a:prstGeom prst="roundRect">
            <a:avLst>
              <a:gd fmla="val 13275" name="adj"/>
            </a:avLst>
          </a:prstGeom>
          <a:noFill/>
          <a:ln cap="flat" cmpd="sng" w="19050">
            <a:solidFill>
              <a:srgbClr val="EDF9B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37" name="Google Shape;837;p54"/>
          <p:cNvSpPr/>
          <p:nvPr/>
        </p:nvSpPr>
        <p:spPr>
          <a:xfrm>
            <a:off x="6795424" y="21421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838" name="Google Shape;838;p54"/>
          <p:cNvSpPr/>
          <p:nvPr/>
        </p:nvSpPr>
        <p:spPr>
          <a:xfrm rot="-3995164">
            <a:off x="6636339" y="1257172"/>
            <a:ext cx="178171" cy="299463"/>
          </a:xfrm>
          <a:prstGeom prst="roundRect">
            <a:avLst>
              <a:gd fmla="val 13275" name="adj"/>
            </a:avLst>
          </a:prstGeom>
          <a:noFill/>
          <a:ln cap="flat" cmpd="sng" w="19050">
            <a:solidFill>
              <a:srgbClr val="EDF9B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39" name="Google Shape;839;p54"/>
          <p:cNvSpPr/>
          <p:nvPr/>
        </p:nvSpPr>
        <p:spPr>
          <a:xfrm>
            <a:off x="443799" y="29695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840" name="Google Shape;840;p54"/>
          <p:cNvSpPr/>
          <p:nvPr/>
        </p:nvSpPr>
        <p:spPr>
          <a:xfrm>
            <a:off x="7933124" y="22789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841" name="Google Shape;841;p54"/>
          <p:cNvSpPr/>
          <p:nvPr/>
        </p:nvSpPr>
        <p:spPr>
          <a:xfrm rot="-3722837">
            <a:off x="7795983" y="2474648"/>
            <a:ext cx="177283" cy="194206"/>
          </a:xfrm>
          <a:prstGeom prst="roundRect">
            <a:avLst>
              <a:gd fmla="val 44475" name="adj"/>
            </a:avLst>
          </a:prstGeom>
          <a:noFill/>
          <a:ln cap="flat" cmpd="sng" w="19050">
            <a:solidFill>
              <a:srgbClr val="EDF9B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42" name="Google Shape;842;p54"/>
          <p:cNvSpPr/>
          <p:nvPr/>
        </p:nvSpPr>
        <p:spPr>
          <a:xfrm rot="-3723094">
            <a:off x="7010895" y="1994873"/>
            <a:ext cx="122259" cy="140382"/>
          </a:xfrm>
          <a:prstGeom prst="roundRect">
            <a:avLst>
              <a:gd fmla="val 44475" name="adj"/>
            </a:avLst>
          </a:prstGeom>
          <a:noFill/>
          <a:ln cap="flat" cmpd="sng" w="19050">
            <a:solidFill>
              <a:srgbClr val="EDF9B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43" name="Google Shape;843;p54"/>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844" name="Google Shape;844;p54"/>
          <p:cNvSpPr/>
          <p:nvPr/>
        </p:nvSpPr>
        <p:spPr>
          <a:xfrm rot="-3725310">
            <a:off x="6732716" y="2875781"/>
            <a:ext cx="188418" cy="326806"/>
          </a:xfrm>
          <a:prstGeom prst="roundRect">
            <a:avLst>
              <a:gd fmla="val 13275" name="adj"/>
            </a:avLst>
          </a:prstGeom>
          <a:noFill/>
          <a:ln cap="flat" cmpd="sng" w="19050">
            <a:solidFill>
              <a:srgbClr val="EDF9B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45" name="Google Shape;845;p54"/>
          <p:cNvSpPr/>
          <p:nvPr/>
        </p:nvSpPr>
        <p:spPr>
          <a:xfrm>
            <a:off x="443799" y="34317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
        <p:nvSpPr>
          <p:cNvPr id="846" name="Google Shape;846;p54"/>
          <p:cNvSpPr/>
          <p:nvPr/>
        </p:nvSpPr>
        <p:spPr>
          <a:xfrm>
            <a:off x="6898074" y="28255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noFill/>
      </p:bgPr>
    </p:bg>
    <p:spTree>
      <p:nvGrpSpPr>
        <p:cNvPr id="334" name="Shape 334"/>
        <p:cNvGrpSpPr/>
        <p:nvPr/>
      </p:nvGrpSpPr>
      <p:grpSpPr>
        <a:xfrm>
          <a:off x="0" y="0"/>
          <a:ext cx="0" cy="0"/>
          <a:chOff x="0" y="0"/>
          <a:chExt cx="0" cy="0"/>
        </a:xfrm>
      </p:grpSpPr>
      <p:sp>
        <p:nvSpPr>
          <p:cNvPr id="335" name="Google Shape;335;p37"/>
          <p:cNvSpPr/>
          <p:nvPr/>
        </p:nvSpPr>
        <p:spPr>
          <a:xfrm>
            <a:off x="2899203" y="3141734"/>
            <a:ext cx="5787900" cy="1517700"/>
          </a:xfrm>
          <a:prstGeom prst="roundRect">
            <a:avLst>
              <a:gd fmla="val 8999"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36" name="Google Shape;336;p37"/>
          <p:cNvSpPr/>
          <p:nvPr/>
        </p:nvSpPr>
        <p:spPr>
          <a:xfrm>
            <a:off x="2899203" y="543266"/>
            <a:ext cx="5787900" cy="23715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37" name="Google Shape;337;p37"/>
          <p:cNvSpPr txBox="1"/>
          <p:nvPr/>
        </p:nvSpPr>
        <p:spPr>
          <a:xfrm>
            <a:off x="457203" y="571500"/>
            <a:ext cx="1944600" cy="802200"/>
          </a:xfrm>
          <a:prstGeom prst="rect">
            <a:avLst/>
          </a:prstGeom>
          <a:noFill/>
          <a:ln>
            <a:noFill/>
          </a:ln>
        </p:spPr>
        <p:txBody>
          <a:bodyPr anchorCtr="0" anchor="t" bIns="0" lIns="0" spcFirstLastPara="1" rIns="0" wrap="square" tIns="12375">
            <a:spAutoFit/>
          </a:bodyPr>
          <a:lstStyle/>
          <a:p>
            <a:pPr indent="0" lvl="0" marL="12700" marR="0" rtl="0" algn="l">
              <a:lnSpc>
                <a:spcPct val="90000"/>
              </a:lnSpc>
              <a:spcBef>
                <a:spcPts val="0"/>
              </a:spcBef>
              <a:spcAft>
                <a:spcPts val="0"/>
              </a:spcAft>
              <a:buClr>
                <a:srgbClr val="000000"/>
              </a:buClr>
              <a:buSzPts val="1200"/>
              <a:buFont typeface="Arial"/>
              <a:buNone/>
            </a:pPr>
            <a:r>
              <a:rPr i="0" lang="en-US" sz="1900" u="none" cap="none" strike="noStrike">
                <a:solidFill>
                  <a:schemeClr val="dk1"/>
                </a:solidFill>
                <a:latin typeface="Google Sans SemiBold"/>
                <a:ea typeface="Google Sans SemiBold"/>
                <a:cs typeface="Google Sans SemiBold"/>
                <a:sym typeface="Google Sans SemiBold"/>
              </a:rPr>
              <a:t>Environmental</a:t>
            </a:r>
            <a:br>
              <a:rPr lang="en-US" sz="1900">
                <a:solidFill>
                  <a:schemeClr val="dk1"/>
                </a:solidFill>
                <a:latin typeface="Google Sans SemiBold"/>
                <a:ea typeface="Google Sans SemiBold"/>
                <a:cs typeface="Google Sans SemiBold"/>
                <a:sym typeface="Google Sans SemiBold"/>
              </a:rPr>
            </a:br>
            <a:r>
              <a:rPr i="0" lang="en-US" sz="1900" u="none" cap="none" strike="noStrike">
                <a:solidFill>
                  <a:schemeClr val="dk1"/>
                </a:solidFill>
                <a:latin typeface="Google Sans SemiBold"/>
                <a:ea typeface="Google Sans SemiBold"/>
                <a:cs typeface="Google Sans SemiBold"/>
                <a:sym typeface="Google Sans SemiBold"/>
              </a:rPr>
              <a:t>sustainability</a:t>
            </a:r>
            <a:r>
              <a:rPr lang="en-US" sz="1900">
                <a:solidFill>
                  <a:schemeClr val="dk1"/>
                </a:solidFill>
                <a:latin typeface="Google Sans SemiBold"/>
                <a:ea typeface="Google Sans SemiBold"/>
                <a:cs typeface="Google Sans SemiBold"/>
                <a:sym typeface="Google Sans SemiBold"/>
              </a:rPr>
              <a:t> </a:t>
            </a:r>
            <a:r>
              <a:rPr i="0" lang="en-US" sz="1900" u="none" cap="none" strike="noStrike">
                <a:solidFill>
                  <a:schemeClr val="dk1"/>
                </a:solidFill>
                <a:latin typeface="Google Sans SemiBold"/>
                <a:ea typeface="Google Sans SemiBold"/>
                <a:cs typeface="Google Sans SemiBold"/>
                <a:sym typeface="Google Sans SemiBold"/>
              </a:rPr>
              <a:t>at Google</a:t>
            </a:r>
            <a:endParaRPr i="0" sz="1900" u="none" cap="none" strike="noStrike">
              <a:solidFill>
                <a:schemeClr val="dk1"/>
              </a:solidFill>
              <a:latin typeface="Google Sans SemiBold"/>
              <a:ea typeface="Google Sans SemiBold"/>
              <a:cs typeface="Google Sans SemiBold"/>
              <a:sym typeface="Google Sans SemiBold"/>
            </a:endParaRPr>
          </a:p>
        </p:txBody>
      </p:sp>
      <p:sp>
        <p:nvSpPr>
          <p:cNvPr id="338" name="Google Shape;338;p37"/>
          <p:cNvSpPr txBox="1"/>
          <p:nvPr/>
        </p:nvSpPr>
        <p:spPr>
          <a:xfrm>
            <a:off x="457203" y="3198594"/>
            <a:ext cx="1861800" cy="538800"/>
          </a:xfrm>
          <a:prstGeom prst="rect">
            <a:avLst/>
          </a:prstGeom>
          <a:noFill/>
          <a:ln>
            <a:noFill/>
          </a:ln>
        </p:spPr>
        <p:txBody>
          <a:bodyPr anchorCtr="0" anchor="t" bIns="0" lIns="0" spcFirstLastPara="1" rIns="0" wrap="square" tIns="12375">
            <a:spAutoFit/>
          </a:bodyPr>
          <a:lstStyle/>
          <a:p>
            <a:pPr indent="0" lvl="0" marL="12700" marR="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Who is this Guide for?</a:t>
            </a:r>
            <a:endParaRPr i="0" sz="1900" u="none" cap="none" strike="noStrike">
              <a:solidFill>
                <a:schemeClr val="dk1"/>
              </a:solidFill>
              <a:latin typeface="Google Sans SemiBold"/>
              <a:ea typeface="Google Sans SemiBold"/>
              <a:cs typeface="Google Sans SemiBold"/>
              <a:sym typeface="Google Sans SemiBold"/>
            </a:endParaRPr>
          </a:p>
        </p:txBody>
      </p:sp>
      <p:sp>
        <p:nvSpPr>
          <p:cNvPr id="339" name="Google Shape;339;p37"/>
          <p:cNvSpPr txBox="1"/>
          <p:nvPr/>
        </p:nvSpPr>
        <p:spPr>
          <a:xfrm>
            <a:off x="3238211" y="861250"/>
            <a:ext cx="5196900" cy="11670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rgbClr val="000000"/>
              </a:buClr>
              <a:buSzPts val="1200"/>
              <a:buFont typeface="Arial"/>
              <a:buNone/>
            </a:pPr>
            <a:r>
              <a:rPr i="0" lang="en-US" sz="1000" u="none" cap="none" strike="noStrike">
                <a:solidFill>
                  <a:schemeClr val="dk1"/>
                </a:solidFill>
                <a:latin typeface="Google Sans SemiBold"/>
                <a:ea typeface="Google Sans SemiBold"/>
                <a:cs typeface="Google Sans SemiBold"/>
                <a:sym typeface="Google Sans SemiBold"/>
              </a:rPr>
              <a:t>At Google, operating i</a:t>
            </a:r>
            <a:r>
              <a:rPr i="0" lang="en-US" sz="1000" u="none" cap="none" strike="noStrike">
                <a:solidFill>
                  <a:schemeClr val="dk1"/>
                </a:solidFill>
                <a:latin typeface="Google Sans SemiBold"/>
                <a:ea typeface="Google Sans SemiBold"/>
                <a:cs typeface="Google Sans SemiBold"/>
                <a:sym typeface="Google Sans SemiBold"/>
              </a:rPr>
              <a:t>n an environmentally sustainable way</a:t>
            </a:r>
            <a:r>
              <a:rPr lang="en-US" sz="1000">
                <a:solidFill>
                  <a:schemeClr val="dk1"/>
                </a:solidFill>
                <a:latin typeface="Google Sans SemiBold"/>
                <a:ea typeface="Google Sans SemiBold"/>
                <a:cs typeface="Google Sans SemiBold"/>
                <a:sym typeface="Google Sans SemiBold"/>
              </a:rPr>
              <a:t> </a:t>
            </a:r>
            <a:r>
              <a:rPr i="0" lang="en-US" sz="1000" u="none" cap="none" strike="noStrike">
                <a:solidFill>
                  <a:schemeClr val="dk1"/>
                </a:solidFill>
                <a:latin typeface="Google Sans SemiBold"/>
                <a:ea typeface="Google Sans SemiBold"/>
                <a:cs typeface="Google Sans SemiBold"/>
                <a:sym typeface="Google Sans SemiBold"/>
              </a:rPr>
              <a:t>has been a core value from </a:t>
            </a:r>
            <a:r>
              <a:rPr lang="en-US" sz="1000">
                <a:solidFill>
                  <a:schemeClr val="dk1"/>
                </a:solidFill>
                <a:latin typeface="Google Sans SemiBold"/>
                <a:ea typeface="Google Sans SemiBold"/>
                <a:cs typeface="Google Sans SemiBold"/>
                <a:sym typeface="Google Sans SemiBold"/>
              </a:rPr>
              <a:t>our</a:t>
            </a:r>
            <a:r>
              <a:rPr i="0" lang="en-US" sz="1000" u="none" cap="none" strike="noStrike">
                <a:solidFill>
                  <a:schemeClr val="dk1"/>
                </a:solidFill>
                <a:latin typeface="Google Sans SemiBold"/>
                <a:ea typeface="Google Sans SemiBold"/>
                <a:cs typeface="Google Sans SemiBold"/>
                <a:sym typeface="Google Sans SemiBold"/>
              </a:rPr>
              <a:t> beginnin</a:t>
            </a:r>
            <a:r>
              <a:rPr i="0" lang="en-US" sz="1000" u="none" cap="none" strike="noStrike">
                <a:solidFill>
                  <a:schemeClr val="dk1"/>
                </a:solidFill>
                <a:latin typeface="Google Sans SemiBold"/>
                <a:ea typeface="Google Sans SemiBold"/>
                <a:cs typeface="Google Sans SemiBold"/>
                <a:sym typeface="Google Sans SemiBold"/>
              </a:rPr>
              <a:t>g</a:t>
            </a:r>
            <a:r>
              <a:rPr i="0" lang="en-US" sz="1000" u="none" cap="none" strike="noStrike">
                <a:solidFill>
                  <a:schemeClr val="dk1"/>
                </a:solidFill>
                <a:latin typeface="Google Sans"/>
                <a:ea typeface="Google Sans"/>
                <a:cs typeface="Google Sans"/>
                <a:sym typeface="Google Sans"/>
              </a:rPr>
              <a:t>.</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600"/>
              </a:spcBef>
              <a:spcAft>
                <a:spcPts val="0"/>
              </a:spcAft>
              <a:buClr>
                <a:srgbClr val="000000"/>
              </a:buClr>
              <a:buSzPts val="1200"/>
              <a:buFont typeface="Arial"/>
              <a:buNone/>
            </a:pPr>
            <a:r>
              <a:rPr i="0" lang="en-US" sz="1000" u="none" cap="none" strike="noStrike">
                <a:solidFill>
                  <a:schemeClr val="dk1"/>
                </a:solidFill>
                <a:latin typeface="Google Sans"/>
                <a:ea typeface="Google Sans"/>
                <a:cs typeface="Google Sans"/>
                <a:sym typeface="Google Sans"/>
              </a:rPr>
              <a:t>As our business has</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evolv</a:t>
            </a:r>
            <a:r>
              <a:rPr i="0" lang="en-US" sz="1000" u="none" cap="none" strike="noStrike">
                <a:solidFill>
                  <a:schemeClr val="dk1"/>
                </a:solidFill>
                <a:latin typeface="Google Sans"/>
                <a:ea typeface="Google Sans"/>
                <a:cs typeface="Google Sans"/>
                <a:sym typeface="Google Sans"/>
              </a:rPr>
              <a:t>ed to inclu</a:t>
            </a:r>
            <a:r>
              <a:rPr i="0" lang="en-US" sz="1000" u="none" cap="none" strike="noStrike">
                <a:solidFill>
                  <a:schemeClr val="dk1"/>
                </a:solidFill>
                <a:latin typeface="Google Sans"/>
                <a:ea typeface="Google Sans"/>
                <a:cs typeface="Google Sans"/>
                <a:sym typeface="Google Sans"/>
              </a:rPr>
              <a:t>de the manufacturing of electronic products, we’ve continually expanded our efforts to improve each product’s</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environmental performance and minimize Google’s impact on</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the world around us.</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rgbClr val="000000"/>
              </a:buClr>
              <a:buSzPts val="1200"/>
              <a:buFont typeface="Arial"/>
              <a:buNone/>
            </a:pPr>
            <a:r>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This report details how recyclers can disassemble the Pixel 9 to recover raw materials. </a:t>
            </a:r>
            <a:endParaRPr sz="1000">
              <a:solidFill>
                <a:schemeClr val="dk1"/>
              </a:solidFill>
              <a:latin typeface="Google Sans"/>
              <a:ea typeface="Google Sans"/>
              <a:cs typeface="Google Sans"/>
              <a:sym typeface="Google Sans"/>
            </a:endParaRPr>
          </a:p>
        </p:txBody>
      </p:sp>
      <p:sp>
        <p:nvSpPr>
          <p:cNvPr id="340" name="Google Shape;340;p37"/>
          <p:cNvSpPr txBox="1"/>
          <p:nvPr/>
        </p:nvSpPr>
        <p:spPr>
          <a:xfrm>
            <a:off x="3238211" y="3393969"/>
            <a:ext cx="5196900" cy="9360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SemiBold"/>
                <a:ea typeface="Google Sans SemiBold"/>
                <a:cs typeface="Google Sans SemiBold"/>
                <a:sym typeface="Google Sans SemiBold"/>
              </a:rPr>
              <a:t>This guide is intended for professional recyclers who are trained in electronics recycling and understand the risks involved with doing so. </a:t>
            </a:r>
            <a:r>
              <a:rPr b="1" lang="en-US" sz="1000">
                <a:solidFill>
                  <a:schemeClr val="dk1"/>
                </a:solidFill>
                <a:latin typeface="Google Sans"/>
                <a:ea typeface="Google Sans"/>
                <a:cs typeface="Google Sans"/>
                <a:sym typeface="Google Sans"/>
              </a:rPr>
              <a:t>This recycling guide is not intended in any way to serve as repair instructions.</a:t>
            </a:r>
            <a:r>
              <a:rPr lang="en-US" sz="1000">
                <a:solidFill>
                  <a:schemeClr val="dk1"/>
                </a:solidFill>
                <a:latin typeface="Google Sans"/>
                <a:ea typeface="Google Sans"/>
                <a:cs typeface="Google Sans"/>
                <a:sym typeface="Google Sans"/>
              </a:rPr>
              <a:t>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Please follow all relevant local-federal regulations and applicable in</a:t>
            </a:r>
            <a:r>
              <a:rPr lang="en-US" sz="1000">
                <a:solidFill>
                  <a:schemeClr val="dk1"/>
                </a:solidFill>
                <a:latin typeface="Google Sans"/>
                <a:ea typeface="Google Sans"/>
                <a:cs typeface="Google Sans"/>
                <a:sym typeface="Google Sans"/>
              </a:rPr>
              <a:t>ternational standards for electronic recycl</a:t>
            </a:r>
            <a:r>
              <a:rPr lang="en-US" sz="1000">
                <a:solidFill>
                  <a:schemeClr val="dk1"/>
                </a:solidFill>
                <a:latin typeface="Google Sans"/>
                <a:ea typeface="Google Sans"/>
                <a:cs typeface="Google Sans"/>
                <a:sym typeface="Google Sans"/>
              </a:rPr>
              <a:t>ing as you follow this guide.</a:t>
            </a:r>
            <a:endParaRPr sz="1000">
              <a:solidFill>
                <a:schemeClr val="dk1"/>
              </a:solidFill>
              <a:latin typeface="Google Sans"/>
              <a:ea typeface="Google Sans"/>
              <a:cs typeface="Google Sans"/>
              <a:sym typeface="Google Sans"/>
            </a:endParaRPr>
          </a:p>
        </p:txBody>
      </p:sp>
      <p:sp>
        <p:nvSpPr>
          <p:cNvPr id="341" name="Google Shape;341;p3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342" name="Google Shape;342;p37"/>
          <p:cNvSpPr txBox="1"/>
          <p:nvPr/>
        </p:nvSpPr>
        <p:spPr>
          <a:xfrm>
            <a:off x="3252214" y="2201973"/>
            <a:ext cx="4865700" cy="3204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To provide feedback or for </a:t>
            </a:r>
            <a:r>
              <a:rPr lang="en-US" sz="1000">
                <a:solidFill>
                  <a:schemeClr val="dk1"/>
                </a:solidFill>
                <a:latin typeface="Google Sans"/>
                <a:ea typeface="Google Sans"/>
                <a:cs typeface="Google Sans"/>
                <a:sym typeface="Google Sans"/>
              </a:rPr>
              <a:t>questions about this guide, please email </a:t>
            </a:r>
            <a:r>
              <a:rPr lang="en-US" sz="1000">
                <a:solidFill>
                  <a:schemeClr val="dk1"/>
                </a:solidFill>
                <a:latin typeface="Google Sans"/>
                <a:ea typeface="Google Sans"/>
                <a:cs typeface="Google Sans"/>
                <a:sym typeface="Google Sans"/>
              </a:rPr>
              <a:t>Recycling@Google.com</a:t>
            </a:r>
            <a:r>
              <a:rPr lang="en-US" sz="1000">
                <a:solidFill>
                  <a:schemeClr val="dk1"/>
                </a:solidFill>
                <a:latin typeface="Google Sans"/>
                <a:ea typeface="Google Sans"/>
                <a:cs typeface="Google Sans"/>
                <a:sym typeface="Google Sans"/>
              </a:rPr>
              <a:t>.</a:t>
            </a:r>
            <a:endParaRPr sz="1000">
              <a:solidFill>
                <a:schemeClr val="dk1"/>
              </a:solidFill>
              <a:latin typeface="Google Sans"/>
              <a:ea typeface="Google Sans"/>
              <a:cs typeface="Google Sans"/>
              <a:sym typeface="Google Sans"/>
            </a:endParaRPr>
          </a:p>
        </p:txBody>
      </p:sp>
      <p:sp>
        <p:nvSpPr>
          <p:cNvPr id="343" name="Google Shape;343;p37"/>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344" name="Google Shape;344;p37"/>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0" name="Shape 850"/>
        <p:cNvGrpSpPr/>
        <p:nvPr/>
      </p:nvGrpSpPr>
      <p:grpSpPr>
        <a:xfrm>
          <a:off x="0" y="0"/>
          <a:ext cx="0" cy="0"/>
          <a:chOff x="0" y="0"/>
          <a:chExt cx="0" cy="0"/>
        </a:xfrm>
      </p:grpSpPr>
      <p:sp>
        <p:nvSpPr>
          <p:cNvPr id="851" name="Google Shape;851;p5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52" name="Google Shape;852;p55"/>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07</a:t>
            </a:r>
            <a:endParaRPr sz="2400">
              <a:solidFill>
                <a:schemeClr val="lt2"/>
              </a:solidFill>
              <a:latin typeface="Google Sans SemiBold"/>
              <a:ea typeface="Google Sans SemiBold"/>
              <a:cs typeface="Google Sans SemiBold"/>
              <a:sym typeface="Google Sans SemiBold"/>
            </a:endParaRPr>
          </a:p>
        </p:txBody>
      </p:sp>
      <p:sp>
        <p:nvSpPr>
          <p:cNvPr id="853" name="Google Shape;853;p55"/>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Battery</a:t>
            </a:r>
            <a:endParaRPr sz="1900">
              <a:solidFill>
                <a:schemeClr val="dk1"/>
              </a:solidFill>
              <a:latin typeface="Google Sans SemiBold"/>
              <a:ea typeface="Google Sans SemiBold"/>
              <a:cs typeface="Google Sans SemiBold"/>
              <a:sym typeface="Google Sans SemiBold"/>
            </a:endParaRPr>
          </a:p>
        </p:txBody>
      </p:sp>
      <p:sp>
        <p:nvSpPr>
          <p:cNvPr id="854" name="Google Shape;854;p55"/>
          <p:cNvSpPr txBox="1"/>
          <p:nvPr/>
        </p:nvSpPr>
        <p:spPr>
          <a:xfrm>
            <a:off x="449950" y="1582900"/>
            <a:ext cx="4444800" cy="36942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Although some recyclers may pry the battery out, we recommend first applying 99.9% isopropyl alcohol under the battery to compromise the adhesive.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Al</a:t>
            </a:r>
            <a:r>
              <a:rPr lang="en-US" sz="1000">
                <a:solidFill>
                  <a:schemeClr val="dk1"/>
                </a:solidFill>
                <a:latin typeface="Google Sans"/>
                <a:ea typeface="Google Sans"/>
                <a:cs typeface="Google Sans"/>
                <a:sym typeface="Google Sans"/>
              </a:rPr>
              <a:t>ternatively, a recycler</a:t>
            </a:r>
            <a:r>
              <a:rPr lang="en-US" sz="1000">
                <a:solidFill>
                  <a:schemeClr val="dk1"/>
                </a:solidFill>
                <a:latin typeface="Google Sans"/>
                <a:ea typeface="Google Sans"/>
                <a:cs typeface="Google Sans"/>
                <a:sym typeface="Google Sans"/>
              </a:rPr>
              <a:t> </a:t>
            </a:r>
            <a:r>
              <a:rPr lang="en-US" sz="1000">
                <a:solidFill>
                  <a:schemeClr val="dk1"/>
                </a:solidFill>
                <a:latin typeface="Google Sans"/>
                <a:ea typeface="Google Sans"/>
                <a:cs typeface="Google Sans"/>
                <a:sym typeface="Google Sans"/>
              </a:rPr>
              <a:t>could heat the adhesive under the battery to 158℉ (70 ℃) to weaken the adhesive bond. We </a:t>
            </a:r>
            <a:r>
              <a:rPr lang="en-US" sz="1000">
                <a:solidFill>
                  <a:schemeClr val="dk1"/>
                </a:solidFill>
                <a:latin typeface="Google Sans"/>
                <a:ea typeface="Google Sans"/>
                <a:cs typeface="Google Sans"/>
                <a:sym typeface="Google Sans"/>
              </a:rPr>
              <a:t>recommend</a:t>
            </a:r>
            <a:r>
              <a:rPr lang="en-US" sz="1000">
                <a:solidFill>
                  <a:schemeClr val="dk1"/>
                </a:solidFill>
                <a:latin typeface="Google Sans"/>
                <a:ea typeface="Google Sans"/>
                <a:cs typeface="Google Sans"/>
                <a:sym typeface="Google Sans"/>
              </a:rPr>
              <a:t> a duration of 10 minutes on the hot plate. Use caution. The heating plate is a hot surface and it could cause burns.</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Battery must be recycled with specialized processes such as pyrometallurgy or hydrometallurgy.</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Cobalt</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Lithium</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Nickel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Precious Metals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connectors of flex cable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55" name="Google Shape;855;p55"/>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856" name="Google Shape;856;p55"/>
          <p:cNvPicPr preferRelativeResize="0"/>
          <p:nvPr/>
        </p:nvPicPr>
        <p:blipFill>
          <a:blip r:embed="rId3">
            <a:alphaModFix/>
          </a:blip>
          <a:stretch>
            <a:fillRect/>
          </a:stretch>
        </p:blipFill>
        <p:spPr>
          <a:xfrm>
            <a:off x="5001400" y="1538612"/>
            <a:ext cx="3491882" cy="2426712"/>
          </a:xfrm>
          <a:prstGeom prst="rect">
            <a:avLst/>
          </a:prstGeom>
          <a:noFill/>
          <a:ln>
            <a:noFill/>
          </a:ln>
        </p:spPr>
      </p:pic>
      <p:sp>
        <p:nvSpPr>
          <p:cNvPr id="857" name="Google Shape;857;p55"/>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61" name="Shape 861"/>
        <p:cNvGrpSpPr/>
        <p:nvPr/>
      </p:nvGrpSpPr>
      <p:grpSpPr>
        <a:xfrm>
          <a:off x="0" y="0"/>
          <a:ext cx="0" cy="0"/>
          <a:chOff x="0" y="0"/>
          <a:chExt cx="0" cy="0"/>
        </a:xfrm>
      </p:grpSpPr>
      <p:sp>
        <p:nvSpPr>
          <p:cNvPr id="862" name="Google Shape;862;p56"/>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63" name="Google Shape;863;p56"/>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08</a:t>
            </a:r>
            <a:endParaRPr sz="2400">
              <a:solidFill>
                <a:schemeClr val="lt2"/>
              </a:solidFill>
              <a:latin typeface="Google Sans SemiBold"/>
              <a:ea typeface="Google Sans SemiBold"/>
              <a:cs typeface="Google Sans SemiBold"/>
              <a:sym typeface="Google Sans SemiBold"/>
            </a:endParaRPr>
          </a:p>
        </p:txBody>
      </p:sp>
      <p:sp>
        <p:nvSpPr>
          <p:cNvPr id="864" name="Google Shape;864;p56"/>
          <p:cNvSpPr txBox="1"/>
          <p:nvPr/>
        </p:nvSpPr>
        <p:spPr>
          <a:xfrm>
            <a:off x="452375" y="1049950"/>
            <a:ext cx="40818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Display &amp; Cover Glass</a:t>
            </a:r>
            <a:endParaRPr sz="1900">
              <a:solidFill>
                <a:schemeClr val="dk1"/>
              </a:solidFill>
              <a:latin typeface="Google Sans SemiBold"/>
              <a:ea typeface="Google Sans SemiBold"/>
              <a:cs typeface="Google Sans SemiBold"/>
              <a:sym typeface="Google Sans SemiBold"/>
            </a:endParaRPr>
          </a:p>
        </p:txBody>
      </p:sp>
      <p:sp>
        <p:nvSpPr>
          <p:cNvPr id="865" name="Google Shape;865;p56"/>
          <p:cNvSpPr txBox="1"/>
          <p:nvPr/>
        </p:nvSpPr>
        <p:spPr>
          <a:xfrm>
            <a:off x="449953" y="1506691"/>
            <a:ext cx="3246600" cy="2924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If possible, heat device to loosen adhesive. Use prying device with thin edge to lift </a:t>
            </a:r>
            <a:r>
              <a:rPr lang="en-US" sz="1000">
                <a:solidFill>
                  <a:schemeClr val="dk1"/>
                </a:solidFill>
                <a:latin typeface="Google Sans"/>
                <a:ea typeface="Google Sans"/>
                <a:cs typeface="Google Sans"/>
                <a:sym typeface="Google Sans"/>
              </a:rPr>
              <a:t>back</a:t>
            </a:r>
            <a:r>
              <a:rPr lang="en-US" sz="1000">
                <a:solidFill>
                  <a:schemeClr val="dk1"/>
                </a:solidFill>
                <a:latin typeface="Google Sans"/>
                <a:ea typeface="Google Sans"/>
                <a:cs typeface="Google Sans"/>
                <a:sym typeface="Google Sans"/>
              </a:rPr>
              <a:t> cover off of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The display also includes a number of flexible printed circuit boards, which can be pried off.</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Glass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Film Backing</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in Display Flex Cable</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Steel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flex cable Connector</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66" name="Google Shape;866;p56"/>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867" name="Google Shape;867;p56"/>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Wear protective gloves and safety glasses when handling damaged parts.</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pic>
        <p:nvPicPr>
          <p:cNvPr id="868" name="Google Shape;868;p56"/>
          <p:cNvPicPr preferRelativeResize="0"/>
          <p:nvPr/>
        </p:nvPicPr>
        <p:blipFill>
          <a:blip r:embed="rId3">
            <a:alphaModFix/>
          </a:blip>
          <a:stretch>
            <a:fillRect/>
          </a:stretch>
        </p:blipFill>
        <p:spPr>
          <a:xfrm>
            <a:off x="661235" y="4093476"/>
            <a:ext cx="158923" cy="217500"/>
          </a:xfrm>
          <a:prstGeom prst="rect">
            <a:avLst/>
          </a:prstGeom>
          <a:noFill/>
          <a:ln>
            <a:noFill/>
          </a:ln>
        </p:spPr>
      </p:pic>
      <p:pic>
        <p:nvPicPr>
          <p:cNvPr id="869" name="Google Shape;869;p56"/>
          <p:cNvPicPr preferRelativeResize="0"/>
          <p:nvPr/>
        </p:nvPicPr>
        <p:blipFill>
          <a:blip r:embed="rId4">
            <a:alphaModFix/>
          </a:blip>
          <a:stretch>
            <a:fillRect/>
          </a:stretch>
        </p:blipFill>
        <p:spPr>
          <a:xfrm>
            <a:off x="4534175" y="1146725"/>
            <a:ext cx="3976400" cy="2839044"/>
          </a:xfrm>
          <a:prstGeom prst="rect">
            <a:avLst/>
          </a:prstGeom>
          <a:noFill/>
          <a:ln>
            <a:noFill/>
          </a:ln>
        </p:spPr>
      </p:pic>
      <p:sp>
        <p:nvSpPr>
          <p:cNvPr id="870" name="Google Shape;870;p56"/>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74" name="Shape 874"/>
        <p:cNvGrpSpPr/>
        <p:nvPr/>
      </p:nvGrpSpPr>
      <p:grpSpPr>
        <a:xfrm>
          <a:off x="0" y="0"/>
          <a:ext cx="0" cy="0"/>
          <a:chOff x="0" y="0"/>
          <a:chExt cx="0" cy="0"/>
        </a:xfrm>
      </p:grpSpPr>
      <p:sp>
        <p:nvSpPr>
          <p:cNvPr id="875" name="Google Shape;875;p5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76" name="Google Shape;876;p57"/>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09</a:t>
            </a:r>
            <a:endParaRPr sz="2400">
              <a:solidFill>
                <a:schemeClr val="lt2"/>
              </a:solidFill>
              <a:latin typeface="Google Sans SemiBold"/>
              <a:ea typeface="Google Sans SemiBold"/>
              <a:cs typeface="Google Sans SemiBold"/>
              <a:sym typeface="Google Sans SemiBold"/>
            </a:endParaRPr>
          </a:p>
        </p:txBody>
      </p:sp>
      <p:sp>
        <p:nvSpPr>
          <p:cNvPr id="877" name="Google Shape;877;p57"/>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Front Camera</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878" name="Google Shape;878;p57"/>
          <p:cNvSpPr txBox="1"/>
          <p:nvPr/>
        </p:nvSpPr>
        <p:spPr>
          <a:xfrm>
            <a:off x="449953" y="1582891"/>
            <a:ext cx="3246600" cy="23088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 recycler may wish to remove the front camera module from the main logic board.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Here the front camera module is highlighted.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(sheet) Front Cam Backer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Minimal Amount (0.06 g) Rare Earth Element in Front Cam Magnet</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flex cable Connector</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79" name="Google Shape;879;p57"/>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880" name="Google Shape;880;p57"/>
          <p:cNvPicPr preferRelativeResize="0"/>
          <p:nvPr/>
        </p:nvPicPr>
        <p:blipFill>
          <a:blip r:embed="rId3">
            <a:alphaModFix/>
          </a:blip>
          <a:stretch>
            <a:fillRect/>
          </a:stretch>
        </p:blipFill>
        <p:spPr>
          <a:xfrm>
            <a:off x="4208422" y="884449"/>
            <a:ext cx="3984675" cy="3275850"/>
          </a:xfrm>
          <a:prstGeom prst="rect">
            <a:avLst/>
          </a:prstGeom>
          <a:noFill/>
          <a:ln>
            <a:noFill/>
          </a:ln>
        </p:spPr>
      </p:pic>
      <p:sp>
        <p:nvSpPr>
          <p:cNvPr id="881" name="Google Shape;881;p57"/>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5" name="Shape 885"/>
        <p:cNvGrpSpPr/>
        <p:nvPr/>
      </p:nvGrpSpPr>
      <p:grpSpPr>
        <a:xfrm>
          <a:off x="0" y="0"/>
          <a:ext cx="0" cy="0"/>
          <a:chOff x="0" y="0"/>
          <a:chExt cx="0" cy="0"/>
        </a:xfrm>
      </p:grpSpPr>
      <p:sp>
        <p:nvSpPr>
          <p:cNvPr id="886" name="Google Shape;886;p58"/>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87" name="Google Shape;887;p58"/>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10</a:t>
            </a:r>
            <a:endParaRPr sz="2400">
              <a:solidFill>
                <a:schemeClr val="lt2"/>
              </a:solidFill>
              <a:latin typeface="Google Sans SemiBold"/>
              <a:ea typeface="Google Sans SemiBold"/>
              <a:cs typeface="Google Sans SemiBold"/>
              <a:sym typeface="Google Sans SemiBold"/>
            </a:endParaRPr>
          </a:p>
        </p:txBody>
      </p:sp>
      <p:sp>
        <p:nvSpPr>
          <p:cNvPr id="888" name="Google Shape;888;p58"/>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MLB Screws</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889" name="Google Shape;889;p58"/>
          <p:cNvSpPr txBox="1"/>
          <p:nvPr/>
        </p:nvSpPr>
        <p:spPr>
          <a:xfrm>
            <a:off x="449953" y="1582891"/>
            <a:ext cx="3246600" cy="20010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logic board screw with the torx plus 3IP screwdriver.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logic board screw with a standoff 2.5 mm screwdriver.</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90" name="Google Shape;890;p58"/>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891" name="Google Shape;891;p58"/>
          <p:cNvPicPr preferRelativeResize="0"/>
          <p:nvPr/>
        </p:nvPicPr>
        <p:blipFill>
          <a:blip r:embed="rId3">
            <a:alphaModFix/>
          </a:blip>
          <a:stretch>
            <a:fillRect/>
          </a:stretch>
        </p:blipFill>
        <p:spPr>
          <a:xfrm>
            <a:off x="4289825" y="1429375"/>
            <a:ext cx="3881625" cy="2746926"/>
          </a:xfrm>
          <a:prstGeom prst="rect">
            <a:avLst/>
          </a:prstGeom>
          <a:noFill/>
          <a:ln>
            <a:noFill/>
          </a:ln>
        </p:spPr>
      </p:pic>
      <p:sp>
        <p:nvSpPr>
          <p:cNvPr id="892" name="Google Shape;892;p58"/>
          <p:cNvSpPr/>
          <p:nvPr/>
        </p:nvSpPr>
        <p:spPr>
          <a:xfrm>
            <a:off x="443799" y="15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93" name="Google Shape;893;p58"/>
          <p:cNvSpPr/>
          <p:nvPr/>
        </p:nvSpPr>
        <p:spPr>
          <a:xfrm>
            <a:off x="5861449" y="15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94" name="Google Shape;894;p58"/>
          <p:cNvSpPr/>
          <p:nvPr/>
        </p:nvSpPr>
        <p:spPr>
          <a:xfrm>
            <a:off x="7671199" y="22591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95" name="Google Shape;895;p58"/>
          <p:cNvSpPr/>
          <p:nvPr/>
        </p:nvSpPr>
        <p:spPr>
          <a:xfrm>
            <a:off x="443799" y="20229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96" name="Google Shape;896;p58"/>
          <p:cNvSpPr/>
          <p:nvPr/>
        </p:nvSpPr>
        <p:spPr>
          <a:xfrm>
            <a:off x="4782424" y="19705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97" name="Google Shape;897;p58"/>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1" name="Shape 901"/>
        <p:cNvGrpSpPr/>
        <p:nvPr/>
      </p:nvGrpSpPr>
      <p:grpSpPr>
        <a:xfrm>
          <a:off x="0" y="0"/>
          <a:ext cx="0" cy="0"/>
          <a:chOff x="0" y="0"/>
          <a:chExt cx="0" cy="0"/>
        </a:xfrm>
      </p:grpSpPr>
      <p:sp>
        <p:nvSpPr>
          <p:cNvPr id="902" name="Google Shape;902;p59"/>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03" name="Google Shape;903;p59"/>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11</a:t>
            </a:r>
            <a:endParaRPr sz="2400">
              <a:solidFill>
                <a:schemeClr val="lt2"/>
              </a:solidFill>
              <a:latin typeface="Google Sans SemiBold"/>
              <a:ea typeface="Google Sans SemiBold"/>
              <a:cs typeface="Google Sans SemiBold"/>
              <a:sym typeface="Google Sans SemiBold"/>
            </a:endParaRPr>
          </a:p>
        </p:txBody>
      </p:sp>
      <p:sp>
        <p:nvSpPr>
          <p:cNvPr id="904" name="Google Shape;904;p59"/>
          <p:cNvSpPr txBox="1"/>
          <p:nvPr/>
        </p:nvSpPr>
        <p:spPr>
          <a:xfrm>
            <a:off x="452375" y="1049953"/>
            <a:ext cx="3498900" cy="24369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Main Logic Board </a:t>
            </a:r>
            <a:r>
              <a:rPr lang="en-US" sz="1100">
                <a:solidFill>
                  <a:schemeClr val="dk1"/>
                </a:solidFill>
                <a:latin typeface="Google Sans SemiBold"/>
                <a:ea typeface="Google Sans SemiBold"/>
                <a:cs typeface="Google Sans SemiBold"/>
                <a:sym typeface="Google Sans SemiBold"/>
              </a:rPr>
              <a:t>(and ANT4 board)</a:t>
            </a:r>
            <a:endParaRPr sz="11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05" name="Google Shape;905;p59"/>
          <p:cNvSpPr txBox="1"/>
          <p:nvPr/>
        </p:nvSpPr>
        <p:spPr>
          <a:xfrm>
            <a:off x="449953" y="1582891"/>
            <a:ext cx="3246600" cy="26166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Prying tool, if necessary, to lift the main logic board and components out of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This component includes small quantities of a number of notable materials that could be recovered, including:</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Precious metal coatings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Silicone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06" name="Google Shape;906;p59"/>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907" name="Google Shape;907;p59"/>
          <p:cNvPicPr preferRelativeResize="0"/>
          <p:nvPr/>
        </p:nvPicPr>
        <p:blipFill>
          <a:blip r:embed="rId3">
            <a:alphaModFix/>
          </a:blip>
          <a:stretch>
            <a:fillRect/>
          </a:stretch>
        </p:blipFill>
        <p:spPr>
          <a:xfrm>
            <a:off x="4844100" y="161600"/>
            <a:ext cx="2600924" cy="2154900"/>
          </a:xfrm>
          <a:prstGeom prst="rect">
            <a:avLst/>
          </a:prstGeom>
          <a:noFill/>
          <a:ln>
            <a:noFill/>
          </a:ln>
        </p:spPr>
      </p:pic>
      <p:pic>
        <p:nvPicPr>
          <p:cNvPr id="908" name="Google Shape;908;p59"/>
          <p:cNvPicPr preferRelativeResize="0"/>
          <p:nvPr/>
        </p:nvPicPr>
        <p:blipFill>
          <a:blip r:embed="rId4">
            <a:alphaModFix/>
          </a:blip>
          <a:stretch>
            <a:fillRect/>
          </a:stretch>
        </p:blipFill>
        <p:spPr>
          <a:xfrm>
            <a:off x="4546026" y="2458600"/>
            <a:ext cx="3326940" cy="2436899"/>
          </a:xfrm>
          <a:prstGeom prst="rect">
            <a:avLst/>
          </a:prstGeom>
          <a:noFill/>
          <a:ln>
            <a:noFill/>
          </a:ln>
        </p:spPr>
      </p:pic>
      <p:sp>
        <p:nvSpPr>
          <p:cNvPr id="909" name="Google Shape;909;p59"/>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13" name="Shape 913"/>
        <p:cNvGrpSpPr/>
        <p:nvPr/>
      </p:nvGrpSpPr>
      <p:grpSpPr>
        <a:xfrm>
          <a:off x="0" y="0"/>
          <a:ext cx="0" cy="0"/>
          <a:chOff x="0" y="0"/>
          <a:chExt cx="0" cy="0"/>
        </a:xfrm>
      </p:grpSpPr>
      <p:sp>
        <p:nvSpPr>
          <p:cNvPr id="914" name="Google Shape;914;p60"/>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15" name="Google Shape;915;p60"/>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12</a:t>
            </a:r>
            <a:endParaRPr sz="2400">
              <a:solidFill>
                <a:schemeClr val="lt2"/>
              </a:solidFill>
              <a:latin typeface="Google Sans SemiBold"/>
              <a:ea typeface="Google Sans SemiBold"/>
              <a:cs typeface="Google Sans SemiBold"/>
              <a:sym typeface="Google Sans SemiBold"/>
            </a:endParaRPr>
          </a:p>
        </p:txBody>
      </p:sp>
      <p:sp>
        <p:nvSpPr>
          <p:cNvPr id="916" name="Google Shape;916;p60"/>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Rear Camera</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17" name="Google Shape;917;p60"/>
          <p:cNvSpPr txBox="1"/>
          <p:nvPr/>
        </p:nvSpPr>
        <p:spPr>
          <a:xfrm>
            <a:off x="449950" y="1582900"/>
            <a:ext cx="3293700" cy="2462700"/>
          </a:xfrm>
          <a:prstGeom prst="rect">
            <a:avLst/>
          </a:prstGeom>
          <a:noFill/>
          <a:ln>
            <a:noFill/>
          </a:ln>
        </p:spPr>
        <p:txBody>
          <a:bodyPr anchorCtr="0" anchor="t" bIns="0" lIns="0" spcFirstLastPara="1" rIns="0" wrap="square" tIns="0">
            <a:spAutoFit/>
          </a:bodyPr>
          <a:lstStyle/>
          <a:p>
            <a:pPr indent="0" lvl="0" marL="0" marR="63500" rtl="0" algn="l">
              <a:spcBef>
                <a:spcPts val="0"/>
              </a:spcBef>
              <a:spcAft>
                <a:spcPts val="0"/>
              </a:spcAft>
              <a:buNone/>
            </a:pPr>
            <a:r>
              <a:rPr lang="en-US" sz="1000">
                <a:solidFill>
                  <a:schemeClr val="dk1"/>
                </a:solidFill>
                <a:latin typeface="Google Sans"/>
                <a:ea typeface="Google Sans"/>
                <a:cs typeface="Google Sans"/>
                <a:sym typeface="Google Sans"/>
              </a:rPr>
              <a:t>Detach two rear camera flex connectors and lift module off of MLB.</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(sheet) Rear Cam Backer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Minimal Amount (0.13 g) copper </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Minimal Amount (0.30 g) Rare Earth Element in Front Cam Magnet</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flex cable Connector</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Wide Rear Cam</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18" name="Google Shape;918;p60"/>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919" name="Google Shape;919;p60"/>
          <p:cNvPicPr preferRelativeResize="0"/>
          <p:nvPr/>
        </p:nvPicPr>
        <p:blipFill>
          <a:blip r:embed="rId3">
            <a:alphaModFix/>
          </a:blip>
          <a:stretch>
            <a:fillRect/>
          </a:stretch>
        </p:blipFill>
        <p:spPr>
          <a:xfrm>
            <a:off x="4006693" y="1414963"/>
            <a:ext cx="3580474" cy="2962563"/>
          </a:xfrm>
          <a:prstGeom prst="rect">
            <a:avLst/>
          </a:prstGeom>
          <a:noFill/>
          <a:ln>
            <a:noFill/>
          </a:ln>
        </p:spPr>
      </p:pic>
      <p:sp>
        <p:nvSpPr>
          <p:cNvPr id="920" name="Google Shape;920;p60"/>
          <p:cNvSpPr/>
          <p:nvPr/>
        </p:nvSpPr>
        <p:spPr>
          <a:xfrm>
            <a:off x="5460274" y="2056698"/>
            <a:ext cx="349200" cy="577500"/>
          </a:xfrm>
          <a:prstGeom prst="roundRect">
            <a:avLst>
              <a:gd fmla="val 13275" name="adj"/>
            </a:avLst>
          </a:prstGeom>
          <a:noFill/>
          <a:ln cap="flat" cmpd="sng" w="19050">
            <a:solidFill>
              <a:srgbClr val="EDF9BB"/>
            </a:solidFill>
            <a:prstDash val="solid"/>
            <a:round/>
            <a:headEnd len="sm" w="sm" type="none"/>
            <a:tailEnd len="sm" w="sm" type="none"/>
          </a:ln>
          <a:effectLst>
            <a:outerShdw rotWithShape="0" algn="bl" dir="3600000" dist="38100">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21" name="Google Shape;921;p60"/>
          <p:cNvSpPr/>
          <p:nvPr/>
        </p:nvSpPr>
        <p:spPr>
          <a:xfrm rot="5400000">
            <a:off x="6689377" y="2889552"/>
            <a:ext cx="378900" cy="660000"/>
          </a:xfrm>
          <a:prstGeom prst="roundRect">
            <a:avLst>
              <a:gd fmla="val 13275" name="adj"/>
            </a:avLst>
          </a:prstGeom>
          <a:noFill/>
          <a:ln cap="flat" cmpd="sng" w="19050">
            <a:solidFill>
              <a:srgbClr val="EDF9BB"/>
            </a:solidFill>
            <a:prstDash val="solid"/>
            <a:round/>
            <a:headEnd len="sm" w="sm" type="none"/>
            <a:tailEnd len="sm" w="sm" type="none"/>
          </a:ln>
          <a:effectLst>
            <a:outerShdw rotWithShape="0" algn="bl" dir="3600000" dist="38100">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22" name="Google Shape;922;p60"/>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26" name="Shape 926"/>
        <p:cNvGrpSpPr/>
        <p:nvPr/>
      </p:nvGrpSpPr>
      <p:grpSpPr>
        <a:xfrm>
          <a:off x="0" y="0"/>
          <a:ext cx="0" cy="0"/>
          <a:chOff x="0" y="0"/>
          <a:chExt cx="0" cy="0"/>
        </a:xfrm>
      </p:grpSpPr>
      <p:sp>
        <p:nvSpPr>
          <p:cNvPr id="927" name="Google Shape;927;p6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28" name="Google Shape;928;p61"/>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14</a:t>
            </a:r>
            <a:endParaRPr sz="2400">
              <a:solidFill>
                <a:schemeClr val="lt2"/>
              </a:solidFill>
              <a:latin typeface="Google Sans SemiBold"/>
              <a:ea typeface="Google Sans SemiBold"/>
              <a:cs typeface="Google Sans SemiBold"/>
              <a:sym typeface="Google Sans SemiBold"/>
            </a:endParaRPr>
          </a:p>
        </p:txBody>
      </p:sp>
      <p:sp>
        <p:nvSpPr>
          <p:cNvPr id="929" name="Google Shape;929;p61"/>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Top Speaker</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30" name="Google Shape;930;p61"/>
          <p:cNvSpPr txBox="1"/>
          <p:nvPr/>
        </p:nvSpPr>
        <p:spPr>
          <a:xfrm>
            <a:off x="449950" y="1582900"/>
            <a:ext cx="3293700" cy="18471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prying tool to lift up the top speaker.</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Speaker</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Steel Casing</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31" name="Google Shape;931;p61"/>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932" name="Google Shape;932;p61"/>
          <p:cNvPicPr preferRelativeResize="0"/>
          <p:nvPr/>
        </p:nvPicPr>
        <p:blipFill rotWithShape="1">
          <a:blip r:embed="rId3">
            <a:alphaModFix/>
          </a:blip>
          <a:srcRect b="0" l="0" r="0" t="38529"/>
          <a:stretch/>
        </p:blipFill>
        <p:spPr>
          <a:xfrm>
            <a:off x="4763875" y="324650"/>
            <a:ext cx="2929025" cy="2278251"/>
          </a:xfrm>
          <a:prstGeom prst="rect">
            <a:avLst/>
          </a:prstGeom>
          <a:noFill/>
          <a:ln>
            <a:noFill/>
          </a:ln>
        </p:spPr>
      </p:pic>
      <p:pic>
        <p:nvPicPr>
          <p:cNvPr id="933" name="Google Shape;933;p61"/>
          <p:cNvPicPr preferRelativeResize="0"/>
          <p:nvPr/>
        </p:nvPicPr>
        <p:blipFill rotWithShape="1">
          <a:blip r:embed="rId4">
            <a:alphaModFix/>
          </a:blip>
          <a:srcRect b="22330" l="0" r="0" t="0"/>
          <a:stretch/>
        </p:blipFill>
        <p:spPr>
          <a:xfrm>
            <a:off x="4702705" y="2765213"/>
            <a:ext cx="3189674" cy="1891374"/>
          </a:xfrm>
          <a:prstGeom prst="rect">
            <a:avLst/>
          </a:prstGeom>
          <a:noFill/>
          <a:ln>
            <a:noFill/>
          </a:ln>
        </p:spPr>
      </p:pic>
      <p:sp>
        <p:nvSpPr>
          <p:cNvPr id="934" name="Google Shape;934;p61"/>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38" name="Shape 938"/>
        <p:cNvGrpSpPr/>
        <p:nvPr/>
      </p:nvGrpSpPr>
      <p:grpSpPr>
        <a:xfrm>
          <a:off x="0" y="0"/>
          <a:ext cx="0" cy="0"/>
          <a:chOff x="0" y="0"/>
          <a:chExt cx="0" cy="0"/>
        </a:xfrm>
      </p:grpSpPr>
      <p:sp>
        <p:nvSpPr>
          <p:cNvPr id="939" name="Google Shape;939;p6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40" name="Google Shape;940;p62"/>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15</a:t>
            </a:r>
            <a:endParaRPr sz="2400">
              <a:solidFill>
                <a:schemeClr val="lt2"/>
              </a:solidFill>
              <a:latin typeface="Google Sans SemiBold"/>
              <a:ea typeface="Google Sans SemiBold"/>
              <a:cs typeface="Google Sans SemiBold"/>
              <a:sym typeface="Google Sans SemiBold"/>
            </a:endParaRPr>
          </a:p>
        </p:txBody>
      </p:sp>
      <p:sp>
        <p:nvSpPr>
          <p:cNvPr id="941" name="Google Shape;941;p62"/>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Screws Chin Board</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42" name="Google Shape;942;p62"/>
          <p:cNvSpPr txBox="1"/>
          <p:nvPr/>
        </p:nvSpPr>
        <p:spPr>
          <a:xfrm>
            <a:off x="449953" y="1582891"/>
            <a:ext cx="3246600" cy="13854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Remove the two screws that secure the chin board to the enclosure.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43" name="Google Shape;943;p62"/>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944" name="Google Shape;944;p62"/>
          <p:cNvPicPr preferRelativeResize="0"/>
          <p:nvPr/>
        </p:nvPicPr>
        <p:blipFill>
          <a:blip r:embed="rId3">
            <a:alphaModFix/>
          </a:blip>
          <a:stretch>
            <a:fillRect/>
          </a:stretch>
        </p:blipFill>
        <p:spPr>
          <a:xfrm>
            <a:off x="4494100" y="1506253"/>
            <a:ext cx="3287425" cy="2475425"/>
          </a:xfrm>
          <a:prstGeom prst="rect">
            <a:avLst/>
          </a:prstGeom>
          <a:noFill/>
          <a:ln>
            <a:noFill/>
          </a:ln>
        </p:spPr>
      </p:pic>
      <p:sp>
        <p:nvSpPr>
          <p:cNvPr id="945" name="Google Shape;945;p62"/>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49" name="Shape 949"/>
        <p:cNvGrpSpPr/>
        <p:nvPr/>
      </p:nvGrpSpPr>
      <p:grpSpPr>
        <a:xfrm>
          <a:off x="0" y="0"/>
          <a:ext cx="0" cy="0"/>
          <a:chOff x="0" y="0"/>
          <a:chExt cx="0" cy="0"/>
        </a:xfrm>
      </p:grpSpPr>
      <p:sp>
        <p:nvSpPr>
          <p:cNvPr id="950" name="Google Shape;950;p6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51" name="Google Shape;951;p63"/>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16</a:t>
            </a:r>
            <a:endParaRPr sz="2400">
              <a:solidFill>
                <a:schemeClr val="lt2"/>
              </a:solidFill>
              <a:latin typeface="Google Sans SemiBold"/>
              <a:ea typeface="Google Sans SemiBold"/>
              <a:cs typeface="Google Sans SemiBold"/>
              <a:sym typeface="Google Sans SemiBold"/>
            </a:endParaRPr>
          </a:p>
        </p:txBody>
      </p:sp>
      <p:sp>
        <p:nvSpPr>
          <p:cNvPr id="952" name="Google Shape;952;p63"/>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Chin Board</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53" name="Google Shape;953;p63"/>
          <p:cNvSpPr txBox="1"/>
          <p:nvPr/>
        </p:nvSpPr>
        <p:spPr>
          <a:xfrm>
            <a:off x="449953" y="1582891"/>
            <a:ext cx="3246600" cy="20010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Push the chin board by hand from the CG side and remove the chin board.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Precious metal coatings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Silicone</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54" name="Google Shape;954;p63"/>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955" name="Google Shape;955;p63"/>
          <p:cNvPicPr preferRelativeResize="0"/>
          <p:nvPr/>
        </p:nvPicPr>
        <p:blipFill>
          <a:blip r:embed="rId3">
            <a:alphaModFix/>
          </a:blip>
          <a:stretch>
            <a:fillRect/>
          </a:stretch>
        </p:blipFill>
        <p:spPr>
          <a:xfrm>
            <a:off x="4351300" y="1266866"/>
            <a:ext cx="3870274" cy="2609925"/>
          </a:xfrm>
          <a:prstGeom prst="rect">
            <a:avLst/>
          </a:prstGeom>
          <a:noFill/>
          <a:ln>
            <a:noFill/>
          </a:ln>
        </p:spPr>
      </p:pic>
      <p:sp>
        <p:nvSpPr>
          <p:cNvPr id="956" name="Google Shape;956;p63"/>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60" name="Shape 960"/>
        <p:cNvGrpSpPr/>
        <p:nvPr/>
      </p:nvGrpSpPr>
      <p:grpSpPr>
        <a:xfrm>
          <a:off x="0" y="0"/>
          <a:ext cx="0" cy="0"/>
          <a:chOff x="0" y="0"/>
          <a:chExt cx="0" cy="0"/>
        </a:xfrm>
      </p:grpSpPr>
      <p:sp>
        <p:nvSpPr>
          <p:cNvPr id="961" name="Google Shape;961;p64"/>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62" name="Google Shape;962;p64"/>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17</a:t>
            </a:r>
            <a:endParaRPr sz="2400">
              <a:solidFill>
                <a:schemeClr val="lt2"/>
              </a:solidFill>
              <a:latin typeface="Google Sans SemiBold"/>
              <a:ea typeface="Google Sans SemiBold"/>
              <a:cs typeface="Google Sans SemiBold"/>
              <a:sym typeface="Google Sans SemiBold"/>
            </a:endParaRPr>
          </a:p>
        </p:txBody>
      </p:sp>
      <p:sp>
        <p:nvSpPr>
          <p:cNvPr id="963" name="Google Shape;963;p64"/>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Bottom Speaker</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64" name="Google Shape;964;p64"/>
          <p:cNvSpPr txBox="1"/>
          <p:nvPr/>
        </p:nvSpPr>
        <p:spPr>
          <a:xfrm>
            <a:off x="449953" y="1582891"/>
            <a:ext cx="3246600" cy="21549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Push the bottom speaker by hand from the CG side and remove it.</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Speaker</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Polycarbonate Casing</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Sheet Steel (internal)</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65" name="Google Shape;965;p64"/>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966" name="Google Shape;966;p64"/>
          <p:cNvPicPr preferRelativeResize="0"/>
          <p:nvPr/>
        </p:nvPicPr>
        <p:blipFill>
          <a:blip r:embed="rId3">
            <a:alphaModFix/>
          </a:blip>
          <a:stretch>
            <a:fillRect/>
          </a:stretch>
        </p:blipFill>
        <p:spPr>
          <a:xfrm>
            <a:off x="4467323" y="1425900"/>
            <a:ext cx="3904625" cy="2444575"/>
          </a:xfrm>
          <a:prstGeom prst="rect">
            <a:avLst/>
          </a:prstGeom>
          <a:noFill/>
          <a:ln>
            <a:noFill/>
          </a:ln>
        </p:spPr>
      </p:pic>
      <p:sp>
        <p:nvSpPr>
          <p:cNvPr id="967" name="Google Shape;967;p64"/>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8" name="Shape 348"/>
        <p:cNvGrpSpPr/>
        <p:nvPr/>
      </p:nvGrpSpPr>
      <p:grpSpPr>
        <a:xfrm>
          <a:off x="0" y="0"/>
          <a:ext cx="0" cy="0"/>
          <a:chOff x="0" y="0"/>
          <a:chExt cx="0" cy="0"/>
        </a:xfrm>
      </p:grpSpPr>
      <p:sp>
        <p:nvSpPr>
          <p:cNvPr id="349" name="Google Shape;349;p38"/>
          <p:cNvSpPr/>
          <p:nvPr/>
        </p:nvSpPr>
        <p:spPr>
          <a:xfrm>
            <a:off x="4440328" y="543266"/>
            <a:ext cx="4246800" cy="4113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aphicFrame>
        <p:nvGraphicFramePr>
          <p:cNvPr id="350" name="Google Shape;350;p38"/>
          <p:cNvGraphicFramePr/>
          <p:nvPr/>
        </p:nvGraphicFramePr>
        <p:xfrm>
          <a:off x="4771015" y="795729"/>
          <a:ext cx="3000000" cy="3000000"/>
        </p:xfrm>
        <a:graphic>
          <a:graphicData uri="http://schemas.openxmlformats.org/drawingml/2006/table">
            <a:tbl>
              <a:tblPr>
                <a:noFill/>
                <a:tableStyleId>{86B9A5D2-F66F-4A52-8F84-32D864BECDE1}</a:tableStyleId>
              </a:tblPr>
              <a:tblGrid>
                <a:gridCol w="2391400"/>
                <a:gridCol w="1102700"/>
              </a:tblGrid>
              <a:tr h="34772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Topic</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Location</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Components Requiring Selective Treatment</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dk1"/>
                          </a:solidFill>
                          <a:latin typeface="Google Sans"/>
                          <a:ea typeface="Google Sans"/>
                          <a:cs typeface="Google Sans"/>
                          <a:sym typeface="Google Sans"/>
                          <a:hlinkClick action="ppaction://hlinksldjump" r:id="rId3">
                            <a:extLst>
                              <a:ext uri="{A12FA001-AC4F-418D-AE19-62706E023703}">
                                <ahyp:hlinkClr val="tx"/>
                              </a:ext>
                            </a:extLst>
                          </a:hlinkClick>
                        </a:rPr>
                        <a:t>Slide 4</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How Best to Approach Device End-of-Life</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4">
                            <a:extLst>
                              <a:ext uri="{A12FA001-AC4F-418D-AE19-62706E023703}">
                                <ahyp:hlinkClr val="tx"/>
                              </a:ext>
                            </a:extLst>
                          </a:hlinkClick>
                        </a:rPr>
                        <a:t>Slide 5</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General Personal &amp; Environmental Safety</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5">
                            <a:extLst>
                              <a:ext uri="{A12FA001-AC4F-418D-AE19-62706E023703}">
                                <ahyp:hlinkClr val="tx"/>
                              </a:ext>
                            </a:extLst>
                          </a:hlinkClick>
                        </a:rPr>
                        <a:t>Slide 6</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Battery Safety</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dk1"/>
                          </a:solidFill>
                          <a:latin typeface="Google Sans"/>
                          <a:ea typeface="Google Sans"/>
                          <a:cs typeface="Google Sans"/>
                          <a:sym typeface="Google Sans"/>
                          <a:hlinkClick action="ppaction://hlinksldjump" r:id="rId6">
                            <a:extLst>
                              <a:ext uri="{A12FA001-AC4F-418D-AE19-62706E023703}">
                                <ahyp:hlinkClr val="tx"/>
                              </a:ext>
                            </a:extLst>
                          </a:hlinkClick>
                        </a:rPr>
                        <a:t>Slide 7</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Expanded View of Device</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7">
                            <a:extLst>
                              <a:ext uri="{A12FA001-AC4F-418D-AE19-62706E023703}">
                                <ahyp:hlinkClr val="tx"/>
                              </a:ext>
                            </a:extLst>
                          </a:hlinkClick>
                        </a:rPr>
                        <a:t>Slide 9</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Location of Battery</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8">
                            <a:extLst>
                              <a:ext uri="{A12FA001-AC4F-418D-AE19-62706E023703}">
                                <ahyp:hlinkClr val="tx"/>
                              </a:ext>
                            </a:extLst>
                          </a:hlinkClick>
                        </a:rPr>
                        <a:t>Slide 10</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Screw Map</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extLst>
                              <a:ext uri="{A12FA001-AC4F-418D-AE19-62706E023703}">
                                <ahyp:hlinkClr val="tx"/>
                              </a:ext>
                            </a:extLst>
                          </a:hlinkClick>
                        </a:rPr>
                        <a:t>Slide 11</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Material Constituents of Device</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800" u="sng">
                          <a:solidFill>
                            <a:schemeClr val="dk1"/>
                          </a:solidFill>
                          <a:latin typeface="Google Sans"/>
                          <a:ea typeface="Google Sans"/>
                          <a:cs typeface="Google Sans"/>
                          <a:sym typeface="Google Sans"/>
                          <a:hlinkClick action="ppaction://hlinksldjump" r:id="rId9">
                            <a:extLst>
                              <a:ext uri="{A12FA001-AC4F-418D-AE19-62706E023703}">
                                <ahyp:hlinkClr val="tx"/>
                              </a:ext>
                            </a:extLst>
                          </a:hlinkClick>
                        </a:rPr>
                        <a:t>Slide 12</a:t>
                      </a:r>
                      <a:endParaRPr>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Recommended Tools</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800" u="sng">
                          <a:solidFill>
                            <a:schemeClr val="dk1"/>
                          </a:solidFill>
                          <a:latin typeface="Google Sans"/>
                          <a:ea typeface="Google Sans"/>
                          <a:cs typeface="Google Sans"/>
                          <a:sym typeface="Google Sans"/>
                          <a:hlinkClick action="ppaction://hlinksldjump" r:id="rId10">
                            <a:extLst>
                              <a:ext uri="{A12FA001-AC4F-418D-AE19-62706E023703}">
                                <ahyp:hlinkClr val="tx"/>
                              </a:ext>
                            </a:extLst>
                          </a:hlinkClick>
                        </a:rPr>
                        <a:t>Slide 13</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Processing Steps</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hlink"/>
                          </a:solidFill>
                          <a:latin typeface="Google Sans"/>
                          <a:ea typeface="Google Sans"/>
                          <a:cs typeface="Google Sans"/>
                          <a:sym typeface="Google Sans"/>
                          <a:hlinkClick action="ppaction://hlinksldjump" r:id="rId11"/>
                        </a:rPr>
                        <a:t>Slides 14 - 31</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Frequently Asked Questions</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a:ea typeface="Google Sans"/>
                          <a:cs typeface="Google Sans"/>
                          <a:sym typeface="Google Sans"/>
                          <a:hlinkClick action="ppaction://hlinksldjump" r:id="rId12"/>
                        </a:rPr>
                        <a:t>Slide 32</a:t>
                      </a:r>
                      <a:endParaRPr>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51" name="Google Shape;351;p38"/>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352" name="Google Shape;352;p38"/>
          <p:cNvSpPr txBox="1"/>
          <p:nvPr/>
        </p:nvSpPr>
        <p:spPr>
          <a:xfrm>
            <a:off x="413775" y="606938"/>
            <a:ext cx="3394200" cy="713400"/>
          </a:xfrm>
          <a:prstGeom prst="rect">
            <a:avLst/>
          </a:prstGeom>
          <a:noFill/>
          <a:ln>
            <a:noFill/>
          </a:ln>
        </p:spPr>
        <p:txBody>
          <a:bodyPr anchorCtr="0" anchor="t" bIns="0" lIns="0" spcFirstLastPara="1" rIns="0" wrap="square" tIns="0">
            <a:noAutofit/>
          </a:bodyPr>
          <a:lstStyle/>
          <a:p>
            <a:pPr indent="0" lvl="0" marL="0" rtl="0" algn="l">
              <a:lnSpc>
                <a:spcPct val="70000"/>
              </a:lnSpc>
              <a:spcBef>
                <a:spcPts val="0"/>
              </a:spcBef>
              <a:spcAft>
                <a:spcPts val="0"/>
              </a:spcAft>
              <a:buNone/>
            </a:pPr>
            <a:r>
              <a:rPr lang="en-US" sz="5000">
                <a:solidFill>
                  <a:srgbClr val="282A2E"/>
                </a:solidFill>
                <a:latin typeface="Google Sans Medium"/>
                <a:ea typeface="Google Sans Medium"/>
                <a:cs typeface="Google Sans Medium"/>
                <a:sym typeface="Google Sans Medium"/>
              </a:rPr>
              <a:t>Table of Contents</a:t>
            </a:r>
            <a:endParaRPr sz="5000">
              <a:solidFill>
                <a:srgbClr val="282A2E"/>
              </a:solidFill>
              <a:latin typeface="Google Sans Medium"/>
              <a:ea typeface="Google Sans Medium"/>
              <a:cs typeface="Google Sans Medium"/>
              <a:sym typeface="Google Sans Medium"/>
            </a:endParaRPr>
          </a:p>
        </p:txBody>
      </p:sp>
      <p:sp>
        <p:nvSpPr>
          <p:cNvPr id="353" name="Google Shape;353;p38"/>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354" name="Google Shape;354;p38"/>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71" name="Shape 971"/>
        <p:cNvGrpSpPr/>
        <p:nvPr/>
      </p:nvGrpSpPr>
      <p:grpSpPr>
        <a:xfrm>
          <a:off x="0" y="0"/>
          <a:ext cx="0" cy="0"/>
          <a:chOff x="0" y="0"/>
          <a:chExt cx="0" cy="0"/>
        </a:xfrm>
      </p:grpSpPr>
      <p:pic>
        <p:nvPicPr>
          <p:cNvPr id="972" name="Google Shape;972;p65"/>
          <p:cNvPicPr preferRelativeResize="0"/>
          <p:nvPr/>
        </p:nvPicPr>
        <p:blipFill>
          <a:blip r:embed="rId3">
            <a:alphaModFix/>
          </a:blip>
          <a:stretch>
            <a:fillRect/>
          </a:stretch>
        </p:blipFill>
        <p:spPr>
          <a:xfrm>
            <a:off x="6839475" y="435550"/>
            <a:ext cx="1946471" cy="3871600"/>
          </a:xfrm>
          <a:prstGeom prst="rect">
            <a:avLst/>
          </a:prstGeom>
          <a:noFill/>
          <a:ln>
            <a:noFill/>
          </a:ln>
        </p:spPr>
      </p:pic>
      <p:sp>
        <p:nvSpPr>
          <p:cNvPr id="973" name="Google Shape;973;p6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74" name="Google Shape;974;p65"/>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18</a:t>
            </a:r>
            <a:endParaRPr sz="2400">
              <a:solidFill>
                <a:schemeClr val="lt2"/>
              </a:solidFill>
              <a:latin typeface="Google Sans SemiBold"/>
              <a:ea typeface="Google Sans SemiBold"/>
              <a:cs typeface="Google Sans SemiBold"/>
              <a:sym typeface="Google Sans SemiBold"/>
            </a:endParaRPr>
          </a:p>
        </p:txBody>
      </p:sp>
      <p:sp>
        <p:nvSpPr>
          <p:cNvPr id="975" name="Google Shape;975;p65"/>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Haptics / Vibrator</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76" name="Google Shape;976;p65"/>
          <p:cNvSpPr txBox="1"/>
          <p:nvPr/>
        </p:nvSpPr>
        <p:spPr>
          <a:xfrm>
            <a:off x="449953" y="1582891"/>
            <a:ext cx="3246600" cy="2462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the prying tool to remove the haptics vibrator from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Speaker</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Tungsten Alloy in vibrator mass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(sheet)</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77" name="Google Shape;977;p65"/>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978" name="Google Shape;978;p65"/>
          <p:cNvSpPr/>
          <p:nvPr/>
        </p:nvSpPr>
        <p:spPr>
          <a:xfrm>
            <a:off x="7385700" y="3347850"/>
            <a:ext cx="902100" cy="863700"/>
          </a:xfrm>
          <a:prstGeom prst="ellipse">
            <a:avLst/>
          </a:prstGeom>
          <a:noFill/>
          <a:ln cap="flat" cmpd="sng" w="19050">
            <a:solidFill>
              <a:srgbClr val="B1CD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pic>
        <p:nvPicPr>
          <p:cNvPr id="979" name="Google Shape;979;p65"/>
          <p:cNvPicPr preferRelativeResize="0"/>
          <p:nvPr/>
        </p:nvPicPr>
        <p:blipFill>
          <a:blip r:embed="rId4">
            <a:alphaModFix/>
          </a:blip>
          <a:stretch>
            <a:fillRect/>
          </a:stretch>
        </p:blipFill>
        <p:spPr>
          <a:xfrm>
            <a:off x="3415355" y="2713850"/>
            <a:ext cx="3175101" cy="1796175"/>
          </a:xfrm>
          <a:prstGeom prst="rect">
            <a:avLst/>
          </a:prstGeom>
          <a:noFill/>
          <a:ln>
            <a:noFill/>
          </a:ln>
        </p:spPr>
      </p:pic>
      <p:cxnSp>
        <p:nvCxnSpPr>
          <p:cNvPr id="980" name="Google Shape;980;p65"/>
          <p:cNvCxnSpPr/>
          <p:nvPr/>
        </p:nvCxnSpPr>
        <p:spPr>
          <a:xfrm flipH="1" rot="10800000">
            <a:off x="7347400" y="2358500"/>
            <a:ext cx="9000" cy="222600"/>
          </a:xfrm>
          <a:prstGeom prst="straightConnector1">
            <a:avLst/>
          </a:prstGeom>
          <a:noFill/>
          <a:ln cap="flat" cmpd="sng" w="9525">
            <a:solidFill>
              <a:srgbClr val="B5CEFD"/>
            </a:solidFill>
            <a:prstDash val="solid"/>
            <a:round/>
            <a:headEnd len="med" w="med" type="none"/>
            <a:tailEnd len="med" w="med" type="triangle"/>
          </a:ln>
        </p:spPr>
      </p:cxnSp>
      <p:sp>
        <p:nvSpPr>
          <p:cNvPr id="981" name="Google Shape;981;p65"/>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66"/>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987" name="Google Shape;987;p66"/>
          <p:cNvSpPr txBox="1"/>
          <p:nvPr/>
        </p:nvSpPr>
        <p:spPr>
          <a:xfrm>
            <a:off x="257250" y="485175"/>
            <a:ext cx="3113400" cy="1157700"/>
          </a:xfrm>
          <a:prstGeom prst="rect">
            <a:avLst/>
          </a:prstGeom>
          <a:noFill/>
          <a:ln>
            <a:noFill/>
          </a:ln>
        </p:spPr>
        <p:txBody>
          <a:bodyPr anchorCtr="0" anchor="t" bIns="0" lIns="0" spcFirstLastPara="1" rIns="0" wrap="square" tIns="12375">
            <a:spAutoFit/>
          </a:bodyPr>
          <a:lstStyle/>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88" name="Google Shape;988;p66"/>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19</a:t>
            </a:r>
            <a:endParaRPr sz="2400">
              <a:solidFill>
                <a:schemeClr val="lt2"/>
              </a:solidFill>
              <a:latin typeface="Google Sans SemiBold"/>
              <a:ea typeface="Google Sans SemiBold"/>
              <a:cs typeface="Google Sans SemiBold"/>
              <a:sym typeface="Google Sans SemiBold"/>
            </a:endParaRPr>
          </a:p>
        </p:txBody>
      </p:sp>
      <p:sp>
        <p:nvSpPr>
          <p:cNvPr id="989" name="Google Shape;989;p66"/>
          <p:cNvSpPr txBox="1"/>
          <p:nvPr/>
        </p:nvSpPr>
        <p:spPr>
          <a:xfrm>
            <a:off x="452375" y="1049950"/>
            <a:ext cx="3663000" cy="32898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Other (Side Key and Heat Sink)</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pic>
        <p:nvPicPr>
          <p:cNvPr id="990" name="Google Shape;990;p66"/>
          <p:cNvPicPr preferRelativeResize="0"/>
          <p:nvPr/>
        </p:nvPicPr>
        <p:blipFill>
          <a:blip r:embed="rId3">
            <a:alphaModFix/>
          </a:blip>
          <a:stretch>
            <a:fillRect/>
          </a:stretch>
        </p:blipFill>
        <p:spPr>
          <a:xfrm>
            <a:off x="4360850" y="2601702"/>
            <a:ext cx="3662850" cy="2124901"/>
          </a:xfrm>
          <a:prstGeom prst="rect">
            <a:avLst/>
          </a:prstGeom>
          <a:noFill/>
          <a:ln>
            <a:noFill/>
          </a:ln>
        </p:spPr>
      </p:pic>
      <p:pic>
        <p:nvPicPr>
          <p:cNvPr id="991" name="Google Shape;991;p66"/>
          <p:cNvPicPr preferRelativeResize="0"/>
          <p:nvPr/>
        </p:nvPicPr>
        <p:blipFill>
          <a:blip r:embed="rId4">
            <a:alphaModFix/>
          </a:blip>
          <a:stretch>
            <a:fillRect/>
          </a:stretch>
        </p:blipFill>
        <p:spPr>
          <a:xfrm>
            <a:off x="4679850" y="239150"/>
            <a:ext cx="2383832" cy="2285049"/>
          </a:xfrm>
          <a:prstGeom prst="rect">
            <a:avLst/>
          </a:prstGeom>
          <a:noFill/>
          <a:ln>
            <a:noFill/>
          </a:ln>
        </p:spPr>
      </p:pic>
      <p:sp>
        <p:nvSpPr>
          <p:cNvPr id="992" name="Google Shape;992;p66"/>
          <p:cNvSpPr txBox="1"/>
          <p:nvPr/>
        </p:nvSpPr>
        <p:spPr>
          <a:xfrm>
            <a:off x="449953" y="1659091"/>
            <a:ext cx="3246600" cy="26166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side key screws and pry out the FPCA flex cable, keys and bracket.</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Pry out mmWave heat sink.</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(304) Steel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Aluminum (heatsink)</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93" name="Google Shape;993;p66"/>
          <p:cNvSpPr/>
          <p:nvPr/>
        </p:nvSpPr>
        <p:spPr>
          <a:xfrm>
            <a:off x="443799" y="16590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994" name="Google Shape;994;p66"/>
          <p:cNvSpPr/>
          <p:nvPr/>
        </p:nvSpPr>
        <p:spPr>
          <a:xfrm>
            <a:off x="5099899" y="21496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995" name="Google Shape;995;p66"/>
          <p:cNvSpPr/>
          <p:nvPr/>
        </p:nvSpPr>
        <p:spPr>
          <a:xfrm>
            <a:off x="443799" y="21067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996" name="Google Shape;996;p66"/>
          <p:cNvSpPr/>
          <p:nvPr/>
        </p:nvSpPr>
        <p:spPr>
          <a:xfrm>
            <a:off x="7706624" y="26030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997" name="Google Shape;997;p66"/>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01" name="Shape 1001"/>
        <p:cNvGrpSpPr/>
        <p:nvPr/>
      </p:nvGrpSpPr>
      <p:grpSpPr>
        <a:xfrm>
          <a:off x="0" y="0"/>
          <a:ext cx="0" cy="0"/>
          <a:chOff x="0" y="0"/>
          <a:chExt cx="0" cy="0"/>
        </a:xfrm>
      </p:grpSpPr>
      <p:sp>
        <p:nvSpPr>
          <p:cNvPr id="1002" name="Google Shape;1002;p67"/>
          <p:cNvSpPr/>
          <p:nvPr/>
        </p:nvSpPr>
        <p:spPr>
          <a:xfrm>
            <a:off x="2397766" y="543266"/>
            <a:ext cx="6289200" cy="4256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1003" name="Google Shape;1003;p67"/>
          <p:cNvSpPr txBox="1"/>
          <p:nvPr/>
        </p:nvSpPr>
        <p:spPr>
          <a:xfrm>
            <a:off x="457202" y="571500"/>
            <a:ext cx="1881300" cy="736500"/>
          </a:xfrm>
          <a:prstGeom prst="rect">
            <a:avLst/>
          </a:prstGeom>
          <a:noFill/>
          <a:ln>
            <a:noFill/>
          </a:ln>
        </p:spPr>
        <p:txBody>
          <a:bodyPr anchorCtr="0" anchor="t" bIns="0" lIns="0" spcFirstLastPara="1" rIns="0" wrap="square" tIns="12375">
            <a:no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Text Medium"/>
                <a:ea typeface="Google Sans Text Medium"/>
                <a:cs typeface="Google Sans Text Medium"/>
                <a:sym typeface="Google Sans Text Medium"/>
              </a:rPr>
              <a:t>Frequently Asked Questions</a:t>
            </a:r>
            <a:endParaRPr i="0" sz="1900" u="none" cap="none" strike="noStrike">
              <a:solidFill>
                <a:schemeClr val="dk1"/>
              </a:solidFill>
              <a:latin typeface="Google Sans Text Medium"/>
              <a:ea typeface="Google Sans Text Medium"/>
              <a:cs typeface="Google Sans Text Medium"/>
              <a:sym typeface="Google Sans Text Medium"/>
            </a:endParaRPr>
          </a:p>
          <a:p>
            <a:pPr indent="0" lvl="0" marL="25400" marR="355600" rtl="0" algn="l">
              <a:lnSpc>
                <a:spcPct val="125000"/>
              </a:lnSpc>
              <a:spcBef>
                <a:spcPts val="0"/>
              </a:spcBef>
              <a:spcAft>
                <a:spcPts val="0"/>
              </a:spcAft>
              <a:buClr>
                <a:srgbClr val="000000"/>
              </a:buClr>
              <a:buSzPts val="1200"/>
              <a:buFont typeface="Arial"/>
              <a:buNone/>
            </a:pPr>
            <a:r>
              <a:t/>
            </a:r>
            <a:endParaRPr sz="1000">
              <a:solidFill>
                <a:srgbClr val="A3A9AD"/>
              </a:solidFill>
              <a:latin typeface="Google Sans"/>
              <a:ea typeface="Google Sans"/>
              <a:cs typeface="Google Sans"/>
              <a:sym typeface="Google Sans"/>
            </a:endParaRPr>
          </a:p>
        </p:txBody>
      </p:sp>
      <p:graphicFrame>
        <p:nvGraphicFramePr>
          <p:cNvPr id="1004" name="Google Shape;1004;p67"/>
          <p:cNvGraphicFramePr/>
          <p:nvPr/>
        </p:nvGraphicFramePr>
        <p:xfrm>
          <a:off x="2724765" y="733299"/>
          <a:ext cx="3000000" cy="3000000"/>
        </p:xfrm>
        <a:graphic>
          <a:graphicData uri="http://schemas.openxmlformats.org/drawingml/2006/table">
            <a:tbl>
              <a:tblPr>
                <a:noFill/>
                <a:tableStyleId>{86B9A5D2-F66F-4A52-8F84-32D864BECDE1}</a:tableStyleId>
              </a:tblPr>
              <a:tblGrid>
                <a:gridCol w="1889575"/>
                <a:gridCol w="2653950"/>
                <a:gridCol w="1091625"/>
              </a:tblGrid>
              <a:tr h="255300">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Questions</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Answer</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r>
              <a:tr h="952125">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Is there information related to repair?</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1100"/>
                        <a:buFont typeface="Arial"/>
                        <a:buNone/>
                      </a:pPr>
                      <a:r>
                        <a:t/>
                      </a:r>
                      <a:endParaRPr sz="6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800">
                          <a:solidFill>
                            <a:srgbClr val="434343"/>
                          </a:solidFill>
                          <a:latin typeface="Google Sans"/>
                          <a:ea typeface="Google Sans"/>
                          <a:cs typeface="Google Sans"/>
                          <a:sym typeface="Google Sans"/>
                        </a:rPr>
                        <a:t>This recycling guide is for professional </a:t>
                      </a:r>
                      <a:r>
                        <a:rPr lang="en-US" sz="800">
                          <a:solidFill>
                            <a:srgbClr val="434343"/>
                          </a:solidFill>
                          <a:latin typeface="Google Sans"/>
                          <a:ea typeface="Google Sans"/>
                          <a:cs typeface="Google Sans"/>
                          <a:sym typeface="Google Sans"/>
                        </a:rPr>
                        <a:t>recyclers</a:t>
                      </a:r>
                      <a:r>
                        <a:rPr lang="en-US" sz="800">
                          <a:solidFill>
                            <a:srgbClr val="434343"/>
                          </a:solidFill>
                          <a:latin typeface="Google Sans"/>
                          <a:ea typeface="Google Sans"/>
                          <a:cs typeface="Google Sans"/>
                          <a:sym typeface="Google Sans"/>
                        </a:rPr>
                        <a:t> and is not intended in any way to serve as repair instructions. </a:t>
                      </a:r>
                      <a:endParaRPr sz="800">
                        <a:solidFill>
                          <a:srgbClr val="434343"/>
                        </a:solidFill>
                        <a:latin typeface="Google Sans"/>
                        <a:ea typeface="Google Sans"/>
                        <a:cs typeface="Google Sans"/>
                        <a:sym typeface="Google Sans"/>
                      </a:endParaRPr>
                    </a:p>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p>
                      <a:pPr indent="0" lvl="0" marL="0" marR="0" rtl="0" algn="l">
                        <a:lnSpc>
                          <a:spcPct val="100000"/>
                        </a:lnSpc>
                        <a:spcBef>
                          <a:spcPts val="0"/>
                        </a:spcBef>
                        <a:spcAft>
                          <a:spcPts val="0"/>
                        </a:spcAft>
                        <a:buNone/>
                      </a:pPr>
                      <a:r>
                        <a:rPr lang="en-US" sz="800">
                          <a:solidFill>
                            <a:srgbClr val="434343"/>
                          </a:solidFill>
                          <a:latin typeface="Google Sans"/>
                          <a:ea typeface="Google Sans"/>
                          <a:cs typeface="Google Sans"/>
                          <a:sym typeface="Google Sans"/>
                        </a:rPr>
                        <a:t>For repair information or access to repair manuals, please visit: </a:t>
                      </a:r>
                      <a:r>
                        <a:rPr lang="en-US" sz="800" u="sng">
                          <a:solidFill>
                            <a:schemeClr val="hlink"/>
                          </a:solidFill>
                          <a:latin typeface="Google Sans"/>
                          <a:ea typeface="Google Sans"/>
                          <a:cs typeface="Google Sans"/>
                          <a:sym typeface="Google Sans"/>
                          <a:hlinkClick r:id="rId4"/>
                        </a:rPr>
                        <a:t>https://store.google.com/magazine/repaircenter</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896100">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Does Google offer </a:t>
                      </a:r>
                      <a:r>
                        <a:rPr lang="en-US" sz="800">
                          <a:solidFill>
                            <a:schemeClr val="dk1"/>
                          </a:solidFill>
                          <a:latin typeface="Google Sans SemiBold"/>
                          <a:ea typeface="Google Sans SemiBold"/>
                          <a:cs typeface="Google Sans SemiBold"/>
                          <a:sym typeface="Google Sans SemiBold"/>
                        </a:rPr>
                        <a:t>spare parts</a:t>
                      </a:r>
                      <a:r>
                        <a:rPr lang="en-US" sz="800">
                          <a:solidFill>
                            <a:schemeClr val="dk1"/>
                          </a:solidFill>
                          <a:latin typeface="Google Sans SemiBold"/>
                          <a:ea typeface="Google Sans SemiBold"/>
                          <a:cs typeface="Google Sans SemiBold"/>
                          <a:sym typeface="Google Sans SemiBold"/>
                        </a:rPr>
                        <a:t> to recyclers to refurbish or repair smartphones?</a:t>
                      </a:r>
                      <a:endParaRPr sz="8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This recycling guide is for recyclers and is not intended in any way to serve as instructions to test, refurbish or repair.</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For access to Pixel spare parts, please visit: </a:t>
                      </a:r>
                      <a:r>
                        <a:rPr lang="en-US" sz="800" u="sng">
                          <a:solidFill>
                            <a:schemeClr val="hlink"/>
                          </a:solidFill>
                          <a:latin typeface="Google Sans"/>
                          <a:ea typeface="Google Sans"/>
                          <a:cs typeface="Google Sans"/>
                          <a:sym typeface="Google Sans"/>
                          <a:hlinkClick r:id="rId5"/>
                        </a:rPr>
                        <a:t>https://www.ifixit.com/Parts/Google_Phone</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7030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How long does it take on average to recycle this device?</a:t>
                      </a:r>
                      <a:endParaRPr sz="8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2">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Recycling times vary widely and depend on the how thoroughly the device is disassembled for material recovery and the specific tools and operational processes employed. To follow the steps in this guide, we estimate the device processing time will take approximately 1:30 - 5:00 minutes for a well-trained recycling technician.</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1009625">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What hazards might there be when </a:t>
                      </a:r>
                      <a:r>
                        <a:rPr lang="en-US" sz="800">
                          <a:solidFill>
                            <a:schemeClr val="dk1"/>
                          </a:solidFill>
                          <a:latin typeface="Google Sans SemiBold"/>
                          <a:ea typeface="Google Sans SemiBold"/>
                          <a:cs typeface="Google Sans SemiBold"/>
                          <a:sym typeface="Google Sans SemiBold"/>
                        </a:rPr>
                        <a:t>disassembling</a:t>
                      </a:r>
                      <a:r>
                        <a:rPr lang="en-US" sz="800">
                          <a:solidFill>
                            <a:schemeClr val="dk1"/>
                          </a:solidFill>
                          <a:latin typeface="Google Sans SemiBold"/>
                          <a:ea typeface="Google Sans SemiBold"/>
                          <a:cs typeface="Google Sans SemiBold"/>
                          <a:sym typeface="Google Sans SemiBold"/>
                        </a:rPr>
                        <a:t> a device?</a:t>
                      </a:r>
                      <a:endParaRPr sz="13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2">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The main hazards related to the end-of-life processing of this device are: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Damaging the battery in such a way that a thermal runaway occurs;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Broken glass causing cuts or abrasions;</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Chemical inhalation–especially if thermal runaway occurs and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Exposure to the class 1 laser module</a:t>
                      </a:r>
                      <a:endParaRPr sz="1300"/>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bl>
          </a:graphicData>
        </a:graphic>
      </p:graphicFrame>
      <p:sp>
        <p:nvSpPr>
          <p:cNvPr id="1005" name="Google Shape;1005;p6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grpSp>
        <p:nvGrpSpPr>
          <p:cNvPr id="1006" name="Google Shape;1006;p67"/>
          <p:cNvGrpSpPr/>
          <p:nvPr/>
        </p:nvGrpSpPr>
        <p:grpSpPr>
          <a:xfrm>
            <a:off x="7445024" y="1069883"/>
            <a:ext cx="682505" cy="813150"/>
            <a:chOff x="11498475" y="1631625"/>
            <a:chExt cx="1209900" cy="1441500"/>
          </a:xfrm>
        </p:grpSpPr>
        <p:sp>
          <p:nvSpPr>
            <p:cNvPr id="1007" name="Google Shape;1007;p67"/>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1008" name="Google Shape;1008;p67">
              <a:hlinkClick r:id="rId6"/>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u="sng">
                  <a:solidFill>
                    <a:schemeClr val="hlink"/>
                  </a:solidFill>
                  <a:latin typeface="Google Sans SemiBold"/>
                  <a:ea typeface="Google Sans SemiBold"/>
                  <a:cs typeface="Google Sans SemiBold"/>
                  <a:sym typeface="Google Sans SemiBold"/>
                  <a:hlinkClick r:id="rId7"/>
                </a:rPr>
                <a:t>Link</a:t>
              </a:r>
              <a:endParaRPr sz="500">
                <a:solidFill>
                  <a:schemeClr val="dk1"/>
                </a:solidFill>
                <a:latin typeface="Google Sans SemiBold"/>
                <a:ea typeface="Google Sans SemiBold"/>
                <a:cs typeface="Google Sans SemiBold"/>
                <a:sym typeface="Google Sans SemiBold"/>
              </a:endParaRPr>
            </a:p>
          </p:txBody>
        </p:sp>
      </p:grpSp>
      <p:pic>
        <p:nvPicPr>
          <p:cNvPr id="1009" name="Google Shape;1009;p67"/>
          <p:cNvPicPr preferRelativeResize="0"/>
          <p:nvPr/>
        </p:nvPicPr>
        <p:blipFill>
          <a:blip r:embed="rId8">
            <a:alphaModFix/>
          </a:blip>
          <a:stretch>
            <a:fillRect/>
          </a:stretch>
        </p:blipFill>
        <p:spPr>
          <a:xfrm>
            <a:off x="7506937" y="1115000"/>
            <a:ext cx="558675" cy="557100"/>
          </a:xfrm>
          <a:prstGeom prst="rect">
            <a:avLst/>
          </a:prstGeom>
          <a:noFill/>
          <a:ln>
            <a:noFill/>
          </a:ln>
        </p:spPr>
      </p:pic>
      <p:grpSp>
        <p:nvGrpSpPr>
          <p:cNvPr id="1010" name="Google Shape;1010;p67"/>
          <p:cNvGrpSpPr/>
          <p:nvPr/>
        </p:nvGrpSpPr>
        <p:grpSpPr>
          <a:xfrm>
            <a:off x="7445024" y="2033883"/>
            <a:ext cx="682505" cy="813150"/>
            <a:chOff x="11498475" y="1631625"/>
            <a:chExt cx="1209900" cy="1441500"/>
          </a:xfrm>
        </p:grpSpPr>
        <p:sp>
          <p:nvSpPr>
            <p:cNvPr id="1011" name="Google Shape;1011;p67"/>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1012" name="Google Shape;1012;p67">
              <a:hlinkClick r:id="rId9"/>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u="sng">
                  <a:solidFill>
                    <a:schemeClr val="hlink"/>
                  </a:solidFill>
                  <a:latin typeface="Google Sans SemiBold"/>
                  <a:ea typeface="Google Sans SemiBold"/>
                  <a:cs typeface="Google Sans SemiBold"/>
                  <a:sym typeface="Google Sans SemiBold"/>
                  <a:hlinkClick r:id="rId10"/>
                </a:rPr>
                <a:t>Link</a:t>
              </a:r>
              <a:endParaRPr sz="500">
                <a:solidFill>
                  <a:schemeClr val="dk1"/>
                </a:solidFill>
                <a:latin typeface="Google Sans SemiBold"/>
                <a:ea typeface="Google Sans SemiBold"/>
                <a:cs typeface="Google Sans SemiBold"/>
                <a:sym typeface="Google Sans SemiBold"/>
              </a:endParaRPr>
            </a:p>
          </p:txBody>
        </p:sp>
      </p:grpSp>
      <p:pic>
        <p:nvPicPr>
          <p:cNvPr id="1013" name="Google Shape;1013;p67"/>
          <p:cNvPicPr preferRelativeResize="0"/>
          <p:nvPr/>
        </p:nvPicPr>
        <p:blipFill>
          <a:blip r:embed="rId11">
            <a:alphaModFix/>
          </a:blip>
          <a:stretch>
            <a:fillRect/>
          </a:stretch>
        </p:blipFill>
        <p:spPr>
          <a:xfrm>
            <a:off x="7521788" y="2089825"/>
            <a:ext cx="528975" cy="528975"/>
          </a:xfrm>
          <a:prstGeom prst="rect">
            <a:avLst/>
          </a:prstGeom>
          <a:noFill/>
          <a:ln>
            <a:noFill/>
          </a:ln>
        </p:spPr>
      </p:pic>
      <p:sp>
        <p:nvSpPr>
          <p:cNvPr id="1014" name="Google Shape;1014;p67"/>
          <p:cNvSpPr txBox="1"/>
          <p:nvPr>
            <p:ph idx="4294967295" type="sldNum"/>
          </p:nvPr>
        </p:nvSpPr>
        <p:spPr>
          <a:xfrm>
            <a:off x="7933127" y="48955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8" name="Shape 358"/>
        <p:cNvGrpSpPr/>
        <p:nvPr/>
      </p:nvGrpSpPr>
      <p:grpSpPr>
        <a:xfrm>
          <a:off x="0" y="0"/>
          <a:ext cx="0" cy="0"/>
          <a:chOff x="0" y="0"/>
          <a:chExt cx="0" cy="0"/>
        </a:xfrm>
      </p:grpSpPr>
      <p:sp>
        <p:nvSpPr>
          <p:cNvPr id="359" name="Google Shape;359;p39"/>
          <p:cNvSpPr/>
          <p:nvPr/>
        </p:nvSpPr>
        <p:spPr>
          <a:xfrm>
            <a:off x="3096797" y="543266"/>
            <a:ext cx="5590200" cy="4113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60" name="Google Shape;360;p39"/>
          <p:cNvSpPr txBox="1"/>
          <p:nvPr/>
        </p:nvSpPr>
        <p:spPr>
          <a:xfrm>
            <a:off x="452375" y="571500"/>
            <a:ext cx="2265000" cy="13284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Directive 2012/19/EU Annex VII Components Requiring Selective Treatment</a:t>
            </a:r>
            <a:endParaRPr baseline="30000" i="0" sz="1900" u="none" cap="none" strike="noStrike">
              <a:solidFill>
                <a:schemeClr val="dk1"/>
              </a:solidFill>
              <a:latin typeface="Google Sans SemiBold"/>
              <a:ea typeface="Google Sans SemiBold"/>
              <a:cs typeface="Google Sans SemiBold"/>
              <a:sym typeface="Google Sans SemiBold"/>
            </a:endParaRPr>
          </a:p>
        </p:txBody>
      </p:sp>
      <p:graphicFrame>
        <p:nvGraphicFramePr>
          <p:cNvPr id="361" name="Google Shape;361;p39"/>
          <p:cNvGraphicFramePr/>
          <p:nvPr/>
        </p:nvGraphicFramePr>
        <p:xfrm>
          <a:off x="3371612" y="855988"/>
          <a:ext cx="3000000" cy="3000000"/>
        </p:xfrm>
        <a:graphic>
          <a:graphicData uri="http://schemas.openxmlformats.org/drawingml/2006/table">
            <a:tbl>
              <a:tblPr>
                <a:noFill/>
                <a:tableStyleId>{86B9A5D2-F66F-4A52-8F84-32D864BECDE1}</a:tableStyleId>
              </a:tblPr>
              <a:tblGrid>
                <a:gridCol w="1933900"/>
                <a:gridCol w="1406475"/>
                <a:gridCol w="1700300"/>
              </a:tblGrid>
              <a:tr h="30297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Substance or Component</a:t>
                      </a:r>
                      <a:endParaRPr sz="1100">
                        <a:solidFill>
                          <a:schemeClr val="dk1"/>
                        </a:solidFill>
                        <a:latin typeface="Google Sans SemiBold"/>
                        <a:ea typeface="Google Sans SemiBold"/>
                        <a:cs typeface="Google Sans SemiBold"/>
                        <a:sym typeface="Google Sans SemiBold"/>
                      </a:endParaRPr>
                    </a:p>
                  </a:txBody>
                  <a:tcPr marT="57150" marB="57150" marR="107550" marL="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Location</a:t>
                      </a:r>
                      <a:endParaRPr sz="1100">
                        <a:solidFill>
                          <a:schemeClr val="dk1"/>
                        </a:solidFill>
                        <a:latin typeface="Google Sans SemiBold"/>
                        <a:ea typeface="Google Sans SemiBold"/>
                        <a:cs typeface="Google Sans SemiBold"/>
                        <a:sym typeface="Google Sans SemiBold"/>
                      </a:endParaRPr>
                    </a:p>
                  </a:txBody>
                  <a:tcPr marT="57150" marB="57150" marR="107550" marL="10755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Removal Instructions</a:t>
                      </a:r>
                      <a:endParaRPr sz="1100">
                        <a:solidFill>
                          <a:schemeClr val="dk1"/>
                        </a:solidFill>
                        <a:latin typeface="Google Sans SemiBold"/>
                        <a:ea typeface="Google Sans SemiBold"/>
                        <a:cs typeface="Google Sans SemiBold"/>
                        <a:sym typeface="Google Sans SemiBold"/>
                      </a:endParaRPr>
                    </a:p>
                  </a:txBody>
                  <a:tcPr marT="57150" marB="57150" marR="107550" marL="10755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54045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Display &amp; Cover Glass</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Cover glass and organic</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600">
                          <a:solidFill>
                            <a:schemeClr val="dk1"/>
                          </a:solidFill>
                          <a:latin typeface="Google Sans"/>
                          <a:ea typeface="Google Sans"/>
                          <a:cs typeface="Google Sans"/>
                          <a:sym typeface="Google Sans"/>
                        </a:rPr>
                        <a:t>light-emitting diode (OLED) display if the surface is greater than 100 cm</a:t>
                      </a:r>
                      <a:r>
                        <a:rPr baseline="30000" lang="en-US" sz="600">
                          <a:solidFill>
                            <a:schemeClr val="dk1"/>
                          </a:solidFill>
                          <a:latin typeface="Google Sans"/>
                          <a:ea typeface="Google Sans"/>
                          <a:cs typeface="Google Sans"/>
                          <a:sym typeface="Google Sans"/>
                        </a:rPr>
                        <a:t>2</a:t>
                      </a:r>
                      <a:endParaRPr baseline="30000"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Main Display</a:t>
                      </a:r>
                      <a:endParaRPr sz="800">
                        <a:solidFill>
                          <a:schemeClr val="dk1"/>
                        </a:solidFill>
                        <a:latin typeface="Google Sans SemiBold"/>
                        <a:ea typeface="Google Sans SemiBold"/>
                        <a:cs typeface="Google Sans SemiBold"/>
                        <a:sym typeface="Google Sans SemiBold"/>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SemiBold"/>
                          <a:ea typeface="Google Sans SemiBold"/>
                          <a:cs typeface="Google Sans SemiBold"/>
                          <a:sym typeface="Google Sans SemiBold"/>
                          <a:hlinkClick action="ppaction://hlinksldjump" r:id="rId3"/>
                        </a:rPr>
                        <a:t>Step 8</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PCB</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Printed circuit board if the surface area is greater than 10 cm</a:t>
                      </a:r>
                      <a:r>
                        <a:rPr baseline="30000" lang="en-US" sz="600">
                          <a:solidFill>
                            <a:schemeClr val="dk1"/>
                          </a:solidFill>
                          <a:latin typeface="Google Sans"/>
                          <a:ea typeface="Google Sans"/>
                          <a:cs typeface="Google Sans"/>
                          <a:sym typeface="Google Sans"/>
                        </a:rPr>
                        <a:t>2</a:t>
                      </a:r>
                      <a:endParaRPr baseline="30000"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Main Logic Board</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This device employs a mid-frame architecture. MLB is located within the device enclosure and can be accessed through the back cover.</a:t>
                      </a:r>
                      <a:endParaRPr b="1"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SemiBold"/>
                          <a:ea typeface="Google Sans SemiBold"/>
                          <a:cs typeface="Google Sans SemiBold"/>
                          <a:sym typeface="Google Sans SemiBold"/>
                          <a:hlinkClick action="ppaction://hlinksldjump" r:id="rId4"/>
                        </a:rPr>
                        <a:t>Steps 1 - 11</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PCB</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Printed circuit board if the surface area is greater than 10 cm</a:t>
                      </a:r>
                      <a:r>
                        <a:rPr baseline="30000" lang="en-US" sz="600">
                          <a:solidFill>
                            <a:schemeClr val="dk1"/>
                          </a:solidFill>
                          <a:latin typeface="Google Sans"/>
                          <a:ea typeface="Google Sans"/>
                          <a:cs typeface="Google Sans"/>
                          <a:sym typeface="Google Sans"/>
                        </a:rPr>
                        <a:t>2</a:t>
                      </a:r>
                      <a:endParaRPr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OLED FPC</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Organic light-emitting diode flexible printed circuit</a:t>
                      </a:r>
                      <a:endParaRPr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SemiBold"/>
                          <a:ea typeface="Google Sans SemiBold"/>
                          <a:cs typeface="Google Sans SemiBold"/>
                          <a:sym typeface="Google Sans SemiBold"/>
                          <a:hlinkClick action="ppaction://hlinksldjump" r:id="rId5"/>
                        </a:rPr>
                        <a:t>Step 15 - 16</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Battery</a:t>
                      </a:r>
                      <a:endParaRPr sz="800">
                        <a:solidFill>
                          <a:schemeClr val="dk1"/>
                        </a:solidFill>
                        <a:latin typeface="Google Sans SemiBold"/>
                        <a:ea typeface="Google Sans SemiBold"/>
                        <a:cs typeface="Google Sans SemiBold"/>
                        <a:sym typeface="Google Sans SemiBold"/>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Battery</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Battery is located within the device enclosure and can be accessed through the back cover.</a:t>
                      </a:r>
                      <a:endParaRPr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b="1" lang="en-US" sz="800" u="sng">
                          <a:solidFill>
                            <a:schemeClr val="hlink"/>
                          </a:solidFill>
                          <a:latin typeface="Google Sans"/>
                          <a:ea typeface="Google Sans"/>
                          <a:cs typeface="Google Sans"/>
                          <a:sym typeface="Google Sans"/>
                          <a:hlinkClick action="ppaction://hlinksldjump" r:id="rId6"/>
                        </a:rPr>
                        <a:t>Steps 1 - 7</a:t>
                      </a:r>
                      <a:endParaRPr b="1"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Charger</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External electric cables</a:t>
                      </a:r>
                      <a:endParaRPr b="1"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Charge Cable</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External charging cable is removable.</a:t>
                      </a:r>
                      <a:endParaRPr b="1"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SemiBold"/>
                          <a:ea typeface="Google Sans SemiBold"/>
                          <a:cs typeface="Google Sans SemiBold"/>
                          <a:sym typeface="Google Sans SemiBold"/>
                          <a:hlinkClick action="ppaction://hlinksldjump" r:id="rId7">
                            <a:extLst>
                              <a:ext uri="{A12FA001-AC4F-418D-AE19-62706E023703}">
                                <ahyp:hlinkClr val="tx"/>
                              </a:ext>
                            </a:extLst>
                          </a:hlinkClick>
                        </a:rPr>
                        <a:t>Step 1</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None/>
                      </a:pPr>
                      <a:r>
                        <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bl>
          </a:graphicData>
        </a:graphic>
      </p:graphicFrame>
      <p:sp>
        <p:nvSpPr>
          <p:cNvPr id="362" name="Google Shape;362;p39"/>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363" name="Google Shape;363;p39"/>
          <p:cNvSpPr txBox="1"/>
          <p:nvPr/>
        </p:nvSpPr>
        <p:spPr>
          <a:xfrm>
            <a:off x="452375" y="2059875"/>
            <a:ext cx="2177700" cy="736500"/>
          </a:xfrm>
          <a:prstGeom prst="rect">
            <a:avLst/>
          </a:prstGeom>
          <a:noFill/>
          <a:ln>
            <a:noFill/>
          </a:ln>
        </p:spPr>
        <p:txBody>
          <a:bodyPr anchorCtr="0" anchor="t" bIns="0" lIns="0" spcFirstLastPara="1" rIns="0" wrap="square" tIns="12375">
            <a:noAutofit/>
          </a:bodyPr>
          <a:lstStyle/>
          <a:p>
            <a:pPr indent="0" lvl="0" marL="25400" marR="355600" rtl="0" algn="l">
              <a:lnSpc>
                <a:spcPct val="100000"/>
              </a:lnSpc>
              <a:spcBef>
                <a:spcPts val="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The Google Pixel smartphone contains the following materials and components as listed in Annex VII in the European Union WEEE (recast) Directive 2012/19/EU.</a:t>
            </a:r>
            <a:endParaRPr baseline="30000" i="0" sz="900" u="none" cap="none" strike="noStrike">
              <a:solidFill>
                <a:schemeClr val="dk1"/>
              </a:solidFill>
              <a:latin typeface="Google Sans"/>
              <a:ea typeface="Google Sans"/>
              <a:cs typeface="Google Sans"/>
              <a:sym typeface="Google Sans"/>
            </a:endParaRPr>
          </a:p>
        </p:txBody>
      </p:sp>
      <p:sp>
        <p:nvSpPr>
          <p:cNvPr id="364" name="Google Shape;364;p39"/>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365" name="Google Shape;365;p39"/>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9" name="Shape 369"/>
        <p:cNvGrpSpPr/>
        <p:nvPr/>
      </p:nvGrpSpPr>
      <p:grpSpPr>
        <a:xfrm>
          <a:off x="0" y="0"/>
          <a:ext cx="0" cy="0"/>
          <a:chOff x="0" y="0"/>
          <a:chExt cx="0" cy="0"/>
        </a:xfrm>
      </p:grpSpPr>
      <p:sp>
        <p:nvSpPr>
          <p:cNvPr id="370" name="Google Shape;370;p40"/>
          <p:cNvSpPr/>
          <p:nvPr/>
        </p:nvSpPr>
        <p:spPr>
          <a:xfrm>
            <a:off x="3096547" y="1594957"/>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71" name="Google Shape;371;p40"/>
          <p:cNvSpPr/>
          <p:nvPr/>
        </p:nvSpPr>
        <p:spPr>
          <a:xfrm>
            <a:off x="3096547" y="571500"/>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72" name="Google Shape;372;p40"/>
          <p:cNvSpPr/>
          <p:nvPr/>
        </p:nvSpPr>
        <p:spPr>
          <a:xfrm>
            <a:off x="5961689" y="571500"/>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73" name="Google Shape;373;p40"/>
          <p:cNvSpPr/>
          <p:nvPr/>
        </p:nvSpPr>
        <p:spPr>
          <a:xfrm>
            <a:off x="5961689" y="1594957"/>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74" name="Google Shape;374;p40"/>
          <p:cNvSpPr/>
          <p:nvPr/>
        </p:nvSpPr>
        <p:spPr>
          <a:xfrm>
            <a:off x="3096550" y="2961800"/>
            <a:ext cx="5590500" cy="1604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75" name="Google Shape;375;p40"/>
          <p:cNvSpPr txBox="1"/>
          <p:nvPr/>
        </p:nvSpPr>
        <p:spPr>
          <a:xfrm>
            <a:off x="457201" y="571500"/>
            <a:ext cx="2328300" cy="13086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Give Your Device New Life</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Before you recycle this device to recover materials, please consider whether the useful lifespan of this device can be extended in other ways.</a:t>
            </a:r>
            <a:endParaRPr baseline="30000" i="0" sz="900" u="none" cap="none" strike="noStrike">
              <a:solidFill>
                <a:schemeClr val="dk1"/>
              </a:solidFill>
              <a:latin typeface="Google Sans"/>
              <a:ea typeface="Google Sans"/>
              <a:cs typeface="Google Sans"/>
              <a:sym typeface="Google Sans"/>
            </a:endParaRPr>
          </a:p>
        </p:txBody>
      </p:sp>
      <p:sp>
        <p:nvSpPr>
          <p:cNvPr id="376" name="Google Shape;376;p40"/>
          <p:cNvSpPr txBox="1"/>
          <p:nvPr/>
        </p:nvSpPr>
        <p:spPr>
          <a:xfrm>
            <a:off x="6214968" y="913679"/>
            <a:ext cx="18324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Trade-In your device</a:t>
            </a:r>
            <a:endParaRPr sz="900">
              <a:solidFill>
                <a:schemeClr val="dk1"/>
              </a:solidFill>
              <a:latin typeface="Google Sans"/>
              <a:ea typeface="Google Sans"/>
              <a:cs typeface="Google Sans"/>
              <a:sym typeface="Google Sans"/>
            </a:endParaRPr>
          </a:p>
        </p:txBody>
      </p:sp>
      <p:sp>
        <p:nvSpPr>
          <p:cNvPr id="377" name="Google Shape;377;p40"/>
          <p:cNvSpPr txBox="1"/>
          <p:nvPr/>
        </p:nvSpPr>
        <p:spPr>
          <a:xfrm>
            <a:off x="3307705" y="1960951"/>
            <a:ext cx="19401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Sell your device</a:t>
            </a:r>
            <a:endParaRPr sz="900">
              <a:solidFill>
                <a:schemeClr val="dk1"/>
              </a:solidFill>
              <a:latin typeface="Google Sans"/>
              <a:ea typeface="Google Sans"/>
              <a:cs typeface="Google Sans"/>
              <a:sym typeface="Google Sans"/>
            </a:endParaRPr>
          </a:p>
        </p:txBody>
      </p:sp>
      <p:sp>
        <p:nvSpPr>
          <p:cNvPr id="378" name="Google Shape;378;p40"/>
          <p:cNvSpPr txBox="1"/>
          <p:nvPr/>
        </p:nvSpPr>
        <p:spPr>
          <a:xfrm>
            <a:off x="3307705" y="913679"/>
            <a:ext cx="18324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Repair your device</a:t>
            </a:r>
            <a:endParaRPr sz="900">
              <a:solidFill>
                <a:schemeClr val="dk1"/>
              </a:solidFill>
              <a:latin typeface="Google Sans"/>
              <a:ea typeface="Google Sans"/>
              <a:cs typeface="Google Sans"/>
              <a:sym typeface="Google Sans"/>
            </a:endParaRPr>
          </a:p>
        </p:txBody>
      </p:sp>
      <p:sp>
        <p:nvSpPr>
          <p:cNvPr id="379" name="Google Shape;379;p40"/>
          <p:cNvSpPr/>
          <p:nvPr/>
        </p:nvSpPr>
        <p:spPr>
          <a:xfrm>
            <a:off x="5348671" y="68354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Calibri"/>
              <a:ea typeface="Calibri"/>
              <a:cs typeface="Calibri"/>
              <a:sym typeface="Calibri"/>
            </a:endParaRPr>
          </a:p>
        </p:txBody>
      </p:sp>
      <p:sp>
        <p:nvSpPr>
          <p:cNvPr id="380" name="Google Shape;380;p40"/>
          <p:cNvSpPr txBox="1"/>
          <p:nvPr/>
        </p:nvSpPr>
        <p:spPr>
          <a:xfrm>
            <a:off x="6214968" y="1874424"/>
            <a:ext cx="2554800" cy="3387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Google Mail-In</a:t>
            </a:r>
            <a:br>
              <a:rPr lang="en-US" sz="1100">
                <a:solidFill>
                  <a:schemeClr val="dk1"/>
                </a:solidFill>
                <a:latin typeface="Google Sans"/>
                <a:ea typeface="Google Sans"/>
                <a:cs typeface="Google Sans"/>
                <a:sym typeface="Google Sans"/>
              </a:rPr>
            </a:br>
            <a:r>
              <a:rPr lang="en-US" sz="1100">
                <a:solidFill>
                  <a:schemeClr val="dk1"/>
                </a:solidFill>
                <a:latin typeface="Google Sans"/>
                <a:ea typeface="Google Sans"/>
                <a:cs typeface="Google Sans"/>
                <a:sym typeface="Google Sans"/>
              </a:rPr>
              <a:t>Take-Back Program</a:t>
            </a:r>
            <a:endParaRPr sz="900">
              <a:solidFill>
                <a:schemeClr val="dk1"/>
              </a:solidFill>
              <a:latin typeface="Google Sans"/>
              <a:ea typeface="Google Sans"/>
              <a:cs typeface="Google Sans"/>
              <a:sym typeface="Google Sans"/>
            </a:endParaRPr>
          </a:p>
        </p:txBody>
      </p:sp>
      <p:sp>
        <p:nvSpPr>
          <p:cNvPr id="381" name="Google Shape;381;p40"/>
          <p:cNvSpPr txBox="1"/>
          <p:nvPr/>
        </p:nvSpPr>
        <p:spPr>
          <a:xfrm>
            <a:off x="3316297" y="3287516"/>
            <a:ext cx="4961400" cy="1015800"/>
          </a:xfrm>
          <a:prstGeom prst="rect">
            <a:avLst/>
          </a:prstGeom>
          <a:noFill/>
          <a:ln>
            <a:noFill/>
          </a:ln>
        </p:spPr>
        <p:txBody>
          <a:bodyPr anchorCtr="0" anchor="t" bIns="0" lIns="0" spcFirstLastPara="1" rIns="0" wrap="square" tIns="0">
            <a:spAutoFit/>
          </a:bodyPr>
          <a:lstStyle/>
          <a:p>
            <a:pPr indent="0" lvl="0" marL="0" marR="355600" rtl="0" algn="l">
              <a:lnSpc>
                <a:spcPct val="100000"/>
              </a:lnSpc>
              <a:spcBef>
                <a:spcPts val="0"/>
              </a:spcBef>
              <a:spcAft>
                <a:spcPts val="0"/>
              </a:spcAft>
              <a:buClr>
                <a:srgbClr val="000000"/>
              </a:buClr>
              <a:buSzPts val="1200"/>
              <a:buFont typeface="Arial"/>
              <a:buNone/>
            </a:pPr>
            <a:r>
              <a:rPr lang="en-US" sz="1100">
                <a:solidFill>
                  <a:schemeClr val="dk1"/>
                </a:solidFill>
                <a:latin typeface="Google Sans"/>
                <a:ea typeface="Google Sans"/>
                <a:cs typeface="Google Sans"/>
                <a:sym typeface="Google Sans"/>
              </a:rPr>
              <a:t>Again, this guide is intended for technicians and operators who are trained in electronics recycling and understand the risks involved with electronic recycling.</a:t>
            </a:r>
            <a:endParaRPr sz="11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sz="1100">
              <a:solidFill>
                <a:schemeClr val="dk1"/>
              </a:solidFill>
              <a:latin typeface="Google Sans"/>
              <a:ea typeface="Google Sans"/>
              <a:cs typeface="Google Sans"/>
              <a:sym typeface="Google Sans"/>
            </a:endParaRPr>
          </a:p>
          <a:p>
            <a:pPr indent="0" lvl="0" marL="0" marR="355600" rtl="0" algn="l">
              <a:lnSpc>
                <a:spcPct val="100000"/>
              </a:lnSpc>
              <a:spcBef>
                <a:spcPts val="0"/>
              </a:spcBef>
              <a:spcAft>
                <a:spcPts val="0"/>
              </a:spcAft>
              <a:buClr>
                <a:srgbClr val="000000"/>
              </a:buClr>
              <a:buSzPts val="1200"/>
              <a:buFont typeface="Arial"/>
              <a:buNone/>
            </a:pPr>
            <a:r>
              <a:rPr lang="en-US" sz="1100">
                <a:solidFill>
                  <a:schemeClr val="dk1"/>
                </a:solidFill>
                <a:latin typeface="Google Sans"/>
                <a:ea typeface="Google Sans"/>
                <a:cs typeface="Google Sans"/>
                <a:sym typeface="Google Sans"/>
              </a:rPr>
              <a:t>If you are not trained, equipped and capable of properly recycling this device, please use Google’s complementary take back program.</a:t>
            </a:r>
            <a:endParaRPr sz="1100">
              <a:solidFill>
                <a:schemeClr val="dk1"/>
              </a:solidFill>
              <a:latin typeface="Google Sans"/>
              <a:ea typeface="Google Sans"/>
              <a:cs typeface="Google Sans"/>
              <a:sym typeface="Google Sans"/>
            </a:endParaRPr>
          </a:p>
        </p:txBody>
      </p:sp>
      <p:sp>
        <p:nvSpPr>
          <p:cNvPr id="382" name="Google Shape;382;p40"/>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383" name="Google Shape;383;p40"/>
          <p:cNvSpPr txBox="1"/>
          <p:nvPr/>
        </p:nvSpPr>
        <p:spPr>
          <a:xfrm>
            <a:off x="457200" y="2961797"/>
            <a:ext cx="2280300" cy="5067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Recycle Properly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t/>
            </a:r>
            <a:endParaRPr baseline="30000" i="0" sz="1000" u="none" cap="none" strike="noStrike">
              <a:solidFill>
                <a:schemeClr val="dk1"/>
              </a:solidFill>
              <a:latin typeface="Google Sans"/>
              <a:ea typeface="Google Sans"/>
              <a:cs typeface="Google Sans"/>
              <a:sym typeface="Google Sans"/>
            </a:endParaRPr>
          </a:p>
        </p:txBody>
      </p:sp>
      <p:cxnSp>
        <p:nvCxnSpPr>
          <p:cNvPr id="384" name="Google Shape;384;p40"/>
          <p:cNvCxnSpPr/>
          <p:nvPr/>
        </p:nvCxnSpPr>
        <p:spPr>
          <a:xfrm>
            <a:off x="477594" y="2710859"/>
            <a:ext cx="8223300" cy="0"/>
          </a:xfrm>
          <a:prstGeom prst="straightConnector1">
            <a:avLst/>
          </a:prstGeom>
          <a:noFill/>
          <a:ln cap="flat" cmpd="sng" w="9525">
            <a:solidFill>
              <a:schemeClr val="dk1"/>
            </a:solidFill>
            <a:prstDash val="solid"/>
            <a:round/>
            <a:headEnd len="med" w="med" type="none"/>
            <a:tailEnd len="med" w="med" type="none"/>
          </a:ln>
        </p:spPr>
      </p:cxnSp>
      <p:sp>
        <p:nvSpPr>
          <p:cNvPr id="385" name="Google Shape;385;p40">
            <a:hlinkClick r:id="rId3"/>
          </p:cNvPr>
          <p:cNvSpPr/>
          <p:nvPr/>
        </p:nvSpPr>
        <p:spPr>
          <a:xfrm>
            <a:off x="5348711" y="126326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4">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86" name="Google Shape;386;p40">
            <a:hlinkClick r:id="rId5"/>
          </p:cNvPr>
          <p:cNvSpPr/>
          <p:nvPr/>
        </p:nvSpPr>
        <p:spPr>
          <a:xfrm>
            <a:off x="5348711" y="227250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6">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87" name="Google Shape;387;p40">
            <a:hlinkClick r:id="rId7"/>
          </p:cNvPr>
          <p:cNvSpPr/>
          <p:nvPr/>
        </p:nvSpPr>
        <p:spPr>
          <a:xfrm>
            <a:off x="8190852" y="126326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8">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88" name="Google Shape;388;p40">
            <a:hlinkClick r:id="rId9"/>
          </p:cNvPr>
          <p:cNvSpPr/>
          <p:nvPr/>
        </p:nvSpPr>
        <p:spPr>
          <a:xfrm>
            <a:off x="8190859" y="227250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10">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89" name="Google Shape;389;p40"/>
          <p:cNvSpPr/>
          <p:nvPr/>
        </p:nvSpPr>
        <p:spPr>
          <a:xfrm>
            <a:off x="5441720" y="771290"/>
            <a:ext cx="179614" cy="173236"/>
          </a:xfrm>
          <a:custGeom>
            <a:rect b="b" l="l" r="r" t="t"/>
            <a:pathLst>
              <a:path extrusionOk="0" h="17114" w="17744">
                <a:moveTo>
                  <a:pt x="14661" y="0"/>
                </a:moveTo>
                <a:lnTo>
                  <a:pt x="14337" y="20"/>
                </a:lnTo>
                <a:lnTo>
                  <a:pt x="14053" y="61"/>
                </a:lnTo>
                <a:lnTo>
                  <a:pt x="13749" y="122"/>
                </a:lnTo>
                <a:lnTo>
                  <a:pt x="13485" y="223"/>
                </a:lnTo>
                <a:lnTo>
                  <a:pt x="13221" y="345"/>
                </a:lnTo>
                <a:lnTo>
                  <a:pt x="12958" y="507"/>
                </a:lnTo>
                <a:lnTo>
                  <a:pt x="12715" y="690"/>
                </a:lnTo>
                <a:lnTo>
                  <a:pt x="12492" y="892"/>
                </a:lnTo>
                <a:lnTo>
                  <a:pt x="12268" y="1136"/>
                </a:lnTo>
                <a:lnTo>
                  <a:pt x="12086" y="1379"/>
                </a:lnTo>
                <a:lnTo>
                  <a:pt x="11924" y="1622"/>
                </a:lnTo>
                <a:lnTo>
                  <a:pt x="11802" y="1886"/>
                </a:lnTo>
                <a:lnTo>
                  <a:pt x="11701" y="2170"/>
                </a:lnTo>
                <a:lnTo>
                  <a:pt x="11640" y="2454"/>
                </a:lnTo>
                <a:lnTo>
                  <a:pt x="11599" y="2758"/>
                </a:lnTo>
                <a:lnTo>
                  <a:pt x="11579" y="3082"/>
                </a:lnTo>
                <a:lnTo>
                  <a:pt x="11579" y="3326"/>
                </a:lnTo>
                <a:lnTo>
                  <a:pt x="11620" y="3569"/>
                </a:lnTo>
                <a:lnTo>
                  <a:pt x="11640" y="3792"/>
                </a:lnTo>
                <a:lnTo>
                  <a:pt x="11701" y="3995"/>
                </a:lnTo>
                <a:lnTo>
                  <a:pt x="11782" y="4197"/>
                </a:lnTo>
                <a:lnTo>
                  <a:pt x="11863" y="4400"/>
                </a:lnTo>
                <a:lnTo>
                  <a:pt x="11964" y="4603"/>
                </a:lnTo>
                <a:lnTo>
                  <a:pt x="12086" y="4806"/>
                </a:lnTo>
                <a:lnTo>
                  <a:pt x="8842" y="8050"/>
                </a:lnTo>
                <a:lnTo>
                  <a:pt x="5840" y="5049"/>
                </a:lnTo>
                <a:lnTo>
                  <a:pt x="6408" y="4522"/>
                </a:lnTo>
                <a:lnTo>
                  <a:pt x="5232" y="3326"/>
                </a:lnTo>
                <a:lnTo>
                  <a:pt x="7138" y="1440"/>
                </a:lnTo>
                <a:lnTo>
                  <a:pt x="6956" y="1278"/>
                </a:lnTo>
                <a:lnTo>
                  <a:pt x="6773" y="1115"/>
                </a:lnTo>
                <a:lnTo>
                  <a:pt x="6570" y="994"/>
                </a:lnTo>
                <a:lnTo>
                  <a:pt x="6368" y="913"/>
                </a:lnTo>
                <a:lnTo>
                  <a:pt x="6145" y="831"/>
                </a:lnTo>
                <a:lnTo>
                  <a:pt x="5922" y="771"/>
                </a:lnTo>
                <a:lnTo>
                  <a:pt x="5699" y="750"/>
                </a:lnTo>
                <a:lnTo>
                  <a:pt x="5455" y="730"/>
                </a:lnTo>
                <a:lnTo>
                  <a:pt x="5212" y="750"/>
                </a:lnTo>
                <a:lnTo>
                  <a:pt x="4969" y="771"/>
                </a:lnTo>
                <a:lnTo>
                  <a:pt x="4746" y="811"/>
                </a:lnTo>
                <a:lnTo>
                  <a:pt x="4522" y="892"/>
                </a:lnTo>
                <a:lnTo>
                  <a:pt x="4320" y="973"/>
                </a:lnTo>
                <a:lnTo>
                  <a:pt x="4117" y="1095"/>
                </a:lnTo>
                <a:lnTo>
                  <a:pt x="3934" y="1217"/>
                </a:lnTo>
                <a:lnTo>
                  <a:pt x="3752" y="1379"/>
                </a:lnTo>
                <a:lnTo>
                  <a:pt x="1501" y="3650"/>
                </a:lnTo>
                <a:lnTo>
                  <a:pt x="2535" y="4644"/>
                </a:lnTo>
                <a:lnTo>
                  <a:pt x="548" y="4644"/>
                </a:lnTo>
                <a:lnTo>
                  <a:pt x="1" y="5191"/>
                </a:lnTo>
                <a:lnTo>
                  <a:pt x="2839" y="8030"/>
                </a:lnTo>
                <a:lnTo>
                  <a:pt x="3387" y="7482"/>
                </a:lnTo>
                <a:lnTo>
                  <a:pt x="3387" y="5515"/>
                </a:lnTo>
                <a:lnTo>
                  <a:pt x="4360" y="6509"/>
                </a:lnTo>
                <a:lnTo>
                  <a:pt x="4908" y="5962"/>
                </a:lnTo>
                <a:lnTo>
                  <a:pt x="7929" y="8963"/>
                </a:lnTo>
                <a:lnTo>
                  <a:pt x="690" y="16202"/>
                </a:lnTo>
                <a:lnTo>
                  <a:pt x="1623" y="17114"/>
                </a:lnTo>
                <a:lnTo>
                  <a:pt x="13039" y="5698"/>
                </a:lnTo>
                <a:lnTo>
                  <a:pt x="13221" y="5840"/>
                </a:lnTo>
                <a:lnTo>
                  <a:pt x="13404" y="5941"/>
                </a:lnTo>
                <a:lnTo>
                  <a:pt x="13586" y="6022"/>
                </a:lnTo>
                <a:lnTo>
                  <a:pt x="13769" y="6083"/>
                </a:lnTo>
                <a:lnTo>
                  <a:pt x="13972" y="6124"/>
                </a:lnTo>
                <a:lnTo>
                  <a:pt x="14195" y="6144"/>
                </a:lnTo>
                <a:lnTo>
                  <a:pt x="14418" y="6164"/>
                </a:lnTo>
                <a:lnTo>
                  <a:pt x="14661" y="6185"/>
                </a:lnTo>
                <a:lnTo>
                  <a:pt x="14965" y="6164"/>
                </a:lnTo>
                <a:lnTo>
                  <a:pt x="15270" y="6124"/>
                </a:lnTo>
                <a:lnTo>
                  <a:pt x="15553" y="6043"/>
                </a:lnTo>
                <a:lnTo>
                  <a:pt x="15837" y="5941"/>
                </a:lnTo>
                <a:lnTo>
                  <a:pt x="16101" y="5820"/>
                </a:lnTo>
                <a:lnTo>
                  <a:pt x="16365" y="5657"/>
                </a:lnTo>
                <a:lnTo>
                  <a:pt x="16608" y="5475"/>
                </a:lnTo>
                <a:lnTo>
                  <a:pt x="16831" y="5272"/>
                </a:lnTo>
                <a:lnTo>
                  <a:pt x="17054" y="5049"/>
                </a:lnTo>
                <a:lnTo>
                  <a:pt x="17236" y="4806"/>
                </a:lnTo>
                <a:lnTo>
                  <a:pt x="17378" y="4542"/>
                </a:lnTo>
                <a:lnTo>
                  <a:pt x="17520" y="4279"/>
                </a:lnTo>
                <a:lnTo>
                  <a:pt x="17601" y="3995"/>
                </a:lnTo>
                <a:lnTo>
                  <a:pt x="17683" y="3711"/>
                </a:lnTo>
                <a:lnTo>
                  <a:pt x="17723" y="3407"/>
                </a:lnTo>
                <a:lnTo>
                  <a:pt x="17743" y="3103"/>
                </a:lnTo>
                <a:lnTo>
                  <a:pt x="17723" y="2819"/>
                </a:lnTo>
                <a:lnTo>
                  <a:pt x="17683" y="2575"/>
                </a:lnTo>
                <a:lnTo>
                  <a:pt x="17622" y="2332"/>
                </a:lnTo>
                <a:lnTo>
                  <a:pt x="17541" y="2129"/>
                </a:lnTo>
                <a:lnTo>
                  <a:pt x="15411" y="4238"/>
                </a:lnTo>
                <a:lnTo>
                  <a:pt x="13485" y="2312"/>
                </a:lnTo>
                <a:lnTo>
                  <a:pt x="15614" y="183"/>
                </a:lnTo>
                <a:lnTo>
                  <a:pt x="15391" y="102"/>
                </a:lnTo>
                <a:lnTo>
                  <a:pt x="15168" y="41"/>
                </a:lnTo>
                <a:lnTo>
                  <a:pt x="14925" y="0"/>
                </a:lnTo>
                <a:close/>
                <a:moveTo>
                  <a:pt x="11133" y="10341"/>
                </a:moveTo>
                <a:lnTo>
                  <a:pt x="10200" y="11254"/>
                </a:lnTo>
                <a:lnTo>
                  <a:pt x="16060" y="17114"/>
                </a:lnTo>
                <a:lnTo>
                  <a:pt x="16993" y="16202"/>
                </a:lnTo>
                <a:lnTo>
                  <a:pt x="11133" y="10341"/>
                </a:lnTo>
                <a:close/>
              </a:path>
            </a:pathLst>
          </a:custGeom>
          <a:solidFill>
            <a:srgbClr val="20212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grpSp>
        <p:nvGrpSpPr>
          <p:cNvPr id="390" name="Google Shape;390;p40"/>
          <p:cNvGrpSpPr/>
          <p:nvPr/>
        </p:nvGrpSpPr>
        <p:grpSpPr>
          <a:xfrm>
            <a:off x="5348671" y="1702508"/>
            <a:ext cx="365700" cy="365700"/>
            <a:chOff x="3367215" y="2024591"/>
            <a:chExt cx="365700" cy="365700"/>
          </a:xfrm>
        </p:grpSpPr>
        <p:pic>
          <p:nvPicPr>
            <p:cNvPr id="391" name="Google Shape;391;p40"/>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392" name="Google Shape;392;p40"/>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grpSp>
        <p:nvGrpSpPr>
          <p:cNvPr id="393" name="Google Shape;393;p40"/>
          <p:cNvGrpSpPr/>
          <p:nvPr/>
        </p:nvGrpSpPr>
        <p:grpSpPr>
          <a:xfrm>
            <a:off x="8196231" y="1702508"/>
            <a:ext cx="365700" cy="365700"/>
            <a:chOff x="3367215" y="2024591"/>
            <a:chExt cx="365700" cy="365700"/>
          </a:xfrm>
        </p:grpSpPr>
        <p:pic>
          <p:nvPicPr>
            <p:cNvPr id="394" name="Google Shape;394;p40"/>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395" name="Google Shape;395;p40"/>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grpSp>
        <p:nvGrpSpPr>
          <p:cNvPr id="396" name="Google Shape;396;p40"/>
          <p:cNvGrpSpPr/>
          <p:nvPr/>
        </p:nvGrpSpPr>
        <p:grpSpPr>
          <a:xfrm>
            <a:off x="8196231" y="683541"/>
            <a:ext cx="365700" cy="365700"/>
            <a:chOff x="3367215" y="2024591"/>
            <a:chExt cx="365700" cy="365700"/>
          </a:xfrm>
        </p:grpSpPr>
        <p:pic>
          <p:nvPicPr>
            <p:cNvPr id="397" name="Google Shape;397;p40"/>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398" name="Google Shape;398;p40"/>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sp>
        <p:nvSpPr>
          <p:cNvPr id="399" name="Google Shape;399;p40"/>
          <p:cNvSpPr/>
          <p:nvPr/>
        </p:nvSpPr>
        <p:spPr>
          <a:xfrm>
            <a:off x="5457094" y="1800020"/>
            <a:ext cx="180669" cy="180727"/>
          </a:xfrm>
          <a:custGeom>
            <a:rect b="b" l="l" r="r" t="t"/>
            <a:pathLst>
              <a:path extrusionOk="0" h="1004039" w="1003717">
                <a:moveTo>
                  <a:pt x="977008" y="622161"/>
                </a:moveTo>
                <a:lnTo>
                  <a:pt x="622161" y="977008"/>
                </a:lnTo>
                <a:cubicBezTo>
                  <a:pt x="613048" y="986018"/>
                  <a:pt x="602797" y="992776"/>
                  <a:pt x="591406" y="997282"/>
                </a:cubicBezTo>
                <a:cubicBezTo>
                  <a:pt x="580014" y="1001787"/>
                  <a:pt x="568688" y="1004039"/>
                  <a:pt x="557425" y="1004039"/>
                </a:cubicBezTo>
                <a:cubicBezTo>
                  <a:pt x="546161" y="1004039"/>
                  <a:pt x="534898" y="1001787"/>
                  <a:pt x="523634" y="997282"/>
                </a:cubicBezTo>
                <a:cubicBezTo>
                  <a:pt x="512371" y="992776"/>
                  <a:pt x="502234" y="986018"/>
                  <a:pt x="493223" y="977008"/>
                </a:cubicBezTo>
                <a:lnTo>
                  <a:pt x="26710" y="511566"/>
                </a:lnTo>
                <a:cubicBezTo>
                  <a:pt x="17914" y="503485"/>
                  <a:pt x="11263" y="493858"/>
                  <a:pt x="6758" y="482682"/>
                </a:cubicBezTo>
                <a:cubicBezTo>
                  <a:pt x="2252" y="471505"/>
                  <a:pt x="0" y="459751"/>
                  <a:pt x="0" y="447419"/>
                </a:cubicBezTo>
                <a:lnTo>
                  <a:pt x="0" y="91178"/>
                </a:lnTo>
                <a:cubicBezTo>
                  <a:pt x="0" y="66103"/>
                  <a:pt x="8778" y="44639"/>
                  <a:pt x="26334" y="26784"/>
                </a:cubicBezTo>
                <a:cubicBezTo>
                  <a:pt x="43890" y="8928"/>
                  <a:pt x="65505" y="0"/>
                  <a:pt x="91178" y="0"/>
                </a:cubicBezTo>
                <a:lnTo>
                  <a:pt x="447419" y="0"/>
                </a:lnTo>
                <a:cubicBezTo>
                  <a:pt x="459483" y="0"/>
                  <a:pt x="471171" y="2440"/>
                  <a:pt x="482481" y="7321"/>
                </a:cubicBezTo>
                <a:cubicBezTo>
                  <a:pt x="493792" y="12202"/>
                  <a:pt x="503594" y="18771"/>
                  <a:pt x="511889" y="27031"/>
                </a:cubicBezTo>
                <a:lnTo>
                  <a:pt x="977008" y="492473"/>
                </a:lnTo>
                <a:cubicBezTo>
                  <a:pt x="986298" y="501586"/>
                  <a:pt x="993073" y="511837"/>
                  <a:pt x="997330" y="523229"/>
                </a:cubicBezTo>
                <a:cubicBezTo>
                  <a:pt x="1001588" y="534619"/>
                  <a:pt x="1003717" y="546077"/>
                  <a:pt x="1003717" y="557606"/>
                </a:cubicBezTo>
                <a:cubicBezTo>
                  <a:pt x="1003717" y="569134"/>
                  <a:pt x="1001588" y="580470"/>
                  <a:pt x="997330" y="591613"/>
                </a:cubicBezTo>
                <a:cubicBezTo>
                  <a:pt x="993073" y="602757"/>
                  <a:pt x="986298" y="612939"/>
                  <a:pt x="977008" y="622161"/>
                </a:cubicBezTo>
                <a:close/>
                <a:moveTo>
                  <a:pt x="582364" y="937533"/>
                </a:moveTo>
                <a:lnTo>
                  <a:pt x="937211" y="582686"/>
                </a:lnTo>
                <a:cubicBezTo>
                  <a:pt x="944362" y="575535"/>
                  <a:pt x="947937" y="567132"/>
                  <a:pt x="947937" y="557478"/>
                </a:cubicBezTo>
                <a:cubicBezTo>
                  <a:pt x="947937" y="547823"/>
                  <a:pt x="944362" y="539422"/>
                  <a:pt x="937211" y="532269"/>
                </a:cubicBezTo>
                <a:lnTo>
                  <a:pt x="461042" y="56852"/>
                </a:lnTo>
                <a:lnTo>
                  <a:pt x="91178" y="56852"/>
                </a:lnTo>
                <a:cubicBezTo>
                  <a:pt x="81167" y="56852"/>
                  <a:pt x="72764" y="60071"/>
                  <a:pt x="65971" y="66506"/>
                </a:cubicBezTo>
                <a:cubicBezTo>
                  <a:pt x="59177" y="72942"/>
                  <a:pt x="55780" y="81167"/>
                  <a:pt x="55780" y="91178"/>
                </a:cubicBezTo>
                <a:lnTo>
                  <a:pt x="55780" y="447097"/>
                </a:lnTo>
                <a:cubicBezTo>
                  <a:pt x="55780" y="451388"/>
                  <a:pt x="56495" y="455679"/>
                  <a:pt x="57925" y="459970"/>
                </a:cubicBezTo>
                <a:cubicBezTo>
                  <a:pt x="59355" y="464261"/>
                  <a:pt x="61859" y="468193"/>
                  <a:pt x="65434" y="471770"/>
                </a:cubicBezTo>
                <a:lnTo>
                  <a:pt x="531948" y="937533"/>
                </a:lnTo>
                <a:cubicBezTo>
                  <a:pt x="539099" y="944684"/>
                  <a:pt x="547501" y="948259"/>
                  <a:pt x="557155" y="948259"/>
                </a:cubicBezTo>
                <a:cubicBezTo>
                  <a:pt x="566809" y="948259"/>
                  <a:pt x="575213" y="944684"/>
                  <a:pt x="582364" y="937533"/>
                </a:cubicBezTo>
                <a:close/>
                <a:moveTo>
                  <a:pt x="198006" y="254228"/>
                </a:moveTo>
                <a:cubicBezTo>
                  <a:pt x="213676" y="254228"/>
                  <a:pt x="226963" y="248805"/>
                  <a:pt x="237869" y="237959"/>
                </a:cubicBezTo>
                <a:cubicBezTo>
                  <a:pt x="248776" y="227112"/>
                  <a:pt x="254228" y="213943"/>
                  <a:pt x="254228" y="198448"/>
                </a:cubicBezTo>
                <a:cubicBezTo>
                  <a:pt x="254228" y="182656"/>
                  <a:pt x="248805" y="169231"/>
                  <a:pt x="237959" y="158177"/>
                </a:cubicBezTo>
                <a:cubicBezTo>
                  <a:pt x="227112" y="147122"/>
                  <a:pt x="213943" y="141595"/>
                  <a:pt x="198448" y="141595"/>
                </a:cubicBezTo>
                <a:cubicBezTo>
                  <a:pt x="182656" y="141595"/>
                  <a:pt x="169231" y="147079"/>
                  <a:pt x="158177" y="158048"/>
                </a:cubicBezTo>
                <a:cubicBezTo>
                  <a:pt x="147122" y="169017"/>
                  <a:pt x="141595" y="182336"/>
                  <a:pt x="141595" y="198006"/>
                </a:cubicBezTo>
                <a:cubicBezTo>
                  <a:pt x="141595" y="213676"/>
                  <a:pt x="147079" y="226963"/>
                  <a:pt x="158048" y="237869"/>
                </a:cubicBezTo>
                <a:cubicBezTo>
                  <a:pt x="169017" y="248776"/>
                  <a:pt x="182336" y="254228"/>
                  <a:pt x="198006" y="254228"/>
                </a:cubicBez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400" name="Google Shape;400;p40"/>
          <p:cNvSpPr/>
          <p:nvPr/>
        </p:nvSpPr>
        <p:spPr>
          <a:xfrm>
            <a:off x="8304333" y="751013"/>
            <a:ext cx="154789" cy="212736"/>
          </a:xfrm>
          <a:custGeom>
            <a:rect b="b" l="l" r="r" t="t"/>
            <a:pathLst>
              <a:path extrusionOk="0" h="1149926" w="836699">
                <a:moveTo>
                  <a:pt x="40977" y="753674"/>
                </a:moveTo>
                <a:cubicBezTo>
                  <a:pt x="27675" y="726213"/>
                  <a:pt x="17520" y="697644"/>
                  <a:pt x="10512" y="667965"/>
                </a:cubicBezTo>
                <a:cubicBezTo>
                  <a:pt x="3504" y="638287"/>
                  <a:pt x="0" y="608216"/>
                  <a:pt x="0" y="577752"/>
                </a:cubicBezTo>
                <a:cubicBezTo>
                  <a:pt x="0" y="461042"/>
                  <a:pt x="40726" y="361676"/>
                  <a:pt x="122179" y="279651"/>
                </a:cubicBezTo>
                <a:cubicBezTo>
                  <a:pt x="203633" y="197626"/>
                  <a:pt x="302357" y="156613"/>
                  <a:pt x="418350" y="156613"/>
                </a:cubicBezTo>
                <a:lnTo>
                  <a:pt x="495690" y="156613"/>
                </a:lnTo>
                <a:lnTo>
                  <a:pt x="378552" y="39475"/>
                </a:lnTo>
                <a:lnTo>
                  <a:pt x="418028" y="0"/>
                </a:lnTo>
                <a:lnTo>
                  <a:pt x="602531" y="184503"/>
                </a:lnTo>
                <a:lnTo>
                  <a:pt x="418028" y="369007"/>
                </a:lnTo>
                <a:lnTo>
                  <a:pt x="378552" y="329531"/>
                </a:lnTo>
                <a:lnTo>
                  <a:pt x="495690" y="212393"/>
                </a:lnTo>
                <a:lnTo>
                  <a:pt x="418350" y="212393"/>
                </a:lnTo>
                <a:cubicBezTo>
                  <a:pt x="317518" y="212393"/>
                  <a:pt x="231880" y="247846"/>
                  <a:pt x="161440" y="318750"/>
                </a:cubicBezTo>
                <a:cubicBezTo>
                  <a:pt x="90999" y="389657"/>
                  <a:pt x="55780" y="475990"/>
                  <a:pt x="55780" y="577752"/>
                </a:cubicBezTo>
                <a:cubicBezTo>
                  <a:pt x="55780" y="599778"/>
                  <a:pt x="58032" y="622232"/>
                  <a:pt x="62538" y="645118"/>
                </a:cubicBezTo>
                <a:cubicBezTo>
                  <a:pt x="67043" y="668001"/>
                  <a:pt x="73801" y="690242"/>
                  <a:pt x="82812" y="711839"/>
                </a:cubicBezTo>
                <a:lnTo>
                  <a:pt x="40977" y="753674"/>
                </a:lnTo>
                <a:close/>
                <a:moveTo>
                  <a:pt x="418672" y="1149926"/>
                </a:moveTo>
                <a:lnTo>
                  <a:pt x="234168" y="965423"/>
                </a:lnTo>
                <a:lnTo>
                  <a:pt x="418672" y="780919"/>
                </a:lnTo>
                <a:lnTo>
                  <a:pt x="458147" y="820395"/>
                </a:lnTo>
                <a:lnTo>
                  <a:pt x="341009" y="937533"/>
                </a:lnTo>
                <a:lnTo>
                  <a:pt x="418350" y="937533"/>
                </a:lnTo>
                <a:cubicBezTo>
                  <a:pt x="519182" y="937533"/>
                  <a:pt x="604819" y="902080"/>
                  <a:pt x="675260" y="831176"/>
                </a:cubicBezTo>
                <a:cubicBezTo>
                  <a:pt x="745700" y="760270"/>
                  <a:pt x="780919" y="673936"/>
                  <a:pt x="780919" y="572174"/>
                </a:cubicBezTo>
                <a:cubicBezTo>
                  <a:pt x="780919" y="550148"/>
                  <a:pt x="778667" y="527694"/>
                  <a:pt x="774162" y="504809"/>
                </a:cubicBezTo>
                <a:cubicBezTo>
                  <a:pt x="769656" y="481925"/>
                  <a:pt x="762898" y="459684"/>
                  <a:pt x="753887" y="438087"/>
                </a:cubicBezTo>
                <a:lnTo>
                  <a:pt x="795722" y="396252"/>
                </a:lnTo>
                <a:cubicBezTo>
                  <a:pt x="809024" y="423713"/>
                  <a:pt x="819179" y="452282"/>
                  <a:pt x="826188" y="481961"/>
                </a:cubicBezTo>
                <a:cubicBezTo>
                  <a:pt x="833195" y="511639"/>
                  <a:pt x="836699" y="541710"/>
                  <a:pt x="836699" y="572174"/>
                </a:cubicBezTo>
                <a:cubicBezTo>
                  <a:pt x="836699" y="688884"/>
                  <a:pt x="795973" y="788250"/>
                  <a:pt x="714520" y="870275"/>
                </a:cubicBezTo>
                <a:cubicBezTo>
                  <a:pt x="633066" y="952301"/>
                  <a:pt x="534343" y="993313"/>
                  <a:pt x="418350" y="993313"/>
                </a:cubicBezTo>
                <a:lnTo>
                  <a:pt x="341009" y="993313"/>
                </a:lnTo>
                <a:lnTo>
                  <a:pt x="458147" y="1110451"/>
                </a:lnTo>
                <a:lnTo>
                  <a:pt x="418672" y="1149926"/>
                </a:ln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401" name="Google Shape;401;p40"/>
          <p:cNvSpPr/>
          <p:nvPr/>
        </p:nvSpPr>
        <p:spPr>
          <a:xfrm>
            <a:off x="8307509" y="1800020"/>
            <a:ext cx="149490" cy="149490"/>
          </a:xfrm>
          <a:custGeom>
            <a:rect b="b" l="l" r="r" t="t"/>
            <a:pathLst>
              <a:path extrusionOk="0" h="892479" w="892479">
                <a:moveTo>
                  <a:pt x="55780" y="212393"/>
                </a:moveTo>
                <a:lnTo>
                  <a:pt x="55780" y="802374"/>
                </a:lnTo>
                <a:cubicBezTo>
                  <a:pt x="55780" y="812385"/>
                  <a:pt x="58998" y="820610"/>
                  <a:pt x="65434" y="827045"/>
                </a:cubicBezTo>
                <a:cubicBezTo>
                  <a:pt x="71870" y="833481"/>
                  <a:pt x="80094" y="836699"/>
                  <a:pt x="90106" y="836699"/>
                </a:cubicBezTo>
                <a:lnTo>
                  <a:pt x="802374" y="836699"/>
                </a:lnTo>
                <a:cubicBezTo>
                  <a:pt x="812385" y="836699"/>
                  <a:pt x="820610" y="833481"/>
                  <a:pt x="827045" y="827045"/>
                </a:cubicBezTo>
                <a:cubicBezTo>
                  <a:pt x="833481" y="820610"/>
                  <a:pt x="836699" y="812385"/>
                  <a:pt x="836699" y="802374"/>
                </a:cubicBezTo>
                <a:lnTo>
                  <a:pt x="836699" y="212393"/>
                </a:lnTo>
                <a:lnTo>
                  <a:pt x="613580" y="212393"/>
                </a:lnTo>
                <a:lnTo>
                  <a:pt x="613580" y="591053"/>
                </a:lnTo>
                <a:lnTo>
                  <a:pt x="446240" y="507383"/>
                </a:lnTo>
                <a:lnTo>
                  <a:pt x="278900" y="591053"/>
                </a:lnTo>
                <a:lnTo>
                  <a:pt x="278900" y="212393"/>
                </a:lnTo>
                <a:lnTo>
                  <a:pt x="55780" y="212393"/>
                </a:lnTo>
                <a:close/>
                <a:moveTo>
                  <a:pt x="90106" y="892479"/>
                </a:moveTo>
                <a:cubicBezTo>
                  <a:pt x="65148" y="892479"/>
                  <a:pt x="43890" y="883701"/>
                  <a:pt x="26334" y="866146"/>
                </a:cubicBezTo>
                <a:cubicBezTo>
                  <a:pt x="8778" y="848589"/>
                  <a:pt x="0" y="827331"/>
                  <a:pt x="0" y="802374"/>
                </a:cubicBezTo>
                <a:lnTo>
                  <a:pt x="0" y="194478"/>
                </a:lnTo>
                <a:cubicBezTo>
                  <a:pt x="0" y="183608"/>
                  <a:pt x="1735" y="173382"/>
                  <a:pt x="5203" y="163799"/>
                </a:cubicBezTo>
                <a:cubicBezTo>
                  <a:pt x="8671" y="154218"/>
                  <a:pt x="13872" y="145385"/>
                  <a:pt x="20810" y="137304"/>
                </a:cubicBezTo>
                <a:lnTo>
                  <a:pt x="107697" y="32931"/>
                </a:lnTo>
                <a:cubicBezTo>
                  <a:pt x="115778" y="22061"/>
                  <a:pt x="125880" y="13856"/>
                  <a:pt x="138001" y="8313"/>
                </a:cubicBezTo>
                <a:cubicBezTo>
                  <a:pt x="150123" y="2771"/>
                  <a:pt x="163120" y="0"/>
                  <a:pt x="176994" y="0"/>
                </a:cubicBezTo>
                <a:lnTo>
                  <a:pt x="713341" y="0"/>
                </a:lnTo>
                <a:cubicBezTo>
                  <a:pt x="727214" y="0"/>
                  <a:pt x="740390" y="2771"/>
                  <a:pt x="752869" y="8313"/>
                </a:cubicBezTo>
                <a:cubicBezTo>
                  <a:pt x="765348" y="13856"/>
                  <a:pt x="775627" y="22061"/>
                  <a:pt x="783708" y="32931"/>
                </a:cubicBezTo>
                <a:lnTo>
                  <a:pt x="871669" y="139450"/>
                </a:lnTo>
                <a:cubicBezTo>
                  <a:pt x="878607" y="147531"/>
                  <a:pt x="883808" y="156541"/>
                  <a:pt x="887276" y="166481"/>
                </a:cubicBezTo>
                <a:cubicBezTo>
                  <a:pt x="890745" y="176422"/>
                  <a:pt x="892479" y="186827"/>
                  <a:pt x="892479" y="197697"/>
                </a:cubicBezTo>
                <a:lnTo>
                  <a:pt x="892479" y="802374"/>
                </a:lnTo>
                <a:cubicBezTo>
                  <a:pt x="892479" y="827331"/>
                  <a:pt x="883701" y="848589"/>
                  <a:pt x="866146" y="866146"/>
                </a:cubicBezTo>
                <a:cubicBezTo>
                  <a:pt x="848589" y="883701"/>
                  <a:pt x="827331" y="892479"/>
                  <a:pt x="802374" y="892479"/>
                </a:cubicBezTo>
                <a:lnTo>
                  <a:pt x="90106" y="892479"/>
                </a:lnTo>
                <a:close/>
                <a:moveTo>
                  <a:pt x="77020" y="156612"/>
                </a:moveTo>
                <a:lnTo>
                  <a:pt x="814387" y="156612"/>
                </a:lnTo>
                <a:lnTo>
                  <a:pt x="740157" y="67579"/>
                </a:lnTo>
                <a:cubicBezTo>
                  <a:pt x="736581" y="64003"/>
                  <a:pt x="732469" y="61143"/>
                  <a:pt x="727821" y="58998"/>
                </a:cubicBezTo>
                <a:cubicBezTo>
                  <a:pt x="723173" y="56852"/>
                  <a:pt x="718345" y="55780"/>
                  <a:pt x="713341" y="55780"/>
                </a:cubicBezTo>
                <a:lnTo>
                  <a:pt x="178066" y="55780"/>
                </a:lnTo>
                <a:cubicBezTo>
                  <a:pt x="173060" y="55780"/>
                  <a:pt x="168234" y="56852"/>
                  <a:pt x="163586" y="58998"/>
                </a:cubicBezTo>
                <a:cubicBezTo>
                  <a:pt x="158938" y="61143"/>
                  <a:pt x="154826" y="64003"/>
                  <a:pt x="151249" y="67579"/>
                </a:cubicBezTo>
                <a:lnTo>
                  <a:pt x="77020" y="156612"/>
                </a:lnTo>
                <a:close/>
                <a:moveTo>
                  <a:pt x="334680" y="212393"/>
                </a:moveTo>
                <a:lnTo>
                  <a:pt x="334680" y="499874"/>
                </a:lnTo>
                <a:lnTo>
                  <a:pt x="446240" y="444094"/>
                </a:lnTo>
                <a:lnTo>
                  <a:pt x="557800" y="499874"/>
                </a:lnTo>
                <a:lnTo>
                  <a:pt x="557800" y="212393"/>
                </a:lnTo>
                <a:lnTo>
                  <a:pt x="334680" y="212393"/>
                </a:lnTo>
                <a:close/>
                <a:moveTo>
                  <a:pt x="55780" y="212393"/>
                </a:moveTo>
                <a:lnTo>
                  <a:pt x="836699" y="212393"/>
                </a:lnTo>
                <a:lnTo>
                  <a:pt x="55780" y="212393"/>
                </a:ln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402" name="Google Shape;402;p40"/>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403" name="Google Shape;403;p40"/>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7" name="Shape 407"/>
        <p:cNvGrpSpPr/>
        <p:nvPr/>
      </p:nvGrpSpPr>
      <p:grpSpPr>
        <a:xfrm>
          <a:off x="0" y="0"/>
          <a:ext cx="0" cy="0"/>
          <a:chOff x="0" y="0"/>
          <a:chExt cx="0" cy="0"/>
        </a:xfrm>
      </p:grpSpPr>
      <p:sp>
        <p:nvSpPr>
          <p:cNvPr id="408" name="Google Shape;408;p41"/>
          <p:cNvSpPr/>
          <p:nvPr/>
        </p:nvSpPr>
        <p:spPr>
          <a:xfrm>
            <a:off x="3578766" y="571125"/>
            <a:ext cx="5108100" cy="2446200"/>
          </a:xfrm>
          <a:prstGeom prst="roundRect">
            <a:avLst>
              <a:gd fmla="val 6173" name="adj"/>
            </a:avLst>
          </a:prstGeom>
          <a:solidFill>
            <a:schemeClr val="accent4"/>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aphicFrame>
        <p:nvGraphicFramePr>
          <p:cNvPr id="409" name="Google Shape;409;p41"/>
          <p:cNvGraphicFramePr/>
          <p:nvPr/>
        </p:nvGraphicFramePr>
        <p:xfrm>
          <a:off x="3951108" y="602846"/>
          <a:ext cx="3000000" cy="3000000"/>
        </p:xfrm>
        <a:graphic>
          <a:graphicData uri="http://schemas.openxmlformats.org/drawingml/2006/table">
            <a:tbl>
              <a:tblPr>
                <a:noFill/>
                <a:tableStyleId>{86B9A5D2-F66F-4A52-8F84-32D864BECDE1}</a:tableStyleId>
              </a:tblPr>
              <a:tblGrid>
                <a:gridCol w="2827825"/>
                <a:gridCol w="1543550"/>
              </a:tblGrid>
              <a:tr h="33422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Topic</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Resource</a:t>
                      </a:r>
                      <a:endParaRPr sz="1100">
                        <a:solidFill>
                          <a:schemeClr val="dk1"/>
                        </a:solidFill>
                        <a:latin typeface="Google Sans SemiBold"/>
                        <a:ea typeface="Google Sans SemiBold"/>
                        <a:cs typeface="Google Sans SemiBold"/>
                        <a:sym typeface="Google Sans SemiBold"/>
                      </a:endParaRPr>
                    </a:p>
                  </a:txBody>
                  <a:tcPr marT="46750" marB="46750" marR="107550" marL="10755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1189825">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Damaged, Defective or Recalled (DDR) lithium cell batteries</a:t>
                      </a:r>
                      <a:endParaRPr sz="800">
                        <a:solidFill>
                          <a:schemeClr val="dk1"/>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600">
                          <a:solidFill>
                            <a:schemeClr val="dk1"/>
                          </a:solidFill>
                          <a:latin typeface="Google Sans"/>
                          <a:ea typeface="Google Sans"/>
                          <a:cs typeface="Google Sans"/>
                          <a:sym typeface="Google Sans"/>
                        </a:rPr>
                        <a:t>Learn how to identify a lithium cell battery that may be swollen, damaged, defective or recalled. Follow all Department of Transportation guidelines.</a:t>
                      </a:r>
                      <a:endParaRPr sz="600">
                        <a:solidFill>
                          <a:schemeClr val="dk1"/>
                        </a:solidFill>
                        <a:latin typeface="Google Sans"/>
                        <a:ea typeface="Google Sans"/>
                        <a:cs typeface="Google Sans"/>
                        <a:sym typeface="Google Sans"/>
                      </a:endParaRPr>
                    </a:p>
                    <a:p>
                      <a:pPr indent="0" lvl="0" marL="0" rtl="0" algn="l">
                        <a:spcBef>
                          <a:spcPts val="600"/>
                        </a:spcBef>
                        <a:spcAft>
                          <a:spcPts val="600"/>
                        </a:spcAft>
                        <a:buNone/>
                      </a:pPr>
                      <a:r>
                        <a:rPr lang="en-US" sz="600">
                          <a:solidFill>
                            <a:schemeClr val="dk1"/>
                          </a:solidFill>
                          <a:latin typeface="Google Sans"/>
                          <a:ea typeface="Google Sans"/>
                          <a:cs typeface="Google Sans"/>
                          <a:sym typeface="Google Sans"/>
                        </a:rPr>
                        <a:t>This QR code links to a PDF file from the United States Department of Transportation entitled “Understanding the Risks of Damaged, Defective or Recalled (DDR) Lithium Batteries”</a:t>
                      </a:r>
                      <a:endParaRPr sz="600">
                        <a:solidFill>
                          <a:schemeClr val="dk1"/>
                        </a:solidFill>
                        <a:latin typeface="Google Sans"/>
                        <a:ea typeface="Google Sans"/>
                        <a:cs typeface="Google Sans"/>
                        <a:sym typeface="Google Sans"/>
                      </a:endParaRPr>
                    </a:p>
                  </a:txBody>
                  <a:tcPr marT="57150" marB="57150" marR="571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600">
                        <a:solidFill>
                          <a:schemeClr val="dk1"/>
                        </a:solidFill>
                        <a:latin typeface="Google Sans"/>
                        <a:ea typeface="Google Sans"/>
                        <a:cs typeface="Google Sans"/>
                        <a:sym typeface="Google Sans"/>
                      </a:endParaRPr>
                    </a:p>
                  </a:txBody>
                  <a:tcPr marT="46750" marB="467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13475">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Transporting Lithium Batteries</a:t>
                      </a:r>
                      <a:endParaRPr sz="800">
                        <a:solidFill>
                          <a:schemeClr val="dk1"/>
                        </a:solidFill>
                        <a:latin typeface="Google Sans SemiBold"/>
                        <a:ea typeface="Google Sans SemiBold"/>
                        <a:cs typeface="Google Sans SemiBold"/>
                        <a:sym typeface="Google Sans SemiBold"/>
                      </a:endParaRPr>
                    </a:p>
                    <a:p>
                      <a:pPr indent="0" lvl="0" marL="0" rtl="0" algn="l">
                        <a:spcBef>
                          <a:spcPts val="600"/>
                        </a:spcBef>
                        <a:spcAft>
                          <a:spcPts val="600"/>
                        </a:spcAft>
                        <a:buClr>
                          <a:schemeClr val="dk1"/>
                        </a:buClr>
                        <a:buSzPts val="1100"/>
                        <a:buFont typeface="Arial"/>
                        <a:buNone/>
                      </a:pPr>
                      <a:r>
                        <a:rPr lang="en-US" sz="600">
                          <a:solidFill>
                            <a:schemeClr val="dk1"/>
                          </a:solidFill>
                          <a:latin typeface="Google Sans"/>
                          <a:ea typeface="Google Sans"/>
                          <a:cs typeface="Google Sans"/>
                          <a:sym typeface="Google Sans"/>
                        </a:rPr>
                        <a:t>This QR code links to a webpage from the United States Department of Transportation entitled “Transporting Lithium Batteries”</a:t>
                      </a:r>
                      <a:endParaRPr baseline="30000" sz="600">
                        <a:solidFill>
                          <a:schemeClr val="dk1"/>
                        </a:solidFill>
                        <a:latin typeface="Google Sans"/>
                        <a:ea typeface="Google Sans"/>
                        <a:cs typeface="Google Sans"/>
                        <a:sym typeface="Google Sans"/>
                      </a:endParaRPr>
                    </a:p>
                  </a:txBody>
                  <a:tcPr marT="57150" marB="57150" marR="571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600">
                        <a:solidFill>
                          <a:schemeClr val="dk1"/>
                        </a:solidFill>
                        <a:latin typeface="Google Sans"/>
                        <a:ea typeface="Google Sans"/>
                        <a:cs typeface="Google Sans"/>
                        <a:sym typeface="Google Sans"/>
                      </a:endParaRPr>
                    </a:p>
                  </a:txBody>
                  <a:tcPr marT="46750" marB="467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bl>
          </a:graphicData>
        </a:graphic>
      </p:graphicFrame>
      <p:grpSp>
        <p:nvGrpSpPr>
          <p:cNvPr id="410" name="Google Shape;410;p41"/>
          <p:cNvGrpSpPr/>
          <p:nvPr/>
        </p:nvGrpSpPr>
        <p:grpSpPr>
          <a:xfrm>
            <a:off x="7220311" y="2076129"/>
            <a:ext cx="682505" cy="813150"/>
            <a:chOff x="11498475" y="3321938"/>
            <a:chExt cx="1209900" cy="1441500"/>
          </a:xfrm>
        </p:grpSpPr>
        <p:sp>
          <p:nvSpPr>
            <p:cNvPr id="411" name="Google Shape;411;p41"/>
            <p:cNvSpPr/>
            <p:nvPr/>
          </p:nvSpPr>
          <p:spPr>
            <a:xfrm>
              <a:off x="11498475" y="3321938"/>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pic>
          <p:nvPicPr>
            <p:cNvPr id="412" name="Google Shape;412;p41"/>
            <p:cNvPicPr preferRelativeResize="0"/>
            <p:nvPr/>
          </p:nvPicPr>
          <p:blipFill>
            <a:blip r:embed="rId3">
              <a:alphaModFix/>
            </a:blip>
            <a:stretch>
              <a:fillRect/>
            </a:stretch>
          </p:blipFill>
          <p:spPr>
            <a:xfrm>
              <a:off x="11558474" y="3371400"/>
              <a:ext cx="1089900" cy="1089900"/>
            </a:xfrm>
            <a:prstGeom prst="roundRect">
              <a:avLst>
                <a:gd fmla="val 0" name="adj"/>
              </a:avLst>
            </a:prstGeom>
            <a:noFill/>
            <a:ln>
              <a:noFill/>
            </a:ln>
          </p:spPr>
        </p:pic>
        <p:sp>
          <p:nvSpPr>
            <p:cNvPr id="413" name="Google Shape;413;p41">
              <a:hlinkClick r:id="rId4"/>
            </p:cNvPr>
            <p:cNvSpPr/>
            <p:nvPr/>
          </p:nvSpPr>
          <p:spPr>
            <a:xfrm>
              <a:off x="11662773" y="4461300"/>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a:solidFill>
                    <a:schemeClr val="dk1"/>
                  </a:solidFill>
                  <a:uFill>
                    <a:noFill/>
                  </a:uFill>
                  <a:latin typeface="Google Sans SemiBold"/>
                  <a:ea typeface="Google Sans SemiBold"/>
                  <a:cs typeface="Google Sans SemiBold"/>
                  <a:sym typeface="Google Sans SemiBold"/>
                  <a:hlinkClick r:id="rId5">
                    <a:extLst>
                      <a:ext uri="{A12FA001-AC4F-418D-AE19-62706E023703}">
                        <ahyp:hlinkClr val="tx"/>
                      </a:ext>
                    </a:extLst>
                  </a:hlinkClick>
                </a:rPr>
                <a:t>Link</a:t>
              </a:r>
              <a:endParaRPr sz="500">
                <a:solidFill>
                  <a:schemeClr val="dk1"/>
                </a:solidFill>
                <a:latin typeface="Google Sans SemiBold"/>
                <a:ea typeface="Google Sans SemiBold"/>
                <a:cs typeface="Google Sans SemiBold"/>
                <a:sym typeface="Google Sans SemiBold"/>
              </a:endParaRPr>
            </a:p>
          </p:txBody>
        </p:sp>
      </p:grpSp>
      <p:sp>
        <p:nvSpPr>
          <p:cNvPr id="414" name="Google Shape;414;p41"/>
          <p:cNvSpPr/>
          <p:nvPr/>
        </p:nvSpPr>
        <p:spPr>
          <a:xfrm>
            <a:off x="3578775" y="3198725"/>
            <a:ext cx="5108100" cy="1509000"/>
          </a:xfrm>
          <a:prstGeom prst="roundRect">
            <a:avLst>
              <a:gd fmla="val 8169" name="adj"/>
            </a:avLst>
          </a:prstGeom>
          <a:solidFill>
            <a:srgbClr val="FFE5DD"/>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15" name="Google Shape;415;p41"/>
          <p:cNvSpPr txBox="1"/>
          <p:nvPr/>
        </p:nvSpPr>
        <p:spPr>
          <a:xfrm>
            <a:off x="457203" y="571500"/>
            <a:ext cx="2554800" cy="14316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Battery Transport</a:t>
            </a:r>
            <a:br>
              <a:rPr lang="en-US" sz="1900">
                <a:solidFill>
                  <a:schemeClr val="dk1"/>
                </a:solidFill>
                <a:latin typeface="Google Sans SemiBold"/>
                <a:ea typeface="Google Sans SemiBold"/>
                <a:cs typeface="Google Sans SemiBold"/>
                <a:sym typeface="Google Sans SemiBold"/>
              </a:rPr>
            </a:br>
            <a:r>
              <a:rPr lang="en-US" sz="1900">
                <a:solidFill>
                  <a:schemeClr val="dk1"/>
                </a:solidFill>
                <a:latin typeface="Google Sans SemiBold"/>
                <a:ea typeface="Google Sans SemiBold"/>
                <a:cs typeface="Google Sans SemiBold"/>
                <a:sym typeface="Google Sans SemiBold"/>
              </a:rPr>
              <a:t>and Storage Safety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Follow regulations and best practices for lithium-ion battery safety.</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Here are some resources that may help recyclers.</a:t>
            </a:r>
            <a:endParaRPr sz="1000">
              <a:solidFill>
                <a:schemeClr val="dk1"/>
              </a:solidFill>
              <a:latin typeface="Google Sans"/>
              <a:ea typeface="Google Sans"/>
              <a:cs typeface="Google Sans"/>
              <a:sym typeface="Google Sans"/>
            </a:endParaRPr>
          </a:p>
        </p:txBody>
      </p:sp>
      <p:sp>
        <p:nvSpPr>
          <p:cNvPr id="416" name="Google Shape;416;p41"/>
          <p:cNvSpPr txBox="1"/>
          <p:nvPr/>
        </p:nvSpPr>
        <p:spPr>
          <a:xfrm>
            <a:off x="457199" y="3198711"/>
            <a:ext cx="2554800" cy="736500"/>
          </a:xfrm>
          <a:prstGeom prst="rect">
            <a:avLst/>
          </a:prstGeom>
          <a:noFill/>
          <a:ln>
            <a:noFill/>
          </a:ln>
        </p:spPr>
        <p:txBody>
          <a:bodyPr anchorCtr="0" anchor="t" bIns="0" lIns="0" spcFirstLastPara="1" rIns="0" wrap="square" tIns="0">
            <a:no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Device Specific Warnings</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0"/>
              </a:spcBef>
              <a:spcAft>
                <a:spcPts val="0"/>
              </a:spcAft>
              <a:buClr>
                <a:srgbClr val="000000"/>
              </a:buClr>
              <a:buSzPts val="1200"/>
              <a:buFont typeface="Arial"/>
              <a:buNone/>
            </a:pPr>
            <a:r>
              <a:t/>
            </a:r>
            <a:endParaRPr sz="1900">
              <a:solidFill>
                <a:schemeClr val="dk1"/>
              </a:solidFill>
              <a:latin typeface="Google Sans SemiBold"/>
              <a:ea typeface="Google Sans SemiBold"/>
              <a:cs typeface="Google Sans SemiBold"/>
              <a:sym typeface="Google Sans SemiBold"/>
            </a:endParaRPr>
          </a:p>
        </p:txBody>
      </p:sp>
      <p:sp>
        <p:nvSpPr>
          <p:cNvPr id="417" name="Google Shape;417;p4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grpSp>
        <p:nvGrpSpPr>
          <p:cNvPr id="418" name="Google Shape;418;p41"/>
          <p:cNvGrpSpPr/>
          <p:nvPr/>
        </p:nvGrpSpPr>
        <p:grpSpPr>
          <a:xfrm>
            <a:off x="7220311" y="1019733"/>
            <a:ext cx="682505" cy="813150"/>
            <a:chOff x="11498475" y="1631625"/>
            <a:chExt cx="1209900" cy="1441500"/>
          </a:xfrm>
        </p:grpSpPr>
        <p:sp>
          <p:nvSpPr>
            <p:cNvPr id="419" name="Google Shape;419;p41"/>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pic>
          <p:nvPicPr>
            <p:cNvPr id="420" name="Google Shape;420;p41"/>
            <p:cNvPicPr preferRelativeResize="0"/>
            <p:nvPr/>
          </p:nvPicPr>
          <p:blipFill>
            <a:blip r:embed="rId6">
              <a:alphaModFix/>
            </a:blip>
            <a:stretch>
              <a:fillRect/>
            </a:stretch>
          </p:blipFill>
          <p:spPr>
            <a:xfrm>
              <a:off x="11561626" y="1653697"/>
              <a:ext cx="1083600" cy="1083600"/>
            </a:xfrm>
            <a:prstGeom prst="roundRect">
              <a:avLst>
                <a:gd fmla="val 0" name="adj"/>
              </a:avLst>
            </a:prstGeom>
            <a:noFill/>
            <a:ln>
              <a:noFill/>
            </a:ln>
          </p:spPr>
        </p:pic>
        <p:sp>
          <p:nvSpPr>
            <p:cNvPr id="421" name="Google Shape;421;p41">
              <a:hlinkClick r:id="rId7"/>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a:solidFill>
                    <a:schemeClr val="dk1"/>
                  </a:solidFill>
                  <a:uFill>
                    <a:noFill/>
                  </a:uFill>
                  <a:latin typeface="Google Sans SemiBold"/>
                  <a:ea typeface="Google Sans SemiBold"/>
                  <a:cs typeface="Google Sans SemiBold"/>
                  <a:sym typeface="Google Sans SemiBold"/>
                  <a:hlinkClick r:id="rId8">
                    <a:extLst>
                      <a:ext uri="{A12FA001-AC4F-418D-AE19-62706E023703}">
                        <ahyp:hlinkClr val="tx"/>
                      </a:ext>
                    </a:extLst>
                  </a:hlinkClick>
                </a:rPr>
                <a:t>Link</a:t>
              </a:r>
              <a:endParaRPr sz="500">
                <a:solidFill>
                  <a:schemeClr val="dk1"/>
                </a:solidFill>
                <a:latin typeface="Google Sans SemiBold"/>
                <a:ea typeface="Google Sans SemiBold"/>
                <a:cs typeface="Google Sans SemiBold"/>
                <a:sym typeface="Google Sans SemiBold"/>
              </a:endParaRPr>
            </a:p>
          </p:txBody>
        </p:sp>
      </p:grpSp>
      <p:cxnSp>
        <p:nvCxnSpPr>
          <p:cNvPr id="422" name="Google Shape;422;p41"/>
          <p:cNvCxnSpPr/>
          <p:nvPr/>
        </p:nvCxnSpPr>
        <p:spPr>
          <a:xfrm>
            <a:off x="477594" y="3103738"/>
            <a:ext cx="8223300" cy="0"/>
          </a:xfrm>
          <a:prstGeom prst="straightConnector1">
            <a:avLst/>
          </a:prstGeom>
          <a:noFill/>
          <a:ln cap="flat" cmpd="sng" w="9525">
            <a:solidFill>
              <a:schemeClr val="dk1"/>
            </a:solidFill>
            <a:prstDash val="solid"/>
            <a:round/>
            <a:headEnd len="med" w="med" type="none"/>
            <a:tailEnd len="med" w="med" type="none"/>
          </a:ln>
        </p:spPr>
      </p:cxnSp>
      <p:pic>
        <p:nvPicPr>
          <p:cNvPr id="423" name="Google Shape;423;p41"/>
          <p:cNvPicPr preferRelativeResize="0"/>
          <p:nvPr/>
        </p:nvPicPr>
        <p:blipFill>
          <a:blip r:embed="rId9">
            <a:alphaModFix/>
          </a:blip>
          <a:stretch>
            <a:fillRect/>
          </a:stretch>
        </p:blipFill>
        <p:spPr>
          <a:xfrm>
            <a:off x="3951110" y="3392278"/>
            <a:ext cx="220860" cy="190843"/>
          </a:xfrm>
          <a:prstGeom prst="rect">
            <a:avLst/>
          </a:prstGeom>
          <a:noFill/>
          <a:ln>
            <a:noFill/>
          </a:ln>
        </p:spPr>
      </p:pic>
      <p:sp>
        <p:nvSpPr>
          <p:cNvPr id="424" name="Google Shape;424;p41"/>
          <p:cNvSpPr txBox="1"/>
          <p:nvPr/>
        </p:nvSpPr>
        <p:spPr>
          <a:xfrm>
            <a:off x="3948955" y="3671234"/>
            <a:ext cx="10902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chemeClr val="dk1"/>
                </a:solidFill>
                <a:latin typeface="Google Sans SemiBold"/>
                <a:ea typeface="Google Sans SemiBold"/>
                <a:cs typeface="Google Sans SemiBold"/>
                <a:sym typeface="Google Sans SemiBold"/>
              </a:rPr>
              <a:t>Caution</a:t>
            </a:r>
            <a:endParaRPr sz="900">
              <a:solidFill>
                <a:schemeClr val="dk1"/>
              </a:solidFill>
              <a:latin typeface="Google Sans"/>
              <a:ea typeface="Google Sans"/>
              <a:cs typeface="Google Sans"/>
              <a:sym typeface="Google Sans"/>
            </a:endParaRPr>
          </a:p>
        </p:txBody>
      </p:sp>
      <p:sp>
        <p:nvSpPr>
          <p:cNvPr id="425" name="Google Shape;425;p41"/>
          <p:cNvSpPr txBox="1"/>
          <p:nvPr/>
        </p:nvSpPr>
        <p:spPr>
          <a:xfrm>
            <a:off x="4635953" y="3335406"/>
            <a:ext cx="3829800" cy="1023600"/>
          </a:xfrm>
          <a:prstGeom prst="rect">
            <a:avLst/>
          </a:prstGeom>
          <a:noFill/>
          <a:ln>
            <a:noFill/>
          </a:ln>
        </p:spPr>
        <p:txBody>
          <a:bodyPr anchorCtr="0" anchor="t" bIns="57150" lIns="57150" spcFirstLastPara="1" rIns="57150" wrap="square" tIns="57150">
            <a:spAutoFit/>
          </a:bodyPr>
          <a:lstStyle/>
          <a:p>
            <a:pPr indent="0" lvl="0" marL="0" rtl="0" algn="l">
              <a:spcBef>
                <a:spcPts val="0"/>
              </a:spcBef>
              <a:spcAft>
                <a:spcPts val="0"/>
              </a:spcAft>
              <a:buClr>
                <a:schemeClr val="dk1"/>
              </a:buClr>
              <a:buSzPts val="1100"/>
              <a:buFont typeface="Arial"/>
              <a:buNone/>
            </a:pPr>
            <a:r>
              <a:rPr b="1" lang="en-US" sz="800">
                <a:solidFill>
                  <a:schemeClr val="dk1"/>
                </a:solidFill>
                <a:latin typeface="Google Sans"/>
                <a:ea typeface="Google Sans"/>
                <a:cs typeface="Google Sans"/>
                <a:sym typeface="Google Sans"/>
              </a:rPr>
              <a:t>Pixel 9 contains a class 1 laser module</a:t>
            </a:r>
            <a:endParaRPr b="1" sz="8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600">
                <a:solidFill>
                  <a:schemeClr val="dk1"/>
                </a:solidFill>
                <a:latin typeface="Google Sans"/>
                <a:ea typeface="Google Sans"/>
                <a:cs typeface="Google Sans"/>
                <a:sym typeface="Google Sans"/>
              </a:rPr>
              <a:t>The design of the device incorporates optics and protective housing such that there’s no access to a level of laser radiation above class 1 during normal use or approved servicing. </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600">
                <a:solidFill>
                  <a:schemeClr val="dk1"/>
                </a:solidFill>
                <a:latin typeface="Google Sans"/>
                <a:ea typeface="Google Sans"/>
                <a:cs typeface="Google Sans"/>
                <a:sym typeface="Google Sans"/>
              </a:rPr>
              <a:t>Use of controls or adjustments or performance of procedures other than those specified herein may result in hazardous radiation exposure.</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Google Sans"/>
              <a:ea typeface="Google Sans"/>
              <a:cs typeface="Google Sans"/>
              <a:sym typeface="Google Sans"/>
            </a:endParaRPr>
          </a:p>
        </p:txBody>
      </p:sp>
      <p:sp>
        <p:nvSpPr>
          <p:cNvPr id="426" name="Google Shape;426;p41"/>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427" name="Google Shape;427;p41"/>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1" name="Shape 431"/>
        <p:cNvGrpSpPr/>
        <p:nvPr/>
      </p:nvGrpSpPr>
      <p:grpSpPr>
        <a:xfrm>
          <a:off x="0" y="0"/>
          <a:ext cx="0" cy="0"/>
          <a:chOff x="0" y="0"/>
          <a:chExt cx="0" cy="0"/>
        </a:xfrm>
      </p:grpSpPr>
      <p:sp>
        <p:nvSpPr>
          <p:cNvPr id="432" name="Google Shape;432;p42"/>
          <p:cNvSpPr/>
          <p:nvPr/>
        </p:nvSpPr>
        <p:spPr>
          <a:xfrm>
            <a:off x="452250" y="4433656"/>
            <a:ext cx="8256900" cy="365700"/>
          </a:xfrm>
          <a:prstGeom prst="roundRect">
            <a:avLst>
              <a:gd fmla="val 16667" name="adj"/>
            </a:avLst>
          </a:prstGeom>
          <a:solidFill>
            <a:srgbClr val="FFE5DD"/>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3" name="Google Shape;433;p42"/>
          <p:cNvSpPr/>
          <p:nvPr/>
        </p:nvSpPr>
        <p:spPr>
          <a:xfrm>
            <a:off x="3096547" y="3699633"/>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4" name="Google Shape;434;p42"/>
          <p:cNvSpPr/>
          <p:nvPr/>
        </p:nvSpPr>
        <p:spPr>
          <a:xfrm>
            <a:off x="3096547" y="2489859"/>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5" name="Google Shape;435;p42"/>
          <p:cNvSpPr/>
          <p:nvPr/>
        </p:nvSpPr>
        <p:spPr>
          <a:xfrm>
            <a:off x="5983703" y="2489859"/>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6" name="Google Shape;436;p42"/>
          <p:cNvSpPr/>
          <p:nvPr/>
        </p:nvSpPr>
        <p:spPr>
          <a:xfrm>
            <a:off x="3096547" y="57150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7" name="Google Shape;437;p42"/>
          <p:cNvSpPr/>
          <p:nvPr/>
        </p:nvSpPr>
        <p:spPr>
          <a:xfrm>
            <a:off x="5983703" y="57150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8" name="Google Shape;438;p42"/>
          <p:cNvSpPr/>
          <p:nvPr/>
        </p:nvSpPr>
        <p:spPr>
          <a:xfrm>
            <a:off x="3096547" y="1161351"/>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9" name="Google Shape;439;p42"/>
          <p:cNvSpPr/>
          <p:nvPr/>
        </p:nvSpPr>
        <p:spPr>
          <a:xfrm>
            <a:off x="5983703" y="1161351"/>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40" name="Google Shape;440;p42"/>
          <p:cNvSpPr/>
          <p:nvPr/>
        </p:nvSpPr>
        <p:spPr>
          <a:xfrm>
            <a:off x="3096547" y="175434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41" name="Google Shape;441;p42"/>
          <p:cNvSpPr/>
          <p:nvPr/>
        </p:nvSpPr>
        <p:spPr>
          <a:xfrm>
            <a:off x="5983703" y="175434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42" name="Google Shape;442;p42"/>
          <p:cNvSpPr txBox="1"/>
          <p:nvPr/>
        </p:nvSpPr>
        <p:spPr>
          <a:xfrm>
            <a:off x="2077378" y="4522500"/>
            <a:ext cx="5971800" cy="166500"/>
          </a:xfrm>
          <a:prstGeom prst="rect">
            <a:avLst/>
          </a:prstGeom>
          <a:noFill/>
          <a:ln>
            <a:noFill/>
          </a:ln>
        </p:spPr>
        <p:txBody>
          <a:bodyPr anchorCtr="0" anchor="t" bIns="0" lIns="0" spcFirstLastPara="1" rIns="0" wrap="square" tIns="12375">
            <a:spAutoFit/>
          </a:bodyPr>
          <a:lstStyle/>
          <a:p>
            <a:pPr indent="0" lvl="0" marL="12700" marR="228600" rtl="0" algn="l">
              <a:lnSpc>
                <a:spcPct val="150000"/>
              </a:lnSpc>
              <a:spcBef>
                <a:spcPts val="0"/>
              </a:spcBef>
              <a:spcAft>
                <a:spcPts val="0"/>
              </a:spcAft>
              <a:buClr>
                <a:srgbClr val="000000"/>
              </a:buClr>
              <a:buSzPts val="1000"/>
              <a:buFont typeface="Arial"/>
              <a:buNone/>
            </a:pPr>
            <a:r>
              <a:rPr lang="en-US" sz="1000">
                <a:solidFill>
                  <a:schemeClr val="dk1"/>
                </a:solidFill>
                <a:latin typeface="Google Sans"/>
                <a:ea typeface="Google Sans"/>
                <a:cs typeface="Google Sans"/>
                <a:sym typeface="Google Sans"/>
              </a:rPr>
              <a:t>Always remember to ensure strict compliance with all local applicable health and safety rules.</a:t>
            </a:r>
            <a:endParaRPr sz="1000">
              <a:solidFill>
                <a:schemeClr val="dk1"/>
              </a:solidFill>
              <a:latin typeface="Google Sans"/>
              <a:ea typeface="Google Sans"/>
              <a:cs typeface="Google Sans"/>
              <a:sym typeface="Google Sans"/>
            </a:endParaRPr>
          </a:p>
        </p:txBody>
      </p:sp>
      <p:sp>
        <p:nvSpPr>
          <p:cNvPr id="443" name="Google Shape;443;p42"/>
          <p:cNvSpPr txBox="1"/>
          <p:nvPr/>
        </p:nvSpPr>
        <p:spPr>
          <a:xfrm>
            <a:off x="457203" y="571500"/>
            <a:ext cx="2148000" cy="10620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Personal Safety </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600"/>
              </a:spcAft>
              <a:buClr>
                <a:srgbClr val="000000"/>
              </a:buClr>
              <a:buSzPts val="1200"/>
              <a:buFont typeface="Arial"/>
              <a:buNone/>
            </a:pPr>
            <a:r>
              <a:rPr lang="en-US" sz="900">
                <a:solidFill>
                  <a:schemeClr val="dk1"/>
                </a:solidFill>
                <a:latin typeface="Google Sans"/>
                <a:ea typeface="Google Sans"/>
                <a:cs typeface="Google Sans"/>
                <a:sym typeface="Google Sans"/>
              </a:rPr>
              <a:t>Operators should always wear personal protective equipment (PPE) including protection from thermal events, fires and hazardous materials. </a:t>
            </a:r>
            <a:endParaRPr baseline="30000" i="0" sz="900" u="none" cap="none" strike="noStrike">
              <a:solidFill>
                <a:schemeClr val="dk1"/>
              </a:solidFill>
              <a:latin typeface="Google Sans"/>
              <a:ea typeface="Google Sans"/>
              <a:cs typeface="Google Sans"/>
              <a:sym typeface="Google Sans"/>
            </a:endParaRPr>
          </a:p>
        </p:txBody>
      </p:sp>
      <p:sp>
        <p:nvSpPr>
          <p:cNvPr id="444" name="Google Shape;444;p42"/>
          <p:cNvSpPr txBox="1"/>
          <p:nvPr/>
        </p:nvSpPr>
        <p:spPr>
          <a:xfrm>
            <a:off x="3264160" y="725859"/>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Hand protection</a:t>
            </a:r>
            <a:endParaRPr baseline="30000" i="0" sz="1100" u="none" cap="none" strike="noStrike">
              <a:solidFill>
                <a:schemeClr val="dk1"/>
              </a:solidFill>
              <a:latin typeface="Google Sans"/>
              <a:ea typeface="Google Sans"/>
              <a:cs typeface="Google Sans"/>
              <a:sym typeface="Google Sans"/>
            </a:endParaRPr>
          </a:p>
        </p:txBody>
      </p:sp>
      <p:sp>
        <p:nvSpPr>
          <p:cNvPr id="445" name="Google Shape;445;p42"/>
          <p:cNvSpPr txBox="1"/>
          <p:nvPr/>
        </p:nvSpPr>
        <p:spPr>
          <a:xfrm>
            <a:off x="3264160" y="1301544"/>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Eye protection</a:t>
            </a:r>
            <a:endParaRPr baseline="30000" i="0" sz="1100" u="none" cap="none" strike="noStrike">
              <a:solidFill>
                <a:schemeClr val="dk1"/>
              </a:solidFill>
              <a:latin typeface="Google Sans"/>
              <a:ea typeface="Google Sans"/>
              <a:cs typeface="Google Sans"/>
              <a:sym typeface="Google Sans"/>
            </a:endParaRPr>
          </a:p>
        </p:txBody>
      </p:sp>
      <p:sp>
        <p:nvSpPr>
          <p:cNvPr id="446" name="Google Shape;446;p42"/>
          <p:cNvSpPr txBox="1"/>
          <p:nvPr/>
        </p:nvSpPr>
        <p:spPr>
          <a:xfrm>
            <a:off x="3264160" y="1870517"/>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Breathing protection</a:t>
            </a:r>
            <a:endParaRPr baseline="30000" i="0" sz="1100" u="none" cap="none" strike="noStrike">
              <a:solidFill>
                <a:schemeClr val="dk1"/>
              </a:solidFill>
              <a:latin typeface="Google Sans"/>
              <a:ea typeface="Google Sans"/>
              <a:cs typeface="Google Sans"/>
              <a:sym typeface="Google Sans"/>
            </a:endParaRPr>
          </a:p>
        </p:txBody>
      </p:sp>
      <p:sp>
        <p:nvSpPr>
          <p:cNvPr id="447" name="Google Shape;447;p42"/>
          <p:cNvSpPr txBox="1"/>
          <p:nvPr/>
        </p:nvSpPr>
        <p:spPr>
          <a:xfrm>
            <a:off x="6171931" y="725865"/>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Protective Clothing</a:t>
            </a:r>
            <a:endParaRPr baseline="30000" i="0" sz="1100" u="none" cap="none" strike="noStrike">
              <a:solidFill>
                <a:schemeClr val="dk1"/>
              </a:solidFill>
              <a:latin typeface="Google Sans"/>
              <a:ea typeface="Google Sans"/>
              <a:cs typeface="Google Sans"/>
              <a:sym typeface="Google Sans"/>
            </a:endParaRPr>
          </a:p>
        </p:txBody>
      </p:sp>
      <p:sp>
        <p:nvSpPr>
          <p:cNvPr id="448" name="Google Shape;448;p42"/>
          <p:cNvSpPr txBox="1"/>
          <p:nvPr/>
        </p:nvSpPr>
        <p:spPr>
          <a:xfrm>
            <a:off x="6171931" y="1301551"/>
            <a:ext cx="19401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Burn Protection</a:t>
            </a:r>
            <a:endParaRPr baseline="30000" i="0" sz="1100" u="none" cap="none" strike="noStrike">
              <a:solidFill>
                <a:schemeClr val="dk1"/>
              </a:solidFill>
              <a:latin typeface="Google Sans"/>
              <a:ea typeface="Google Sans"/>
              <a:cs typeface="Google Sans"/>
              <a:sym typeface="Google Sans"/>
            </a:endParaRPr>
          </a:p>
        </p:txBody>
      </p:sp>
      <p:sp>
        <p:nvSpPr>
          <p:cNvPr id="449" name="Google Shape;449;p42"/>
          <p:cNvSpPr txBox="1"/>
          <p:nvPr/>
        </p:nvSpPr>
        <p:spPr>
          <a:xfrm>
            <a:off x="6171931" y="1870517"/>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HazMat Protection</a:t>
            </a:r>
            <a:endParaRPr baseline="30000" i="0" sz="1100" u="none" cap="none" strike="noStrike">
              <a:solidFill>
                <a:schemeClr val="dk1"/>
              </a:solidFill>
              <a:latin typeface="Google Sans"/>
              <a:ea typeface="Google Sans"/>
              <a:cs typeface="Google Sans"/>
              <a:sym typeface="Google Sans"/>
            </a:endParaRPr>
          </a:p>
        </p:txBody>
      </p:sp>
      <p:sp>
        <p:nvSpPr>
          <p:cNvPr id="450" name="Google Shape;450;p42"/>
          <p:cNvSpPr txBox="1"/>
          <p:nvPr/>
        </p:nvSpPr>
        <p:spPr>
          <a:xfrm>
            <a:off x="457203" y="2489859"/>
            <a:ext cx="2418600" cy="1367100"/>
          </a:xfrm>
          <a:prstGeom prst="rect">
            <a:avLst/>
          </a:prstGeom>
          <a:noFill/>
          <a:ln>
            <a:noFill/>
          </a:ln>
        </p:spPr>
        <p:txBody>
          <a:bodyPr anchorCtr="0" anchor="t" bIns="0" lIns="0" spcFirstLastPara="1" rIns="0" wrap="square" tIns="12375">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Environmental Health &amp; Safety </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Operate in a safe, well-ventilated environment. Follow safety and ergonomic best practices. Outfit your workspace with fire and hazardous material mitigation equipment.</a:t>
            </a:r>
            <a:r>
              <a:rPr baseline="30000" lang="en-US" sz="900">
                <a:solidFill>
                  <a:schemeClr val="dk1"/>
                </a:solidFill>
                <a:latin typeface="Google Sans"/>
                <a:ea typeface="Google Sans"/>
                <a:cs typeface="Google Sans"/>
                <a:sym typeface="Google Sans"/>
              </a:rPr>
              <a:t>1</a:t>
            </a:r>
            <a:r>
              <a:rPr lang="en-US" sz="900">
                <a:solidFill>
                  <a:schemeClr val="dk1"/>
                </a:solidFill>
                <a:latin typeface="Google Sans"/>
                <a:ea typeface="Google Sans"/>
                <a:cs typeface="Google Sans"/>
                <a:sym typeface="Google Sans"/>
              </a:rPr>
              <a:t> </a:t>
            </a:r>
            <a:endParaRPr sz="900">
              <a:solidFill>
                <a:schemeClr val="dk1"/>
              </a:solidFill>
              <a:latin typeface="Google Sans"/>
              <a:ea typeface="Google Sans"/>
              <a:cs typeface="Google Sans"/>
              <a:sym typeface="Google Sans"/>
            </a:endParaRPr>
          </a:p>
        </p:txBody>
      </p:sp>
      <p:sp>
        <p:nvSpPr>
          <p:cNvPr id="451" name="Google Shape;451;p42"/>
          <p:cNvSpPr txBox="1"/>
          <p:nvPr/>
        </p:nvSpPr>
        <p:spPr>
          <a:xfrm>
            <a:off x="3261744" y="2627784"/>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Ergonomics</a:t>
            </a:r>
            <a:endParaRPr baseline="30000" i="0" sz="1100" u="none" cap="none" strike="noStrike">
              <a:solidFill>
                <a:schemeClr val="dk1"/>
              </a:solidFill>
              <a:latin typeface="Google Sans"/>
              <a:ea typeface="Google Sans"/>
              <a:cs typeface="Google Sans"/>
              <a:sym typeface="Google Sans"/>
            </a:endParaRPr>
          </a:p>
        </p:txBody>
      </p:sp>
      <p:sp>
        <p:nvSpPr>
          <p:cNvPr id="452" name="Google Shape;452;p42"/>
          <p:cNvSpPr txBox="1"/>
          <p:nvPr/>
        </p:nvSpPr>
        <p:spPr>
          <a:xfrm>
            <a:off x="6171931" y="2627784"/>
            <a:ext cx="19401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Fire </a:t>
            </a:r>
            <a:r>
              <a:rPr lang="en-US" sz="1100">
                <a:solidFill>
                  <a:schemeClr val="dk1"/>
                </a:solidFill>
                <a:latin typeface="Google Sans"/>
                <a:ea typeface="Google Sans"/>
                <a:cs typeface="Google Sans"/>
                <a:sym typeface="Google Sans"/>
              </a:rPr>
              <a:t>Equipment</a:t>
            </a:r>
            <a:endParaRPr baseline="30000" i="0" sz="1100" u="none" cap="none" strike="noStrike">
              <a:solidFill>
                <a:schemeClr val="dk1"/>
              </a:solidFill>
              <a:latin typeface="Google Sans"/>
              <a:ea typeface="Google Sans"/>
              <a:cs typeface="Google Sans"/>
              <a:sym typeface="Google Sans"/>
            </a:endParaRPr>
          </a:p>
        </p:txBody>
      </p:sp>
      <p:sp>
        <p:nvSpPr>
          <p:cNvPr id="453" name="Google Shape;453;p42"/>
          <p:cNvSpPr txBox="1"/>
          <p:nvPr/>
        </p:nvSpPr>
        <p:spPr>
          <a:xfrm>
            <a:off x="3266569" y="38422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Training</a:t>
            </a:r>
            <a:endParaRPr baseline="30000" i="0" sz="1100" u="none" cap="none" strike="noStrike">
              <a:solidFill>
                <a:schemeClr val="dk1"/>
              </a:solidFill>
              <a:latin typeface="Google Sans"/>
              <a:ea typeface="Google Sans"/>
              <a:cs typeface="Google Sans"/>
              <a:sym typeface="Google Sans"/>
            </a:endParaRPr>
          </a:p>
        </p:txBody>
      </p:sp>
      <p:sp>
        <p:nvSpPr>
          <p:cNvPr id="454" name="Google Shape;454;p4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cxnSp>
        <p:nvCxnSpPr>
          <p:cNvPr id="455" name="Google Shape;455;p42"/>
          <p:cNvCxnSpPr/>
          <p:nvPr/>
        </p:nvCxnSpPr>
        <p:spPr>
          <a:xfrm>
            <a:off x="477594" y="2362428"/>
            <a:ext cx="8223300" cy="0"/>
          </a:xfrm>
          <a:prstGeom prst="straightConnector1">
            <a:avLst/>
          </a:prstGeom>
          <a:noFill/>
          <a:ln cap="flat" cmpd="sng" w="9525">
            <a:solidFill>
              <a:schemeClr val="dk1"/>
            </a:solidFill>
            <a:prstDash val="solid"/>
            <a:round/>
            <a:headEnd len="med" w="med" type="none"/>
            <a:tailEnd len="med" w="med" type="none"/>
          </a:ln>
        </p:spPr>
      </p:cxnSp>
      <p:sp>
        <p:nvSpPr>
          <p:cNvPr id="456" name="Google Shape;456;p42"/>
          <p:cNvSpPr/>
          <p:nvPr/>
        </p:nvSpPr>
        <p:spPr>
          <a:xfrm>
            <a:off x="3096547" y="3094742"/>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57" name="Google Shape;457;p42"/>
          <p:cNvSpPr/>
          <p:nvPr/>
        </p:nvSpPr>
        <p:spPr>
          <a:xfrm>
            <a:off x="5983703" y="3094742"/>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58" name="Google Shape;458;p42"/>
          <p:cNvSpPr txBox="1"/>
          <p:nvPr/>
        </p:nvSpPr>
        <p:spPr>
          <a:xfrm>
            <a:off x="3261744" y="32290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Ventilation</a:t>
            </a:r>
            <a:endParaRPr baseline="30000" i="0" sz="1100" u="none" cap="none" strike="noStrike">
              <a:solidFill>
                <a:schemeClr val="dk1"/>
              </a:solidFill>
              <a:latin typeface="Google Sans"/>
              <a:ea typeface="Google Sans"/>
              <a:cs typeface="Google Sans"/>
              <a:sym typeface="Google Sans"/>
            </a:endParaRPr>
          </a:p>
        </p:txBody>
      </p:sp>
      <p:sp>
        <p:nvSpPr>
          <p:cNvPr id="459" name="Google Shape;459;p42"/>
          <p:cNvSpPr txBox="1"/>
          <p:nvPr/>
        </p:nvSpPr>
        <p:spPr>
          <a:xfrm>
            <a:off x="6171931" y="32290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HazMat Equipment</a:t>
            </a:r>
            <a:endParaRPr baseline="30000" i="0" sz="1100" u="none" cap="none" strike="noStrike">
              <a:solidFill>
                <a:schemeClr val="dk1"/>
              </a:solidFill>
              <a:latin typeface="Google Sans"/>
              <a:ea typeface="Google Sans"/>
              <a:cs typeface="Google Sans"/>
              <a:sym typeface="Google Sans"/>
            </a:endParaRPr>
          </a:p>
        </p:txBody>
      </p:sp>
      <p:cxnSp>
        <p:nvCxnSpPr>
          <p:cNvPr id="460" name="Google Shape;460;p42"/>
          <p:cNvCxnSpPr/>
          <p:nvPr/>
        </p:nvCxnSpPr>
        <p:spPr>
          <a:xfrm>
            <a:off x="477594" y="4327396"/>
            <a:ext cx="8223300" cy="0"/>
          </a:xfrm>
          <a:prstGeom prst="straightConnector1">
            <a:avLst/>
          </a:prstGeom>
          <a:noFill/>
          <a:ln cap="flat" cmpd="sng" w="9525">
            <a:solidFill>
              <a:schemeClr val="dk1"/>
            </a:solidFill>
            <a:prstDash val="solid"/>
            <a:round/>
            <a:headEnd len="med" w="med" type="none"/>
            <a:tailEnd len="med" w="med" type="none"/>
          </a:ln>
        </p:spPr>
      </p:cxnSp>
      <p:pic>
        <p:nvPicPr>
          <p:cNvPr id="461" name="Google Shape;461;p42"/>
          <p:cNvPicPr preferRelativeResize="0"/>
          <p:nvPr/>
        </p:nvPicPr>
        <p:blipFill>
          <a:blip r:embed="rId3">
            <a:alphaModFix/>
          </a:blip>
          <a:stretch>
            <a:fillRect/>
          </a:stretch>
        </p:blipFill>
        <p:spPr>
          <a:xfrm>
            <a:off x="1698985" y="4521044"/>
            <a:ext cx="220860" cy="190843"/>
          </a:xfrm>
          <a:prstGeom prst="rect">
            <a:avLst/>
          </a:prstGeom>
          <a:noFill/>
          <a:ln>
            <a:noFill/>
          </a:ln>
        </p:spPr>
      </p:pic>
      <p:sp>
        <p:nvSpPr>
          <p:cNvPr id="462" name="Google Shape;462;p42"/>
          <p:cNvSpPr/>
          <p:nvPr/>
        </p:nvSpPr>
        <p:spPr>
          <a:xfrm>
            <a:off x="5467915" y="2626296"/>
            <a:ext cx="142239" cy="240712"/>
          </a:xfrm>
          <a:custGeom>
            <a:rect b="b" l="l" r="r" t="t"/>
            <a:pathLst>
              <a:path extrusionOk="0" h="943968" w="557799">
                <a:moveTo>
                  <a:pt x="7509" y="943968"/>
                </a:moveTo>
                <a:lnTo>
                  <a:pt x="0" y="885614"/>
                </a:lnTo>
                <a:lnTo>
                  <a:pt x="143956" y="488503"/>
                </a:lnTo>
                <a:cubicBezTo>
                  <a:pt x="151465" y="495082"/>
                  <a:pt x="159242" y="500285"/>
                  <a:pt x="167287" y="504111"/>
                </a:cubicBezTo>
                <a:cubicBezTo>
                  <a:pt x="175332" y="507937"/>
                  <a:pt x="183644" y="511102"/>
                  <a:pt x="192226" y="513605"/>
                </a:cubicBezTo>
                <a:lnTo>
                  <a:pt x="51704" y="902563"/>
                </a:lnTo>
                <a:lnTo>
                  <a:pt x="7509" y="943968"/>
                </a:lnTo>
                <a:close/>
                <a:moveTo>
                  <a:pt x="550290" y="943968"/>
                </a:moveTo>
                <a:lnTo>
                  <a:pt x="506096" y="902563"/>
                </a:lnTo>
                <a:lnTo>
                  <a:pt x="365573" y="513605"/>
                </a:lnTo>
                <a:cubicBezTo>
                  <a:pt x="374155" y="511102"/>
                  <a:pt x="382468" y="507937"/>
                  <a:pt x="390513" y="504111"/>
                </a:cubicBezTo>
                <a:cubicBezTo>
                  <a:pt x="398558" y="500285"/>
                  <a:pt x="406335" y="495082"/>
                  <a:pt x="413844" y="488503"/>
                </a:cubicBezTo>
                <a:lnTo>
                  <a:pt x="557800" y="885614"/>
                </a:lnTo>
                <a:lnTo>
                  <a:pt x="550290" y="943968"/>
                </a:lnTo>
                <a:close/>
                <a:moveTo>
                  <a:pt x="278900" y="418350"/>
                </a:moveTo>
                <a:cubicBezTo>
                  <a:pt x="240282" y="418350"/>
                  <a:pt x="207387" y="404762"/>
                  <a:pt x="180212" y="377587"/>
                </a:cubicBezTo>
                <a:cubicBezTo>
                  <a:pt x="153038" y="350412"/>
                  <a:pt x="139450" y="317518"/>
                  <a:pt x="139450" y="278900"/>
                </a:cubicBezTo>
                <a:cubicBezTo>
                  <a:pt x="139450" y="242643"/>
                  <a:pt x="150803" y="212304"/>
                  <a:pt x="173508" y="187882"/>
                </a:cubicBezTo>
                <a:cubicBezTo>
                  <a:pt x="196213" y="163460"/>
                  <a:pt x="222047" y="148889"/>
                  <a:pt x="251010" y="144170"/>
                </a:cubicBezTo>
                <a:lnTo>
                  <a:pt x="251010" y="0"/>
                </a:lnTo>
                <a:lnTo>
                  <a:pt x="306790" y="0"/>
                </a:lnTo>
                <a:lnTo>
                  <a:pt x="306790" y="144170"/>
                </a:lnTo>
                <a:cubicBezTo>
                  <a:pt x="335752" y="148889"/>
                  <a:pt x="361587" y="163460"/>
                  <a:pt x="384292" y="187882"/>
                </a:cubicBezTo>
                <a:cubicBezTo>
                  <a:pt x="406997" y="212304"/>
                  <a:pt x="418350" y="242643"/>
                  <a:pt x="418350" y="278900"/>
                </a:cubicBezTo>
                <a:cubicBezTo>
                  <a:pt x="418350" y="317518"/>
                  <a:pt x="404762" y="350412"/>
                  <a:pt x="377587" y="377587"/>
                </a:cubicBezTo>
                <a:cubicBezTo>
                  <a:pt x="350412" y="404762"/>
                  <a:pt x="317518" y="418350"/>
                  <a:pt x="278900" y="418350"/>
                </a:cubicBezTo>
                <a:close/>
                <a:moveTo>
                  <a:pt x="278900" y="362570"/>
                </a:moveTo>
                <a:cubicBezTo>
                  <a:pt x="301855" y="362570"/>
                  <a:pt x="321539" y="354363"/>
                  <a:pt x="337951" y="337951"/>
                </a:cubicBezTo>
                <a:cubicBezTo>
                  <a:pt x="354363" y="321539"/>
                  <a:pt x="362570" y="301855"/>
                  <a:pt x="362570" y="278900"/>
                </a:cubicBezTo>
                <a:cubicBezTo>
                  <a:pt x="362570" y="255945"/>
                  <a:pt x="354363" y="236260"/>
                  <a:pt x="337951" y="219848"/>
                </a:cubicBezTo>
                <a:cubicBezTo>
                  <a:pt x="321539" y="203437"/>
                  <a:pt x="301855" y="195230"/>
                  <a:pt x="278900" y="195230"/>
                </a:cubicBezTo>
                <a:cubicBezTo>
                  <a:pt x="255945" y="195230"/>
                  <a:pt x="236260" y="203437"/>
                  <a:pt x="219848" y="219848"/>
                </a:cubicBezTo>
                <a:cubicBezTo>
                  <a:pt x="203437" y="236260"/>
                  <a:pt x="195230" y="255945"/>
                  <a:pt x="195230" y="278900"/>
                </a:cubicBezTo>
                <a:cubicBezTo>
                  <a:pt x="195230" y="301855"/>
                  <a:pt x="203437" y="321539"/>
                  <a:pt x="219848" y="337951"/>
                </a:cubicBezTo>
                <a:cubicBezTo>
                  <a:pt x="236260" y="354363"/>
                  <a:pt x="255945" y="362570"/>
                  <a:pt x="278900" y="362570"/>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63" name="Google Shape;463;p42"/>
          <p:cNvSpPr/>
          <p:nvPr/>
        </p:nvSpPr>
        <p:spPr>
          <a:xfrm>
            <a:off x="5466116" y="3860004"/>
            <a:ext cx="145663" cy="199766"/>
          </a:xfrm>
          <a:custGeom>
            <a:rect b="b" l="l" r="r" t="t"/>
            <a:pathLst>
              <a:path extrusionOk="0" h="319625" w="233060">
                <a:moveTo>
                  <a:pt x="32974" y="319626"/>
                </a:moveTo>
                <a:cubicBezTo>
                  <a:pt x="23904" y="319626"/>
                  <a:pt x="16140" y="316622"/>
                  <a:pt x="9684" y="310614"/>
                </a:cubicBezTo>
                <a:cubicBezTo>
                  <a:pt x="3228" y="304606"/>
                  <a:pt x="0" y="297173"/>
                  <a:pt x="0" y="288316"/>
                </a:cubicBezTo>
                <a:lnTo>
                  <a:pt x="0" y="66012"/>
                </a:lnTo>
                <a:cubicBezTo>
                  <a:pt x="0" y="57390"/>
                  <a:pt x="2940" y="49824"/>
                  <a:pt x="8820" y="43315"/>
                </a:cubicBezTo>
                <a:cubicBezTo>
                  <a:pt x="14699" y="36805"/>
                  <a:pt x="21951" y="32654"/>
                  <a:pt x="30573" y="30861"/>
                </a:cubicBezTo>
                <a:lnTo>
                  <a:pt x="176716" y="0"/>
                </a:lnTo>
                <a:lnTo>
                  <a:pt x="176716" y="243305"/>
                </a:lnTo>
                <a:lnTo>
                  <a:pt x="29229" y="275255"/>
                </a:lnTo>
                <a:cubicBezTo>
                  <a:pt x="25878" y="276023"/>
                  <a:pt x="22943" y="277554"/>
                  <a:pt x="20425" y="279848"/>
                </a:cubicBezTo>
                <a:cubicBezTo>
                  <a:pt x="17907" y="282143"/>
                  <a:pt x="16647" y="284965"/>
                  <a:pt x="16647" y="288316"/>
                </a:cubicBezTo>
                <a:cubicBezTo>
                  <a:pt x="16647" y="292649"/>
                  <a:pt x="18269" y="296176"/>
                  <a:pt x="21513" y="298897"/>
                </a:cubicBezTo>
                <a:cubicBezTo>
                  <a:pt x="24757" y="301618"/>
                  <a:pt x="28578" y="302978"/>
                  <a:pt x="32974" y="302978"/>
                </a:cubicBezTo>
                <a:lnTo>
                  <a:pt x="216413" y="302978"/>
                </a:lnTo>
                <a:lnTo>
                  <a:pt x="216413" y="53271"/>
                </a:lnTo>
                <a:lnTo>
                  <a:pt x="233060" y="53271"/>
                </a:lnTo>
                <a:lnTo>
                  <a:pt x="233060" y="319626"/>
                </a:lnTo>
                <a:lnTo>
                  <a:pt x="32974" y="319626"/>
                </a:lnTo>
                <a:close/>
                <a:moveTo>
                  <a:pt x="56344" y="252749"/>
                </a:moveTo>
                <a:lnTo>
                  <a:pt x="160069" y="230115"/>
                </a:lnTo>
                <a:lnTo>
                  <a:pt x="160069" y="20617"/>
                </a:lnTo>
                <a:lnTo>
                  <a:pt x="56344" y="42611"/>
                </a:lnTo>
                <a:lnTo>
                  <a:pt x="56344" y="252749"/>
                </a:lnTo>
                <a:close/>
                <a:moveTo>
                  <a:pt x="39697" y="256206"/>
                </a:moveTo>
                <a:lnTo>
                  <a:pt x="39697" y="46068"/>
                </a:lnTo>
                <a:lnTo>
                  <a:pt x="32494" y="47637"/>
                </a:lnTo>
                <a:cubicBezTo>
                  <a:pt x="27948" y="48618"/>
                  <a:pt x="24170" y="50790"/>
                  <a:pt x="21161" y="54151"/>
                </a:cubicBezTo>
                <a:cubicBezTo>
                  <a:pt x="18152" y="57513"/>
                  <a:pt x="16647" y="61466"/>
                  <a:pt x="16647" y="66012"/>
                </a:cubicBezTo>
                <a:lnTo>
                  <a:pt x="16647" y="263569"/>
                </a:lnTo>
                <a:cubicBezTo>
                  <a:pt x="18675" y="262374"/>
                  <a:pt x="20718" y="261355"/>
                  <a:pt x="22778" y="260512"/>
                </a:cubicBezTo>
                <a:cubicBezTo>
                  <a:pt x="24838" y="259669"/>
                  <a:pt x="26988" y="259002"/>
                  <a:pt x="29229" y="258511"/>
                </a:cubicBezTo>
                <a:lnTo>
                  <a:pt x="39697" y="256206"/>
                </a:lnTo>
                <a:close/>
                <a:moveTo>
                  <a:pt x="16647" y="49525"/>
                </a:moveTo>
                <a:lnTo>
                  <a:pt x="16647" y="263569"/>
                </a:lnTo>
                <a:lnTo>
                  <a:pt x="16647" y="49525"/>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64" name="Google Shape;464;p42"/>
          <p:cNvSpPr/>
          <p:nvPr/>
        </p:nvSpPr>
        <p:spPr>
          <a:xfrm>
            <a:off x="5430960" y="3235576"/>
            <a:ext cx="215974" cy="215974"/>
          </a:xfrm>
          <a:custGeom>
            <a:rect b="b" l="l" r="r" t="t"/>
            <a:pathLst>
              <a:path extrusionOk="0" h="345558" w="345558">
                <a:moveTo>
                  <a:pt x="147579" y="345558"/>
                </a:moveTo>
                <a:cubicBezTo>
                  <a:pt x="134851" y="345558"/>
                  <a:pt x="125180" y="341790"/>
                  <a:pt x="118567" y="334253"/>
                </a:cubicBezTo>
                <a:cubicBezTo>
                  <a:pt x="111954" y="326716"/>
                  <a:pt x="108647" y="318130"/>
                  <a:pt x="108647" y="308492"/>
                </a:cubicBezTo>
                <a:cubicBezTo>
                  <a:pt x="108647" y="302067"/>
                  <a:pt x="110024" y="295730"/>
                  <a:pt x="112778" y="289481"/>
                </a:cubicBezTo>
                <a:cubicBezTo>
                  <a:pt x="115532" y="283231"/>
                  <a:pt x="119952" y="278119"/>
                  <a:pt x="126038" y="274145"/>
                </a:cubicBezTo>
                <a:cubicBezTo>
                  <a:pt x="133482" y="269065"/>
                  <a:pt x="139663" y="262237"/>
                  <a:pt x="144580" y="253661"/>
                </a:cubicBezTo>
                <a:cubicBezTo>
                  <a:pt x="149496" y="245085"/>
                  <a:pt x="153150" y="235578"/>
                  <a:pt x="155539" y="225141"/>
                </a:cubicBezTo>
                <a:cubicBezTo>
                  <a:pt x="152320" y="223909"/>
                  <a:pt x="149163" y="222488"/>
                  <a:pt x="146070" y="220878"/>
                </a:cubicBezTo>
                <a:cubicBezTo>
                  <a:pt x="142977" y="219269"/>
                  <a:pt x="139984" y="217181"/>
                  <a:pt x="137092" y="214616"/>
                </a:cubicBezTo>
                <a:lnTo>
                  <a:pt x="91218" y="231177"/>
                </a:lnTo>
                <a:cubicBezTo>
                  <a:pt x="86415" y="232887"/>
                  <a:pt x="81864" y="234271"/>
                  <a:pt x="77567" y="235327"/>
                </a:cubicBezTo>
                <a:cubicBezTo>
                  <a:pt x="73270" y="236383"/>
                  <a:pt x="68839" y="236911"/>
                  <a:pt x="64274" y="236911"/>
                </a:cubicBezTo>
                <a:cubicBezTo>
                  <a:pt x="47354" y="236911"/>
                  <a:pt x="32412" y="229329"/>
                  <a:pt x="19447" y="214165"/>
                </a:cubicBezTo>
                <a:cubicBezTo>
                  <a:pt x="6482" y="199001"/>
                  <a:pt x="0" y="176805"/>
                  <a:pt x="0" y="147579"/>
                </a:cubicBezTo>
                <a:cubicBezTo>
                  <a:pt x="0" y="134851"/>
                  <a:pt x="3746" y="125180"/>
                  <a:pt x="11239" y="118567"/>
                </a:cubicBezTo>
                <a:cubicBezTo>
                  <a:pt x="18731" y="111954"/>
                  <a:pt x="27145" y="108647"/>
                  <a:pt x="36480" y="108647"/>
                </a:cubicBezTo>
                <a:cubicBezTo>
                  <a:pt x="43220" y="108647"/>
                  <a:pt x="49734" y="110024"/>
                  <a:pt x="56021" y="112778"/>
                </a:cubicBezTo>
                <a:cubicBezTo>
                  <a:pt x="62309" y="115532"/>
                  <a:pt x="67439" y="119952"/>
                  <a:pt x="71413" y="126038"/>
                </a:cubicBezTo>
                <a:cubicBezTo>
                  <a:pt x="76493" y="133482"/>
                  <a:pt x="83322" y="139663"/>
                  <a:pt x="91898" y="144580"/>
                </a:cubicBezTo>
                <a:cubicBezTo>
                  <a:pt x="100473" y="149496"/>
                  <a:pt x="109980" y="153150"/>
                  <a:pt x="120417" y="155539"/>
                </a:cubicBezTo>
                <a:cubicBezTo>
                  <a:pt x="121650" y="152320"/>
                  <a:pt x="123071" y="149163"/>
                  <a:pt x="124680" y="146070"/>
                </a:cubicBezTo>
                <a:cubicBezTo>
                  <a:pt x="126290" y="142977"/>
                  <a:pt x="128377" y="139984"/>
                  <a:pt x="130942" y="137092"/>
                </a:cubicBezTo>
                <a:lnTo>
                  <a:pt x="114381" y="91218"/>
                </a:lnTo>
                <a:cubicBezTo>
                  <a:pt x="112671" y="86666"/>
                  <a:pt x="111288" y="82152"/>
                  <a:pt x="110231" y="77675"/>
                </a:cubicBezTo>
                <a:cubicBezTo>
                  <a:pt x="109176" y="73199"/>
                  <a:pt x="108647" y="68848"/>
                  <a:pt x="108647" y="64622"/>
                </a:cubicBezTo>
                <a:cubicBezTo>
                  <a:pt x="108647" y="44704"/>
                  <a:pt x="117324" y="28953"/>
                  <a:pt x="134677" y="17372"/>
                </a:cubicBezTo>
                <a:cubicBezTo>
                  <a:pt x="152030" y="5791"/>
                  <a:pt x="173131" y="0"/>
                  <a:pt x="197979" y="0"/>
                </a:cubicBezTo>
                <a:cubicBezTo>
                  <a:pt x="210707" y="0"/>
                  <a:pt x="220378" y="3728"/>
                  <a:pt x="226991" y="11184"/>
                </a:cubicBezTo>
                <a:cubicBezTo>
                  <a:pt x="233605" y="18640"/>
                  <a:pt x="236911" y="27012"/>
                  <a:pt x="236911" y="36302"/>
                </a:cubicBezTo>
                <a:cubicBezTo>
                  <a:pt x="236911" y="42658"/>
                  <a:pt x="235534" y="49042"/>
                  <a:pt x="232780" y="55455"/>
                </a:cubicBezTo>
                <a:cubicBezTo>
                  <a:pt x="230027" y="61869"/>
                  <a:pt x="225606" y="67062"/>
                  <a:pt x="219520" y="71036"/>
                </a:cubicBezTo>
                <a:cubicBezTo>
                  <a:pt x="212076" y="76116"/>
                  <a:pt x="205895" y="83007"/>
                  <a:pt x="200978" y="91709"/>
                </a:cubicBezTo>
                <a:cubicBezTo>
                  <a:pt x="196062" y="100411"/>
                  <a:pt x="192409" y="109980"/>
                  <a:pt x="190019" y="120417"/>
                </a:cubicBezTo>
                <a:cubicBezTo>
                  <a:pt x="193490" y="121901"/>
                  <a:pt x="196783" y="123473"/>
                  <a:pt x="199899" y="125133"/>
                </a:cubicBezTo>
                <a:cubicBezTo>
                  <a:pt x="203015" y="126793"/>
                  <a:pt x="205870" y="128729"/>
                  <a:pt x="208467" y="130942"/>
                </a:cubicBezTo>
                <a:lnTo>
                  <a:pt x="254340" y="113891"/>
                </a:lnTo>
                <a:cubicBezTo>
                  <a:pt x="259144" y="112181"/>
                  <a:pt x="263626" y="110879"/>
                  <a:pt x="267787" y="109986"/>
                </a:cubicBezTo>
                <a:cubicBezTo>
                  <a:pt x="271948" y="109094"/>
                  <a:pt x="276310" y="108647"/>
                  <a:pt x="280874" y="108647"/>
                </a:cubicBezTo>
                <a:cubicBezTo>
                  <a:pt x="302620" y="108647"/>
                  <a:pt x="318837" y="117839"/>
                  <a:pt x="329526" y="136224"/>
                </a:cubicBezTo>
                <a:cubicBezTo>
                  <a:pt x="340214" y="154608"/>
                  <a:pt x="345558" y="175194"/>
                  <a:pt x="345558" y="197979"/>
                </a:cubicBezTo>
                <a:cubicBezTo>
                  <a:pt x="345558" y="210707"/>
                  <a:pt x="341585" y="220378"/>
                  <a:pt x="333637" y="226991"/>
                </a:cubicBezTo>
                <a:cubicBezTo>
                  <a:pt x="325690" y="233605"/>
                  <a:pt x="316874" y="236911"/>
                  <a:pt x="307187" y="236911"/>
                </a:cubicBezTo>
                <a:cubicBezTo>
                  <a:pt x="300979" y="236911"/>
                  <a:pt x="294913" y="235534"/>
                  <a:pt x="288990" y="232780"/>
                </a:cubicBezTo>
                <a:cubicBezTo>
                  <a:pt x="283067" y="230026"/>
                  <a:pt x="278119" y="225606"/>
                  <a:pt x="274145" y="219520"/>
                </a:cubicBezTo>
                <a:cubicBezTo>
                  <a:pt x="269065" y="212076"/>
                  <a:pt x="262237" y="205895"/>
                  <a:pt x="253661" y="200978"/>
                </a:cubicBezTo>
                <a:cubicBezTo>
                  <a:pt x="245085" y="196062"/>
                  <a:pt x="235578" y="192409"/>
                  <a:pt x="225141" y="190019"/>
                </a:cubicBezTo>
                <a:cubicBezTo>
                  <a:pt x="223908" y="193239"/>
                  <a:pt x="222488" y="196332"/>
                  <a:pt x="220878" y="199300"/>
                </a:cubicBezTo>
                <a:cubicBezTo>
                  <a:pt x="219269" y="202267"/>
                  <a:pt x="217181" y="205323"/>
                  <a:pt x="214616" y="208467"/>
                </a:cubicBezTo>
                <a:lnTo>
                  <a:pt x="231177" y="254340"/>
                </a:lnTo>
                <a:cubicBezTo>
                  <a:pt x="232816" y="258856"/>
                  <a:pt x="234181" y="263160"/>
                  <a:pt x="235273" y="267252"/>
                </a:cubicBezTo>
                <a:cubicBezTo>
                  <a:pt x="236365" y="271345"/>
                  <a:pt x="236911" y="275378"/>
                  <a:pt x="236911" y="279352"/>
                </a:cubicBezTo>
                <a:cubicBezTo>
                  <a:pt x="236735" y="296327"/>
                  <a:pt x="229122" y="311606"/>
                  <a:pt x="214072" y="325187"/>
                </a:cubicBezTo>
                <a:cubicBezTo>
                  <a:pt x="199023" y="338768"/>
                  <a:pt x="176858" y="345558"/>
                  <a:pt x="147579" y="345558"/>
                </a:cubicBezTo>
                <a:close/>
                <a:moveTo>
                  <a:pt x="172868" y="208241"/>
                </a:moveTo>
                <a:cubicBezTo>
                  <a:pt x="182743" y="208241"/>
                  <a:pt x="191107" y="204784"/>
                  <a:pt x="197960" y="197872"/>
                </a:cubicBezTo>
                <a:cubicBezTo>
                  <a:pt x="204814" y="190959"/>
                  <a:pt x="208241" y="182566"/>
                  <a:pt x="208241" y="172690"/>
                </a:cubicBezTo>
                <a:cubicBezTo>
                  <a:pt x="208241" y="162815"/>
                  <a:pt x="204784" y="154451"/>
                  <a:pt x="197872" y="147598"/>
                </a:cubicBezTo>
                <a:cubicBezTo>
                  <a:pt x="190959" y="140744"/>
                  <a:pt x="182566" y="137318"/>
                  <a:pt x="172690" y="137318"/>
                </a:cubicBezTo>
                <a:cubicBezTo>
                  <a:pt x="162815" y="137318"/>
                  <a:pt x="154451" y="140774"/>
                  <a:pt x="147598" y="147687"/>
                </a:cubicBezTo>
                <a:cubicBezTo>
                  <a:pt x="140744" y="154599"/>
                  <a:pt x="137318" y="162993"/>
                  <a:pt x="137318" y="172868"/>
                </a:cubicBezTo>
                <a:cubicBezTo>
                  <a:pt x="137318" y="182743"/>
                  <a:pt x="140774" y="191107"/>
                  <a:pt x="147687" y="197960"/>
                </a:cubicBezTo>
                <a:cubicBezTo>
                  <a:pt x="154599" y="204814"/>
                  <a:pt x="162993" y="208241"/>
                  <a:pt x="172868" y="208241"/>
                </a:cubicBezTo>
                <a:close/>
                <a:moveTo>
                  <a:pt x="147202" y="124265"/>
                </a:moveTo>
                <a:cubicBezTo>
                  <a:pt x="150924" y="122102"/>
                  <a:pt x="154728" y="120524"/>
                  <a:pt x="158613" y="119531"/>
                </a:cubicBezTo>
                <a:cubicBezTo>
                  <a:pt x="162499" y="118537"/>
                  <a:pt x="166429" y="118003"/>
                  <a:pt x="170403" y="117928"/>
                </a:cubicBezTo>
                <a:cubicBezTo>
                  <a:pt x="173018" y="104447"/>
                  <a:pt x="177501" y="92199"/>
                  <a:pt x="183851" y="81184"/>
                </a:cubicBezTo>
                <a:cubicBezTo>
                  <a:pt x="190202" y="70168"/>
                  <a:pt x="198419" y="61365"/>
                  <a:pt x="208504" y="54776"/>
                </a:cubicBezTo>
                <a:cubicBezTo>
                  <a:pt x="211396" y="52714"/>
                  <a:pt x="213585" y="50199"/>
                  <a:pt x="215069" y="47231"/>
                </a:cubicBezTo>
                <a:cubicBezTo>
                  <a:pt x="216552" y="44264"/>
                  <a:pt x="217294" y="40680"/>
                  <a:pt x="217294" y="36480"/>
                </a:cubicBezTo>
                <a:cubicBezTo>
                  <a:pt x="217294" y="31746"/>
                  <a:pt x="215747" y="27752"/>
                  <a:pt x="212654" y="24498"/>
                </a:cubicBezTo>
                <a:cubicBezTo>
                  <a:pt x="209561" y="21244"/>
                  <a:pt x="204669" y="19617"/>
                  <a:pt x="197979" y="19617"/>
                </a:cubicBezTo>
                <a:cubicBezTo>
                  <a:pt x="184993" y="19617"/>
                  <a:pt x="170298" y="22683"/>
                  <a:pt x="153895" y="28816"/>
                </a:cubicBezTo>
                <a:cubicBezTo>
                  <a:pt x="137491" y="34948"/>
                  <a:pt x="128947" y="46934"/>
                  <a:pt x="128264" y="64773"/>
                </a:cubicBezTo>
                <a:cubicBezTo>
                  <a:pt x="128264" y="68118"/>
                  <a:pt x="128735" y="71224"/>
                  <a:pt x="129679" y="74091"/>
                </a:cubicBezTo>
                <a:cubicBezTo>
                  <a:pt x="130622" y="76958"/>
                  <a:pt x="131421" y="79536"/>
                  <a:pt x="132074" y="81825"/>
                </a:cubicBezTo>
                <a:lnTo>
                  <a:pt x="147202" y="124265"/>
                </a:lnTo>
                <a:close/>
                <a:moveTo>
                  <a:pt x="64132" y="217294"/>
                </a:moveTo>
                <a:cubicBezTo>
                  <a:pt x="68458" y="217294"/>
                  <a:pt x="74355" y="216024"/>
                  <a:pt x="81825" y="213484"/>
                </a:cubicBezTo>
                <a:lnTo>
                  <a:pt x="124642" y="198357"/>
                </a:lnTo>
                <a:cubicBezTo>
                  <a:pt x="122480" y="195137"/>
                  <a:pt x="120839" y="191585"/>
                  <a:pt x="119720" y="187699"/>
                </a:cubicBezTo>
                <a:cubicBezTo>
                  <a:pt x="118600" y="183814"/>
                  <a:pt x="118003" y="179633"/>
                  <a:pt x="117928" y="175156"/>
                </a:cubicBezTo>
                <a:cubicBezTo>
                  <a:pt x="104447" y="172540"/>
                  <a:pt x="92199" y="168057"/>
                  <a:pt x="81184" y="161707"/>
                </a:cubicBezTo>
                <a:cubicBezTo>
                  <a:pt x="70168" y="155356"/>
                  <a:pt x="61365" y="147139"/>
                  <a:pt x="54776" y="137054"/>
                </a:cubicBezTo>
                <a:cubicBezTo>
                  <a:pt x="52714" y="134162"/>
                  <a:pt x="49992" y="131974"/>
                  <a:pt x="46609" y="130490"/>
                </a:cubicBezTo>
                <a:cubicBezTo>
                  <a:pt x="43226" y="129006"/>
                  <a:pt x="39850" y="128264"/>
                  <a:pt x="36480" y="128264"/>
                </a:cubicBezTo>
                <a:cubicBezTo>
                  <a:pt x="31023" y="128264"/>
                  <a:pt x="26848" y="129811"/>
                  <a:pt x="23955" y="132904"/>
                </a:cubicBezTo>
                <a:cubicBezTo>
                  <a:pt x="21063" y="135998"/>
                  <a:pt x="19617" y="140889"/>
                  <a:pt x="19617" y="147579"/>
                </a:cubicBezTo>
                <a:cubicBezTo>
                  <a:pt x="19617" y="166033"/>
                  <a:pt x="23419" y="182266"/>
                  <a:pt x="31024" y="196277"/>
                </a:cubicBezTo>
                <a:cubicBezTo>
                  <a:pt x="38628" y="210289"/>
                  <a:pt x="49664" y="217294"/>
                  <a:pt x="64132" y="217294"/>
                </a:cubicBezTo>
                <a:close/>
                <a:moveTo>
                  <a:pt x="147579" y="325942"/>
                </a:moveTo>
                <a:cubicBezTo>
                  <a:pt x="163459" y="325942"/>
                  <a:pt x="179086" y="322395"/>
                  <a:pt x="194460" y="315303"/>
                </a:cubicBezTo>
                <a:cubicBezTo>
                  <a:pt x="209834" y="308211"/>
                  <a:pt x="217445" y="296227"/>
                  <a:pt x="217294" y="279352"/>
                </a:cubicBezTo>
                <a:cubicBezTo>
                  <a:pt x="217294" y="276279"/>
                  <a:pt x="216823" y="273398"/>
                  <a:pt x="215880" y="270709"/>
                </a:cubicBezTo>
                <a:cubicBezTo>
                  <a:pt x="214937" y="268020"/>
                  <a:pt x="214138" y="265695"/>
                  <a:pt x="213484" y="263734"/>
                </a:cubicBezTo>
                <a:lnTo>
                  <a:pt x="198357" y="220916"/>
                </a:lnTo>
                <a:cubicBezTo>
                  <a:pt x="194634" y="223330"/>
                  <a:pt x="190642" y="225035"/>
                  <a:pt x="186379" y="226028"/>
                </a:cubicBezTo>
                <a:cubicBezTo>
                  <a:pt x="182116" y="227021"/>
                  <a:pt x="178375" y="227556"/>
                  <a:pt x="175156" y="227631"/>
                </a:cubicBezTo>
                <a:cubicBezTo>
                  <a:pt x="172540" y="241111"/>
                  <a:pt x="168057" y="253359"/>
                  <a:pt x="161707" y="264375"/>
                </a:cubicBezTo>
                <a:cubicBezTo>
                  <a:pt x="155356" y="275390"/>
                  <a:pt x="147139" y="284193"/>
                  <a:pt x="137054" y="290782"/>
                </a:cubicBezTo>
                <a:cubicBezTo>
                  <a:pt x="134413" y="292593"/>
                  <a:pt x="132269" y="295190"/>
                  <a:pt x="130622" y="298572"/>
                </a:cubicBezTo>
                <a:cubicBezTo>
                  <a:pt x="128975" y="301955"/>
                  <a:pt x="128189" y="305293"/>
                  <a:pt x="128264" y="308588"/>
                </a:cubicBezTo>
                <a:cubicBezTo>
                  <a:pt x="128340" y="313216"/>
                  <a:pt x="129886" y="317265"/>
                  <a:pt x="132904" y="320735"/>
                </a:cubicBezTo>
                <a:cubicBezTo>
                  <a:pt x="135922" y="324206"/>
                  <a:pt x="140814" y="325942"/>
                  <a:pt x="147579" y="325942"/>
                </a:cubicBezTo>
                <a:close/>
                <a:moveTo>
                  <a:pt x="307620" y="217294"/>
                </a:moveTo>
                <a:cubicBezTo>
                  <a:pt x="312490" y="217294"/>
                  <a:pt x="316762" y="215911"/>
                  <a:pt x="320434" y="213145"/>
                </a:cubicBezTo>
                <a:cubicBezTo>
                  <a:pt x="324105" y="210378"/>
                  <a:pt x="325942" y="205323"/>
                  <a:pt x="325942" y="197979"/>
                </a:cubicBezTo>
                <a:cubicBezTo>
                  <a:pt x="325942" y="184993"/>
                  <a:pt x="322968" y="170213"/>
                  <a:pt x="317022" y="153639"/>
                </a:cubicBezTo>
                <a:cubicBezTo>
                  <a:pt x="311075" y="137064"/>
                  <a:pt x="298996" y="128606"/>
                  <a:pt x="280785" y="128264"/>
                </a:cubicBezTo>
                <a:cubicBezTo>
                  <a:pt x="277440" y="128264"/>
                  <a:pt x="274397" y="128591"/>
                  <a:pt x="271655" y="129245"/>
                </a:cubicBezTo>
                <a:cubicBezTo>
                  <a:pt x="268914" y="129899"/>
                  <a:pt x="266274" y="130679"/>
                  <a:pt x="263734" y="131584"/>
                </a:cubicBezTo>
                <a:lnTo>
                  <a:pt x="221293" y="147202"/>
                </a:lnTo>
                <a:cubicBezTo>
                  <a:pt x="223204" y="150672"/>
                  <a:pt x="224720" y="154414"/>
                  <a:pt x="225839" y="158425"/>
                </a:cubicBezTo>
                <a:cubicBezTo>
                  <a:pt x="226958" y="162436"/>
                  <a:pt x="227556" y="166429"/>
                  <a:pt x="227631" y="170403"/>
                </a:cubicBezTo>
                <a:cubicBezTo>
                  <a:pt x="241111" y="173018"/>
                  <a:pt x="253359" y="177501"/>
                  <a:pt x="264375" y="183851"/>
                </a:cubicBezTo>
                <a:cubicBezTo>
                  <a:pt x="275390" y="190202"/>
                  <a:pt x="284193" y="198419"/>
                  <a:pt x="290782" y="208504"/>
                </a:cubicBezTo>
                <a:cubicBezTo>
                  <a:pt x="292266" y="210894"/>
                  <a:pt x="294632" y="212956"/>
                  <a:pt x="297879" y="214691"/>
                </a:cubicBezTo>
                <a:cubicBezTo>
                  <a:pt x="301126" y="216427"/>
                  <a:pt x="304373" y="217294"/>
                  <a:pt x="307620" y="21729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65" name="Google Shape;465;p42"/>
          <p:cNvSpPr/>
          <p:nvPr/>
        </p:nvSpPr>
        <p:spPr>
          <a:xfrm>
            <a:off x="5412800" y="1348539"/>
            <a:ext cx="252295" cy="126390"/>
          </a:xfrm>
          <a:custGeom>
            <a:rect b="b" l="l" r="r" t="t"/>
            <a:pathLst>
              <a:path extrusionOk="0" h="202224" w="403672">
                <a:moveTo>
                  <a:pt x="116832" y="202224"/>
                </a:moveTo>
                <a:cubicBezTo>
                  <a:pt x="98579" y="202224"/>
                  <a:pt x="82954" y="195937"/>
                  <a:pt x="69956" y="183361"/>
                </a:cubicBezTo>
                <a:cubicBezTo>
                  <a:pt x="56958" y="170785"/>
                  <a:pt x="50459" y="155466"/>
                  <a:pt x="50459" y="137404"/>
                </a:cubicBezTo>
                <a:lnTo>
                  <a:pt x="50459" y="63306"/>
                </a:lnTo>
                <a:cubicBezTo>
                  <a:pt x="50459" y="49862"/>
                  <a:pt x="54871" y="38065"/>
                  <a:pt x="63695" y="27916"/>
                </a:cubicBezTo>
                <a:cubicBezTo>
                  <a:pt x="72519" y="17767"/>
                  <a:pt x="83658" y="11437"/>
                  <a:pt x="97114" y="8927"/>
                </a:cubicBezTo>
                <a:cubicBezTo>
                  <a:pt x="114725" y="5654"/>
                  <a:pt x="132182" y="3347"/>
                  <a:pt x="149483" y="2008"/>
                </a:cubicBezTo>
                <a:cubicBezTo>
                  <a:pt x="166785" y="670"/>
                  <a:pt x="184242" y="0"/>
                  <a:pt x="201853" y="0"/>
                </a:cubicBezTo>
                <a:cubicBezTo>
                  <a:pt x="219464" y="0"/>
                  <a:pt x="236996" y="627"/>
                  <a:pt x="254449" y="1882"/>
                </a:cubicBezTo>
                <a:cubicBezTo>
                  <a:pt x="271903" y="3137"/>
                  <a:pt x="289273" y="5485"/>
                  <a:pt x="306559" y="8927"/>
                </a:cubicBezTo>
                <a:cubicBezTo>
                  <a:pt x="320014" y="11515"/>
                  <a:pt x="331154" y="17845"/>
                  <a:pt x="339978" y="27918"/>
                </a:cubicBezTo>
                <a:cubicBezTo>
                  <a:pt x="348801" y="37992"/>
                  <a:pt x="353213" y="49787"/>
                  <a:pt x="353213" y="63306"/>
                </a:cubicBezTo>
                <a:lnTo>
                  <a:pt x="353213" y="137404"/>
                </a:lnTo>
                <a:cubicBezTo>
                  <a:pt x="353213" y="155724"/>
                  <a:pt x="346676" y="171108"/>
                  <a:pt x="333603" y="183554"/>
                </a:cubicBezTo>
                <a:cubicBezTo>
                  <a:pt x="320528" y="196001"/>
                  <a:pt x="304812" y="202224"/>
                  <a:pt x="286452" y="202224"/>
                </a:cubicBezTo>
                <a:lnTo>
                  <a:pt x="267433" y="202224"/>
                </a:lnTo>
                <a:cubicBezTo>
                  <a:pt x="263923" y="202224"/>
                  <a:pt x="260412" y="201907"/>
                  <a:pt x="256901" y="201274"/>
                </a:cubicBezTo>
                <a:cubicBezTo>
                  <a:pt x="253391" y="200639"/>
                  <a:pt x="249876" y="199740"/>
                  <a:pt x="246357" y="198576"/>
                </a:cubicBezTo>
                <a:lnTo>
                  <a:pt x="216392" y="189027"/>
                </a:lnTo>
                <a:cubicBezTo>
                  <a:pt x="211578" y="187345"/>
                  <a:pt x="206727" y="186504"/>
                  <a:pt x="201836" y="186504"/>
                </a:cubicBezTo>
                <a:cubicBezTo>
                  <a:pt x="196946" y="186504"/>
                  <a:pt x="192094" y="187345"/>
                  <a:pt x="187281" y="189027"/>
                </a:cubicBezTo>
                <a:lnTo>
                  <a:pt x="156928" y="198576"/>
                </a:lnTo>
                <a:cubicBezTo>
                  <a:pt x="153408" y="199740"/>
                  <a:pt x="149894" y="200639"/>
                  <a:pt x="146383" y="201274"/>
                </a:cubicBezTo>
                <a:cubicBezTo>
                  <a:pt x="142873" y="201907"/>
                  <a:pt x="139362" y="202224"/>
                  <a:pt x="135851" y="202224"/>
                </a:cubicBezTo>
                <a:lnTo>
                  <a:pt x="116832" y="202224"/>
                </a:lnTo>
                <a:close/>
                <a:moveTo>
                  <a:pt x="116832" y="182041"/>
                </a:moveTo>
                <a:lnTo>
                  <a:pt x="135851" y="182041"/>
                </a:lnTo>
                <a:cubicBezTo>
                  <a:pt x="138478" y="182041"/>
                  <a:pt x="141010" y="181808"/>
                  <a:pt x="143449" y="181342"/>
                </a:cubicBezTo>
                <a:cubicBezTo>
                  <a:pt x="145888" y="180876"/>
                  <a:pt x="148375" y="180307"/>
                  <a:pt x="150911" y="179634"/>
                </a:cubicBezTo>
                <a:cubicBezTo>
                  <a:pt x="159373" y="176866"/>
                  <a:pt x="167735" y="174058"/>
                  <a:pt x="175995" y="171211"/>
                </a:cubicBezTo>
                <a:cubicBezTo>
                  <a:pt x="184256" y="168365"/>
                  <a:pt x="192892" y="166942"/>
                  <a:pt x="201904" y="166942"/>
                </a:cubicBezTo>
                <a:cubicBezTo>
                  <a:pt x="210915" y="166942"/>
                  <a:pt x="219570" y="168328"/>
                  <a:pt x="227868" y="171100"/>
                </a:cubicBezTo>
                <a:cubicBezTo>
                  <a:pt x="236166" y="173871"/>
                  <a:pt x="244463" y="176716"/>
                  <a:pt x="252761" y="179634"/>
                </a:cubicBezTo>
                <a:cubicBezTo>
                  <a:pt x="255297" y="180307"/>
                  <a:pt x="257742" y="180876"/>
                  <a:pt x="260097" y="181342"/>
                </a:cubicBezTo>
                <a:cubicBezTo>
                  <a:pt x="262452" y="181808"/>
                  <a:pt x="264897" y="182041"/>
                  <a:pt x="267433" y="182041"/>
                </a:cubicBezTo>
                <a:lnTo>
                  <a:pt x="286452" y="182041"/>
                </a:lnTo>
                <a:cubicBezTo>
                  <a:pt x="299106" y="182041"/>
                  <a:pt x="310032" y="177670"/>
                  <a:pt x="319231" y="168928"/>
                </a:cubicBezTo>
                <a:cubicBezTo>
                  <a:pt x="328430" y="160187"/>
                  <a:pt x="333030" y="149679"/>
                  <a:pt x="333030" y="137404"/>
                </a:cubicBezTo>
                <a:lnTo>
                  <a:pt x="333030" y="63306"/>
                </a:lnTo>
                <a:cubicBezTo>
                  <a:pt x="333030" y="54535"/>
                  <a:pt x="330158" y="46960"/>
                  <a:pt x="324413" y="40581"/>
                </a:cubicBezTo>
                <a:cubicBezTo>
                  <a:pt x="318668" y="34202"/>
                  <a:pt x="311488" y="30171"/>
                  <a:pt x="302871" y="28490"/>
                </a:cubicBezTo>
                <a:cubicBezTo>
                  <a:pt x="286236" y="25106"/>
                  <a:pt x="269520" y="22876"/>
                  <a:pt x="252725" y="21799"/>
                </a:cubicBezTo>
                <a:cubicBezTo>
                  <a:pt x="235929" y="20722"/>
                  <a:pt x="218967" y="20184"/>
                  <a:pt x="201836" y="20184"/>
                </a:cubicBezTo>
                <a:cubicBezTo>
                  <a:pt x="184598" y="20184"/>
                  <a:pt x="167679" y="20799"/>
                  <a:pt x="151079" y="22029"/>
                </a:cubicBezTo>
                <a:cubicBezTo>
                  <a:pt x="134480" y="23260"/>
                  <a:pt x="117720" y="25413"/>
                  <a:pt x="100802" y="28490"/>
                </a:cubicBezTo>
                <a:cubicBezTo>
                  <a:pt x="92185" y="30063"/>
                  <a:pt x="85004" y="34096"/>
                  <a:pt x="79260" y="40587"/>
                </a:cubicBezTo>
                <a:cubicBezTo>
                  <a:pt x="73515" y="47078"/>
                  <a:pt x="70643" y="54651"/>
                  <a:pt x="70643" y="63306"/>
                </a:cubicBezTo>
                <a:lnTo>
                  <a:pt x="70643" y="137404"/>
                </a:lnTo>
                <a:cubicBezTo>
                  <a:pt x="70643" y="149679"/>
                  <a:pt x="75165" y="160187"/>
                  <a:pt x="84211" y="168928"/>
                </a:cubicBezTo>
                <a:cubicBezTo>
                  <a:pt x="93256" y="177670"/>
                  <a:pt x="104130" y="182041"/>
                  <a:pt x="116832" y="182041"/>
                </a:cubicBezTo>
                <a:close/>
                <a:moveTo>
                  <a:pt x="0" y="137404"/>
                </a:moveTo>
                <a:lnTo>
                  <a:pt x="0" y="63656"/>
                </a:lnTo>
                <a:lnTo>
                  <a:pt x="17466" y="63656"/>
                </a:lnTo>
                <a:lnTo>
                  <a:pt x="17466" y="137404"/>
                </a:lnTo>
                <a:lnTo>
                  <a:pt x="0" y="137404"/>
                </a:lnTo>
                <a:close/>
                <a:moveTo>
                  <a:pt x="386206" y="137404"/>
                </a:moveTo>
                <a:lnTo>
                  <a:pt x="386206" y="63656"/>
                </a:lnTo>
                <a:lnTo>
                  <a:pt x="403673" y="63656"/>
                </a:lnTo>
                <a:lnTo>
                  <a:pt x="403673" y="137404"/>
                </a:lnTo>
                <a:lnTo>
                  <a:pt x="386206" y="13740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66" name="Google Shape;466;p42"/>
          <p:cNvSpPr/>
          <p:nvPr/>
        </p:nvSpPr>
        <p:spPr>
          <a:xfrm>
            <a:off x="5409980" y="1934581"/>
            <a:ext cx="257935" cy="152233"/>
          </a:xfrm>
          <a:custGeom>
            <a:rect b="b" l="l" r="r" t="t"/>
            <a:pathLst>
              <a:path extrusionOk="0" h="243573" w="412696">
                <a:moveTo>
                  <a:pt x="206348" y="243573"/>
                </a:moveTo>
                <a:cubicBezTo>
                  <a:pt x="193358" y="243573"/>
                  <a:pt x="180788" y="241712"/>
                  <a:pt x="168640" y="237989"/>
                </a:cubicBezTo>
                <a:cubicBezTo>
                  <a:pt x="156493" y="234267"/>
                  <a:pt x="145056" y="228882"/>
                  <a:pt x="134333" y="221836"/>
                </a:cubicBezTo>
                <a:cubicBezTo>
                  <a:pt x="119259" y="220947"/>
                  <a:pt x="103787" y="217700"/>
                  <a:pt x="87916" y="212093"/>
                </a:cubicBezTo>
                <a:cubicBezTo>
                  <a:pt x="72046" y="206486"/>
                  <a:pt x="57615" y="197386"/>
                  <a:pt x="44624" y="184794"/>
                </a:cubicBezTo>
                <a:cubicBezTo>
                  <a:pt x="31634" y="172202"/>
                  <a:pt x="20949" y="155642"/>
                  <a:pt x="12570" y="135114"/>
                </a:cubicBezTo>
                <a:cubicBezTo>
                  <a:pt x="4190" y="114587"/>
                  <a:pt x="0" y="89004"/>
                  <a:pt x="0" y="58365"/>
                </a:cubicBezTo>
                <a:lnTo>
                  <a:pt x="0" y="47796"/>
                </a:lnTo>
                <a:cubicBezTo>
                  <a:pt x="0" y="34437"/>
                  <a:pt x="4627" y="23131"/>
                  <a:pt x="13879" y="13879"/>
                </a:cubicBezTo>
                <a:cubicBezTo>
                  <a:pt x="23132" y="4626"/>
                  <a:pt x="34437" y="0"/>
                  <a:pt x="47796" y="0"/>
                </a:cubicBezTo>
                <a:cubicBezTo>
                  <a:pt x="60265" y="0"/>
                  <a:pt x="71027" y="4840"/>
                  <a:pt x="80081" y="14522"/>
                </a:cubicBezTo>
                <a:cubicBezTo>
                  <a:pt x="89134" y="24204"/>
                  <a:pt x="94259" y="36000"/>
                  <a:pt x="95454" y="49909"/>
                </a:cubicBezTo>
                <a:cubicBezTo>
                  <a:pt x="106912" y="46723"/>
                  <a:pt x="116410" y="43276"/>
                  <a:pt x="123947" y="39569"/>
                </a:cubicBezTo>
                <a:cubicBezTo>
                  <a:pt x="131484" y="35862"/>
                  <a:pt x="138761" y="32277"/>
                  <a:pt x="145776" y="28815"/>
                </a:cubicBezTo>
                <a:cubicBezTo>
                  <a:pt x="155550" y="23423"/>
                  <a:pt x="165032" y="19034"/>
                  <a:pt x="174224" y="15648"/>
                </a:cubicBezTo>
                <a:cubicBezTo>
                  <a:pt x="183416" y="12263"/>
                  <a:pt x="194124" y="10570"/>
                  <a:pt x="206348" y="10570"/>
                </a:cubicBezTo>
                <a:cubicBezTo>
                  <a:pt x="218664" y="10570"/>
                  <a:pt x="229396" y="12263"/>
                  <a:pt x="238541" y="15648"/>
                </a:cubicBezTo>
                <a:cubicBezTo>
                  <a:pt x="247686" y="19034"/>
                  <a:pt x="257146" y="23423"/>
                  <a:pt x="266920" y="28815"/>
                </a:cubicBezTo>
                <a:cubicBezTo>
                  <a:pt x="273844" y="32277"/>
                  <a:pt x="281097" y="35862"/>
                  <a:pt x="288681" y="39569"/>
                </a:cubicBezTo>
                <a:cubicBezTo>
                  <a:pt x="296263" y="43276"/>
                  <a:pt x="305784" y="46723"/>
                  <a:pt x="317243" y="49909"/>
                </a:cubicBezTo>
                <a:cubicBezTo>
                  <a:pt x="318438" y="35601"/>
                  <a:pt x="323562" y="23706"/>
                  <a:pt x="332615" y="14223"/>
                </a:cubicBezTo>
                <a:cubicBezTo>
                  <a:pt x="341669" y="4741"/>
                  <a:pt x="352431" y="0"/>
                  <a:pt x="364901" y="0"/>
                </a:cubicBezTo>
                <a:cubicBezTo>
                  <a:pt x="378259" y="0"/>
                  <a:pt x="389564" y="4626"/>
                  <a:pt x="398817" y="13879"/>
                </a:cubicBezTo>
                <a:cubicBezTo>
                  <a:pt x="408070" y="23131"/>
                  <a:pt x="412696" y="34437"/>
                  <a:pt x="412696" y="47796"/>
                </a:cubicBezTo>
                <a:lnTo>
                  <a:pt x="412696" y="58365"/>
                </a:lnTo>
                <a:cubicBezTo>
                  <a:pt x="412696" y="89004"/>
                  <a:pt x="408506" y="114587"/>
                  <a:pt x="400127" y="135114"/>
                </a:cubicBezTo>
                <a:cubicBezTo>
                  <a:pt x="391747" y="155642"/>
                  <a:pt x="381062" y="172202"/>
                  <a:pt x="368072" y="184794"/>
                </a:cubicBezTo>
                <a:cubicBezTo>
                  <a:pt x="355081" y="197386"/>
                  <a:pt x="340650" y="206486"/>
                  <a:pt x="324780" y="212093"/>
                </a:cubicBezTo>
                <a:cubicBezTo>
                  <a:pt x="308909" y="217700"/>
                  <a:pt x="293438" y="220947"/>
                  <a:pt x="278363" y="221836"/>
                </a:cubicBezTo>
                <a:cubicBezTo>
                  <a:pt x="267640" y="228882"/>
                  <a:pt x="256204" y="234267"/>
                  <a:pt x="244056" y="237989"/>
                </a:cubicBezTo>
                <a:cubicBezTo>
                  <a:pt x="231908" y="241712"/>
                  <a:pt x="219338" y="243573"/>
                  <a:pt x="206348" y="243573"/>
                </a:cubicBezTo>
                <a:close/>
                <a:moveTo>
                  <a:pt x="105702" y="196100"/>
                </a:moveTo>
                <a:cubicBezTo>
                  <a:pt x="96602" y="185070"/>
                  <a:pt x="89119" y="172255"/>
                  <a:pt x="83251" y="157656"/>
                </a:cubicBezTo>
                <a:cubicBezTo>
                  <a:pt x="77384" y="143057"/>
                  <a:pt x="74451" y="127578"/>
                  <a:pt x="74451" y="111217"/>
                </a:cubicBezTo>
                <a:lnTo>
                  <a:pt x="74451" y="47796"/>
                </a:lnTo>
                <a:cubicBezTo>
                  <a:pt x="74451" y="40412"/>
                  <a:pt x="71855" y="34123"/>
                  <a:pt x="66661" y="28930"/>
                </a:cubicBezTo>
                <a:cubicBezTo>
                  <a:pt x="61468" y="23736"/>
                  <a:pt x="55179" y="21140"/>
                  <a:pt x="47796" y="21140"/>
                </a:cubicBezTo>
                <a:cubicBezTo>
                  <a:pt x="40412" y="21140"/>
                  <a:pt x="34124" y="23736"/>
                  <a:pt x="28930" y="28930"/>
                </a:cubicBezTo>
                <a:cubicBezTo>
                  <a:pt x="23737" y="34123"/>
                  <a:pt x="21141" y="40412"/>
                  <a:pt x="21141" y="47796"/>
                </a:cubicBezTo>
                <a:lnTo>
                  <a:pt x="21141" y="58365"/>
                </a:lnTo>
                <a:cubicBezTo>
                  <a:pt x="21141" y="104629"/>
                  <a:pt x="30041" y="137366"/>
                  <a:pt x="47842" y="156576"/>
                </a:cubicBezTo>
                <a:cubicBezTo>
                  <a:pt x="65642" y="175786"/>
                  <a:pt x="84929" y="188961"/>
                  <a:pt x="105702" y="196100"/>
                </a:cubicBezTo>
                <a:close/>
                <a:moveTo>
                  <a:pt x="206348" y="222433"/>
                </a:moveTo>
                <a:cubicBezTo>
                  <a:pt x="236956" y="222433"/>
                  <a:pt x="263067" y="211549"/>
                  <a:pt x="284682" y="189780"/>
                </a:cubicBezTo>
                <a:cubicBezTo>
                  <a:pt x="306297" y="168012"/>
                  <a:pt x="317105" y="141824"/>
                  <a:pt x="317105" y="111217"/>
                </a:cubicBezTo>
                <a:lnTo>
                  <a:pt x="317105" y="71785"/>
                </a:lnTo>
                <a:cubicBezTo>
                  <a:pt x="303869" y="68599"/>
                  <a:pt x="292633" y="65198"/>
                  <a:pt x="283396" y="61583"/>
                </a:cubicBezTo>
                <a:cubicBezTo>
                  <a:pt x="274158" y="57968"/>
                  <a:pt x="265970" y="53877"/>
                  <a:pt x="258831" y="49312"/>
                </a:cubicBezTo>
                <a:cubicBezTo>
                  <a:pt x="248598" y="43154"/>
                  <a:pt x="239430" y="38681"/>
                  <a:pt x="231326" y="35893"/>
                </a:cubicBezTo>
                <a:cubicBezTo>
                  <a:pt x="223222" y="33104"/>
                  <a:pt x="214896" y="31711"/>
                  <a:pt x="206348" y="31711"/>
                </a:cubicBezTo>
                <a:cubicBezTo>
                  <a:pt x="198106" y="31711"/>
                  <a:pt x="190010" y="33104"/>
                  <a:pt x="182060" y="35893"/>
                </a:cubicBezTo>
                <a:cubicBezTo>
                  <a:pt x="174109" y="38681"/>
                  <a:pt x="164864" y="43154"/>
                  <a:pt x="154325" y="49312"/>
                </a:cubicBezTo>
                <a:cubicBezTo>
                  <a:pt x="147186" y="53479"/>
                  <a:pt x="138998" y="57569"/>
                  <a:pt x="129761" y="61583"/>
                </a:cubicBezTo>
                <a:cubicBezTo>
                  <a:pt x="120523" y="65596"/>
                  <a:pt x="109133" y="68997"/>
                  <a:pt x="95591" y="71785"/>
                </a:cubicBezTo>
                <a:lnTo>
                  <a:pt x="95591" y="111217"/>
                </a:lnTo>
                <a:cubicBezTo>
                  <a:pt x="95591" y="141824"/>
                  <a:pt x="106399" y="168012"/>
                  <a:pt x="128014" y="189780"/>
                </a:cubicBezTo>
                <a:cubicBezTo>
                  <a:pt x="149629" y="211549"/>
                  <a:pt x="175740" y="222433"/>
                  <a:pt x="206348" y="222433"/>
                </a:cubicBezTo>
                <a:close/>
                <a:moveTo>
                  <a:pt x="144306" y="104323"/>
                </a:moveTo>
                <a:cubicBezTo>
                  <a:pt x="150617" y="102239"/>
                  <a:pt x="156500" y="99888"/>
                  <a:pt x="161953" y="97269"/>
                </a:cubicBezTo>
                <a:cubicBezTo>
                  <a:pt x="167407" y="94649"/>
                  <a:pt x="172769" y="91746"/>
                  <a:pt x="178038" y="88560"/>
                </a:cubicBezTo>
                <a:cubicBezTo>
                  <a:pt x="182695" y="85679"/>
                  <a:pt x="187238" y="83221"/>
                  <a:pt x="191665" y="81183"/>
                </a:cubicBezTo>
                <a:cubicBezTo>
                  <a:pt x="196092" y="79146"/>
                  <a:pt x="200986" y="78127"/>
                  <a:pt x="206348" y="78127"/>
                </a:cubicBezTo>
                <a:cubicBezTo>
                  <a:pt x="212016" y="78127"/>
                  <a:pt x="216911" y="79069"/>
                  <a:pt x="221031" y="80954"/>
                </a:cubicBezTo>
                <a:cubicBezTo>
                  <a:pt x="225152" y="82838"/>
                  <a:pt x="229694" y="85374"/>
                  <a:pt x="234658" y="88560"/>
                </a:cubicBezTo>
                <a:cubicBezTo>
                  <a:pt x="239315" y="91439"/>
                  <a:pt x="244270" y="94266"/>
                  <a:pt x="249525" y="97039"/>
                </a:cubicBezTo>
                <a:cubicBezTo>
                  <a:pt x="254779" y="99811"/>
                  <a:pt x="261068" y="102239"/>
                  <a:pt x="268390" y="104323"/>
                </a:cubicBezTo>
                <a:lnTo>
                  <a:pt x="268390" y="84745"/>
                </a:lnTo>
                <a:cubicBezTo>
                  <a:pt x="263029" y="82754"/>
                  <a:pt x="258540" y="80793"/>
                  <a:pt x="254925" y="78863"/>
                </a:cubicBezTo>
                <a:cubicBezTo>
                  <a:pt x="251310" y="76932"/>
                  <a:pt x="247618" y="74925"/>
                  <a:pt x="243849" y="72842"/>
                </a:cubicBezTo>
                <a:cubicBezTo>
                  <a:pt x="238089" y="69472"/>
                  <a:pt x="232459" y="66447"/>
                  <a:pt x="226960" y="63766"/>
                </a:cubicBezTo>
                <a:cubicBezTo>
                  <a:pt x="221460" y="61085"/>
                  <a:pt x="214590" y="59744"/>
                  <a:pt x="206348" y="59744"/>
                </a:cubicBezTo>
                <a:cubicBezTo>
                  <a:pt x="198106" y="59744"/>
                  <a:pt x="191159" y="61085"/>
                  <a:pt x="185506" y="63766"/>
                </a:cubicBezTo>
                <a:cubicBezTo>
                  <a:pt x="179854" y="66447"/>
                  <a:pt x="174102" y="69472"/>
                  <a:pt x="168250" y="72842"/>
                </a:cubicBezTo>
                <a:cubicBezTo>
                  <a:pt x="164481" y="74925"/>
                  <a:pt x="160789" y="76932"/>
                  <a:pt x="157174" y="78863"/>
                </a:cubicBezTo>
                <a:cubicBezTo>
                  <a:pt x="153559" y="80793"/>
                  <a:pt x="149269" y="82754"/>
                  <a:pt x="144306" y="84745"/>
                </a:cubicBezTo>
                <a:lnTo>
                  <a:pt x="144306" y="104323"/>
                </a:lnTo>
                <a:close/>
                <a:moveTo>
                  <a:pt x="306535" y="196559"/>
                </a:moveTo>
                <a:cubicBezTo>
                  <a:pt x="327614" y="189420"/>
                  <a:pt x="347054" y="176169"/>
                  <a:pt x="364855" y="156806"/>
                </a:cubicBezTo>
                <a:cubicBezTo>
                  <a:pt x="382656" y="137443"/>
                  <a:pt x="391556" y="104629"/>
                  <a:pt x="391556" y="58365"/>
                </a:cubicBezTo>
                <a:lnTo>
                  <a:pt x="391556" y="47796"/>
                </a:lnTo>
                <a:cubicBezTo>
                  <a:pt x="391556" y="40412"/>
                  <a:pt x="388959" y="34123"/>
                  <a:pt x="383766" y="28930"/>
                </a:cubicBezTo>
                <a:cubicBezTo>
                  <a:pt x="378573" y="23736"/>
                  <a:pt x="372285" y="21140"/>
                  <a:pt x="364901" y="21140"/>
                </a:cubicBezTo>
                <a:cubicBezTo>
                  <a:pt x="357517" y="21140"/>
                  <a:pt x="351228" y="23736"/>
                  <a:pt x="346035" y="28930"/>
                </a:cubicBezTo>
                <a:cubicBezTo>
                  <a:pt x="340842" y="34123"/>
                  <a:pt x="338245" y="40412"/>
                  <a:pt x="338245" y="47796"/>
                </a:cubicBezTo>
                <a:lnTo>
                  <a:pt x="338245" y="111217"/>
                </a:lnTo>
                <a:cubicBezTo>
                  <a:pt x="338245" y="127578"/>
                  <a:pt x="335334" y="143210"/>
                  <a:pt x="329514" y="158116"/>
                </a:cubicBezTo>
                <a:cubicBezTo>
                  <a:pt x="323693" y="173022"/>
                  <a:pt x="316033" y="185835"/>
                  <a:pt x="306535" y="196559"/>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nvGrpSpPr>
          <p:cNvPr id="467" name="Google Shape;467;p42"/>
          <p:cNvGrpSpPr/>
          <p:nvPr/>
        </p:nvGrpSpPr>
        <p:grpSpPr>
          <a:xfrm>
            <a:off x="8305070" y="731980"/>
            <a:ext cx="215970" cy="192069"/>
            <a:chOff x="5429553" y="1163863"/>
            <a:chExt cx="307256" cy="273213"/>
          </a:xfrm>
        </p:grpSpPr>
        <p:sp>
          <p:nvSpPr>
            <p:cNvPr id="468" name="Google Shape;468;p42"/>
            <p:cNvSpPr/>
            <p:nvPr/>
          </p:nvSpPr>
          <p:spPr>
            <a:xfrm>
              <a:off x="5429553" y="1163863"/>
              <a:ext cx="213334" cy="273047"/>
            </a:xfrm>
            <a:custGeom>
              <a:rect b="b" l="l" r="r" t="t"/>
              <a:pathLst>
                <a:path extrusionOk="0" h="273047" w="213334">
                  <a:moveTo>
                    <a:pt x="175637" y="175957"/>
                  </a:moveTo>
                  <a:cubicBezTo>
                    <a:pt x="155616" y="173140"/>
                    <a:pt x="134292" y="171483"/>
                    <a:pt x="122897" y="170655"/>
                  </a:cubicBezTo>
                  <a:lnTo>
                    <a:pt x="134455" y="0"/>
                  </a:lnTo>
                  <a:lnTo>
                    <a:pt x="0" y="0"/>
                  </a:lnTo>
                  <a:lnTo>
                    <a:pt x="12859" y="163199"/>
                  </a:lnTo>
                  <a:cubicBezTo>
                    <a:pt x="13673" y="171649"/>
                    <a:pt x="14487" y="222017"/>
                    <a:pt x="14813" y="240739"/>
                  </a:cubicBezTo>
                  <a:lnTo>
                    <a:pt x="14813" y="254160"/>
                  </a:lnTo>
                  <a:cubicBezTo>
                    <a:pt x="14813" y="264598"/>
                    <a:pt x="23114" y="273048"/>
                    <a:pt x="33369" y="273048"/>
                  </a:cubicBezTo>
                  <a:lnTo>
                    <a:pt x="66902" y="273048"/>
                  </a:lnTo>
                  <a:cubicBezTo>
                    <a:pt x="72599" y="273048"/>
                    <a:pt x="77971" y="270397"/>
                    <a:pt x="81389" y="265923"/>
                  </a:cubicBezTo>
                  <a:lnTo>
                    <a:pt x="83993" y="262610"/>
                  </a:lnTo>
                  <a:cubicBezTo>
                    <a:pt x="85296" y="260953"/>
                    <a:pt x="86923" y="260787"/>
                    <a:pt x="87737" y="260787"/>
                  </a:cubicBezTo>
                  <a:cubicBezTo>
                    <a:pt x="88551" y="260953"/>
                    <a:pt x="90342" y="260953"/>
                    <a:pt x="91481" y="262610"/>
                  </a:cubicBezTo>
                  <a:lnTo>
                    <a:pt x="94248" y="266089"/>
                  </a:lnTo>
                  <a:cubicBezTo>
                    <a:pt x="97830" y="270563"/>
                    <a:pt x="103038" y="273048"/>
                    <a:pt x="108736" y="273048"/>
                  </a:cubicBezTo>
                  <a:lnTo>
                    <a:pt x="194357" y="273048"/>
                  </a:lnTo>
                  <a:cubicBezTo>
                    <a:pt x="204612" y="273048"/>
                    <a:pt x="212913" y="264598"/>
                    <a:pt x="212913" y="254160"/>
                  </a:cubicBezTo>
                  <a:lnTo>
                    <a:pt x="212913" y="240574"/>
                  </a:lnTo>
                  <a:lnTo>
                    <a:pt x="212913" y="240574"/>
                  </a:lnTo>
                  <a:cubicBezTo>
                    <a:pt x="215030" y="219863"/>
                    <a:pt x="210146" y="180762"/>
                    <a:pt x="175637" y="175957"/>
                  </a:cubicBezTo>
                  <a:close/>
                  <a:moveTo>
                    <a:pt x="194357" y="256479"/>
                  </a:moveTo>
                  <a:lnTo>
                    <a:pt x="108736" y="256479"/>
                  </a:lnTo>
                  <a:cubicBezTo>
                    <a:pt x="108736" y="256479"/>
                    <a:pt x="107433" y="256148"/>
                    <a:pt x="106945" y="255651"/>
                  </a:cubicBezTo>
                  <a:lnTo>
                    <a:pt x="104178" y="252172"/>
                  </a:lnTo>
                  <a:cubicBezTo>
                    <a:pt x="100108" y="247035"/>
                    <a:pt x="94086" y="244219"/>
                    <a:pt x="87737" y="244219"/>
                  </a:cubicBezTo>
                  <a:lnTo>
                    <a:pt x="87737" y="244219"/>
                  </a:lnTo>
                  <a:cubicBezTo>
                    <a:pt x="81226" y="244219"/>
                    <a:pt x="75366" y="247201"/>
                    <a:pt x="71297" y="252337"/>
                  </a:cubicBezTo>
                  <a:lnTo>
                    <a:pt x="68692" y="255651"/>
                  </a:lnTo>
                  <a:cubicBezTo>
                    <a:pt x="68692" y="255651"/>
                    <a:pt x="67553" y="256479"/>
                    <a:pt x="66902" y="256479"/>
                  </a:cubicBezTo>
                  <a:lnTo>
                    <a:pt x="33369" y="256479"/>
                  </a:lnTo>
                  <a:cubicBezTo>
                    <a:pt x="32067" y="256479"/>
                    <a:pt x="31091" y="255485"/>
                    <a:pt x="31091" y="254160"/>
                  </a:cubicBezTo>
                  <a:lnTo>
                    <a:pt x="31091" y="248858"/>
                  </a:lnTo>
                  <a:lnTo>
                    <a:pt x="49810" y="248858"/>
                  </a:lnTo>
                  <a:lnTo>
                    <a:pt x="49810" y="232290"/>
                  </a:lnTo>
                  <a:lnTo>
                    <a:pt x="31091" y="232290"/>
                  </a:lnTo>
                  <a:cubicBezTo>
                    <a:pt x="30765" y="213899"/>
                    <a:pt x="30114" y="170324"/>
                    <a:pt x="29300" y="161708"/>
                  </a:cubicBezTo>
                  <a:lnTo>
                    <a:pt x="17580" y="16568"/>
                  </a:lnTo>
                  <a:lnTo>
                    <a:pt x="117037" y="16568"/>
                  </a:lnTo>
                  <a:lnTo>
                    <a:pt x="105480" y="186229"/>
                  </a:lnTo>
                  <a:lnTo>
                    <a:pt x="113619" y="186726"/>
                  </a:lnTo>
                  <a:cubicBezTo>
                    <a:pt x="113619" y="186726"/>
                    <a:pt x="145035" y="188549"/>
                    <a:pt x="173196" y="192525"/>
                  </a:cubicBezTo>
                  <a:cubicBezTo>
                    <a:pt x="194194" y="195508"/>
                    <a:pt x="196798" y="219863"/>
                    <a:pt x="196798" y="232455"/>
                  </a:cubicBezTo>
                  <a:lnTo>
                    <a:pt x="161476" y="232455"/>
                  </a:lnTo>
                  <a:lnTo>
                    <a:pt x="161476" y="249024"/>
                  </a:lnTo>
                  <a:lnTo>
                    <a:pt x="196310" y="249024"/>
                  </a:lnTo>
                  <a:lnTo>
                    <a:pt x="196310" y="254326"/>
                  </a:lnTo>
                  <a:cubicBezTo>
                    <a:pt x="196310" y="255651"/>
                    <a:pt x="195333" y="256645"/>
                    <a:pt x="194031" y="256645"/>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69" name="Google Shape;469;p42"/>
            <p:cNvSpPr/>
            <p:nvPr/>
          </p:nvSpPr>
          <p:spPr>
            <a:xfrm>
              <a:off x="5579308" y="1163863"/>
              <a:ext cx="157501" cy="273213"/>
            </a:xfrm>
            <a:custGeom>
              <a:rect b="b" l="l" r="r" t="t"/>
              <a:pathLst>
                <a:path extrusionOk="0" h="273213" w="157501">
                  <a:moveTo>
                    <a:pt x="119967" y="175957"/>
                  </a:moveTo>
                  <a:cubicBezTo>
                    <a:pt x="99946" y="173140"/>
                    <a:pt x="78622" y="171483"/>
                    <a:pt x="67227" y="170655"/>
                  </a:cubicBezTo>
                  <a:lnTo>
                    <a:pt x="78785" y="0"/>
                  </a:lnTo>
                  <a:lnTo>
                    <a:pt x="0" y="0"/>
                  </a:lnTo>
                  <a:lnTo>
                    <a:pt x="0" y="16568"/>
                  </a:lnTo>
                  <a:lnTo>
                    <a:pt x="61367" y="16568"/>
                  </a:lnTo>
                  <a:lnTo>
                    <a:pt x="49810" y="186229"/>
                  </a:lnTo>
                  <a:lnTo>
                    <a:pt x="58112" y="186726"/>
                  </a:lnTo>
                  <a:cubicBezTo>
                    <a:pt x="58112" y="186726"/>
                    <a:pt x="89528" y="188549"/>
                    <a:pt x="117688" y="192525"/>
                  </a:cubicBezTo>
                  <a:cubicBezTo>
                    <a:pt x="138687" y="195508"/>
                    <a:pt x="141291" y="219863"/>
                    <a:pt x="141291" y="232455"/>
                  </a:cubicBezTo>
                  <a:lnTo>
                    <a:pt x="105968" y="232455"/>
                  </a:lnTo>
                  <a:lnTo>
                    <a:pt x="105968" y="249024"/>
                  </a:lnTo>
                  <a:lnTo>
                    <a:pt x="140803" y="249024"/>
                  </a:lnTo>
                  <a:lnTo>
                    <a:pt x="140803" y="254326"/>
                  </a:lnTo>
                  <a:cubicBezTo>
                    <a:pt x="140803" y="255651"/>
                    <a:pt x="139826" y="256645"/>
                    <a:pt x="138524" y="256645"/>
                  </a:cubicBezTo>
                  <a:lnTo>
                    <a:pt x="85784" y="256645"/>
                  </a:lnTo>
                  <a:lnTo>
                    <a:pt x="85784" y="273214"/>
                  </a:lnTo>
                  <a:lnTo>
                    <a:pt x="138524" y="273214"/>
                  </a:lnTo>
                  <a:cubicBezTo>
                    <a:pt x="148779" y="273214"/>
                    <a:pt x="157081" y="264764"/>
                    <a:pt x="157081" y="254326"/>
                  </a:cubicBezTo>
                  <a:lnTo>
                    <a:pt x="157081" y="240739"/>
                  </a:lnTo>
                  <a:lnTo>
                    <a:pt x="157081" y="240739"/>
                  </a:lnTo>
                  <a:cubicBezTo>
                    <a:pt x="159197" y="220029"/>
                    <a:pt x="154313" y="180927"/>
                    <a:pt x="119805" y="176123"/>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470" name="Google Shape;470;p42"/>
          <p:cNvSpPr/>
          <p:nvPr/>
        </p:nvSpPr>
        <p:spPr>
          <a:xfrm>
            <a:off x="8337765" y="2611887"/>
            <a:ext cx="171587" cy="256180"/>
          </a:xfrm>
          <a:custGeom>
            <a:rect b="b" l="l" r="r" t="t"/>
            <a:pathLst>
              <a:path extrusionOk="0" h="339311" w="227268">
                <a:moveTo>
                  <a:pt x="182352" y="179733"/>
                </a:moveTo>
                <a:lnTo>
                  <a:pt x="174443" y="255837"/>
                </a:lnTo>
                <a:lnTo>
                  <a:pt x="227268" y="255837"/>
                </a:lnTo>
                <a:lnTo>
                  <a:pt x="219658" y="179733"/>
                </a:lnTo>
                <a:lnTo>
                  <a:pt x="207869" y="179733"/>
                </a:lnTo>
                <a:lnTo>
                  <a:pt x="207869" y="115059"/>
                </a:lnTo>
                <a:cubicBezTo>
                  <a:pt x="207869" y="74450"/>
                  <a:pt x="173249" y="41211"/>
                  <a:pt x="130123" y="39406"/>
                </a:cubicBezTo>
                <a:lnTo>
                  <a:pt x="130123" y="27825"/>
                </a:lnTo>
                <a:lnTo>
                  <a:pt x="3134" y="0"/>
                </a:lnTo>
                <a:lnTo>
                  <a:pt x="0" y="14740"/>
                </a:lnTo>
                <a:lnTo>
                  <a:pt x="115201" y="40007"/>
                </a:lnTo>
                <a:lnTo>
                  <a:pt x="115201" y="52792"/>
                </a:lnTo>
                <a:lnTo>
                  <a:pt x="0" y="78060"/>
                </a:lnTo>
                <a:lnTo>
                  <a:pt x="3134" y="92799"/>
                </a:lnTo>
                <a:lnTo>
                  <a:pt x="61630" y="80015"/>
                </a:lnTo>
                <a:lnTo>
                  <a:pt x="61630" y="112502"/>
                </a:lnTo>
                <a:cubicBezTo>
                  <a:pt x="36112" y="123331"/>
                  <a:pt x="18056" y="148900"/>
                  <a:pt x="18056" y="178529"/>
                </a:cubicBezTo>
                <a:lnTo>
                  <a:pt x="18056" y="309381"/>
                </a:lnTo>
                <a:cubicBezTo>
                  <a:pt x="18056" y="325925"/>
                  <a:pt x="31337" y="339311"/>
                  <a:pt x="47752" y="339311"/>
                </a:cubicBezTo>
                <a:lnTo>
                  <a:pt x="130571" y="339311"/>
                </a:lnTo>
                <a:cubicBezTo>
                  <a:pt x="146986" y="339311"/>
                  <a:pt x="160267" y="325925"/>
                  <a:pt x="160267" y="309381"/>
                </a:cubicBezTo>
                <a:lnTo>
                  <a:pt x="160267" y="178529"/>
                </a:lnTo>
                <a:cubicBezTo>
                  <a:pt x="160267" y="148900"/>
                  <a:pt x="142210" y="123331"/>
                  <a:pt x="116693" y="112502"/>
                </a:cubicBezTo>
                <a:lnTo>
                  <a:pt x="116693" y="67983"/>
                </a:lnTo>
                <a:lnTo>
                  <a:pt x="130123" y="64974"/>
                </a:lnTo>
                <a:lnTo>
                  <a:pt x="130123" y="55499"/>
                </a:lnTo>
                <a:cubicBezTo>
                  <a:pt x="164743" y="57304"/>
                  <a:pt x="192350" y="83324"/>
                  <a:pt x="192350" y="115209"/>
                </a:cubicBezTo>
                <a:lnTo>
                  <a:pt x="192350" y="179883"/>
                </a:lnTo>
                <a:lnTo>
                  <a:pt x="182352" y="179883"/>
                </a:lnTo>
                <a:close/>
                <a:moveTo>
                  <a:pt x="145344" y="178379"/>
                </a:moveTo>
                <a:lnTo>
                  <a:pt x="145344" y="309230"/>
                </a:lnTo>
                <a:cubicBezTo>
                  <a:pt x="145344" y="317352"/>
                  <a:pt x="138778" y="324120"/>
                  <a:pt x="130571" y="324120"/>
                </a:cubicBezTo>
                <a:lnTo>
                  <a:pt x="47752" y="324120"/>
                </a:lnTo>
                <a:cubicBezTo>
                  <a:pt x="39694" y="324120"/>
                  <a:pt x="32979" y="317503"/>
                  <a:pt x="32979" y="309230"/>
                </a:cubicBezTo>
                <a:lnTo>
                  <a:pt x="32979" y="178379"/>
                </a:lnTo>
                <a:cubicBezTo>
                  <a:pt x="32979" y="147245"/>
                  <a:pt x="58197" y="121827"/>
                  <a:pt x="89087" y="121827"/>
                </a:cubicBezTo>
                <a:cubicBezTo>
                  <a:pt x="119976" y="121827"/>
                  <a:pt x="145195" y="147245"/>
                  <a:pt x="145195" y="178379"/>
                </a:cubicBezTo>
                <a:close/>
                <a:moveTo>
                  <a:pt x="101771" y="108140"/>
                </a:moveTo>
                <a:cubicBezTo>
                  <a:pt x="97742" y="107388"/>
                  <a:pt x="93563" y="106787"/>
                  <a:pt x="89236" y="106787"/>
                </a:cubicBezTo>
                <a:cubicBezTo>
                  <a:pt x="84908" y="106787"/>
                  <a:pt x="80730" y="107388"/>
                  <a:pt x="76701" y="108140"/>
                </a:cubicBezTo>
                <a:lnTo>
                  <a:pt x="76701" y="76706"/>
                </a:lnTo>
                <a:lnTo>
                  <a:pt x="101771" y="71141"/>
                </a:lnTo>
                <a:lnTo>
                  <a:pt x="101771" y="108140"/>
                </a:lnTo>
                <a:close/>
                <a:moveTo>
                  <a:pt x="191007" y="240797"/>
                </a:moveTo>
                <a:lnTo>
                  <a:pt x="195782" y="194773"/>
                </a:lnTo>
                <a:lnTo>
                  <a:pt x="206228" y="194773"/>
                </a:lnTo>
                <a:lnTo>
                  <a:pt x="210854" y="240797"/>
                </a:lnTo>
                <a:lnTo>
                  <a:pt x="191007" y="240797"/>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71" name="Google Shape;471;p42"/>
          <p:cNvSpPr/>
          <p:nvPr/>
        </p:nvSpPr>
        <p:spPr>
          <a:xfrm>
            <a:off x="8317641" y="3247097"/>
            <a:ext cx="191249" cy="195622"/>
          </a:xfrm>
          <a:custGeom>
            <a:rect b="b" l="l" r="r" t="t"/>
            <a:pathLst>
              <a:path extrusionOk="0" h="312995" w="305998">
                <a:moveTo>
                  <a:pt x="152999" y="154936"/>
                </a:moveTo>
                <a:cubicBezTo>
                  <a:pt x="149646" y="154936"/>
                  <a:pt x="146726" y="153692"/>
                  <a:pt x="144237" y="151203"/>
                </a:cubicBezTo>
                <a:cubicBezTo>
                  <a:pt x="141749" y="148715"/>
                  <a:pt x="140504" y="145794"/>
                  <a:pt x="140504" y="142441"/>
                </a:cubicBezTo>
                <a:cubicBezTo>
                  <a:pt x="140504" y="139088"/>
                  <a:pt x="141749" y="136168"/>
                  <a:pt x="144237" y="133679"/>
                </a:cubicBezTo>
                <a:cubicBezTo>
                  <a:pt x="146726" y="131191"/>
                  <a:pt x="149646" y="129946"/>
                  <a:pt x="152999" y="129946"/>
                </a:cubicBezTo>
                <a:cubicBezTo>
                  <a:pt x="156352" y="129946"/>
                  <a:pt x="159273" y="131191"/>
                  <a:pt x="161761" y="133679"/>
                </a:cubicBezTo>
                <a:cubicBezTo>
                  <a:pt x="164250" y="136168"/>
                  <a:pt x="165494" y="139088"/>
                  <a:pt x="165494" y="142441"/>
                </a:cubicBezTo>
                <a:cubicBezTo>
                  <a:pt x="165494" y="145794"/>
                  <a:pt x="164250" y="148715"/>
                  <a:pt x="161761" y="151203"/>
                </a:cubicBezTo>
                <a:cubicBezTo>
                  <a:pt x="159273" y="153692"/>
                  <a:pt x="156352" y="154936"/>
                  <a:pt x="152999" y="154936"/>
                </a:cubicBezTo>
                <a:close/>
                <a:moveTo>
                  <a:pt x="152999" y="89963"/>
                </a:moveTo>
                <a:cubicBezTo>
                  <a:pt x="149646" y="89963"/>
                  <a:pt x="146726" y="88718"/>
                  <a:pt x="144237" y="86230"/>
                </a:cubicBezTo>
                <a:cubicBezTo>
                  <a:pt x="141749" y="83741"/>
                  <a:pt x="140504" y="80821"/>
                  <a:pt x="140504" y="77468"/>
                </a:cubicBezTo>
                <a:cubicBezTo>
                  <a:pt x="140504" y="74115"/>
                  <a:pt x="141749" y="71194"/>
                  <a:pt x="144237" y="68706"/>
                </a:cubicBezTo>
                <a:cubicBezTo>
                  <a:pt x="146726" y="66217"/>
                  <a:pt x="149646" y="64973"/>
                  <a:pt x="152999" y="64973"/>
                </a:cubicBezTo>
                <a:cubicBezTo>
                  <a:pt x="156352" y="64973"/>
                  <a:pt x="159273" y="66217"/>
                  <a:pt x="161761" y="68706"/>
                </a:cubicBezTo>
                <a:cubicBezTo>
                  <a:pt x="164250" y="71194"/>
                  <a:pt x="165494" y="74115"/>
                  <a:pt x="165494" y="77468"/>
                </a:cubicBezTo>
                <a:cubicBezTo>
                  <a:pt x="165494" y="80821"/>
                  <a:pt x="164250" y="83741"/>
                  <a:pt x="161761" y="86230"/>
                </a:cubicBezTo>
                <a:cubicBezTo>
                  <a:pt x="159273" y="88718"/>
                  <a:pt x="156352" y="89963"/>
                  <a:pt x="152999" y="89963"/>
                </a:cubicBezTo>
                <a:close/>
                <a:moveTo>
                  <a:pt x="152999" y="24989"/>
                </a:moveTo>
                <a:cubicBezTo>
                  <a:pt x="149646" y="24989"/>
                  <a:pt x="146726" y="23745"/>
                  <a:pt x="144237" y="21257"/>
                </a:cubicBezTo>
                <a:cubicBezTo>
                  <a:pt x="141749" y="18768"/>
                  <a:pt x="140504" y="15848"/>
                  <a:pt x="140504" y="12495"/>
                </a:cubicBezTo>
                <a:cubicBezTo>
                  <a:pt x="140504" y="9142"/>
                  <a:pt x="141749" y="6221"/>
                  <a:pt x="144237" y="3733"/>
                </a:cubicBezTo>
                <a:cubicBezTo>
                  <a:pt x="146726" y="1244"/>
                  <a:pt x="149646" y="0"/>
                  <a:pt x="152999" y="0"/>
                </a:cubicBezTo>
                <a:cubicBezTo>
                  <a:pt x="156352" y="0"/>
                  <a:pt x="159273" y="1244"/>
                  <a:pt x="161761" y="3733"/>
                </a:cubicBezTo>
                <a:cubicBezTo>
                  <a:pt x="164250" y="6221"/>
                  <a:pt x="165494" y="9142"/>
                  <a:pt x="165494" y="12495"/>
                </a:cubicBezTo>
                <a:cubicBezTo>
                  <a:pt x="165494" y="15848"/>
                  <a:pt x="164250" y="18768"/>
                  <a:pt x="161761" y="21257"/>
                </a:cubicBezTo>
                <a:cubicBezTo>
                  <a:pt x="159273" y="23745"/>
                  <a:pt x="156352" y="24989"/>
                  <a:pt x="152999" y="24989"/>
                </a:cubicBezTo>
                <a:close/>
                <a:moveTo>
                  <a:pt x="201729" y="187422"/>
                </a:moveTo>
                <a:cubicBezTo>
                  <a:pt x="198376" y="187422"/>
                  <a:pt x="195456" y="186178"/>
                  <a:pt x="192967" y="183690"/>
                </a:cubicBezTo>
                <a:cubicBezTo>
                  <a:pt x="190479" y="181201"/>
                  <a:pt x="189234" y="178281"/>
                  <a:pt x="189234" y="174928"/>
                </a:cubicBezTo>
                <a:cubicBezTo>
                  <a:pt x="189234" y="171575"/>
                  <a:pt x="190479" y="168654"/>
                  <a:pt x="192967" y="166166"/>
                </a:cubicBezTo>
                <a:cubicBezTo>
                  <a:pt x="195456" y="163677"/>
                  <a:pt x="198376" y="162433"/>
                  <a:pt x="201729" y="162433"/>
                </a:cubicBezTo>
                <a:cubicBezTo>
                  <a:pt x="205082" y="162433"/>
                  <a:pt x="208003" y="163677"/>
                  <a:pt x="210491" y="166166"/>
                </a:cubicBezTo>
                <a:cubicBezTo>
                  <a:pt x="212980" y="168654"/>
                  <a:pt x="214224" y="171575"/>
                  <a:pt x="214224" y="174928"/>
                </a:cubicBezTo>
                <a:cubicBezTo>
                  <a:pt x="214224" y="178281"/>
                  <a:pt x="212980" y="181201"/>
                  <a:pt x="210491" y="183690"/>
                </a:cubicBezTo>
                <a:cubicBezTo>
                  <a:pt x="208003" y="186178"/>
                  <a:pt x="205082" y="187422"/>
                  <a:pt x="201729" y="187422"/>
                </a:cubicBezTo>
                <a:close/>
                <a:moveTo>
                  <a:pt x="247616" y="141129"/>
                </a:moveTo>
                <a:cubicBezTo>
                  <a:pt x="244263" y="141129"/>
                  <a:pt x="241343" y="139885"/>
                  <a:pt x="238854" y="137396"/>
                </a:cubicBezTo>
                <a:cubicBezTo>
                  <a:pt x="236366" y="134908"/>
                  <a:pt x="235122" y="131987"/>
                  <a:pt x="235122" y="128634"/>
                </a:cubicBezTo>
                <a:cubicBezTo>
                  <a:pt x="235122" y="125281"/>
                  <a:pt x="236366" y="122361"/>
                  <a:pt x="238854" y="119872"/>
                </a:cubicBezTo>
                <a:cubicBezTo>
                  <a:pt x="241343" y="117384"/>
                  <a:pt x="244263" y="116140"/>
                  <a:pt x="247616" y="116140"/>
                </a:cubicBezTo>
                <a:cubicBezTo>
                  <a:pt x="250969" y="116140"/>
                  <a:pt x="253890" y="117384"/>
                  <a:pt x="256378" y="119872"/>
                </a:cubicBezTo>
                <a:cubicBezTo>
                  <a:pt x="258867" y="122361"/>
                  <a:pt x="260111" y="125281"/>
                  <a:pt x="260111" y="128634"/>
                </a:cubicBezTo>
                <a:cubicBezTo>
                  <a:pt x="260111" y="131987"/>
                  <a:pt x="258867" y="134908"/>
                  <a:pt x="256378" y="137396"/>
                </a:cubicBezTo>
                <a:cubicBezTo>
                  <a:pt x="253890" y="139885"/>
                  <a:pt x="250969" y="141129"/>
                  <a:pt x="247616" y="141129"/>
                </a:cubicBezTo>
                <a:close/>
                <a:moveTo>
                  <a:pt x="293504" y="95648"/>
                </a:moveTo>
                <a:cubicBezTo>
                  <a:pt x="290151" y="95648"/>
                  <a:pt x="287230" y="94404"/>
                  <a:pt x="284742" y="91915"/>
                </a:cubicBezTo>
                <a:cubicBezTo>
                  <a:pt x="282253" y="89427"/>
                  <a:pt x="281009" y="86506"/>
                  <a:pt x="281009" y="83153"/>
                </a:cubicBezTo>
                <a:cubicBezTo>
                  <a:pt x="281009" y="79800"/>
                  <a:pt x="282253" y="76880"/>
                  <a:pt x="284742" y="74391"/>
                </a:cubicBezTo>
                <a:cubicBezTo>
                  <a:pt x="287230" y="71903"/>
                  <a:pt x="290151" y="70658"/>
                  <a:pt x="293504" y="70658"/>
                </a:cubicBezTo>
                <a:cubicBezTo>
                  <a:pt x="296857" y="70658"/>
                  <a:pt x="299777" y="71903"/>
                  <a:pt x="302266" y="74391"/>
                </a:cubicBezTo>
                <a:cubicBezTo>
                  <a:pt x="304754" y="76880"/>
                  <a:pt x="305998" y="79800"/>
                  <a:pt x="305998" y="83153"/>
                </a:cubicBezTo>
                <a:cubicBezTo>
                  <a:pt x="305998" y="86506"/>
                  <a:pt x="304754" y="89427"/>
                  <a:pt x="302266" y="91915"/>
                </a:cubicBezTo>
                <a:cubicBezTo>
                  <a:pt x="299777" y="94404"/>
                  <a:pt x="296857" y="95648"/>
                  <a:pt x="293504" y="95648"/>
                </a:cubicBezTo>
                <a:close/>
                <a:moveTo>
                  <a:pt x="104269" y="187422"/>
                </a:moveTo>
                <a:cubicBezTo>
                  <a:pt x="100916" y="187422"/>
                  <a:pt x="97996" y="186178"/>
                  <a:pt x="95507" y="183690"/>
                </a:cubicBezTo>
                <a:cubicBezTo>
                  <a:pt x="93019" y="181201"/>
                  <a:pt x="91775" y="178281"/>
                  <a:pt x="91775" y="174928"/>
                </a:cubicBezTo>
                <a:cubicBezTo>
                  <a:pt x="91775" y="171575"/>
                  <a:pt x="93019" y="168654"/>
                  <a:pt x="95507" y="166166"/>
                </a:cubicBezTo>
                <a:cubicBezTo>
                  <a:pt x="97996" y="163677"/>
                  <a:pt x="100916" y="162433"/>
                  <a:pt x="104269" y="162433"/>
                </a:cubicBezTo>
                <a:cubicBezTo>
                  <a:pt x="107622" y="162433"/>
                  <a:pt x="110543" y="163677"/>
                  <a:pt x="113031" y="166166"/>
                </a:cubicBezTo>
                <a:cubicBezTo>
                  <a:pt x="115520" y="168654"/>
                  <a:pt x="116764" y="171575"/>
                  <a:pt x="116764" y="174928"/>
                </a:cubicBezTo>
                <a:cubicBezTo>
                  <a:pt x="116764" y="178281"/>
                  <a:pt x="115520" y="181201"/>
                  <a:pt x="113031" y="183690"/>
                </a:cubicBezTo>
                <a:cubicBezTo>
                  <a:pt x="110543" y="186178"/>
                  <a:pt x="107622" y="187422"/>
                  <a:pt x="104269" y="187422"/>
                </a:cubicBezTo>
                <a:close/>
                <a:moveTo>
                  <a:pt x="58382" y="141129"/>
                </a:moveTo>
                <a:cubicBezTo>
                  <a:pt x="55029" y="141129"/>
                  <a:pt x="52108" y="139885"/>
                  <a:pt x="49620" y="137396"/>
                </a:cubicBezTo>
                <a:cubicBezTo>
                  <a:pt x="47132" y="134908"/>
                  <a:pt x="45887" y="131987"/>
                  <a:pt x="45887" y="128634"/>
                </a:cubicBezTo>
                <a:cubicBezTo>
                  <a:pt x="45887" y="125281"/>
                  <a:pt x="47132" y="122361"/>
                  <a:pt x="49620" y="119872"/>
                </a:cubicBezTo>
                <a:cubicBezTo>
                  <a:pt x="52108" y="117384"/>
                  <a:pt x="55029" y="116140"/>
                  <a:pt x="58382" y="116140"/>
                </a:cubicBezTo>
                <a:cubicBezTo>
                  <a:pt x="61735" y="116140"/>
                  <a:pt x="64656" y="117384"/>
                  <a:pt x="67144" y="119872"/>
                </a:cubicBezTo>
                <a:cubicBezTo>
                  <a:pt x="69633" y="122361"/>
                  <a:pt x="70877" y="125281"/>
                  <a:pt x="70877" y="128634"/>
                </a:cubicBezTo>
                <a:cubicBezTo>
                  <a:pt x="70877" y="131987"/>
                  <a:pt x="69633" y="134908"/>
                  <a:pt x="67144" y="137396"/>
                </a:cubicBezTo>
                <a:cubicBezTo>
                  <a:pt x="64656" y="139885"/>
                  <a:pt x="61735" y="141129"/>
                  <a:pt x="58382" y="141129"/>
                </a:cubicBezTo>
                <a:close/>
                <a:moveTo>
                  <a:pt x="12495" y="95648"/>
                </a:moveTo>
                <a:cubicBezTo>
                  <a:pt x="9142" y="95648"/>
                  <a:pt x="6221" y="94404"/>
                  <a:pt x="3733" y="91915"/>
                </a:cubicBezTo>
                <a:cubicBezTo>
                  <a:pt x="1244" y="89427"/>
                  <a:pt x="0" y="86506"/>
                  <a:pt x="0" y="83153"/>
                </a:cubicBezTo>
                <a:cubicBezTo>
                  <a:pt x="0" y="79800"/>
                  <a:pt x="1244" y="76880"/>
                  <a:pt x="3733" y="74391"/>
                </a:cubicBezTo>
                <a:cubicBezTo>
                  <a:pt x="6221" y="71903"/>
                  <a:pt x="9142" y="70658"/>
                  <a:pt x="12495" y="70658"/>
                </a:cubicBezTo>
                <a:cubicBezTo>
                  <a:pt x="15848" y="70658"/>
                  <a:pt x="18768" y="71903"/>
                  <a:pt x="21257" y="74391"/>
                </a:cubicBezTo>
                <a:cubicBezTo>
                  <a:pt x="23745" y="76880"/>
                  <a:pt x="24989" y="79800"/>
                  <a:pt x="24989" y="83153"/>
                </a:cubicBezTo>
                <a:cubicBezTo>
                  <a:pt x="24989" y="86506"/>
                  <a:pt x="23745" y="89427"/>
                  <a:pt x="21257" y="91915"/>
                </a:cubicBezTo>
                <a:cubicBezTo>
                  <a:pt x="18768" y="94404"/>
                  <a:pt x="15848" y="95648"/>
                  <a:pt x="12495" y="95648"/>
                </a:cubicBezTo>
                <a:close/>
                <a:moveTo>
                  <a:pt x="144878" y="312996"/>
                </a:moveTo>
                <a:lnTo>
                  <a:pt x="144878" y="248022"/>
                </a:lnTo>
                <a:lnTo>
                  <a:pt x="79904" y="248022"/>
                </a:lnTo>
                <a:lnTo>
                  <a:pt x="79904" y="231779"/>
                </a:lnTo>
                <a:lnTo>
                  <a:pt x="226094" y="231779"/>
                </a:lnTo>
                <a:lnTo>
                  <a:pt x="226094" y="248022"/>
                </a:lnTo>
                <a:lnTo>
                  <a:pt x="161121" y="248022"/>
                </a:lnTo>
                <a:lnTo>
                  <a:pt x="161121" y="312996"/>
                </a:lnTo>
                <a:lnTo>
                  <a:pt x="144878" y="312996"/>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72" name="Google Shape;472;p42"/>
          <p:cNvSpPr/>
          <p:nvPr/>
        </p:nvSpPr>
        <p:spPr>
          <a:xfrm>
            <a:off x="5456841" y="683547"/>
            <a:ext cx="163325" cy="281964"/>
          </a:xfrm>
          <a:custGeom>
            <a:rect b="b" l="l" r="r" t="t"/>
            <a:pathLst>
              <a:path extrusionOk="0" h="2451859" w="1420218">
                <a:moveTo>
                  <a:pt x="1213307" y="2100536"/>
                </a:moveTo>
                <a:lnTo>
                  <a:pt x="1195385" y="1835190"/>
                </a:lnTo>
                <a:lnTo>
                  <a:pt x="1314487" y="1487476"/>
                </a:lnTo>
                <a:cubicBezTo>
                  <a:pt x="1323022" y="1462680"/>
                  <a:pt x="1309841" y="1435604"/>
                  <a:pt x="1284996" y="1427148"/>
                </a:cubicBezTo>
                <a:cubicBezTo>
                  <a:pt x="1260246" y="1418598"/>
                  <a:pt x="1233221" y="1431803"/>
                  <a:pt x="1224781" y="1456694"/>
                </a:cubicBezTo>
                <a:lnTo>
                  <a:pt x="1099420" y="1822459"/>
                </a:lnTo>
                <a:lnTo>
                  <a:pt x="1118196" y="2100536"/>
                </a:lnTo>
                <a:lnTo>
                  <a:pt x="320893" y="2100536"/>
                </a:lnTo>
                <a:lnTo>
                  <a:pt x="340048" y="1815904"/>
                </a:lnTo>
                <a:lnTo>
                  <a:pt x="94542" y="1447004"/>
                </a:lnTo>
                <a:lnTo>
                  <a:pt x="94542" y="882206"/>
                </a:lnTo>
                <a:lnTo>
                  <a:pt x="169360" y="882206"/>
                </a:lnTo>
                <a:cubicBezTo>
                  <a:pt x="210610" y="882206"/>
                  <a:pt x="244179" y="915837"/>
                  <a:pt x="244179" y="957164"/>
                </a:cubicBezTo>
                <a:lnTo>
                  <a:pt x="244179" y="1307348"/>
                </a:lnTo>
                <a:cubicBezTo>
                  <a:pt x="244179" y="1333570"/>
                  <a:pt x="265420" y="1354850"/>
                  <a:pt x="291592" y="1354850"/>
                </a:cubicBezTo>
                <a:cubicBezTo>
                  <a:pt x="317764" y="1354850"/>
                  <a:pt x="339005" y="1333570"/>
                  <a:pt x="339005" y="1307348"/>
                </a:cubicBezTo>
                <a:lnTo>
                  <a:pt x="339005" y="1035542"/>
                </a:lnTo>
                <a:cubicBezTo>
                  <a:pt x="340048" y="1031647"/>
                  <a:pt x="340807" y="1027657"/>
                  <a:pt x="340807" y="1023382"/>
                </a:cubicBezTo>
                <a:lnTo>
                  <a:pt x="340807" y="313323"/>
                </a:lnTo>
                <a:cubicBezTo>
                  <a:pt x="340807" y="271996"/>
                  <a:pt x="374376" y="238365"/>
                  <a:pt x="415625" y="238365"/>
                </a:cubicBezTo>
                <a:cubicBezTo>
                  <a:pt x="453177" y="238365"/>
                  <a:pt x="484280" y="266296"/>
                  <a:pt x="489590" y="302492"/>
                </a:cubicBezTo>
                <a:lnTo>
                  <a:pt x="489590" y="1023572"/>
                </a:lnTo>
                <a:cubicBezTo>
                  <a:pt x="489590" y="1049793"/>
                  <a:pt x="510831" y="1071074"/>
                  <a:pt x="537003" y="1071074"/>
                </a:cubicBezTo>
                <a:cubicBezTo>
                  <a:pt x="537193" y="1071074"/>
                  <a:pt x="537288" y="1071074"/>
                  <a:pt x="537478" y="1071074"/>
                </a:cubicBezTo>
                <a:cubicBezTo>
                  <a:pt x="537667" y="1071074"/>
                  <a:pt x="537762" y="1071074"/>
                  <a:pt x="537952" y="1071074"/>
                </a:cubicBezTo>
                <a:cubicBezTo>
                  <a:pt x="564124" y="1071074"/>
                  <a:pt x="585365" y="1049793"/>
                  <a:pt x="585365" y="1023572"/>
                </a:cubicBezTo>
                <a:lnTo>
                  <a:pt x="585365" y="313323"/>
                </a:lnTo>
                <a:cubicBezTo>
                  <a:pt x="585365" y="307433"/>
                  <a:pt x="585081" y="301637"/>
                  <a:pt x="584512" y="295937"/>
                </a:cubicBezTo>
                <a:lnTo>
                  <a:pt x="584512" y="169867"/>
                </a:lnTo>
                <a:cubicBezTo>
                  <a:pt x="584512" y="128540"/>
                  <a:pt x="618080" y="94909"/>
                  <a:pt x="659330" y="94909"/>
                </a:cubicBezTo>
                <a:cubicBezTo>
                  <a:pt x="700579" y="94909"/>
                  <a:pt x="734148" y="128540"/>
                  <a:pt x="734148" y="169867"/>
                </a:cubicBezTo>
                <a:lnTo>
                  <a:pt x="734148" y="295937"/>
                </a:lnTo>
                <a:cubicBezTo>
                  <a:pt x="733579" y="301637"/>
                  <a:pt x="733295" y="307433"/>
                  <a:pt x="733295" y="313323"/>
                </a:cubicBezTo>
                <a:lnTo>
                  <a:pt x="733295" y="1023477"/>
                </a:lnTo>
                <a:cubicBezTo>
                  <a:pt x="733295" y="1049698"/>
                  <a:pt x="754536" y="1070979"/>
                  <a:pt x="780708" y="1070979"/>
                </a:cubicBezTo>
                <a:cubicBezTo>
                  <a:pt x="780898" y="1070979"/>
                  <a:pt x="780992" y="1070979"/>
                  <a:pt x="781182" y="1070979"/>
                </a:cubicBezTo>
                <a:cubicBezTo>
                  <a:pt x="781372" y="1070979"/>
                  <a:pt x="781467" y="1070979"/>
                  <a:pt x="781656" y="1070979"/>
                </a:cubicBezTo>
                <a:cubicBezTo>
                  <a:pt x="807828" y="1070979"/>
                  <a:pt x="829070" y="1049698"/>
                  <a:pt x="829070" y="1023477"/>
                </a:cubicBezTo>
                <a:lnTo>
                  <a:pt x="829070" y="302397"/>
                </a:lnTo>
                <a:cubicBezTo>
                  <a:pt x="834380" y="266201"/>
                  <a:pt x="865483" y="238365"/>
                  <a:pt x="903034" y="238365"/>
                </a:cubicBezTo>
                <a:cubicBezTo>
                  <a:pt x="944284" y="238365"/>
                  <a:pt x="977853" y="271996"/>
                  <a:pt x="977853" y="313323"/>
                </a:cubicBezTo>
                <a:lnTo>
                  <a:pt x="977853" y="1023477"/>
                </a:lnTo>
                <a:cubicBezTo>
                  <a:pt x="977853" y="1049698"/>
                  <a:pt x="999094" y="1070979"/>
                  <a:pt x="1025266" y="1070979"/>
                </a:cubicBezTo>
                <a:cubicBezTo>
                  <a:pt x="1051438" y="1070979"/>
                  <a:pt x="1072679" y="1049698"/>
                  <a:pt x="1072679" y="1023477"/>
                </a:cubicBezTo>
                <a:lnTo>
                  <a:pt x="1072679" y="558243"/>
                </a:lnTo>
                <a:cubicBezTo>
                  <a:pt x="1072679" y="538197"/>
                  <a:pt x="1080360" y="519576"/>
                  <a:pt x="1094395" y="505991"/>
                </a:cubicBezTo>
                <a:lnTo>
                  <a:pt x="1095343" y="505041"/>
                </a:lnTo>
                <a:cubicBezTo>
                  <a:pt x="1108998" y="490980"/>
                  <a:pt x="1127489" y="483285"/>
                  <a:pt x="1147592" y="483285"/>
                </a:cubicBezTo>
                <a:cubicBezTo>
                  <a:pt x="1188842" y="483285"/>
                  <a:pt x="1222411" y="516916"/>
                  <a:pt x="1222411" y="558243"/>
                </a:cubicBezTo>
                <a:lnTo>
                  <a:pt x="1222411" y="1269727"/>
                </a:lnTo>
                <a:cubicBezTo>
                  <a:pt x="1222411" y="1295948"/>
                  <a:pt x="1243652" y="1317229"/>
                  <a:pt x="1269824" y="1317229"/>
                </a:cubicBezTo>
                <a:cubicBezTo>
                  <a:pt x="1295996" y="1317229"/>
                  <a:pt x="1317237" y="1295948"/>
                  <a:pt x="1317237" y="1269727"/>
                </a:cubicBezTo>
                <a:lnTo>
                  <a:pt x="1317237" y="558243"/>
                </a:lnTo>
                <a:cubicBezTo>
                  <a:pt x="1317237" y="464474"/>
                  <a:pt x="1241091" y="388281"/>
                  <a:pt x="1147592" y="388281"/>
                </a:cubicBezTo>
                <a:cubicBezTo>
                  <a:pt x="1121041" y="388281"/>
                  <a:pt x="1095627" y="394456"/>
                  <a:pt x="1072774" y="405857"/>
                </a:cubicBezTo>
                <a:lnTo>
                  <a:pt x="1072774" y="313323"/>
                </a:lnTo>
                <a:cubicBezTo>
                  <a:pt x="1072774" y="219554"/>
                  <a:pt x="996628" y="143361"/>
                  <a:pt x="903129" y="143361"/>
                </a:cubicBezTo>
                <a:cubicBezTo>
                  <a:pt x="876388" y="143361"/>
                  <a:pt x="851259" y="149726"/>
                  <a:pt x="828690" y="160842"/>
                </a:cubicBezTo>
                <a:cubicBezTo>
                  <a:pt x="823949" y="71348"/>
                  <a:pt x="749984" y="0"/>
                  <a:pt x="659519" y="0"/>
                </a:cubicBezTo>
                <a:cubicBezTo>
                  <a:pt x="569055" y="0"/>
                  <a:pt x="495090" y="71443"/>
                  <a:pt x="490349" y="160842"/>
                </a:cubicBezTo>
                <a:cubicBezTo>
                  <a:pt x="467875" y="149821"/>
                  <a:pt x="442651" y="143361"/>
                  <a:pt x="415910" y="143361"/>
                </a:cubicBezTo>
                <a:cubicBezTo>
                  <a:pt x="322316" y="143361"/>
                  <a:pt x="246265" y="219649"/>
                  <a:pt x="246265" y="313323"/>
                </a:cubicBezTo>
                <a:lnTo>
                  <a:pt x="246265" y="805728"/>
                </a:lnTo>
                <a:cubicBezTo>
                  <a:pt x="223222" y="793947"/>
                  <a:pt x="197239" y="787202"/>
                  <a:pt x="169645" y="787202"/>
                </a:cubicBezTo>
                <a:lnTo>
                  <a:pt x="89042" y="787202"/>
                </a:lnTo>
                <a:cubicBezTo>
                  <a:pt x="39922" y="787202"/>
                  <a:pt x="0" y="827199"/>
                  <a:pt x="0" y="876411"/>
                </a:cubicBezTo>
                <a:lnTo>
                  <a:pt x="0" y="1475790"/>
                </a:lnTo>
                <a:lnTo>
                  <a:pt x="243515" y="1841745"/>
                </a:lnTo>
                <a:lnTo>
                  <a:pt x="226067" y="2100631"/>
                </a:lnTo>
                <a:lnTo>
                  <a:pt x="27500" y="2100631"/>
                </a:lnTo>
                <a:lnTo>
                  <a:pt x="27500" y="2451860"/>
                </a:lnTo>
                <a:lnTo>
                  <a:pt x="1420219" y="2451860"/>
                </a:lnTo>
                <a:lnTo>
                  <a:pt x="1420219" y="2100631"/>
                </a:lnTo>
                <a:lnTo>
                  <a:pt x="1213212" y="2100631"/>
                </a:lnTo>
                <a:close/>
                <a:moveTo>
                  <a:pt x="1325487" y="2356761"/>
                </a:moveTo>
                <a:lnTo>
                  <a:pt x="122326" y="2356761"/>
                </a:lnTo>
                <a:lnTo>
                  <a:pt x="122326" y="2195540"/>
                </a:lnTo>
                <a:lnTo>
                  <a:pt x="1325392" y="2195540"/>
                </a:lnTo>
                <a:lnTo>
                  <a:pt x="1325392" y="2356761"/>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73" name="Google Shape;473;p42"/>
          <p:cNvSpPr/>
          <p:nvPr/>
        </p:nvSpPr>
        <p:spPr>
          <a:xfrm>
            <a:off x="8286966" y="1871281"/>
            <a:ext cx="199705" cy="280483"/>
          </a:xfrm>
          <a:custGeom>
            <a:rect b="b" l="l" r="r" t="t"/>
            <a:pathLst>
              <a:path extrusionOk="0" h="2671271" w="1901951">
                <a:moveTo>
                  <a:pt x="1901666" y="848125"/>
                </a:moveTo>
                <a:lnTo>
                  <a:pt x="1901666" y="1658475"/>
                </a:lnTo>
                <a:cubicBezTo>
                  <a:pt x="1901666" y="1684671"/>
                  <a:pt x="1880330" y="1705931"/>
                  <a:pt x="1854041" y="1705931"/>
                </a:cubicBezTo>
                <a:cubicBezTo>
                  <a:pt x="1827752" y="1705931"/>
                  <a:pt x="1806416" y="1684671"/>
                  <a:pt x="1806416" y="1658475"/>
                </a:cubicBezTo>
                <a:lnTo>
                  <a:pt x="1806416" y="848125"/>
                </a:lnTo>
                <a:cubicBezTo>
                  <a:pt x="1806416" y="797348"/>
                  <a:pt x="1764983" y="756061"/>
                  <a:pt x="1714024" y="756061"/>
                </a:cubicBezTo>
                <a:cubicBezTo>
                  <a:pt x="1689259" y="756061"/>
                  <a:pt x="1666304" y="765552"/>
                  <a:pt x="1649444" y="782826"/>
                </a:cubicBezTo>
                <a:lnTo>
                  <a:pt x="1648492" y="783775"/>
                </a:lnTo>
                <a:cubicBezTo>
                  <a:pt x="1631156" y="800575"/>
                  <a:pt x="1621631" y="823448"/>
                  <a:pt x="1621631" y="848125"/>
                </a:cubicBezTo>
                <a:lnTo>
                  <a:pt x="1621631" y="1378013"/>
                </a:lnTo>
                <a:cubicBezTo>
                  <a:pt x="1621631" y="1404209"/>
                  <a:pt x="1600295" y="1425469"/>
                  <a:pt x="1574006" y="1425469"/>
                </a:cubicBezTo>
                <a:cubicBezTo>
                  <a:pt x="1547717" y="1425469"/>
                  <a:pt x="1526381" y="1404209"/>
                  <a:pt x="1526381" y="1378013"/>
                </a:cubicBezTo>
                <a:lnTo>
                  <a:pt x="1526381" y="569087"/>
                </a:lnTo>
                <a:cubicBezTo>
                  <a:pt x="1526381" y="518309"/>
                  <a:pt x="1484948" y="477023"/>
                  <a:pt x="1433989" y="477023"/>
                </a:cubicBezTo>
                <a:cubicBezTo>
                  <a:pt x="1387412" y="477023"/>
                  <a:pt x="1348931" y="511570"/>
                  <a:pt x="1342644" y="556179"/>
                </a:cubicBezTo>
                <a:lnTo>
                  <a:pt x="1342644" y="1377918"/>
                </a:lnTo>
                <a:cubicBezTo>
                  <a:pt x="1342644" y="1404114"/>
                  <a:pt x="1321308" y="1425374"/>
                  <a:pt x="1295019" y="1425374"/>
                </a:cubicBezTo>
                <a:cubicBezTo>
                  <a:pt x="1294829" y="1425374"/>
                  <a:pt x="1294733" y="1425374"/>
                  <a:pt x="1294543" y="1425374"/>
                </a:cubicBezTo>
                <a:cubicBezTo>
                  <a:pt x="1294352" y="1425374"/>
                  <a:pt x="1294257" y="1425374"/>
                  <a:pt x="1294067" y="1425374"/>
                </a:cubicBezTo>
                <a:cubicBezTo>
                  <a:pt x="1267778" y="1425374"/>
                  <a:pt x="1246442" y="1404114"/>
                  <a:pt x="1246442" y="1377918"/>
                </a:cubicBezTo>
                <a:lnTo>
                  <a:pt x="1246442" y="569087"/>
                </a:lnTo>
                <a:cubicBezTo>
                  <a:pt x="1246442" y="562538"/>
                  <a:pt x="1246823" y="556084"/>
                  <a:pt x="1247489" y="549725"/>
                </a:cubicBezTo>
                <a:lnTo>
                  <a:pt x="1247489" y="405745"/>
                </a:lnTo>
                <a:cubicBezTo>
                  <a:pt x="1247489" y="354967"/>
                  <a:pt x="1206056" y="313681"/>
                  <a:pt x="1155097" y="313681"/>
                </a:cubicBezTo>
                <a:cubicBezTo>
                  <a:pt x="1104138" y="313681"/>
                  <a:pt x="1062704" y="354967"/>
                  <a:pt x="1062704" y="405745"/>
                </a:cubicBezTo>
                <a:lnTo>
                  <a:pt x="1062704" y="549725"/>
                </a:lnTo>
                <a:cubicBezTo>
                  <a:pt x="1063371" y="556084"/>
                  <a:pt x="1063752" y="562538"/>
                  <a:pt x="1063752" y="569087"/>
                </a:cubicBezTo>
                <a:lnTo>
                  <a:pt x="1063752" y="1377918"/>
                </a:lnTo>
                <a:cubicBezTo>
                  <a:pt x="1063752" y="1404114"/>
                  <a:pt x="1042416" y="1425374"/>
                  <a:pt x="1016127" y="1425374"/>
                </a:cubicBezTo>
                <a:cubicBezTo>
                  <a:pt x="1015937" y="1425374"/>
                  <a:pt x="1015841" y="1425374"/>
                  <a:pt x="1015651" y="1425374"/>
                </a:cubicBezTo>
                <a:cubicBezTo>
                  <a:pt x="1015460" y="1425374"/>
                  <a:pt x="1015365" y="1425374"/>
                  <a:pt x="1015175" y="1425374"/>
                </a:cubicBezTo>
                <a:cubicBezTo>
                  <a:pt x="988886" y="1425374"/>
                  <a:pt x="967550" y="1404114"/>
                  <a:pt x="967550" y="1377918"/>
                </a:cubicBezTo>
                <a:lnTo>
                  <a:pt x="967550" y="556179"/>
                </a:lnTo>
                <a:cubicBezTo>
                  <a:pt x="961263" y="511476"/>
                  <a:pt x="922687" y="477023"/>
                  <a:pt x="876205" y="477023"/>
                </a:cubicBezTo>
                <a:cubicBezTo>
                  <a:pt x="825246" y="477023"/>
                  <a:pt x="783812" y="518309"/>
                  <a:pt x="783812" y="569087"/>
                </a:cubicBezTo>
                <a:lnTo>
                  <a:pt x="783812" y="1377918"/>
                </a:lnTo>
                <a:cubicBezTo>
                  <a:pt x="783812" y="1382474"/>
                  <a:pt x="782955" y="1386745"/>
                  <a:pt x="781812" y="1390826"/>
                </a:cubicBezTo>
                <a:lnTo>
                  <a:pt x="781812" y="1701280"/>
                </a:lnTo>
                <a:cubicBezTo>
                  <a:pt x="781812" y="1727476"/>
                  <a:pt x="760476" y="1748736"/>
                  <a:pt x="734187" y="1748736"/>
                </a:cubicBezTo>
                <a:cubicBezTo>
                  <a:pt x="707898" y="1748736"/>
                  <a:pt x="686562" y="1727476"/>
                  <a:pt x="686562" y="1701280"/>
                </a:cubicBezTo>
                <a:lnTo>
                  <a:pt x="686562" y="1302369"/>
                </a:lnTo>
                <a:cubicBezTo>
                  <a:pt x="686562" y="1251592"/>
                  <a:pt x="645128" y="1210306"/>
                  <a:pt x="594170" y="1210306"/>
                </a:cubicBezTo>
                <a:lnTo>
                  <a:pt x="501777" y="1210306"/>
                </a:lnTo>
                <a:lnTo>
                  <a:pt x="501777" y="1862249"/>
                </a:lnTo>
                <a:cubicBezTo>
                  <a:pt x="501777" y="1862249"/>
                  <a:pt x="782765" y="2282231"/>
                  <a:pt x="782765" y="2282231"/>
                </a:cubicBezTo>
                <a:lnTo>
                  <a:pt x="759428" y="2626948"/>
                </a:lnTo>
                <a:cubicBezTo>
                  <a:pt x="757714" y="2652004"/>
                  <a:pt x="736759" y="2671176"/>
                  <a:pt x="711994" y="2671176"/>
                </a:cubicBezTo>
                <a:cubicBezTo>
                  <a:pt x="710946" y="2671176"/>
                  <a:pt x="709803" y="2671176"/>
                  <a:pt x="708755" y="2671081"/>
                </a:cubicBezTo>
                <a:cubicBezTo>
                  <a:pt x="682562" y="2669278"/>
                  <a:pt x="662654" y="2646689"/>
                  <a:pt x="664464" y="2620494"/>
                </a:cubicBezTo>
                <a:lnTo>
                  <a:pt x="685610" y="2308047"/>
                </a:lnTo>
                <a:lnTo>
                  <a:pt x="406622" y="1891008"/>
                </a:lnTo>
                <a:lnTo>
                  <a:pt x="406622" y="1210400"/>
                </a:lnTo>
                <a:cubicBezTo>
                  <a:pt x="406622" y="1158104"/>
                  <a:pt x="449390" y="1115489"/>
                  <a:pt x="501872" y="1115489"/>
                </a:cubicBezTo>
                <a:lnTo>
                  <a:pt x="594265" y="1115489"/>
                </a:lnTo>
                <a:cubicBezTo>
                  <a:pt x="628745" y="1115489"/>
                  <a:pt x="660845" y="1124981"/>
                  <a:pt x="688658" y="1141115"/>
                </a:cubicBezTo>
                <a:lnTo>
                  <a:pt x="688658" y="569087"/>
                </a:lnTo>
                <a:cubicBezTo>
                  <a:pt x="688658" y="466013"/>
                  <a:pt x="772859" y="382112"/>
                  <a:pt x="876300" y="382112"/>
                </a:cubicBezTo>
                <a:cubicBezTo>
                  <a:pt x="909447" y="382112"/>
                  <a:pt x="940594" y="390844"/>
                  <a:pt x="967645" y="405935"/>
                </a:cubicBezTo>
                <a:lnTo>
                  <a:pt x="967645" y="405745"/>
                </a:lnTo>
                <a:cubicBezTo>
                  <a:pt x="967645" y="302671"/>
                  <a:pt x="1051846" y="218770"/>
                  <a:pt x="1155287" y="218770"/>
                </a:cubicBezTo>
                <a:cubicBezTo>
                  <a:pt x="1258729" y="218770"/>
                  <a:pt x="1342930" y="302671"/>
                  <a:pt x="1342930" y="405745"/>
                </a:cubicBezTo>
                <a:lnTo>
                  <a:pt x="1342930" y="405935"/>
                </a:lnTo>
                <a:cubicBezTo>
                  <a:pt x="1369981" y="390844"/>
                  <a:pt x="1401128" y="382112"/>
                  <a:pt x="1434275" y="382112"/>
                </a:cubicBezTo>
                <a:cubicBezTo>
                  <a:pt x="1537716" y="382112"/>
                  <a:pt x="1621917" y="466013"/>
                  <a:pt x="1621917" y="569087"/>
                </a:cubicBezTo>
                <a:lnTo>
                  <a:pt x="1621917" y="685542"/>
                </a:lnTo>
                <a:cubicBezTo>
                  <a:pt x="1649635" y="669692"/>
                  <a:pt x="1681163" y="661150"/>
                  <a:pt x="1714310" y="661150"/>
                </a:cubicBezTo>
                <a:cubicBezTo>
                  <a:pt x="1817751" y="661150"/>
                  <a:pt x="1901952" y="745052"/>
                  <a:pt x="1901952" y="848125"/>
                </a:cubicBezTo>
                <a:close/>
                <a:moveTo>
                  <a:pt x="1869472" y="1843932"/>
                </a:moveTo>
                <a:cubicBezTo>
                  <a:pt x="1844612" y="1835390"/>
                  <a:pt x="1817465" y="1848582"/>
                  <a:pt x="1808988" y="1873449"/>
                </a:cubicBezTo>
                <a:lnTo>
                  <a:pt x="1665827" y="2288875"/>
                </a:lnTo>
                <a:lnTo>
                  <a:pt x="1688783" y="2627043"/>
                </a:lnTo>
                <a:cubicBezTo>
                  <a:pt x="1690497" y="2652099"/>
                  <a:pt x="1711452" y="2671271"/>
                  <a:pt x="1736217" y="2671271"/>
                </a:cubicBezTo>
                <a:cubicBezTo>
                  <a:pt x="1737265" y="2671271"/>
                  <a:pt x="1738408" y="2671271"/>
                  <a:pt x="1739456" y="2671176"/>
                </a:cubicBezTo>
                <a:cubicBezTo>
                  <a:pt x="1765649" y="2669373"/>
                  <a:pt x="1785557" y="2646784"/>
                  <a:pt x="1783747" y="2620588"/>
                </a:cubicBezTo>
                <a:lnTo>
                  <a:pt x="1762125" y="2301593"/>
                </a:lnTo>
                <a:lnTo>
                  <a:pt x="1898999" y="1904295"/>
                </a:lnTo>
                <a:cubicBezTo>
                  <a:pt x="1907572" y="1879523"/>
                  <a:pt x="1894332" y="1852474"/>
                  <a:pt x="1869377" y="1844026"/>
                </a:cubicBezTo>
                <a:close/>
                <a:moveTo>
                  <a:pt x="286036" y="870619"/>
                </a:moveTo>
                <a:cubicBezTo>
                  <a:pt x="128302" y="870619"/>
                  <a:pt x="0" y="742774"/>
                  <a:pt x="0" y="585601"/>
                </a:cubicBezTo>
                <a:cubicBezTo>
                  <a:pt x="0" y="444468"/>
                  <a:pt x="220885" y="100321"/>
                  <a:pt x="246031" y="61597"/>
                </a:cubicBezTo>
                <a:lnTo>
                  <a:pt x="286036" y="0"/>
                </a:lnTo>
                <a:lnTo>
                  <a:pt x="326041" y="61597"/>
                </a:lnTo>
                <a:cubicBezTo>
                  <a:pt x="351187" y="100416"/>
                  <a:pt x="572072" y="444563"/>
                  <a:pt x="572072" y="585696"/>
                </a:cubicBezTo>
                <a:cubicBezTo>
                  <a:pt x="572072" y="742869"/>
                  <a:pt x="443770" y="870714"/>
                  <a:pt x="286036" y="870714"/>
                </a:cubicBezTo>
                <a:close/>
                <a:moveTo>
                  <a:pt x="476822" y="585601"/>
                </a:moveTo>
                <a:cubicBezTo>
                  <a:pt x="476822" y="512235"/>
                  <a:pt x="372142" y="317193"/>
                  <a:pt x="286036" y="176629"/>
                </a:cubicBezTo>
                <a:cubicBezTo>
                  <a:pt x="199930" y="317193"/>
                  <a:pt x="95250" y="512235"/>
                  <a:pt x="95250" y="585601"/>
                </a:cubicBezTo>
                <a:cubicBezTo>
                  <a:pt x="95250" y="690383"/>
                  <a:pt x="180880" y="775708"/>
                  <a:pt x="286036" y="775708"/>
                </a:cubicBezTo>
                <a:cubicBezTo>
                  <a:pt x="391192" y="775708"/>
                  <a:pt x="476822" y="690383"/>
                  <a:pt x="476822" y="585601"/>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74" name="Google Shape;474;p42"/>
          <p:cNvSpPr/>
          <p:nvPr/>
        </p:nvSpPr>
        <p:spPr>
          <a:xfrm>
            <a:off x="8304828" y="1278984"/>
            <a:ext cx="173996" cy="239855"/>
          </a:xfrm>
          <a:custGeom>
            <a:rect b="b" l="l" r="r" t="t"/>
            <a:pathLst>
              <a:path extrusionOk="0" h="2665051" w="1933286">
                <a:moveTo>
                  <a:pt x="1844256" y="1120002"/>
                </a:moveTo>
                <a:cubicBezTo>
                  <a:pt x="1822575" y="1060185"/>
                  <a:pt x="1764568" y="1021227"/>
                  <a:pt x="1700380" y="1021894"/>
                </a:cubicBezTo>
                <a:cubicBezTo>
                  <a:pt x="1638569" y="1022942"/>
                  <a:pt x="1586553" y="1061042"/>
                  <a:pt x="1567819" y="1118954"/>
                </a:cubicBezTo>
                <a:cubicBezTo>
                  <a:pt x="1566203" y="1123907"/>
                  <a:pt x="1564586" y="1128765"/>
                  <a:pt x="1562874" y="1133527"/>
                </a:cubicBezTo>
                <a:cubicBezTo>
                  <a:pt x="1527975" y="1230968"/>
                  <a:pt x="1433737" y="1272021"/>
                  <a:pt x="1362797" y="1255542"/>
                </a:cubicBezTo>
                <a:cubicBezTo>
                  <a:pt x="1293569" y="1239445"/>
                  <a:pt x="1260477" y="1170389"/>
                  <a:pt x="1272173" y="1066090"/>
                </a:cubicBezTo>
                <a:cubicBezTo>
                  <a:pt x="1326852" y="578410"/>
                  <a:pt x="1211979" y="231605"/>
                  <a:pt x="930787" y="35485"/>
                </a:cubicBezTo>
                <a:cubicBezTo>
                  <a:pt x="872495" y="-5187"/>
                  <a:pt x="799368" y="-11283"/>
                  <a:pt x="735085" y="19197"/>
                </a:cubicBezTo>
                <a:cubicBezTo>
                  <a:pt x="670896" y="49677"/>
                  <a:pt x="629340" y="110161"/>
                  <a:pt x="623825" y="180932"/>
                </a:cubicBezTo>
                <a:cubicBezTo>
                  <a:pt x="615837" y="283325"/>
                  <a:pt x="592444" y="437630"/>
                  <a:pt x="525879" y="591364"/>
                </a:cubicBezTo>
                <a:cubicBezTo>
                  <a:pt x="487556" y="679851"/>
                  <a:pt x="414714" y="775673"/>
                  <a:pt x="337498" y="877114"/>
                </a:cubicBezTo>
                <a:cubicBezTo>
                  <a:pt x="206269" y="1049612"/>
                  <a:pt x="57448" y="1245160"/>
                  <a:pt x="15416" y="1483666"/>
                </a:cubicBezTo>
                <a:cubicBezTo>
                  <a:pt x="-28232" y="1731411"/>
                  <a:pt x="21217" y="1976204"/>
                  <a:pt x="158532" y="2191564"/>
                </a:cubicBezTo>
                <a:cubicBezTo>
                  <a:pt x="252675" y="2339202"/>
                  <a:pt x="357943" y="2425974"/>
                  <a:pt x="379339" y="2442834"/>
                </a:cubicBezTo>
                <a:cubicBezTo>
                  <a:pt x="410435" y="2471599"/>
                  <a:pt x="631052" y="2665052"/>
                  <a:pt x="955131" y="2665052"/>
                </a:cubicBezTo>
                <a:cubicBezTo>
                  <a:pt x="1279210" y="2665052"/>
                  <a:pt x="1493931" y="2502555"/>
                  <a:pt x="1509812" y="2489601"/>
                </a:cubicBezTo>
                <a:cubicBezTo>
                  <a:pt x="1751635" y="2296339"/>
                  <a:pt x="1891518" y="2048784"/>
                  <a:pt x="1925466" y="1753985"/>
                </a:cubicBezTo>
                <a:cubicBezTo>
                  <a:pt x="1956562" y="1484047"/>
                  <a:pt x="1887809" y="1240969"/>
                  <a:pt x="1844066" y="1120097"/>
                </a:cubicBezTo>
                <a:close/>
                <a:moveTo>
                  <a:pt x="998589" y="2467979"/>
                </a:moveTo>
                <a:cubicBezTo>
                  <a:pt x="987273" y="2479886"/>
                  <a:pt x="973769" y="2481600"/>
                  <a:pt x="966733" y="2481600"/>
                </a:cubicBezTo>
                <a:cubicBezTo>
                  <a:pt x="959696" y="2481600"/>
                  <a:pt x="946192" y="2479791"/>
                  <a:pt x="934876" y="2467979"/>
                </a:cubicBezTo>
                <a:cubicBezTo>
                  <a:pt x="833602" y="2361871"/>
                  <a:pt x="777782" y="2222901"/>
                  <a:pt x="777782" y="2076502"/>
                </a:cubicBezTo>
                <a:cubicBezTo>
                  <a:pt x="777782" y="1930103"/>
                  <a:pt x="833602" y="1791133"/>
                  <a:pt x="934876" y="1685025"/>
                </a:cubicBezTo>
                <a:cubicBezTo>
                  <a:pt x="946192" y="1673118"/>
                  <a:pt x="959696" y="1671404"/>
                  <a:pt x="966733" y="1671404"/>
                </a:cubicBezTo>
                <a:cubicBezTo>
                  <a:pt x="973769" y="1671404"/>
                  <a:pt x="987273" y="1673214"/>
                  <a:pt x="998684" y="1685025"/>
                </a:cubicBezTo>
                <a:cubicBezTo>
                  <a:pt x="1099959" y="1791133"/>
                  <a:pt x="1155779" y="1930103"/>
                  <a:pt x="1155779" y="2076502"/>
                </a:cubicBezTo>
                <a:cubicBezTo>
                  <a:pt x="1155779" y="2222901"/>
                  <a:pt x="1099959" y="2361871"/>
                  <a:pt x="998684" y="2467979"/>
                </a:cubicBezTo>
                <a:close/>
                <a:moveTo>
                  <a:pt x="1414718" y="2370634"/>
                </a:moveTo>
                <a:cubicBezTo>
                  <a:pt x="1414718" y="2370634"/>
                  <a:pt x="1414053" y="2371206"/>
                  <a:pt x="1413863" y="2371301"/>
                </a:cubicBezTo>
                <a:cubicBezTo>
                  <a:pt x="1412626" y="2372253"/>
                  <a:pt x="1328469" y="2439595"/>
                  <a:pt x="1183071" y="2480934"/>
                </a:cubicBezTo>
                <a:cubicBezTo>
                  <a:pt x="1263995" y="2362347"/>
                  <a:pt x="1307833" y="2222330"/>
                  <a:pt x="1307833" y="2076407"/>
                </a:cubicBezTo>
                <a:cubicBezTo>
                  <a:pt x="1307833" y="1890669"/>
                  <a:pt x="1237084" y="1714171"/>
                  <a:pt x="1108612" y="1579583"/>
                </a:cubicBezTo>
                <a:cubicBezTo>
                  <a:pt x="1071240" y="1540435"/>
                  <a:pt x="1020841" y="1518813"/>
                  <a:pt x="966733" y="1518813"/>
                </a:cubicBezTo>
                <a:cubicBezTo>
                  <a:pt x="912624" y="1518813"/>
                  <a:pt x="862225" y="1540340"/>
                  <a:pt x="824853" y="1579583"/>
                </a:cubicBezTo>
                <a:cubicBezTo>
                  <a:pt x="696381" y="1714171"/>
                  <a:pt x="625632" y="1890574"/>
                  <a:pt x="625632" y="2076407"/>
                </a:cubicBezTo>
                <a:cubicBezTo>
                  <a:pt x="625632" y="2221854"/>
                  <a:pt x="669185" y="2361395"/>
                  <a:pt x="749634" y="2479791"/>
                </a:cubicBezTo>
                <a:cubicBezTo>
                  <a:pt x="585788" y="2427594"/>
                  <a:pt x="483087" y="2331105"/>
                  <a:pt x="481850" y="2329867"/>
                </a:cubicBezTo>
                <a:cubicBezTo>
                  <a:pt x="479568" y="2327676"/>
                  <a:pt x="477191" y="2325581"/>
                  <a:pt x="474623" y="2323676"/>
                </a:cubicBezTo>
                <a:cubicBezTo>
                  <a:pt x="470629" y="2320628"/>
                  <a:pt x="76086" y="2017256"/>
                  <a:pt x="165379" y="1510050"/>
                </a:cubicBezTo>
                <a:cubicBezTo>
                  <a:pt x="200944" y="1308025"/>
                  <a:pt x="331983" y="1135908"/>
                  <a:pt x="458647" y="969411"/>
                </a:cubicBezTo>
                <a:cubicBezTo>
                  <a:pt x="541569" y="860350"/>
                  <a:pt x="619926" y="757385"/>
                  <a:pt x="665666" y="651848"/>
                </a:cubicBezTo>
                <a:cubicBezTo>
                  <a:pt x="740505" y="478874"/>
                  <a:pt x="766751" y="306662"/>
                  <a:pt x="775689" y="192647"/>
                </a:cubicBezTo>
                <a:cubicBezTo>
                  <a:pt x="777496" y="170073"/>
                  <a:pt x="793567" y="160072"/>
                  <a:pt x="800414" y="156833"/>
                </a:cubicBezTo>
                <a:cubicBezTo>
                  <a:pt x="804123" y="155119"/>
                  <a:pt x="811064" y="152452"/>
                  <a:pt x="819623" y="152452"/>
                </a:cubicBezTo>
                <a:cubicBezTo>
                  <a:pt x="826945" y="152452"/>
                  <a:pt x="835408" y="154357"/>
                  <a:pt x="844062" y="160358"/>
                </a:cubicBezTo>
                <a:cubicBezTo>
                  <a:pt x="1079133" y="324378"/>
                  <a:pt x="1169853" y="614986"/>
                  <a:pt x="1121260" y="1048945"/>
                </a:cubicBezTo>
                <a:cubicBezTo>
                  <a:pt x="1110704" y="1143052"/>
                  <a:pt x="1125349" y="1223062"/>
                  <a:pt x="1164908" y="1286784"/>
                </a:cubicBezTo>
                <a:cubicBezTo>
                  <a:pt x="1201804" y="1346316"/>
                  <a:pt x="1260001" y="1387845"/>
                  <a:pt x="1328659" y="1403847"/>
                </a:cubicBezTo>
                <a:cubicBezTo>
                  <a:pt x="1401310" y="1420801"/>
                  <a:pt x="1479667" y="1408990"/>
                  <a:pt x="1549371" y="1370604"/>
                </a:cubicBezTo>
                <a:cubicBezTo>
                  <a:pt x="1621927" y="1330695"/>
                  <a:pt x="1677557" y="1264877"/>
                  <a:pt x="1706275" y="1185248"/>
                </a:cubicBezTo>
                <a:cubicBezTo>
                  <a:pt x="1788341" y="1419849"/>
                  <a:pt x="1909681" y="1975442"/>
                  <a:pt x="1415004" y="2370634"/>
                </a:cubicBezTo>
                <a:close/>
              </a:path>
            </a:pathLst>
          </a:custGeom>
          <a:solidFill>
            <a:schemeClr val="dk1"/>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75" name="Google Shape;475;p42"/>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476" name="Google Shape;476;p42"/>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0" name="Shape 480"/>
        <p:cNvGrpSpPr/>
        <p:nvPr/>
      </p:nvGrpSpPr>
      <p:grpSpPr>
        <a:xfrm>
          <a:off x="0" y="0"/>
          <a:ext cx="0" cy="0"/>
          <a:chOff x="0" y="0"/>
          <a:chExt cx="0" cy="0"/>
        </a:xfrm>
      </p:grpSpPr>
      <p:sp>
        <p:nvSpPr>
          <p:cNvPr id="481" name="Google Shape;481;p43"/>
          <p:cNvSpPr/>
          <p:nvPr/>
        </p:nvSpPr>
        <p:spPr>
          <a:xfrm>
            <a:off x="3096547" y="2741469"/>
            <a:ext cx="5604300" cy="2058000"/>
          </a:xfrm>
          <a:prstGeom prst="roundRect">
            <a:avLst>
              <a:gd fmla="val 6538" name="adj"/>
            </a:avLst>
          </a:prstGeom>
          <a:solidFill>
            <a:srgbClr val="FFFDC5"/>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82" name="Google Shape;482;p43"/>
          <p:cNvSpPr/>
          <p:nvPr/>
        </p:nvSpPr>
        <p:spPr>
          <a:xfrm>
            <a:off x="3096547" y="571500"/>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83" name="Google Shape;483;p43"/>
          <p:cNvSpPr/>
          <p:nvPr/>
        </p:nvSpPr>
        <p:spPr>
          <a:xfrm>
            <a:off x="5983703" y="571500"/>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84" name="Google Shape;484;p43"/>
          <p:cNvSpPr/>
          <p:nvPr/>
        </p:nvSpPr>
        <p:spPr>
          <a:xfrm>
            <a:off x="3096547" y="1656486"/>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85" name="Google Shape;485;p43"/>
          <p:cNvSpPr/>
          <p:nvPr/>
        </p:nvSpPr>
        <p:spPr>
          <a:xfrm>
            <a:off x="5983703" y="1656486"/>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86" name="Google Shape;486;p43"/>
          <p:cNvSpPr txBox="1"/>
          <p:nvPr/>
        </p:nvSpPr>
        <p:spPr>
          <a:xfrm>
            <a:off x="3264160" y="887247"/>
            <a:ext cx="1832400" cy="2838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None/>
            </a:pPr>
            <a:r>
              <a:rPr lang="en-US" sz="1100">
                <a:solidFill>
                  <a:schemeClr val="dk1"/>
                </a:solidFill>
                <a:latin typeface="Google Sans"/>
                <a:ea typeface="Google Sans"/>
                <a:cs typeface="Google Sans"/>
                <a:sym typeface="Google Sans"/>
              </a:rPr>
              <a:t>Discharge Battery</a:t>
            </a:r>
            <a:endParaRPr sz="1100">
              <a:solidFill>
                <a:schemeClr val="dk1"/>
              </a:solidFill>
              <a:latin typeface="Google Sans"/>
              <a:ea typeface="Google Sans"/>
              <a:cs typeface="Google Sans"/>
              <a:sym typeface="Google Sans"/>
            </a:endParaRPr>
          </a:p>
        </p:txBody>
      </p:sp>
      <p:sp>
        <p:nvSpPr>
          <p:cNvPr id="487" name="Google Shape;487;p43"/>
          <p:cNvSpPr txBox="1"/>
          <p:nvPr/>
        </p:nvSpPr>
        <p:spPr>
          <a:xfrm>
            <a:off x="3264160" y="1972227"/>
            <a:ext cx="1832400" cy="2838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None/>
            </a:pPr>
            <a:r>
              <a:rPr lang="en-US" sz="1100">
                <a:solidFill>
                  <a:schemeClr val="dk1"/>
                </a:solidFill>
                <a:latin typeface="Google Sans"/>
                <a:ea typeface="Google Sans"/>
                <a:cs typeface="Google Sans"/>
                <a:sym typeface="Google Sans"/>
              </a:rPr>
              <a:t>Do not damage battery</a:t>
            </a:r>
            <a:endParaRPr sz="1100">
              <a:solidFill>
                <a:schemeClr val="dk1"/>
              </a:solidFill>
              <a:latin typeface="Google Sans"/>
              <a:ea typeface="Google Sans"/>
              <a:cs typeface="Google Sans"/>
              <a:sym typeface="Google Sans"/>
            </a:endParaRPr>
          </a:p>
        </p:txBody>
      </p:sp>
      <p:sp>
        <p:nvSpPr>
          <p:cNvPr id="488" name="Google Shape;488;p43"/>
          <p:cNvSpPr txBox="1"/>
          <p:nvPr/>
        </p:nvSpPr>
        <p:spPr>
          <a:xfrm>
            <a:off x="6171937" y="849650"/>
            <a:ext cx="1366200" cy="351000"/>
          </a:xfrm>
          <a:prstGeom prst="rect">
            <a:avLst/>
          </a:prstGeom>
          <a:noFill/>
          <a:ln>
            <a:noFill/>
          </a:ln>
        </p:spPr>
        <p:txBody>
          <a:bodyPr anchorCtr="0" anchor="ctr" bIns="0" lIns="0" spcFirstLastPara="1" rIns="0" wrap="square" tIns="12375">
            <a:spAutoFit/>
          </a:bodyPr>
          <a:lstStyle/>
          <a:p>
            <a:pPr indent="0" lvl="0" marL="12700" marR="228600" rtl="0" algn="l">
              <a:lnSpc>
                <a:spcPct val="100000"/>
              </a:lnSpc>
              <a:spcBef>
                <a:spcPts val="0"/>
              </a:spcBef>
              <a:spcAft>
                <a:spcPts val="0"/>
              </a:spcAft>
              <a:buNone/>
            </a:pPr>
            <a:r>
              <a:rPr lang="en-US" sz="1100">
                <a:solidFill>
                  <a:schemeClr val="dk1"/>
                </a:solidFill>
                <a:latin typeface="Google Sans"/>
                <a:ea typeface="Google Sans"/>
                <a:cs typeface="Google Sans"/>
                <a:sym typeface="Google Sans"/>
              </a:rPr>
              <a:t>Do not inhale hazardous fumes</a:t>
            </a:r>
            <a:endParaRPr sz="1100">
              <a:solidFill>
                <a:schemeClr val="dk1"/>
              </a:solidFill>
              <a:latin typeface="Google Sans"/>
              <a:ea typeface="Google Sans"/>
              <a:cs typeface="Google Sans"/>
              <a:sym typeface="Google Sans"/>
            </a:endParaRPr>
          </a:p>
        </p:txBody>
      </p:sp>
      <p:sp>
        <p:nvSpPr>
          <p:cNvPr id="489" name="Google Shape;489;p43"/>
          <p:cNvSpPr txBox="1"/>
          <p:nvPr/>
        </p:nvSpPr>
        <p:spPr>
          <a:xfrm>
            <a:off x="6171937" y="1934642"/>
            <a:ext cx="1940100" cy="351000"/>
          </a:xfrm>
          <a:prstGeom prst="rect">
            <a:avLst/>
          </a:prstGeom>
          <a:noFill/>
          <a:ln>
            <a:noFill/>
          </a:ln>
        </p:spPr>
        <p:txBody>
          <a:bodyPr anchorCtr="0" anchor="ctr" bIns="0" lIns="0" spcFirstLastPara="1" rIns="0" wrap="square" tIns="12375">
            <a:spAutoFit/>
          </a:bodyPr>
          <a:lstStyle/>
          <a:p>
            <a:pPr indent="0" lvl="0" marL="12700" marR="228600" rtl="0" algn="l">
              <a:lnSpc>
                <a:spcPct val="100000"/>
              </a:lnSpc>
              <a:spcBef>
                <a:spcPts val="0"/>
              </a:spcBef>
              <a:spcAft>
                <a:spcPts val="0"/>
              </a:spcAft>
              <a:buNone/>
            </a:pPr>
            <a:r>
              <a:rPr lang="en-US" sz="1100">
                <a:solidFill>
                  <a:schemeClr val="dk1"/>
                </a:solidFill>
                <a:latin typeface="Google Sans"/>
                <a:ea typeface="Google Sans"/>
                <a:cs typeface="Google Sans"/>
                <a:sym typeface="Google Sans"/>
              </a:rPr>
              <a:t>Be fully prepared for thermal runaway</a:t>
            </a:r>
            <a:endParaRPr sz="1100">
              <a:solidFill>
                <a:schemeClr val="dk1"/>
              </a:solidFill>
              <a:latin typeface="Google Sans"/>
              <a:ea typeface="Google Sans"/>
              <a:cs typeface="Google Sans"/>
              <a:sym typeface="Google Sans"/>
            </a:endParaRPr>
          </a:p>
        </p:txBody>
      </p:sp>
      <p:sp>
        <p:nvSpPr>
          <p:cNvPr id="490" name="Google Shape;490;p43"/>
          <p:cNvSpPr txBox="1"/>
          <p:nvPr/>
        </p:nvSpPr>
        <p:spPr>
          <a:xfrm>
            <a:off x="457202" y="571500"/>
            <a:ext cx="1995600" cy="12930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Battery Safety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600"/>
              </a:spcAft>
              <a:buClr>
                <a:srgbClr val="000000"/>
              </a:buClr>
              <a:buSzPts val="1200"/>
              <a:buFont typeface="Arial"/>
              <a:buNone/>
            </a:pPr>
            <a:r>
              <a:rPr lang="en-US" sz="1000">
                <a:solidFill>
                  <a:schemeClr val="dk1"/>
                </a:solidFill>
                <a:latin typeface="Google Sans"/>
                <a:ea typeface="Google Sans"/>
                <a:cs typeface="Google Sans"/>
                <a:sym typeface="Google Sans"/>
              </a:rPr>
              <a:t>Improper disassembly can be dangerous—especially if individuals are unfamiliar with safety critical components, such as lithium ion batteries.</a:t>
            </a:r>
            <a:endParaRPr baseline="30000" i="0" sz="1000" u="none" cap="none" strike="noStrike">
              <a:solidFill>
                <a:schemeClr val="dk1"/>
              </a:solidFill>
              <a:latin typeface="Google Sans"/>
              <a:ea typeface="Google Sans"/>
              <a:cs typeface="Google Sans"/>
              <a:sym typeface="Google Sans"/>
            </a:endParaRPr>
          </a:p>
        </p:txBody>
      </p:sp>
      <p:sp>
        <p:nvSpPr>
          <p:cNvPr id="491" name="Google Shape;491;p4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pic>
        <p:nvPicPr>
          <p:cNvPr id="492" name="Google Shape;492;p43"/>
          <p:cNvPicPr preferRelativeResize="0"/>
          <p:nvPr/>
        </p:nvPicPr>
        <p:blipFill>
          <a:blip r:embed="rId3">
            <a:alphaModFix/>
          </a:blip>
          <a:stretch>
            <a:fillRect/>
          </a:stretch>
        </p:blipFill>
        <p:spPr>
          <a:xfrm>
            <a:off x="3292843" y="3008932"/>
            <a:ext cx="158923" cy="217500"/>
          </a:xfrm>
          <a:prstGeom prst="rect">
            <a:avLst/>
          </a:prstGeom>
          <a:noFill/>
          <a:ln>
            <a:noFill/>
          </a:ln>
        </p:spPr>
      </p:pic>
      <p:sp>
        <p:nvSpPr>
          <p:cNvPr id="493" name="Google Shape;493;p43"/>
          <p:cNvSpPr txBox="1"/>
          <p:nvPr/>
        </p:nvSpPr>
        <p:spPr>
          <a:xfrm>
            <a:off x="3278862" y="3325609"/>
            <a:ext cx="10902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chemeClr val="dk1"/>
                </a:solidFill>
                <a:latin typeface="Google Sans SemiBold"/>
                <a:ea typeface="Google Sans SemiBold"/>
                <a:cs typeface="Google Sans SemiBold"/>
                <a:sym typeface="Google Sans SemiBold"/>
              </a:rPr>
              <a:t>Other Battery Handling Tips</a:t>
            </a:r>
            <a:endParaRPr sz="900">
              <a:solidFill>
                <a:schemeClr val="dk1"/>
              </a:solidFill>
              <a:latin typeface="Google Sans"/>
              <a:ea typeface="Google Sans"/>
              <a:cs typeface="Google Sans"/>
              <a:sym typeface="Google Sans"/>
            </a:endParaRPr>
          </a:p>
        </p:txBody>
      </p:sp>
      <p:sp>
        <p:nvSpPr>
          <p:cNvPr id="494" name="Google Shape;494;p43"/>
          <p:cNvSpPr txBox="1"/>
          <p:nvPr/>
        </p:nvSpPr>
        <p:spPr>
          <a:xfrm>
            <a:off x="4433641" y="2994545"/>
            <a:ext cx="3673800" cy="1708500"/>
          </a:xfrm>
          <a:prstGeom prst="rect">
            <a:avLst/>
          </a:prstGeom>
          <a:noFill/>
          <a:ln>
            <a:noFill/>
          </a:ln>
        </p:spPr>
        <p:txBody>
          <a:bodyPr anchorCtr="0" anchor="t" bIns="57150" lIns="57150" spcFirstLastPara="1" rIns="57150" wrap="square" tIns="57150">
            <a:spAutoFit/>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Battery must be carefully handled, and can be dangerous when damaged. </a:t>
            </a:r>
            <a:endParaRPr sz="800">
              <a:solidFill>
                <a:schemeClr val="dk1"/>
              </a:solidFill>
              <a:latin typeface="Google Sans SemiBold"/>
              <a:ea typeface="Google Sans SemiBold"/>
              <a:cs typeface="Google Sans SemiBold"/>
              <a:sym typeface="Google Sans SemiBold"/>
            </a:endParaRPr>
          </a:p>
          <a:p>
            <a:pPr indent="-114300" lvl="0" marL="139700" rtl="0" algn="l">
              <a:spcBef>
                <a:spcPts val="6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Fully discharge device battery before attempting disassembly.</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Never bend, dent or puncture battery. </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Do not use tools that may accidentally damage battery.</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Store batteries in a safe environment to prevent inadvertent damage.</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Take care not to store large quantities of batteries together.</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Take care to pre</a:t>
            </a:r>
            <a:r>
              <a:rPr lang="en-US" sz="800">
                <a:solidFill>
                  <a:schemeClr val="dk1"/>
                </a:solidFill>
                <a:latin typeface="Google Sans"/>
                <a:ea typeface="Google Sans"/>
                <a:cs typeface="Google Sans"/>
                <a:sym typeface="Google Sans"/>
              </a:rPr>
              <a:t>vent shorting of battery terminals.</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If a battery begins to vent or a thermal runaway occurs, immediately cover in sand or use gloves and tongs to place battery in a fire safe.</a:t>
            </a:r>
            <a:endParaRPr sz="800">
              <a:solidFill>
                <a:schemeClr val="dk1"/>
              </a:solidFill>
              <a:latin typeface="Google Sans"/>
              <a:ea typeface="Google Sans"/>
              <a:cs typeface="Google Sans"/>
              <a:sym typeface="Google Sans"/>
            </a:endParaRPr>
          </a:p>
          <a:p>
            <a:pPr indent="0" lvl="0" marL="0" rtl="0" algn="l">
              <a:spcBef>
                <a:spcPts val="300"/>
              </a:spcBef>
              <a:spcAft>
                <a:spcPts val="0"/>
              </a:spcAft>
              <a:buNone/>
            </a:pPr>
            <a:r>
              <a:t/>
            </a:r>
            <a:endParaRPr sz="900">
              <a:solidFill>
                <a:schemeClr val="dk1"/>
              </a:solidFill>
              <a:latin typeface="Google Sans"/>
              <a:ea typeface="Google Sans"/>
              <a:cs typeface="Google Sans"/>
              <a:sym typeface="Google Sans"/>
            </a:endParaRPr>
          </a:p>
        </p:txBody>
      </p:sp>
      <p:sp>
        <p:nvSpPr>
          <p:cNvPr id="495" name="Google Shape;495;p43"/>
          <p:cNvSpPr/>
          <p:nvPr/>
        </p:nvSpPr>
        <p:spPr>
          <a:xfrm>
            <a:off x="5486109" y="2031844"/>
            <a:ext cx="80700" cy="250800"/>
          </a:xfrm>
          <a:prstGeom prst="rect">
            <a:avLst/>
          </a:prstGeom>
          <a:solidFill>
            <a:srgbClr val="F3F5FC"/>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pSp>
        <p:nvGrpSpPr>
          <p:cNvPr id="496" name="Google Shape;496;p43"/>
          <p:cNvGrpSpPr/>
          <p:nvPr/>
        </p:nvGrpSpPr>
        <p:grpSpPr>
          <a:xfrm>
            <a:off x="8194900" y="940556"/>
            <a:ext cx="210116" cy="181089"/>
            <a:chOff x="5499100" y="-301949"/>
            <a:chExt cx="2352924" cy="2027869"/>
          </a:xfrm>
        </p:grpSpPr>
        <p:grpSp>
          <p:nvGrpSpPr>
            <p:cNvPr id="497" name="Google Shape;497;p43"/>
            <p:cNvGrpSpPr/>
            <p:nvPr/>
          </p:nvGrpSpPr>
          <p:grpSpPr>
            <a:xfrm>
              <a:off x="5499100" y="-271483"/>
              <a:ext cx="2352924" cy="1929994"/>
              <a:chOff x="5499100" y="-271483"/>
              <a:chExt cx="2352924" cy="1929994"/>
            </a:xfrm>
          </p:grpSpPr>
          <p:sp>
            <p:nvSpPr>
              <p:cNvPr id="498" name="Google Shape;498;p43"/>
              <p:cNvSpPr/>
              <p:nvPr/>
            </p:nvSpPr>
            <p:spPr>
              <a:xfrm>
                <a:off x="5499100" y="349664"/>
                <a:ext cx="783800" cy="124191"/>
              </a:xfrm>
              <a:custGeom>
                <a:rect b="b" l="l" r="r" t="t"/>
                <a:pathLst>
                  <a:path extrusionOk="0" h="124191" w="783800">
                    <a:moveTo>
                      <a:pt x="783801" y="0"/>
                    </a:moveTo>
                    <a:lnTo>
                      <a:pt x="0" y="0"/>
                    </a:lnTo>
                    <a:lnTo>
                      <a:pt x="0" y="124192"/>
                    </a:lnTo>
                    <a:lnTo>
                      <a:pt x="732530" y="124192"/>
                    </a:lnTo>
                    <a:lnTo>
                      <a:pt x="783801"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99" name="Google Shape;499;p43"/>
              <p:cNvSpPr/>
              <p:nvPr/>
            </p:nvSpPr>
            <p:spPr>
              <a:xfrm>
                <a:off x="6536399" y="-271483"/>
                <a:ext cx="943985" cy="745244"/>
              </a:xfrm>
              <a:custGeom>
                <a:rect b="b" l="l" r="r" t="t"/>
                <a:pathLst>
                  <a:path extrusionOk="0" h="745244" w="943985">
                    <a:moveTo>
                      <a:pt x="417964" y="177092"/>
                    </a:moveTo>
                    <a:cubicBezTo>
                      <a:pt x="460959" y="141920"/>
                      <a:pt x="512514" y="124287"/>
                      <a:pt x="572536" y="124287"/>
                    </a:cubicBezTo>
                    <a:cubicBezTo>
                      <a:pt x="642070" y="124287"/>
                      <a:pt x="700760" y="148272"/>
                      <a:pt x="748511" y="196147"/>
                    </a:cubicBezTo>
                    <a:cubicBezTo>
                      <a:pt x="796262" y="244117"/>
                      <a:pt x="820232" y="302895"/>
                      <a:pt x="820232" y="372670"/>
                    </a:cubicBezTo>
                    <a:cubicBezTo>
                      <a:pt x="820232" y="442445"/>
                      <a:pt x="796357" y="501223"/>
                      <a:pt x="748511" y="549193"/>
                    </a:cubicBezTo>
                    <a:cubicBezTo>
                      <a:pt x="700760" y="597163"/>
                      <a:pt x="642070" y="621053"/>
                      <a:pt x="572536" y="621053"/>
                    </a:cubicBezTo>
                    <a:lnTo>
                      <a:pt x="51270" y="621053"/>
                    </a:lnTo>
                    <a:lnTo>
                      <a:pt x="0" y="745245"/>
                    </a:lnTo>
                    <a:lnTo>
                      <a:pt x="572536" y="745245"/>
                    </a:lnTo>
                    <a:cubicBezTo>
                      <a:pt x="676884" y="745245"/>
                      <a:pt x="764872" y="709315"/>
                      <a:pt x="836498" y="637359"/>
                    </a:cubicBezTo>
                    <a:cubicBezTo>
                      <a:pt x="908220" y="565499"/>
                      <a:pt x="943985" y="477237"/>
                      <a:pt x="943985" y="372575"/>
                    </a:cubicBezTo>
                    <a:cubicBezTo>
                      <a:pt x="943985" y="267913"/>
                      <a:pt x="908125" y="179746"/>
                      <a:pt x="836498" y="107791"/>
                    </a:cubicBezTo>
                    <a:cubicBezTo>
                      <a:pt x="764776" y="35930"/>
                      <a:pt x="676789" y="0"/>
                      <a:pt x="572536" y="0"/>
                    </a:cubicBezTo>
                    <a:cubicBezTo>
                      <a:pt x="479317" y="0"/>
                      <a:pt x="398464" y="29199"/>
                      <a:pt x="329976" y="87503"/>
                    </a:cubicBezTo>
                    <a:cubicBezTo>
                      <a:pt x="261489" y="145902"/>
                      <a:pt x="220111" y="220227"/>
                      <a:pt x="205748" y="310479"/>
                    </a:cubicBezTo>
                    <a:lnTo>
                      <a:pt x="334352" y="310479"/>
                    </a:lnTo>
                    <a:cubicBezTo>
                      <a:pt x="347098" y="256631"/>
                      <a:pt x="374874" y="212169"/>
                      <a:pt x="417964" y="176997"/>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0" name="Google Shape;500;p43"/>
              <p:cNvSpPr/>
              <p:nvPr/>
            </p:nvSpPr>
            <p:spPr>
              <a:xfrm>
                <a:off x="5499100" y="693608"/>
                <a:ext cx="641879" cy="124191"/>
              </a:xfrm>
              <a:custGeom>
                <a:rect b="b" l="l" r="r" t="t"/>
                <a:pathLst>
                  <a:path extrusionOk="0" h="124191" w="641879">
                    <a:moveTo>
                      <a:pt x="641880" y="0"/>
                    </a:moveTo>
                    <a:lnTo>
                      <a:pt x="0" y="0"/>
                    </a:lnTo>
                    <a:lnTo>
                      <a:pt x="0" y="124192"/>
                    </a:lnTo>
                    <a:lnTo>
                      <a:pt x="590609" y="124192"/>
                    </a:lnTo>
                    <a:lnTo>
                      <a:pt x="641880"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1" name="Google Shape;501;p43"/>
              <p:cNvSpPr/>
              <p:nvPr/>
            </p:nvSpPr>
            <p:spPr>
              <a:xfrm>
                <a:off x="6252366" y="1037553"/>
                <a:ext cx="670796" cy="620958"/>
              </a:xfrm>
              <a:custGeom>
                <a:rect b="b" l="l" r="r" t="t"/>
                <a:pathLst>
                  <a:path extrusionOk="0" h="620958" w="670796">
                    <a:moveTo>
                      <a:pt x="361176" y="0"/>
                    </a:moveTo>
                    <a:lnTo>
                      <a:pt x="51270" y="0"/>
                    </a:lnTo>
                    <a:lnTo>
                      <a:pt x="0" y="124192"/>
                    </a:lnTo>
                    <a:lnTo>
                      <a:pt x="361176" y="124192"/>
                    </a:lnTo>
                    <a:cubicBezTo>
                      <a:pt x="412161" y="124192"/>
                      <a:pt x="455822" y="142489"/>
                      <a:pt x="492254" y="178988"/>
                    </a:cubicBezTo>
                    <a:cubicBezTo>
                      <a:pt x="528685" y="215487"/>
                      <a:pt x="546948" y="259380"/>
                      <a:pt x="546948" y="310479"/>
                    </a:cubicBezTo>
                    <a:cubicBezTo>
                      <a:pt x="546948" y="361578"/>
                      <a:pt x="528685" y="405377"/>
                      <a:pt x="492254" y="441971"/>
                    </a:cubicBezTo>
                    <a:cubicBezTo>
                      <a:pt x="455822" y="478565"/>
                      <a:pt x="412161" y="496767"/>
                      <a:pt x="361176" y="496767"/>
                    </a:cubicBezTo>
                    <a:cubicBezTo>
                      <a:pt x="321320" y="496767"/>
                      <a:pt x="285935" y="485296"/>
                      <a:pt x="255116" y="462258"/>
                    </a:cubicBezTo>
                    <a:cubicBezTo>
                      <a:pt x="224201" y="439221"/>
                      <a:pt x="202418" y="409359"/>
                      <a:pt x="189767" y="372575"/>
                    </a:cubicBezTo>
                    <a:lnTo>
                      <a:pt x="61163" y="372575"/>
                    </a:lnTo>
                    <a:cubicBezTo>
                      <a:pt x="75431" y="442634"/>
                      <a:pt x="110341" y="501507"/>
                      <a:pt x="165987" y="549287"/>
                    </a:cubicBezTo>
                    <a:cubicBezTo>
                      <a:pt x="221633" y="597068"/>
                      <a:pt x="286601" y="620958"/>
                      <a:pt x="361271" y="620958"/>
                    </a:cubicBezTo>
                    <a:cubicBezTo>
                      <a:pt x="446976" y="620958"/>
                      <a:pt x="520029" y="590716"/>
                      <a:pt x="580336" y="530232"/>
                    </a:cubicBezTo>
                    <a:cubicBezTo>
                      <a:pt x="640643" y="469748"/>
                      <a:pt x="670797" y="396465"/>
                      <a:pt x="670797" y="310479"/>
                    </a:cubicBezTo>
                    <a:cubicBezTo>
                      <a:pt x="670797" y="224493"/>
                      <a:pt x="640643" y="151210"/>
                      <a:pt x="580336" y="90726"/>
                    </a:cubicBezTo>
                    <a:cubicBezTo>
                      <a:pt x="520029" y="30242"/>
                      <a:pt x="446976" y="0"/>
                      <a:pt x="361271" y="0"/>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2" name="Google Shape;502;p43"/>
              <p:cNvSpPr/>
              <p:nvPr/>
            </p:nvSpPr>
            <p:spPr>
              <a:xfrm>
                <a:off x="6394383" y="693513"/>
                <a:ext cx="1457641" cy="740315"/>
              </a:xfrm>
              <a:custGeom>
                <a:rect b="b" l="l" r="r" t="t"/>
                <a:pathLst>
                  <a:path extrusionOk="0" h="740315" w="1457641">
                    <a:moveTo>
                      <a:pt x="1349964" y="107886"/>
                    </a:moveTo>
                    <a:cubicBezTo>
                      <a:pt x="1278242" y="36025"/>
                      <a:pt x="1190255" y="0"/>
                      <a:pt x="1086002" y="0"/>
                    </a:cubicBezTo>
                    <a:lnTo>
                      <a:pt x="51270" y="0"/>
                    </a:lnTo>
                    <a:lnTo>
                      <a:pt x="0" y="124192"/>
                    </a:lnTo>
                    <a:lnTo>
                      <a:pt x="1086002" y="124192"/>
                    </a:lnTo>
                    <a:cubicBezTo>
                      <a:pt x="1155536" y="124192"/>
                      <a:pt x="1214225" y="148177"/>
                      <a:pt x="1261976" y="196052"/>
                    </a:cubicBezTo>
                    <a:cubicBezTo>
                      <a:pt x="1309727" y="243928"/>
                      <a:pt x="1333698" y="302800"/>
                      <a:pt x="1333698" y="372575"/>
                    </a:cubicBezTo>
                    <a:cubicBezTo>
                      <a:pt x="1333698" y="432775"/>
                      <a:pt x="1316196" y="484442"/>
                      <a:pt x="1281096" y="527578"/>
                    </a:cubicBezTo>
                    <a:cubicBezTo>
                      <a:pt x="1245996" y="570713"/>
                      <a:pt x="1201669" y="598680"/>
                      <a:pt x="1148021" y="611383"/>
                    </a:cubicBezTo>
                    <a:lnTo>
                      <a:pt x="1148021" y="740315"/>
                    </a:lnTo>
                    <a:cubicBezTo>
                      <a:pt x="1238006" y="726000"/>
                      <a:pt x="1312105" y="684476"/>
                      <a:pt x="1370320" y="615744"/>
                    </a:cubicBezTo>
                    <a:cubicBezTo>
                      <a:pt x="1428534" y="547012"/>
                      <a:pt x="1457641" y="465956"/>
                      <a:pt x="1457641" y="372480"/>
                    </a:cubicBezTo>
                    <a:cubicBezTo>
                      <a:pt x="1457641" y="267818"/>
                      <a:pt x="1421780" y="179651"/>
                      <a:pt x="1350154" y="10769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3" name="Google Shape;503;p43"/>
              <p:cNvSpPr/>
              <p:nvPr/>
            </p:nvSpPr>
            <p:spPr>
              <a:xfrm>
                <a:off x="5499100" y="1037553"/>
                <a:ext cx="499863" cy="124191"/>
              </a:xfrm>
              <a:custGeom>
                <a:rect b="b" l="l" r="r" t="t"/>
                <a:pathLst>
                  <a:path extrusionOk="0" h="124191" w="499863">
                    <a:moveTo>
                      <a:pt x="499863" y="0"/>
                    </a:moveTo>
                    <a:lnTo>
                      <a:pt x="0" y="0"/>
                    </a:lnTo>
                    <a:lnTo>
                      <a:pt x="0" y="124192"/>
                    </a:lnTo>
                    <a:lnTo>
                      <a:pt x="448593" y="124192"/>
                    </a:lnTo>
                    <a:lnTo>
                      <a:pt x="499863"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504" name="Google Shape;504;p43"/>
            <p:cNvSpPr/>
            <p:nvPr/>
          </p:nvSpPr>
          <p:spPr>
            <a:xfrm rot="-3994541">
              <a:off x="5103615" y="640890"/>
              <a:ext cx="2148402" cy="142191"/>
            </a:xfrm>
            <a:custGeom>
              <a:rect b="b" l="l" r="r" t="t"/>
              <a:pathLst>
                <a:path extrusionOk="0" h="142204" w="2148603">
                  <a:moveTo>
                    <a:pt x="0" y="0"/>
                  </a:moveTo>
                  <a:lnTo>
                    <a:pt x="2148604" y="0"/>
                  </a:lnTo>
                  <a:lnTo>
                    <a:pt x="2148604" y="142204"/>
                  </a:lnTo>
                  <a:lnTo>
                    <a:pt x="0" y="14220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505" name="Google Shape;505;p43"/>
          <p:cNvSpPr/>
          <p:nvPr/>
        </p:nvSpPr>
        <p:spPr>
          <a:xfrm>
            <a:off x="5377099" y="914797"/>
            <a:ext cx="113834" cy="248964"/>
          </a:xfrm>
          <a:custGeom>
            <a:rect b="b" l="l" r="r" t="t"/>
            <a:pathLst>
              <a:path extrusionOk="0" h="2620671" w="1198253">
                <a:moveTo>
                  <a:pt x="1065609" y="185037"/>
                </a:moveTo>
                <a:lnTo>
                  <a:pt x="839639" y="185037"/>
                </a:lnTo>
                <a:lnTo>
                  <a:pt x="839639" y="0"/>
                </a:lnTo>
                <a:lnTo>
                  <a:pt x="358519" y="0"/>
                </a:lnTo>
                <a:lnTo>
                  <a:pt x="358519" y="185037"/>
                </a:lnTo>
                <a:lnTo>
                  <a:pt x="132550" y="185037"/>
                </a:lnTo>
                <a:cubicBezTo>
                  <a:pt x="59501" y="185037"/>
                  <a:pt x="0" y="244686"/>
                  <a:pt x="0" y="318130"/>
                </a:cubicBezTo>
                <a:lnTo>
                  <a:pt x="0" y="2487578"/>
                </a:lnTo>
                <a:cubicBezTo>
                  <a:pt x="0" y="2560927"/>
                  <a:pt x="59406" y="2620671"/>
                  <a:pt x="132550" y="2620671"/>
                </a:cubicBezTo>
                <a:lnTo>
                  <a:pt x="1065703" y="2620671"/>
                </a:lnTo>
                <a:cubicBezTo>
                  <a:pt x="1138753" y="2620671"/>
                  <a:pt x="1198253" y="2561022"/>
                  <a:pt x="1198253" y="2487578"/>
                </a:cubicBezTo>
                <a:lnTo>
                  <a:pt x="1198253" y="318130"/>
                </a:lnTo>
                <a:cubicBezTo>
                  <a:pt x="1198253" y="244781"/>
                  <a:pt x="1138847" y="185037"/>
                  <a:pt x="1065703" y="185037"/>
                </a:cubicBezTo>
                <a:close/>
                <a:moveTo>
                  <a:pt x="1046565" y="2468361"/>
                </a:moveTo>
                <a:lnTo>
                  <a:pt x="151594" y="2468361"/>
                </a:lnTo>
                <a:lnTo>
                  <a:pt x="151594" y="337252"/>
                </a:lnTo>
                <a:lnTo>
                  <a:pt x="1046565" y="337252"/>
                </a:lnTo>
                <a:lnTo>
                  <a:pt x="1046565" y="2468361"/>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6" name="Google Shape;506;p43"/>
          <p:cNvSpPr/>
          <p:nvPr/>
        </p:nvSpPr>
        <p:spPr>
          <a:xfrm>
            <a:off x="5373703" y="1969805"/>
            <a:ext cx="122116" cy="280364"/>
          </a:xfrm>
          <a:custGeom>
            <a:rect b="b" l="l" r="r" t="t"/>
            <a:pathLst>
              <a:path extrusionOk="0" h="2735256" w="1191380">
                <a:moveTo>
                  <a:pt x="1122362" y="292839"/>
                </a:moveTo>
                <a:lnTo>
                  <a:pt x="925953" y="269625"/>
                </a:lnTo>
                <a:lnTo>
                  <a:pt x="950587" y="56323"/>
                </a:lnTo>
                <a:lnTo>
                  <a:pt x="472972" y="0"/>
                </a:lnTo>
                <a:lnTo>
                  <a:pt x="448338" y="213302"/>
                </a:lnTo>
                <a:lnTo>
                  <a:pt x="207115" y="184856"/>
                </a:lnTo>
                <a:cubicBezTo>
                  <a:pt x="164195" y="180004"/>
                  <a:pt x="125444" y="211019"/>
                  <a:pt x="120612" y="254022"/>
                </a:cubicBezTo>
                <a:lnTo>
                  <a:pt x="0" y="1297321"/>
                </a:lnTo>
                <a:lnTo>
                  <a:pt x="341559" y="1165553"/>
                </a:lnTo>
                <a:lnTo>
                  <a:pt x="548959" y="1337755"/>
                </a:lnTo>
                <a:lnTo>
                  <a:pt x="774928" y="1219972"/>
                </a:lnTo>
                <a:lnTo>
                  <a:pt x="1071672" y="1412059"/>
                </a:lnTo>
                <a:lnTo>
                  <a:pt x="1190863" y="380082"/>
                </a:lnTo>
                <a:cubicBezTo>
                  <a:pt x="1195790" y="337174"/>
                  <a:pt x="1164997" y="298072"/>
                  <a:pt x="1122267" y="293029"/>
                </a:cubicBezTo>
                <a:close/>
                <a:moveTo>
                  <a:pt x="949545" y="1152328"/>
                </a:moveTo>
                <a:lnTo>
                  <a:pt x="783076" y="1044630"/>
                </a:lnTo>
                <a:lnTo>
                  <a:pt x="568097" y="1156705"/>
                </a:lnTo>
                <a:lnTo>
                  <a:pt x="369794" y="992018"/>
                </a:lnTo>
                <a:lnTo>
                  <a:pt x="178881" y="1065656"/>
                </a:lnTo>
                <a:lnTo>
                  <a:pt x="262257" y="344024"/>
                </a:lnTo>
                <a:lnTo>
                  <a:pt x="1032448" y="434882"/>
                </a:lnTo>
                <a:lnTo>
                  <a:pt x="949545" y="1152233"/>
                </a:lnTo>
                <a:close/>
                <a:moveTo>
                  <a:pt x="1084463" y="1518520"/>
                </a:moveTo>
                <a:lnTo>
                  <a:pt x="780518" y="1372386"/>
                </a:lnTo>
                <a:lnTo>
                  <a:pt x="578140" y="1545634"/>
                </a:lnTo>
                <a:lnTo>
                  <a:pt x="324884" y="1443360"/>
                </a:lnTo>
                <a:lnTo>
                  <a:pt x="13359" y="1638110"/>
                </a:lnTo>
                <a:lnTo>
                  <a:pt x="115116" y="2664664"/>
                </a:lnTo>
                <a:cubicBezTo>
                  <a:pt x="119285" y="2705003"/>
                  <a:pt x="153394" y="2735257"/>
                  <a:pt x="192998" y="2735257"/>
                </a:cubicBezTo>
                <a:cubicBezTo>
                  <a:pt x="195556" y="2735257"/>
                  <a:pt x="198209" y="2735162"/>
                  <a:pt x="200862" y="2734876"/>
                </a:cubicBezTo>
                <a:lnTo>
                  <a:pt x="1117435" y="2642116"/>
                </a:lnTo>
                <a:cubicBezTo>
                  <a:pt x="1160260" y="2637834"/>
                  <a:pt x="1191621" y="2599303"/>
                  <a:pt x="1187452" y="2556110"/>
                </a:cubicBezTo>
                <a:lnTo>
                  <a:pt x="1084653" y="1518615"/>
                </a:lnTo>
                <a:close/>
                <a:moveTo>
                  <a:pt x="258183" y="2576469"/>
                </a:moveTo>
                <a:lnTo>
                  <a:pt x="173006" y="1717075"/>
                </a:lnTo>
                <a:lnTo>
                  <a:pt x="339665" y="1612898"/>
                </a:lnTo>
                <a:lnTo>
                  <a:pt x="606659" y="1720786"/>
                </a:lnTo>
                <a:lnTo>
                  <a:pt x="803825" y="1551913"/>
                </a:lnTo>
                <a:lnTo>
                  <a:pt x="942534" y="1618606"/>
                </a:lnTo>
                <a:lnTo>
                  <a:pt x="1029700" y="2498455"/>
                </a:lnTo>
                <a:lnTo>
                  <a:pt x="258183" y="2576565"/>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nvGrpSpPr>
          <p:cNvPr id="507" name="Google Shape;507;p43"/>
          <p:cNvGrpSpPr/>
          <p:nvPr/>
        </p:nvGrpSpPr>
        <p:grpSpPr>
          <a:xfrm>
            <a:off x="8228233" y="1972203"/>
            <a:ext cx="152340" cy="266678"/>
            <a:chOff x="3007179" y="2127250"/>
            <a:chExt cx="1562466" cy="2735161"/>
          </a:xfrm>
        </p:grpSpPr>
        <p:sp>
          <p:nvSpPr>
            <p:cNvPr id="508" name="Google Shape;508;p43"/>
            <p:cNvSpPr/>
            <p:nvPr/>
          </p:nvSpPr>
          <p:spPr>
            <a:xfrm>
              <a:off x="3007179" y="2127250"/>
              <a:ext cx="1204531" cy="2668374"/>
            </a:xfrm>
            <a:custGeom>
              <a:rect b="b" l="l" r="r" t="t"/>
              <a:pathLst>
                <a:path extrusionOk="0" h="2668374" w="1204531">
                  <a:moveTo>
                    <a:pt x="1071277" y="232616"/>
                  </a:moveTo>
                  <a:lnTo>
                    <a:pt x="891731" y="232616"/>
                  </a:lnTo>
                  <a:lnTo>
                    <a:pt x="891731" y="0"/>
                  </a:lnTo>
                  <a:lnTo>
                    <a:pt x="312801" y="0"/>
                  </a:lnTo>
                  <a:lnTo>
                    <a:pt x="312801" y="232616"/>
                  </a:lnTo>
                  <a:lnTo>
                    <a:pt x="133255" y="232616"/>
                  </a:lnTo>
                  <a:cubicBezTo>
                    <a:pt x="59817" y="232616"/>
                    <a:pt x="0" y="292268"/>
                    <a:pt x="0" y="365716"/>
                  </a:cubicBezTo>
                  <a:lnTo>
                    <a:pt x="0" y="2535274"/>
                  </a:lnTo>
                  <a:cubicBezTo>
                    <a:pt x="0" y="2608627"/>
                    <a:pt x="59722" y="2668374"/>
                    <a:pt x="133255" y="2668374"/>
                  </a:cubicBezTo>
                  <a:lnTo>
                    <a:pt x="632555" y="2668374"/>
                  </a:lnTo>
                  <a:lnTo>
                    <a:pt x="632555" y="2516151"/>
                  </a:lnTo>
                  <a:lnTo>
                    <a:pt x="152400" y="2516151"/>
                  </a:lnTo>
                  <a:lnTo>
                    <a:pt x="152400" y="384839"/>
                  </a:lnTo>
                  <a:lnTo>
                    <a:pt x="1052132" y="384839"/>
                  </a:lnTo>
                  <a:lnTo>
                    <a:pt x="1052132" y="1446404"/>
                  </a:lnTo>
                  <a:lnTo>
                    <a:pt x="1204532" y="1446404"/>
                  </a:lnTo>
                  <a:lnTo>
                    <a:pt x="1204532" y="365716"/>
                  </a:lnTo>
                  <a:cubicBezTo>
                    <a:pt x="1204532" y="292363"/>
                    <a:pt x="1144810" y="232616"/>
                    <a:pt x="1071277" y="23261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09" name="Google Shape;509;p43"/>
            <p:cNvSpPr/>
            <p:nvPr/>
          </p:nvSpPr>
          <p:spPr>
            <a:xfrm>
              <a:off x="3727952" y="3679340"/>
              <a:ext cx="841693" cy="1183071"/>
            </a:xfrm>
            <a:custGeom>
              <a:rect b="b" l="l" r="r" t="t"/>
              <a:pathLst>
                <a:path extrusionOk="0" h="1183071" w="841693">
                  <a:moveTo>
                    <a:pt x="801703" y="504062"/>
                  </a:moveTo>
                  <a:cubicBezTo>
                    <a:pt x="791225" y="475330"/>
                    <a:pt x="748553" y="473237"/>
                    <a:pt x="739124" y="502349"/>
                  </a:cubicBezTo>
                  <a:cubicBezTo>
                    <a:pt x="738266" y="505013"/>
                    <a:pt x="737314" y="507677"/>
                    <a:pt x="736457" y="510246"/>
                  </a:cubicBezTo>
                  <a:cubicBezTo>
                    <a:pt x="694166" y="627743"/>
                    <a:pt x="511000" y="627743"/>
                    <a:pt x="529574" y="462296"/>
                  </a:cubicBezTo>
                  <a:cubicBezTo>
                    <a:pt x="557101" y="217217"/>
                    <a:pt x="488425" y="83260"/>
                    <a:pt x="383460" y="10193"/>
                  </a:cubicBezTo>
                  <a:cubicBezTo>
                    <a:pt x="347646" y="-14733"/>
                    <a:pt x="298211" y="8671"/>
                    <a:pt x="294782" y="52055"/>
                  </a:cubicBezTo>
                  <a:cubicBezTo>
                    <a:pt x="290401" y="107901"/>
                    <a:pt x="278018" y="182396"/>
                    <a:pt x="245633" y="256890"/>
                  </a:cubicBezTo>
                  <a:cubicBezTo>
                    <a:pt x="194198" y="375433"/>
                    <a:pt x="36750" y="500351"/>
                    <a:pt x="6842" y="669224"/>
                  </a:cubicBezTo>
                  <a:cubicBezTo>
                    <a:pt x="-39736" y="932665"/>
                    <a:pt x="166766" y="1087552"/>
                    <a:pt x="166766" y="1087552"/>
                  </a:cubicBezTo>
                  <a:cubicBezTo>
                    <a:pt x="166766" y="1087552"/>
                    <a:pt x="257254" y="1174890"/>
                    <a:pt x="394985" y="1183072"/>
                  </a:cubicBezTo>
                  <a:cubicBezTo>
                    <a:pt x="389556" y="1180217"/>
                    <a:pt x="384317" y="1176792"/>
                    <a:pt x="379841" y="1172035"/>
                  </a:cubicBezTo>
                  <a:cubicBezTo>
                    <a:pt x="327739" y="1117616"/>
                    <a:pt x="295640" y="1043978"/>
                    <a:pt x="295640" y="962824"/>
                  </a:cubicBezTo>
                  <a:cubicBezTo>
                    <a:pt x="295640" y="881670"/>
                    <a:pt x="327739" y="807937"/>
                    <a:pt x="379841" y="753613"/>
                  </a:cubicBezTo>
                  <a:cubicBezTo>
                    <a:pt x="402224" y="730208"/>
                    <a:pt x="439562" y="730208"/>
                    <a:pt x="461946" y="753613"/>
                  </a:cubicBezTo>
                  <a:cubicBezTo>
                    <a:pt x="514048" y="808032"/>
                    <a:pt x="546147" y="881670"/>
                    <a:pt x="546147" y="962824"/>
                  </a:cubicBezTo>
                  <a:cubicBezTo>
                    <a:pt x="546147" y="1043978"/>
                    <a:pt x="514048" y="1117711"/>
                    <a:pt x="461946" y="1172035"/>
                  </a:cubicBezTo>
                  <a:cubicBezTo>
                    <a:pt x="457755" y="1176412"/>
                    <a:pt x="452993" y="1179647"/>
                    <a:pt x="447944" y="1182406"/>
                  </a:cubicBezTo>
                  <a:cubicBezTo>
                    <a:pt x="577580" y="1172797"/>
                    <a:pt x="654922" y="1109053"/>
                    <a:pt x="654922" y="1109053"/>
                  </a:cubicBezTo>
                  <a:cubicBezTo>
                    <a:pt x="897429" y="915825"/>
                    <a:pt x="852185" y="643251"/>
                    <a:pt x="801703" y="503967"/>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510" name="Google Shape;510;p43"/>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511" name="Google Shape;511;p43"/>
          <p:cNvSpPr txBox="1"/>
          <p:nvPr>
            <p:ph idx="4294967295"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5" name="Shape 515"/>
        <p:cNvGrpSpPr/>
        <p:nvPr/>
      </p:nvGrpSpPr>
      <p:grpSpPr>
        <a:xfrm>
          <a:off x="0" y="0"/>
          <a:ext cx="0" cy="0"/>
          <a:chOff x="0" y="0"/>
          <a:chExt cx="0" cy="0"/>
        </a:xfrm>
      </p:grpSpPr>
      <p:sp>
        <p:nvSpPr>
          <p:cNvPr id="516" name="Google Shape;516;p44"/>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pic>
        <p:nvPicPr>
          <p:cNvPr id="517" name="Google Shape;517;p44"/>
          <p:cNvPicPr preferRelativeResize="0"/>
          <p:nvPr/>
        </p:nvPicPr>
        <p:blipFill>
          <a:blip r:embed="rId3">
            <a:alphaModFix/>
          </a:blip>
          <a:stretch>
            <a:fillRect/>
          </a:stretch>
        </p:blipFill>
        <p:spPr>
          <a:xfrm>
            <a:off x="522075" y="624750"/>
            <a:ext cx="7725002" cy="3201374"/>
          </a:xfrm>
          <a:prstGeom prst="rect">
            <a:avLst/>
          </a:prstGeom>
          <a:noFill/>
          <a:ln>
            <a:noFill/>
          </a:ln>
        </p:spPr>
      </p:pic>
      <p:sp>
        <p:nvSpPr>
          <p:cNvPr id="518" name="Google Shape;518;p44"/>
          <p:cNvSpPr txBox="1"/>
          <p:nvPr>
            <p:ph idx="4294967295" type="title"/>
          </p:nvPr>
        </p:nvSpPr>
        <p:spPr>
          <a:xfrm>
            <a:off x="353003" y="408415"/>
            <a:ext cx="8229600" cy="429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Pixel 9: Expanded view</a:t>
            </a:r>
            <a:endParaRPr/>
          </a:p>
        </p:txBody>
      </p:sp>
      <p:sp>
        <p:nvSpPr>
          <p:cNvPr id="519" name="Google Shape;519;p44"/>
          <p:cNvSpPr/>
          <p:nvPr/>
        </p:nvSpPr>
        <p:spPr>
          <a:xfrm>
            <a:off x="883304" y="1517906"/>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520" name="Google Shape;520;p44"/>
          <p:cNvSpPr/>
          <p:nvPr/>
        </p:nvSpPr>
        <p:spPr>
          <a:xfrm>
            <a:off x="1532880" y="1436065"/>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521" name="Google Shape;521;p44"/>
          <p:cNvSpPr/>
          <p:nvPr/>
        </p:nvSpPr>
        <p:spPr>
          <a:xfrm>
            <a:off x="2198379" y="1365574"/>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522" name="Google Shape;522;p44"/>
          <p:cNvSpPr/>
          <p:nvPr/>
        </p:nvSpPr>
        <p:spPr>
          <a:xfrm>
            <a:off x="6182450" y="772033"/>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25</a:t>
            </a:r>
            <a:endParaRPr b="1" sz="600">
              <a:solidFill>
                <a:srgbClr val="FFFFFF"/>
              </a:solidFill>
              <a:latin typeface="Google Sans Text"/>
              <a:ea typeface="Google Sans Text"/>
              <a:cs typeface="Google Sans Text"/>
              <a:sym typeface="Google Sans Text"/>
            </a:endParaRPr>
          </a:p>
        </p:txBody>
      </p:sp>
      <p:sp>
        <p:nvSpPr>
          <p:cNvPr id="523" name="Google Shape;523;p44"/>
          <p:cNvSpPr/>
          <p:nvPr/>
        </p:nvSpPr>
        <p:spPr>
          <a:xfrm>
            <a:off x="6352786" y="772033"/>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26</a:t>
            </a:r>
            <a:endParaRPr b="1" sz="600">
              <a:solidFill>
                <a:srgbClr val="FFFFFF"/>
              </a:solidFill>
              <a:latin typeface="Google Sans Text"/>
              <a:ea typeface="Google Sans Text"/>
              <a:cs typeface="Google Sans Text"/>
              <a:sym typeface="Google Sans Text"/>
            </a:endParaRPr>
          </a:p>
        </p:txBody>
      </p:sp>
      <p:sp>
        <p:nvSpPr>
          <p:cNvPr id="524" name="Google Shape;524;p44"/>
          <p:cNvSpPr/>
          <p:nvPr/>
        </p:nvSpPr>
        <p:spPr>
          <a:xfrm>
            <a:off x="3873444" y="1555185"/>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11</a:t>
            </a:r>
            <a:endParaRPr b="1" sz="600">
              <a:solidFill>
                <a:srgbClr val="FFFFFF"/>
              </a:solidFill>
              <a:latin typeface="Google Sans Text"/>
              <a:ea typeface="Google Sans Text"/>
              <a:cs typeface="Google Sans Text"/>
              <a:sym typeface="Google Sans Text"/>
            </a:endParaRPr>
          </a:p>
        </p:txBody>
      </p:sp>
      <p:sp>
        <p:nvSpPr>
          <p:cNvPr id="525" name="Google Shape;525;p44"/>
          <p:cNvSpPr/>
          <p:nvPr/>
        </p:nvSpPr>
        <p:spPr>
          <a:xfrm>
            <a:off x="3539912" y="1087385"/>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12</a:t>
            </a:r>
            <a:endParaRPr b="1" sz="600">
              <a:solidFill>
                <a:srgbClr val="FFFFFF"/>
              </a:solidFill>
              <a:latin typeface="Google Sans Text"/>
              <a:ea typeface="Google Sans Text"/>
              <a:cs typeface="Google Sans Text"/>
              <a:sym typeface="Google Sans Text"/>
            </a:endParaRPr>
          </a:p>
        </p:txBody>
      </p:sp>
      <p:sp>
        <p:nvSpPr>
          <p:cNvPr id="526" name="Google Shape;526;p44"/>
          <p:cNvSpPr/>
          <p:nvPr/>
        </p:nvSpPr>
        <p:spPr>
          <a:xfrm>
            <a:off x="3714914" y="1087392"/>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13</a:t>
            </a:r>
            <a:endParaRPr b="1" sz="600">
              <a:solidFill>
                <a:srgbClr val="FFFFFF"/>
              </a:solidFill>
              <a:latin typeface="Google Sans Text"/>
              <a:ea typeface="Google Sans Text"/>
              <a:cs typeface="Google Sans Text"/>
              <a:sym typeface="Google Sans Text"/>
            </a:endParaRPr>
          </a:p>
        </p:txBody>
      </p:sp>
      <p:sp>
        <p:nvSpPr>
          <p:cNvPr id="527" name="Google Shape;527;p44"/>
          <p:cNvSpPr/>
          <p:nvPr/>
        </p:nvSpPr>
        <p:spPr>
          <a:xfrm>
            <a:off x="3880864" y="1038444"/>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14</a:t>
            </a:r>
            <a:endParaRPr b="1" sz="600">
              <a:solidFill>
                <a:srgbClr val="FFFFFF"/>
              </a:solidFill>
              <a:latin typeface="Google Sans Text"/>
              <a:ea typeface="Google Sans Text"/>
              <a:cs typeface="Google Sans Text"/>
              <a:sym typeface="Google Sans Text"/>
            </a:endParaRPr>
          </a:p>
        </p:txBody>
      </p:sp>
      <p:sp>
        <p:nvSpPr>
          <p:cNvPr id="528" name="Google Shape;528;p44"/>
          <p:cNvSpPr/>
          <p:nvPr/>
        </p:nvSpPr>
        <p:spPr>
          <a:xfrm>
            <a:off x="4071066" y="1020322"/>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15</a:t>
            </a:r>
            <a:endParaRPr b="1" sz="600">
              <a:solidFill>
                <a:srgbClr val="FFFFFF"/>
              </a:solidFill>
              <a:latin typeface="Google Sans Text"/>
              <a:ea typeface="Google Sans Text"/>
              <a:cs typeface="Google Sans Text"/>
              <a:sym typeface="Google Sans Text"/>
            </a:endParaRPr>
          </a:p>
        </p:txBody>
      </p:sp>
      <p:sp>
        <p:nvSpPr>
          <p:cNvPr id="529" name="Google Shape;529;p44"/>
          <p:cNvSpPr/>
          <p:nvPr/>
        </p:nvSpPr>
        <p:spPr>
          <a:xfrm>
            <a:off x="4291054" y="983263"/>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16</a:t>
            </a:r>
            <a:endParaRPr b="1" sz="600">
              <a:solidFill>
                <a:srgbClr val="FFFFFF"/>
              </a:solidFill>
              <a:latin typeface="Google Sans Text"/>
              <a:ea typeface="Google Sans Text"/>
              <a:cs typeface="Google Sans Text"/>
              <a:sym typeface="Google Sans Text"/>
            </a:endParaRPr>
          </a:p>
        </p:txBody>
      </p:sp>
      <p:sp>
        <p:nvSpPr>
          <p:cNvPr id="530" name="Google Shape;530;p44"/>
          <p:cNvSpPr/>
          <p:nvPr/>
        </p:nvSpPr>
        <p:spPr>
          <a:xfrm>
            <a:off x="4463475" y="955679"/>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17</a:t>
            </a:r>
            <a:endParaRPr b="1" sz="600">
              <a:solidFill>
                <a:srgbClr val="FFFFFF"/>
              </a:solidFill>
              <a:latin typeface="Google Sans Text"/>
              <a:ea typeface="Google Sans Text"/>
              <a:cs typeface="Google Sans Text"/>
              <a:sym typeface="Google Sans Text"/>
            </a:endParaRPr>
          </a:p>
        </p:txBody>
      </p:sp>
      <p:sp>
        <p:nvSpPr>
          <p:cNvPr id="531" name="Google Shape;531;p44"/>
          <p:cNvSpPr/>
          <p:nvPr/>
        </p:nvSpPr>
        <p:spPr>
          <a:xfrm>
            <a:off x="4291054" y="1436065"/>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18</a:t>
            </a:r>
            <a:endParaRPr b="1" sz="600">
              <a:solidFill>
                <a:srgbClr val="FFFFFF"/>
              </a:solidFill>
              <a:latin typeface="Google Sans Text"/>
              <a:ea typeface="Google Sans Text"/>
              <a:cs typeface="Google Sans Text"/>
              <a:sym typeface="Google Sans Text"/>
            </a:endParaRPr>
          </a:p>
        </p:txBody>
      </p:sp>
      <p:sp>
        <p:nvSpPr>
          <p:cNvPr id="532" name="Google Shape;532;p44"/>
          <p:cNvSpPr/>
          <p:nvPr/>
        </p:nvSpPr>
        <p:spPr>
          <a:xfrm>
            <a:off x="4683984" y="921489"/>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19</a:t>
            </a:r>
            <a:endParaRPr b="1" sz="600">
              <a:solidFill>
                <a:srgbClr val="FFFFFF"/>
              </a:solidFill>
              <a:latin typeface="Google Sans Text"/>
              <a:ea typeface="Google Sans Text"/>
              <a:cs typeface="Google Sans Text"/>
              <a:sym typeface="Google Sans Text"/>
            </a:endParaRPr>
          </a:p>
        </p:txBody>
      </p:sp>
      <p:sp>
        <p:nvSpPr>
          <p:cNvPr id="533" name="Google Shape;533;p44"/>
          <p:cNvSpPr/>
          <p:nvPr/>
        </p:nvSpPr>
        <p:spPr>
          <a:xfrm>
            <a:off x="4999113" y="876976"/>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20</a:t>
            </a:r>
            <a:endParaRPr b="1" sz="600">
              <a:solidFill>
                <a:srgbClr val="FFFFFF"/>
              </a:solidFill>
              <a:latin typeface="Google Sans Text"/>
              <a:ea typeface="Google Sans Text"/>
              <a:cs typeface="Google Sans Text"/>
              <a:sym typeface="Google Sans Text"/>
            </a:endParaRPr>
          </a:p>
        </p:txBody>
      </p:sp>
      <p:sp>
        <p:nvSpPr>
          <p:cNvPr id="534" name="Google Shape;534;p44"/>
          <p:cNvSpPr/>
          <p:nvPr/>
        </p:nvSpPr>
        <p:spPr>
          <a:xfrm>
            <a:off x="5360921" y="844454"/>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21</a:t>
            </a:r>
            <a:endParaRPr b="1" sz="600">
              <a:solidFill>
                <a:srgbClr val="FFFFFF"/>
              </a:solidFill>
              <a:latin typeface="Google Sans Text"/>
              <a:ea typeface="Google Sans Text"/>
              <a:cs typeface="Google Sans Text"/>
              <a:sym typeface="Google Sans Text"/>
            </a:endParaRPr>
          </a:p>
        </p:txBody>
      </p:sp>
      <p:sp>
        <p:nvSpPr>
          <p:cNvPr id="535" name="Google Shape;535;p44"/>
          <p:cNvSpPr/>
          <p:nvPr/>
        </p:nvSpPr>
        <p:spPr>
          <a:xfrm>
            <a:off x="5641792" y="787356"/>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22</a:t>
            </a:r>
            <a:endParaRPr b="1" sz="600">
              <a:solidFill>
                <a:srgbClr val="FFFFFF"/>
              </a:solidFill>
              <a:latin typeface="Google Sans Text"/>
              <a:ea typeface="Google Sans Text"/>
              <a:cs typeface="Google Sans Text"/>
              <a:sym typeface="Google Sans Text"/>
            </a:endParaRPr>
          </a:p>
        </p:txBody>
      </p:sp>
      <p:sp>
        <p:nvSpPr>
          <p:cNvPr id="536" name="Google Shape;536;p44"/>
          <p:cNvSpPr/>
          <p:nvPr/>
        </p:nvSpPr>
        <p:spPr>
          <a:xfrm>
            <a:off x="5856853" y="787356"/>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23</a:t>
            </a:r>
            <a:endParaRPr b="1" sz="600">
              <a:solidFill>
                <a:srgbClr val="FFFFFF"/>
              </a:solidFill>
              <a:latin typeface="Google Sans Text"/>
              <a:ea typeface="Google Sans Text"/>
              <a:cs typeface="Google Sans Text"/>
              <a:sym typeface="Google Sans Text"/>
            </a:endParaRPr>
          </a:p>
        </p:txBody>
      </p:sp>
      <p:sp>
        <p:nvSpPr>
          <p:cNvPr id="537" name="Google Shape;537;p44"/>
          <p:cNvSpPr/>
          <p:nvPr/>
        </p:nvSpPr>
        <p:spPr>
          <a:xfrm>
            <a:off x="6037583" y="772040"/>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24</a:t>
            </a:r>
            <a:endParaRPr b="1" sz="600">
              <a:solidFill>
                <a:srgbClr val="FFFFFF"/>
              </a:solidFill>
              <a:latin typeface="Google Sans Text"/>
              <a:ea typeface="Google Sans Text"/>
              <a:cs typeface="Google Sans Text"/>
              <a:sym typeface="Google Sans Text"/>
            </a:endParaRPr>
          </a:p>
        </p:txBody>
      </p:sp>
      <p:sp>
        <p:nvSpPr>
          <p:cNvPr id="538" name="Google Shape;538;p44"/>
          <p:cNvSpPr/>
          <p:nvPr/>
        </p:nvSpPr>
        <p:spPr>
          <a:xfrm>
            <a:off x="2693476" y="3097464"/>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539" name="Google Shape;539;p44"/>
          <p:cNvSpPr/>
          <p:nvPr/>
        </p:nvSpPr>
        <p:spPr>
          <a:xfrm>
            <a:off x="2502151" y="1320599"/>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
        <p:nvSpPr>
          <p:cNvPr id="540" name="Google Shape;540;p44"/>
          <p:cNvSpPr/>
          <p:nvPr/>
        </p:nvSpPr>
        <p:spPr>
          <a:xfrm>
            <a:off x="2667126" y="1286616"/>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6</a:t>
            </a:r>
            <a:endParaRPr b="1" sz="600">
              <a:solidFill>
                <a:srgbClr val="FFFFFF"/>
              </a:solidFill>
              <a:latin typeface="Google Sans Text"/>
              <a:ea typeface="Google Sans Text"/>
              <a:cs typeface="Google Sans Text"/>
              <a:sym typeface="Google Sans Text"/>
            </a:endParaRPr>
          </a:p>
        </p:txBody>
      </p:sp>
      <p:sp>
        <p:nvSpPr>
          <p:cNvPr id="541" name="Google Shape;541;p44"/>
          <p:cNvSpPr/>
          <p:nvPr/>
        </p:nvSpPr>
        <p:spPr>
          <a:xfrm>
            <a:off x="2832100" y="1267955"/>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7</a:t>
            </a:r>
            <a:endParaRPr b="1" sz="600">
              <a:solidFill>
                <a:srgbClr val="FFFFFF"/>
              </a:solidFill>
              <a:latin typeface="Google Sans Text"/>
              <a:ea typeface="Google Sans Text"/>
              <a:cs typeface="Google Sans Text"/>
              <a:sym typeface="Google Sans Text"/>
            </a:endParaRPr>
          </a:p>
        </p:txBody>
      </p:sp>
      <p:sp>
        <p:nvSpPr>
          <p:cNvPr id="542" name="Google Shape;542;p44"/>
          <p:cNvSpPr/>
          <p:nvPr/>
        </p:nvSpPr>
        <p:spPr>
          <a:xfrm>
            <a:off x="2972750" y="1236841"/>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8</a:t>
            </a:r>
            <a:endParaRPr b="1" sz="600">
              <a:solidFill>
                <a:srgbClr val="FFFFFF"/>
              </a:solidFill>
              <a:latin typeface="Google Sans Text"/>
              <a:ea typeface="Google Sans Text"/>
              <a:cs typeface="Google Sans Text"/>
              <a:sym typeface="Google Sans Text"/>
            </a:endParaRPr>
          </a:p>
        </p:txBody>
      </p:sp>
      <p:sp>
        <p:nvSpPr>
          <p:cNvPr id="543" name="Google Shape;543;p44"/>
          <p:cNvSpPr/>
          <p:nvPr/>
        </p:nvSpPr>
        <p:spPr>
          <a:xfrm>
            <a:off x="3186006" y="1151193"/>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9</a:t>
            </a:r>
            <a:endParaRPr b="1" sz="600">
              <a:solidFill>
                <a:srgbClr val="FFFFFF"/>
              </a:solidFill>
              <a:latin typeface="Google Sans Text"/>
              <a:ea typeface="Google Sans Text"/>
              <a:cs typeface="Google Sans Text"/>
              <a:sym typeface="Google Sans Text"/>
            </a:endParaRPr>
          </a:p>
        </p:txBody>
      </p:sp>
      <p:sp>
        <p:nvSpPr>
          <p:cNvPr id="544" name="Google Shape;544;p44"/>
          <p:cNvSpPr/>
          <p:nvPr/>
        </p:nvSpPr>
        <p:spPr>
          <a:xfrm>
            <a:off x="3343828" y="1132712"/>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10</a:t>
            </a:r>
            <a:endParaRPr b="1" sz="600">
              <a:solidFill>
                <a:srgbClr val="FFFFFF"/>
              </a:solidFill>
              <a:latin typeface="Google Sans Text"/>
              <a:ea typeface="Google Sans Text"/>
              <a:cs typeface="Google Sans Text"/>
              <a:sym typeface="Google Sans Text"/>
            </a:endParaRPr>
          </a:p>
        </p:txBody>
      </p:sp>
      <p:sp>
        <p:nvSpPr>
          <p:cNvPr id="545" name="Google Shape;545;p44"/>
          <p:cNvSpPr/>
          <p:nvPr/>
        </p:nvSpPr>
        <p:spPr>
          <a:xfrm>
            <a:off x="6515781" y="772033"/>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27</a:t>
            </a:r>
            <a:endParaRPr b="1" sz="600">
              <a:solidFill>
                <a:srgbClr val="FFFFFF"/>
              </a:solidFill>
              <a:latin typeface="Google Sans Text"/>
              <a:ea typeface="Google Sans Text"/>
              <a:cs typeface="Google Sans Text"/>
              <a:sym typeface="Google Sans Text"/>
            </a:endParaRPr>
          </a:p>
        </p:txBody>
      </p:sp>
      <p:sp>
        <p:nvSpPr>
          <p:cNvPr id="546" name="Google Shape;546;p44"/>
          <p:cNvSpPr/>
          <p:nvPr/>
        </p:nvSpPr>
        <p:spPr>
          <a:xfrm>
            <a:off x="6760275" y="772033"/>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28</a:t>
            </a:r>
            <a:endParaRPr b="1" sz="600">
              <a:solidFill>
                <a:srgbClr val="FFFFFF"/>
              </a:solidFill>
              <a:latin typeface="Google Sans Text"/>
              <a:ea typeface="Google Sans Text"/>
              <a:cs typeface="Google Sans Text"/>
              <a:sym typeface="Google Sans Text"/>
            </a:endParaRPr>
          </a:p>
        </p:txBody>
      </p:sp>
      <p:sp>
        <p:nvSpPr>
          <p:cNvPr id="547" name="Google Shape;547;p44"/>
          <p:cNvSpPr/>
          <p:nvPr/>
        </p:nvSpPr>
        <p:spPr>
          <a:xfrm>
            <a:off x="7208954" y="715776"/>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29</a:t>
            </a:r>
            <a:endParaRPr b="1" sz="600">
              <a:solidFill>
                <a:srgbClr val="FFFFFF"/>
              </a:solidFill>
              <a:latin typeface="Google Sans Text"/>
              <a:ea typeface="Google Sans Text"/>
              <a:cs typeface="Google Sans Text"/>
              <a:sym typeface="Google Sans Text"/>
            </a:endParaRPr>
          </a:p>
        </p:txBody>
      </p:sp>
      <p:sp>
        <p:nvSpPr>
          <p:cNvPr id="548" name="Google Shape;548;p44"/>
          <p:cNvSpPr/>
          <p:nvPr/>
        </p:nvSpPr>
        <p:spPr>
          <a:xfrm>
            <a:off x="7784540" y="593725"/>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729</a:t>
            </a:r>
            <a:endParaRPr b="1" sz="600">
              <a:solidFill>
                <a:srgbClr val="FFFFFF"/>
              </a:solidFill>
              <a:latin typeface="Google Sans Text"/>
              <a:ea typeface="Google Sans Text"/>
              <a:cs typeface="Google Sans Text"/>
              <a:sym typeface="Google Sans Text"/>
            </a:endParaRPr>
          </a:p>
          <a:p>
            <a:pPr indent="0" lvl="0" marL="0" rtl="0" algn="ctr">
              <a:spcBef>
                <a:spcPts val="0"/>
              </a:spcBef>
              <a:spcAft>
                <a:spcPts val="0"/>
              </a:spcAft>
              <a:buNone/>
            </a:pPr>
            <a:r>
              <a:t/>
            </a:r>
            <a:endParaRPr b="1" sz="600">
              <a:solidFill>
                <a:srgbClr val="FFFFFF"/>
              </a:solidFill>
              <a:latin typeface="Google Sans Text"/>
              <a:ea typeface="Google Sans Text"/>
              <a:cs typeface="Google Sans Text"/>
              <a:sym typeface="Google Sans Text"/>
            </a:endParaRPr>
          </a:p>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30</a:t>
            </a:r>
            <a:endParaRPr b="1" sz="600">
              <a:solidFill>
                <a:srgbClr val="FFFFFF"/>
              </a:solidFill>
              <a:latin typeface="Google Sans Text"/>
              <a:ea typeface="Google Sans Text"/>
              <a:cs typeface="Google Sans Text"/>
              <a:sym typeface="Google Sans Text"/>
            </a:endParaRPr>
          </a:p>
          <a:p>
            <a:pPr indent="0" lvl="0" marL="0" rtl="0" algn="ctr">
              <a:spcBef>
                <a:spcPts val="0"/>
              </a:spcBef>
              <a:spcAft>
                <a:spcPts val="0"/>
              </a:spcAft>
              <a:buNone/>
            </a:pPr>
            <a:r>
              <a:t/>
            </a:r>
            <a:endParaRPr b="1" sz="600">
              <a:solidFill>
                <a:srgbClr val="FFFFFF"/>
              </a:solidFill>
              <a:latin typeface="Google Sans Text"/>
              <a:ea typeface="Google Sans Text"/>
              <a:cs typeface="Google Sans Text"/>
              <a:sym typeface="Google Sans Text"/>
            </a:endParaRPr>
          </a:p>
          <a:p>
            <a:pPr indent="0" lvl="0" marL="0" rtl="0" algn="ctr">
              <a:spcBef>
                <a:spcPts val="0"/>
              </a:spcBef>
              <a:spcAft>
                <a:spcPts val="0"/>
              </a:spcAft>
              <a:buNone/>
            </a:pPr>
            <a:r>
              <a:t/>
            </a:r>
            <a:endParaRPr b="1" sz="600">
              <a:solidFill>
                <a:srgbClr val="FFFFFF"/>
              </a:solidFill>
              <a:latin typeface="Google Sans Text"/>
              <a:ea typeface="Google Sans Text"/>
              <a:cs typeface="Google Sans Text"/>
              <a:sym typeface="Google Sans Text"/>
            </a:endParaRPr>
          </a:p>
          <a:p>
            <a:pPr indent="0" lvl="0" marL="0" rtl="0" algn="ctr">
              <a:spcBef>
                <a:spcPts val="0"/>
              </a:spcBef>
              <a:spcAft>
                <a:spcPts val="0"/>
              </a:spcAft>
              <a:buNone/>
            </a:pPr>
            <a:r>
              <a:t/>
            </a:r>
            <a:endParaRPr b="1" sz="600">
              <a:solidFill>
                <a:srgbClr val="FFFFFF"/>
              </a:solidFill>
              <a:latin typeface="Google Sans Text"/>
              <a:ea typeface="Google Sans Text"/>
              <a:cs typeface="Google Sans Text"/>
              <a:sym typeface="Google Sans Text"/>
            </a:endParaRPr>
          </a:p>
        </p:txBody>
      </p:sp>
      <p:sp>
        <p:nvSpPr>
          <p:cNvPr id="549" name="Google Shape;549;p44"/>
          <p:cNvSpPr/>
          <p:nvPr/>
        </p:nvSpPr>
        <p:spPr>
          <a:xfrm>
            <a:off x="6628202" y="3019726"/>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31</a:t>
            </a:r>
            <a:endParaRPr b="1" sz="600">
              <a:solidFill>
                <a:srgbClr val="FFFFFF"/>
              </a:solidFill>
              <a:latin typeface="Google Sans Text"/>
              <a:ea typeface="Google Sans Text"/>
              <a:cs typeface="Google Sans Text"/>
              <a:sym typeface="Google Sans Text"/>
            </a:endParaRPr>
          </a:p>
        </p:txBody>
      </p:sp>
      <p:sp>
        <p:nvSpPr>
          <p:cNvPr id="550" name="Google Shape;550;p44"/>
          <p:cNvSpPr/>
          <p:nvPr/>
        </p:nvSpPr>
        <p:spPr>
          <a:xfrm>
            <a:off x="6155498" y="3019726"/>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32</a:t>
            </a:r>
            <a:endParaRPr b="1" sz="600">
              <a:solidFill>
                <a:srgbClr val="FFFFFF"/>
              </a:solidFill>
              <a:latin typeface="Google Sans Text"/>
              <a:ea typeface="Google Sans Text"/>
              <a:cs typeface="Google Sans Text"/>
              <a:sym typeface="Google Sans Text"/>
            </a:endParaRPr>
          </a:p>
        </p:txBody>
      </p:sp>
      <p:sp>
        <p:nvSpPr>
          <p:cNvPr id="551" name="Google Shape;551;p44"/>
          <p:cNvSpPr/>
          <p:nvPr/>
        </p:nvSpPr>
        <p:spPr>
          <a:xfrm>
            <a:off x="5795522" y="3189229"/>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33</a:t>
            </a:r>
            <a:endParaRPr b="1" sz="600">
              <a:solidFill>
                <a:srgbClr val="FFFFFF"/>
              </a:solidFill>
              <a:latin typeface="Google Sans Text"/>
              <a:ea typeface="Google Sans Text"/>
              <a:cs typeface="Google Sans Text"/>
              <a:sym typeface="Google Sans Text"/>
            </a:endParaRPr>
          </a:p>
        </p:txBody>
      </p:sp>
      <p:sp>
        <p:nvSpPr>
          <p:cNvPr id="552" name="Google Shape;552;p44"/>
          <p:cNvSpPr/>
          <p:nvPr/>
        </p:nvSpPr>
        <p:spPr>
          <a:xfrm>
            <a:off x="5505788" y="3189229"/>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34</a:t>
            </a:r>
            <a:endParaRPr b="1" sz="600">
              <a:solidFill>
                <a:srgbClr val="FFFFFF"/>
              </a:solidFill>
              <a:latin typeface="Google Sans Text"/>
              <a:ea typeface="Google Sans Text"/>
              <a:cs typeface="Google Sans Text"/>
              <a:sym typeface="Google Sans Text"/>
            </a:endParaRPr>
          </a:p>
        </p:txBody>
      </p:sp>
      <p:sp>
        <p:nvSpPr>
          <p:cNvPr id="553" name="Google Shape;553;p44"/>
          <p:cNvSpPr/>
          <p:nvPr/>
        </p:nvSpPr>
        <p:spPr>
          <a:xfrm>
            <a:off x="5216053" y="3270684"/>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35</a:t>
            </a:r>
            <a:endParaRPr b="1" sz="600">
              <a:solidFill>
                <a:srgbClr val="FFFFFF"/>
              </a:solidFill>
              <a:latin typeface="Google Sans Text"/>
              <a:ea typeface="Google Sans Text"/>
              <a:cs typeface="Google Sans Text"/>
              <a:sym typeface="Google Sans Text"/>
            </a:endParaRPr>
          </a:p>
        </p:txBody>
      </p:sp>
      <p:sp>
        <p:nvSpPr>
          <p:cNvPr id="554" name="Google Shape;554;p44"/>
          <p:cNvSpPr/>
          <p:nvPr/>
        </p:nvSpPr>
        <p:spPr>
          <a:xfrm>
            <a:off x="4828858" y="3359821"/>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36</a:t>
            </a:r>
            <a:endParaRPr b="1" sz="600">
              <a:solidFill>
                <a:srgbClr val="FFFFFF"/>
              </a:solidFill>
              <a:latin typeface="Google Sans Text"/>
              <a:ea typeface="Google Sans Text"/>
              <a:cs typeface="Google Sans Text"/>
              <a:sym typeface="Google Sans Text"/>
            </a:endParaRPr>
          </a:p>
        </p:txBody>
      </p:sp>
      <p:sp>
        <p:nvSpPr>
          <p:cNvPr id="555" name="Google Shape;555;p44"/>
          <p:cNvSpPr/>
          <p:nvPr/>
        </p:nvSpPr>
        <p:spPr>
          <a:xfrm>
            <a:off x="4462118" y="3401858"/>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37</a:t>
            </a:r>
            <a:endParaRPr b="1" sz="600">
              <a:solidFill>
                <a:srgbClr val="FFFFFF"/>
              </a:solidFill>
              <a:latin typeface="Google Sans Text"/>
              <a:ea typeface="Google Sans Text"/>
              <a:cs typeface="Google Sans Text"/>
              <a:sym typeface="Google Sans Text"/>
            </a:endParaRPr>
          </a:p>
        </p:txBody>
      </p:sp>
      <p:sp>
        <p:nvSpPr>
          <p:cNvPr id="556" name="Google Shape;556;p44"/>
          <p:cNvSpPr/>
          <p:nvPr/>
        </p:nvSpPr>
        <p:spPr>
          <a:xfrm>
            <a:off x="3704666" y="3459440"/>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38</a:t>
            </a:r>
            <a:endParaRPr b="1" sz="600">
              <a:solidFill>
                <a:srgbClr val="FFFFFF"/>
              </a:solidFill>
              <a:latin typeface="Google Sans Text"/>
              <a:ea typeface="Google Sans Text"/>
              <a:cs typeface="Google Sans Text"/>
              <a:sym typeface="Google Sans Text"/>
            </a:endParaRPr>
          </a:p>
        </p:txBody>
      </p:sp>
      <p:sp>
        <p:nvSpPr>
          <p:cNvPr id="557" name="Google Shape;557;p44"/>
          <p:cNvSpPr/>
          <p:nvPr/>
        </p:nvSpPr>
        <p:spPr>
          <a:xfrm>
            <a:off x="3308701" y="3472873"/>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39</a:t>
            </a:r>
            <a:endParaRPr b="1" sz="600">
              <a:solidFill>
                <a:srgbClr val="FFFFFF"/>
              </a:solidFill>
              <a:latin typeface="Google Sans Text"/>
              <a:ea typeface="Google Sans Text"/>
              <a:cs typeface="Google Sans Text"/>
              <a:sym typeface="Google Sans Text"/>
            </a:endParaRPr>
          </a:p>
        </p:txBody>
      </p:sp>
      <p:sp>
        <p:nvSpPr>
          <p:cNvPr id="558" name="Google Shape;558;p44"/>
          <p:cNvSpPr/>
          <p:nvPr/>
        </p:nvSpPr>
        <p:spPr>
          <a:xfrm>
            <a:off x="3083563" y="3382523"/>
            <a:ext cx="160800" cy="1872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40</a:t>
            </a:r>
            <a:endParaRPr b="1" sz="600">
              <a:solidFill>
                <a:srgbClr val="FFFFFF"/>
              </a:solidFill>
              <a:latin typeface="Google Sans Text"/>
              <a:ea typeface="Google Sans Text"/>
              <a:cs typeface="Google Sans Text"/>
              <a:sym typeface="Google Sans Text"/>
            </a:endParaRPr>
          </a:p>
        </p:txBody>
      </p:sp>
      <p:sp>
        <p:nvSpPr>
          <p:cNvPr id="559" name="Google Shape;559;p44"/>
          <p:cNvSpPr/>
          <p:nvPr/>
        </p:nvSpPr>
        <p:spPr>
          <a:xfrm>
            <a:off x="2889554" y="3420133"/>
            <a:ext cx="144900" cy="1497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41</a:t>
            </a:r>
            <a:endParaRPr b="1" sz="600">
              <a:solidFill>
                <a:srgbClr val="FFFFFF"/>
              </a:solidFill>
              <a:latin typeface="Google Sans Text"/>
              <a:ea typeface="Google Sans Text"/>
              <a:cs typeface="Google Sans Text"/>
              <a:sym typeface="Google Sans Text"/>
            </a:endParaRPr>
          </a:p>
        </p:txBody>
      </p:sp>
      <p:sp>
        <p:nvSpPr>
          <p:cNvPr id="560" name="Google Shape;560;p44"/>
          <p:cNvSpPr txBox="1"/>
          <p:nvPr/>
        </p:nvSpPr>
        <p:spPr>
          <a:xfrm>
            <a:off x="865976" y="3902400"/>
            <a:ext cx="1217400" cy="1248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US" sz="900">
                <a:solidFill>
                  <a:srgbClr val="202124"/>
                </a:solidFill>
                <a:latin typeface="Google Sans SemiBold"/>
                <a:ea typeface="Google Sans SemiBold"/>
                <a:cs typeface="Google Sans SemiBold"/>
                <a:sym typeface="Google Sans SemiBold"/>
              </a:rPr>
              <a:t>Pixel 9 Part ID</a:t>
            </a:r>
            <a:endParaRPr sz="900">
              <a:solidFill>
                <a:srgbClr val="202124"/>
              </a:solidFill>
              <a:latin typeface="Google Sans SemiBold"/>
              <a:ea typeface="Google Sans SemiBold"/>
              <a:cs typeface="Google Sans SemiBold"/>
              <a:sym typeface="Google Sans SemiBold"/>
            </a:endParaRPr>
          </a:p>
        </p:txBody>
      </p:sp>
      <p:graphicFrame>
        <p:nvGraphicFramePr>
          <p:cNvPr id="561" name="Google Shape;561;p44"/>
          <p:cNvGraphicFramePr/>
          <p:nvPr/>
        </p:nvGraphicFramePr>
        <p:xfrm>
          <a:off x="845075" y="4061381"/>
          <a:ext cx="3000000" cy="3000000"/>
        </p:xfrm>
        <a:graphic>
          <a:graphicData uri="http://schemas.openxmlformats.org/drawingml/2006/table">
            <a:tbl>
              <a:tblPr>
                <a:noFill/>
                <a:tableStyleId>{86B9A5D2-F66F-4A52-8F84-32D864BECDE1}</a:tableStyleId>
              </a:tblPr>
              <a:tblGrid>
                <a:gridCol w="291450"/>
                <a:gridCol w="901100"/>
                <a:gridCol w="291450"/>
                <a:gridCol w="897700"/>
                <a:gridCol w="291450"/>
                <a:gridCol w="897700"/>
                <a:gridCol w="291450"/>
                <a:gridCol w="897700"/>
                <a:gridCol w="291450"/>
                <a:gridCol w="957775"/>
                <a:gridCol w="291450"/>
                <a:gridCol w="1003000"/>
              </a:tblGrid>
              <a:tr h="47475">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Display module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8</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P-sensor foam</a:t>
                      </a:r>
                      <a:endParaRPr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15</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mmWave module</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600">
                          <a:latin typeface="Google Sans Text"/>
                          <a:ea typeface="Google Sans Text"/>
                          <a:cs typeface="Google Sans Text"/>
                          <a:sym typeface="Google Sans Text"/>
                        </a:rPr>
                        <a:t>22</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Flam left tape</a:t>
                      </a:r>
                      <a:endParaRPr sz="600">
                        <a:solidFill>
                          <a:srgbClr val="24A863"/>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600">
                          <a:latin typeface="Google Sans Text"/>
                          <a:ea typeface="Google Sans Text"/>
                          <a:cs typeface="Google Sans Text"/>
                          <a:sym typeface="Google Sans Text"/>
                        </a:rPr>
                        <a:t>29</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BG adhesive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latin typeface="Google Sans Text"/>
                          <a:ea typeface="Google Sans Text"/>
                          <a:cs typeface="Google Sans Text"/>
                          <a:sym typeface="Google Sans Text"/>
                        </a:rPr>
                        <a:t>36</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RJ flex</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47475">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600">
                          <a:solidFill>
                            <a:srgbClr val="202124"/>
                          </a:solidFill>
                          <a:latin typeface="Google Sans Text"/>
                          <a:ea typeface="Google Sans Text"/>
                          <a:cs typeface="Google Sans Text"/>
                          <a:sym typeface="Google Sans Text"/>
                        </a:rPr>
                        <a:t>Display adhesive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9</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Logic board</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16</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Top speaker</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23</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NFC/WLC cowling</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30</a:t>
                      </a:r>
                      <a:endParaRPr sz="5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BG Sub</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latin typeface="Google Sans Text"/>
                          <a:ea typeface="Google Sans Text"/>
                          <a:cs typeface="Google Sans Text"/>
                          <a:sym typeface="Google Sans Text"/>
                        </a:rPr>
                        <a:t>37</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DJ flex</a:t>
                      </a:r>
                      <a:endParaRPr b="1" sz="600">
                        <a:solidFill>
                          <a:schemeClr val="accent6"/>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47475">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3</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chemeClr val="dk1"/>
                          </a:solidFill>
                          <a:latin typeface="Google Sans Text"/>
                          <a:ea typeface="Google Sans Text"/>
                          <a:cs typeface="Google Sans Text"/>
                          <a:sym typeface="Google Sans Text"/>
                        </a:rPr>
                        <a:t>Enclosure</a:t>
                      </a:r>
                      <a:endParaRPr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10</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FCAM FoF</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17</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Top speaker FoF</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t>24</a:t>
                      </a:r>
                      <a:endParaRPr b="1" sz="6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Adhesive</a:t>
                      </a:r>
                      <a:r>
                        <a:rPr lang="en-US" sz="600">
                          <a:latin typeface="Google Sans Text"/>
                          <a:ea typeface="Google Sans Text"/>
                          <a:cs typeface="Google Sans Text"/>
                          <a:sym typeface="Google Sans Text"/>
                        </a:rPr>
                        <a:t> BG SC</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 31</a:t>
                      </a:r>
                      <a:endParaRPr b="1"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Screw</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latin typeface="Google Sans Text"/>
                          <a:ea typeface="Google Sans Text"/>
                          <a:cs typeface="Google Sans Text"/>
                          <a:sym typeface="Google Sans Text"/>
                        </a:rPr>
                        <a:t>38</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Battery</a:t>
                      </a:r>
                      <a:endParaRPr b="1" sz="600">
                        <a:solidFill>
                          <a:schemeClr val="accent6"/>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47475">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4</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Display cowling</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11</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Cable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18</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TIM SOC</a:t>
                      </a:r>
                      <a:endParaRPr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25</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Adhesive</a:t>
                      </a:r>
                      <a:r>
                        <a:rPr lang="en-US" sz="600">
                          <a:latin typeface="Google Sans Text"/>
                          <a:ea typeface="Google Sans Text"/>
                          <a:cs typeface="Google Sans Text"/>
                          <a:sym typeface="Google Sans Text"/>
                        </a:rPr>
                        <a:t> flam FSS</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 32</a:t>
                      </a:r>
                      <a:endParaRPr sz="500">
                        <a:solidFill>
                          <a:srgbClr val="24A863"/>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DJ flex tape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latin typeface="Google Sans Text"/>
                          <a:ea typeface="Google Sans Text"/>
                          <a:cs typeface="Google Sans Text"/>
                          <a:sym typeface="Google Sans Text"/>
                        </a:rPr>
                        <a:t>39</a:t>
                      </a:r>
                      <a:endParaRPr sz="5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Bottom speaker</a:t>
                      </a:r>
                      <a:endParaRPr b="1" sz="6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47475">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5</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600">
                          <a:solidFill>
                            <a:srgbClr val="202124"/>
                          </a:solidFill>
                          <a:latin typeface="Google Sans Text"/>
                          <a:ea typeface="Google Sans Text"/>
                          <a:cs typeface="Google Sans Text"/>
                          <a:sym typeface="Google Sans Text"/>
                        </a:rPr>
                        <a:t>Speaker clip</a:t>
                      </a:r>
                      <a:endParaRPr sz="7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12</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Heatsink-mmWave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19</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F</a:t>
                      </a:r>
                      <a:r>
                        <a:rPr lang="en-US" sz="600">
                          <a:solidFill>
                            <a:srgbClr val="202124"/>
                          </a:solidFill>
                          <a:latin typeface="Google Sans Text"/>
                          <a:ea typeface="Google Sans Text"/>
                          <a:cs typeface="Google Sans Text"/>
                          <a:sym typeface="Google Sans Text"/>
                        </a:rPr>
                        <a:t>CAM</a:t>
                      </a:r>
                      <a:endParaRPr sz="8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26</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Flam FSS flex</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 33</a:t>
                      </a:r>
                      <a:endParaRPr sz="5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CLB cowling</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latin typeface="Google Sans Text"/>
                          <a:ea typeface="Google Sans Text"/>
                          <a:cs typeface="Google Sans Text"/>
                          <a:sym typeface="Google Sans Text"/>
                        </a:rPr>
                        <a:t>40</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Vibrator pad</a:t>
                      </a:r>
                      <a:endParaRPr b="1"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136700">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6</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ANT4 board</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13</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mmWave tim</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solidFill>
                            <a:srgbClr val="202124"/>
                          </a:solidFill>
                          <a:latin typeface="Google Sans Text"/>
                          <a:ea typeface="Google Sans Text"/>
                          <a:cs typeface="Google Sans Text"/>
                          <a:sym typeface="Google Sans Text"/>
                        </a:rPr>
                        <a:t>20</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RCAM</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27</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FSS flex tape</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 34</a:t>
                      </a:r>
                      <a:endParaRPr sz="5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SIM tray</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latin typeface="Google Sans Text"/>
                          <a:ea typeface="Google Sans Text"/>
                          <a:cs typeface="Google Sans Text"/>
                          <a:sym typeface="Google Sans Text"/>
                        </a:rPr>
                        <a:t>41</a:t>
                      </a:r>
                      <a:endParaRPr sz="5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Vibrator</a:t>
                      </a:r>
                      <a:endParaRPr sz="5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143975">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7</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ANT4 cowling</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14</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mmWave flex</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21</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chemeClr val="dk1"/>
                          </a:solidFill>
                          <a:latin typeface="Google Sans Text"/>
                          <a:ea typeface="Google Sans Text"/>
                          <a:cs typeface="Google Sans Text"/>
                          <a:sym typeface="Google Sans Text"/>
                        </a:rPr>
                        <a:t>LDAF flex</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latin typeface="Google Sans Text"/>
                          <a:ea typeface="Google Sans Text"/>
                          <a:cs typeface="Google Sans Text"/>
                          <a:sym typeface="Google Sans Text"/>
                        </a:rPr>
                        <a:t> 28</a:t>
                      </a:r>
                      <a:endParaRPr sz="8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Top cowling</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 35</a:t>
                      </a:r>
                      <a:endParaRPr sz="500">
                        <a:solidFill>
                          <a:srgbClr val="24A863"/>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Chin board</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bl>
          </a:graphicData>
        </a:graphic>
      </p:graphicFrame>
      <p:sp>
        <p:nvSpPr>
          <p:cNvPr id="562" name="Google Shape;562;p44"/>
          <p:cNvSpPr txBox="1"/>
          <p:nvPr>
            <p:ph idx="4294967295" type="sldNum"/>
          </p:nvPr>
        </p:nvSpPr>
        <p:spPr>
          <a:xfrm>
            <a:off x="8180252" y="477643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DSPA Template - 2024 [Mar 19] @jgrondie">
  <a:themeElements>
    <a:clrScheme name="Simple Light">
      <a:dk1>
        <a:srgbClr val="282A2E"/>
      </a:dk1>
      <a:lt1>
        <a:srgbClr val="80868B"/>
      </a:lt1>
      <a:dk2>
        <a:srgbClr val="F8F9FA"/>
      </a:dk2>
      <a:lt2>
        <a:srgbClr val="5F9BF5"/>
      </a:lt2>
      <a:accent1>
        <a:srgbClr val="80E57E"/>
      </a:accent1>
      <a:accent2>
        <a:srgbClr val="F0FB60"/>
      </a:accent2>
      <a:accent3>
        <a:srgbClr val="F8705E"/>
      </a:accent3>
      <a:accent4>
        <a:srgbClr val="F3F5FC"/>
      </a:accent4>
      <a:accent5>
        <a:srgbClr val="E7E3DC"/>
      </a:accent5>
      <a:accent6>
        <a:srgbClr val="C7CCC1"/>
      </a:accent6>
      <a:hlink>
        <a:srgbClr val="1F86F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3A9A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023 Google HW Repair Template – @jgrondie">
  <a:themeElements>
    <a:clrScheme name="Simple Light">
      <a:dk1>
        <a:srgbClr val="202124"/>
      </a:dk1>
      <a:lt1>
        <a:srgbClr val="80868D"/>
      </a:lt1>
      <a:dk2>
        <a:srgbClr val="EEEBE9"/>
      </a:dk2>
      <a:lt2>
        <a:srgbClr val="F7F6F5"/>
      </a:lt2>
      <a:accent1>
        <a:srgbClr val="EDF9BB"/>
      </a:accent1>
      <a:accent2>
        <a:srgbClr val="F5FFC8"/>
      </a:accent2>
      <a:accent3>
        <a:srgbClr val="5593F7"/>
      </a:accent3>
      <a:accent4>
        <a:srgbClr val="25A862"/>
      </a:accent4>
      <a:accent5>
        <a:srgbClr val="EA4335"/>
      </a:accent5>
      <a:accent6>
        <a:srgbClr val="202124"/>
      </a:accent6>
      <a:hlink>
        <a:srgbClr val="20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Google Repair Template – @jgrondie">
  <a:themeElements>
    <a:clrScheme name="Simple Light">
      <a:dk1>
        <a:srgbClr val="202124"/>
      </a:dk1>
      <a:lt1>
        <a:srgbClr val="80868D"/>
      </a:lt1>
      <a:dk2>
        <a:srgbClr val="EEEBE9"/>
      </a:dk2>
      <a:lt2>
        <a:srgbClr val="F7F6F5"/>
      </a:lt2>
      <a:accent1>
        <a:srgbClr val="EDF9BB"/>
      </a:accent1>
      <a:accent2>
        <a:srgbClr val="F5FFC8"/>
      </a:accent2>
      <a:accent3>
        <a:srgbClr val="5593F7"/>
      </a:accent3>
      <a:accent4>
        <a:srgbClr val="25A862"/>
      </a:accent4>
      <a:accent5>
        <a:srgbClr val="EA4335"/>
      </a:accent5>
      <a:accent6>
        <a:srgbClr val="202124"/>
      </a:accent6>
      <a:hlink>
        <a:srgbClr val="20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