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79" r:id="rId5"/>
    <p:sldMasterId id="2147483680" r:id="rId6"/>
    <p:sldMasterId id="2147483681" r:id="rId7"/>
    <p:sldMasterId id="2147483682"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Lst>
  <p:sldSz cy="5143500" cx="9144000"/>
  <p:notesSz cx="8001000" cy="10287000"/>
  <p:embeddedFontLst>
    <p:embeddedFont>
      <p:font typeface="Google Sans SemiBold"/>
      <p:regular r:id="rId42"/>
      <p:bold r:id="rId43"/>
      <p:italic r:id="rId44"/>
      <p:boldItalic r:id="rId45"/>
    </p:embeddedFont>
    <p:embeddedFont>
      <p:font typeface="Google Sans"/>
      <p:regular r:id="rId46"/>
      <p:bold r:id="rId47"/>
      <p:italic r:id="rId48"/>
      <p:boldItalic r:id="rId49"/>
    </p:embeddedFont>
    <p:embeddedFont>
      <p:font typeface="Google Sans Medium"/>
      <p:regular r:id="rId50"/>
      <p:bold r:id="rId51"/>
      <p:italic r:id="rId52"/>
      <p:boldItalic r:id="rId53"/>
    </p:embeddedFont>
    <p:embeddedFont>
      <p:font typeface="Google Sans Text"/>
      <p:regular r:id="rId54"/>
      <p:bold r:id="rId55"/>
      <p:italic r:id="rId56"/>
      <p:boldItalic r:id="rId57"/>
    </p:embeddedFont>
    <p:embeddedFont>
      <p:font typeface="Google Sans Text Medium"/>
      <p:regular r:id="rId58"/>
      <p:bold r:id="rId59"/>
      <p:italic r:id="rId60"/>
      <p:boldItalic r:id="rId6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3" name="Scott Shackelford"/>
  <p:cmAuthor clrIdx="1" id="1" initials="" lastIdx="1" name="Ted Briggs"/>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6B9A5D2-F66F-4A52-8F84-32D864BECDE1}">
  <a:tblStyle styleId="{86B9A5D2-F66F-4A52-8F84-32D864BECDE1}"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1.xml"/><Relationship Id="rId42" Type="http://schemas.openxmlformats.org/officeDocument/2006/relationships/font" Target="fonts/GoogleSansSemiBold-regular.fntdata"/><Relationship Id="rId41" Type="http://schemas.openxmlformats.org/officeDocument/2006/relationships/slide" Target="slides/slide32.xml"/><Relationship Id="rId44" Type="http://schemas.openxmlformats.org/officeDocument/2006/relationships/font" Target="fonts/GoogleSansSemiBold-italic.fntdata"/><Relationship Id="rId43" Type="http://schemas.openxmlformats.org/officeDocument/2006/relationships/font" Target="fonts/GoogleSansSemiBold-bold.fntdata"/><Relationship Id="rId46" Type="http://schemas.openxmlformats.org/officeDocument/2006/relationships/font" Target="fonts/GoogleSans-regular.fntdata"/><Relationship Id="rId45" Type="http://schemas.openxmlformats.org/officeDocument/2006/relationships/font" Target="fonts/GoogleSansSemiBold-bold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commentAuthors" Target="commentAuthors.xml"/><Relationship Id="rId9" Type="http://schemas.openxmlformats.org/officeDocument/2006/relationships/notesMaster" Target="notesMasters/notesMaster1.xml"/><Relationship Id="rId48" Type="http://schemas.openxmlformats.org/officeDocument/2006/relationships/font" Target="fonts/GoogleSans-italic.fntdata"/><Relationship Id="rId47" Type="http://schemas.openxmlformats.org/officeDocument/2006/relationships/font" Target="fonts/GoogleSans-bold.fntdata"/><Relationship Id="rId49" Type="http://schemas.openxmlformats.org/officeDocument/2006/relationships/font" Target="fonts/GoogleSans-boldItalic.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31" Type="http://schemas.openxmlformats.org/officeDocument/2006/relationships/slide" Target="slides/slide22.xml"/><Relationship Id="rId30" Type="http://schemas.openxmlformats.org/officeDocument/2006/relationships/slide" Target="slides/slide21.xml"/><Relationship Id="rId33" Type="http://schemas.openxmlformats.org/officeDocument/2006/relationships/slide" Target="slides/slide24.xml"/><Relationship Id="rId32" Type="http://schemas.openxmlformats.org/officeDocument/2006/relationships/slide" Target="slides/slide23.xml"/><Relationship Id="rId35" Type="http://schemas.openxmlformats.org/officeDocument/2006/relationships/slide" Target="slides/slide26.xml"/><Relationship Id="rId34" Type="http://schemas.openxmlformats.org/officeDocument/2006/relationships/slide" Target="slides/slide25.xml"/><Relationship Id="rId37" Type="http://schemas.openxmlformats.org/officeDocument/2006/relationships/slide" Target="slides/slide28.xml"/><Relationship Id="rId36" Type="http://schemas.openxmlformats.org/officeDocument/2006/relationships/slide" Target="slides/slide27.xml"/><Relationship Id="rId39" Type="http://schemas.openxmlformats.org/officeDocument/2006/relationships/slide" Target="slides/slide30.xml"/><Relationship Id="rId38" Type="http://schemas.openxmlformats.org/officeDocument/2006/relationships/slide" Target="slides/slide29.xml"/><Relationship Id="rId61" Type="http://schemas.openxmlformats.org/officeDocument/2006/relationships/font" Target="fonts/GoogleSansTextMedium-boldItalic.fntdata"/><Relationship Id="rId20" Type="http://schemas.openxmlformats.org/officeDocument/2006/relationships/slide" Target="slides/slide11.xml"/><Relationship Id="rId22" Type="http://schemas.openxmlformats.org/officeDocument/2006/relationships/slide" Target="slides/slide13.xml"/><Relationship Id="rId21" Type="http://schemas.openxmlformats.org/officeDocument/2006/relationships/slide" Target="slides/slide12.xml"/><Relationship Id="rId24" Type="http://schemas.openxmlformats.org/officeDocument/2006/relationships/slide" Target="slides/slide15.xml"/><Relationship Id="rId23" Type="http://schemas.openxmlformats.org/officeDocument/2006/relationships/slide" Target="slides/slide14.xml"/><Relationship Id="rId60" Type="http://schemas.openxmlformats.org/officeDocument/2006/relationships/font" Target="fonts/GoogleSansTextMedium-italic.fntdata"/><Relationship Id="rId26" Type="http://schemas.openxmlformats.org/officeDocument/2006/relationships/slide" Target="slides/slide17.xml"/><Relationship Id="rId25" Type="http://schemas.openxmlformats.org/officeDocument/2006/relationships/slide" Target="slides/slide16.xml"/><Relationship Id="rId28" Type="http://schemas.openxmlformats.org/officeDocument/2006/relationships/slide" Target="slides/slide19.xml"/><Relationship Id="rId27" Type="http://schemas.openxmlformats.org/officeDocument/2006/relationships/slide" Target="slides/slide18.xml"/><Relationship Id="rId29" Type="http://schemas.openxmlformats.org/officeDocument/2006/relationships/slide" Target="slides/slide20.xml"/><Relationship Id="rId51" Type="http://schemas.openxmlformats.org/officeDocument/2006/relationships/font" Target="fonts/GoogleSansMedium-bold.fntdata"/><Relationship Id="rId50" Type="http://schemas.openxmlformats.org/officeDocument/2006/relationships/font" Target="fonts/GoogleSansMedium-regular.fntdata"/><Relationship Id="rId53" Type="http://schemas.openxmlformats.org/officeDocument/2006/relationships/font" Target="fonts/GoogleSansMedium-boldItalic.fntdata"/><Relationship Id="rId52" Type="http://schemas.openxmlformats.org/officeDocument/2006/relationships/font" Target="fonts/GoogleSansMedium-italic.fntdata"/><Relationship Id="rId11" Type="http://schemas.openxmlformats.org/officeDocument/2006/relationships/slide" Target="slides/slide2.xml"/><Relationship Id="rId55" Type="http://schemas.openxmlformats.org/officeDocument/2006/relationships/font" Target="fonts/GoogleSansText-bold.fntdata"/><Relationship Id="rId10" Type="http://schemas.openxmlformats.org/officeDocument/2006/relationships/slide" Target="slides/slide1.xml"/><Relationship Id="rId54" Type="http://schemas.openxmlformats.org/officeDocument/2006/relationships/font" Target="fonts/GoogleSansText-regular.fntdata"/><Relationship Id="rId13" Type="http://schemas.openxmlformats.org/officeDocument/2006/relationships/slide" Target="slides/slide4.xml"/><Relationship Id="rId57" Type="http://schemas.openxmlformats.org/officeDocument/2006/relationships/font" Target="fonts/GoogleSansText-boldItalic.fntdata"/><Relationship Id="rId12" Type="http://schemas.openxmlformats.org/officeDocument/2006/relationships/slide" Target="slides/slide3.xml"/><Relationship Id="rId56" Type="http://schemas.openxmlformats.org/officeDocument/2006/relationships/font" Target="fonts/GoogleSansText-italic.fntdata"/><Relationship Id="rId15" Type="http://schemas.openxmlformats.org/officeDocument/2006/relationships/slide" Target="slides/slide6.xml"/><Relationship Id="rId59" Type="http://schemas.openxmlformats.org/officeDocument/2006/relationships/font" Target="fonts/GoogleSansTextMedium-bold.fntdata"/><Relationship Id="rId14" Type="http://schemas.openxmlformats.org/officeDocument/2006/relationships/slide" Target="slides/slide5.xml"/><Relationship Id="rId58" Type="http://schemas.openxmlformats.org/officeDocument/2006/relationships/font" Target="fonts/GoogleSansTextMedium-regular.fntdata"/><Relationship Id="rId17" Type="http://schemas.openxmlformats.org/officeDocument/2006/relationships/slide" Target="slides/slide8.xml"/><Relationship Id="rId16" Type="http://schemas.openxmlformats.org/officeDocument/2006/relationships/slide" Target="slides/slide7.xml"/><Relationship Id="rId19" Type="http://schemas.openxmlformats.org/officeDocument/2006/relationships/slide" Target="slides/slide10.xml"/><Relationship Id="rId18" Type="http://schemas.openxmlformats.org/officeDocument/2006/relationships/slide" Target="slides/slide9.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4-09-23T21:15:04.073">
    <p:pos x="1716" y="461"/>
    <p:text>this should go to Google page, not to external page, so in the future if spare parts partner change, we don't need to update this manual
should avoid any references to partners</p:text>
  </p:cm>
  <p:cm authorId="0" idx="2" dt="2024-09-18T16:56:14.914">
    <p:pos x="1716" y="461"/>
    <p:text>https://support.google.com/pixelphone/answer/14257407?sjid=17367599023554260779-NC</p:text>
  </p:cm>
  <p:cm authorId="1" idx="1" dt="2024-09-23T20:56:28.426">
    <p:pos x="1716" y="461"/>
    <p:text>agreed, but let me think this over. I am hesitant to add this to the page because it's a hard to re-type that URL if this gets translated to a PDF</p:text>
  </p:cm>
  <p:cm authorId="0" idx="3" dt="2024-09-23T21:15:04.073">
    <p:pos x="1716" y="461"/>
    <p:text>How about the main page? just add text on what to search for?</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800100" y="4886325"/>
            <a:ext cx="6400800" cy="462915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26f70d956c3_2_185:notes"/>
          <p:cNvSpPr/>
          <p:nvPr>
            <p:ph idx="2" type="sldImg"/>
          </p:nvPr>
        </p:nvSpPr>
        <p:spPr>
          <a:xfrm>
            <a:off x="444850" y="771525"/>
            <a:ext cx="7112100" cy="38577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26f70d956c3_2_185:notes"/>
          <p:cNvSpPr txBox="1"/>
          <p:nvPr>
            <p:ph idx="1" type="body"/>
          </p:nvPr>
        </p:nvSpPr>
        <p:spPr>
          <a:xfrm>
            <a:off x="800100" y="4886325"/>
            <a:ext cx="6400800" cy="462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200">
              <a:solidFill>
                <a:schemeClr val="dk1"/>
              </a:solidFill>
              <a:latin typeface="Google Sans Text"/>
              <a:ea typeface="Google Sans Text"/>
              <a:cs typeface="Google Sans Text"/>
              <a:sym typeface="Google Sans Text"/>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28f359392e4_0_78: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3" name="Google Shape;333;g28f359392e4_0_78: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28f359392e4_0_103: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7" name="Google Shape;347;g28f359392e4_0_103: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28f359392e4_0_92: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57" name="Google Shape;357;g28f359392e4_0_92: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28f359392e4_0_113: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68" name="Google Shape;368;g28f359392e4_0_113: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2ce10d81ed0_0_141: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06" name="Google Shape;406;g2ce10d81ed0_0_141: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2ce10d81ed0_0_1: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30" name="Google Shape;430;g2ce10d81ed0_0_1: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g2ce10d81ed0_0_78: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79" name="Google Shape;479;g2ce10d81ed0_0_78: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28f359392e4_0_280: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14" name="Google Shape;514;g28f359392e4_0_280: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g28f359392e4_0_292: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65" name="Google Shape;565;g28f359392e4_0_292: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g2ff9ca8c512_0_247:notes"/>
          <p:cNvSpPr/>
          <p:nvPr>
            <p:ph idx="2" type="sldImg"/>
          </p:nvPr>
        </p:nvSpPr>
        <p:spPr>
          <a:xfrm>
            <a:off x="444850" y="771525"/>
            <a:ext cx="7112100" cy="3857700"/>
          </a:xfrm>
          <a:custGeom>
            <a:rect b="b" l="l" r="r" t="t"/>
            <a:pathLst>
              <a:path extrusionOk="0" h="120000" w="120000">
                <a:moveTo>
                  <a:pt x="0" y="0"/>
                </a:moveTo>
                <a:lnTo>
                  <a:pt x="120000" y="0"/>
                </a:lnTo>
                <a:lnTo>
                  <a:pt x="120000" y="120000"/>
                </a:lnTo>
                <a:lnTo>
                  <a:pt x="0" y="120000"/>
                </a:lnTo>
                <a:close/>
              </a:path>
            </a:pathLst>
          </a:custGeom>
        </p:spPr>
      </p:sp>
      <p:sp>
        <p:nvSpPr>
          <p:cNvPr id="577" name="Google Shape;577;g2ff9ca8c512_0_247:notes"/>
          <p:cNvSpPr txBox="1"/>
          <p:nvPr>
            <p:ph idx="1" type="body"/>
          </p:nvPr>
        </p:nvSpPr>
        <p:spPr>
          <a:xfrm>
            <a:off x="800100" y="4886325"/>
            <a:ext cx="6400800" cy="462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 name="Shape 695"/>
        <p:cNvGrpSpPr/>
        <p:nvPr/>
      </p:nvGrpSpPr>
      <p:grpSpPr>
        <a:xfrm>
          <a:off x="0" y="0"/>
          <a:ext cx="0" cy="0"/>
          <a:chOff x="0" y="0"/>
          <a:chExt cx="0" cy="0"/>
        </a:xfrm>
      </p:grpSpPr>
      <p:sp>
        <p:nvSpPr>
          <p:cNvPr id="696" name="Google Shape;696;g28f359392e4_0_334: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97" name="Google Shape;697;g28f359392e4_0_334: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g2ce10d81ed0_0_195: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06" name="Google Shape;706;g2ce10d81ed0_0_195: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7" name="Shape 737"/>
        <p:cNvGrpSpPr/>
        <p:nvPr/>
      </p:nvGrpSpPr>
      <p:grpSpPr>
        <a:xfrm>
          <a:off x="0" y="0"/>
          <a:ext cx="0" cy="0"/>
          <a:chOff x="0" y="0"/>
          <a:chExt cx="0" cy="0"/>
        </a:xfrm>
      </p:grpSpPr>
      <p:sp>
        <p:nvSpPr>
          <p:cNvPr id="738" name="Google Shape;738;g28f359392e4_0_377: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39" name="Google Shape;739;g28f359392e4_0_377: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4" name="Shape 754"/>
        <p:cNvGrpSpPr/>
        <p:nvPr/>
      </p:nvGrpSpPr>
      <p:grpSpPr>
        <a:xfrm>
          <a:off x="0" y="0"/>
          <a:ext cx="0" cy="0"/>
          <a:chOff x="0" y="0"/>
          <a:chExt cx="0" cy="0"/>
        </a:xfrm>
      </p:grpSpPr>
      <p:sp>
        <p:nvSpPr>
          <p:cNvPr id="755" name="Google Shape;755;g28f359392e4_0_389: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56" name="Google Shape;756;g28f359392e4_0_389: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1" name="Shape 771"/>
        <p:cNvGrpSpPr/>
        <p:nvPr/>
      </p:nvGrpSpPr>
      <p:grpSpPr>
        <a:xfrm>
          <a:off x="0" y="0"/>
          <a:ext cx="0" cy="0"/>
          <a:chOff x="0" y="0"/>
          <a:chExt cx="0" cy="0"/>
        </a:xfrm>
      </p:grpSpPr>
      <p:sp>
        <p:nvSpPr>
          <p:cNvPr id="772" name="Google Shape;772;g28f359392e4_0_407: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73" name="Google Shape;773;g28f359392e4_0_407: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4" name="Shape 784"/>
        <p:cNvGrpSpPr/>
        <p:nvPr/>
      </p:nvGrpSpPr>
      <p:grpSpPr>
        <a:xfrm>
          <a:off x="0" y="0"/>
          <a:ext cx="0" cy="0"/>
          <a:chOff x="0" y="0"/>
          <a:chExt cx="0" cy="0"/>
        </a:xfrm>
      </p:grpSpPr>
      <p:sp>
        <p:nvSpPr>
          <p:cNvPr id="785" name="Google Shape;785;g28f359392e4_0_419: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86" name="Google Shape;786;g28f359392e4_0_419: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5" name="Shape 795"/>
        <p:cNvGrpSpPr/>
        <p:nvPr/>
      </p:nvGrpSpPr>
      <p:grpSpPr>
        <a:xfrm>
          <a:off x="0" y="0"/>
          <a:ext cx="0" cy="0"/>
          <a:chOff x="0" y="0"/>
          <a:chExt cx="0" cy="0"/>
        </a:xfrm>
      </p:grpSpPr>
      <p:sp>
        <p:nvSpPr>
          <p:cNvPr id="796" name="Google Shape;796;g2ff9ca8c512_0_526: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97" name="Google Shape;797;g2ff9ca8c512_0_526: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6" name="Shape 816"/>
        <p:cNvGrpSpPr/>
        <p:nvPr/>
      </p:nvGrpSpPr>
      <p:grpSpPr>
        <a:xfrm>
          <a:off x="0" y="0"/>
          <a:ext cx="0" cy="0"/>
          <a:chOff x="0" y="0"/>
          <a:chExt cx="0" cy="0"/>
        </a:xfrm>
      </p:grpSpPr>
      <p:sp>
        <p:nvSpPr>
          <p:cNvPr id="817" name="Google Shape;817;g28f359392e4_0_437: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18" name="Google Shape;818;g28f359392e4_0_437: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7" name="Shape 847"/>
        <p:cNvGrpSpPr/>
        <p:nvPr/>
      </p:nvGrpSpPr>
      <p:grpSpPr>
        <a:xfrm>
          <a:off x="0" y="0"/>
          <a:ext cx="0" cy="0"/>
          <a:chOff x="0" y="0"/>
          <a:chExt cx="0" cy="0"/>
        </a:xfrm>
      </p:grpSpPr>
      <p:sp>
        <p:nvSpPr>
          <p:cNvPr id="848" name="Google Shape;848;g28f359392e4_0_449: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49" name="Google Shape;849;g28f359392e4_0_449: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8" name="Shape 858"/>
        <p:cNvGrpSpPr/>
        <p:nvPr/>
      </p:nvGrpSpPr>
      <p:grpSpPr>
        <a:xfrm>
          <a:off x="0" y="0"/>
          <a:ext cx="0" cy="0"/>
          <a:chOff x="0" y="0"/>
          <a:chExt cx="0" cy="0"/>
        </a:xfrm>
      </p:grpSpPr>
      <p:sp>
        <p:nvSpPr>
          <p:cNvPr id="859" name="Google Shape;859;g28f359392e4_0_461: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60" name="Google Shape;860;g28f359392e4_0_461: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1" name="Shape 871"/>
        <p:cNvGrpSpPr/>
        <p:nvPr/>
      </p:nvGrpSpPr>
      <p:grpSpPr>
        <a:xfrm>
          <a:off x="0" y="0"/>
          <a:ext cx="0" cy="0"/>
          <a:chOff x="0" y="0"/>
          <a:chExt cx="0" cy="0"/>
        </a:xfrm>
      </p:grpSpPr>
      <p:sp>
        <p:nvSpPr>
          <p:cNvPr id="872" name="Google Shape;872;g2ff9ca8c512_0_591: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73" name="Google Shape;873;g2ff9ca8c512_0_591: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2" name="Shape 882"/>
        <p:cNvGrpSpPr/>
        <p:nvPr/>
      </p:nvGrpSpPr>
      <p:grpSpPr>
        <a:xfrm>
          <a:off x="0" y="0"/>
          <a:ext cx="0" cy="0"/>
          <a:chOff x="0" y="0"/>
          <a:chExt cx="0" cy="0"/>
        </a:xfrm>
      </p:grpSpPr>
      <p:sp>
        <p:nvSpPr>
          <p:cNvPr id="883" name="Google Shape;883;g2ff9ca8c512_0_624: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84" name="Google Shape;884;g2ff9ca8c512_0_624: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8" name="Shape 898"/>
        <p:cNvGrpSpPr/>
        <p:nvPr/>
      </p:nvGrpSpPr>
      <p:grpSpPr>
        <a:xfrm>
          <a:off x="0" y="0"/>
          <a:ext cx="0" cy="0"/>
          <a:chOff x="0" y="0"/>
          <a:chExt cx="0" cy="0"/>
        </a:xfrm>
      </p:grpSpPr>
      <p:sp>
        <p:nvSpPr>
          <p:cNvPr id="899" name="Google Shape;899;g28f359392e4_0_604: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00" name="Google Shape;900;g28f359392e4_0_604: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0" name="Shape 910"/>
        <p:cNvGrpSpPr/>
        <p:nvPr/>
      </p:nvGrpSpPr>
      <p:grpSpPr>
        <a:xfrm>
          <a:off x="0" y="0"/>
          <a:ext cx="0" cy="0"/>
          <a:chOff x="0" y="0"/>
          <a:chExt cx="0" cy="0"/>
        </a:xfrm>
      </p:grpSpPr>
      <p:sp>
        <p:nvSpPr>
          <p:cNvPr id="911" name="Google Shape;911;g28f359392e4_0_473: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12" name="Google Shape;912;g28f359392e4_0_473: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3" name="Shape 923"/>
        <p:cNvGrpSpPr/>
        <p:nvPr/>
      </p:nvGrpSpPr>
      <p:grpSpPr>
        <a:xfrm>
          <a:off x="0" y="0"/>
          <a:ext cx="0" cy="0"/>
          <a:chOff x="0" y="0"/>
          <a:chExt cx="0" cy="0"/>
        </a:xfrm>
      </p:grpSpPr>
      <p:sp>
        <p:nvSpPr>
          <p:cNvPr id="924" name="Google Shape;924;g2ff9ca8c512_0_642: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25" name="Google Shape;925;g2ff9ca8c512_0_642: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5" name="Shape 935"/>
        <p:cNvGrpSpPr/>
        <p:nvPr/>
      </p:nvGrpSpPr>
      <p:grpSpPr>
        <a:xfrm>
          <a:off x="0" y="0"/>
          <a:ext cx="0" cy="0"/>
          <a:chOff x="0" y="0"/>
          <a:chExt cx="0" cy="0"/>
        </a:xfrm>
      </p:grpSpPr>
      <p:sp>
        <p:nvSpPr>
          <p:cNvPr id="936" name="Google Shape;936;g28f359392e4_0_497: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37" name="Google Shape;937;g28f359392e4_0_497: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6" name="Shape 946"/>
        <p:cNvGrpSpPr/>
        <p:nvPr/>
      </p:nvGrpSpPr>
      <p:grpSpPr>
        <a:xfrm>
          <a:off x="0" y="0"/>
          <a:ext cx="0" cy="0"/>
          <a:chOff x="0" y="0"/>
          <a:chExt cx="0" cy="0"/>
        </a:xfrm>
      </p:grpSpPr>
      <p:sp>
        <p:nvSpPr>
          <p:cNvPr id="947" name="Google Shape;947;g2ff9ca8c512_0_689: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48" name="Google Shape;948;g2ff9ca8c512_0_689: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7" name="Shape 957"/>
        <p:cNvGrpSpPr/>
        <p:nvPr/>
      </p:nvGrpSpPr>
      <p:grpSpPr>
        <a:xfrm>
          <a:off x="0" y="0"/>
          <a:ext cx="0" cy="0"/>
          <a:chOff x="0" y="0"/>
          <a:chExt cx="0" cy="0"/>
        </a:xfrm>
      </p:grpSpPr>
      <p:sp>
        <p:nvSpPr>
          <p:cNvPr id="958" name="Google Shape;958;g2ff9ca8c512_0_708: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59" name="Google Shape;959;g2ff9ca8c512_0_708: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8" name="Shape 968"/>
        <p:cNvGrpSpPr/>
        <p:nvPr/>
      </p:nvGrpSpPr>
      <p:grpSpPr>
        <a:xfrm>
          <a:off x="0" y="0"/>
          <a:ext cx="0" cy="0"/>
          <a:chOff x="0" y="0"/>
          <a:chExt cx="0" cy="0"/>
        </a:xfrm>
      </p:grpSpPr>
      <p:sp>
        <p:nvSpPr>
          <p:cNvPr id="969" name="Google Shape;969;g28f359392e4_0_485: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70" name="Google Shape;970;g28f359392e4_0_485: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2" name="Shape 982"/>
        <p:cNvGrpSpPr/>
        <p:nvPr/>
      </p:nvGrpSpPr>
      <p:grpSpPr>
        <a:xfrm>
          <a:off x="0" y="0"/>
          <a:ext cx="0" cy="0"/>
          <a:chOff x="0" y="0"/>
          <a:chExt cx="0" cy="0"/>
        </a:xfrm>
      </p:grpSpPr>
      <p:sp>
        <p:nvSpPr>
          <p:cNvPr id="983" name="Google Shape;983;g26fb639b1ea_1_19: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p:spPr>
      </p:sp>
      <p:sp>
        <p:nvSpPr>
          <p:cNvPr id="984" name="Google Shape;984;g26fb639b1ea_1_19:notes"/>
          <p:cNvSpPr txBox="1"/>
          <p:nvPr>
            <p:ph idx="1" type="body"/>
          </p:nvPr>
        </p:nvSpPr>
        <p:spPr>
          <a:xfrm>
            <a:off x="800100" y="4886325"/>
            <a:ext cx="6400800" cy="462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8" name="Shape 998"/>
        <p:cNvGrpSpPr/>
        <p:nvPr/>
      </p:nvGrpSpPr>
      <p:grpSpPr>
        <a:xfrm>
          <a:off x="0" y="0"/>
          <a:ext cx="0" cy="0"/>
          <a:chOff x="0" y="0"/>
          <a:chExt cx="0" cy="0"/>
        </a:xfrm>
      </p:grpSpPr>
      <p:sp>
        <p:nvSpPr>
          <p:cNvPr id="999" name="Google Shape;999;g28f359392e4_0_509:notes"/>
          <p:cNvSpPr txBox="1"/>
          <p:nvPr>
            <p:ph idx="1" type="body"/>
          </p:nvPr>
        </p:nvSpPr>
        <p:spPr>
          <a:xfrm>
            <a:off x="800100" y="4886325"/>
            <a:ext cx="6400800" cy="462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00" name="Google Shape;1000;g28f359392e4_0_509:notes"/>
          <p:cNvSpPr/>
          <p:nvPr>
            <p:ph idx="2" type="sldImg"/>
          </p:nvPr>
        </p:nvSpPr>
        <p:spPr>
          <a:xfrm>
            <a:off x="-2095338" y="771525"/>
            <a:ext cx="12192300" cy="3857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obj">
  <p:cSld name="OBJECT">
    <p:spTree>
      <p:nvGrpSpPr>
        <p:cNvPr id="11" name="Shape 11"/>
        <p:cNvGrpSpPr/>
        <p:nvPr/>
      </p:nvGrpSpPr>
      <p:grpSpPr>
        <a:xfrm>
          <a:off x="0" y="0"/>
          <a:ext cx="0" cy="0"/>
          <a:chOff x="0" y="0"/>
          <a:chExt cx="0" cy="0"/>
        </a:xfrm>
      </p:grpSpPr>
      <p:sp>
        <p:nvSpPr>
          <p:cNvPr id="12" name="Google Shape;12;p2"/>
          <p:cNvSpPr txBox="1"/>
          <p:nvPr>
            <p:ph idx="11" type="ftr"/>
          </p:nvPr>
        </p:nvSpPr>
        <p:spPr>
          <a:xfrm>
            <a:off x="4661033" y="4789411"/>
            <a:ext cx="325800" cy="696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sz="700">
                <a:solidFill>
                  <a:srgbClr val="A3A9AD"/>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
          <p:cNvSpPr txBox="1"/>
          <p:nvPr>
            <p:ph idx="10" type="dt"/>
          </p:nvPr>
        </p:nvSpPr>
        <p:spPr>
          <a:xfrm>
            <a:off x="638629" y="4787810"/>
            <a:ext cx="1427700" cy="696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sz="700">
                <a:solidFill>
                  <a:srgbClr val="A3A9AD"/>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
          <p:cNvSpPr txBox="1"/>
          <p:nvPr>
            <p:ph idx="12" type="sldNum"/>
          </p:nvPr>
        </p:nvSpPr>
        <p:spPr>
          <a:xfrm>
            <a:off x="7933127" y="4787810"/>
            <a:ext cx="372300" cy="107700"/>
          </a:xfrm>
          <a:prstGeom prst="rect">
            <a:avLst/>
          </a:prstGeom>
          <a:noFill/>
          <a:ln>
            <a:noFill/>
          </a:ln>
        </p:spPr>
        <p:txBody>
          <a:bodyPr anchorCtr="0" anchor="t" bIns="0" lIns="0" spcFirstLastPara="1" rIns="0" wrap="square" tIns="0">
            <a:spAutoFit/>
          </a:bodyPr>
          <a:lstStyle>
            <a:lvl1pPr indent="0" lvl="0"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1pPr>
            <a:lvl2pPr indent="0" lvl="1"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2pPr>
            <a:lvl3pPr indent="0" lvl="2"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3pPr>
            <a:lvl4pPr indent="0" lvl="3"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4pPr>
            <a:lvl5pPr indent="0" lvl="4"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5pPr>
            <a:lvl6pPr indent="0" lvl="5"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6pPr>
            <a:lvl7pPr indent="0" lvl="6"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7pPr>
            <a:lvl8pPr indent="0" lvl="7"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8pPr>
            <a:lvl9pPr indent="0" lvl="8"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9pPr>
          </a:lstStyle>
          <a:p>
            <a:pPr indent="0" lvl="0" marL="12700" rtl="0" algn="l">
              <a:spcBef>
                <a:spcPts val="0"/>
              </a:spcBef>
              <a:spcAft>
                <a:spcPts val="0"/>
              </a:spcAft>
              <a:buNone/>
            </a:pPr>
            <a:r>
              <a:rPr lang="en-US"/>
              <a:t>Page </a:t>
            </a: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5" name="Shape 15"/>
        <p:cNvGrpSpPr/>
        <p:nvPr/>
      </p:nvGrpSpPr>
      <p:grpSpPr>
        <a:xfrm>
          <a:off x="0" y="0"/>
          <a:ext cx="0" cy="0"/>
          <a:chOff x="0" y="0"/>
          <a:chExt cx="0" cy="0"/>
        </a:xfrm>
      </p:grpSpPr>
      <p:sp>
        <p:nvSpPr>
          <p:cNvPr id="16" name="Google Shape;16;p3"/>
          <p:cNvSpPr txBox="1"/>
          <p:nvPr>
            <p:ph type="ctrTitle"/>
          </p:nvPr>
        </p:nvSpPr>
        <p:spPr>
          <a:xfrm>
            <a:off x="685800" y="1594485"/>
            <a:ext cx="7772400" cy="10803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3"/>
          <p:cNvSpPr txBox="1"/>
          <p:nvPr>
            <p:ph idx="1" type="subTitle"/>
          </p:nvPr>
        </p:nvSpPr>
        <p:spPr>
          <a:xfrm>
            <a:off x="1371600" y="2880360"/>
            <a:ext cx="6400800" cy="12858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3"/>
          <p:cNvSpPr txBox="1"/>
          <p:nvPr>
            <p:ph idx="11" type="ftr"/>
          </p:nvPr>
        </p:nvSpPr>
        <p:spPr>
          <a:xfrm>
            <a:off x="4661033" y="4789411"/>
            <a:ext cx="325800" cy="696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sz="700">
                <a:solidFill>
                  <a:srgbClr val="A3A9AD"/>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
          <p:cNvSpPr txBox="1"/>
          <p:nvPr>
            <p:ph idx="10" type="dt"/>
          </p:nvPr>
        </p:nvSpPr>
        <p:spPr>
          <a:xfrm>
            <a:off x="638629" y="4787810"/>
            <a:ext cx="1427700" cy="696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sz="700">
                <a:solidFill>
                  <a:srgbClr val="A3A9AD"/>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3"/>
          <p:cNvSpPr txBox="1"/>
          <p:nvPr>
            <p:ph idx="12" type="sldNum"/>
          </p:nvPr>
        </p:nvSpPr>
        <p:spPr>
          <a:xfrm>
            <a:off x="7933127" y="4787810"/>
            <a:ext cx="372300" cy="107700"/>
          </a:xfrm>
          <a:prstGeom prst="rect">
            <a:avLst/>
          </a:prstGeom>
          <a:noFill/>
          <a:ln>
            <a:noFill/>
          </a:ln>
        </p:spPr>
        <p:txBody>
          <a:bodyPr anchorCtr="0" anchor="t" bIns="0" lIns="0" spcFirstLastPara="1" rIns="0" wrap="square" tIns="0">
            <a:spAutoFit/>
          </a:bodyPr>
          <a:lstStyle>
            <a:lvl1pPr indent="0" lvl="0"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1pPr>
            <a:lvl2pPr indent="0" lvl="1"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2pPr>
            <a:lvl3pPr indent="0" lvl="2"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3pPr>
            <a:lvl4pPr indent="0" lvl="3"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4pPr>
            <a:lvl5pPr indent="0" lvl="4"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5pPr>
            <a:lvl6pPr indent="0" lvl="5"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6pPr>
            <a:lvl7pPr indent="0" lvl="6"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7pPr>
            <a:lvl8pPr indent="0" lvl="7"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8pPr>
            <a:lvl9pPr indent="0" lvl="8"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9pPr>
          </a:lstStyle>
          <a:p>
            <a:pPr indent="0" lvl="0" marL="12700" rtl="0" algn="l">
              <a:spcBef>
                <a:spcPts val="0"/>
              </a:spcBef>
              <a:spcAft>
                <a:spcPts val="0"/>
              </a:spcAft>
              <a:buNone/>
            </a:pPr>
            <a:r>
              <a:rPr lang="en-US"/>
              <a:t>Page </a:t>
            </a: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1" name="Shape 21"/>
        <p:cNvGrpSpPr/>
        <p:nvPr/>
      </p:nvGrpSpPr>
      <p:grpSpPr>
        <a:xfrm>
          <a:off x="0" y="0"/>
          <a:ext cx="0" cy="0"/>
          <a:chOff x="0" y="0"/>
          <a:chExt cx="0" cy="0"/>
        </a:xfrm>
      </p:grpSpPr>
      <p:sp>
        <p:nvSpPr>
          <p:cNvPr id="22" name="Google Shape;22;p4"/>
          <p:cNvSpPr txBox="1"/>
          <p:nvPr>
            <p:ph type="title"/>
          </p:nvPr>
        </p:nvSpPr>
        <p:spPr>
          <a:xfrm>
            <a:off x="457200" y="205740"/>
            <a:ext cx="8229600" cy="8229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4"/>
          <p:cNvSpPr txBox="1"/>
          <p:nvPr>
            <p:ph idx="1" type="body"/>
          </p:nvPr>
        </p:nvSpPr>
        <p:spPr>
          <a:xfrm>
            <a:off x="457200" y="1183005"/>
            <a:ext cx="8229600" cy="33945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24" name="Google Shape;24;p4"/>
          <p:cNvSpPr txBox="1"/>
          <p:nvPr>
            <p:ph idx="11" type="ftr"/>
          </p:nvPr>
        </p:nvSpPr>
        <p:spPr>
          <a:xfrm>
            <a:off x="4661033" y="4789411"/>
            <a:ext cx="325800" cy="696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sz="700">
                <a:solidFill>
                  <a:srgbClr val="A3A9AD"/>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4"/>
          <p:cNvSpPr txBox="1"/>
          <p:nvPr>
            <p:ph idx="10" type="dt"/>
          </p:nvPr>
        </p:nvSpPr>
        <p:spPr>
          <a:xfrm>
            <a:off x="638629" y="4787810"/>
            <a:ext cx="1427700" cy="696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sz="700">
                <a:solidFill>
                  <a:srgbClr val="A3A9AD"/>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4"/>
          <p:cNvSpPr txBox="1"/>
          <p:nvPr>
            <p:ph idx="12" type="sldNum"/>
          </p:nvPr>
        </p:nvSpPr>
        <p:spPr>
          <a:xfrm>
            <a:off x="7933127" y="4787810"/>
            <a:ext cx="372300" cy="107700"/>
          </a:xfrm>
          <a:prstGeom prst="rect">
            <a:avLst/>
          </a:prstGeom>
          <a:noFill/>
          <a:ln>
            <a:noFill/>
          </a:ln>
        </p:spPr>
        <p:txBody>
          <a:bodyPr anchorCtr="0" anchor="t" bIns="0" lIns="0" spcFirstLastPara="1" rIns="0" wrap="square" tIns="0">
            <a:spAutoFit/>
          </a:bodyPr>
          <a:lstStyle>
            <a:lvl1pPr indent="0" lvl="0"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1pPr>
            <a:lvl2pPr indent="0" lvl="1"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2pPr>
            <a:lvl3pPr indent="0" lvl="2"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3pPr>
            <a:lvl4pPr indent="0" lvl="3"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4pPr>
            <a:lvl5pPr indent="0" lvl="4"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5pPr>
            <a:lvl6pPr indent="0" lvl="5"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6pPr>
            <a:lvl7pPr indent="0" lvl="6"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7pPr>
            <a:lvl8pPr indent="0" lvl="7"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8pPr>
            <a:lvl9pPr indent="0" lvl="8"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9pPr>
          </a:lstStyle>
          <a:p>
            <a:pPr indent="0" lvl="0" marL="12700" rtl="0" algn="l">
              <a:spcBef>
                <a:spcPts val="0"/>
              </a:spcBef>
              <a:spcAft>
                <a:spcPts val="0"/>
              </a:spcAft>
              <a:buNone/>
            </a:pPr>
            <a:r>
              <a:rPr lang="en-US"/>
              <a:t>Page </a:t>
            </a: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27" name="Shape 27"/>
        <p:cNvGrpSpPr/>
        <p:nvPr/>
      </p:nvGrpSpPr>
      <p:grpSpPr>
        <a:xfrm>
          <a:off x="0" y="0"/>
          <a:ext cx="0" cy="0"/>
          <a:chOff x="0" y="0"/>
          <a:chExt cx="0" cy="0"/>
        </a:xfrm>
      </p:grpSpPr>
      <p:sp>
        <p:nvSpPr>
          <p:cNvPr id="28" name="Google Shape;28;p5"/>
          <p:cNvSpPr txBox="1"/>
          <p:nvPr>
            <p:ph type="title"/>
          </p:nvPr>
        </p:nvSpPr>
        <p:spPr>
          <a:xfrm>
            <a:off x="457200" y="205740"/>
            <a:ext cx="8229600" cy="8229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5"/>
          <p:cNvSpPr txBox="1"/>
          <p:nvPr>
            <p:ph idx="1" type="body"/>
          </p:nvPr>
        </p:nvSpPr>
        <p:spPr>
          <a:xfrm>
            <a:off x="457200" y="1183005"/>
            <a:ext cx="3977700" cy="33945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30" name="Google Shape;30;p5"/>
          <p:cNvSpPr txBox="1"/>
          <p:nvPr>
            <p:ph idx="2" type="body"/>
          </p:nvPr>
        </p:nvSpPr>
        <p:spPr>
          <a:xfrm>
            <a:off x="4709160" y="1183005"/>
            <a:ext cx="3977700" cy="33945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31" name="Google Shape;31;p5"/>
          <p:cNvSpPr txBox="1"/>
          <p:nvPr>
            <p:ph idx="11" type="ftr"/>
          </p:nvPr>
        </p:nvSpPr>
        <p:spPr>
          <a:xfrm>
            <a:off x="4661033" y="4789411"/>
            <a:ext cx="325800" cy="696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sz="700">
                <a:solidFill>
                  <a:srgbClr val="A3A9AD"/>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5"/>
          <p:cNvSpPr txBox="1"/>
          <p:nvPr>
            <p:ph idx="10" type="dt"/>
          </p:nvPr>
        </p:nvSpPr>
        <p:spPr>
          <a:xfrm>
            <a:off x="638629" y="4787810"/>
            <a:ext cx="1427700" cy="696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sz="700">
                <a:solidFill>
                  <a:srgbClr val="A3A9AD"/>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5"/>
          <p:cNvSpPr txBox="1"/>
          <p:nvPr>
            <p:ph idx="12" type="sldNum"/>
          </p:nvPr>
        </p:nvSpPr>
        <p:spPr>
          <a:xfrm>
            <a:off x="7933127" y="4787810"/>
            <a:ext cx="372300" cy="107700"/>
          </a:xfrm>
          <a:prstGeom prst="rect">
            <a:avLst/>
          </a:prstGeom>
          <a:noFill/>
          <a:ln>
            <a:noFill/>
          </a:ln>
        </p:spPr>
        <p:txBody>
          <a:bodyPr anchorCtr="0" anchor="t" bIns="0" lIns="0" spcFirstLastPara="1" rIns="0" wrap="square" tIns="0">
            <a:spAutoFit/>
          </a:bodyPr>
          <a:lstStyle>
            <a:lvl1pPr indent="0" lvl="0"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1pPr>
            <a:lvl2pPr indent="0" lvl="1"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2pPr>
            <a:lvl3pPr indent="0" lvl="2"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3pPr>
            <a:lvl4pPr indent="0" lvl="3"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4pPr>
            <a:lvl5pPr indent="0" lvl="4"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5pPr>
            <a:lvl6pPr indent="0" lvl="5"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6pPr>
            <a:lvl7pPr indent="0" lvl="6"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7pPr>
            <a:lvl8pPr indent="0" lvl="7"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8pPr>
            <a:lvl9pPr indent="0" lvl="8"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9pPr>
          </a:lstStyle>
          <a:p>
            <a:pPr indent="0" lvl="0" marL="12700" rtl="0" algn="l">
              <a:spcBef>
                <a:spcPts val="0"/>
              </a:spcBef>
              <a:spcAft>
                <a:spcPts val="0"/>
              </a:spcAft>
              <a:buNone/>
            </a:pPr>
            <a:r>
              <a:rPr lang="en-US"/>
              <a:t>Page </a:t>
            </a: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34" name="Shape 34"/>
        <p:cNvGrpSpPr/>
        <p:nvPr/>
      </p:nvGrpSpPr>
      <p:grpSpPr>
        <a:xfrm>
          <a:off x="0" y="0"/>
          <a:ext cx="0" cy="0"/>
          <a:chOff x="0" y="0"/>
          <a:chExt cx="0" cy="0"/>
        </a:xfrm>
      </p:grpSpPr>
      <p:sp>
        <p:nvSpPr>
          <p:cNvPr id="35" name="Google Shape;35;p6"/>
          <p:cNvSpPr txBox="1"/>
          <p:nvPr>
            <p:ph type="title"/>
          </p:nvPr>
        </p:nvSpPr>
        <p:spPr>
          <a:xfrm>
            <a:off x="457200" y="205740"/>
            <a:ext cx="8229600" cy="8229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6"/>
          <p:cNvSpPr txBox="1"/>
          <p:nvPr>
            <p:ph idx="11" type="ftr"/>
          </p:nvPr>
        </p:nvSpPr>
        <p:spPr>
          <a:xfrm>
            <a:off x="4661033" y="4789411"/>
            <a:ext cx="325800" cy="696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sz="700">
                <a:solidFill>
                  <a:srgbClr val="A3A9AD"/>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6"/>
          <p:cNvSpPr txBox="1"/>
          <p:nvPr>
            <p:ph idx="10" type="dt"/>
          </p:nvPr>
        </p:nvSpPr>
        <p:spPr>
          <a:xfrm>
            <a:off x="638629" y="4787810"/>
            <a:ext cx="1427700" cy="696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sz="700">
                <a:solidFill>
                  <a:srgbClr val="A3A9AD"/>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6"/>
          <p:cNvSpPr txBox="1"/>
          <p:nvPr>
            <p:ph idx="12" type="sldNum"/>
          </p:nvPr>
        </p:nvSpPr>
        <p:spPr>
          <a:xfrm>
            <a:off x="7933127" y="4787810"/>
            <a:ext cx="372300" cy="107700"/>
          </a:xfrm>
          <a:prstGeom prst="rect">
            <a:avLst/>
          </a:prstGeom>
          <a:noFill/>
          <a:ln>
            <a:noFill/>
          </a:ln>
        </p:spPr>
        <p:txBody>
          <a:bodyPr anchorCtr="0" anchor="t" bIns="0" lIns="0" spcFirstLastPara="1" rIns="0" wrap="square" tIns="0">
            <a:spAutoFit/>
          </a:bodyPr>
          <a:lstStyle>
            <a:lvl1pPr indent="0" lvl="0"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1pPr>
            <a:lvl2pPr indent="0" lvl="1"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2pPr>
            <a:lvl3pPr indent="0" lvl="2"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3pPr>
            <a:lvl4pPr indent="0" lvl="3"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4pPr>
            <a:lvl5pPr indent="0" lvl="4"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5pPr>
            <a:lvl6pPr indent="0" lvl="5"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6pPr>
            <a:lvl7pPr indent="0" lvl="6"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7pPr>
            <a:lvl8pPr indent="0" lvl="7"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8pPr>
            <a:lvl9pPr indent="0" lvl="8"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9pPr>
          </a:lstStyle>
          <a:p>
            <a:pPr indent="0" lvl="0" marL="12700" rtl="0" algn="l">
              <a:spcBef>
                <a:spcPts val="0"/>
              </a:spcBef>
              <a:spcAft>
                <a:spcPts val="0"/>
              </a:spcAft>
              <a:buNone/>
            </a:pPr>
            <a:r>
              <a:rPr lang="en-US"/>
              <a:t>Page </a:t>
            </a: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 - Cover Slide A">
  <p:cSld name="TITLE_1">
    <p:spTree>
      <p:nvGrpSpPr>
        <p:cNvPr id="44" name="Shape 44"/>
        <p:cNvGrpSpPr/>
        <p:nvPr/>
      </p:nvGrpSpPr>
      <p:grpSpPr>
        <a:xfrm>
          <a:off x="0" y="0"/>
          <a:ext cx="0" cy="0"/>
          <a:chOff x="0" y="0"/>
          <a:chExt cx="0" cy="0"/>
        </a:xfrm>
      </p:grpSpPr>
      <p:sp>
        <p:nvSpPr>
          <p:cNvPr id="45" name="Google Shape;45;p8"/>
          <p:cNvSpPr txBox="1"/>
          <p:nvPr>
            <p:ph type="title"/>
          </p:nvPr>
        </p:nvSpPr>
        <p:spPr>
          <a:xfrm>
            <a:off x="457203" y="1265656"/>
            <a:ext cx="8229600" cy="1391400"/>
          </a:xfrm>
          <a:prstGeom prst="rect">
            <a:avLst/>
          </a:prstGeom>
        </p:spPr>
        <p:txBody>
          <a:bodyPr anchorCtr="0" anchor="t" bIns="0" lIns="0" spcFirstLastPara="1" rIns="0" wrap="square" tIns="0">
            <a:noAutofit/>
          </a:bodyPr>
          <a:lstStyle>
            <a:lvl1pPr lvl="0">
              <a:spcBef>
                <a:spcPts val="0"/>
              </a:spcBef>
              <a:spcAft>
                <a:spcPts val="0"/>
              </a:spcAft>
              <a:buSzPts val="5300"/>
              <a:buNone/>
              <a:defRPr sz="5300"/>
            </a:lvl1pPr>
            <a:lvl2pPr lvl="1">
              <a:spcBef>
                <a:spcPts val="0"/>
              </a:spcBef>
              <a:spcAft>
                <a:spcPts val="0"/>
              </a:spcAft>
              <a:buSzPts val="5300"/>
              <a:buNone/>
              <a:defRPr sz="5300"/>
            </a:lvl2pPr>
            <a:lvl3pPr lvl="2">
              <a:spcBef>
                <a:spcPts val="0"/>
              </a:spcBef>
              <a:spcAft>
                <a:spcPts val="0"/>
              </a:spcAft>
              <a:buSzPts val="5300"/>
              <a:buNone/>
              <a:defRPr sz="5300"/>
            </a:lvl3pPr>
            <a:lvl4pPr lvl="3">
              <a:spcBef>
                <a:spcPts val="0"/>
              </a:spcBef>
              <a:spcAft>
                <a:spcPts val="0"/>
              </a:spcAft>
              <a:buSzPts val="5300"/>
              <a:buNone/>
              <a:defRPr sz="5300"/>
            </a:lvl4pPr>
            <a:lvl5pPr lvl="4">
              <a:spcBef>
                <a:spcPts val="0"/>
              </a:spcBef>
              <a:spcAft>
                <a:spcPts val="0"/>
              </a:spcAft>
              <a:buSzPts val="5300"/>
              <a:buNone/>
              <a:defRPr sz="5300"/>
            </a:lvl5pPr>
            <a:lvl6pPr lvl="5">
              <a:spcBef>
                <a:spcPts val="0"/>
              </a:spcBef>
              <a:spcAft>
                <a:spcPts val="0"/>
              </a:spcAft>
              <a:buSzPts val="5300"/>
              <a:buNone/>
              <a:defRPr sz="5300"/>
            </a:lvl6pPr>
            <a:lvl7pPr lvl="6">
              <a:spcBef>
                <a:spcPts val="0"/>
              </a:spcBef>
              <a:spcAft>
                <a:spcPts val="0"/>
              </a:spcAft>
              <a:buSzPts val="5300"/>
              <a:buNone/>
              <a:defRPr sz="5300"/>
            </a:lvl7pPr>
            <a:lvl8pPr lvl="7">
              <a:spcBef>
                <a:spcPts val="0"/>
              </a:spcBef>
              <a:spcAft>
                <a:spcPts val="0"/>
              </a:spcAft>
              <a:buSzPts val="5300"/>
              <a:buNone/>
              <a:defRPr sz="5300"/>
            </a:lvl8pPr>
            <a:lvl9pPr lvl="8">
              <a:spcBef>
                <a:spcPts val="0"/>
              </a:spcBef>
              <a:spcAft>
                <a:spcPts val="0"/>
              </a:spcAft>
              <a:buSzPts val="5300"/>
              <a:buNone/>
              <a:defRPr sz="5300"/>
            </a:lvl9pPr>
          </a:lstStyle>
          <a:p/>
        </p:txBody>
      </p:sp>
      <p:sp>
        <p:nvSpPr>
          <p:cNvPr id="46" name="Google Shape;46;p8"/>
          <p:cNvSpPr/>
          <p:nvPr/>
        </p:nvSpPr>
        <p:spPr>
          <a:xfrm>
            <a:off x="0" y="4785000"/>
            <a:ext cx="9144000" cy="358500"/>
          </a:xfrm>
          <a:prstGeom prst="rect">
            <a:avLst/>
          </a:prstGeom>
          <a:solidFill>
            <a:srgbClr val="FFFFFF"/>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47" name="Google Shape;47;p8"/>
          <p:cNvSpPr txBox="1"/>
          <p:nvPr>
            <p:ph idx="1" type="body"/>
          </p:nvPr>
        </p:nvSpPr>
        <p:spPr>
          <a:xfrm>
            <a:off x="457203" y="2968750"/>
            <a:ext cx="3338100" cy="856200"/>
          </a:xfrm>
          <a:prstGeom prst="rect">
            <a:avLst/>
          </a:prstGeom>
        </p:spPr>
        <p:txBody>
          <a:bodyPr anchorCtr="0" anchor="t" bIns="0" lIns="0" spcFirstLastPara="1" rIns="0" wrap="square" tIns="0">
            <a:no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48" name="Google Shape;48;p8"/>
          <p:cNvSpPr txBox="1"/>
          <p:nvPr>
            <p:ph idx="12" type="sldNum"/>
          </p:nvPr>
        </p:nvSpPr>
        <p:spPr>
          <a:xfrm>
            <a:off x="8556784" y="4749851"/>
            <a:ext cx="548700" cy="200100"/>
          </a:xfrm>
          <a:prstGeom prst="rect">
            <a:avLst/>
          </a:prstGeom>
        </p:spPr>
        <p:txBody>
          <a:bodyPr anchorCtr="0" anchor="t" bIns="0" lIns="0" spcFirstLastPara="1" rIns="0" wrap="square" tIns="0">
            <a:spAutoFit/>
          </a:bodyPr>
          <a:lstStyle>
            <a:lvl1pPr lvl="0">
              <a:buNone/>
              <a:defRPr sz="1300"/>
            </a:lvl1pPr>
            <a:lvl2pPr lvl="1">
              <a:buNone/>
              <a:defRPr sz="1300"/>
            </a:lvl2pPr>
            <a:lvl3pPr lvl="2">
              <a:buNone/>
              <a:defRPr sz="1300"/>
            </a:lvl3pPr>
            <a:lvl4pPr lvl="3">
              <a:buNone/>
              <a:defRPr sz="1300"/>
            </a:lvl4pPr>
            <a:lvl5pPr lvl="4">
              <a:buNone/>
              <a:defRPr sz="1300"/>
            </a:lvl5pPr>
            <a:lvl6pPr lvl="5">
              <a:buNone/>
              <a:defRPr sz="1300"/>
            </a:lvl6pPr>
            <a:lvl7pPr lvl="6">
              <a:buNone/>
              <a:defRPr sz="1300"/>
            </a:lvl7pPr>
            <a:lvl8pPr lvl="7">
              <a:buNone/>
              <a:defRPr sz="1300"/>
            </a:lvl8pPr>
            <a:lvl9pPr lvl="8">
              <a:buNone/>
              <a:defRPr sz="1300"/>
            </a:lvl9pPr>
          </a:lstStyle>
          <a:p>
            <a:pPr indent="0" lvl="0" marL="1270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 - DSM Standard Body">
  <p:cSld name="TITLE_1_2_1_1_1_1_1_1_1_1_1">
    <p:bg>
      <p:bgPr>
        <a:solidFill>
          <a:srgbClr val="FFFFFF"/>
        </a:solidFill>
      </p:bgPr>
    </p:bg>
    <p:spTree>
      <p:nvGrpSpPr>
        <p:cNvPr id="49" name="Shape 49"/>
        <p:cNvGrpSpPr/>
        <p:nvPr/>
      </p:nvGrpSpPr>
      <p:grpSpPr>
        <a:xfrm>
          <a:off x="0" y="0"/>
          <a:ext cx="0" cy="0"/>
          <a:chOff x="0" y="0"/>
          <a:chExt cx="0" cy="0"/>
        </a:xfrm>
      </p:grpSpPr>
      <p:sp>
        <p:nvSpPr>
          <p:cNvPr id="50" name="Google Shape;50;p9"/>
          <p:cNvSpPr txBox="1"/>
          <p:nvPr>
            <p:ph type="title"/>
          </p:nvPr>
        </p:nvSpPr>
        <p:spPr>
          <a:xfrm>
            <a:off x="457203" y="546172"/>
            <a:ext cx="1940700" cy="407700"/>
          </a:xfrm>
          <a:prstGeom prst="rect">
            <a:avLst/>
          </a:prstGeom>
        </p:spPr>
        <p:txBody>
          <a:bodyPr anchorCtr="0" anchor="t" bIns="0" lIns="0" spcFirstLastPara="1" rIns="0" wrap="square" tIns="0">
            <a:noAutofit/>
          </a:bodyPr>
          <a:lstStyle>
            <a:lvl1pPr lvl="0">
              <a:spcBef>
                <a:spcPts val="0"/>
              </a:spcBef>
              <a:spcAft>
                <a:spcPts val="0"/>
              </a:spcAft>
              <a:buSzPts val="1300"/>
              <a:buFont typeface="Google Sans SemiBold"/>
              <a:buNone/>
              <a:defRPr sz="1300">
                <a:latin typeface="Google Sans SemiBold"/>
                <a:ea typeface="Google Sans SemiBold"/>
                <a:cs typeface="Google Sans SemiBold"/>
                <a:sym typeface="Google Sans SemiBold"/>
              </a:defRPr>
            </a:lvl1pPr>
            <a:lvl2pPr lvl="1">
              <a:spcBef>
                <a:spcPts val="0"/>
              </a:spcBef>
              <a:spcAft>
                <a:spcPts val="0"/>
              </a:spcAft>
              <a:buSzPts val="1300"/>
              <a:buFont typeface="Google Sans SemiBold"/>
              <a:buNone/>
              <a:defRPr sz="1300">
                <a:latin typeface="Google Sans SemiBold"/>
                <a:ea typeface="Google Sans SemiBold"/>
                <a:cs typeface="Google Sans SemiBold"/>
                <a:sym typeface="Google Sans SemiBold"/>
              </a:defRPr>
            </a:lvl2pPr>
            <a:lvl3pPr lvl="2">
              <a:spcBef>
                <a:spcPts val="0"/>
              </a:spcBef>
              <a:spcAft>
                <a:spcPts val="0"/>
              </a:spcAft>
              <a:buSzPts val="1300"/>
              <a:buFont typeface="Google Sans SemiBold"/>
              <a:buNone/>
              <a:defRPr sz="1300">
                <a:latin typeface="Google Sans SemiBold"/>
                <a:ea typeface="Google Sans SemiBold"/>
                <a:cs typeface="Google Sans SemiBold"/>
                <a:sym typeface="Google Sans SemiBold"/>
              </a:defRPr>
            </a:lvl3pPr>
            <a:lvl4pPr lvl="3">
              <a:spcBef>
                <a:spcPts val="0"/>
              </a:spcBef>
              <a:spcAft>
                <a:spcPts val="0"/>
              </a:spcAft>
              <a:buSzPts val="1300"/>
              <a:buFont typeface="Google Sans SemiBold"/>
              <a:buNone/>
              <a:defRPr sz="1300">
                <a:latin typeface="Google Sans SemiBold"/>
                <a:ea typeface="Google Sans SemiBold"/>
                <a:cs typeface="Google Sans SemiBold"/>
                <a:sym typeface="Google Sans SemiBold"/>
              </a:defRPr>
            </a:lvl4pPr>
            <a:lvl5pPr lvl="4">
              <a:spcBef>
                <a:spcPts val="0"/>
              </a:spcBef>
              <a:spcAft>
                <a:spcPts val="0"/>
              </a:spcAft>
              <a:buSzPts val="1300"/>
              <a:buFont typeface="Google Sans SemiBold"/>
              <a:buNone/>
              <a:defRPr sz="1300">
                <a:latin typeface="Google Sans SemiBold"/>
                <a:ea typeface="Google Sans SemiBold"/>
                <a:cs typeface="Google Sans SemiBold"/>
                <a:sym typeface="Google Sans SemiBold"/>
              </a:defRPr>
            </a:lvl5pPr>
            <a:lvl6pPr lvl="5">
              <a:spcBef>
                <a:spcPts val="0"/>
              </a:spcBef>
              <a:spcAft>
                <a:spcPts val="0"/>
              </a:spcAft>
              <a:buSzPts val="1300"/>
              <a:buFont typeface="Google Sans SemiBold"/>
              <a:buNone/>
              <a:defRPr sz="1300">
                <a:latin typeface="Google Sans SemiBold"/>
                <a:ea typeface="Google Sans SemiBold"/>
                <a:cs typeface="Google Sans SemiBold"/>
                <a:sym typeface="Google Sans SemiBold"/>
              </a:defRPr>
            </a:lvl6pPr>
            <a:lvl7pPr lvl="6">
              <a:spcBef>
                <a:spcPts val="0"/>
              </a:spcBef>
              <a:spcAft>
                <a:spcPts val="0"/>
              </a:spcAft>
              <a:buSzPts val="1300"/>
              <a:buFont typeface="Google Sans SemiBold"/>
              <a:buNone/>
              <a:defRPr sz="1300">
                <a:latin typeface="Google Sans SemiBold"/>
                <a:ea typeface="Google Sans SemiBold"/>
                <a:cs typeface="Google Sans SemiBold"/>
                <a:sym typeface="Google Sans SemiBold"/>
              </a:defRPr>
            </a:lvl7pPr>
            <a:lvl8pPr lvl="7">
              <a:spcBef>
                <a:spcPts val="0"/>
              </a:spcBef>
              <a:spcAft>
                <a:spcPts val="0"/>
              </a:spcAft>
              <a:buSzPts val="1300"/>
              <a:buFont typeface="Google Sans SemiBold"/>
              <a:buNone/>
              <a:defRPr sz="1300">
                <a:latin typeface="Google Sans SemiBold"/>
                <a:ea typeface="Google Sans SemiBold"/>
                <a:cs typeface="Google Sans SemiBold"/>
                <a:sym typeface="Google Sans SemiBold"/>
              </a:defRPr>
            </a:lvl8pPr>
            <a:lvl9pPr lvl="8">
              <a:spcBef>
                <a:spcPts val="0"/>
              </a:spcBef>
              <a:spcAft>
                <a:spcPts val="0"/>
              </a:spcAft>
              <a:buSzPts val="1300"/>
              <a:buFont typeface="Google Sans SemiBold"/>
              <a:buNone/>
              <a:defRPr sz="1300">
                <a:latin typeface="Google Sans SemiBold"/>
                <a:ea typeface="Google Sans SemiBold"/>
                <a:cs typeface="Google Sans SemiBold"/>
                <a:sym typeface="Google Sans SemiBold"/>
              </a:defRPr>
            </a:lvl9pPr>
          </a:lstStyle>
          <a:p/>
        </p:txBody>
      </p:sp>
      <p:sp>
        <p:nvSpPr>
          <p:cNvPr id="51" name="Google Shape;51;p9"/>
          <p:cNvSpPr txBox="1"/>
          <p:nvPr>
            <p:ph idx="1" type="body"/>
          </p:nvPr>
        </p:nvSpPr>
        <p:spPr>
          <a:xfrm>
            <a:off x="457203" y="1143000"/>
            <a:ext cx="1940700" cy="32592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600"/>
              </a:spcBef>
              <a:spcAft>
                <a:spcPts val="0"/>
              </a:spcAft>
              <a:buClr>
                <a:schemeClr val="dk1"/>
              </a:buClr>
              <a:buSzPts val="900"/>
              <a:buChar char="○"/>
              <a:defRPr/>
            </a:lvl2pPr>
            <a:lvl3pPr indent="-285750" lvl="2" marL="1371600">
              <a:spcBef>
                <a:spcPts val="600"/>
              </a:spcBef>
              <a:spcAft>
                <a:spcPts val="0"/>
              </a:spcAft>
              <a:buClr>
                <a:schemeClr val="dk1"/>
              </a:buClr>
              <a:buSzPts val="900"/>
              <a:buChar char="■"/>
              <a:defRPr/>
            </a:lvl3pPr>
            <a:lvl4pPr indent="-285750" lvl="3" marL="1828800">
              <a:spcBef>
                <a:spcPts val="600"/>
              </a:spcBef>
              <a:spcAft>
                <a:spcPts val="0"/>
              </a:spcAft>
              <a:buClr>
                <a:schemeClr val="dk1"/>
              </a:buClr>
              <a:buSzPts val="900"/>
              <a:buChar char="●"/>
              <a:defRPr/>
            </a:lvl4pPr>
            <a:lvl5pPr indent="-285750" lvl="4" marL="2286000">
              <a:spcBef>
                <a:spcPts val="600"/>
              </a:spcBef>
              <a:spcAft>
                <a:spcPts val="0"/>
              </a:spcAft>
              <a:buClr>
                <a:schemeClr val="dk1"/>
              </a:buClr>
              <a:buSzPts val="900"/>
              <a:buChar char="○"/>
              <a:defRPr/>
            </a:lvl5pPr>
            <a:lvl6pPr indent="-285750" lvl="5" marL="2743200">
              <a:spcBef>
                <a:spcPts val="600"/>
              </a:spcBef>
              <a:spcAft>
                <a:spcPts val="0"/>
              </a:spcAft>
              <a:buClr>
                <a:schemeClr val="dk1"/>
              </a:buClr>
              <a:buSzPts val="900"/>
              <a:buChar char="■"/>
              <a:defRPr/>
            </a:lvl6pPr>
            <a:lvl7pPr indent="-285750" lvl="6" marL="3200400">
              <a:spcBef>
                <a:spcPts val="600"/>
              </a:spcBef>
              <a:spcAft>
                <a:spcPts val="0"/>
              </a:spcAft>
              <a:buClr>
                <a:schemeClr val="dk1"/>
              </a:buClr>
              <a:buSzPts val="900"/>
              <a:buChar char="●"/>
              <a:defRPr/>
            </a:lvl7pPr>
            <a:lvl8pPr indent="-285750" lvl="7" marL="3657600">
              <a:spcBef>
                <a:spcPts val="600"/>
              </a:spcBef>
              <a:spcAft>
                <a:spcPts val="0"/>
              </a:spcAft>
              <a:buClr>
                <a:schemeClr val="dk1"/>
              </a:buClr>
              <a:buSzPts val="900"/>
              <a:buChar char="○"/>
              <a:defRPr/>
            </a:lvl8pPr>
            <a:lvl9pPr indent="-285750" lvl="8" marL="4114800">
              <a:spcBef>
                <a:spcPts val="600"/>
              </a:spcBef>
              <a:spcAft>
                <a:spcPts val="600"/>
              </a:spcAft>
              <a:buClr>
                <a:schemeClr val="dk1"/>
              </a:buClr>
              <a:buSzPts val="900"/>
              <a:buChar char="■"/>
              <a:defRPr/>
            </a:lvl9pPr>
          </a:lstStyle>
          <a:p/>
        </p:txBody>
      </p:sp>
      <p:sp>
        <p:nvSpPr>
          <p:cNvPr id="52" name="Google Shape;52;p9"/>
          <p:cNvSpPr txBox="1"/>
          <p:nvPr>
            <p:ph idx="12" type="sldNum"/>
          </p:nvPr>
        </p:nvSpPr>
        <p:spPr>
          <a:xfrm>
            <a:off x="8556784" y="4749851"/>
            <a:ext cx="548700" cy="200100"/>
          </a:xfrm>
          <a:prstGeom prst="rect">
            <a:avLst/>
          </a:prstGeom>
        </p:spPr>
        <p:txBody>
          <a:bodyPr anchorCtr="0" anchor="t" bIns="0" lIns="0" spcFirstLastPara="1" rIns="0" wrap="square" tIns="0">
            <a:spAutoFit/>
          </a:bodyPr>
          <a:lstStyle>
            <a:lvl1pPr lvl="0">
              <a:buNone/>
              <a:defRPr sz="1300"/>
            </a:lvl1pPr>
            <a:lvl2pPr lvl="1">
              <a:buNone/>
              <a:defRPr sz="1300"/>
            </a:lvl2pPr>
            <a:lvl3pPr lvl="2">
              <a:buNone/>
              <a:defRPr sz="1300"/>
            </a:lvl3pPr>
            <a:lvl4pPr lvl="3">
              <a:buNone/>
              <a:defRPr sz="1300"/>
            </a:lvl4pPr>
            <a:lvl5pPr lvl="4">
              <a:buNone/>
              <a:defRPr sz="1300"/>
            </a:lvl5pPr>
            <a:lvl6pPr lvl="5">
              <a:buNone/>
              <a:defRPr sz="1300"/>
            </a:lvl6pPr>
            <a:lvl7pPr lvl="6">
              <a:buNone/>
              <a:defRPr sz="1300"/>
            </a:lvl7pPr>
            <a:lvl8pPr lvl="7">
              <a:buNone/>
              <a:defRPr sz="1300"/>
            </a:lvl8pPr>
            <a:lvl9pPr lvl="8">
              <a:buNone/>
              <a:defRPr sz="1300"/>
            </a:lvl9pPr>
          </a:lstStyle>
          <a:p>
            <a:pPr indent="0" lvl="0" marL="1270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Text 1">
  <p:cSld name="TITLE_1_1_1_1_1_3_1">
    <p:bg>
      <p:bgPr>
        <a:solidFill>
          <a:srgbClr val="FFFFFF"/>
        </a:solidFill>
      </p:bgPr>
    </p:bg>
    <p:spTree>
      <p:nvGrpSpPr>
        <p:cNvPr id="53" name="Shape 53"/>
        <p:cNvGrpSpPr/>
        <p:nvPr/>
      </p:nvGrpSpPr>
      <p:grpSpPr>
        <a:xfrm>
          <a:off x="0" y="0"/>
          <a:ext cx="0" cy="0"/>
          <a:chOff x="0" y="0"/>
          <a:chExt cx="0" cy="0"/>
        </a:xfrm>
      </p:grpSpPr>
      <p:sp>
        <p:nvSpPr>
          <p:cNvPr id="54" name="Google Shape;54;p10"/>
          <p:cNvSpPr txBox="1"/>
          <p:nvPr>
            <p:ph idx="1" type="subTitle"/>
          </p:nvPr>
        </p:nvSpPr>
        <p:spPr>
          <a:xfrm>
            <a:off x="1005850" y="270050"/>
            <a:ext cx="1280400" cy="218700"/>
          </a:xfrm>
          <a:prstGeom prst="rect">
            <a:avLst/>
          </a:prstGeom>
        </p:spPr>
        <p:txBody>
          <a:bodyPr anchorCtr="0" anchor="t" bIns="0" lIns="0" spcFirstLastPara="1" rIns="0" wrap="square" tIns="0">
            <a:spAutoFit/>
          </a:bodyPr>
          <a:lstStyle>
            <a:lvl1pPr lvl="0">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1pPr>
            <a:lvl2pPr lvl="1">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2pPr>
            <a:lvl3pPr lvl="2">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3pPr>
            <a:lvl4pPr lvl="3">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4pPr>
            <a:lvl5pPr lvl="4">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5pPr>
            <a:lvl6pPr lvl="5">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6pPr>
            <a:lvl7pPr lvl="6">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7pPr>
            <a:lvl8pPr lvl="7">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8pPr>
            <a:lvl9pPr lvl="8">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9pPr>
          </a:lstStyle>
          <a:p/>
        </p:txBody>
      </p:sp>
      <p:sp>
        <p:nvSpPr>
          <p:cNvPr id="55" name="Google Shape;55;p10"/>
          <p:cNvSpPr txBox="1"/>
          <p:nvPr>
            <p:ph idx="2" type="subTitle"/>
          </p:nvPr>
        </p:nvSpPr>
        <p:spPr>
          <a:xfrm>
            <a:off x="4633200" y="270050"/>
            <a:ext cx="2055000" cy="218700"/>
          </a:xfrm>
          <a:prstGeom prst="rect">
            <a:avLst/>
          </a:prstGeom>
        </p:spPr>
        <p:txBody>
          <a:bodyPr anchorCtr="0" anchor="t" bIns="0" lIns="0" spcFirstLastPara="1" rIns="0" wrap="square" tIns="0">
            <a:spAutoFit/>
          </a:bodyPr>
          <a:lstStyle>
            <a:lvl1pPr lvl="0">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1pPr>
            <a:lvl2pPr lvl="1">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2pPr>
            <a:lvl3pPr lvl="2">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3pPr>
            <a:lvl4pPr lvl="3">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4pPr>
            <a:lvl5pPr lvl="4">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5pPr>
            <a:lvl6pPr lvl="5">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6pPr>
            <a:lvl7pPr lvl="6">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7pPr>
            <a:lvl8pPr lvl="7">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8pPr>
            <a:lvl9pPr lvl="8">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9pPr>
          </a:lstStyle>
          <a:p/>
        </p:txBody>
      </p:sp>
      <p:sp>
        <p:nvSpPr>
          <p:cNvPr id="56" name="Google Shape;56;p10"/>
          <p:cNvSpPr txBox="1"/>
          <p:nvPr>
            <p:ph idx="3" type="subTitle"/>
          </p:nvPr>
        </p:nvSpPr>
        <p:spPr>
          <a:xfrm>
            <a:off x="6814650" y="270050"/>
            <a:ext cx="2055000" cy="218700"/>
          </a:xfrm>
          <a:prstGeom prst="rect">
            <a:avLst/>
          </a:prstGeom>
        </p:spPr>
        <p:txBody>
          <a:bodyPr anchorCtr="0" anchor="t" bIns="0" lIns="0" spcFirstLastPara="1" rIns="0" wrap="square" tIns="0">
            <a:spAutoFit/>
          </a:bodyPr>
          <a:lstStyle>
            <a:lvl1pPr lvl="0">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1pPr>
            <a:lvl2pPr lvl="1">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2pPr>
            <a:lvl3pPr lvl="2">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3pPr>
            <a:lvl4pPr lvl="3">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4pPr>
            <a:lvl5pPr lvl="4">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5pPr>
            <a:lvl6pPr lvl="5">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6pPr>
            <a:lvl7pPr lvl="6">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7pPr>
            <a:lvl8pPr lvl="7">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8pPr>
            <a:lvl9pPr lvl="8">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9pPr>
          </a:lstStyle>
          <a:p/>
        </p:txBody>
      </p:sp>
      <p:sp>
        <p:nvSpPr>
          <p:cNvPr id="57" name="Google Shape;57;p10"/>
          <p:cNvSpPr txBox="1"/>
          <p:nvPr>
            <p:ph idx="4" type="subTitle"/>
          </p:nvPr>
        </p:nvSpPr>
        <p:spPr>
          <a:xfrm>
            <a:off x="276525" y="270000"/>
            <a:ext cx="548700" cy="218700"/>
          </a:xfrm>
          <a:prstGeom prst="rect">
            <a:avLst/>
          </a:prstGeom>
        </p:spPr>
        <p:txBody>
          <a:bodyPr anchorCtr="0" anchor="t" bIns="0" lIns="0" spcFirstLastPara="1" rIns="0" wrap="square" tIns="0">
            <a:spAutoFit/>
          </a:bodyPr>
          <a:lstStyle>
            <a:lvl1pPr lvl="0">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1pPr>
            <a:lvl2pPr lvl="1">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2pPr>
            <a:lvl3pPr lvl="2">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3pPr>
            <a:lvl4pPr lvl="3">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4pPr>
            <a:lvl5pPr lvl="4">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5pPr>
            <a:lvl6pPr lvl="5">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6pPr>
            <a:lvl7pPr lvl="6">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7pPr>
            <a:lvl8pPr lvl="7">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8pPr>
            <a:lvl9pPr lvl="8">
              <a:lnSpc>
                <a:spcPct val="90000"/>
              </a:lnSpc>
              <a:spcBef>
                <a:spcPts val="0"/>
              </a:spcBef>
              <a:spcAft>
                <a:spcPts val="0"/>
              </a:spcAft>
              <a:buClr>
                <a:schemeClr val="dk1"/>
              </a:buClr>
              <a:buSzPts val="800"/>
              <a:buFont typeface="Google Sans"/>
              <a:buNone/>
              <a:defRPr sz="800">
                <a:solidFill>
                  <a:schemeClr val="dk1"/>
                </a:solidFill>
                <a:latin typeface="Google Sans"/>
                <a:ea typeface="Google Sans"/>
                <a:cs typeface="Google Sans"/>
                <a:sym typeface="Google Sans"/>
              </a:defRPr>
            </a:lvl9pPr>
          </a:lstStyle>
          <a:p/>
        </p:txBody>
      </p:sp>
      <p:sp>
        <p:nvSpPr>
          <p:cNvPr id="58" name="Google Shape;58;p10"/>
          <p:cNvSpPr txBox="1"/>
          <p:nvPr>
            <p:ph type="title"/>
          </p:nvPr>
        </p:nvSpPr>
        <p:spPr>
          <a:xfrm>
            <a:off x="276525" y="1080000"/>
            <a:ext cx="6415500" cy="3798300"/>
          </a:xfrm>
          <a:prstGeom prst="rect">
            <a:avLst/>
          </a:prstGeom>
        </p:spPr>
        <p:txBody>
          <a:bodyPr anchorCtr="0" anchor="t" bIns="0" lIns="0" spcFirstLastPara="1" rIns="0" wrap="square" tIns="0">
            <a:noAutofit/>
          </a:bodyPr>
          <a:lstStyle>
            <a:lvl1pPr lvl="0">
              <a:lnSpc>
                <a:spcPct val="90000"/>
              </a:lnSpc>
              <a:spcBef>
                <a:spcPts val="0"/>
              </a:spcBef>
              <a:spcAft>
                <a:spcPts val="0"/>
              </a:spcAft>
              <a:buClr>
                <a:schemeClr val="dk1"/>
              </a:buClr>
              <a:buSzPts val="3600"/>
              <a:buFont typeface="Google Sans"/>
              <a:buNone/>
              <a:defRPr sz="3600">
                <a:solidFill>
                  <a:schemeClr val="dk1"/>
                </a:solidFill>
                <a:latin typeface="Google Sans"/>
                <a:ea typeface="Google Sans"/>
                <a:cs typeface="Google Sans"/>
                <a:sym typeface="Google Sans"/>
              </a:defRPr>
            </a:lvl1pPr>
            <a:lvl2pPr lvl="1">
              <a:lnSpc>
                <a:spcPct val="80000"/>
              </a:lnSpc>
              <a:spcBef>
                <a:spcPts val="0"/>
              </a:spcBef>
              <a:spcAft>
                <a:spcPts val="0"/>
              </a:spcAft>
              <a:buClr>
                <a:schemeClr val="dk1"/>
              </a:buClr>
              <a:buSzPts val="3600"/>
              <a:buFont typeface="Google Sans Medium"/>
              <a:buNone/>
              <a:defRPr sz="3600">
                <a:solidFill>
                  <a:schemeClr val="dk1"/>
                </a:solidFill>
                <a:latin typeface="Google Sans Medium"/>
                <a:ea typeface="Google Sans Medium"/>
                <a:cs typeface="Google Sans Medium"/>
                <a:sym typeface="Google Sans Medium"/>
              </a:defRPr>
            </a:lvl2pPr>
            <a:lvl3pPr lvl="2">
              <a:lnSpc>
                <a:spcPct val="80000"/>
              </a:lnSpc>
              <a:spcBef>
                <a:spcPts val="0"/>
              </a:spcBef>
              <a:spcAft>
                <a:spcPts val="0"/>
              </a:spcAft>
              <a:buClr>
                <a:schemeClr val="dk1"/>
              </a:buClr>
              <a:buSzPts val="3600"/>
              <a:buFont typeface="Google Sans Medium"/>
              <a:buNone/>
              <a:defRPr sz="3600">
                <a:solidFill>
                  <a:schemeClr val="dk1"/>
                </a:solidFill>
                <a:latin typeface="Google Sans Medium"/>
                <a:ea typeface="Google Sans Medium"/>
                <a:cs typeface="Google Sans Medium"/>
                <a:sym typeface="Google Sans Medium"/>
              </a:defRPr>
            </a:lvl3pPr>
            <a:lvl4pPr lvl="3">
              <a:lnSpc>
                <a:spcPct val="80000"/>
              </a:lnSpc>
              <a:spcBef>
                <a:spcPts val="0"/>
              </a:spcBef>
              <a:spcAft>
                <a:spcPts val="0"/>
              </a:spcAft>
              <a:buClr>
                <a:schemeClr val="dk1"/>
              </a:buClr>
              <a:buSzPts val="3600"/>
              <a:buFont typeface="Google Sans Medium"/>
              <a:buNone/>
              <a:defRPr sz="3600">
                <a:solidFill>
                  <a:schemeClr val="dk1"/>
                </a:solidFill>
                <a:latin typeface="Google Sans Medium"/>
                <a:ea typeface="Google Sans Medium"/>
                <a:cs typeface="Google Sans Medium"/>
                <a:sym typeface="Google Sans Medium"/>
              </a:defRPr>
            </a:lvl4pPr>
            <a:lvl5pPr lvl="4">
              <a:lnSpc>
                <a:spcPct val="80000"/>
              </a:lnSpc>
              <a:spcBef>
                <a:spcPts val="0"/>
              </a:spcBef>
              <a:spcAft>
                <a:spcPts val="0"/>
              </a:spcAft>
              <a:buClr>
                <a:schemeClr val="dk1"/>
              </a:buClr>
              <a:buSzPts val="3600"/>
              <a:buFont typeface="Google Sans Medium"/>
              <a:buNone/>
              <a:defRPr sz="3600">
                <a:solidFill>
                  <a:schemeClr val="dk1"/>
                </a:solidFill>
                <a:latin typeface="Google Sans Medium"/>
                <a:ea typeface="Google Sans Medium"/>
                <a:cs typeface="Google Sans Medium"/>
                <a:sym typeface="Google Sans Medium"/>
              </a:defRPr>
            </a:lvl5pPr>
            <a:lvl6pPr lvl="5">
              <a:lnSpc>
                <a:spcPct val="80000"/>
              </a:lnSpc>
              <a:spcBef>
                <a:spcPts val="0"/>
              </a:spcBef>
              <a:spcAft>
                <a:spcPts val="0"/>
              </a:spcAft>
              <a:buClr>
                <a:schemeClr val="dk1"/>
              </a:buClr>
              <a:buSzPts val="3600"/>
              <a:buFont typeface="Google Sans Medium"/>
              <a:buNone/>
              <a:defRPr sz="3600">
                <a:solidFill>
                  <a:schemeClr val="dk1"/>
                </a:solidFill>
                <a:latin typeface="Google Sans Medium"/>
                <a:ea typeface="Google Sans Medium"/>
                <a:cs typeface="Google Sans Medium"/>
                <a:sym typeface="Google Sans Medium"/>
              </a:defRPr>
            </a:lvl6pPr>
            <a:lvl7pPr lvl="6">
              <a:lnSpc>
                <a:spcPct val="80000"/>
              </a:lnSpc>
              <a:spcBef>
                <a:spcPts val="0"/>
              </a:spcBef>
              <a:spcAft>
                <a:spcPts val="0"/>
              </a:spcAft>
              <a:buClr>
                <a:schemeClr val="dk1"/>
              </a:buClr>
              <a:buSzPts val="3600"/>
              <a:buFont typeface="Google Sans Medium"/>
              <a:buNone/>
              <a:defRPr sz="3600">
                <a:solidFill>
                  <a:schemeClr val="dk1"/>
                </a:solidFill>
                <a:latin typeface="Google Sans Medium"/>
                <a:ea typeface="Google Sans Medium"/>
                <a:cs typeface="Google Sans Medium"/>
                <a:sym typeface="Google Sans Medium"/>
              </a:defRPr>
            </a:lvl7pPr>
            <a:lvl8pPr lvl="7">
              <a:lnSpc>
                <a:spcPct val="80000"/>
              </a:lnSpc>
              <a:spcBef>
                <a:spcPts val="0"/>
              </a:spcBef>
              <a:spcAft>
                <a:spcPts val="0"/>
              </a:spcAft>
              <a:buClr>
                <a:schemeClr val="dk1"/>
              </a:buClr>
              <a:buSzPts val="3600"/>
              <a:buFont typeface="Google Sans Medium"/>
              <a:buNone/>
              <a:defRPr sz="3600">
                <a:solidFill>
                  <a:schemeClr val="dk1"/>
                </a:solidFill>
                <a:latin typeface="Google Sans Medium"/>
                <a:ea typeface="Google Sans Medium"/>
                <a:cs typeface="Google Sans Medium"/>
                <a:sym typeface="Google Sans Medium"/>
              </a:defRPr>
            </a:lvl8pPr>
            <a:lvl9pPr lvl="8">
              <a:lnSpc>
                <a:spcPct val="80000"/>
              </a:lnSpc>
              <a:spcBef>
                <a:spcPts val="0"/>
              </a:spcBef>
              <a:spcAft>
                <a:spcPts val="0"/>
              </a:spcAft>
              <a:buClr>
                <a:schemeClr val="dk1"/>
              </a:buClr>
              <a:buSzPts val="3600"/>
              <a:buFont typeface="Google Sans Medium"/>
              <a:buNone/>
              <a:defRPr sz="3600">
                <a:solidFill>
                  <a:schemeClr val="dk1"/>
                </a:solidFill>
                <a:latin typeface="Google Sans Medium"/>
                <a:ea typeface="Google Sans Medium"/>
                <a:cs typeface="Google Sans Medium"/>
                <a:sym typeface="Google Sans Medium"/>
              </a:defRPr>
            </a:lvl9pPr>
          </a:lstStyle>
          <a:p/>
        </p:txBody>
      </p:sp>
      <p:sp>
        <p:nvSpPr>
          <p:cNvPr id="59" name="Google Shape;59;p10"/>
          <p:cNvSpPr txBox="1"/>
          <p:nvPr>
            <p:ph idx="5" type="subTitle"/>
          </p:nvPr>
        </p:nvSpPr>
        <p:spPr>
          <a:xfrm>
            <a:off x="1001838" y="379400"/>
            <a:ext cx="3504900" cy="218700"/>
          </a:xfrm>
          <a:prstGeom prst="rect">
            <a:avLst/>
          </a:prstGeom>
        </p:spPr>
        <p:txBody>
          <a:bodyPr anchorCtr="0" anchor="t" bIns="0" lIns="0" spcFirstLastPara="1" rIns="0" wrap="square" tIns="0">
            <a:spAutoFit/>
          </a:bodyPr>
          <a:lstStyle>
            <a:lvl1pPr lvl="0">
              <a:lnSpc>
                <a:spcPct val="90000"/>
              </a:lnSpc>
              <a:spcBef>
                <a:spcPts val="0"/>
              </a:spcBef>
              <a:spcAft>
                <a:spcPts val="0"/>
              </a:spcAft>
              <a:buClr>
                <a:schemeClr val="dk1"/>
              </a:buClr>
              <a:buSzPts val="1400"/>
              <a:buFont typeface="Google Sans"/>
              <a:buNone/>
              <a:defRPr sz="1400">
                <a:solidFill>
                  <a:schemeClr val="dk1"/>
                </a:solidFill>
                <a:latin typeface="Google Sans"/>
                <a:ea typeface="Google Sans"/>
                <a:cs typeface="Google Sans"/>
                <a:sym typeface="Google Sans"/>
              </a:defRPr>
            </a:lvl1pPr>
            <a:lvl2pPr lvl="1">
              <a:lnSpc>
                <a:spcPct val="90000"/>
              </a:lnSpc>
              <a:spcBef>
                <a:spcPts val="0"/>
              </a:spcBef>
              <a:spcAft>
                <a:spcPts val="0"/>
              </a:spcAft>
              <a:buClr>
                <a:schemeClr val="dk1"/>
              </a:buClr>
              <a:buSzPts val="1400"/>
              <a:buFont typeface="Google Sans"/>
              <a:buNone/>
              <a:defRPr sz="1400">
                <a:solidFill>
                  <a:schemeClr val="dk1"/>
                </a:solidFill>
                <a:latin typeface="Google Sans"/>
                <a:ea typeface="Google Sans"/>
                <a:cs typeface="Google Sans"/>
                <a:sym typeface="Google Sans"/>
              </a:defRPr>
            </a:lvl2pPr>
            <a:lvl3pPr lvl="2">
              <a:lnSpc>
                <a:spcPct val="90000"/>
              </a:lnSpc>
              <a:spcBef>
                <a:spcPts val="0"/>
              </a:spcBef>
              <a:spcAft>
                <a:spcPts val="0"/>
              </a:spcAft>
              <a:buClr>
                <a:schemeClr val="dk1"/>
              </a:buClr>
              <a:buSzPts val="1400"/>
              <a:buFont typeface="Google Sans"/>
              <a:buNone/>
              <a:defRPr sz="1400">
                <a:solidFill>
                  <a:schemeClr val="dk1"/>
                </a:solidFill>
                <a:latin typeface="Google Sans"/>
                <a:ea typeface="Google Sans"/>
                <a:cs typeface="Google Sans"/>
                <a:sym typeface="Google Sans"/>
              </a:defRPr>
            </a:lvl3pPr>
            <a:lvl4pPr lvl="3">
              <a:lnSpc>
                <a:spcPct val="90000"/>
              </a:lnSpc>
              <a:spcBef>
                <a:spcPts val="0"/>
              </a:spcBef>
              <a:spcAft>
                <a:spcPts val="0"/>
              </a:spcAft>
              <a:buClr>
                <a:schemeClr val="dk1"/>
              </a:buClr>
              <a:buSzPts val="1400"/>
              <a:buFont typeface="Google Sans"/>
              <a:buNone/>
              <a:defRPr sz="1400">
                <a:solidFill>
                  <a:schemeClr val="dk1"/>
                </a:solidFill>
                <a:latin typeface="Google Sans"/>
                <a:ea typeface="Google Sans"/>
                <a:cs typeface="Google Sans"/>
                <a:sym typeface="Google Sans"/>
              </a:defRPr>
            </a:lvl4pPr>
            <a:lvl5pPr lvl="4">
              <a:lnSpc>
                <a:spcPct val="90000"/>
              </a:lnSpc>
              <a:spcBef>
                <a:spcPts val="0"/>
              </a:spcBef>
              <a:spcAft>
                <a:spcPts val="0"/>
              </a:spcAft>
              <a:buClr>
                <a:schemeClr val="dk1"/>
              </a:buClr>
              <a:buSzPts val="1400"/>
              <a:buFont typeface="Google Sans"/>
              <a:buNone/>
              <a:defRPr sz="1400">
                <a:solidFill>
                  <a:schemeClr val="dk1"/>
                </a:solidFill>
                <a:latin typeface="Google Sans"/>
                <a:ea typeface="Google Sans"/>
                <a:cs typeface="Google Sans"/>
                <a:sym typeface="Google Sans"/>
              </a:defRPr>
            </a:lvl5pPr>
            <a:lvl6pPr lvl="5">
              <a:lnSpc>
                <a:spcPct val="90000"/>
              </a:lnSpc>
              <a:spcBef>
                <a:spcPts val="0"/>
              </a:spcBef>
              <a:spcAft>
                <a:spcPts val="0"/>
              </a:spcAft>
              <a:buClr>
                <a:schemeClr val="dk1"/>
              </a:buClr>
              <a:buSzPts val="1400"/>
              <a:buFont typeface="Google Sans"/>
              <a:buNone/>
              <a:defRPr sz="1400">
                <a:solidFill>
                  <a:schemeClr val="dk1"/>
                </a:solidFill>
                <a:latin typeface="Google Sans"/>
                <a:ea typeface="Google Sans"/>
                <a:cs typeface="Google Sans"/>
                <a:sym typeface="Google Sans"/>
              </a:defRPr>
            </a:lvl6pPr>
            <a:lvl7pPr lvl="6">
              <a:lnSpc>
                <a:spcPct val="90000"/>
              </a:lnSpc>
              <a:spcBef>
                <a:spcPts val="0"/>
              </a:spcBef>
              <a:spcAft>
                <a:spcPts val="0"/>
              </a:spcAft>
              <a:buClr>
                <a:schemeClr val="dk1"/>
              </a:buClr>
              <a:buSzPts val="1400"/>
              <a:buFont typeface="Google Sans"/>
              <a:buNone/>
              <a:defRPr sz="1400">
                <a:solidFill>
                  <a:schemeClr val="dk1"/>
                </a:solidFill>
                <a:latin typeface="Google Sans"/>
                <a:ea typeface="Google Sans"/>
                <a:cs typeface="Google Sans"/>
                <a:sym typeface="Google Sans"/>
              </a:defRPr>
            </a:lvl7pPr>
            <a:lvl8pPr lvl="7">
              <a:lnSpc>
                <a:spcPct val="90000"/>
              </a:lnSpc>
              <a:spcBef>
                <a:spcPts val="0"/>
              </a:spcBef>
              <a:spcAft>
                <a:spcPts val="0"/>
              </a:spcAft>
              <a:buClr>
                <a:schemeClr val="dk1"/>
              </a:buClr>
              <a:buSzPts val="1400"/>
              <a:buFont typeface="Google Sans"/>
              <a:buNone/>
              <a:defRPr sz="1400">
                <a:solidFill>
                  <a:schemeClr val="dk1"/>
                </a:solidFill>
                <a:latin typeface="Google Sans"/>
                <a:ea typeface="Google Sans"/>
                <a:cs typeface="Google Sans"/>
                <a:sym typeface="Google Sans"/>
              </a:defRPr>
            </a:lvl8pPr>
            <a:lvl9pPr lvl="8">
              <a:lnSpc>
                <a:spcPct val="90000"/>
              </a:lnSpc>
              <a:spcBef>
                <a:spcPts val="0"/>
              </a:spcBef>
              <a:spcAft>
                <a:spcPts val="0"/>
              </a:spcAft>
              <a:buClr>
                <a:schemeClr val="dk1"/>
              </a:buClr>
              <a:buSzPts val="1400"/>
              <a:buFont typeface="Google Sans"/>
              <a:buNone/>
              <a:defRPr sz="1400">
                <a:solidFill>
                  <a:schemeClr val="dk1"/>
                </a:solidFill>
                <a:latin typeface="Google Sans"/>
                <a:ea typeface="Google Sans"/>
                <a:cs typeface="Google Sans"/>
                <a:sym typeface="Google Sans"/>
              </a:defRPr>
            </a:lvl9pPr>
          </a:lstStyle>
          <a:p/>
        </p:txBody>
      </p:sp>
      <p:sp>
        <p:nvSpPr>
          <p:cNvPr id="60" name="Google Shape;60;p10"/>
          <p:cNvSpPr txBox="1"/>
          <p:nvPr>
            <p:ph idx="12" type="sldNum"/>
          </p:nvPr>
        </p:nvSpPr>
        <p:spPr>
          <a:xfrm>
            <a:off x="8556784" y="4749851"/>
            <a:ext cx="548700" cy="200100"/>
          </a:xfrm>
          <a:prstGeom prst="rect">
            <a:avLst/>
          </a:prstGeom>
        </p:spPr>
        <p:txBody>
          <a:bodyPr anchorCtr="0" anchor="t" bIns="0" lIns="0" spcFirstLastPara="1" rIns="0" wrap="square" tIns="0">
            <a:spAutoFit/>
          </a:bodyPr>
          <a:lstStyle>
            <a:lvl1pPr lvl="0">
              <a:buNone/>
              <a:defRPr sz="1300">
                <a:solidFill>
                  <a:schemeClr val="dk1"/>
                </a:solidFill>
              </a:defRPr>
            </a:lvl1pPr>
            <a:lvl2pPr lvl="1">
              <a:buNone/>
              <a:defRPr sz="1300">
                <a:solidFill>
                  <a:schemeClr val="dk1"/>
                </a:solidFill>
              </a:defRPr>
            </a:lvl2pPr>
            <a:lvl3pPr lvl="2">
              <a:buNone/>
              <a:defRPr sz="1300">
                <a:solidFill>
                  <a:schemeClr val="dk1"/>
                </a:solidFill>
              </a:defRPr>
            </a:lvl3pPr>
            <a:lvl4pPr lvl="3">
              <a:buNone/>
              <a:defRPr sz="1300">
                <a:solidFill>
                  <a:schemeClr val="dk1"/>
                </a:solidFill>
              </a:defRPr>
            </a:lvl4pPr>
            <a:lvl5pPr lvl="4">
              <a:buNone/>
              <a:defRPr sz="1300">
                <a:solidFill>
                  <a:schemeClr val="dk1"/>
                </a:solidFill>
              </a:defRPr>
            </a:lvl5pPr>
            <a:lvl6pPr lvl="5">
              <a:buNone/>
              <a:defRPr sz="1300">
                <a:solidFill>
                  <a:schemeClr val="dk1"/>
                </a:solidFill>
              </a:defRPr>
            </a:lvl6pPr>
            <a:lvl7pPr lvl="6">
              <a:buNone/>
              <a:defRPr sz="1300">
                <a:solidFill>
                  <a:schemeClr val="dk1"/>
                </a:solidFill>
              </a:defRPr>
            </a:lvl7pPr>
            <a:lvl8pPr lvl="7">
              <a:buNone/>
              <a:defRPr sz="1300">
                <a:solidFill>
                  <a:schemeClr val="dk1"/>
                </a:solidFill>
              </a:defRPr>
            </a:lvl8pPr>
            <a:lvl9pPr lvl="8">
              <a:buNone/>
              <a:defRPr sz="1300">
                <a:solidFill>
                  <a:schemeClr val="dk1"/>
                </a:solidFill>
              </a:defRPr>
            </a:lvl9pPr>
          </a:lstStyle>
          <a:p>
            <a:pPr indent="0" lvl="0" marL="1270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obj">
  <p:cSld name="OBJECT">
    <p:spTree>
      <p:nvGrpSpPr>
        <p:cNvPr id="61" name="Shape 61"/>
        <p:cNvGrpSpPr/>
        <p:nvPr/>
      </p:nvGrpSpPr>
      <p:grpSpPr>
        <a:xfrm>
          <a:off x="0" y="0"/>
          <a:ext cx="0" cy="0"/>
          <a:chOff x="0" y="0"/>
          <a:chExt cx="0" cy="0"/>
        </a:xfrm>
      </p:grpSpPr>
      <p:sp>
        <p:nvSpPr>
          <p:cNvPr id="62" name="Google Shape;62;p11"/>
          <p:cNvSpPr txBox="1"/>
          <p:nvPr>
            <p:ph idx="11" type="ftr"/>
          </p:nvPr>
        </p:nvSpPr>
        <p:spPr>
          <a:xfrm>
            <a:off x="4661033" y="4789411"/>
            <a:ext cx="325800" cy="696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sz="700">
                <a:solidFill>
                  <a:srgbClr val="A3A9AD"/>
                </a:solidFill>
                <a:latin typeface="Arial"/>
                <a:ea typeface="Arial"/>
                <a:cs typeface="Arial"/>
                <a:sym typeface="Arial"/>
              </a:defRPr>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63" name="Google Shape;63;p11"/>
          <p:cNvSpPr txBox="1"/>
          <p:nvPr>
            <p:ph idx="10" type="dt"/>
          </p:nvPr>
        </p:nvSpPr>
        <p:spPr>
          <a:xfrm>
            <a:off x="638629" y="4787810"/>
            <a:ext cx="1427700" cy="696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sz="700">
                <a:solidFill>
                  <a:srgbClr val="A3A9AD"/>
                </a:solidFill>
                <a:latin typeface="Arial"/>
                <a:ea typeface="Arial"/>
                <a:cs typeface="Arial"/>
                <a:sym typeface="Arial"/>
              </a:defRPr>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64" name="Google Shape;64;p11"/>
          <p:cNvSpPr txBox="1"/>
          <p:nvPr>
            <p:ph idx="12" type="sldNum"/>
          </p:nvPr>
        </p:nvSpPr>
        <p:spPr>
          <a:xfrm>
            <a:off x="7933127" y="4787810"/>
            <a:ext cx="372300" cy="107700"/>
          </a:xfrm>
          <a:prstGeom prst="rect">
            <a:avLst/>
          </a:prstGeom>
          <a:noFill/>
          <a:ln>
            <a:noFill/>
          </a:ln>
        </p:spPr>
        <p:txBody>
          <a:bodyPr anchorCtr="0" anchor="t" bIns="0" lIns="0" spcFirstLastPara="1" rIns="0" wrap="square" tIns="0">
            <a:spAutoFit/>
          </a:bodyPr>
          <a:lstStyle>
            <a:lvl1pPr indent="0" lvl="0"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1pPr>
            <a:lvl2pPr indent="0" lvl="1"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2pPr>
            <a:lvl3pPr indent="0" lvl="2"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3pPr>
            <a:lvl4pPr indent="0" lvl="3"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4pPr>
            <a:lvl5pPr indent="0" lvl="4"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5pPr>
            <a:lvl6pPr indent="0" lvl="5"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6pPr>
            <a:lvl7pPr indent="0" lvl="6"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7pPr>
            <a:lvl8pPr indent="0" lvl="7"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8pPr>
            <a:lvl9pPr indent="0" lvl="8"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9pPr>
          </a:lstStyle>
          <a:p>
            <a:pPr indent="0" lvl="0" marL="12700" rtl="0" algn="l">
              <a:spcBef>
                <a:spcPts val="0"/>
              </a:spcBef>
              <a:spcAft>
                <a:spcPts val="0"/>
              </a:spcAft>
              <a:buNone/>
            </a:pPr>
            <a:r>
              <a:rPr lang="en-US"/>
              <a:t>Page </a:t>
            </a: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 - Plain Slide">
  <p:cSld name="TITLE_1_2_1_1_1_1_1_1_1_1_1">
    <p:bg>
      <p:bgPr>
        <a:solidFill>
          <a:srgbClr val="FFFFFF"/>
        </a:solidFill>
      </p:bgPr>
    </p:bg>
    <p:spTree>
      <p:nvGrpSpPr>
        <p:cNvPr id="68" name="Shape 68"/>
        <p:cNvGrpSpPr/>
        <p:nvPr/>
      </p:nvGrpSpPr>
      <p:grpSpPr>
        <a:xfrm>
          <a:off x="0" y="0"/>
          <a:ext cx="0" cy="0"/>
          <a:chOff x="0" y="0"/>
          <a:chExt cx="0" cy="0"/>
        </a:xfrm>
      </p:grpSpPr>
      <p:sp>
        <p:nvSpPr>
          <p:cNvPr id="69" name="Google Shape;69;p13"/>
          <p:cNvSpPr txBox="1"/>
          <p:nvPr>
            <p:ph type="title"/>
          </p:nvPr>
        </p:nvSpPr>
        <p:spPr>
          <a:xfrm>
            <a:off x="457203" y="508075"/>
            <a:ext cx="8229600" cy="407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70" name="Google Shape;70;p13"/>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 - Navigation Bar Only">
  <p:cSld name="TITLE_1_2_1_1_1_1_1_1_1_1_1_1">
    <p:bg>
      <p:bgPr>
        <a:solidFill>
          <a:srgbClr val="FFFFFF"/>
        </a:solidFill>
      </p:bgPr>
    </p:bg>
    <p:spTree>
      <p:nvGrpSpPr>
        <p:cNvPr id="71" name="Shape 71"/>
        <p:cNvGrpSpPr/>
        <p:nvPr/>
      </p:nvGrpSpPr>
      <p:grpSpPr>
        <a:xfrm>
          <a:off x="0" y="0"/>
          <a:ext cx="0" cy="0"/>
          <a:chOff x="0" y="0"/>
          <a:chExt cx="0" cy="0"/>
        </a:xfrm>
      </p:grpSpPr>
      <p:sp>
        <p:nvSpPr>
          <p:cNvPr id="72" name="Google Shape;72;p14"/>
          <p:cNvSpPr txBox="1"/>
          <p:nvPr>
            <p:ph type="title"/>
          </p:nvPr>
        </p:nvSpPr>
        <p:spPr>
          <a:xfrm>
            <a:off x="457203" y="508075"/>
            <a:ext cx="8229600" cy="407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73" name="Google Shape;73;p14"/>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
        <p:nvSpPr>
          <p:cNvPr id="74" name="Google Shape;74;p14"/>
          <p:cNvSpPr/>
          <p:nvPr/>
        </p:nvSpPr>
        <p:spPr>
          <a:xfrm>
            <a:off x="0" y="0"/>
            <a:ext cx="9144000" cy="270000"/>
          </a:xfrm>
          <a:prstGeom prst="rect">
            <a:avLst/>
          </a:prstGeom>
          <a:solidFill>
            <a:schemeClr val="dk2"/>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75" name="Google Shape;75;p14"/>
          <p:cNvSpPr/>
          <p:nvPr/>
        </p:nvSpPr>
        <p:spPr>
          <a:xfrm>
            <a:off x="168714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Precautions</a:t>
            </a:r>
            <a:endParaRPr sz="500">
              <a:solidFill>
                <a:schemeClr val="lt1"/>
              </a:solidFill>
              <a:latin typeface="Google Sans Text"/>
              <a:ea typeface="Google Sans Text"/>
              <a:cs typeface="Google Sans Text"/>
              <a:sym typeface="Google Sans Text"/>
            </a:endParaRPr>
          </a:p>
        </p:txBody>
      </p:sp>
      <p:sp>
        <p:nvSpPr>
          <p:cNvPr id="76" name="Google Shape;76;p14"/>
          <p:cNvSpPr/>
          <p:nvPr/>
        </p:nvSpPr>
        <p:spPr>
          <a:xfrm>
            <a:off x="233556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Introduction</a:t>
            </a:r>
            <a:endParaRPr sz="500">
              <a:solidFill>
                <a:schemeClr val="lt1"/>
              </a:solidFill>
              <a:latin typeface="Google Sans Text"/>
              <a:ea typeface="Google Sans Text"/>
              <a:cs typeface="Google Sans Text"/>
              <a:sym typeface="Google Sans Text"/>
            </a:endParaRPr>
          </a:p>
        </p:txBody>
      </p:sp>
      <p:sp>
        <p:nvSpPr>
          <p:cNvPr id="77" name="Google Shape;77;p14"/>
          <p:cNvSpPr/>
          <p:nvPr/>
        </p:nvSpPr>
        <p:spPr>
          <a:xfrm>
            <a:off x="298962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Repair Flows</a:t>
            </a:r>
            <a:endParaRPr sz="500">
              <a:solidFill>
                <a:schemeClr val="lt1"/>
              </a:solidFill>
              <a:latin typeface="Google Sans Text"/>
              <a:ea typeface="Google Sans Text"/>
              <a:cs typeface="Google Sans Text"/>
              <a:sym typeface="Google Sans Text"/>
            </a:endParaRPr>
          </a:p>
        </p:txBody>
      </p:sp>
      <p:sp>
        <p:nvSpPr>
          <p:cNvPr id="78" name="Google Shape;78;p14"/>
          <p:cNvSpPr/>
          <p:nvPr/>
        </p:nvSpPr>
        <p:spPr>
          <a:xfrm>
            <a:off x="3722903"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Disassembly-BC</a:t>
            </a:r>
            <a:endParaRPr sz="500">
              <a:solidFill>
                <a:schemeClr val="lt1"/>
              </a:solidFill>
              <a:latin typeface="Google Sans Text"/>
              <a:ea typeface="Google Sans Text"/>
              <a:cs typeface="Google Sans Text"/>
              <a:sym typeface="Google Sans Text"/>
            </a:endParaRPr>
          </a:p>
        </p:txBody>
      </p:sp>
      <p:sp>
        <p:nvSpPr>
          <p:cNvPr id="79" name="Google Shape;79;p14"/>
          <p:cNvSpPr/>
          <p:nvPr/>
        </p:nvSpPr>
        <p:spPr>
          <a:xfrm>
            <a:off x="4511210"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Assembly-BC</a:t>
            </a:r>
            <a:endParaRPr sz="500">
              <a:solidFill>
                <a:schemeClr val="lt1"/>
              </a:solidFill>
              <a:latin typeface="Google Sans Text"/>
              <a:ea typeface="Google Sans Text"/>
              <a:cs typeface="Google Sans Text"/>
              <a:sym typeface="Google Sans Text"/>
            </a:endParaRPr>
          </a:p>
        </p:txBody>
      </p:sp>
      <p:sp>
        <p:nvSpPr>
          <p:cNvPr id="80" name="Google Shape;80;p14"/>
          <p:cNvSpPr/>
          <p:nvPr/>
        </p:nvSpPr>
        <p:spPr>
          <a:xfrm>
            <a:off x="527845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Disassembly-CG</a:t>
            </a:r>
            <a:endParaRPr sz="500">
              <a:solidFill>
                <a:schemeClr val="lt1"/>
              </a:solidFill>
              <a:latin typeface="Google Sans Text"/>
              <a:ea typeface="Google Sans Text"/>
              <a:cs typeface="Google Sans Text"/>
              <a:sym typeface="Google Sans Text"/>
            </a:endParaRPr>
          </a:p>
        </p:txBody>
      </p:sp>
      <p:sp>
        <p:nvSpPr>
          <p:cNvPr id="81" name="Google Shape;81;p14"/>
          <p:cNvSpPr/>
          <p:nvPr/>
        </p:nvSpPr>
        <p:spPr>
          <a:xfrm>
            <a:off x="602603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Assembly-CG</a:t>
            </a:r>
            <a:endParaRPr sz="500">
              <a:solidFill>
                <a:schemeClr val="lt1"/>
              </a:solidFill>
              <a:latin typeface="Google Sans Text"/>
              <a:ea typeface="Google Sans Text"/>
              <a:cs typeface="Google Sans Text"/>
              <a:sym typeface="Google Sans Text"/>
            </a:endParaRPr>
          </a:p>
        </p:txBody>
      </p:sp>
      <p:sp>
        <p:nvSpPr>
          <p:cNvPr id="82" name="Google Shape;82;p14"/>
          <p:cNvSpPr/>
          <p:nvPr/>
        </p:nvSpPr>
        <p:spPr>
          <a:xfrm>
            <a:off x="675951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Troubleshooting</a:t>
            </a:r>
            <a:endParaRPr sz="500">
              <a:solidFill>
                <a:schemeClr val="lt1"/>
              </a:solidFill>
              <a:latin typeface="Google Sans Text"/>
              <a:ea typeface="Google Sans Text"/>
              <a:cs typeface="Google Sans Text"/>
              <a:sym typeface="Google Sans Text"/>
            </a:endParaRPr>
          </a:p>
        </p:txBody>
      </p:sp>
      <p:sp>
        <p:nvSpPr>
          <p:cNvPr id="83" name="Google Shape;83;p14"/>
          <p:cNvSpPr/>
          <p:nvPr/>
        </p:nvSpPr>
        <p:spPr>
          <a:xfrm>
            <a:off x="7392791"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Testing</a:t>
            </a:r>
            <a:endParaRPr sz="500">
              <a:solidFill>
                <a:schemeClr val="lt1"/>
              </a:solidFill>
              <a:latin typeface="Google Sans Text"/>
              <a:ea typeface="Google Sans Text"/>
              <a:cs typeface="Google Sans Text"/>
              <a:sym typeface="Google Sans Text"/>
            </a:endParaRPr>
          </a:p>
        </p:txBody>
      </p:sp>
      <p:sp>
        <p:nvSpPr>
          <p:cNvPr id="84" name="Google Shape;84;p14"/>
          <p:cNvSpPr/>
          <p:nvPr/>
        </p:nvSpPr>
        <p:spPr>
          <a:xfrm>
            <a:off x="107398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Welcome</a:t>
            </a:r>
            <a:endParaRPr sz="500">
              <a:solidFill>
                <a:schemeClr val="lt1"/>
              </a:solidFill>
              <a:latin typeface="Google Sans Text"/>
              <a:ea typeface="Google Sans Text"/>
              <a:cs typeface="Google Sans Text"/>
              <a:sym typeface="Google Sans Text"/>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 - Welcome">
  <p:cSld name="TITLE_1_2_1_1_1_1_1_1_1_1_1_1_1">
    <p:bg>
      <p:bgPr>
        <a:solidFill>
          <a:srgbClr val="FFFFFF"/>
        </a:solidFill>
      </p:bgPr>
    </p:bg>
    <p:spTree>
      <p:nvGrpSpPr>
        <p:cNvPr id="85" name="Shape 85"/>
        <p:cNvGrpSpPr/>
        <p:nvPr/>
      </p:nvGrpSpPr>
      <p:grpSpPr>
        <a:xfrm>
          <a:off x="0" y="0"/>
          <a:ext cx="0" cy="0"/>
          <a:chOff x="0" y="0"/>
          <a:chExt cx="0" cy="0"/>
        </a:xfrm>
      </p:grpSpPr>
      <p:sp>
        <p:nvSpPr>
          <p:cNvPr id="86" name="Google Shape;86;p15"/>
          <p:cNvSpPr txBox="1"/>
          <p:nvPr>
            <p:ph type="title"/>
          </p:nvPr>
        </p:nvSpPr>
        <p:spPr>
          <a:xfrm>
            <a:off x="457203" y="508075"/>
            <a:ext cx="8229600" cy="407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87" name="Google Shape;87;p15"/>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
        <p:nvSpPr>
          <p:cNvPr id="88" name="Google Shape;88;p15"/>
          <p:cNvSpPr/>
          <p:nvPr/>
        </p:nvSpPr>
        <p:spPr>
          <a:xfrm>
            <a:off x="0" y="0"/>
            <a:ext cx="9144000" cy="270000"/>
          </a:xfrm>
          <a:prstGeom prst="rect">
            <a:avLst/>
          </a:prstGeom>
          <a:solidFill>
            <a:schemeClr val="dk2"/>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89" name="Google Shape;89;p15"/>
          <p:cNvSpPr/>
          <p:nvPr/>
        </p:nvSpPr>
        <p:spPr>
          <a:xfrm>
            <a:off x="168714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Precautions</a:t>
            </a:r>
            <a:endParaRPr sz="500">
              <a:solidFill>
                <a:schemeClr val="lt1"/>
              </a:solidFill>
              <a:latin typeface="Google Sans Text"/>
              <a:ea typeface="Google Sans Text"/>
              <a:cs typeface="Google Sans Text"/>
              <a:sym typeface="Google Sans Text"/>
            </a:endParaRPr>
          </a:p>
        </p:txBody>
      </p:sp>
      <p:sp>
        <p:nvSpPr>
          <p:cNvPr id="90" name="Google Shape;90;p15"/>
          <p:cNvSpPr/>
          <p:nvPr/>
        </p:nvSpPr>
        <p:spPr>
          <a:xfrm>
            <a:off x="233556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Introduction</a:t>
            </a:r>
            <a:endParaRPr sz="500">
              <a:solidFill>
                <a:schemeClr val="lt1"/>
              </a:solidFill>
              <a:latin typeface="Google Sans Text"/>
              <a:ea typeface="Google Sans Text"/>
              <a:cs typeface="Google Sans Text"/>
              <a:sym typeface="Google Sans Text"/>
            </a:endParaRPr>
          </a:p>
        </p:txBody>
      </p:sp>
      <p:sp>
        <p:nvSpPr>
          <p:cNvPr id="91" name="Google Shape;91;p15"/>
          <p:cNvSpPr/>
          <p:nvPr/>
        </p:nvSpPr>
        <p:spPr>
          <a:xfrm>
            <a:off x="298962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Repair Flows</a:t>
            </a:r>
            <a:endParaRPr sz="500">
              <a:solidFill>
                <a:schemeClr val="lt1"/>
              </a:solidFill>
              <a:latin typeface="Google Sans Text"/>
              <a:ea typeface="Google Sans Text"/>
              <a:cs typeface="Google Sans Text"/>
              <a:sym typeface="Google Sans Text"/>
            </a:endParaRPr>
          </a:p>
        </p:txBody>
      </p:sp>
      <p:sp>
        <p:nvSpPr>
          <p:cNvPr id="92" name="Google Shape;92;p15"/>
          <p:cNvSpPr/>
          <p:nvPr/>
        </p:nvSpPr>
        <p:spPr>
          <a:xfrm>
            <a:off x="3722903"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Disassembly-BC</a:t>
            </a:r>
            <a:endParaRPr sz="500">
              <a:solidFill>
                <a:schemeClr val="lt1"/>
              </a:solidFill>
              <a:latin typeface="Google Sans Text"/>
              <a:ea typeface="Google Sans Text"/>
              <a:cs typeface="Google Sans Text"/>
              <a:sym typeface="Google Sans Text"/>
            </a:endParaRPr>
          </a:p>
        </p:txBody>
      </p:sp>
      <p:sp>
        <p:nvSpPr>
          <p:cNvPr id="93" name="Google Shape;93;p15"/>
          <p:cNvSpPr/>
          <p:nvPr/>
        </p:nvSpPr>
        <p:spPr>
          <a:xfrm>
            <a:off x="4511210"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Assembly-BC</a:t>
            </a:r>
            <a:endParaRPr sz="500">
              <a:solidFill>
                <a:schemeClr val="lt1"/>
              </a:solidFill>
              <a:latin typeface="Google Sans Text"/>
              <a:ea typeface="Google Sans Text"/>
              <a:cs typeface="Google Sans Text"/>
              <a:sym typeface="Google Sans Text"/>
            </a:endParaRPr>
          </a:p>
        </p:txBody>
      </p:sp>
      <p:sp>
        <p:nvSpPr>
          <p:cNvPr id="94" name="Google Shape;94;p15"/>
          <p:cNvSpPr/>
          <p:nvPr/>
        </p:nvSpPr>
        <p:spPr>
          <a:xfrm>
            <a:off x="107398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b="1" lang="en-US" sz="500">
                <a:solidFill>
                  <a:schemeClr val="dk1"/>
                </a:solidFill>
                <a:latin typeface="Google Sans Text"/>
                <a:ea typeface="Google Sans Text"/>
                <a:cs typeface="Google Sans Text"/>
                <a:sym typeface="Google Sans Text"/>
              </a:rPr>
              <a:t>Welcome</a:t>
            </a:r>
            <a:endParaRPr b="1" sz="500">
              <a:solidFill>
                <a:schemeClr val="dk1"/>
              </a:solidFill>
              <a:latin typeface="Google Sans Text"/>
              <a:ea typeface="Google Sans Text"/>
              <a:cs typeface="Google Sans Text"/>
              <a:sym typeface="Google Sans Text"/>
            </a:endParaRPr>
          </a:p>
        </p:txBody>
      </p:sp>
      <p:sp>
        <p:nvSpPr>
          <p:cNvPr id="95" name="Google Shape;95;p15"/>
          <p:cNvSpPr/>
          <p:nvPr/>
        </p:nvSpPr>
        <p:spPr>
          <a:xfrm>
            <a:off x="1098213" y="256987"/>
            <a:ext cx="617400" cy="12900"/>
          </a:xfrm>
          <a:prstGeom prst="rect">
            <a:avLst/>
          </a:prstGeom>
          <a:solidFill>
            <a:schemeClr val="accent6"/>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96" name="Google Shape;96;p15"/>
          <p:cNvSpPr/>
          <p:nvPr/>
        </p:nvSpPr>
        <p:spPr>
          <a:xfrm>
            <a:off x="527845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Disassembly-CG</a:t>
            </a:r>
            <a:endParaRPr sz="500">
              <a:solidFill>
                <a:schemeClr val="lt1"/>
              </a:solidFill>
              <a:latin typeface="Google Sans Text"/>
              <a:ea typeface="Google Sans Text"/>
              <a:cs typeface="Google Sans Text"/>
              <a:sym typeface="Google Sans Text"/>
            </a:endParaRPr>
          </a:p>
        </p:txBody>
      </p:sp>
      <p:sp>
        <p:nvSpPr>
          <p:cNvPr id="97" name="Google Shape;97;p15"/>
          <p:cNvSpPr/>
          <p:nvPr/>
        </p:nvSpPr>
        <p:spPr>
          <a:xfrm>
            <a:off x="602603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Assembly-CG</a:t>
            </a:r>
            <a:endParaRPr sz="500">
              <a:solidFill>
                <a:schemeClr val="lt1"/>
              </a:solidFill>
              <a:latin typeface="Google Sans Text"/>
              <a:ea typeface="Google Sans Text"/>
              <a:cs typeface="Google Sans Text"/>
              <a:sym typeface="Google Sans Text"/>
            </a:endParaRPr>
          </a:p>
        </p:txBody>
      </p:sp>
      <p:sp>
        <p:nvSpPr>
          <p:cNvPr id="98" name="Google Shape;98;p15"/>
          <p:cNvSpPr/>
          <p:nvPr/>
        </p:nvSpPr>
        <p:spPr>
          <a:xfrm>
            <a:off x="675951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Troubleshooting</a:t>
            </a:r>
            <a:endParaRPr sz="500">
              <a:solidFill>
                <a:schemeClr val="lt1"/>
              </a:solidFill>
              <a:latin typeface="Google Sans Text"/>
              <a:ea typeface="Google Sans Text"/>
              <a:cs typeface="Google Sans Text"/>
              <a:sym typeface="Google Sans Text"/>
            </a:endParaRPr>
          </a:p>
        </p:txBody>
      </p:sp>
      <p:sp>
        <p:nvSpPr>
          <p:cNvPr id="99" name="Google Shape;99;p15"/>
          <p:cNvSpPr/>
          <p:nvPr/>
        </p:nvSpPr>
        <p:spPr>
          <a:xfrm>
            <a:off x="7392791"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Testing</a:t>
            </a:r>
            <a:endParaRPr sz="500">
              <a:solidFill>
                <a:schemeClr val="lt1"/>
              </a:solidFill>
              <a:latin typeface="Google Sans Text"/>
              <a:ea typeface="Google Sans Text"/>
              <a:cs typeface="Google Sans Text"/>
              <a:sym typeface="Google Sans Text"/>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2 - Precautions">
  <p:cSld name="TITLE_1_2_1_1_1_1_1_1_1_1_1_1_1_1">
    <p:bg>
      <p:bgPr>
        <a:solidFill>
          <a:srgbClr val="FFFFFF"/>
        </a:solidFill>
      </p:bgPr>
    </p:bg>
    <p:spTree>
      <p:nvGrpSpPr>
        <p:cNvPr id="100" name="Shape 100"/>
        <p:cNvGrpSpPr/>
        <p:nvPr/>
      </p:nvGrpSpPr>
      <p:grpSpPr>
        <a:xfrm>
          <a:off x="0" y="0"/>
          <a:ext cx="0" cy="0"/>
          <a:chOff x="0" y="0"/>
          <a:chExt cx="0" cy="0"/>
        </a:xfrm>
      </p:grpSpPr>
      <p:sp>
        <p:nvSpPr>
          <p:cNvPr id="101" name="Google Shape;101;p16"/>
          <p:cNvSpPr txBox="1"/>
          <p:nvPr>
            <p:ph type="title"/>
          </p:nvPr>
        </p:nvSpPr>
        <p:spPr>
          <a:xfrm>
            <a:off x="457203" y="508075"/>
            <a:ext cx="8229600" cy="407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102" name="Google Shape;102;p16"/>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
        <p:nvSpPr>
          <p:cNvPr id="103" name="Google Shape;103;p16"/>
          <p:cNvSpPr/>
          <p:nvPr/>
        </p:nvSpPr>
        <p:spPr>
          <a:xfrm>
            <a:off x="0" y="0"/>
            <a:ext cx="9144000" cy="270000"/>
          </a:xfrm>
          <a:prstGeom prst="rect">
            <a:avLst/>
          </a:prstGeom>
          <a:solidFill>
            <a:schemeClr val="dk2"/>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104" name="Google Shape;104;p16"/>
          <p:cNvSpPr/>
          <p:nvPr/>
        </p:nvSpPr>
        <p:spPr>
          <a:xfrm>
            <a:off x="168714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b="1" lang="en-US" sz="500">
                <a:solidFill>
                  <a:schemeClr val="dk1"/>
                </a:solidFill>
                <a:latin typeface="Google Sans Text"/>
                <a:ea typeface="Google Sans Text"/>
                <a:cs typeface="Google Sans Text"/>
                <a:sym typeface="Google Sans Text"/>
              </a:rPr>
              <a:t>Precautions</a:t>
            </a:r>
            <a:endParaRPr b="1" sz="500">
              <a:solidFill>
                <a:schemeClr val="dk1"/>
              </a:solidFill>
              <a:latin typeface="Google Sans Text"/>
              <a:ea typeface="Google Sans Text"/>
              <a:cs typeface="Google Sans Text"/>
              <a:sym typeface="Google Sans Text"/>
            </a:endParaRPr>
          </a:p>
        </p:txBody>
      </p:sp>
      <p:sp>
        <p:nvSpPr>
          <p:cNvPr id="105" name="Google Shape;105;p16"/>
          <p:cNvSpPr/>
          <p:nvPr/>
        </p:nvSpPr>
        <p:spPr>
          <a:xfrm>
            <a:off x="233556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Introduction</a:t>
            </a:r>
            <a:endParaRPr sz="500">
              <a:solidFill>
                <a:schemeClr val="lt1"/>
              </a:solidFill>
              <a:latin typeface="Google Sans Text"/>
              <a:ea typeface="Google Sans Text"/>
              <a:cs typeface="Google Sans Text"/>
              <a:sym typeface="Google Sans Text"/>
            </a:endParaRPr>
          </a:p>
        </p:txBody>
      </p:sp>
      <p:sp>
        <p:nvSpPr>
          <p:cNvPr id="106" name="Google Shape;106;p16"/>
          <p:cNvSpPr/>
          <p:nvPr/>
        </p:nvSpPr>
        <p:spPr>
          <a:xfrm>
            <a:off x="298962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Repair Flows</a:t>
            </a:r>
            <a:endParaRPr sz="500">
              <a:solidFill>
                <a:schemeClr val="lt1"/>
              </a:solidFill>
              <a:latin typeface="Google Sans Text"/>
              <a:ea typeface="Google Sans Text"/>
              <a:cs typeface="Google Sans Text"/>
              <a:sym typeface="Google Sans Text"/>
            </a:endParaRPr>
          </a:p>
        </p:txBody>
      </p:sp>
      <p:sp>
        <p:nvSpPr>
          <p:cNvPr id="107" name="Google Shape;107;p16"/>
          <p:cNvSpPr/>
          <p:nvPr/>
        </p:nvSpPr>
        <p:spPr>
          <a:xfrm>
            <a:off x="3722903"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Disassembly-BC</a:t>
            </a:r>
            <a:endParaRPr sz="500">
              <a:solidFill>
                <a:schemeClr val="lt1"/>
              </a:solidFill>
              <a:latin typeface="Google Sans Text"/>
              <a:ea typeface="Google Sans Text"/>
              <a:cs typeface="Google Sans Text"/>
              <a:sym typeface="Google Sans Text"/>
            </a:endParaRPr>
          </a:p>
        </p:txBody>
      </p:sp>
      <p:sp>
        <p:nvSpPr>
          <p:cNvPr id="108" name="Google Shape;108;p16"/>
          <p:cNvSpPr/>
          <p:nvPr/>
        </p:nvSpPr>
        <p:spPr>
          <a:xfrm>
            <a:off x="4511210"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Assembly-BC</a:t>
            </a:r>
            <a:endParaRPr sz="500">
              <a:solidFill>
                <a:schemeClr val="lt1"/>
              </a:solidFill>
              <a:latin typeface="Google Sans Text"/>
              <a:ea typeface="Google Sans Text"/>
              <a:cs typeface="Google Sans Text"/>
              <a:sym typeface="Google Sans Text"/>
            </a:endParaRPr>
          </a:p>
        </p:txBody>
      </p:sp>
      <p:sp>
        <p:nvSpPr>
          <p:cNvPr id="109" name="Google Shape;109;p16"/>
          <p:cNvSpPr/>
          <p:nvPr/>
        </p:nvSpPr>
        <p:spPr>
          <a:xfrm>
            <a:off x="107398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Welcome</a:t>
            </a:r>
            <a:endParaRPr sz="500">
              <a:solidFill>
                <a:schemeClr val="lt1"/>
              </a:solidFill>
              <a:latin typeface="Google Sans Text"/>
              <a:ea typeface="Google Sans Text"/>
              <a:cs typeface="Google Sans Text"/>
              <a:sym typeface="Google Sans Text"/>
            </a:endParaRPr>
          </a:p>
        </p:txBody>
      </p:sp>
      <p:sp>
        <p:nvSpPr>
          <p:cNvPr id="110" name="Google Shape;110;p16"/>
          <p:cNvSpPr/>
          <p:nvPr/>
        </p:nvSpPr>
        <p:spPr>
          <a:xfrm>
            <a:off x="1711375" y="256987"/>
            <a:ext cx="617400" cy="12900"/>
          </a:xfrm>
          <a:prstGeom prst="rect">
            <a:avLst/>
          </a:prstGeom>
          <a:solidFill>
            <a:schemeClr val="accent6"/>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111" name="Google Shape;111;p16"/>
          <p:cNvSpPr/>
          <p:nvPr/>
        </p:nvSpPr>
        <p:spPr>
          <a:xfrm>
            <a:off x="527845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Disassembly-CG</a:t>
            </a:r>
            <a:endParaRPr sz="500">
              <a:solidFill>
                <a:schemeClr val="lt1"/>
              </a:solidFill>
              <a:latin typeface="Google Sans Text"/>
              <a:ea typeface="Google Sans Text"/>
              <a:cs typeface="Google Sans Text"/>
              <a:sym typeface="Google Sans Text"/>
            </a:endParaRPr>
          </a:p>
        </p:txBody>
      </p:sp>
      <p:sp>
        <p:nvSpPr>
          <p:cNvPr id="112" name="Google Shape;112;p16"/>
          <p:cNvSpPr/>
          <p:nvPr/>
        </p:nvSpPr>
        <p:spPr>
          <a:xfrm>
            <a:off x="602603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Assembly-CG</a:t>
            </a:r>
            <a:endParaRPr sz="500">
              <a:solidFill>
                <a:schemeClr val="lt1"/>
              </a:solidFill>
              <a:latin typeface="Google Sans Text"/>
              <a:ea typeface="Google Sans Text"/>
              <a:cs typeface="Google Sans Text"/>
              <a:sym typeface="Google Sans Text"/>
            </a:endParaRPr>
          </a:p>
        </p:txBody>
      </p:sp>
      <p:sp>
        <p:nvSpPr>
          <p:cNvPr id="113" name="Google Shape;113;p16"/>
          <p:cNvSpPr/>
          <p:nvPr/>
        </p:nvSpPr>
        <p:spPr>
          <a:xfrm>
            <a:off x="675951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Troubleshooting</a:t>
            </a:r>
            <a:endParaRPr sz="500">
              <a:solidFill>
                <a:schemeClr val="lt1"/>
              </a:solidFill>
              <a:latin typeface="Google Sans Text"/>
              <a:ea typeface="Google Sans Text"/>
              <a:cs typeface="Google Sans Text"/>
              <a:sym typeface="Google Sans Text"/>
            </a:endParaRPr>
          </a:p>
        </p:txBody>
      </p:sp>
      <p:sp>
        <p:nvSpPr>
          <p:cNvPr id="114" name="Google Shape;114;p16"/>
          <p:cNvSpPr/>
          <p:nvPr/>
        </p:nvSpPr>
        <p:spPr>
          <a:xfrm>
            <a:off x="7392791"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Testing</a:t>
            </a:r>
            <a:endParaRPr sz="500">
              <a:solidFill>
                <a:schemeClr val="lt1"/>
              </a:solidFill>
              <a:latin typeface="Google Sans Text"/>
              <a:ea typeface="Google Sans Text"/>
              <a:cs typeface="Google Sans Text"/>
              <a:sym typeface="Google Sans Text"/>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 Introduction">
  <p:cSld name="TITLE_1_2_1_1_1_1_1_1_1_1_1_1_1_1_1">
    <p:bg>
      <p:bgPr>
        <a:solidFill>
          <a:srgbClr val="FFFFFF"/>
        </a:solidFill>
      </p:bgPr>
    </p:bg>
    <p:spTree>
      <p:nvGrpSpPr>
        <p:cNvPr id="115" name="Shape 115"/>
        <p:cNvGrpSpPr/>
        <p:nvPr/>
      </p:nvGrpSpPr>
      <p:grpSpPr>
        <a:xfrm>
          <a:off x="0" y="0"/>
          <a:ext cx="0" cy="0"/>
          <a:chOff x="0" y="0"/>
          <a:chExt cx="0" cy="0"/>
        </a:xfrm>
      </p:grpSpPr>
      <p:sp>
        <p:nvSpPr>
          <p:cNvPr id="116" name="Google Shape;116;p17"/>
          <p:cNvSpPr txBox="1"/>
          <p:nvPr>
            <p:ph type="title"/>
          </p:nvPr>
        </p:nvSpPr>
        <p:spPr>
          <a:xfrm>
            <a:off x="457203" y="508075"/>
            <a:ext cx="8229600" cy="407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117" name="Google Shape;117;p17"/>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
        <p:nvSpPr>
          <p:cNvPr id="118" name="Google Shape;118;p17"/>
          <p:cNvSpPr/>
          <p:nvPr/>
        </p:nvSpPr>
        <p:spPr>
          <a:xfrm>
            <a:off x="0" y="0"/>
            <a:ext cx="9144000" cy="270000"/>
          </a:xfrm>
          <a:prstGeom prst="rect">
            <a:avLst/>
          </a:prstGeom>
          <a:solidFill>
            <a:schemeClr val="dk2"/>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119" name="Google Shape;119;p17"/>
          <p:cNvSpPr/>
          <p:nvPr/>
        </p:nvSpPr>
        <p:spPr>
          <a:xfrm>
            <a:off x="168714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Precautions</a:t>
            </a:r>
            <a:endParaRPr sz="500">
              <a:solidFill>
                <a:schemeClr val="lt1"/>
              </a:solidFill>
              <a:latin typeface="Google Sans Text"/>
              <a:ea typeface="Google Sans Text"/>
              <a:cs typeface="Google Sans Text"/>
              <a:sym typeface="Google Sans Text"/>
            </a:endParaRPr>
          </a:p>
        </p:txBody>
      </p:sp>
      <p:sp>
        <p:nvSpPr>
          <p:cNvPr id="120" name="Google Shape;120;p17"/>
          <p:cNvSpPr/>
          <p:nvPr/>
        </p:nvSpPr>
        <p:spPr>
          <a:xfrm>
            <a:off x="233556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b="1" lang="en-US" sz="500">
                <a:solidFill>
                  <a:schemeClr val="dk1"/>
                </a:solidFill>
                <a:latin typeface="Google Sans Text"/>
                <a:ea typeface="Google Sans Text"/>
                <a:cs typeface="Google Sans Text"/>
                <a:sym typeface="Google Sans Text"/>
              </a:rPr>
              <a:t>Introduction</a:t>
            </a:r>
            <a:endParaRPr b="1" sz="500">
              <a:solidFill>
                <a:schemeClr val="dk1"/>
              </a:solidFill>
              <a:latin typeface="Google Sans Text"/>
              <a:ea typeface="Google Sans Text"/>
              <a:cs typeface="Google Sans Text"/>
              <a:sym typeface="Google Sans Text"/>
            </a:endParaRPr>
          </a:p>
        </p:txBody>
      </p:sp>
      <p:sp>
        <p:nvSpPr>
          <p:cNvPr id="121" name="Google Shape;121;p17"/>
          <p:cNvSpPr/>
          <p:nvPr/>
        </p:nvSpPr>
        <p:spPr>
          <a:xfrm>
            <a:off x="298962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Repair Flows</a:t>
            </a:r>
            <a:endParaRPr sz="500">
              <a:solidFill>
                <a:schemeClr val="lt1"/>
              </a:solidFill>
              <a:latin typeface="Google Sans Text"/>
              <a:ea typeface="Google Sans Text"/>
              <a:cs typeface="Google Sans Text"/>
              <a:sym typeface="Google Sans Text"/>
            </a:endParaRPr>
          </a:p>
        </p:txBody>
      </p:sp>
      <p:sp>
        <p:nvSpPr>
          <p:cNvPr id="122" name="Google Shape;122;p17"/>
          <p:cNvSpPr/>
          <p:nvPr/>
        </p:nvSpPr>
        <p:spPr>
          <a:xfrm>
            <a:off x="3722903"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Disassembly-BC</a:t>
            </a:r>
            <a:endParaRPr sz="500">
              <a:solidFill>
                <a:schemeClr val="lt1"/>
              </a:solidFill>
              <a:latin typeface="Google Sans Text"/>
              <a:ea typeface="Google Sans Text"/>
              <a:cs typeface="Google Sans Text"/>
              <a:sym typeface="Google Sans Text"/>
            </a:endParaRPr>
          </a:p>
        </p:txBody>
      </p:sp>
      <p:sp>
        <p:nvSpPr>
          <p:cNvPr id="123" name="Google Shape;123;p17"/>
          <p:cNvSpPr/>
          <p:nvPr/>
        </p:nvSpPr>
        <p:spPr>
          <a:xfrm>
            <a:off x="4511210"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Assembly-BC</a:t>
            </a:r>
            <a:endParaRPr sz="500">
              <a:solidFill>
                <a:schemeClr val="lt1"/>
              </a:solidFill>
              <a:latin typeface="Google Sans Text"/>
              <a:ea typeface="Google Sans Text"/>
              <a:cs typeface="Google Sans Text"/>
              <a:sym typeface="Google Sans Text"/>
            </a:endParaRPr>
          </a:p>
        </p:txBody>
      </p:sp>
      <p:sp>
        <p:nvSpPr>
          <p:cNvPr id="124" name="Google Shape;124;p17"/>
          <p:cNvSpPr/>
          <p:nvPr/>
        </p:nvSpPr>
        <p:spPr>
          <a:xfrm>
            <a:off x="107398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Welcome</a:t>
            </a:r>
            <a:endParaRPr sz="500">
              <a:solidFill>
                <a:schemeClr val="lt1"/>
              </a:solidFill>
              <a:latin typeface="Google Sans Text"/>
              <a:ea typeface="Google Sans Text"/>
              <a:cs typeface="Google Sans Text"/>
              <a:sym typeface="Google Sans Text"/>
            </a:endParaRPr>
          </a:p>
        </p:txBody>
      </p:sp>
      <p:sp>
        <p:nvSpPr>
          <p:cNvPr id="125" name="Google Shape;125;p17"/>
          <p:cNvSpPr/>
          <p:nvPr/>
        </p:nvSpPr>
        <p:spPr>
          <a:xfrm>
            <a:off x="2359788" y="256987"/>
            <a:ext cx="617400" cy="12900"/>
          </a:xfrm>
          <a:prstGeom prst="rect">
            <a:avLst/>
          </a:prstGeom>
          <a:solidFill>
            <a:schemeClr val="accent6"/>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126" name="Google Shape;126;p17"/>
          <p:cNvSpPr/>
          <p:nvPr/>
        </p:nvSpPr>
        <p:spPr>
          <a:xfrm>
            <a:off x="527845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Disassembly-CG</a:t>
            </a:r>
            <a:endParaRPr sz="500">
              <a:solidFill>
                <a:schemeClr val="lt1"/>
              </a:solidFill>
              <a:latin typeface="Google Sans Text"/>
              <a:ea typeface="Google Sans Text"/>
              <a:cs typeface="Google Sans Text"/>
              <a:sym typeface="Google Sans Text"/>
            </a:endParaRPr>
          </a:p>
        </p:txBody>
      </p:sp>
      <p:sp>
        <p:nvSpPr>
          <p:cNvPr id="127" name="Google Shape;127;p17"/>
          <p:cNvSpPr/>
          <p:nvPr/>
        </p:nvSpPr>
        <p:spPr>
          <a:xfrm>
            <a:off x="602603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Assembly-CG</a:t>
            </a:r>
            <a:endParaRPr sz="500">
              <a:solidFill>
                <a:schemeClr val="lt1"/>
              </a:solidFill>
              <a:latin typeface="Google Sans Text"/>
              <a:ea typeface="Google Sans Text"/>
              <a:cs typeface="Google Sans Text"/>
              <a:sym typeface="Google Sans Text"/>
            </a:endParaRPr>
          </a:p>
        </p:txBody>
      </p:sp>
      <p:sp>
        <p:nvSpPr>
          <p:cNvPr id="128" name="Google Shape;128;p17"/>
          <p:cNvSpPr/>
          <p:nvPr/>
        </p:nvSpPr>
        <p:spPr>
          <a:xfrm>
            <a:off x="675951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Troubleshooting</a:t>
            </a:r>
            <a:endParaRPr sz="500">
              <a:solidFill>
                <a:schemeClr val="lt1"/>
              </a:solidFill>
              <a:latin typeface="Google Sans Text"/>
              <a:ea typeface="Google Sans Text"/>
              <a:cs typeface="Google Sans Text"/>
              <a:sym typeface="Google Sans Text"/>
            </a:endParaRPr>
          </a:p>
        </p:txBody>
      </p:sp>
      <p:sp>
        <p:nvSpPr>
          <p:cNvPr id="129" name="Google Shape;129;p17"/>
          <p:cNvSpPr/>
          <p:nvPr/>
        </p:nvSpPr>
        <p:spPr>
          <a:xfrm>
            <a:off x="7392791"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Testing</a:t>
            </a:r>
            <a:endParaRPr sz="500">
              <a:solidFill>
                <a:schemeClr val="lt1"/>
              </a:solidFill>
              <a:latin typeface="Google Sans Text"/>
              <a:ea typeface="Google Sans Text"/>
              <a:cs typeface="Google Sans Text"/>
              <a:sym typeface="Google Sans Text"/>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 Repair flows">
  <p:cSld name="TITLE_1_2_1_1_1_1_1_1_1_1_1_1_1_1_1_1">
    <p:bg>
      <p:bgPr>
        <a:solidFill>
          <a:srgbClr val="FFFFFF"/>
        </a:solidFill>
      </p:bgPr>
    </p:bg>
    <p:spTree>
      <p:nvGrpSpPr>
        <p:cNvPr id="130" name="Shape 130"/>
        <p:cNvGrpSpPr/>
        <p:nvPr/>
      </p:nvGrpSpPr>
      <p:grpSpPr>
        <a:xfrm>
          <a:off x="0" y="0"/>
          <a:ext cx="0" cy="0"/>
          <a:chOff x="0" y="0"/>
          <a:chExt cx="0" cy="0"/>
        </a:xfrm>
      </p:grpSpPr>
      <p:sp>
        <p:nvSpPr>
          <p:cNvPr id="131" name="Google Shape;131;p18"/>
          <p:cNvSpPr txBox="1"/>
          <p:nvPr>
            <p:ph type="title"/>
          </p:nvPr>
        </p:nvSpPr>
        <p:spPr>
          <a:xfrm>
            <a:off x="457203" y="508075"/>
            <a:ext cx="8229600" cy="407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132" name="Google Shape;132;p18"/>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
        <p:nvSpPr>
          <p:cNvPr id="133" name="Google Shape;133;p18"/>
          <p:cNvSpPr/>
          <p:nvPr/>
        </p:nvSpPr>
        <p:spPr>
          <a:xfrm>
            <a:off x="0" y="0"/>
            <a:ext cx="9144000" cy="270000"/>
          </a:xfrm>
          <a:prstGeom prst="rect">
            <a:avLst/>
          </a:prstGeom>
          <a:solidFill>
            <a:schemeClr val="dk2"/>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134" name="Google Shape;134;p18"/>
          <p:cNvSpPr/>
          <p:nvPr/>
        </p:nvSpPr>
        <p:spPr>
          <a:xfrm>
            <a:off x="168714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Precautions</a:t>
            </a:r>
            <a:endParaRPr sz="500">
              <a:solidFill>
                <a:schemeClr val="lt1"/>
              </a:solidFill>
              <a:latin typeface="Google Sans Text"/>
              <a:ea typeface="Google Sans Text"/>
              <a:cs typeface="Google Sans Text"/>
              <a:sym typeface="Google Sans Text"/>
            </a:endParaRPr>
          </a:p>
        </p:txBody>
      </p:sp>
      <p:sp>
        <p:nvSpPr>
          <p:cNvPr id="135" name="Google Shape;135;p18"/>
          <p:cNvSpPr/>
          <p:nvPr/>
        </p:nvSpPr>
        <p:spPr>
          <a:xfrm>
            <a:off x="233556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Introduction</a:t>
            </a:r>
            <a:endParaRPr sz="500">
              <a:solidFill>
                <a:schemeClr val="lt1"/>
              </a:solidFill>
              <a:latin typeface="Google Sans Text"/>
              <a:ea typeface="Google Sans Text"/>
              <a:cs typeface="Google Sans Text"/>
              <a:sym typeface="Google Sans Text"/>
            </a:endParaRPr>
          </a:p>
        </p:txBody>
      </p:sp>
      <p:sp>
        <p:nvSpPr>
          <p:cNvPr id="136" name="Google Shape;136;p18"/>
          <p:cNvSpPr/>
          <p:nvPr/>
        </p:nvSpPr>
        <p:spPr>
          <a:xfrm>
            <a:off x="298962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b="1" lang="en-US" sz="500">
                <a:solidFill>
                  <a:schemeClr val="dk1"/>
                </a:solidFill>
                <a:latin typeface="Google Sans Text"/>
                <a:ea typeface="Google Sans Text"/>
                <a:cs typeface="Google Sans Text"/>
                <a:sym typeface="Google Sans Text"/>
              </a:rPr>
              <a:t>Repair Flows</a:t>
            </a:r>
            <a:endParaRPr b="1" sz="500">
              <a:solidFill>
                <a:schemeClr val="dk1"/>
              </a:solidFill>
              <a:latin typeface="Google Sans Text"/>
              <a:ea typeface="Google Sans Text"/>
              <a:cs typeface="Google Sans Text"/>
              <a:sym typeface="Google Sans Text"/>
            </a:endParaRPr>
          </a:p>
        </p:txBody>
      </p:sp>
      <p:sp>
        <p:nvSpPr>
          <p:cNvPr id="137" name="Google Shape;137;p18"/>
          <p:cNvSpPr/>
          <p:nvPr/>
        </p:nvSpPr>
        <p:spPr>
          <a:xfrm>
            <a:off x="3722903"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Disassembly-BC</a:t>
            </a:r>
            <a:endParaRPr sz="500">
              <a:solidFill>
                <a:schemeClr val="lt1"/>
              </a:solidFill>
              <a:latin typeface="Google Sans Text"/>
              <a:ea typeface="Google Sans Text"/>
              <a:cs typeface="Google Sans Text"/>
              <a:sym typeface="Google Sans Text"/>
            </a:endParaRPr>
          </a:p>
        </p:txBody>
      </p:sp>
      <p:sp>
        <p:nvSpPr>
          <p:cNvPr id="138" name="Google Shape;138;p18"/>
          <p:cNvSpPr/>
          <p:nvPr/>
        </p:nvSpPr>
        <p:spPr>
          <a:xfrm>
            <a:off x="4511210"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Assembly-BC</a:t>
            </a:r>
            <a:endParaRPr sz="500">
              <a:solidFill>
                <a:schemeClr val="lt1"/>
              </a:solidFill>
              <a:latin typeface="Google Sans Text"/>
              <a:ea typeface="Google Sans Text"/>
              <a:cs typeface="Google Sans Text"/>
              <a:sym typeface="Google Sans Text"/>
            </a:endParaRPr>
          </a:p>
        </p:txBody>
      </p:sp>
      <p:sp>
        <p:nvSpPr>
          <p:cNvPr id="139" name="Google Shape;139;p18"/>
          <p:cNvSpPr/>
          <p:nvPr/>
        </p:nvSpPr>
        <p:spPr>
          <a:xfrm>
            <a:off x="107398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Welcome</a:t>
            </a:r>
            <a:endParaRPr sz="500">
              <a:solidFill>
                <a:schemeClr val="lt1"/>
              </a:solidFill>
              <a:latin typeface="Google Sans Text"/>
              <a:ea typeface="Google Sans Text"/>
              <a:cs typeface="Google Sans Text"/>
              <a:sym typeface="Google Sans Text"/>
            </a:endParaRPr>
          </a:p>
        </p:txBody>
      </p:sp>
      <p:sp>
        <p:nvSpPr>
          <p:cNvPr id="140" name="Google Shape;140;p18"/>
          <p:cNvSpPr/>
          <p:nvPr/>
        </p:nvSpPr>
        <p:spPr>
          <a:xfrm>
            <a:off x="3013850" y="256987"/>
            <a:ext cx="617400" cy="12900"/>
          </a:xfrm>
          <a:prstGeom prst="rect">
            <a:avLst/>
          </a:prstGeom>
          <a:solidFill>
            <a:schemeClr val="accent6"/>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141" name="Google Shape;141;p18"/>
          <p:cNvSpPr/>
          <p:nvPr/>
        </p:nvSpPr>
        <p:spPr>
          <a:xfrm>
            <a:off x="527845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Disassembly-CG</a:t>
            </a:r>
            <a:endParaRPr sz="500">
              <a:solidFill>
                <a:schemeClr val="lt1"/>
              </a:solidFill>
              <a:latin typeface="Google Sans Text"/>
              <a:ea typeface="Google Sans Text"/>
              <a:cs typeface="Google Sans Text"/>
              <a:sym typeface="Google Sans Text"/>
            </a:endParaRPr>
          </a:p>
        </p:txBody>
      </p:sp>
      <p:sp>
        <p:nvSpPr>
          <p:cNvPr id="142" name="Google Shape;142;p18"/>
          <p:cNvSpPr/>
          <p:nvPr/>
        </p:nvSpPr>
        <p:spPr>
          <a:xfrm>
            <a:off x="602603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Assembly-CG</a:t>
            </a:r>
            <a:endParaRPr sz="500">
              <a:solidFill>
                <a:schemeClr val="lt1"/>
              </a:solidFill>
              <a:latin typeface="Google Sans Text"/>
              <a:ea typeface="Google Sans Text"/>
              <a:cs typeface="Google Sans Text"/>
              <a:sym typeface="Google Sans Text"/>
            </a:endParaRPr>
          </a:p>
        </p:txBody>
      </p:sp>
      <p:sp>
        <p:nvSpPr>
          <p:cNvPr id="143" name="Google Shape;143;p18"/>
          <p:cNvSpPr/>
          <p:nvPr/>
        </p:nvSpPr>
        <p:spPr>
          <a:xfrm>
            <a:off x="675951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Troubleshooting</a:t>
            </a:r>
            <a:endParaRPr sz="500">
              <a:solidFill>
                <a:schemeClr val="lt1"/>
              </a:solidFill>
              <a:latin typeface="Google Sans Text"/>
              <a:ea typeface="Google Sans Text"/>
              <a:cs typeface="Google Sans Text"/>
              <a:sym typeface="Google Sans Text"/>
            </a:endParaRPr>
          </a:p>
        </p:txBody>
      </p:sp>
      <p:sp>
        <p:nvSpPr>
          <p:cNvPr id="144" name="Google Shape;144;p18"/>
          <p:cNvSpPr/>
          <p:nvPr/>
        </p:nvSpPr>
        <p:spPr>
          <a:xfrm>
            <a:off x="7392791"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Testing</a:t>
            </a:r>
            <a:endParaRPr sz="500">
              <a:solidFill>
                <a:schemeClr val="lt1"/>
              </a:solidFill>
              <a:latin typeface="Google Sans Text"/>
              <a:ea typeface="Google Sans Text"/>
              <a:cs typeface="Google Sans Text"/>
              <a:sym typeface="Google Sans Text"/>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5 - Disassembly-Base">
  <p:cSld name="TITLE_1_2_1_1_1_1_1_1_1_1_1_1_1_1_1_1_1">
    <p:bg>
      <p:bgPr>
        <a:solidFill>
          <a:srgbClr val="FFFFFF"/>
        </a:solidFill>
      </p:bgPr>
    </p:bg>
    <p:spTree>
      <p:nvGrpSpPr>
        <p:cNvPr id="145" name="Shape 145"/>
        <p:cNvGrpSpPr/>
        <p:nvPr/>
      </p:nvGrpSpPr>
      <p:grpSpPr>
        <a:xfrm>
          <a:off x="0" y="0"/>
          <a:ext cx="0" cy="0"/>
          <a:chOff x="0" y="0"/>
          <a:chExt cx="0" cy="0"/>
        </a:xfrm>
      </p:grpSpPr>
      <p:sp>
        <p:nvSpPr>
          <p:cNvPr id="146" name="Google Shape;146;p19"/>
          <p:cNvSpPr txBox="1"/>
          <p:nvPr>
            <p:ph type="title"/>
          </p:nvPr>
        </p:nvSpPr>
        <p:spPr>
          <a:xfrm>
            <a:off x="457203" y="508075"/>
            <a:ext cx="8229600" cy="407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147" name="Google Shape;147;p19"/>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
        <p:nvSpPr>
          <p:cNvPr id="148" name="Google Shape;148;p19"/>
          <p:cNvSpPr/>
          <p:nvPr/>
        </p:nvSpPr>
        <p:spPr>
          <a:xfrm>
            <a:off x="0" y="0"/>
            <a:ext cx="9144000" cy="270000"/>
          </a:xfrm>
          <a:prstGeom prst="rect">
            <a:avLst/>
          </a:prstGeom>
          <a:solidFill>
            <a:schemeClr val="dk2"/>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149" name="Google Shape;149;p19"/>
          <p:cNvSpPr/>
          <p:nvPr/>
        </p:nvSpPr>
        <p:spPr>
          <a:xfrm>
            <a:off x="168714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Precautions</a:t>
            </a:r>
            <a:endParaRPr sz="500">
              <a:solidFill>
                <a:schemeClr val="lt1"/>
              </a:solidFill>
              <a:latin typeface="Google Sans Text"/>
              <a:ea typeface="Google Sans Text"/>
              <a:cs typeface="Google Sans Text"/>
              <a:sym typeface="Google Sans Text"/>
            </a:endParaRPr>
          </a:p>
        </p:txBody>
      </p:sp>
      <p:sp>
        <p:nvSpPr>
          <p:cNvPr id="150" name="Google Shape;150;p19"/>
          <p:cNvSpPr/>
          <p:nvPr/>
        </p:nvSpPr>
        <p:spPr>
          <a:xfrm>
            <a:off x="233556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Introduction</a:t>
            </a:r>
            <a:endParaRPr sz="500">
              <a:solidFill>
                <a:schemeClr val="lt1"/>
              </a:solidFill>
              <a:latin typeface="Google Sans Text"/>
              <a:ea typeface="Google Sans Text"/>
              <a:cs typeface="Google Sans Text"/>
              <a:sym typeface="Google Sans Text"/>
            </a:endParaRPr>
          </a:p>
        </p:txBody>
      </p:sp>
      <p:sp>
        <p:nvSpPr>
          <p:cNvPr id="151" name="Google Shape;151;p19"/>
          <p:cNvSpPr/>
          <p:nvPr/>
        </p:nvSpPr>
        <p:spPr>
          <a:xfrm>
            <a:off x="298962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Repair Flows</a:t>
            </a:r>
            <a:endParaRPr sz="500">
              <a:solidFill>
                <a:schemeClr val="lt1"/>
              </a:solidFill>
              <a:latin typeface="Google Sans Text"/>
              <a:ea typeface="Google Sans Text"/>
              <a:cs typeface="Google Sans Text"/>
              <a:sym typeface="Google Sans Text"/>
            </a:endParaRPr>
          </a:p>
        </p:txBody>
      </p:sp>
      <p:sp>
        <p:nvSpPr>
          <p:cNvPr id="152" name="Google Shape;152;p19"/>
          <p:cNvSpPr/>
          <p:nvPr/>
        </p:nvSpPr>
        <p:spPr>
          <a:xfrm>
            <a:off x="3722903"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b="1" lang="en-US" sz="500">
                <a:solidFill>
                  <a:schemeClr val="dk1"/>
                </a:solidFill>
                <a:latin typeface="Google Sans Text"/>
                <a:ea typeface="Google Sans Text"/>
                <a:cs typeface="Google Sans Text"/>
                <a:sym typeface="Google Sans Text"/>
              </a:rPr>
              <a:t>Disassembly-BC</a:t>
            </a:r>
            <a:endParaRPr b="1" sz="500">
              <a:solidFill>
                <a:schemeClr val="dk1"/>
              </a:solidFill>
              <a:latin typeface="Google Sans Text"/>
              <a:ea typeface="Google Sans Text"/>
              <a:cs typeface="Google Sans Text"/>
              <a:sym typeface="Google Sans Text"/>
            </a:endParaRPr>
          </a:p>
        </p:txBody>
      </p:sp>
      <p:sp>
        <p:nvSpPr>
          <p:cNvPr id="153" name="Google Shape;153;p19"/>
          <p:cNvSpPr/>
          <p:nvPr/>
        </p:nvSpPr>
        <p:spPr>
          <a:xfrm>
            <a:off x="4511210"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Assembly-BC</a:t>
            </a:r>
            <a:endParaRPr sz="500">
              <a:solidFill>
                <a:schemeClr val="lt1"/>
              </a:solidFill>
              <a:latin typeface="Google Sans Text"/>
              <a:ea typeface="Google Sans Text"/>
              <a:cs typeface="Google Sans Text"/>
              <a:sym typeface="Google Sans Text"/>
            </a:endParaRPr>
          </a:p>
        </p:txBody>
      </p:sp>
      <p:sp>
        <p:nvSpPr>
          <p:cNvPr id="154" name="Google Shape;154;p19"/>
          <p:cNvSpPr/>
          <p:nvPr/>
        </p:nvSpPr>
        <p:spPr>
          <a:xfrm>
            <a:off x="107398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Welcome</a:t>
            </a:r>
            <a:endParaRPr sz="500">
              <a:solidFill>
                <a:schemeClr val="lt1"/>
              </a:solidFill>
              <a:latin typeface="Google Sans Text"/>
              <a:ea typeface="Google Sans Text"/>
              <a:cs typeface="Google Sans Text"/>
              <a:sym typeface="Google Sans Text"/>
            </a:endParaRPr>
          </a:p>
        </p:txBody>
      </p:sp>
      <p:sp>
        <p:nvSpPr>
          <p:cNvPr id="155" name="Google Shape;155;p19"/>
          <p:cNvSpPr/>
          <p:nvPr/>
        </p:nvSpPr>
        <p:spPr>
          <a:xfrm>
            <a:off x="3747125" y="256987"/>
            <a:ext cx="617400" cy="12900"/>
          </a:xfrm>
          <a:prstGeom prst="rect">
            <a:avLst/>
          </a:prstGeom>
          <a:solidFill>
            <a:schemeClr val="accent6"/>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156" name="Google Shape;156;p19"/>
          <p:cNvSpPr/>
          <p:nvPr/>
        </p:nvSpPr>
        <p:spPr>
          <a:xfrm>
            <a:off x="527845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Disassembly-CG</a:t>
            </a:r>
            <a:endParaRPr sz="500">
              <a:solidFill>
                <a:schemeClr val="lt1"/>
              </a:solidFill>
              <a:latin typeface="Google Sans Text"/>
              <a:ea typeface="Google Sans Text"/>
              <a:cs typeface="Google Sans Text"/>
              <a:sym typeface="Google Sans Text"/>
            </a:endParaRPr>
          </a:p>
        </p:txBody>
      </p:sp>
      <p:sp>
        <p:nvSpPr>
          <p:cNvPr id="157" name="Google Shape;157;p19"/>
          <p:cNvSpPr/>
          <p:nvPr/>
        </p:nvSpPr>
        <p:spPr>
          <a:xfrm>
            <a:off x="602603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Assembly-CG</a:t>
            </a:r>
            <a:endParaRPr sz="500">
              <a:solidFill>
                <a:schemeClr val="lt1"/>
              </a:solidFill>
              <a:latin typeface="Google Sans Text"/>
              <a:ea typeface="Google Sans Text"/>
              <a:cs typeface="Google Sans Text"/>
              <a:sym typeface="Google Sans Text"/>
            </a:endParaRPr>
          </a:p>
        </p:txBody>
      </p:sp>
      <p:sp>
        <p:nvSpPr>
          <p:cNvPr id="158" name="Google Shape;158;p19"/>
          <p:cNvSpPr/>
          <p:nvPr/>
        </p:nvSpPr>
        <p:spPr>
          <a:xfrm>
            <a:off x="675951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Troubleshooting</a:t>
            </a:r>
            <a:endParaRPr sz="500">
              <a:solidFill>
                <a:schemeClr val="lt1"/>
              </a:solidFill>
              <a:latin typeface="Google Sans Text"/>
              <a:ea typeface="Google Sans Text"/>
              <a:cs typeface="Google Sans Text"/>
              <a:sym typeface="Google Sans Text"/>
            </a:endParaRPr>
          </a:p>
        </p:txBody>
      </p:sp>
      <p:sp>
        <p:nvSpPr>
          <p:cNvPr id="159" name="Google Shape;159;p19"/>
          <p:cNvSpPr/>
          <p:nvPr/>
        </p:nvSpPr>
        <p:spPr>
          <a:xfrm>
            <a:off x="7392791"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Testing</a:t>
            </a:r>
            <a:endParaRPr sz="500">
              <a:solidFill>
                <a:schemeClr val="lt1"/>
              </a:solidFill>
              <a:latin typeface="Google Sans Text"/>
              <a:ea typeface="Google Sans Text"/>
              <a:cs typeface="Google Sans Text"/>
              <a:sym typeface="Google Sans Text"/>
            </a:endParaRPr>
          </a:p>
        </p:txBody>
      </p:sp>
      <p:sp>
        <p:nvSpPr>
          <p:cNvPr id="160" name="Google Shape;160;p19"/>
          <p:cNvSpPr/>
          <p:nvPr/>
        </p:nvSpPr>
        <p:spPr>
          <a:xfrm>
            <a:off x="458400" y="4616388"/>
            <a:ext cx="8229600" cy="183300"/>
          </a:xfrm>
          <a:prstGeom prst="roundRect">
            <a:avLst>
              <a:gd fmla="val 50000" name="adj"/>
            </a:avLst>
          </a:prstGeom>
          <a:solidFill>
            <a:srgbClr val="F6F5F4"/>
          </a:solidFill>
          <a:ln cap="flat" cmpd="sng" w="9525">
            <a:solidFill>
              <a:schemeClr val="dk2"/>
            </a:solidFill>
            <a:prstDash val="solid"/>
            <a:round/>
            <a:headEnd len="sm" w="sm" type="none"/>
            <a:tailEnd len="sm" w="sm" type="none"/>
          </a:ln>
        </p:spPr>
        <p:txBody>
          <a:bodyPr anchorCtr="0" anchor="ctr" bIns="45725" lIns="0" spcFirstLastPara="1" rIns="0"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Back Cover            Inner Housing            Battery            Top Speaker            Logic Board            Front Camera            Rear Camera            mmWave            Bottom Speaker            Mic 1 Bracket           Vibrator            Enclosure</a:t>
            </a:r>
            <a:endParaRPr sz="500">
              <a:solidFill>
                <a:schemeClr val="lt1"/>
              </a:solidFill>
              <a:latin typeface="Google Sans Text"/>
              <a:ea typeface="Google Sans Text"/>
              <a:cs typeface="Google Sans Text"/>
              <a:sym typeface="Google Sans Text"/>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6 - Assembly-Base">
  <p:cSld name="TITLE_1_2_1_1_1_1_1_1_1_1_1_1_1_1_1_1_1_1">
    <p:bg>
      <p:bgPr>
        <a:solidFill>
          <a:srgbClr val="FFFFFF"/>
        </a:solidFill>
      </p:bgPr>
    </p:bg>
    <p:spTree>
      <p:nvGrpSpPr>
        <p:cNvPr id="161" name="Shape 161"/>
        <p:cNvGrpSpPr/>
        <p:nvPr/>
      </p:nvGrpSpPr>
      <p:grpSpPr>
        <a:xfrm>
          <a:off x="0" y="0"/>
          <a:ext cx="0" cy="0"/>
          <a:chOff x="0" y="0"/>
          <a:chExt cx="0" cy="0"/>
        </a:xfrm>
      </p:grpSpPr>
      <p:sp>
        <p:nvSpPr>
          <p:cNvPr id="162" name="Google Shape;162;p20"/>
          <p:cNvSpPr txBox="1"/>
          <p:nvPr>
            <p:ph type="title"/>
          </p:nvPr>
        </p:nvSpPr>
        <p:spPr>
          <a:xfrm>
            <a:off x="457203" y="508075"/>
            <a:ext cx="8229600" cy="407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163" name="Google Shape;163;p20"/>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
        <p:nvSpPr>
          <p:cNvPr id="164" name="Google Shape;164;p20"/>
          <p:cNvSpPr/>
          <p:nvPr/>
        </p:nvSpPr>
        <p:spPr>
          <a:xfrm>
            <a:off x="0" y="0"/>
            <a:ext cx="9144000" cy="270000"/>
          </a:xfrm>
          <a:prstGeom prst="rect">
            <a:avLst/>
          </a:prstGeom>
          <a:solidFill>
            <a:schemeClr val="dk2"/>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165" name="Google Shape;165;p20"/>
          <p:cNvSpPr/>
          <p:nvPr/>
        </p:nvSpPr>
        <p:spPr>
          <a:xfrm>
            <a:off x="168714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Precautions</a:t>
            </a:r>
            <a:endParaRPr sz="500">
              <a:solidFill>
                <a:schemeClr val="lt1"/>
              </a:solidFill>
              <a:latin typeface="Google Sans Text"/>
              <a:ea typeface="Google Sans Text"/>
              <a:cs typeface="Google Sans Text"/>
              <a:sym typeface="Google Sans Text"/>
            </a:endParaRPr>
          </a:p>
        </p:txBody>
      </p:sp>
      <p:sp>
        <p:nvSpPr>
          <p:cNvPr id="166" name="Google Shape;166;p20"/>
          <p:cNvSpPr/>
          <p:nvPr/>
        </p:nvSpPr>
        <p:spPr>
          <a:xfrm>
            <a:off x="233556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Introduction</a:t>
            </a:r>
            <a:endParaRPr sz="500">
              <a:solidFill>
                <a:schemeClr val="lt1"/>
              </a:solidFill>
              <a:latin typeface="Google Sans Text"/>
              <a:ea typeface="Google Sans Text"/>
              <a:cs typeface="Google Sans Text"/>
              <a:sym typeface="Google Sans Text"/>
            </a:endParaRPr>
          </a:p>
        </p:txBody>
      </p:sp>
      <p:sp>
        <p:nvSpPr>
          <p:cNvPr id="167" name="Google Shape;167;p20"/>
          <p:cNvSpPr/>
          <p:nvPr/>
        </p:nvSpPr>
        <p:spPr>
          <a:xfrm>
            <a:off x="298962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Repair Flows</a:t>
            </a:r>
            <a:endParaRPr sz="500">
              <a:solidFill>
                <a:schemeClr val="lt1"/>
              </a:solidFill>
              <a:latin typeface="Google Sans Text"/>
              <a:ea typeface="Google Sans Text"/>
              <a:cs typeface="Google Sans Text"/>
              <a:sym typeface="Google Sans Text"/>
            </a:endParaRPr>
          </a:p>
        </p:txBody>
      </p:sp>
      <p:sp>
        <p:nvSpPr>
          <p:cNvPr id="168" name="Google Shape;168;p20"/>
          <p:cNvSpPr/>
          <p:nvPr/>
        </p:nvSpPr>
        <p:spPr>
          <a:xfrm>
            <a:off x="3722903"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Disassembly-BC</a:t>
            </a:r>
            <a:endParaRPr sz="500">
              <a:solidFill>
                <a:schemeClr val="lt1"/>
              </a:solidFill>
              <a:latin typeface="Google Sans Text"/>
              <a:ea typeface="Google Sans Text"/>
              <a:cs typeface="Google Sans Text"/>
              <a:sym typeface="Google Sans Text"/>
            </a:endParaRPr>
          </a:p>
        </p:txBody>
      </p:sp>
      <p:sp>
        <p:nvSpPr>
          <p:cNvPr id="169" name="Google Shape;169;p20"/>
          <p:cNvSpPr/>
          <p:nvPr/>
        </p:nvSpPr>
        <p:spPr>
          <a:xfrm>
            <a:off x="4511210"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b="1" lang="en-US" sz="500">
                <a:solidFill>
                  <a:schemeClr val="dk1"/>
                </a:solidFill>
                <a:latin typeface="Google Sans Text"/>
                <a:ea typeface="Google Sans Text"/>
                <a:cs typeface="Google Sans Text"/>
                <a:sym typeface="Google Sans Text"/>
              </a:rPr>
              <a:t>Assembly-BC</a:t>
            </a:r>
            <a:endParaRPr b="1" sz="500">
              <a:solidFill>
                <a:schemeClr val="dk1"/>
              </a:solidFill>
              <a:latin typeface="Google Sans Text"/>
              <a:ea typeface="Google Sans Text"/>
              <a:cs typeface="Google Sans Text"/>
              <a:sym typeface="Google Sans Text"/>
            </a:endParaRPr>
          </a:p>
        </p:txBody>
      </p:sp>
      <p:sp>
        <p:nvSpPr>
          <p:cNvPr id="170" name="Google Shape;170;p20"/>
          <p:cNvSpPr/>
          <p:nvPr/>
        </p:nvSpPr>
        <p:spPr>
          <a:xfrm>
            <a:off x="107398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Welcome</a:t>
            </a:r>
            <a:endParaRPr sz="500">
              <a:solidFill>
                <a:schemeClr val="lt1"/>
              </a:solidFill>
              <a:latin typeface="Google Sans Text"/>
              <a:ea typeface="Google Sans Text"/>
              <a:cs typeface="Google Sans Text"/>
              <a:sym typeface="Google Sans Text"/>
            </a:endParaRPr>
          </a:p>
        </p:txBody>
      </p:sp>
      <p:sp>
        <p:nvSpPr>
          <p:cNvPr id="171" name="Google Shape;171;p20"/>
          <p:cNvSpPr/>
          <p:nvPr/>
        </p:nvSpPr>
        <p:spPr>
          <a:xfrm>
            <a:off x="4535438" y="256987"/>
            <a:ext cx="617400" cy="12900"/>
          </a:xfrm>
          <a:prstGeom prst="rect">
            <a:avLst/>
          </a:prstGeom>
          <a:solidFill>
            <a:schemeClr val="accent6"/>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172" name="Google Shape;172;p20"/>
          <p:cNvSpPr/>
          <p:nvPr/>
        </p:nvSpPr>
        <p:spPr>
          <a:xfrm>
            <a:off x="527845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Disassembly-CG</a:t>
            </a:r>
            <a:endParaRPr sz="500">
              <a:solidFill>
                <a:schemeClr val="lt1"/>
              </a:solidFill>
              <a:latin typeface="Google Sans Text"/>
              <a:ea typeface="Google Sans Text"/>
              <a:cs typeface="Google Sans Text"/>
              <a:sym typeface="Google Sans Text"/>
            </a:endParaRPr>
          </a:p>
        </p:txBody>
      </p:sp>
      <p:sp>
        <p:nvSpPr>
          <p:cNvPr id="173" name="Google Shape;173;p20"/>
          <p:cNvSpPr/>
          <p:nvPr/>
        </p:nvSpPr>
        <p:spPr>
          <a:xfrm>
            <a:off x="602603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Assembly-CG</a:t>
            </a:r>
            <a:endParaRPr sz="500">
              <a:solidFill>
                <a:schemeClr val="lt1"/>
              </a:solidFill>
              <a:latin typeface="Google Sans Text"/>
              <a:ea typeface="Google Sans Text"/>
              <a:cs typeface="Google Sans Text"/>
              <a:sym typeface="Google Sans Text"/>
            </a:endParaRPr>
          </a:p>
        </p:txBody>
      </p:sp>
      <p:sp>
        <p:nvSpPr>
          <p:cNvPr id="174" name="Google Shape;174;p20"/>
          <p:cNvSpPr/>
          <p:nvPr/>
        </p:nvSpPr>
        <p:spPr>
          <a:xfrm>
            <a:off x="675951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Troubleshooting</a:t>
            </a:r>
            <a:endParaRPr sz="500">
              <a:solidFill>
                <a:schemeClr val="lt1"/>
              </a:solidFill>
              <a:latin typeface="Google Sans Text"/>
              <a:ea typeface="Google Sans Text"/>
              <a:cs typeface="Google Sans Text"/>
              <a:sym typeface="Google Sans Text"/>
            </a:endParaRPr>
          </a:p>
        </p:txBody>
      </p:sp>
      <p:sp>
        <p:nvSpPr>
          <p:cNvPr id="175" name="Google Shape;175;p20"/>
          <p:cNvSpPr/>
          <p:nvPr/>
        </p:nvSpPr>
        <p:spPr>
          <a:xfrm>
            <a:off x="7392791"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Testing</a:t>
            </a:r>
            <a:endParaRPr sz="500">
              <a:solidFill>
                <a:schemeClr val="lt1"/>
              </a:solidFill>
              <a:latin typeface="Google Sans Text"/>
              <a:ea typeface="Google Sans Text"/>
              <a:cs typeface="Google Sans Text"/>
              <a:sym typeface="Google Sans Text"/>
            </a:endParaRPr>
          </a:p>
        </p:txBody>
      </p:sp>
      <p:sp>
        <p:nvSpPr>
          <p:cNvPr id="176" name="Google Shape;176;p20"/>
          <p:cNvSpPr/>
          <p:nvPr/>
        </p:nvSpPr>
        <p:spPr>
          <a:xfrm>
            <a:off x="458400" y="4616388"/>
            <a:ext cx="8229600" cy="183300"/>
          </a:xfrm>
          <a:prstGeom prst="roundRect">
            <a:avLst>
              <a:gd fmla="val 50000" name="adj"/>
            </a:avLst>
          </a:prstGeom>
          <a:solidFill>
            <a:srgbClr val="F6F5F4"/>
          </a:solidFill>
          <a:ln cap="flat" cmpd="sng" w="9525">
            <a:solidFill>
              <a:schemeClr val="dk2"/>
            </a:solidFill>
            <a:prstDash val="solid"/>
            <a:round/>
            <a:headEnd len="sm" w="sm" type="none"/>
            <a:tailEnd len="sm" w="sm" type="none"/>
          </a:ln>
        </p:spPr>
        <p:txBody>
          <a:bodyPr anchorCtr="0" anchor="ctr" bIns="45725" lIns="0" spcFirstLastPara="1" rIns="0"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Enclosure            Vibrator            Mic 1 bracket       Bottom Speaker       mmWave            Front Camera            Rear Camera            Logic Board            Top Speaker            Battery           Inner Housing            Back Cover           </a:t>
            </a:r>
            <a:endParaRPr sz="500">
              <a:solidFill>
                <a:schemeClr val="lt1"/>
              </a:solidFill>
              <a:latin typeface="Google Sans Text"/>
              <a:ea typeface="Google Sans Text"/>
              <a:cs typeface="Google Sans Text"/>
              <a:sym typeface="Google Sans Text"/>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7 - Disassembly-Flip">
  <p:cSld name="TITLE_1_2_1_1_1_1_1_1_1_1_1_1_1_1_1_1_1_1_1">
    <p:bg>
      <p:bgPr>
        <a:solidFill>
          <a:srgbClr val="FFFFFF"/>
        </a:solidFill>
      </p:bgPr>
    </p:bg>
    <p:spTree>
      <p:nvGrpSpPr>
        <p:cNvPr id="177" name="Shape 177"/>
        <p:cNvGrpSpPr/>
        <p:nvPr/>
      </p:nvGrpSpPr>
      <p:grpSpPr>
        <a:xfrm>
          <a:off x="0" y="0"/>
          <a:ext cx="0" cy="0"/>
          <a:chOff x="0" y="0"/>
          <a:chExt cx="0" cy="0"/>
        </a:xfrm>
      </p:grpSpPr>
      <p:sp>
        <p:nvSpPr>
          <p:cNvPr id="178" name="Google Shape;178;p21"/>
          <p:cNvSpPr txBox="1"/>
          <p:nvPr>
            <p:ph type="title"/>
          </p:nvPr>
        </p:nvSpPr>
        <p:spPr>
          <a:xfrm>
            <a:off x="457203" y="508075"/>
            <a:ext cx="8229600" cy="407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179" name="Google Shape;179;p21"/>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
        <p:nvSpPr>
          <p:cNvPr id="180" name="Google Shape;180;p21"/>
          <p:cNvSpPr/>
          <p:nvPr/>
        </p:nvSpPr>
        <p:spPr>
          <a:xfrm>
            <a:off x="0" y="0"/>
            <a:ext cx="9144000" cy="270000"/>
          </a:xfrm>
          <a:prstGeom prst="rect">
            <a:avLst/>
          </a:prstGeom>
          <a:solidFill>
            <a:schemeClr val="dk2"/>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181" name="Google Shape;181;p21"/>
          <p:cNvSpPr/>
          <p:nvPr/>
        </p:nvSpPr>
        <p:spPr>
          <a:xfrm>
            <a:off x="168714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Precautions</a:t>
            </a:r>
            <a:endParaRPr sz="500">
              <a:solidFill>
                <a:schemeClr val="lt1"/>
              </a:solidFill>
              <a:latin typeface="Google Sans Text"/>
              <a:ea typeface="Google Sans Text"/>
              <a:cs typeface="Google Sans Text"/>
              <a:sym typeface="Google Sans Text"/>
            </a:endParaRPr>
          </a:p>
        </p:txBody>
      </p:sp>
      <p:sp>
        <p:nvSpPr>
          <p:cNvPr id="182" name="Google Shape;182;p21"/>
          <p:cNvSpPr/>
          <p:nvPr/>
        </p:nvSpPr>
        <p:spPr>
          <a:xfrm>
            <a:off x="233556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Introduction</a:t>
            </a:r>
            <a:endParaRPr sz="500">
              <a:solidFill>
                <a:schemeClr val="lt1"/>
              </a:solidFill>
              <a:latin typeface="Google Sans Text"/>
              <a:ea typeface="Google Sans Text"/>
              <a:cs typeface="Google Sans Text"/>
              <a:sym typeface="Google Sans Text"/>
            </a:endParaRPr>
          </a:p>
        </p:txBody>
      </p:sp>
      <p:sp>
        <p:nvSpPr>
          <p:cNvPr id="183" name="Google Shape;183;p21"/>
          <p:cNvSpPr/>
          <p:nvPr/>
        </p:nvSpPr>
        <p:spPr>
          <a:xfrm>
            <a:off x="298962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Repair Flows</a:t>
            </a:r>
            <a:endParaRPr sz="500">
              <a:solidFill>
                <a:schemeClr val="lt1"/>
              </a:solidFill>
              <a:latin typeface="Google Sans Text"/>
              <a:ea typeface="Google Sans Text"/>
              <a:cs typeface="Google Sans Text"/>
              <a:sym typeface="Google Sans Text"/>
            </a:endParaRPr>
          </a:p>
        </p:txBody>
      </p:sp>
      <p:sp>
        <p:nvSpPr>
          <p:cNvPr id="184" name="Google Shape;184;p21"/>
          <p:cNvSpPr/>
          <p:nvPr/>
        </p:nvSpPr>
        <p:spPr>
          <a:xfrm>
            <a:off x="3722903"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Disassembly-BC</a:t>
            </a:r>
            <a:endParaRPr sz="500">
              <a:solidFill>
                <a:schemeClr val="lt1"/>
              </a:solidFill>
              <a:latin typeface="Google Sans Text"/>
              <a:ea typeface="Google Sans Text"/>
              <a:cs typeface="Google Sans Text"/>
              <a:sym typeface="Google Sans Text"/>
            </a:endParaRPr>
          </a:p>
        </p:txBody>
      </p:sp>
      <p:sp>
        <p:nvSpPr>
          <p:cNvPr id="185" name="Google Shape;185;p21"/>
          <p:cNvSpPr/>
          <p:nvPr/>
        </p:nvSpPr>
        <p:spPr>
          <a:xfrm>
            <a:off x="4511210"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Assembly-BC</a:t>
            </a:r>
            <a:endParaRPr sz="500">
              <a:solidFill>
                <a:schemeClr val="lt1"/>
              </a:solidFill>
              <a:latin typeface="Google Sans Text"/>
              <a:ea typeface="Google Sans Text"/>
              <a:cs typeface="Google Sans Text"/>
              <a:sym typeface="Google Sans Text"/>
            </a:endParaRPr>
          </a:p>
        </p:txBody>
      </p:sp>
      <p:sp>
        <p:nvSpPr>
          <p:cNvPr id="186" name="Google Shape;186;p21"/>
          <p:cNvSpPr/>
          <p:nvPr/>
        </p:nvSpPr>
        <p:spPr>
          <a:xfrm>
            <a:off x="107398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Welcome</a:t>
            </a:r>
            <a:endParaRPr sz="500">
              <a:solidFill>
                <a:schemeClr val="lt1"/>
              </a:solidFill>
              <a:latin typeface="Google Sans Text"/>
              <a:ea typeface="Google Sans Text"/>
              <a:cs typeface="Google Sans Text"/>
              <a:sym typeface="Google Sans Text"/>
            </a:endParaRPr>
          </a:p>
        </p:txBody>
      </p:sp>
      <p:sp>
        <p:nvSpPr>
          <p:cNvPr id="187" name="Google Shape;187;p21"/>
          <p:cNvSpPr/>
          <p:nvPr/>
        </p:nvSpPr>
        <p:spPr>
          <a:xfrm>
            <a:off x="5302675" y="256987"/>
            <a:ext cx="617400" cy="12900"/>
          </a:xfrm>
          <a:prstGeom prst="rect">
            <a:avLst/>
          </a:prstGeom>
          <a:solidFill>
            <a:schemeClr val="accent6"/>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188" name="Google Shape;188;p21"/>
          <p:cNvSpPr/>
          <p:nvPr/>
        </p:nvSpPr>
        <p:spPr>
          <a:xfrm>
            <a:off x="527845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b="1" lang="en-US" sz="500">
                <a:solidFill>
                  <a:schemeClr val="dk1"/>
                </a:solidFill>
                <a:latin typeface="Google Sans Text"/>
                <a:ea typeface="Google Sans Text"/>
                <a:cs typeface="Google Sans Text"/>
                <a:sym typeface="Google Sans Text"/>
              </a:rPr>
              <a:t>Disassembly-CG</a:t>
            </a:r>
            <a:endParaRPr b="1" sz="500">
              <a:solidFill>
                <a:schemeClr val="dk1"/>
              </a:solidFill>
              <a:latin typeface="Google Sans Text"/>
              <a:ea typeface="Google Sans Text"/>
              <a:cs typeface="Google Sans Text"/>
              <a:sym typeface="Google Sans Text"/>
            </a:endParaRPr>
          </a:p>
        </p:txBody>
      </p:sp>
      <p:sp>
        <p:nvSpPr>
          <p:cNvPr id="189" name="Google Shape;189;p21"/>
          <p:cNvSpPr/>
          <p:nvPr/>
        </p:nvSpPr>
        <p:spPr>
          <a:xfrm>
            <a:off x="602603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Assembly-CG</a:t>
            </a:r>
            <a:endParaRPr sz="500">
              <a:solidFill>
                <a:schemeClr val="lt1"/>
              </a:solidFill>
              <a:latin typeface="Google Sans Text"/>
              <a:ea typeface="Google Sans Text"/>
              <a:cs typeface="Google Sans Text"/>
              <a:sym typeface="Google Sans Text"/>
            </a:endParaRPr>
          </a:p>
        </p:txBody>
      </p:sp>
      <p:sp>
        <p:nvSpPr>
          <p:cNvPr id="190" name="Google Shape;190;p21"/>
          <p:cNvSpPr/>
          <p:nvPr/>
        </p:nvSpPr>
        <p:spPr>
          <a:xfrm>
            <a:off x="675951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Troubleshooting</a:t>
            </a:r>
            <a:endParaRPr sz="500">
              <a:solidFill>
                <a:schemeClr val="lt1"/>
              </a:solidFill>
              <a:latin typeface="Google Sans Text"/>
              <a:ea typeface="Google Sans Text"/>
              <a:cs typeface="Google Sans Text"/>
              <a:sym typeface="Google Sans Text"/>
            </a:endParaRPr>
          </a:p>
        </p:txBody>
      </p:sp>
      <p:sp>
        <p:nvSpPr>
          <p:cNvPr id="191" name="Google Shape;191;p21"/>
          <p:cNvSpPr/>
          <p:nvPr/>
        </p:nvSpPr>
        <p:spPr>
          <a:xfrm>
            <a:off x="7392791"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Testing</a:t>
            </a:r>
            <a:endParaRPr sz="500">
              <a:solidFill>
                <a:schemeClr val="lt1"/>
              </a:solidFill>
              <a:latin typeface="Google Sans Text"/>
              <a:ea typeface="Google Sans Text"/>
              <a:cs typeface="Google Sans Text"/>
              <a:sym typeface="Google Sans Text"/>
            </a:endParaRPr>
          </a:p>
        </p:txBody>
      </p:sp>
      <p:sp>
        <p:nvSpPr>
          <p:cNvPr id="192" name="Google Shape;192;p21"/>
          <p:cNvSpPr/>
          <p:nvPr/>
        </p:nvSpPr>
        <p:spPr>
          <a:xfrm>
            <a:off x="458400" y="4616388"/>
            <a:ext cx="8229600" cy="183300"/>
          </a:xfrm>
          <a:prstGeom prst="roundRect">
            <a:avLst>
              <a:gd fmla="val 50000" name="adj"/>
            </a:avLst>
          </a:prstGeom>
          <a:solidFill>
            <a:srgbClr val="F6F5F4"/>
          </a:solidFill>
          <a:ln cap="flat" cmpd="sng" w="9525">
            <a:solidFill>
              <a:schemeClr val="dk2"/>
            </a:solidFill>
            <a:prstDash val="solid"/>
            <a:round/>
            <a:headEnd len="sm" w="sm" type="none"/>
            <a:tailEnd len="sm" w="sm" type="none"/>
          </a:ln>
        </p:spPr>
        <p:txBody>
          <a:bodyPr anchorCtr="0" anchor="ctr" bIns="45725" lIns="0" spcFirstLastPara="1" rIns="0"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Display</a:t>
            </a:r>
            <a:endParaRPr sz="500">
              <a:solidFill>
                <a:schemeClr val="lt1"/>
              </a:solidFill>
              <a:latin typeface="Google Sans Text"/>
              <a:ea typeface="Google Sans Text"/>
              <a:cs typeface="Google Sans Text"/>
              <a:sym typeface="Google Sans Text"/>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8 - Assembly-Flip">
  <p:cSld name="TITLE_1_2_1_1_1_1_1_1_1_1_1_1_1_1_1_1_1_1_1_1">
    <p:bg>
      <p:bgPr>
        <a:solidFill>
          <a:srgbClr val="FFFFFF"/>
        </a:solidFill>
      </p:bgPr>
    </p:bg>
    <p:spTree>
      <p:nvGrpSpPr>
        <p:cNvPr id="193" name="Shape 193"/>
        <p:cNvGrpSpPr/>
        <p:nvPr/>
      </p:nvGrpSpPr>
      <p:grpSpPr>
        <a:xfrm>
          <a:off x="0" y="0"/>
          <a:ext cx="0" cy="0"/>
          <a:chOff x="0" y="0"/>
          <a:chExt cx="0" cy="0"/>
        </a:xfrm>
      </p:grpSpPr>
      <p:sp>
        <p:nvSpPr>
          <p:cNvPr id="194" name="Google Shape;194;p22"/>
          <p:cNvSpPr txBox="1"/>
          <p:nvPr>
            <p:ph type="title"/>
          </p:nvPr>
        </p:nvSpPr>
        <p:spPr>
          <a:xfrm>
            <a:off x="457203" y="508075"/>
            <a:ext cx="8229600" cy="407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195" name="Google Shape;195;p22"/>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
        <p:nvSpPr>
          <p:cNvPr id="196" name="Google Shape;196;p22"/>
          <p:cNvSpPr/>
          <p:nvPr/>
        </p:nvSpPr>
        <p:spPr>
          <a:xfrm>
            <a:off x="0" y="0"/>
            <a:ext cx="9144000" cy="270000"/>
          </a:xfrm>
          <a:prstGeom prst="rect">
            <a:avLst/>
          </a:prstGeom>
          <a:solidFill>
            <a:schemeClr val="dk2"/>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197" name="Google Shape;197;p22"/>
          <p:cNvSpPr/>
          <p:nvPr/>
        </p:nvSpPr>
        <p:spPr>
          <a:xfrm>
            <a:off x="168714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Precautions</a:t>
            </a:r>
            <a:endParaRPr sz="500">
              <a:solidFill>
                <a:schemeClr val="lt1"/>
              </a:solidFill>
              <a:latin typeface="Google Sans Text"/>
              <a:ea typeface="Google Sans Text"/>
              <a:cs typeface="Google Sans Text"/>
              <a:sym typeface="Google Sans Text"/>
            </a:endParaRPr>
          </a:p>
        </p:txBody>
      </p:sp>
      <p:sp>
        <p:nvSpPr>
          <p:cNvPr id="198" name="Google Shape;198;p22"/>
          <p:cNvSpPr/>
          <p:nvPr/>
        </p:nvSpPr>
        <p:spPr>
          <a:xfrm>
            <a:off x="233556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Introduction</a:t>
            </a:r>
            <a:endParaRPr sz="500">
              <a:solidFill>
                <a:schemeClr val="lt1"/>
              </a:solidFill>
              <a:latin typeface="Google Sans Text"/>
              <a:ea typeface="Google Sans Text"/>
              <a:cs typeface="Google Sans Text"/>
              <a:sym typeface="Google Sans Text"/>
            </a:endParaRPr>
          </a:p>
        </p:txBody>
      </p:sp>
      <p:sp>
        <p:nvSpPr>
          <p:cNvPr id="199" name="Google Shape;199;p22"/>
          <p:cNvSpPr/>
          <p:nvPr/>
        </p:nvSpPr>
        <p:spPr>
          <a:xfrm>
            <a:off x="298962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Repair Flows</a:t>
            </a:r>
            <a:endParaRPr sz="500">
              <a:solidFill>
                <a:schemeClr val="lt1"/>
              </a:solidFill>
              <a:latin typeface="Google Sans Text"/>
              <a:ea typeface="Google Sans Text"/>
              <a:cs typeface="Google Sans Text"/>
              <a:sym typeface="Google Sans Text"/>
            </a:endParaRPr>
          </a:p>
        </p:txBody>
      </p:sp>
      <p:sp>
        <p:nvSpPr>
          <p:cNvPr id="200" name="Google Shape;200;p22"/>
          <p:cNvSpPr/>
          <p:nvPr/>
        </p:nvSpPr>
        <p:spPr>
          <a:xfrm>
            <a:off x="3722903"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Disassembly-BC</a:t>
            </a:r>
            <a:endParaRPr sz="500">
              <a:solidFill>
                <a:schemeClr val="lt1"/>
              </a:solidFill>
              <a:latin typeface="Google Sans Text"/>
              <a:ea typeface="Google Sans Text"/>
              <a:cs typeface="Google Sans Text"/>
              <a:sym typeface="Google Sans Text"/>
            </a:endParaRPr>
          </a:p>
        </p:txBody>
      </p:sp>
      <p:sp>
        <p:nvSpPr>
          <p:cNvPr id="201" name="Google Shape;201;p22"/>
          <p:cNvSpPr/>
          <p:nvPr/>
        </p:nvSpPr>
        <p:spPr>
          <a:xfrm>
            <a:off x="4511210"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Assembly-BC</a:t>
            </a:r>
            <a:endParaRPr sz="500">
              <a:solidFill>
                <a:schemeClr val="lt1"/>
              </a:solidFill>
              <a:latin typeface="Google Sans Text"/>
              <a:ea typeface="Google Sans Text"/>
              <a:cs typeface="Google Sans Text"/>
              <a:sym typeface="Google Sans Text"/>
            </a:endParaRPr>
          </a:p>
        </p:txBody>
      </p:sp>
      <p:sp>
        <p:nvSpPr>
          <p:cNvPr id="202" name="Google Shape;202;p22"/>
          <p:cNvSpPr/>
          <p:nvPr/>
        </p:nvSpPr>
        <p:spPr>
          <a:xfrm>
            <a:off x="107398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Welcome</a:t>
            </a:r>
            <a:endParaRPr sz="500">
              <a:solidFill>
                <a:schemeClr val="lt1"/>
              </a:solidFill>
              <a:latin typeface="Google Sans Text"/>
              <a:ea typeface="Google Sans Text"/>
              <a:cs typeface="Google Sans Text"/>
              <a:sym typeface="Google Sans Text"/>
            </a:endParaRPr>
          </a:p>
        </p:txBody>
      </p:sp>
      <p:sp>
        <p:nvSpPr>
          <p:cNvPr id="203" name="Google Shape;203;p22"/>
          <p:cNvSpPr/>
          <p:nvPr/>
        </p:nvSpPr>
        <p:spPr>
          <a:xfrm>
            <a:off x="6050263" y="256987"/>
            <a:ext cx="617400" cy="12900"/>
          </a:xfrm>
          <a:prstGeom prst="rect">
            <a:avLst/>
          </a:prstGeom>
          <a:solidFill>
            <a:schemeClr val="accent6"/>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04" name="Google Shape;204;p22"/>
          <p:cNvSpPr/>
          <p:nvPr/>
        </p:nvSpPr>
        <p:spPr>
          <a:xfrm>
            <a:off x="527845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Disassembly-CG</a:t>
            </a:r>
            <a:endParaRPr sz="500">
              <a:solidFill>
                <a:schemeClr val="lt1"/>
              </a:solidFill>
              <a:latin typeface="Google Sans Text"/>
              <a:ea typeface="Google Sans Text"/>
              <a:cs typeface="Google Sans Text"/>
              <a:sym typeface="Google Sans Text"/>
            </a:endParaRPr>
          </a:p>
        </p:txBody>
      </p:sp>
      <p:sp>
        <p:nvSpPr>
          <p:cNvPr id="205" name="Google Shape;205;p22"/>
          <p:cNvSpPr/>
          <p:nvPr/>
        </p:nvSpPr>
        <p:spPr>
          <a:xfrm>
            <a:off x="602603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b="1" lang="en-US" sz="500">
                <a:solidFill>
                  <a:schemeClr val="dk1"/>
                </a:solidFill>
                <a:latin typeface="Google Sans Text"/>
                <a:ea typeface="Google Sans Text"/>
                <a:cs typeface="Google Sans Text"/>
                <a:sym typeface="Google Sans Text"/>
              </a:rPr>
              <a:t>Assembly-CG</a:t>
            </a:r>
            <a:endParaRPr b="1" sz="500">
              <a:solidFill>
                <a:schemeClr val="dk1"/>
              </a:solidFill>
              <a:latin typeface="Google Sans Text"/>
              <a:ea typeface="Google Sans Text"/>
              <a:cs typeface="Google Sans Text"/>
              <a:sym typeface="Google Sans Text"/>
            </a:endParaRPr>
          </a:p>
        </p:txBody>
      </p:sp>
      <p:sp>
        <p:nvSpPr>
          <p:cNvPr id="206" name="Google Shape;206;p22"/>
          <p:cNvSpPr/>
          <p:nvPr/>
        </p:nvSpPr>
        <p:spPr>
          <a:xfrm>
            <a:off x="675951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Troubleshooting</a:t>
            </a:r>
            <a:endParaRPr sz="500">
              <a:solidFill>
                <a:schemeClr val="lt1"/>
              </a:solidFill>
              <a:latin typeface="Google Sans Text"/>
              <a:ea typeface="Google Sans Text"/>
              <a:cs typeface="Google Sans Text"/>
              <a:sym typeface="Google Sans Text"/>
            </a:endParaRPr>
          </a:p>
        </p:txBody>
      </p:sp>
      <p:sp>
        <p:nvSpPr>
          <p:cNvPr id="207" name="Google Shape;207;p22"/>
          <p:cNvSpPr/>
          <p:nvPr/>
        </p:nvSpPr>
        <p:spPr>
          <a:xfrm>
            <a:off x="7392791"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Testing</a:t>
            </a:r>
            <a:endParaRPr sz="500">
              <a:solidFill>
                <a:schemeClr val="lt1"/>
              </a:solidFill>
              <a:latin typeface="Google Sans Text"/>
              <a:ea typeface="Google Sans Text"/>
              <a:cs typeface="Google Sans Text"/>
              <a:sym typeface="Google Sans Text"/>
            </a:endParaRPr>
          </a:p>
        </p:txBody>
      </p:sp>
      <p:sp>
        <p:nvSpPr>
          <p:cNvPr id="208" name="Google Shape;208;p22"/>
          <p:cNvSpPr/>
          <p:nvPr/>
        </p:nvSpPr>
        <p:spPr>
          <a:xfrm>
            <a:off x="458400" y="4616388"/>
            <a:ext cx="8229600" cy="183300"/>
          </a:xfrm>
          <a:prstGeom prst="roundRect">
            <a:avLst>
              <a:gd fmla="val 50000" name="adj"/>
            </a:avLst>
          </a:prstGeom>
          <a:solidFill>
            <a:srgbClr val="F6F5F4"/>
          </a:solidFill>
          <a:ln cap="flat" cmpd="sng" w="9525">
            <a:solidFill>
              <a:schemeClr val="dk2"/>
            </a:solidFill>
            <a:prstDash val="solid"/>
            <a:round/>
            <a:headEnd len="sm" w="sm" type="none"/>
            <a:tailEnd len="sm" w="sm" type="none"/>
          </a:ln>
        </p:spPr>
        <p:txBody>
          <a:bodyPr anchorCtr="0" anchor="ctr" bIns="45725" lIns="0" spcFirstLastPara="1" rIns="0"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Display</a:t>
            </a:r>
            <a:endParaRPr sz="500">
              <a:solidFill>
                <a:schemeClr val="lt1"/>
              </a:solidFill>
              <a:latin typeface="Google Sans Text"/>
              <a:ea typeface="Google Sans Text"/>
              <a:cs typeface="Google Sans Text"/>
              <a:sym typeface="Google Sans Text"/>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9 - Troubleshooting">
  <p:cSld name="TITLE_1_2_1_1_1_1_1_1_1_1_1_1_1_1_1_1_1_1_1_1_1">
    <p:bg>
      <p:bgPr>
        <a:solidFill>
          <a:srgbClr val="FFFFFF"/>
        </a:solidFill>
      </p:bgPr>
    </p:bg>
    <p:spTree>
      <p:nvGrpSpPr>
        <p:cNvPr id="209" name="Shape 209"/>
        <p:cNvGrpSpPr/>
        <p:nvPr/>
      </p:nvGrpSpPr>
      <p:grpSpPr>
        <a:xfrm>
          <a:off x="0" y="0"/>
          <a:ext cx="0" cy="0"/>
          <a:chOff x="0" y="0"/>
          <a:chExt cx="0" cy="0"/>
        </a:xfrm>
      </p:grpSpPr>
      <p:sp>
        <p:nvSpPr>
          <p:cNvPr id="210" name="Google Shape;210;p23"/>
          <p:cNvSpPr txBox="1"/>
          <p:nvPr>
            <p:ph type="title"/>
          </p:nvPr>
        </p:nvSpPr>
        <p:spPr>
          <a:xfrm>
            <a:off x="457203" y="508075"/>
            <a:ext cx="8229600" cy="407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211" name="Google Shape;211;p23"/>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
        <p:nvSpPr>
          <p:cNvPr id="212" name="Google Shape;212;p23"/>
          <p:cNvSpPr/>
          <p:nvPr/>
        </p:nvSpPr>
        <p:spPr>
          <a:xfrm>
            <a:off x="0" y="0"/>
            <a:ext cx="9144000" cy="270000"/>
          </a:xfrm>
          <a:prstGeom prst="rect">
            <a:avLst/>
          </a:prstGeom>
          <a:solidFill>
            <a:schemeClr val="dk2"/>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13" name="Google Shape;213;p23"/>
          <p:cNvSpPr/>
          <p:nvPr/>
        </p:nvSpPr>
        <p:spPr>
          <a:xfrm>
            <a:off x="168714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Precautions</a:t>
            </a:r>
            <a:endParaRPr sz="500">
              <a:solidFill>
                <a:schemeClr val="lt1"/>
              </a:solidFill>
              <a:latin typeface="Google Sans Text"/>
              <a:ea typeface="Google Sans Text"/>
              <a:cs typeface="Google Sans Text"/>
              <a:sym typeface="Google Sans Text"/>
            </a:endParaRPr>
          </a:p>
        </p:txBody>
      </p:sp>
      <p:sp>
        <p:nvSpPr>
          <p:cNvPr id="214" name="Google Shape;214;p23"/>
          <p:cNvSpPr/>
          <p:nvPr/>
        </p:nvSpPr>
        <p:spPr>
          <a:xfrm>
            <a:off x="233556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Introduction</a:t>
            </a:r>
            <a:endParaRPr sz="500">
              <a:solidFill>
                <a:schemeClr val="lt1"/>
              </a:solidFill>
              <a:latin typeface="Google Sans Text"/>
              <a:ea typeface="Google Sans Text"/>
              <a:cs typeface="Google Sans Text"/>
              <a:sym typeface="Google Sans Text"/>
            </a:endParaRPr>
          </a:p>
        </p:txBody>
      </p:sp>
      <p:sp>
        <p:nvSpPr>
          <p:cNvPr id="215" name="Google Shape;215;p23"/>
          <p:cNvSpPr/>
          <p:nvPr/>
        </p:nvSpPr>
        <p:spPr>
          <a:xfrm>
            <a:off x="298962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Repair Flows</a:t>
            </a:r>
            <a:endParaRPr sz="500">
              <a:solidFill>
                <a:schemeClr val="lt1"/>
              </a:solidFill>
              <a:latin typeface="Google Sans Text"/>
              <a:ea typeface="Google Sans Text"/>
              <a:cs typeface="Google Sans Text"/>
              <a:sym typeface="Google Sans Text"/>
            </a:endParaRPr>
          </a:p>
        </p:txBody>
      </p:sp>
      <p:sp>
        <p:nvSpPr>
          <p:cNvPr id="216" name="Google Shape;216;p23"/>
          <p:cNvSpPr/>
          <p:nvPr/>
        </p:nvSpPr>
        <p:spPr>
          <a:xfrm>
            <a:off x="3722903"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Disassembly-Base</a:t>
            </a:r>
            <a:endParaRPr sz="500">
              <a:solidFill>
                <a:schemeClr val="lt1"/>
              </a:solidFill>
              <a:latin typeface="Google Sans Text"/>
              <a:ea typeface="Google Sans Text"/>
              <a:cs typeface="Google Sans Text"/>
              <a:sym typeface="Google Sans Text"/>
            </a:endParaRPr>
          </a:p>
        </p:txBody>
      </p:sp>
      <p:sp>
        <p:nvSpPr>
          <p:cNvPr id="217" name="Google Shape;217;p23"/>
          <p:cNvSpPr/>
          <p:nvPr/>
        </p:nvSpPr>
        <p:spPr>
          <a:xfrm>
            <a:off x="4511210"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Assembly-Base</a:t>
            </a:r>
            <a:endParaRPr sz="500">
              <a:solidFill>
                <a:schemeClr val="lt1"/>
              </a:solidFill>
              <a:latin typeface="Google Sans Text"/>
              <a:ea typeface="Google Sans Text"/>
              <a:cs typeface="Google Sans Text"/>
              <a:sym typeface="Google Sans Text"/>
            </a:endParaRPr>
          </a:p>
        </p:txBody>
      </p:sp>
      <p:sp>
        <p:nvSpPr>
          <p:cNvPr id="218" name="Google Shape;218;p23"/>
          <p:cNvSpPr/>
          <p:nvPr/>
        </p:nvSpPr>
        <p:spPr>
          <a:xfrm>
            <a:off x="107398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Welcome</a:t>
            </a:r>
            <a:endParaRPr sz="500">
              <a:solidFill>
                <a:schemeClr val="lt1"/>
              </a:solidFill>
              <a:latin typeface="Google Sans Text"/>
              <a:ea typeface="Google Sans Text"/>
              <a:cs typeface="Google Sans Text"/>
              <a:sym typeface="Google Sans Text"/>
            </a:endParaRPr>
          </a:p>
        </p:txBody>
      </p:sp>
      <p:sp>
        <p:nvSpPr>
          <p:cNvPr id="219" name="Google Shape;219;p23"/>
          <p:cNvSpPr/>
          <p:nvPr/>
        </p:nvSpPr>
        <p:spPr>
          <a:xfrm>
            <a:off x="6783738" y="256987"/>
            <a:ext cx="617400" cy="12900"/>
          </a:xfrm>
          <a:prstGeom prst="rect">
            <a:avLst/>
          </a:prstGeom>
          <a:solidFill>
            <a:schemeClr val="accent6"/>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20" name="Google Shape;220;p23"/>
          <p:cNvSpPr/>
          <p:nvPr/>
        </p:nvSpPr>
        <p:spPr>
          <a:xfrm>
            <a:off x="527845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Disassembly-Flip</a:t>
            </a:r>
            <a:endParaRPr sz="500">
              <a:solidFill>
                <a:schemeClr val="lt1"/>
              </a:solidFill>
              <a:latin typeface="Google Sans Text"/>
              <a:ea typeface="Google Sans Text"/>
              <a:cs typeface="Google Sans Text"/>
              <a:sym typeface="Google Sans Text"/>
            </a:endParaRPr>
          </a:p>
        </p:txBody>
      </p:sp>
      <p:sp>
        <p:nvSpPr>
          <p:cNvPr id="221" name="Google Shape;221;p23"/>
          <p:cNvSpPr/>
          <p:nvPr/>
        </p:nvSpPr>
        <p:spPr>
          <a:xfrm>
            <a:off x="602603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Assembly-Flip</a:t>
            </a:r>
            <a:endParaRPr sz="500">
              <a:solidFill>
                <a:schemeClr val="lt1"/>
              </a:solidFill>
              <a:latin typeface="Google Sans Text"/>
              <a:ea typeface="Google Sans Text"/>
              <a:cs typeface="Google Sans Text"/>
              <a:sym typeface="Google Sans Text"/>
            </a:endParaRPr>
          </a:p>
        </p:txBody>
      </p:sp>
      <p:sp>
        <p:nvSpPr>
          <p:cNvPr id="222" name="Google Shape;222;p23"/>
          <p:cNvSpPr/>
          <p:nvPr/>
        </p:nvSpPr>
        <p:spPr>
          <a:xfrm>
            <a:off x="675951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b="1" lang="en-US" sz="500">
                <a:solidFill>
                  <a:schemeClr val="dk1"/>
                </a:solidFill>
                <a:latin typeface="Google Sans Text"/>
                <a:ea typeface="Google Sans Text"/>
                <a:cs typeface="Google Sans Text"/>
                <a:sym typeface="Google Sans Text"/>
              </a:rPr>
              <a:t>Troubleshooting</a:t>
            </a:r>
            <a:endParaRPr b="1" sz="500">
              <a:solidFill>
                <a:schemeClr val="dk1"/>
              </a:solidFill>
              <a:latin typeface="Google Sans Text"/>
              <a:ea typeface="Google Sans Text"/>
              <a:cs typeface="Google Sans Text"/>
              <a:sym typeface="Google Sans Text"/>
            </a:endParaRPr>
          </a:p>
        </p:txBody>
      </p:sp>
      <p:sp>
        <p:nvSpPr>
          <p:cNvPr id="223" name="Google Shape;223;p23"/>
          <p:cNvSpPr/>
          <p:nvPr/>
        </p:nvSpPr>
        <p:spPr>
          <a:xfrm>
            <a:off x="7392791"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Testing</a:t>
            </a:r>
            <a:endParaRPr sz="500">
              <a:solidFill>
                <a:schemeClr val="lt1"/>
              </a:solidFill>
              <a:latin typeface="Google Sans Text"/>
              <a:ea typeface="Google Sans Text"/>
              <a:cs typeface="Google Sans Text"/>
              <a:sym typeface="Google Sans Text"/>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 - Testing">
  <p:cSld name="TITLE_1_2_1_1_1_1_1_1_1_1_1_1_1_1_1_1_1_1_1_1_1_1">
    <p:bg>
      <p:bgPr>
        <a:solidFill>
          <a:srgbClr val="FFFFFF"/>
        </a:solidFill>
      </p:bgPr>
    </p:bg>
    <p:spTree>
      <p:nvGrpSpPr>
        <p:cNvPr id="224" name="Shape 224"/>
        <p:cNvGrpSpPr/>
        <p:nvPr/>
      </p:nvGrpSpPr>
      <p:grpSpPr>
        <a:xfrm>
          <a:off x="0" y="0"/>
          <a:ext cx="0" cy="0"/>
          <a:chOff x="0" y="0"/>
          <a:chExt cx="0" cy="0"/>
        </a:xfrm>
      </p:grpSpPr>
      <p:sp>
        <p:nvSpPr>
          <p:cNvPr id="225" name="Google Shape;225;p24"/>
          <p:cNvSpPr txBox="1"/>
          <p:nvPr>
            <p:ph type="title"/>
          </p:nvPr>
        </p:nvSpPr>
        <p:spPr>
          <a:xfrm>
            <a:off x="457203" y="508075"/>
            <a:ext cx="8229600" cy="407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226" name="Google Shape;226;p24"/>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
        <p:nvSpPr>
          <p:cNvPr id="227" name="Google Shape;227;p24"/>
          <p:cNvSpPr/>
          <p:nvPr/>
        </p:nvSpPr>
        <p:spPr>
          <a:xfrm>
            <a:off x="0" y="0"/>
            <a:ext cx="9144000" cy="270000"/>
          </a:xfrm>
          <a:prstGeom prst="rect">
            <a:avLst/>
          </a:prstGeom>
          <a:solidFill>
            <a:schemeClr val="dk2"/>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28" name="Google Shape;228;p24"/>
          <p:cNvSpPr/>
          <p:nvPr/>
        </p:nvSpPr>
        <p:spPr>
          <a:xfrm>
            <a:off x="168714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Precautions</a:t>
            </a:r>
            <a:endParaRPr sz="500">
              <a:solidFill>
                <a:schemeClr val="lt1"/>
              </a:solidFill>
              <a:latin typeface="Google Sans Text"/>
              <a:ea typeface="Google Sans Text"/>
              <a:cs typeface="Google Sans Text"/>
              <a:sym typeface="Google Sans Text"/>
            </a:endParaRPr>
          </a:p>
        </p:txBody>
      </p:sp>
      <p:sp>
        <p:nvSpPr>
          <p:cNvPr id="229" name="Google Shape;229;p24"/>
          <p:cNvSpPr/>
          <p:nvPr/>
        </p:nvSpPr>
        <p:spPr>
          <a:xfrm>
            <a:off x="233556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Introduction</a:t>
            </a:r>
            <a:endParaRPr sz="500">
              <a:solidFill>
                <a:schemeClr val="lt1"/>
              </a:solidFill>
              <a:latin typeface="Google Sans Text"/>
              <a:ea typeface="Google Sans Text"/>
              <a:cs typeface="Google Sans Text"/>
              <a:sym typeface="Google Sans Text"/>
            </a:endParaRPr>
          </a:p>
        </p:txBody>
      </p:sp>
      <p:sp>
        <p:nvSpPr>
          <p:cNvPr id="230" name="Google Shape;230;p24"/>
          <p:cNvSpPr/>
          <p:nvPr/>
        </p:nvSpPr>
        <p:spPr>
          <a:xfrm>
            <a:off x="298962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Repair Flows</a:t>
            </a:r>
            <a:endParaRPr sz="500">
              <a:solidFill>
                <a:schemeClr val="lt1"/>
              </a:solidFill>
              <a:latin typeface="Google Sans Text"/>
              <a:ea typeface="Google Sans Text"/>
              <a:cs typeface="Google Sans Text"/>
              <a:sym typeface="Google Sans Text"/>
            </a:endParaRPr>
          </a:p>
        </p:txBody>
      </p:sp>
      <p:sp>
        <p:nvSpPr>
          <p:cNvPr id="231" name="Google Shape;231;p24"/>
          <p:cNvSpPr/>
          <p:nvPr/>
        </p:nvSpPr>
        <p:spPr>
          <a:xfrm>
            <a:off x="3722903"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Disassembly-Base</a:t>
            </a:r>
            <a:endParaRPr sz="500">
              <a:solidFill>
                <a:schemeClr val="lt1"/>
              </a:solidFill>
              <a:latin typeface="Google Sans Text"/>
              <a:ea typeface="Google Sans Text"/>
              <a:cs typeface="Google Sans Text"/>
              <a:sym typeface="Google Sans Text"/>
            </a:endParaRPr>
          </a:p>
        </p:txBody>
      </p:sp>
      <p:sp>
        <p:nvSpPr>
          <p:cNvPr id="232" name="Google Shape;232;p24"/>
          <p:cNvSpPr/>
          <p:nvPr/>
        </p:nvSpPr>
        <p:spPr>
          <a:xfrm>
            <a:off x="4511210"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Assembly-Base</a:t>
            </a:r>
            <a:endParaRPr sz="500">
              <a:solidFill>
                <a:schemeClr val="lt1"/>
              </a:solidFill>
              <a:latin typeface="Google Sans Text"/>
              <a:ea typeface="Google Sans Text"/>
              <a:cs typeface="Google Sans Text"/>
              <a:sym typeface="Google Sans Text"/>
            </a:endParaRPr>
          </a:p>
        </p:txBody>
      </p:sp>
      <p:sp>
        <p:nvSpPr>
          <p:cNvPr id="233" name="Google Shape;233;p24"/>
          <p:cNvSpPr/>
          <p:nvPr/>
        </p:nvSpPr>
        <p:spPr>
          <a:xfrm>
            <a:off x="107398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Welcome</a:t>
            </a:r>
            <a:endParaRPr sz="500">
              <a:solidFill>
                <a:schemeClr val="lt1"/>
              </a:solidFill>
              <a:latin typeface="Google Sans Text"/>
              <a:ea typeface="Google Sans Text"/>
              <a:cs typeface="Google Sans Text"/>
              <a:sym typeface="Google Sans Text"/>
            </a:endParaRPr>
          </a:p>
        </p:txBody>
      </p:sp>
      <p:sp>
        <p:nvSpPr>
          <p:cNvPr id="234" name="Google Shape;234;p24"/>
          <p:cNvSpPr/>
          <p:nvPr/>
        </p:nvSpPr>
        <p:spPr>
          <a:xfrm>
            <a:off x="7417013" y="256987"/>
            <a:ext cx="617400" cy="12900"/>
          </a:xfrm>
          <a:prstGeom prst="rect">
            <a:avLst/>
          </a:prstGeom>
          <a:solidFill>
            <a:schemeClr val="accent6"/>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35" name="Google Shape;235;p24"/>
          <p:cNvSpPr/>
          <p:nvPr/>
        </p:nvSpPr>
        <p:spPr>
          <a:xfrm>
            <a:off x="527845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Disassembly-Flip</a:t>
            </a:r>
            <a:endParaRPr sz="500">
              <a:solidFill>
                <a:schemeClr val="lt1"/>
              </a:solidFill>
              <a:latin typeface="Google Sans Text"/>
              <a:ea typeface="Google Sans Text"/>
              <a:cs typeface="Google Sans Text"/>
              <a:sym typeface="Google Sans Text"/>
            </a:endParaRPr>
          </a:p>
        </p:txBody>
      </p:sp>
      <p:sp>
        <p:nvSpPr>
          <p:cNvPr id="236" name="Google Shape;236;p24"/>
          <p:cNvSpPr/>
          <p:nvPr/>
        </p:nvSpPr>
        <p:spPr>
          <a:xfrm>
            <a:off x="602603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Assembly-Flip</a:t>
            </a:r>
            <a:endParaRPr sz="500">
              <a:solidFill>
                <a:schemeClr val="lt1"/>
              </a:solidFill>
              <a:latin typeface="Google Sans Text"/>
              <a:ea typeface="Google Sans Text"/>
              <a:cs typeface="Google Sans Text"/>
              <a:sym typeface="Google Sans Text"/>
            </a:endParaRPr>
          </a:p>
        </p:txBody>
      </p:sp>
      <p:sp>
        <p:nvSpPr>
          <p:cNvPr id="237" name="Google Shape;237;p24"/>
          <p:cNvSpPr/>
          <p:nvPr/>
        </p:nvSpPr>
        <p:spPr>
          <a:xfrm>
            <a:off x="675951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Troubleshooting</a:t>
            </a:r>
            <a:endParaRPr sz="500">
              <a:solidFill>
                <a:schemeClr val="lt1"/>
              </a:solidFill>
              <a:latin typeface="Google Sans Text"/>
              <a:ea typeface="Google Sans Text"/>
              <a:cs typeface="Google Sans Text"/>
              <a:sym typeface="Google Sans Text"/>
            </a:endParaRPr>
          </a:p>
        </p:txBody>
      </p:sp>
      <p:sp>
        <p:nvSpPr>
          <p:cNvPr id="238" name="Google Shape;238;p24"/>
          <p:cNvSpPr/>
          <p:nvPr/>
        </p:nvSpPr>
        <p:spPr>
          <a:xfrm>
            <a:off x="7392791"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b="1" lang="en-US" sz="500">
                <a:solidFill>
                  <a:schemeClr val="dk1"/>
                </a:solidFill>
                <a:latin typeface="Google Sans Text"/>
                <a:ea typeface="Google Sans Text"/>
                <a:cs typeface="Google Sans Text"/>
                <a:sym typeface="Google Sans Text"/>
              </a:rPr>
              <a:t>Testing</a:t>
            </a:r>
            <a:endParaRPr b="1" sz="500">
              <a:solidFill>
                <a:schemeClr val="dk1"/>
              </a:solidFill>
              <a:latin typeface="Google Sans Text"/>
              <a:ea typeface="Google Sans Text"/>
              <a:cs typeface="Google Sans Text"/>
              <a:sym typeface="Google Sans Text"/>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 - Welcome">
  <p:cSld name="TITLE_1_2_1_1_1_1_1_1_1_1_1">
    <p:bg>
      <p:bgPr>
        <a:solidFill>
          <a:srgbClr val="FFFFFF"/>
        </a:solidFill>
      </p:bgPr>
    </p:bg>
    <p:spTree>
      <p:nvGrpSpPr>
        <p:cNvPr id="244" name="Shape 244"/>
        <p:cNvGrpSpPr/>
        <p:nvPr/>
      </p:nvGrpSpPr>
      <p:grpSpPr>
        <a:xfrm>
          <a:off x="0" y="0"/>
          <a:ext cx="0" cy="0"/>
          <a:chOff x="0" y="0"/>
          <a:chExt cx="0" cy="0"/>
        </a:xfrm>
      </p:grpSpPr>
      <p:sp>
        <p:nvSpPr>
          <p:cNvPr id="245" name="Google Shape;245;p26"/>
          <p:cNvSpPr txBox="1"/>
          <p:nvPr>
            <p:ph type="title"/>
          </p:nvPr>
        </p:nvSpPr>
        <p:spPr>
          <a:xfrm>
            <a:off x="457203" y="548640"/>
            <a:ext cx="8229600" cy="365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246" name="Google Shape;246;p26"/>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sz="900"/>
            </a:lvl1pPr>
            <a:lvl2pPr indent="-285750" lvl="1" marL="914400">
              <a:spcBef>
                <a:spcPts val="500"/>
              </a:spcBef>
              <a:spcAft>
                <a:spcPts val="0"/>
              </a:spcAft>
              <a:buClr>
                <a:schemeClr val="dk1"/>
              </a:buClr>
              <a:buSzPts val="900"/>
              <a:buChar char="○"/>
              <a:defRPr sz="900"/>
            </a:lvl2pPr>
            <a:lvl3pPr indent="-285750" lvl="2" marL="1371600">
              <a:spcBef>
                <a:spcPts val="500"/>
              </a:spcBef>
              <a:spcAft>
                <a:spcPts val="0"/>
              </a:spcAft>
              <a:buClr>
                <a:schemeClr val="dk1"/>
              </a:buClr>
              <a:buSzPts val="900"/>
              <a:buChar char="■"/>
              <a:defRPr sz="900"/>
            </a:lvl3pPr>
            <a:lvl4pPr indent="-285750" lvl="3" marL="1828800">
              <a:spcBef>
                <a:spcPts val="500"/>
              </a:spcBef>
              <a:spcAft>
                <a:spcPts val="0"/>
              </a:spcAft>
              <a:buClr>
                <a:schemeClr val="dk1"/>
              </a:buClr>
              <a:buSzPts val="900"/>
              <a:buChar char="●"/>
              <a:defRPr sz="900"/>
            </a:lvl4pPr>
            <a:lvl5pPr indent="-285750" lvl="4" marL="2286000">
              <a:spcBef>
                <a:spcPts val="500"/>
              </a:spcBef>
              <a:spcAft>
                <a:spcPts val="0"/>
              </a:spcAft>
              <a:buClr>
                <a:schemeClr val="dk1"/>
              </a:buClr>
              <a:buSzPts val="900"/>
              <a:buChar char="○"/>
              <a:defRPr sz="900"/>
            </a:lvl5pPr>
            <a:lvl6pPr indent="-285750" lvl="5" marL="2743200">
              <a:spcBef>
                <a:spcPts val="500"/>
              </a:spcBef>
              <a:spcAft>
                <a:spcPts val="0"/>
              </a:spcAft>
              <a:buClr>
                <a:schemeClr val="dk1"/>
              </a:buClr>
              <a:buSzPts val="900"/>
              <a:buChar char="■"/>
              <a:defRPr sz="900"/>
            </a:lvl6pPr>
            <a:lvl7pPr indent="-285750" lvl="6" marL="3200400">
              <a:spcBef>
                <a:spcPts val="500"/>
              </a:spcBef>
              <a:spcAft>
                <a:spcPts val="0"/>
              </a:spcAft>
              <a:buClr>
                <a:schemeClr val="dk1"/>
              </a:buClr>
              <a:buSzPts val="900"/>
              <a:buChar char="●"/>
              <a:defRPr sz="900"/>
            </a:lvl7pPr>
            <a:lvl8pPr indent="-285750" lvl="7" marL="3657600">
              <a:spcBef>
                <a:spcPts val="500"/>
              </a:spcBef>
              <a:spcAft>
                <a:spcPts val="0"/>
              </a:spcAft>
              <a:buClr>
                <a:schemeClr val="dk1"/>
              </a:buClr>
              <a:buSzPts val="900"/>
              <a:buChar char="○"/>
              <a:defRPr sz="900"/>
            </a:lvl8pPr>
            <a:lvl9pPr indent="-285750" lvl="8" marL="4114800">
              <a:spcBef>
                <a:spcPts val="500"/>
              </a:spcBef>
              <a:spcAft>
                <a:spcPts val="500"/>
              </a:spcAft>
              <a:buClr>
                <a:schemeClr val="dk1"/>
              </a:buClr>
              <a:buSzPts val="900"/>
              <a:buChar char="■"/>
              <a:defRPr sz="900"/>
            </a:lvl9pPr>
          </a:lstStyle>
          <a:p/>
        </p:txBody>
      </p:sp>
      <p:sp>
        <p:nvSpPr>
          <p:cNvPr id="247" name="Google Shape;247;p26"/>
          <p:cNvSpPr/>
          <p:nvPr/>
        </p:nvSpPr>
        <p:spPr>
          <a:xfrm>
            <a:off x="1260200" y="73600"/>
            <a:ext cx="685800" cy="133200"/>
          </a:xfrm>
          <a:prstGeom prst="rect">
            <a:avLst/>
          </a:prstGeom>
          <a:solidFill>
            <a:schemeClr val="dk2"/>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b="1" lang="en-US" sz="500">
                <a:solidFill>
                  <a:schemeClr val="dk1"/>
                </a:solidFill>
                <a:latin typeface="Google Sans Text"/>
                <a:ea typeface="Google Sans Text"/>
                <a:cs typeface="Google Sans Text"/>
                <a:sym typeface="Google Sans Text"/>
              </a:rPr>
              <a:t>Welcome</a:t>
            </a:r>
            <a:endParaRPr b="1" sz="500">
              <a:solidFill>
                <a:schemeClr val="dk1"/>
              </a:solidFill>
              <a:latin typeface="Google Sans Text"/>
              <a:ea typeface="Google Sans Text"/>
              <a:cs typeface="Google Sans Text"/>
              <a:sym typeface="Google Sans Text"/>
            </a:endParaRPr>
          </a:p>
        </p:txBody>
      </p:sp>
      <p:sp>
        <p:nvSpPr>
          <p:cNvPr id="248" name="Google Shape;248;p26"/>
          <p:cNvSpPr/>
          <p:nvPr/>
        </p:nvSpPr>
        <p:spPr>
          <a:xfrm>
            <a:off x="1260225" y="261599"/>
            <a:ext cx="685800" cy="12900"/>
          </a:xfrm>
          <a:prstGeom prst="rect">
            <a:avLst/>
          </a:prstGeom>
          <a:solidFill>
            <a:schemeClr val="dk1"/>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2 - Precautions">
  <p:cSld name="TITLE_1_2_1_1_1_1_1_1_1_1_1_1">
    <p:bg>
      <p:bgPr>
        <a:solidFill>
          <a:srgbClr val="FFFFFF"/>
        </a:solidFill>
      </p:bgPr>
    </p:bg>
    <p:spTree>
      <p:nvGrpSpPr>
        <p:cNvPr id="249" name="Shape 249"/>
        <p:cNvGrpSpPr/>
        <p:nvPr/>
      </p:nvGrpSpPr>
      <p:grpSpPr>
        <a:xfrm>
          <a:off x="0" y="0"/>
          <a:ext cx="0" cy="0"/>
          <a:chOff x="0" y="0"/>
          <a:chExt cx="0" cy="0"/>
        </a:xfrm>
      </p:grpSpPr>
      <p:sp>
        <p:nvSpPr>
          <p:cNvPr id="250" name="Google Shape;250;p27"/>
          <p:cNvSpPr txBox="1"/>
          <p:nvPr>
            <p:ph type="title"/>
          </p:nvPr>
        </p:nvSpPr>
        <p:spPr>
          <a:xfrm>
            <a:off x="457203" y="548640"/>
            <a:ext cx="8229600" cy="365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251" name="Google Shape;251;p27"/>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sz="900"/>
            </a:lvl1pPr>
            <a:lvl2pPr indent="-285750" lvl="1" marL="914400">
              <a:spcBef>
                <a:spcPts val="700"/>
              </a:spcBef>
              <a:spcAft>
                <a:spcPts val="0"/>
              </a:spcAft>
              <a:buClr>
                <a:schemeClr val="dk1"/>
              </a:buClr>
              <a:buSzPts val="900"/>
              <a:buChar char="○"/>
              <a:defRPr sz="900"/>
            </a:lvl2pPr>
            <a:lvl3pPr indent="-285750" lvl="2" marL="1371600">
              <a:spcBef>
                <a:spcPts val="700"/>
              </a:spcBef>
              <a:spcAft>
                <a:spcPts val="0"/>
              </a:spcAft>
              <a:buClr>
                <a:schemeClr val="dk1"/>
              </a:buClr>
              <a:buSzPts val="900"/>
              <a:buChar char="■"/>
              <a:defRPr sz="900"/>
            </a:lvl3pPr>
            <a:lvl4pPr indent="-285750" lvl="3" marL="1828800">
              <a:spcBef>
                <a:spcPts val="700"/>
              </a:spcBef>
              <a:spcAft>
                <a:spcPts val="0"/>
              </a:spcAft>
              <a:buClr>
                <a:schemeClr val="dk1"/>
              </a:buClr>
              <a:buSzPts val="900"/>
              <a:buChar char="●"/>
              <a:defRPr sz="900"/>
            </a:lvl4pPr>
            <a:lvl5pPr indent="-285750" lvl="4" marL="2286000">
              <a:spcBef>
                <a:spcPts val="700"/>
              </a:spcBef>
              <a:spcAft>
                <a:spcPts val="0"/>
              </a:spcAft>
              <a:buClr>
                <a:schemeClr val="dk1"/>
              </a:buClr>
              <a:buSzPts val="900"/>
              <a:buChar char="○"/>
              <a:defRPr sz="900"/>
            </a:lvl5pPr>
            <a:lvl6pPr indent="-285750" lvl="5" marL="2743200">
              <a:spcBef>
                <a:spcPts val="700"/>
              </a:spcBef>
              <a:spcAft>
                <a:spcPts val="0"/>
              </a:spcAft>
              <a:buClr>
                <a:schemeClr val="dk1"/>
              </a:buClr>
              <a:buSzPts val="900"/>
              <a:buChar char="■"/>
              <a:defRPr sz="900"/>
            </a:lvl6pPr>
            <a:lvl7pPr indent="-285750" lvl="6" marL="3200400">
              <a:spcBef>
                <a:spcPts val="700"/>
              </a:spcBef>
              <a:spcAft>
                <a:spcPts val="0"/>
              </a:spcAft>
              <a:buClr>
                <a:schemeClr val="dk1"/>
              </a:buClr>
              <a:buSzPts val="900"/>
              <a:buChar char="●"/>
              <a:defRPr sz="900"/>
            </a:lvl7pPr>
            <a:lvl8pPr indent="-285750" lvl="7" marL="3657600">
              <a:spcBef>
                <a:spcPts val="700"/>
              </a:spcBef>
              <a:spcAft>
                <a:spcPts val="0"/>
              </a:spcAft>
              <a:buClr>
                <a:schemeClr val="dk1"/>
              </a:buClr>
              <a:buSzPts val="900"/>
              <a:buChar char="○"/>
              <a:defRPr sz="900"/>
            </a:lvl8pPr>
            <a:lvl9pPr indent="-285750" lvl="8" marL="4114800">
              <a:spcBef>
                <a:spcPts val="700"/>
              </a:spcBef>
              <a:spcAft>
                <a:spcPts val="700"/>
              </a:spcAft>
              <a:buClr>
                <a:schemeClr val="dk1"/>
              </a:buClr>
              <a:buSzPts val="900"/>
              <a:buChar char="■"/>
              <a:defRPr sz="900"/>
            </a:lvl9pPr>
          </a:lstStyle>
          <a:p/>
        </p:txBody>
      </p:sp>
      <p:sp>
        <p:nvSpPr>
          <p:cNvPr id="252" name="Google Shape;252;p27"/>
          <p:cNvSpPr/>
          <p:nvPr/>
        </p:nvSpPr>
        <p:spPr>
          <a:xfrm>
            <a:off x="2108458" y="73600"/>
            <a:ext cx="685800" cy="133200"/>
          </a:xfrm>
          <a:prstGeom prst="rect">
            <a:avLst/>
          </a:prstGeom>
          <a:solidFill>
            <a:schemeClr val="dk2"/>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b="1" lang="en-US" sz="500">
                <a:solidFill>
                  <a:schemeClr val="dk1"/>
                </a:solidFill>
                <a:latin typeface="Google Sans Text"/>
                <a:ea typeface="Google Sans Text"/>
                <a:cs typeface="Google Sans Text"/>
                <a:sym typeface="Google Sans Text"/>
              </a:rPr>
              <a:t>Precautions</a:t>
            </a:r>
            <a:endParaRPr b="1" sz="500">
              <a:solidFill>
                <a:schemeClr val="dk1"/>
              </a:solidFill>
              <a:latin typeface="Google Sans Text"/>
              <a:ea typeface="Google Sans Text"/>
              <a:cs typeface="Google Sans Text"/>
              <a:sym typeface="Google Sans Text"/>
            </a:endParaRPr>
          </a:p>
        </p:txBody>
      </p:sp>
      <p:sp>
        <p:nvSpPr>
          <p:cNvPr id="253" name="Google Shape;253;p27"/>
          <p:cNvSpPr/>
          <p:nvPr/>
        </p:nvSpPr>
        <p:spPr>
          <a:xfrm>
            <a:off x="2108475" y="261599"/>
            <a:ext cx="685800" cy="12900"/>
          </a:xfrm>
          <a:prstGeom prst="rect">
            <a:avLst/>
          </a:prstGeom>
          <a:solidFill>
            <a:schemeClr val="dk1"/>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 Introduction">
  <p:cSld name="TITLE_1_2_1_1_1_1_1_1_1_1_1_1_1">
    <p:bg>
      <p:bgPr>
        <a:solidFill>
          <a:srgbClr val="FFFFFF"/>
        </a:solidFill>
      </p:bgPr>
    </p:bg>
    <p:spTree>
      <p:nvGrpSpPr>
        <p:cNvPr id="254" name="Shape 254"/>
        <p:cNvGrpSpPr/>
        <p:nvPr/>
      </p:nvGrpSpPr>
      <p:grpSpPr>
        <a:xfrm>
          <a:off x="0" y="0"/>
          <a:ext cx="0" cy="0"/>
          <a:chOff x="0" y="0"/>
          <a:chExt cx="0" cy="0"/>
        </a:xfrm>
      </p:grpSpPr>
      <p:sp>
        <p:nvSpPr>
          <p:cNvPr id="255" name="Google Shape;255;p28"/>
          <p:cNvSpPr txBox="1"/>
          <p:nvPr>
            <p:ph type="title"/>
          </p:nvPr>
        </p:nvSpPr>
        <p:spPr>
          <a:xfrm>
            <a:off x="457203" y="548640"/>
            <a:ext cx="8229600" cy="365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256" name="Google Shape;256;p28"/>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
        <p:nvSpPr>
          <p:cNvPr id="257" name="Google Shape;257;p28"/>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258" name="Google Shape;258;p28"/>
          <p:cNvSpPr txBox="1"/>
          <p:nvPr>
            <p:ph idx="12" type="sldNum"/>
          </p:nvPr>
        </p:nvSpPr>
        <p:spPr>
          <a:xfrm>
            <a:off x="7933127" y="4787810"/>
            <a:ext cx="372300" cy="107700"/>
          </a:xfrm>
          <a:prstGeom prst="rect">
            <a:avLst/>
          </a:prstGeom>
          <a:noFill/>
          <a:ln>
            <a:noFill/>
          </a:ln>
        </p:spPr>
        <p:txBody>
          <a:bodyPr anchorCtr="0" anchor="t" bIns="0" lIns="0" spcFirstLastPara="1" rIns="0" wrap="square" tIns="0">
            <a:spAutoFit/>
          </a:bodyPr>
          <a:lstStyle>
            <a:lvl1pPr indent="0" lvl="0"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1pPr>
            <a:lvl2pPr indent="0" lvl="1"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2pPr>
            <a:lvl3pPr indent="0" lvl="2"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3pPr>
            <a:lvl4pPr indent="0" lvl="3"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4pPr>
            <a:lvl5pPr indent="0" lvl="4"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5pPr>
            <a:lvl6pPr indent="0" lvl="5"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6pPr>
            <a:lvl7pPr indent="0" lvl="6"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7pPr>
            <a:lvl8pPr indent="0" lvl="7"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8pPr>
            <a:lvl9pPr indent="0" lvl="8"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9pPr>
          </a:lstStyle>
          <a:p>
            <a:pPr indent="0" lvl="0" marL="12700" rtl="0" algn="l">
              <a:spcBef>
                <a:spcPts val="0"/>
              </a:spcBef>
              <a:spcAft>
                <a:spcPts val="0"/>
              </a:spcAft>
              <a:buNone/>
            </a:pPr>
            <a:r>
              <a:rPr lang="en-US"/>
              <a:t>Page </a:t>
            </a: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 Repair flows">
  <p:cSld name="TITLE_1_2_1_1_1_1_1_1_1_1_1_1_1_1">
    <p:bg>
      <p:bgPr>
        <a:solidFill>
          <a:srgbClr val="FFFFFF"/>
        </a:solidFill>
      </p:bgPr>
    </p:bg>
    <p:spTree>
      <p:nvGrpSpPr>
        <p:cNvPr id="259" name="Shape 259"/>
        <p:cNvGrpSpPr/>
        <p:nvPr/>
      </p:nvGrpSpPr>
      <p:grpSpPr>
        <a:xfrm>
          <a:off x="0" y="0"/>
          <a:ext cx="0" cy="0"/>
          <a:chOff x="0" y="0"/>
          <a:chExt cx="0" cy="0"/>
        </a:xfrm>
      </p:grpSpPr>
      <p:sp>
        <p:nvSpPr>
          <p:cNvPr id="260" name="Google Shape;260;p29"/>
          <p:cNvSpPr txBox="1"/>
          <p:nvPr>
            <p:ph type="title"/>
          </p:nvPr>
        </p:nvSpPr>
        <p:spPr>
          <a:xfrm>
            <a:off x="457203" y="548640"/>
            <a:ext cx="8229600" cy="365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261" name="Google Shape;261;p29"/>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
        <p:nvSpPr>
          <p:cNvPr id="262" name="Google Shape;262;p29"/>
          <p:cNvSpPr/>
          <p:nvPr/>
        </p:nvSpPr>
        <p:spPr>
          <a:xfrm>
            <a:off x="3804973" y="73600"/>
            <a:ext cx="685800" cy="133200"/>
          </a:xfrm>
          <a:prstGeom prst="rect">
            <a:avLst/>
          </a:prstGeom>
          <a:solidFill>
            <a:schemeClr val="dk2"/>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b="1" lang="en-US" sz="500">
                <a:solidFill>
                  <a:schemeClr val="dk1"/>
                </a:solidFill>
                <a:latin typeface="Google Sans Text"/>
                <a:ea typeface="Google Sans Text"/>
                <a:cs typeface="Google Sans Text"/>
                <a:sym typeface="Google Sans Text"/>
              </a:rPr>
              <a:t>Repair flows</a:t>
            </a:r>
            <a:endParaRPr b="1" sz="500">
              <a:solidFill>
                <a:schemeClr val="dk1"/>
              </a:solidFill>
              <a:latin typeface="Google Sans Text"/>
              <a:ea typeface="Google Sans Text"/>
              <a:cs typeface="Google Sans Text"/>
              <a:sym typeface="Google Sans Text"/>
            </a:endParaRPr>
          </a:p>
        </p:txBody>
      </p:sp>
      <p:sp>
        <p:nvSpPr>
          <p:cNvPr id="263" name="Google Shape;263;p29"/>
          <p:cNvSpPr/>
          <p:nvPr/>
        </p:nvSpPr>
        <p:spPr>
          <a:xfrm>
            <a:off x="3804981" y="261599"/>
            <a:ext cx="685800" cy="12900"/>
          </a:xfrm>
          <a:prstGeom prst="rect">
            <a:avLst/>
          </a:prstGeom>
          <a:solidFill>
            <a:schemeClr val="dk1"/>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5 - Disassembly">
  <p:cSld name="TITLE_1_2_1_1_1_1_1_1_1_1_1_1_1_1_1">
    <p:bg>
      <p:bgPr>
        <a:solidFill>
          <a:srgbClr val="FFFFFF"/>
        </a:solidFill>
      </p:bgPr>
    </p:bg>
    <p:spTree>
      <p:nvGrpSpPr>
        <p:cNvPr id="264" name="Shape 264"/>
        <p:cNvGrpSpPr/>
        <p:nvPr/>
      </p:nvGrpSpPr>
      <p:grpSpPr>
        <a:xfrm>
          <a:off x="0" y="0"/>
          <a:ext cx="0" cy="0"/>
          <a:chOff x="0" y="0"/>
          <a:chExt cx="0" cy="0"/>
        </a:xfrm>
      </p:grpSpPr>
      <p:sp>
        <p:nvSpPr>
          <p:cNvPr id="265" name="Google Shape;265;p30"/>
          <p:cNvSpPr txBox="1"/>
          <p:nvPr>
            <p:ph type="title"/>
          </p:nvPr>
        </p:nvSpPr>
        <p:spPr>
          <a:xfrm>
            <a:off x="457203" y="548640"/>
            <a:ext cx="8229600" cy="365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266" name="Google Shape;266;p30"/>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
        <p:nvSpPr>
          <p:cNvPr id="267" name="Google Shape;267;p30"/>
          <p:cNvSpPr/>
          <p:nvPr/>
        </p:nvSpPr>
        <p:spPr>
          <a:xfrm>
            <a:off x="4653231" y="73600"/>
            <a:ext cx="685800" cy="133200"/>
          </a:xfrm>
          <a:prstGeom prst="rect">
            <a:avLst/>
          </a:prstGeom>
          <a:solidFill>
            <a:schemeClr val="dk2"/>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b="1" lang="en-US" sz="500">
                <a:solidFill>
                  <a:schemeClr val="dk1"/>
                </a:solidFill>
                <a:latin typeface="Google Sans Text"/>
                <a:ea typeface="Google Sans Text"/>
                <a:cs typeface="Google Sans Text"/>
                <a:sym typeface="Google Sans Text"/>
              </a:rPr>
              <a:t>Disassembly</a:t>
            </a:r>
            <a:endParaRPr b="1" sz="500">
              <a:solidFill>
                <a:schemeClr val="dk1"/>
              </a:solidFill>
              <a:latin typeface="Google Sans Text"/>
              <a:ea typeface="Google Sans Text"/>
              <a:cs typeface="Google Sans Text"/>
              <a:sym typeface="Google Sans Text"/>
            </a:endParaRPr>
          </a:p>
        </p:txBody>
      </p:sp>
      <p:sp>
        <p:nvSpPr>
          <p:cNvPr id="268" name="Google Shape;268;p30"/>
          <p:cNvSpPr/>
          <p:nvPr/>
        </p:nvSpPr>
        <p:spPr>
          <a:xfrm>
            <a:off x="4653238" y="261599"/>
            <a:ext cx="685800" cy="12900"/>
          </a:xfrm>
          <a:prstGeom prst="rect">
            <a:avLst/>
          </a:prstGeom>
          <a:solidFill>
            <a:schemeClr val="dk1"/>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69" name="Google Shape;269;p30"/>
          <p:cNvSpPr/>
          <p:nvPr/>
        </p:nvSpPr>
        <p:spPr>
          <a:xfrm>
            <a:off x="458400" y="4616388"/>
            <a:ext cx="8229600" cy="183300"/>
          </a:xfrm>
          <a:prstGeom prst="roundRect">
            <a:avLst>
              <a:gd fmla="val 50000" name="adj"/>
            </a:avLst>
          </a:prstGeom>
          <a:solidFill>
            <a:srgbClr val="F6F5F4"/>
          </a:solidFill>
          <a:ln cap="flat" cmpd="sng" w="4775">
            <a:solidFill>
              <a:srgbClr val="EEEBE9"/>
            </a:solidFill>
            <a:prstDash val="solid"/>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hlink"/>
                </a:solidFill>
                <a:uFill>
                  <a:noFill/>
                </a:uFill>
                <a:latin typeface="Google Sans Text"/>
                <a:ea typeface="Google Sans Text"/>
                <a:cs typeface="Google Sans Text"/>
                <a:sym typeface="Google Sans Text"/>
                <a:hlinkClick/>
              </a:rPr>
              <a:t>Display </a:t>
            </a:r>
            <a:r>
              <a:rPr lang="en-US" sz="500">
                <a:solidFill>
                  <a:srgbClr val="80868D"/>
                </a:solidFill>
                <a:latin typeface="Google Sans Text"/>
                <a:ea typeface="Google Sans Text"/>
                <a:cs typeface="Google Sans Text"/>
                <a:sym typeface="Google Sans Text"/>
              </a:rPr>
              <a:t>         BG sub         mmWave Module          Jumpflex          Logic board          Rear Camera          Front Camera          ANT4 board          Top speaker          Battery          Chin board          Bottom speaker          Vibrator          Enclosure</a:t>
            </a:r>
            <a:endParaRPr sz="500">
              <a:solidFill>
                <a:srgbClr val="80868D"/>
              </a:solidFill>
              <a:latin typeface="Google Sans Text"/>
              <a:ea typeface="Google Sans Text"/>
              <a:cs typeface="Google Sans Text"/>
              <a:sym typeface="Google Sans Text"/>
            </a:endParaRPr>
          </a:p>
        </p:txBody>
      </p:sp>
      <p:sp>
        <p:nvSpPr>
          <p:cNvPr id="270" name="Google Shape;270;p30">
            <a:hlinkClick/>
          </p:cNvPr>
          <p:cNvSpPr/>
          <p:nvPr/>
        </p:nvSpPr>
        <p:spPr>
          <a:xfrm>
            <a:off x="1609363" y="4612513"/>
            <a:ext cx="255300" cy="1848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271" name="Google Shape;271;p30">
            <a:hlinkClick/>
          </p:cNvPr>
          <p:cNvSpPr/>
          <p:nvPr/>
        </p:nvSpPr>
        <p:spPr>
          <a:xfrm>
            <a:off x="1985625" y="4612513"/>
            <a:ext cx="507600" cy="1848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272" name="Google Shape;272;p30">
            <a:hlinkClick/>
          </p:cNvPr>
          <p:cNvSpPr/>
          <p:nvPr/>
        </p:nvSpPr>
        <p:spPr>
          <a:xfrm>
            <a:off x="2614338" y="4612513"/>
            <a:ext cx="317100" cy="1848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273" name="Google Shape;273;p30">
            <a:hlinkClick/>
          </p:cNvPr>
          <p:cNvSpPr/>
          <p:nvPr/>
        </p:nvSpPr>
        <p:spPr>
          <a:xfrm>
            <a:off x="3052400" y="4612513"/>
            <a:ext cx="390900" cy="1848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274" name="Google Shape;274;p30">
            <a:hlinkClick/>
          </p:cNvPr>
          <p:cNvSpPr/>
          <p:nvPr/>
        </p:nvSpPr>
        <p:spPr>
          <a:xfrm>
            <a:off x="3564413" y="4612513"/>
            <a:ext cx="414600" cy="1848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275" name="Google Shape;275;p30">
            <a:hlinkClick/>
          </p:cNvPr>
          <p:cNvSpPr/>
          <p:nvPr/>
        </p:nvSpPr>
        <p:spPr>
          <a:xfrm>
            <a:off x="4100125" y="4612513"/>
            <a:ext cx="426600" cy="1848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276" name="Google Shape;276;p30">
            <a:hlinkClick/>
          </p:cNvPr>
          <p:cNvSpPr/>
          <p:nvPr/>
        </p:nvSpPr>
        <p:spPr>
          <a:xfrm>
            <a:off x="4653238" y="4612513"/>
            <a:ext cx="404700" cy="1848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277" name="Google Shape;277;p30">
            <a:hlinkClick/>
          </p:cNvPr>
          <p:cNvSpPr/>
          <p:nvPr/>
        </p:nvSpPr>
        <p:spPr>
          <a:xfrm>
            <a:off x="5184300" y="4612513"/>
            <a:ext cx="404700" cy="1848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278" name="Google Shape;278;p30">
            <a:hlinkClick/>
          </p:cNvPr>
          <p:cNvSpPr/>
          <p:nvPr/>
        </p:nvSpPr>
        <p:spPr>
          <a:xfrm>
            <a:off x="5705800" y="4612513"/>
            <a:ext cx="255300" cy="1848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279" name="Google Shape;279;p30">
            <a:hlinkClick/>
          </p:cNvPr>
          <p:cNvSpPr/>
          <p:nvPr/>
        </p:nvSpPr>
        <p:spPr>
          <a:xfrm>
            <a:off x="6077900" y="4612513"/>
            <a:ext cx="355500" cy="1848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280" name="Google Shape;280;p30">
            <a:hlinkClick/>
          </p:cNvPr>
          <p:cNvSpPr/>
          <p:nvPr/>
        </p:nvSpPr>
        <p:spPr>
          <a:xfrm>
            <a:off x="6568563" y="4612513"/>
            <a:ext cx="487200" cy="1848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281" name="Google Shape;281;p30">
            <a:hlinkClick/>
          </p:cNvPr>
          <p:cNvSpPr/>
          <p:nvPr/>
        </p:nvSpPr>
        <p:spPr>
          <a:xfrm>
            <a:off x="7190925" y="4612513"/>
            <a:ext cx="255300" cy="1848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282" name="Google Shape;282;p30">
            <a:hlinkClick/>
          </p:cNvPr>
          <p:cNvSpPr/>
          <p:nvPr/>
        </p:nvSpPr>
        <p:spPr>
          <a:xfrm>
            <a:off x="7581388" y="4612513"/>
            <a:ext cx="317100" cy="1848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6 - Assembly">
  <p:cSld name="TITLE_1_2_1_1_1_1_1_1_1_1_1_1_1_1_1_1">
    <p:bg>
      <p:bgPr>
        <a:solidFill>
          <a:srgbClr val="FFFFFF"/>
        </a:solidFill>
      </p:bgPr>
    </p:bg>
    <p:spTree>
      <p:nvGrpSpPr>
        <p:cNvPr id="283" name="Shape 283"/>
        <p:cNvGrpSpPr/>
        <p:nvPr/>
      </p:nvGrpSpPr>
      <p:grpSpPr>
        <a:xfrm>
          <a:off x="0" y="0"/>
          <a:ext cx="0" cy="0"/>
          <a:chOff x="0" y="0"/>
          <a:chExt cx="0" cy="0"/>
        </a:xfrm>
      </p:grpSpPr>
      <p:sp>
        <p:nvSpPr>
          <p:cNvPr id="284" name="Google Shape;284;p31"/>
          <p:cNvSpPr txBox="1"/>
          <p:nvPr>
            <p:ph type="title"/>
          </p:nvPr>
        </p:nvSpPr>
        <p:spPr>
          <a:xfrm>
            <a:off x="457203" y="548640"/>
            <a:ext cx="8229600" cy="365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285" name="Google Shape;285;p31"/>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
        <p:nvSpPr>
          <p:cNvPr id="286" name="Google Shape;286;p31"/>
          <p:cNvSpPr/>
          <p:nvPr/>
        </p:nvSpPr>
        <p:spPr>
          <a:xfrm>
            <a:off x="5501488" y="73600"/>
            <a:ext cx="685800" cy="133200"/>
          </a:xfrm>
          <a:prstGeom prst="rect">
            <a:avLst/>
          </a:prstGeom>
          <a:solidFill>
            <a:schemeClr val="dk2"/>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b="1" lang="en-US" sz="500">
                <a:solidFill>
                  <a:schemeClr val="dk1"/>
                </a:solidFill>
                <a:latin typeface="Google Sans Text"/>
                <a:ea typeface="Google Sans Text"/>
                <a:cs typeface="Google Sans Text"/>
                <a:sym typeface="Google Sans Text"/>
              </a:rPr>
              <a:t>Assembly</a:t>
            </a:r>
            <a:endParaRPr b="1" sz="500">
              <a:solidFill>
                <a:schemeClr val="dk1"/>
              </a:solidFill>
              <a:latin typeface="Google Sans Text"/>
              <a:ea typeface="Google Sans Text"/>
              <a:cs typeface="Google Sans Text"/>
              <a:sym typeface="Google Sans Text"/>
            </a:endParaRPr>
          </a:p>
        </p:txBody>
      </p:sp>
      <p:sp>
        <p:nvSpPr>
          <p:cNvPr id="287" name="Google Shape;287;p31"/>
          <p:cNvSpPr/>
          <p:nvPr/>
        </p:nvSpPr>
        <p:spPr>
          <a:xfrm>
            <a:off x="5501494" y="261599"/>
            <a:ext cx="685800" cy="12900"/>
          </a:xfrm>
          <a:prstGeom prst="rect">
            <a:avLst/>
          </a:prstGeom>
          <a:solidFill>
            <a:schemeClr val="dk1"/>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88" name="Google Shape;288;p31"/>
          <p:cNvSpPr/>
          <p:nvPr/>
        </p:nvSpPr>
        <p:spPr>
          <a:xfrm>
            <a:off x="458400" y="4616388"/>
            <a:ext cx="8229600" cy="183300"/>
          </a:xfrm>
          <a:prstGeom prst="roundRect">
            <a:avLst>
              <a:gd fmla="val 50000" name="adj"/>
            </a:avLst>
          </a:prstGeom>
          <a:solidFill>
            <a:srgbClr val="F6F5F4"/>
          </a:solidFill>
          <a:ln cap="flat" cmpd="sng" w="4775">
            <a:solidFill>
              <a:srgbClr val="EEEBE9"/>
            </a:solidFill>
            <a:prstDash val="solid"/>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rgbClr val="80868D"/>
                </a:solidFill>
                <a:latin typeface="Google Sans Text"/>
                <a:ea typeface="Google Sans Text"/>
                <a:cs typeface="Google Sans Text"/>
                <a:sym typeface="Google Sans Text"/>
              </a:rPr>
              <a:t>Enclosure          Bottom speaker          Vibrator          Chin board          Display          Battery          Top speaker          Rear Camera         Logic board         ANT4 board          Front camera          </a:t>
            </a:r>
            <a:r>
              <a:rPr lang="en-US" sz="500">
                <a:solidFill>
                  <a:schemeClr val="lt1"/>
                </a:solidFill>
                <a:latin typeface="Google Sans Text"/>
                <a:ea typeface="Google Sans Text"/>
                <a:cs typeface="Google Sans Text"/>
                <a:sym typeface="Google Sans Text"/>
              </a:rPr>
              <a:t>mmWave Module</a:t>
            </a:r>
            <a:r>
              <a:rPr lang="en-US" sz="500">
                <a:solidFill>
                  <a:srgbClr val="80868D"/>
                </a:solidFill>
                <a:latin typeface="Google Sans Text"/>
                <a:ea typeface="Google Sans Text"/>
                <a:cs typeface="Google Sans Text"/>
                <a:sym typeface="Google Sans Text"/>
              </a:rPr>
              <a:t>          Jumpflex          BG sub</a:t>
            </a:r>
            <a:endParaRPr sz="500">
              <a:solidFill>
                <a:srgbClr val="80868D"/>
              </a:solidFill>
              <a:latin typeface="Google Sans Text"/>
              <a:ea typeface="Google Sans Text"/>
              <a:cs typeface="Google Sans Text"/>
              <a:sym typeface="Google Sans Text"/>
            </a:endParaRPr>
          </a:p>
        </p:txBody>
      </p:sp>
      <p:sp>
        <p:nvSpPr>
          <p:cNvPr descr="Troubleshooting navigation button" id="289" name="Google Shape;289;p31" title="Troubleshooting button">
            <a:hlinkClick/>
          </p:cNvPr>
          <p:cNvSpPr/>
          <p:nvPr/>
        </p:nvSpPr>
        <p:spPr>
          <a:xfrm>
            <a:off x="6349755" y="0"/>
            <a:ext cx="685800" cy="2745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7 - Troubleshooting">
  <p:cSld name="TITLE_1_2_1_1_1_1_1_1_1_1_1_1_1_1_1_1_1">
    <p:bg>
      <p:bgPr>
        <a:solidFill>
          <a:srgbClr val="FFFFFF"/>
        </a:solidFill>
      </p:bgPr>
    </p:bg>
    <p:spTree>
      <p:nvGrpSpPr>
        <p:cNvPr id="290" name="Shape 290"/>
        <p:cNvGrpSpPr/>
        <p:nvPr/>
      </p:nvGrpSpPr>
      <p:grpSpPr>
        <a:xfrm>
          <a:off x="0" y="0"/>
          <a:ext cx="0" cy="0"/>
          <a:chOff x="0" y="0"/>
          <a:chExt cx="0" cy="0"/>
        </a:xfrm>
      </p:grpSpPr>
      <p:sp>
        <p:nvSpPr>
          <p:cNvPr id="291" name="Google Shape;291;p32"/>
          <p:cNvSpPr txBox="1"/>
          <p:nvPr>
            <p:ph type="title"/>
          </p:nvPr>
        </p:nvSpPr>
        <p:spPr>
          <a:xfrm>
            <a:off x="457203" y="548640"/>
            <a:ext cx="8229600" cy="365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292" name="Google Shape;292;p32"/>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
        <p:nvSpPr>
          <p:cNvPr id="293" name="Google Shape;293;p32"/>
          <p:cNvSpPr/>
          <p:nvPr/>
        </p:nvSpPr>
        <p:spPr>
          <a:xfrm>
            <a:off x="6349746" y="73600"/>
            <a:ext cx="685800" cy="133200"/>
          </a:xfrm>
          <a:prstGeom prst="rect">
            <a:avLst/>
          </a:prstGeom>
          <a:solidFill>
            <a:schemeClr val="dk2"/>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b="1" lang="en-US" sz="500">
                <a:solidFill>
                  <a:schemeClr val="dk1"/>
                </a:solidFill>
                <a:latin typeface="Google Sans Text"/>
                <a:ea typeface="Google Sans Text"/>
                <a:cs typeface="Google Sans Text"/>
                <a:sym typeface="Google Sans Text"/>
              </a:rPr>
              <a:t>Troubleshooting</a:t>
            </a:r>
            <a:endParaRPr b="1" sz="500">
              <a:solidFill>
                <a:schemeClr val="dk1"/>
              </a:solidFill>
              <a:latin typeface="Google Sans Text"/>
              <a:ea typeface="Google Sans Text"/>
              <a:cs typeface="Google Sans Text"/>
              <a:sym typeface="Google Sans Text"/>
            </a:endParaRPr>
          </a:p>
        </p:txBody>
      </p:sp>
      <p:sp>
        <p:nvSpPr>
          <p:cNvPr id="294" name="Google Shape;294;p32"/>
          <p:cNvSpPr/>
          <p:nvPr/>
        </p:nvSpPr>
        <p:spPr>
          <a:xfrm>
            <a:off x="6349750" y="261599"/>
            <a:ext cx="685800" cy="12900"/>
          </a:xfrm>
          <a:prstGeom prst="rect">
            <a:avLst/>
          </a:prstGeom>
          <a:solidFill>
            <a:schemeClr val="dk1"/>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8 - Testing">
  <p:cSld name="TITLE_1_2_1_1_1_1_1_1_1_1_1_1_1_1_1_1_1_1">
    <p:bg>
      <p:bgPr>
        <a:solidFill>
          <a:srgbClr val="FFFFFF"/>
        </a:solidFill>
      </p:bgPr>
    </p:bg>
    <p:spTree>
      <p:nvGrpSpPr>
        <p:cNvPr id="295" name="Shape 295"/>
        <p:cNvGrpSpPr/>
        <p:nvPr/>
      </p:nvGrpSpPr>
      <p:grpSpPr>
        <a:xfrm>
          <a:off x="0" y="0"/>
          <a:ext cx="0" cy="0"/>
          <a:chOff x="0" y="0"/>
          <a:chExt cx="0" cy="0"/>
        </a:xfrm>
      </p:grpSpPr>
      <p:sp>
        <p:nvSpPr>
          <p:cNvPr id="296" name="Google Shape;296;p33"/>
          <p:cNvSpPr txBox="1"/>
          <p:nvPr>
            <p:ph type="title"/>
          </p:nvPr>
        </p:nvSpPr>
        <p:spPr>
          <a:xfrm>
            <a:off x="457203" y="548640"/>
            <a:ext cx="8229600" cy="365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297" name="Google Shape;297;p33"/>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
        <p:nvSpPr>
          <p:cNvPr id="298" name="Google Shape;298;p33"/>
          <p:cNvSpPr/>
          <p:nvPr/>
        </p:nvSpPr>
        <p:spPr>
          <a:xfrm>
            <a:off x="7198004" y="73600"/>
            <a:ext cx="685800" cy="133200"/>
          </a:xfrm>
          <a:prstGeom prst="rect">
            <a:avLst/>
          </a:prstGeom>
          <a:solidFill>
            <a:schemeClr val="dk2"/>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b="1" lang="en-US" sz="500">
                <a:solidFill>
                  <a:schemeClr val="dk1"/>
                </a:solidFill>
                <a:latin typeface="Google Sans Text"/>
                <a:ea typeface="Google Sans Text"/>
                <a:cs typeface="Google Sans Text"/>
                <a:sym typeface="Google Sans Text"/>
              </a:rPr>
              <a:t>Testing</a:t>
            </a:r>
            <a:endParaRPr b="1" sz="500">
              <a:solidFill>
                <a:schemeClr val="dk1"/>
              </a:solidFill>
              <a:latin typeface="Google Sans Text"/>
              <a:ea typeface="Google Sans Text"/>
              <a:cs typeface="Google Sans Text"/>
              <a:sym typeface="Google Sans Text"/>
            </a:endParaRPr>
          </a:p>
        </p:txBody>
      </p:sp>
      <p:sp>
        <p:nvSpPr>
          <p:cNvPr id="299" name="Google Shape;299;p33"/>
          <p:cNvSpPr/>
          <p:nvPr/>
        </p:nvSpPr>
        <p:spPr>
          <a:xfrm>
            <a:off x="7198000" y="261599"/>
            <a:ext cx="685800" cy="12900"/>
          </a:xfrm>
          <a:prstGeom prst="rect">
            <a:avLst/>
          </a:prstGeom>
          <a:solidFill>
            <a:schemeClr val="dk1"/>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9 - No Section">
  <p:cSld name="TITLE_1_2_1_1_1_1_1_1_1_1_1_1_1_1_1_1_1_1_1">
    <p:bg>
      <p:bgPr>
        <a:solidFill>
          <a:srgbClr val="FFFFFF"/>
        </a:solidFill>
      </p:bgPr>
    </p:bg>
    <p:spTree>
      <p:nvGrpSpPr>
        <p:cNvPr id="300" name="Shape 300"/>
        <p:cNvGrpSpPr/>
        <p:nvPr/>
      </p:nvGrpSpPr>
      <p:grpSpPr>
        <a:xfrm>
          <a:off x="0" y="0"/>
          <a:ext cx="0" cy="0"/>
          <a:chOff x="0" y="0"/>
          <a:chExt cx="0" cy="0"/>
        </a:xfrm>
      </p:grpSpPr>
      <p:sp>
        <p:nvSpPr>
          <p:cNvPr id="301" name="Google Shape;301;p34"/>
          <p:cNvSpPr txBox="1"/>
          <p:nvPr>
            <p:ph type="title"/>
          </p:nvPr>
        </p:nvSpPr>
        <p:spPr>
          <a:xfrm>
            <a:off x="457203" y="548640"/>
            <a:ext cx="8229600" cy="365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302" name="Google Shape;302;p34"/>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8 - Assembly-Flip">
  <p:cSld name="TITLE_1_2_1_1_1_1_1_1_1_1_1_1_1_1_1_1_1_1_1_1">
    <p:bg>
      <p:bgPr>
        <a:solidFill>
          <a:srgbClr val="FFFFFF"/>
        </a:solidFill>
      </p:bgPr>
    </p:bg>
    <p:spTree>
      <p:nvGrpSpPr>
        <p:cNvPr id="303" name="Shape 303"/>
        <p:cNvGrpSpPr/>
        <p:nvPr/>
      </p:nvGrpSpPr>
      <p:grpSpPr>
        <a:xfrm>
          <a:off x="0" y="0"/>
          <a:ext cx="0" cy="0"/>
          <a:chOff x="0" y="0"/>
          <a:chExt cx="0" cy="0"/>
        </a:xfrm>
      </p:grpSpPr>
      <p:sp>
        <p:nvSpPr>
          <p:cNvPr id="304" name="Google Shape;304;p35"/>
          <p:cNvSpPr txBox="1"/>
          <p:nvPr>
            <p:ph type="title"/>
          </p:nvPr>
        </p:nvSpPr>
        <p:spPr>
          <a:xfrm>
            <a:off x="457203" y="508075"/>
            <a:ext cx="8229600" cy="407700"/>
          </a:xfrm>
          <a:prstGeom prst="rect">
            <a:avLst/>
          </a:prstGeom>
        </p:spPr>
        <p:txBody>
          <a:bodyPr anchorCtr="0" anchor="t" bIns="0" lIns="0" spcFirstLastPara="1" rIns="0" wrap="square" tIns="0">
            <a:noAutofit/>
          </a:bodyPr>
          <a:lstStyle>
            <a:lvl1pPr lvl="0">
              <a:spcBef>
                <a:spcPts val="0"/>
              </a:spcBef>
              <a:spcAft>
                <a:spcPts val="0"/>
              </a:spcAft>
              <a:buSzPts val="1600"/>
              <a:buFont typeface="Google Sans"/>
              <a:buNone/>
              <a:defRPr b="1" sz="1600">
                <a:latin typeface="Google Sans"/>
                <a:ea typeface="Google Sans"/>
                <a:cs typeface="Google Sans"/>
                <a:sym typeface="Google Sans"/>
              </a:defRPr>
            </a:lvl1pPr>
            <a:lvl2pPr lvl="1">
              <a:spcBef>
                <a:spcPts val="0"/>
              </a:spcBef>
              <a:spcAft>
                <a:spcPts val="0"/>
              </a:spcAft>
              <a:buSzPts val="1600"/>
              <a:buFont typeface="Google Sans"/>
              <a:buNone/>
              <a:defRPr b="1" sz="1600">
                <a:latin typeface="Google Sans"/>
                <a:ea typeface="Google Sans"/>
                <a:cs typeface="Google Sans"/>
                <a:sym typeface="Google Sans"/>
              </a:defRPr>
            </a:lvl2pPr>
            <a:lvl3pPr lvl="2">
              <a:spcBef>
                <a:spcPts val="0"/>
              </a:spcBef>
              <a:spcAft>
                <a:spcPts val="0"/>
              </a:spcAft>
              <a:buSzPts val="1600"/>
              <a:buFont typeface="Google Sans"/>
              <a:buNone/>
              <a:defRPr b="1" sz="1600">
                <a:latin typeface="Google Sans"/>
                <a:ea typeface="Google Sans"/>
                <a:cs typeface="Google Sans"/>
                <a:sym typeface="Google Sans"/>
              </a:defRPr>
            </a:lvl3pPr>
            <a:lvl4pPr lvl="3">
              <a:spcBef>
                <a:spcPts val="0"/>
              </a:spcBef>
              <a:spcAft>
                <a:spcPts val="0"/>
              </a:spcAft>
              <a:buSzPts val="1600"/>
              <a:buFont typeface="Google Sans"/>
              <a:buNone/>
              <a:defRPr b="1" sz="1600">
                <a:latin typeface="Google Sans"/>
                <a:ea typeface="Google Sans"/>
                <a:cs typeface="Google Sans"/>
                <a:sym typeface="Google Sans"/>
              </a:defRPr>
            </a:lvl4pPr>
            <a:lvl5pPr lvl="4">
              <a:spcBef>
                <a:spcPts val="0"/>
              </a:spcBef>
              <a:spcAft>
                <a:spcPts val="0"/>
              </a:spcAft>
              <a:buSzPts val="1600"/>
              <a:buFont typeface="Google Sans"/>
              <a:buNone/>
              <a:defRPr b="1" sz="1600">
                <a:latin typeface="Google Sans"/>
                <a:ea typeface="Google Sans"/>
                <a:cs typeface="Google Sans"/>
                <a:sym typeface="Google Sans"/>
              </a:defRPr>
            </a:lvl5pPr>
            <a:lvl6pPr lvl="5">
              <a:spcBef>
                <a:spcPts val="0"/>
              </a:spcBef>
              <a:spcAft>
                <a:spcPts val="0"/>
              </a:spcAft>
              <a:buSzPts val="1600"/>
              <a:buFont typeface="Google Sans"/>
              <a:buNone/>
              <a:defRPr b="1" sz="1600">
                <a:latin typeface="Google Sans"/>
                <a:ea typeface="Google Sans"/>
                <a:cs typeface="Google Sans"/>
                <a:sym typeface="Google Sans"/>
              </a:defRPr>
            </a:lvl6pPr>
            <a:lvl7pPr lvl="6">
              <a:spcBef>
                <a:spcPts val="0"/>
              </a:spcBef>
              <a:spcAft>
                <a:spcPts val="0"/>
              </a:spcAft>
              <a:buSzPts val="1600"/>
              <a:buFont typeface="Google Sans"/>
              <a:buNone/>
              <a:defRPr b="1" sz="1600">
                <a:latin typeface="Google Sans"/>
                <a:ea typeface="Google Sans"/>
                <a:cs typeface="Google Sans"/>
                <a:sym typeface="Google Sans"/>
              </a:defRPr>
            </a:lvl7pPr>
            <a:lvl8pPr lvl="7">
              <a:spcBef>
                <a:spcPts val="0"/>
              </a:spcBef>
              <a:spcAft>
                <a:spcPts val="0"/>
              </a:spcAft>
              <a:buSzPts val="1600"/>
              <a:buFont typeface="Google Sans"/>
              <a:buNone/>
              <a:defRPr b="1" sz="1600">
                <a:latin typeface="Google Sans"/>
                <a:ea typeface="Google Sans"/>
                <a:cs typeface="Google Sans"/>
                <a:sym typeface="Google Sans"/>
              </a:defRPr>
            </a:lvl8pPr>
            <a:lvl9pPr lvl="8">
              <a:spcBef>
                <a:spcPts val="0"/>
              </a:spcBef>
              <a:spcAft>
                <a:spcPts val="0"/>
              </a:spcAft>
              <a:buSzPts val="1600"/>
              <a:buFont typeface="Google Sans"/>
              <a:buNone/>
              <a:defRPr b="1" sz="1600">
                <a:latin typeface="Google Sans"/>
                <a:ea typeface="Google Sans"/>
                <a:cs typeface="Google Sans"/>
                <a:sym typeface="Google Sans"/>
              </a:defRPr>
            </a:lvl9pPr>
          </a:lstStyle>
          <a:p/>
        </p:txBody>
      </p:sp>
      <p:sp>
        <p:nvSpPr>
          <p:cNvPr id="305" name="Google Shape;305;p35"/>
          <p:cNvSpPr txBox="1"/>
          <p:nvPr>
            <p:ph idx="1" type="body"/>
          </p:nvPr>
        </p:nvSpPr>
        <p:spPr>
          <a:xfrm>
            <a:off x="457203" y="1143000"/>
            <a:ext cx="1940700" cy="3259500"/>
          </a:xfrm>
          <a:prstGeom prst="rect">
            <a:avLst/>
          </a:prstGeom>
        </p:spPr>
        <p:txBody>
          <a:bodyPr anchorCtr="0" anchor="t" bIns="0" lIns="0" spcFirstLastPara="1" rIns="0" wrap="square" tIns="0">
            <a:noAutofit/>
          </a:bodyPr>
          <a:lstStyle>
            <a:lvl1pPr indent="-285750" lvl="0" marL="457200">
              <a:spcBef>
                <a:spcPts val="0"/>
              </a:spcBef>
              <a:spcAft>
                <a:spcPts val="0"/>
              </a:spcAft>
              <a:buClr>
                <a:schemeClr val="dk1"/>
              </a:buClr>
              <a:buSzPts val="900"/>
              <a:buChar char="●"/>
              <a:defRPr/>
            </a:lvl1pPr>
            <a:lvl2pPr indent="-285750" lvl="1" marL="914400">
              <a:spcBef>
                <a:spcPts val="700"/>
              </a:spcBef>
              <a:spcAft>
                <a:spcPts val="0"/>
              </a:spcAft>
              <a:buClr>
                <a:schemeClr val="dk1"/>
              </a:buClr>
              <a:buSzPts val="900"/>
              <a:buChar char="○"/>
              <a:defRPr/>
            </a:lvl2pPr>
            <a:lvl3pPr indent="-285750" lvl="2" marL="1371600">
              <a:spcBef>
                <a:spcPts val="700"/>
              </a:spcBef>
              <a:spcAft>
                <a:spcPts val="0"/>
              </a:spcAft>
              <a:buClr>
                <a:schemeClr val="dk1"/>
              </a:buClr>
              <a:buSzPts val="900"/>
              <a:buChar char="■"/>
              <a:defRPr/>
            </a:lvl3pPr>
            <a:lvl4pPr indent="-285750" lvl="3" marL="1828800">
              <a:spcBef>
                <a:spcPts val="700"/>
              </a:spcBef>
              <a:spcAft>
                <a:spcPts val="0"/>
              </a:spcAft>
              <a:buClr>
                <a:schemeClr val="dk1"/>
              </a:buClr>
              <a:buSzPts val="900"/>
              <a:buChar char="●"/>
              <a:defRPr/>
            </a:lvl4pPr>
            <a:lvl5pPr indent="-285750" lvl="4" marL="2286000">
              <a:spcBef>
                <a:spcPts val="700"/>
              </a:spcBef>
              <a:spcAft>
                <a:spcPts val="0"/>
              </a:spcAft>
              <a:buClr>
                <a:schemeClr val="dk1"/>
              </a:buClr>
              <a:buSzPts val="900"/>
              <a:buChar char="○"/>
              <a:defRPr/>
            </a:lvl5pPr>
            <a:lvl6pPr indent="-285750" lvl="5" marL="2743200">
              <a:spcBef>
                <a:spcPts val="700"/>
              </a:spcBef>
              <a:spcAft>
                <a:spcPts val="0"/>
              </a:spcAft>
              <a:buClr>
                <a:schemeClr val="dk1"/>
              </a:buClr>
              <a:buSzPts val="900"/>
              <a:buChar char="■"/>
              <a:defRPr/>
            </a:lvl6pPr>
            <a:lvl7pPr indent="-285750" lvl="6" marL="3200400">
              <a:spcBef>
                <a:spcPts val="700"/>
              </a:spcBef>
              <a:spcAft>
                <a:spcPts val="0"/>
              </a:spcAft>
              <a:buClr>
                <a:schemeClr val="dk1"/>
              </a:buClr>
              <a:buSzPts val="900"/>
              <a:buChar char="●"/>
              <a:defRPr/>
            </a:lvl7pPr>
            <a:lvl8pPr indent="-285750" lvl="7" marL="3657600">
              <a:spcBef>
                <a:spcPts val="700"/>
              </a:spcBef>
              <a:spcAft>
                <a:spcPts val="0"/>
              </a:spcAft>
              <a:buClr>
                <a:schemeClr val="dk1"/>
              </a:buClr>
              <a:buSzPts val="900"/>
              <a:buChar char="○"/>
              <a:defRPr/>
            </a:lvl8pPr>
            <a:lvl9pPr indent="-285750" lvl="8" marL="4114800">
              <a:spcBef>
                <a:spcPts val="700"/>
              </a:spcBef>
              <a:spcAft>
                <a:spcPts val="700"/>
              </a:spcAft>
              <a:buClr>
                <a:schemeClr val="dk1"/>
              </a:buClr>
              <a:buSzPts val="900"/>
              <a:buChar char="■"/>
              <a:defRPr/>
            </a:lvl9pPr>
          </a:lstStyle>
          <a:p/>
        </p:txBody>
      </p:sp>
      <p:sp>
        <p:nvSpPr>
          <p:cNvPr id="306" name="Google Shape;306;p35"/>
          <p:cNvSpPr/>
          <p:nvPr/>
        </p:nvSpPr>
        <p:spPr>
          <a:xfrm>
            <a:off x="0" y="0"/>
            <a:ext cx="9144000" cy="270000"/>
          </a:xfrm>
          <a:prstGeom prst="rect">
            <a:avLst/>
          </a:prstGeom>
          <a:solidFill>
            <a:schemeClr val="dk2"/>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07" name="Google Shape;307;p35"/>
          <p:cNvSpPr/>
          <p:nvPr/>
        </p:nvSpPr>
        <p:spPr>
          <a:xfrm>
            <a:off x="168714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Precautions</a:t>
            </a:r>
            <a:endParaRPr sz="500">
              <a:solidFill>
                <a:schemeClr val="lt1"/>
              </a:solidFill>
              <a:latin typeface="Google Sans Text"/>
              <a:ea typeface="Google Sans Text"/>
              <a:cs typeface="Google Sans Text"/>
              <a:sym typeface="Google Sans Text"/>
            </a:endParaRPr>
          </a:p>
        </p:txBody>
      </p:sp>
      <p:sp>
        <p:nvSpPr>
          <p:cNvPr id="308" name="Google Shape;308;p35"/>
          <p:cNvSpPr/>
          <p:nvPr/>
        </p:nvSpPr>
        <p:spPr>
          <a:xfrm>
            <a:off x="233556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Introduction</a:t>
            </a:r>
            <a:endParaRPr sz="500">
              <a:solidFill>
                <a:schemeClr val="lt1"/>
              </a:solidFill>
              <a:latin typeface="Google Sans Text"/>
              <a:ea typeface="Google Sans Text"/>
              <a:cs typeface="Google Sans Text"/>
              <a:sym typeface="Google Sans Text"/>
            </a:endParaRPr>
          </a:p>
        </p:txBody>
      </p:sp>
      <p:sp>
        <p:nvSpPr>
          <p:cNvPr id="309" name="Google Shape;309;p35"/>
          <p:cNvSpPr/>
          <p:nvPr/>
        </p:nvSpPr>
        <p:spPr>
          <a:xfrm>
            <a:off x="2989624"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Repair Flows</a:t>
            </a:r>
            <a:endParaRPr sz="500">
              <a:solidFill>
                <a:schemeClr val="lt1"/>
              </a:solidFill>
              <a:latin typeface="Google Sans Text"/>
              <a:ea typeface="Google Sans Text"/>
              <a:cs typeface="Google Sans Text"/>
              <a:sym typeface="Google Sans Text"/>
            </a:endParaRPr>
          </a:p>
        </p:txBody>
      </p:sp>
      <p:sp>
        <p:nvSpPr>
          <p:cNvPr id="310" name="Google Shape;310;p35"/>
          <p:cNvSpPr/>
          <p:nvPr/>
        </p:nvSpPr>
        <p:spPr>
          <a:xfrm>
            <a:off x="3722903"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Disassembly-Base</a:t>
            </a:r>
            <a:endParaRPr sz="500">
              <a:solidFill>
                <a:schemeClr val="lt1"/>
              </a:solidFill>
              <a:latin typeface="Google Sans Text"/>
              <a:ea typeface="Google Sans Text"/>
              <a:cs typeface="Google Sans Text"/>
              <a:sym typeface="Google Sans Text"/>
            </a:endParaRPr>
          </a:p>
        </p:txBody>
      </p:sp>
      <p:sp>
        <p:nvSpPr>
          <p:cNvPr id="311" name="Google Shape;311;p35"/>
          <p:cNvSpPr/>
          <p:nvPr/>
        </p:nvSpPr>
        <p:spPr>
          <a:xfrm>
            <a:off x="4511210"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Assembly-Base</a:t>
            </a:r>
            <a:endParaRPr sz="500">
              <a:solidFill>
                <a:schemeClr val="lt1"/>
              </a:solidFill>
              <a:latin typeface="Google Sans Text"/>
              <a:ea typeface="Google Sans Text"/>
              <a:cs typeface="Google Sans Text"/>
              <a:sym typeface="Google Sans Text"/>
            </a:endParaRPr>
          </a:p>
        </p:txBody>
      </p:sp>
      <p:sp>
        <p:nvSpPr>
          <p:cNvPr id="312" name="Google Shape;312;p35"/>
          <p:cNvSpPr/>
          <p:nvPr/>
        </p:nvSpPr>
        <p:spPr>
          <a:xfrm>
            <a:off x="107398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Welcome</a:t>
            </a:r>
            <a:endParaRPr sz="500">
              <a:solidFill>
                <a:schemeClr val="lt1"/>
              </a:solidFill>
              <a:latin typeface="Google Sans Text"/>
              <a:ea typeface="Google Sans Text"/>
              <a:cs typeface="Google Sans Text"/>
              <a:sym typeface="Google Sans Text"/>
            </a:endParaRPr>
          </a:p>
        </p:txBody>
      </p:sp>
      <p:sp>
        <p:nvSpPr>
          <p:cNvPr id="313" name="Google Shape;313;p35"/>
          <p:cNvSpPr/>
          <p:nvPr/>
        </p:nvSpPr>
        <p:spPr>
          <a:xfrm>
            <a:off x="6050263" y="256987"/>
            <a:ext cx="617400" cy="12900"/>
          </a:xfrm>
          <a:prstGeom prst="rect">
            <a:avLst/>
          </a:prstGeom>
          <a:solidFill>
            <a:schemeClr val="accent6"/>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14" name="Google Shape;314;p35"/>
          <p:cNvSpPr/>
          <p:nvPr/>
        </p:nvSpPr>
        <p:spPr>
          <a:xfrm>
            <a:off x="527845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Disassembly-Flip</a:t>
            </a:r>
            <a:endParaRPr sz="500">
              <a:solidFill>
                <a:schemeClr val="lt1"/>
              </a:solidFill>
              <a:latin typeface="Google Sans Text"/>
              <a:ea typeface="Google Sans Text"/>
              <a:cs typeface="Google Sans Text"/>
              <a:sym typeface="Google Sans Text"/>
            </a:endParaRPr>
          </a:p>
        </p:txBody>
      </p:sp>
      <p:sp>
        <p:nvSpPr>
          <p:cNvPr id="315" name="Google Shape;315;p35"/>
          <p:cNvSpPr/>
          <p:nvPr/>
        </p:nvSpPr>
        <p:spPr>
          <a:xfrm>
            <a:off x="6026038"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b="1" lang="en-US" sz="500">
                <a:solidFill>
                  <a:schemeClr val="dk1"/>
                </a:solidFill>
                <a:latin typeface="Google Sans Text"/>
                <a:ea typeface="Google Sans Text"/>
                <a:cs typeface="Google Sans Text"/>
                <a:sym typeface="Google Sans Text"/>
              </a:rPr>
              <a:t>Assembly-Flip</a:t>
            </a:r>
            <a:endParaRPr b="1" sz="500">
              <a:solidFill>
                <a:schemeClr val="dk1"/>
              </a:solidFill>
              <a:latin typeface="Google Sans Text"/>
              <a:ea typeface="Google Sans Text"/>
              <a:cs typeface="Google Sans Text"/>
              <a:sym typeface="Google Sans Text"/>
            </a:endParaRPr>
          </a:p>
        </p:txBody>
      </p:sp>
      <p:sp>
        <p:nvSpPr>
          <p:cNvPr id="316" name="Google Shape;316;p35"/>
          <p:cNvSpPr/>
          <p:nvPr/>
        </p:nvSpPr>
        <p:spPr>
          <a:xfrm>
            <a:off x="6759515"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Troubleshooting</a:t>
            </a:r>
            <a:endParaRPr sz="500">
              <a:solidFill>
                <a:schemeClr val="lt1"/>
              </a:solidFill>
              <a:latin typeface="Google Sans Text"/>
              <a:ea typeface="Google Sans Text"/>
              <a:cs typeface="Google Sans Text"/>
              <a:sym typeface="Google Sans Text"/>
            </a:endParaRPr>
          </a:p>
        </p:txBody>
      </p:sp>
      <p:sp>
        <p:nvSpPr>
          <p:cNvPr id="317" name="Google Shape;317;p35"/>
          <p:cNvSpPr/>
          <p:nvPr/>
        </p:nvSpPr>
        <p:spPr>
          <a:xfrm>
            <a:off x="7392791" y="73600"/>
            <a:ext cx="665700" cy="133200"/>
          </a:xfrm>
          <a:prstGeom prst="rect">
            <a:avLst/>
          </a:prstGeom>
          <a:no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Testing</a:t>
            </a:r>
            <a:endParaRPr sz="500">
              <a:solidFill>
                <a:schemeClr val="lt1"/>
              </a:solidFill>
              <a:latin typeface="Google Sans Text"/>
              <a:ea typeface="Google Sans Text"/>
              <a:cs typeface="Google Sans Text"/>
              <a:sym typeface="Google Sans Text"/>
            </a:endParaRPr>
          </a:p>
        </p:txBody>
      </p:sp>
      <p:sp>
        <p:nvSpPr>
          <p:cNvPr id="318" name="Google Shape;318;p35"/>
          <p:cNvSpPr/>
          <p:nvPr/>
        </p:nvSpPr>
        <p:spPr>
          <a:xfrm>
            <a:off x="458400" y="4616388"/>
            <a:ext cx="8229600" cy="183300"/>
          </a:xfrm>
          <a:prstGeom prst="roundRect">
            <a:avLst>
              <a:gd fmla="val 50000" name="adj"/>
            </a:avLst>
          </a:prstGeom>
          <a:solidFill>
            <a:srgbClr val="F6F5F4"/>
          </a:solidFill>
          <a:ln cap="flat" cmpd="sng" w="4775">
            <a:solidFill>
              <a:schemeClr val="dk2"/>
            </a:solidFill>
            <a:prstDash val="solid"/>
            <a:round/>
            <a:headEnd len="sm" w="sm" type="none"/>
            <a:tailEnd len="sm" w="sm" type="none"/>
          </a:ln>
        </p:spPr>
        <p:txBody>
          <a:bodyPr anchorCtr="0" anchor="ctr" bIns="45725" lIns="0" spcFirstLastPara="1" rIns="0" wrap="square" tIns="45725">
            <a:noAutofit/>
          </a:bodyPr>
          <a:lstStyle/>
          <a:p>
            <a:pPr indent="0" lvl="0" marL="0" rtl="0" algn="ctr">
              <a:spcBef>
                <a:spcPts val="0"/>
              </a:spcBef>
              <a:spcAft>
                <a:spcPts val="0"/>
              </a:spcAft>
              <a:buNone/>
            </a:pPr>
            <a:r>
              <a:rPr lang="en-US" sz="500">
                <a:solidFill>
                  <a:schemeClr val="lt1"/>
                </a:solidFill>
                <a:latin typeface="Google Sans Text"/>
                <a:ea typeface="Google Sans Text"/>
                <a:cs typeface="Google Sans Text"/>
                <a:sym typeface="Google Sans Text"/>
              </a:rPr>
              <a:t>Outer display              Lower board              Flip Cowling with Vibrator              Top speaker              Upper board              Outer Front Camera              Detune board              Receiver              Flip Battery              Inner display Sub</a:t>
            </a:r>
            <a:endParaRPr sz="500">
              <a:solidFill>
                <a:schemeClr val="lt1"/>
              </a:solidFill>
              <a:latin typeface="Google Sans Text"/>
              <a:ea typeface="Google Sans Text"/>
              <a:cs typeface="Google Sans Text"/>
              <a:sym typeface="Google Sans Text"/>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slideLayout" Target="../slideLayouts/slideLayout7.xml"/><Relationship Id="rId3" Type="http://schemas.openxmlformats.org/officeDocument/2006/relationships/slideLayout" Target="../slideLayouts/slideLayout8.xml"/><Relationship Id="rId4" Type="http://schemas.openxmlformats.org/officeDocument/2006/relationships/slideLayout" Target="../slideLayouts/slideLayout9.xml"/><Relationship Id="rId5" Type="http://schemas.openxmlformats.org/officeDocument/2006/relationships/theme" Target="../theme/theme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0.xml"/><Relationship Id="rId10" Type="http://schemas.openxmlformats.org/officeDocument/2006/relationships/slideLayout" Target="../slideLayouts/slideLayout19.xml"/><Relationship Id="rId13" Type="http://schemas.openxmlformats.org/officeDocument/2006/relationships/theme" Target="../theme/theme3.xml"/><Relationship Id="rId12" Type="http://schemas.openxmlformats.org/officeDocument/2006/relationships/slideLayout" Target="../slideLayouts/slideLayout21.xml"/><Relationship Id="rId1" Type="http://schemas.openxmlformats.org/officeDocument/2006/relationships/slideLayout" Target="../slideLayouts/slideLayout10.xml"/><Relationship Id="rId2" Type="http://schemas.openxmlformats.org/officeDocument/2006/relationships/slideLayout" Target="../slideLayouts/slideLayout11.xml"/><Relationship Id="rId3" Type="http://schemas.openxmlformats.org/officeDocument/2006/relationships/slideLayout" Target="../slideLayouts/slideLayout12.xml"/><Relationship Id="rId4" Type="http://schemas.openxmlformats.org/officeDocument/2006/relationships/slideLayout" Target="../slideLayouts/slideLayout13.xml"/><Relationship Id="rId9" Type="http://schemas.openxmlformats.org/officeDocument/2006/relationships/slideLayout" Target="../slideLayouts/slideLayout18.xml"/><Relationship Id="rId5" Type="http://schemas.openxmlformats.org/officeDocument/2006/relationships/slideLayout" Target="../slideLayouts/slideLayout14.xml"/><Relationship Id="rId6" Type="http://schemas.openxmlformats.org/officeDocument/2006/relationships/slideLayout" Target="../slideLayouts/slideLayout15.xml"/><Relationship Id="rId7" Type="http://schemas.openxmlformats.org/officeDocument/2006/relationships/slideLayout" Target="../slideLayouts/slideLayout16.xml"/><Relationship Id="rId8"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11" Type="http://schemas.openxmlformats.org/officeDocument/2006/relationships/theme" Target="../theme/theme5.xml"/><Relationship Id="rId10" Type="http://schemas.openxmlformats.org/officeDocument/2006/relationships/slideLayout" Target="../slideLayouts/slideLayout31.xml"/><Relationship Id="rId1" Type="http://schemas.openxmlformats.org/officeDocument/2006/relationships/slideLayout" Target="../slideLayouts/slideLayout22.xml"/><Relationship Id="rId2" Type="http://schemas.openxmlformats.org/officeDocument/2006/relationships/slideLayout" Target="../slideLayouts/slideLayout23.xml"/><Relationship Id="rId3" Type="http://schemas.openxmlformats.org/officeDocument/2006/relationships/slideLayout" Target="../slideLayouts/slideLayout24.xml"/><Relationship Id="rId4" Type="http://schemas.openxmlformats.org/officeDocument/2006/relationships/slideLayout" Target="../slideLayouts/slideLayout25.xml"/><Relationship Id="rId9" Type="http://schemas.openxmlformats.org/officeDocument/2006/relationships/slideLayout" Target="../slideLayouts/slideLayout30.xml"/><Relationship Id="rId5" Type="http://schemas.openxmlformats.org/officeDocument/2006/relationships/slideLayout" Target="../slideLayouts/slideLayout26.xml"/><Relationship Id="rId6" Type="http://schemas.openxmlformats.org/officeDocument/2006/relationships/slideLayout" Target="../slideLayouts/slideLayout27.xml"/><Relationship Id="rId7" Type="http://schemas.openxmlformats.org/officeDocument/2006/relationships/slideLayout" Target="../slideLayouts/slideLayout28.xml"/><Relationship Id="rId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05740"/>
            <a:ext cx="8229600" cy="822900"/>
          </a:xfrm>
          <a:prstGeom prst="rect">
            <a:avLst/>
          </a:prstGeom>
          <a:noFill/>
          <a:ln>
            <a:noFill/>
          </a:ln>
        </p:spPr>
        <p:txBody>
          <a:bodyPr anchorCtr="0" anchor="t" bIns="0" lIns="0" spcFirstLastPara="1" rIns="0" wrap="square" tIns="0">
            <a:sp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
          <p:cNvSpPr txBox="1"/>
          <p:nvPr>
            <p:ph idx="1" type="body"/>
          </p:nvPr>
        </p:nvSpPr>
        <p:spPr>
          <a:xfrm>
            <a:off x="457200" y="1183005"/>
            <a:ext cx="8229600" cy="3394500"/>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9pPr>
          </a:lstStyle>
          <a:p/>
        </p:txBody>
      </p:sp>
      <p:sp>
        <p:nvSpPr>
          <p:cNvPr id="8" name="Google Shape;8;p1"/>
          <p:cNvSpPr txBox="1"/>
          <p:nvPr>
            <p:ph idx="11" type="ftr"/>
          </p:nvPr>
        </p:nvSpPr>
        <p:spPr>
          <a:xfrm>
            <a:off x="4661033" y="4789411"/>
            <a:ext cx="325800" cy="69600"/>
          </a:xfrm>
          <a:prstGeom prst="rect">
            <a:avLst/>
          </a:prstGeom>
          <a:noFill/>
          <a:ln>
            <a:noFill/>
          </a:ln>
        </p:spPr>
        <p:txBody>
          <a:bodyPr anchorCtr="0" anchor="t" bIns="0" lIns="0" spcFirstLastPara="1" rIns="0" wrap="square" tIns="0">
            <a:spAutoFit/>
          </a:bodyPr>
          <a:lstStyle>
            <a:lvl1pPr lvl="0" marR="0" rtl="0" algn="l">
              <a:lnSpc>
                <a:spcPct val="100000"/>
              </a:lnSpc>
              <a:spcBef>
                <a:spcPts val="0"/>
              </a:spcBef>
              <a:spcAft>
                <a:spcPts val="0"/>
              </a:spcAft>
              <a:buClr>
                <a:srgbClr val="000000"/>
              </a:buClr>
              <a:buSzPts val="1400"/>
              <a:buFont typeface="Arial"/>
              <a:buNone/>
              <a:defRPr b="0" i="0" sz="700" u="none" cap="none" strike="noStrike">
                <a:solidFill>
                  <a:srgbClr val="A3A9AD"/>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0" type="dt"/>
          </p:nvPr>
        </p:nvSpPr>
        <p:spPr>
          <a:xfrm>
            <a:off x="638629" y="4787810"/>
            <a:ext cx="1427700" cy="69600"/>
          </a:xfrm>
          <a:prstGeom prst="rect">
            <a:avLst/>
          </a:prstGeom>
          <a:noFill/>
          <a:ln>
            <a:noFill/>
          </a:ln>
        </p:spPr>
        <p:txBody>
          <a:bodyPr anchorCtr="0" anchor="t" bIns="0" lIns="0" spcFirstLastPara="1" rIns="0" wrap="square" tIns="0">
            <a:spAutoFit/>
          </a:bodyPr>
          <a:lstStyle>
            <a:lvl1pPr lvl="0" marR="0" rtl="0" algn="l">
              <a:lnSpc>
                <a:spcPct val="100000"/>
              </a:lnSpc>
              <a:spcBef>
                <a:spcPts val="0"/>
              </a:spcBef>
              <a:spcAft>
                <a:spcPts val="0"/>
              </a:spcAft>
              <a:buClr>
                <a:srgbClr val="000000"/>
              </a:buClr>
              <a:buSzPts val="1400"/>
              <a:buFont typeface="Arial"/>
              <a:buNone/>
              <a:defRPr b="0" i="0" sz="700" u="none" cap="none" strike="noStrike">
                <a:solidFill>
                  <a:srgbClr val="A3A9AD"/>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7933127" y="4787810"/>
            <a:ext cx="372300" cy="107700"/>
          </a:xfrm>
          <a:prstGeom prst="rect">
            <a:avLst/>
          </a:prstGeom>
          <a:noFill/>
          <a:ln>
            <a:noFill/>
          </a:ln>
        </p:spPr>
        <p:txBody>
          <a:bodyPr anchorCtr="0" anchor="t" bIns="0" lIns="0" spcFirstLastPara="1" rIns="0" wrap="square" tIns="0">
            <a:spAutoFit/>
          </a:bodyPr>
          <a:lstStyle>
            <a:lvl1pPr indent="0" lvl="0" marL="12700" marR="0" rtl="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1pPr>
            <a:lvl2pPr indent="0" lvl="1" marL="12700" marR="0" rtl="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2pPr>
            <a:lvl3pPr indent="0" lvl="2" marL="12700" marR="0" rtl="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3pPr>
            <a:lvl4pPr indent="0" lvl="3" marL="12700" marR="0" rtl="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4pPr>
            <a:lvl5pPr indent="0" lvl="4" marL="12700" marR="0" rtl="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5pPr>
            <a:lvl6pPr indent="0" lvl="5" marL="12700" marR="0" rtl="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6pPr>
            <a:lvl7pPr indent="0" lvl="6" marL="12700" marR="0" rtl="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7pPr>
            <a:lvl8pPr indent="0" lvl="7" marL="12700" marR="0" rtl="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8pPr>
            <a:lvl9pPr indent="0" lvl="8" marL="12700" marR="0" rtl="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9pPr>
          </a:lstStyle>
          <a:p>
            <a:pPr indent="0" lvl="0" marL="12700" rtl="0" algn="l">
              <a:spcBef>
                <a:spcPts val="0"/>
              </a:spcBef>
              <a:spcAft>
                <a:spcPts val="0"/>
              </a:spcAft>
              <a:buNone/>
            </a:pPr>
            <a:r>
              <a:rPr lang="en-US"/>
              <a:t>Page </a:t>
            </a: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FFFFF"/>
        </a:solidFill>
      </p:bgPr>
    </p:bg>
    <p:spTree>
      <p:nvGrpSpPr>
        <p:cNvPr id="39" name="Shape 39"/>
        <p:cNvGrpSpPr/>
        <p:nvPr/>
      </p:nvGrpSpPr>
      <p:grpSpPr>
        <a:xfrm>
          <a:off x="0" y="0"/>
          <a:ext cx="0" cy="0"/>
          <a:chOff x="0" y="0"/>
          <a:chExt cx="0" cy="0"/>
        </a:xfrm>
      </p:grpSpPr>
      <p:sp>
        <p:nvSpPr>
          <p:cNvPr id="40" name="Google Shape;40;p7"/>
          <p:cNvSpPr txBox="1"/>
          <p:nvPr>
            <p:ph type="title"/>
          </p:nvPr>
        </p:nvSpPr>
        <p:spPr>
          <a:xfrm>
            <a:off x="457203" y="343922"/>
            <a:ext cx="8229600" cy="549900"/>
          </a:xfrm>
          <a:prstGeom prst="rect">
            <a:avLst/>
          </a:prstGeom>
          <a:noFill/>
          <a:ln>
            <a:noFill/>
          </a:ln>
        </p:spPr>
        <p:txBody>
          <a:bodyPr anchorCtr="0" anchor="t" bIns="0" lIns="0" spcFirstLastPara="1" rIns="0" wrap="square" tIns="0">
            <a:noAutofit/>
          </a:bodyPr>
          <a:lstStyle>
            <a:lvl1pPr lvl="0">
              <a:lnSpc>
                <a:spcPct val="90000"/>
              </a:lnSpc>
              <a:spcBef>
                <a:spcPts val="0"/>
              </a:spcBef>
              <a:spcAft>
                <a:spcPts val="0"/>
              </a:spcAft>
              <a:buClr>
                <a:schemeClr val="dk1"/>
              </a:buClr>
              <a:buSzPts val="3100"/>
              <a:buFont typeface="Google Sans SemiBold"/>
              <a:buNone/>
              <a:defRPr sz="3100">
                <a:solidFill>
                  <a:schemeClr val="dk1"/>
                </a:solidFill>
                <a:latin typeface="Google Sans SemiBold"/>
                <a:ea typeface="Google Sans SemiBold"/>
                <a:cs typeface="Google Sans SemiBold"/>
                <a:sym typeface="Google Sans SemiBold"/>
              </a:defRPr>
            </a:lvl1pPr>
            <a:lvl2pPr lvl="1">
              <a:lnSpc>
                <a:spcPct val="90000"/>
              </a:lnSpc>
              <a:spcBef>
                <a:spcPts val="0"/>
              </a:spcBef>
              <a:spcAft>
                <a:spcPts val="0"/>
              </a:spcAft>
              <a:buSzPts val="3100"/>
              <a:buFont typeface="Google Sans SemiBold"/>
              <a:buNone/>
              <a:defRPr sz="3100">
                <a:latin typeface="Google Sans SemiBold"/>
                <a:ea typeface="Google Sans SemiBold"/>
                <a:cs typeface="Google Sans SemiBold"/>
                <a:sym typeface="Google Sans SemiBold"/>
              </a:defRPr>
            </a:lvl2pPr>
            <a:lvl3pPr lvl="2">
              <a:lnSpc>
                <a:spcPct val="90000"/>
              </a:lnSpc>
              <a:spcBef>
                <a:spcPts val="0"/>
              </a:spcBef>
              <a:spcAft>
                <a:spcPts val="0"/>
              </a:spcAft>
              <a:buSzPts val="3100"/>
              <a:buFont typeface="Google Sans SemiBold"/>
              <a:buNone/>
              <a:defRPr sz="3100">
                <a:latin typeface="Google Sans SemiBold"/>
                <a:ea typeface="Google Sans SemiBold"/>
                <a:cs typeface="Google Sans SemiBold"/>
                <a:sym typeface="Google Sans SemiBold"/>
              </a:defRPr>
            </a:lvl3pPr>
            <a:lvl4pPr lvl="3">
              <a:lnSpc>
                <a:spcPct val="90000"/>
              </a:lnSpc>
              <a:spcBef>
                <a:spcPts val="0"/>
              </a:spcBef>
              <a:spcAft>
                <a:spcPts val="0"/>
              </a:spcAft>
              <a:buSzPts val="3100"/>
              <a:buFont typeface="Google Sans SemiBold"/>
              <a:buNone/>
              <a:defRPr sz="3100">
                <a:latin typeface="Google Sans SemiBold"/>
                <a:ea typeface="Google Sans SemiBold"/>
                <a:cs typeface="Google Sans SemiBold"/>
                <a:sym typeface="Google Sans SemiBold"/>
              </a:defRPr>
            </a:lvl4pPr>
            <a:lvl5pPr lvl="4">
              <a:lnSpc>
                <a:spcPct val="90000"/>
              </a:lnSpc>
              <a:spcBef>
                <a:spcPts val="0"/>
              </a:spcBef>
              <a:spcAft>
                <a:spcPts val="0"/>
              </a:spcAft>
              <a:buSzPts val="3100"/>
              <a:buFont typeface="Google Sans SemiBold"/>
              <a:buNone/>
              <a:defRPr sz="3100">
                <a:latin typeface="Google Sans SemiBold"/>
                <a:ea typeface="Google Sans SemiBold"/>
                <a:cs typeface="Google Sans SemiBold"/>
                <a:sym typeface="Google Sans SemiBold"/>
              </a:defRPr>
            </a:lvl5pPr>
            <a:lvl6pPr lvl="5">
              <a:lnSpc>
                <a:spcPct val="90000"/>
              </a:lnSpc>
              <a:spcBef>
                <a:spcPts val="0"/>
              </a:spcBef>
              <a:spcAft>
                <a:spcPts val="0"/>
              </a:spcAft>
              <a:buSzPts val="3100"/>
              <a:buFont typeface="Google Sans SemiBold"/>
              <a:buNone/>
              <a:defRPr sz="3100">
                <a:latin typeface="Google Sans SemiBold"/>
                <a:ea typeface="Google Sans SemiBold"/>
                <a:cs typeface="Google Sans SemiBold"/>
                <a:sym typeface="Google Sans SemiBold"/>
              </a:defRPr>
            </a:lvl6pPr>
            <a:lvl7pPr lvl="6">
              <a:lnSpc>
                <a:spcPct val="90000"/>
              </a:lnSpc>
              <a:spcBef>
                <a:spcPts val="0"/>
              </a:spcBef>
              <a:spcAft>
                <a:spcPts val="0"/>
              </a:spcAft>
              <a:buSzPts val="3100"/>
              <a:buFont typeface="Google Sans SemiBold"/>
              <a:buNone/>
              <a:defRPr sz="3100">
                <a:latin typeface="Google Sans SemiBold"/>
                <a:ea typeface="Google Sans SemiBold"/>
                <a:cs typeface="Google Sans SemiBold"/>
                <a:sym typeface="Google Sans SemiBold"/>
              </a:defRPr>
            </a:lvl7pPr>
            <a:lvl8pPr lvl="7">
              <a:lnSpc>
                <a:spcPct val="90000"/>
              </a:lnSpc>
              <a:spcBef>
                <a:spcPts val="0"/>
              </a:spcBef>
              <a:spcAft>
                <a:spcPts val="0"/>
              </a:spcAft>
              <a:buSzPts val="3100"/>
              <a:buFont typeface="Google Sans SemiBold"/>
              <a:buNone/>
              <a:defRPr sz="3100">
                <a:latin typeface="Google Sans SemiBold"/>
                <a:ea typeface="Google Sans SemiBold"/>
                <a:cs typeface="Google Sans SemiBold"/>
                <a:sym typeface="Google Sans SemiBold"/>
              </a:defRPr>
            </a:lvl8pPr>
            <a:lvl9pPr lvl="8">
              <a:lnSpc>
                <a:spcPct val="90000"/>
              </a:lnSpc>
              <a:spcBef>
                <a:spcPts val="0"/>
              </a:spcBef>
              <a:spcAft>
                <a:spcPts val="0"/>
              </a:spcAft>
              <a:buSzPts val="3100"/>
              <a:buFont typeface="Google Sans SemiBold"/>
              <a:buNone/>
              <a:defRPr sz="3100">
                <a:latin typeface="Google Sans SemiBold"/>
                <a:ea typeface="Google Sans SemiBold"/>
                <a:cs typeface="Google Sans SemiBold"/>
                <a:sym typeface="Google Sans SemiBold"/>
              </a:defRPr>
            </a:lvl9pPr>
          </a:lstStyle>
          <a:p/>
        </p:txBody>
      </p:sp>
      <p:sp>
        <p:nvSpPr>
          <p:cNvPr id="41" name="Google Shape;41;p7"/>
          <p:cNvSpPr txBox="1"/>
          <p:nvPr>
            <p:ph idx="1" type="body"/>
          </p:nvPr>
        </p:nvSpPr>
        <p:spPr>
          <a:xfrm>
            <a:off x="457203" y="1030844"/>
            <a:ext cx="8229600" cy="3625800"/>
          </a:xfrm>
          <a:prstGeom prst="rect">
            <a:avLst/>
          </a:prstGeom>
          <a:noFill/>
          <a:ln>
            <a:noFill/>
          </a:ln>
        </p:spPr>
        <p:txBody>
          <a:bodyPr anchorCtr="0" anchor="t" bIns="0" lIns="0" spcFirstLastPara="1" rIns="0" wrap="square" tIns="0">
            <a:noAutofit/>
          </a:bodyPr>
          <a:lstStyle>
            <a:lvl1pPr indent="-285750" lvl="0" marL="4572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1pPr>
            <a:lvl2pPr indent="-285750" lvl="1" marL="9144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2pPr>
            <a:lvl3pPr indent="-285750" lvl="2" marL="13716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3pPr>
            <a:lvl4pPr indent="-285750" lvl="3" marL="18288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4pPr>
            <a:lvl5pPr indent="-285750" lvl="4" marL="22860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5pPr>
            <a:lvl6pPr indent="-285750" lvl="5" marL="27432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6pPr>
            <a:lvl7pPr indent="-285750" lvl="6" marL="32004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7pPr>
            <a:lvl8pPr indent="-285750" lvl="7" marL="36576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8pPr>
            <a:lvl9pPr indent="-285750" lvl="8" marL="41148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9pPr>
          </a:lstStyle>
          <a:p/>
        </p:txBody>
      </p:sp>
      <p:sp>
        <p:nvSpPr>
          <p:cNvPr id="42" name="Google Shape;42;p7"/>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43" name="Google Shape;43;p7"/>
          <p:cNvSpPr txBox="1"/>
          <p:nvPr>
            <p:ph idx="12" type="sldNum"/>
          </p:nvPr>
        </p:nvSpPr>
        <p:spPr>
          <a:xfrm>
            <a:off x="7933127" y="4787810"/>
            <a:ext cx="372300" cy="107700"/>
          </a:xfrm>
          <a:prstGeom prst="rect">
            <a:avLst/>
          </a:prstGeom>
          <a:noFill/>
          <a:ln>
            <a:noFill/>
          </a:ln>
        </p:spPr>
        <p:txBody>
          <a:bodyPr anchorCtr="0" anchor="t" bIns="0" lIns="0" spcFirstLastPara="1" rIns="0" wrap="square" tIns="0">
            <a:spAutoFit/>
          </a:bodyPr>
          <a:lstStyle>
            <a:lvl1pPr indent="0" lvl="0"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1pPr>
            <a:lvl2pPr indent="0" lvl="1"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2pPr>
            <a:lvl3pPr indent="0" lvl="2"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3pPr>
            <a:lvl4pPr indent="0" lvl="3"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4pPr>
            <a:lvl5pPr indent="0" lvl="4"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5pPr>
            <a:lvl6pPr indent="0" lvl="5"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6pPr>
            <a:lvl7pPr indent="0" lvl="6"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7pPr>
            <a:lvl8pPr indent="0" lvl="7"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8pPr>
            <a:lvl9pPr indent="0" lvl="8"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9pPr>
          </a:lstStyle>
          <a:p>
            <a:pPr indent="0" lvl="0" marL="12700" rtl="0" algn="l">
              <a:spcBef>
                <a:spcPts val="0"/>
              </a:spcBef>
              <a:spcAft>
                <a:spcPts val="0"/>
              </a:spcAft>
              <a:buNone/>
            </a:pPr>
            <a:r>
              <a:rPr lang="en-US"/>
              <a:t>Page </a:t>
            </a: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3" r:id="rId1"/>
    <p:sldLayoutId id="2147483654" r:id="rId2"/>
    <p:sldLayoutId id="2147483655" r:id="rId3"/>
    <p:sldLayoutId id="2147483656" r:id="rId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88">
          <p15:clr>
            <a:srgbClr val="EA4335"/>
          </p15:clr>
        </p15:guide>
        <p15:guide id="2" pos="5472">
          <p15:clr>
            <a:srgbClr val="EA4335"/>
          </p15:clr>
        </p15:guide>
        <p15:guide id="3" orient="horz" pos="217">
          <p15:clr>
            <a:srgbClr val="EA4335"/>
          </p15:clr>
        </p15:guide>
        <p15:guide id="4" orient="horz" pos="431">
          <p15:clr>
            <a:srgbClr val="EA4335"/>
          </p15:clr>
        </p15:guide>
        <p15:guide id="5" orient="horz" pos="3023">
          <p15:clr>
            <a:srgbClr val="EA4335"/>
          </p15:clr>
        </p15:guide>
        <p15:guide id="6" pos="630">
          <p15:clr>
            <a:srgbClr val="EA4335"/>
          </p15:clr>
        </p15:guide>
        <p15:guide id="7" pos="728">
          <p15:clr>
            <a:srgbClr val="EA4335"/>
          </p15:clr>
        </p15:guide>
        <p15:guide id="8" pos="1070">
          <p15:clr>
            <a:srgbClr val="EA4335"/>
          </p15:clr>
        </p15:guide>
        <p15:guide id="9" pos="1168">
          <p15:clr>
            <a:srgbClr val="EA4335"/>
          </p15:clr>
        </p15:guide>
        <p15:guide id="10" pos="1510">
          <p15:clr>
            <a:srgbClr val="EA4335"/>
          </p15:clr>
        </p15:guide>
        <p15:guide id="11" pos="1609">
          <p15:clr>
            <a:srgbClr val="EA4335"/>
          </p15:clr>
        </p15:guide>
        <p15:guide id="12" pos="1951">
          <p15:clr>
            <a:srgbClr val="EA4335"/>
          </p15:clr>
        </p15:guide>
        <p15:guide id="13" pos="2049">
          <p15:clr>
            <a:srgbClr val="EA4335"/>
          </p15:clr>
        </p15:guide>
        <p15:guide id="14" pos="2391">
          <p15:clr>
            <a:srgbClr val="EA4335"/>
          </p15:clr>
        </p15:guide>
        <p15:guide id="15" pos="2489">
          <p15:clr>
            <a:srgbClr val="EA4335"/>
          </p15:clr>
        </p15:guide>
        <p15:guide id="16" pos="2831">
          <p15:clr>
            <a:srgbClr val="EA4335"/>
          </p15:clr>
        </p15:guide>
        <p15:guide id="17" pos="2929">
          <p15:clr>
            <a:srgbClr val="EA4335"/>
          </p15:clr>
        </p15:guide>
        <p15:guide id="18" pos="3271">
          <p15:clr>
            <a:srgbClr val="EA4335"/>
          </p15:clr>
        </p15:guide>
        <p15:guide id="19" pos="3369">
          <p15:clr>
            <a:srgbClr val="EA4335"/>
          </p15:clr>
        </p15:guide>
        <p15:guide id="20" pos="3711">
          <p15:clr>
            <a:srgbClr val="EA4335"/>
          </p15:clr>
        </p15:guide>
        <p15:guide id="21" pos="3809">
          <p15:clr>
            <a:srgbClr val="EA4335"/>
          </p15:clr>
        </p15:guide>
        <p15:guide id="22" pos="4151">
          <p15:clr>
            <a:srgbClr val="EA4335"/>
          </p15:clr>
        </p15:guide>
        <p15:guide id="23" pos="4250">
          <p15:clr>
            <a:srgbClr val="EA4335"/>
          </p15:clr>
        </p15:guide>
        <p15:guide id="24" pos="4592">
          <p15:clr>
            <a:srgbClr val="EA4335"/>
          </p15:clr>
        </p15:guide>
        <p15:guide id="25" pos="4690">
          <p15:clr>
            <a:srgbClr val="EA4335"/>
          </p15:clr>
        </p15:guide>
        <p15:guide id="26" pos="5032">
          <p15:clr>
            <a:srgbClr val="EA4335"/>
          </p15:clr>
        </p15:guide>
        <p15:guide id="27" pos="5130">
          <p15:clr>
            <a:srgbClr val="EA4335"/>
          </p15:clr>
        </p15:guide>
        <p15:guide id="28" orient="horz" pos="2933">
          <p15:clr>
            <a:srgbClr val="EA4335"/>
          </p15:clr>
        </p15:guide>
        <p15:guide id="29" orient="horz" pos="1620">
          <p15:clr>
            <a:srgbClr val="EA4335"/>
          </p15:clr>
        </p15:guide>
        <p15:guide id="30" orient="horz" pos="1620">
          <p15:clr>
            <a:srgbClr val="EA4335"/>
          </p15:clr>
        </p15:guide>
        <p15:guide id="31" orient="horz" pos="360">
          <p15:clr>
            <a:srgbClr val="EA4335"/>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FFFFF"/>
        </a:solidFill>
      </p:bgPr>
    </p:bg>
    <p:spTree>
      <p:nvGrpSpPr>
        <p:cNvPr id="65" name="Shape 65"/>
        <p:cNvGrpSpPr/>
        <p:nvPr/>
      </p:nvGrpSpPr>
      <p:grpSpPr>
        <a:xfrm>
          <a:off x="0" y="0"/>
          <a:ext cx="0" cy="0"/>
          <a:chOff x="0" y="0"/>
          <a:chExt cx="0" cy="0"/>
        </a:xfrm>
      </p:grpSpPr>
      <p:sp>
        <p:nvSpPr>
          <p:cNvPr id="66" name="Google Shape;66;p12"/>
          <p:cNvSpPr txBox="1"/>
          <p:nvPr>
            <p:ph type="title"/>
          </p:nvPr>
        </p:nvSpPr>
        <p:spPr>
          <a:xfrm>
            <a:off x="457203" y="343922"/>
            <a:ext cx="8229600" cy="549900"/>
          </a:xfrm>
          <a:prstGeom prst="rect">
            <a:avLst/>
          </a:prstGeom>
          <a:noFill/>
          <a:ln>
            <a:noFill/>
          </a:ln>
        </p:spPr>
        <p:txBody>
          <a:bodyPr anchorCtr="0" anchor="t" bIns="0" lIns="0" spcFirstLastPara="1" rIns="0" wrap="square" tIns="0">
            <a:noAutofit/>
          </a:bodyPr>
          <a:lstStyle>
            <a:lvl1pPr lvl="0">
              <a:lnSpc>
                <a:spcPct val="90000"/>
              </a:lnSpc>
              <a:spcBef>
                <a:spcPts val="0"/>
              </a:spcBef>
              <a:spcAft>
                <a:spcPts val="0"/>
              </a:spcAft>
              <a:buClr>
                <a:schemeClr val="dk1"/>
              </a:buClr>
              <a:buSzPts val="3200"/>
              <a:buFont typeface="Google Sans SemiBold"/>
              <a:buNone/>
              <a:defRPr sz="3200">
                <a:solidFill>
                  <a:schemeClr val="dk1"/>
                </a:solidFill>
                <a:latin typeface="Google Sans SemiBold"/>
                <a:ea typeface="Google Sans SemiBold"/>
                <a:cs typeface="Google Sans SemiBold"/>
                <a:sym typeface="Google Sans SemiBold"/>
              </a:defRPr>
            </a:lvl1pPr>
            <a:lvl2pPr lvl="1">
              <a:lnSpc>
                <a:spcPct val="90000"/>
              </a:lnSpc>
              <a:spcBef>
                <a:spcPts val="0"/>
              </a:spcBef>
              <a:spcAft>
                <a:spcPts val="0"/>
              </a:spcAft>
              <a:buSzPts val="3200"/>
              <a:buNone/>
              <a:defRPr sz="3200"/>
            </a:lvl2pPr>
            <a:lvl3pPr lvl="2">
              <a:lnSpc>
                <a:spcPct val="90000"/>
              </a:lnSpc>
              <a:spcBef>
                <a:spcPts val="0"/>
              </a:spcBef>
              <a:spcAft>
                <a:spcPts val="0"/>
              </a:spcAft>
              <a:buSzPts val="3200"/>
              <a:buNone/>
              <a:defRPr sz="3200"/>
            </a:lvl3pPr>
            <a:lvl4pPr lvl="3">
              <a:lnSpc>
                <a:spcPct val="90000"/>
              </a:lnSpc>
              <a:spcBef>
                <a:spcPts val="0"/>
              </a:spcBef>
              <a:spcAft>
                <a:spcPts val="0"/>
              </a:spcAft>
              <a:buSzPts val="3200"/>
              <a:buNone/>
              <a:defRPr sz="3200"/>
            </a:lvl4pPr>
            <a:lvl5pPr lvl="4">
              <a:lnSpc>
                <a:spcPct val="90000"/>
              </a:lnSpc>
              <a:spcBef>
                <a:spcPts val="0"/>
              </a:spcBef>
              <a:spcAft>
                <a:spcPts val="0"/>
              </a:spcAft>
              <a:buSzPts val="3200"/>
              <a:buNone/>
              <a:defRPr sz="3200"/>
            </a:lvl5pPr>
            <a:lvl6pPr lvl="5">
              <a:lnSpc>
                <a:spcPct val="90000"/>
              </a:lnSpc>
              <a:spcBef>
                <a:spcPts val="0"/>
              </a:spcBef>
              <a:spcAft>
                <a:spcPts val="0"/>
              </a:spcAft>
              <a:buSzPts val="3200"/>
              <a:buNone/>
              <a:defRPr sz="3200"/>
            </a:lvl6pPr>
            <a:lvl7pPr lvl="6">
              <a:lnSpc>
                <a:spcPct val="90000"/>
              </a:lnSpc>
              <a:spcBef>
                <a:spcPts val="0"/>
              </a:spcBef>
              <a:spcAft>
                <a:spcPts val="0"/>
              </a:spcAft>
              <a:buSzPts val="3200"/>
              <a:buNone/>
              <a:defRPr sz="3200"/>
            </a:lvl7pPr>
            <a:lvl8pPr lvl="7">
              <a:lnSpc>
                <a:spcPct val="90000"/>
              </a:lnSpc>
              <a:spcBef>
                <a:spcPts val="0"/>
              </a:spcBef>
              <a:spcAft>
                <a:spcPts val="0"/>
              </a:spcAft>
              <a:buSzPts val="3200"/>
              <a:buNone/>
              <a:defRPr sz="3200"/>
            </a:lvl8pPr>
            <a:lvl9pPr lvl="8">
              <a:lnSpc>
                <a:spcPct val="90000"/>
              </a:lnSpc>
              <a:spcBef>
                <a:spcPts val="0"/>
              </a:spcBef>
              <a:spcAft>
                <a:spcPts val="0"/>
              </a:spcAft>
              <a:buSzPts val="3200"/>
              <a:buNone/>
              <a:defRPr sz="3200"/>
            </a:lvl9pPr>
          </a:lstStyle>
          <a:p/>
        </p:txBody>
      </p:sp>
      <p:sp>
        <p:nvSpPr>
          <p:cNvPr id="67" name="Google Shape;67;p12"/>
          <p:cNvSpPr txBox="1"/>
          <p:nvPr>
            <p:ph idx="1" type="body"/>
          </p:nvPr>
        </p:nvSpPr>
        <p:spPr>
          <a:xfrm>
            <a:off x="457203" y="1030844"/>
            <a:ext cx="8229600" cy="3625800"/>
          </a:xfrm>
          <a:prstGeom prst="rect">
            <a:avLst/>
          </a:prstGeom>
          <a:noFill/>
          <a:ln>
            <a:noFill/>
          </a:ln>
        </p:spPr>
        <p:txBody>
          <a:bodyPr anchorCtr="0" anchor="t" bIns="0" lIns="0" spcFirstLastPara="1" rIns="0" wrap="square" tIns="0">
            <a:noAutofit/>
          </a:bodyPr>
          <a:lstStyle>
            <a:lvl1pPr indent="-285750" lvl="0" marL="4572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1pPr>
            <a:lvl2pPr indent="-285750" lvl="1" marL="9144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2pPr>
            <a:lvl3pPr indent="-285750" lvl="2" marL="13716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3pPr>
            <a:lvl4pPr indent="-285750" lvl="3" marL="18288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4pPr>
            <a:lvl5pPr indent="-285750" lvl="4" marL="22860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5pPr>
            <a:lvl6pPr indent="-285750" lvl="5" marL="27432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6pPr>
            <a:lvl7pPr indent="-285750" lvl="6" marL="32004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7pPr>
            <a:lvl8pPr indent="-285750" lvl="7" marL="36576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8pPr>
            <a:lvl9pPr indent="-285750" lvl="8" marL="41148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9pPr>
          </a:lstStyle>
          <a:p/>
        </p:txBody>
      </p:sp>
    </p:spTree>
  </p:cSld>
  <p:clrMap accent1="accent1" accent2="accent2" accent3="accent3" accent4="accent4" accent5="accent5" accent6="accent6" bg1="lt1" bg2="dk2" tx1="dk1" tx2="lt2" folHlink="folHlink" hlink="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 id="2147483668"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88">
          <p15:clr>
            <a:srgbClr val="EA4335"/>
          </p15:clr>
        </p15:guide>
        <p15:guide id="2" pos="5472">
          <p15:clr>
            <a:srgbClr val="EA4335"/>
          </p15:clr>
        </p15:guide>
        <p15:guide id="3" orient="horz" pos="217">
          <p15:clr>
            <a:srgbClr val="EA4335"/>
          </p15:clr>
        </p15:guide>
        <p15:guide id="4" orient="horz" pos="431">
          <p15:clr>
            <a:srgbClr val="EA4335"/>
          </p15:clr>
        </p15:guide>
        <p15:guide id="5" orient="horz" pos="3023">
          <p15:clr>
            <a:srgbClr val="EA4335"/>
          </p15:clr>
        </p15:guide>
        <p15:guide id="6" pos="630">
          <p15:clr>
            <a:srgbClr val="EA4335"/>
          </p15:clr>
        </p15:guide>
        <p15:guide id="7" pos="728">
          <p15:clr>
            <a:srgbClr val="EA4335"/>
          </p15:clr>
        </p15:guide>
        <p15:guide id="8" pos="1070">
          <p15:clr>
            <a:srgbClr val="EA4335"/>
          </p15:clr>
        </p15:guide>
        <p15:guide id="9" pos="1168">
          <p15:clr>
            <a:srgbClr val="EA4335"/>
          </p15:clr>
        </p15:guide>
        <p15:guide id="10" pos="1510">
          <p15:clr>
            <a:srgbClr val="EA4335"/>
          </p15:clr>
        </p15:guide>
        <p15:guide id="11" pos="1609">
          <p15:clr>
            <a:srgbClr val="EA4335"/>
          </p15:clr>
        </p15:guide>
        <p15:guide id="12" pos="1951">
          <p15:clr>
            <a:srgbClr val="EA4335"/>
          </p15:clr>
        </p15:guide>
        <p15:guide id="13" pos="2049">
          <p15:clr>
            <a:srgbClr val="EA4335"/>
          </p15:clr>
        </p15:guide>
        <p15:guide id="14" pos="2391">
          <p15:clr>
            <a:srgbClr val="EA4335"/>
          </p15:clr>
        </p15:guide>
        <p15:guide id="15" pos="2489">
          <p15:clr>
            <a:srgbClr val="EA4335"/>
          </p15:clr>
        </p15:guide>
        <p15:guide id="16" pos="2831">
          <p15:clr>
            <a:srgbClr val="EA4335"/>
          </p15:clr>
        </p15:guide>
        <p15:guide id="17" pos="2929">
          <p15:clr>
            <a:srgbClr val="EA4335"/>
          </p15:clr>
        </p15:guide>
        <p15:guide id="18" pos="3271">
          <p15:clr>
            <a:srgbClr val="EA4335"/>
          </p15:clr>
        </p15:guide>
        <p15:guide id="19" pos="3369">
          <p15:clr>
            <a:srgbClr val="EA4335"/>
          </p15:clr>
        </p15:guide>
        <p15:guide id="20" pos="3711">
          <p15:clr>
            <a:srgbClr val="EA4335"/>
          </p15:clr>
        </p15:guide>
        <p15:guide id="21" pos="3809">
          <p15:clr>
            <a:srgbClr val="EA4335"/>
          </p15:clr>
        </p15:guide>
        <p15:guide id="22" pos="4151">
          <p15:clr>
            <a:srgbClr val="EA4335"/>
          </p15:clr>
        </p15:guide>
        <p15:guide id="23" pos="4250">
          <p15:clr>
            <a:srgbClr val="EA4335"/>
          </p15:clr>
        </p15:guide>
        <p15:guide id="24" pos="4592">
          <p15:clr>
            <a:srgbClr val="EA4335"/>
          </p15:clr>
        </p15:guide>
        <p15:guide id="25" pos="4690">
          <p15:clr>
            <a:srgbClr val="EA4335"/>
          </p15:clr>
        </p15:guide>
        <p15:guide id="26" pos="5032">
          <p15:clr>
            <a:srgbClr val="EA4335"/>
          </p15:clr>
        </p15:guide>
        <p15:guide id="27" pos="5130">
          <p15:clr>
            <a:srgbClr val="EA4335"/>
          </p15:clr>
        </p15:guide>
        <p15:guide id="28" orient="horz" pos="2933">
          <p15:clr>
            <a:srgbClr val="EA4335"/>
          </p15:clr>
        </p15:guide>
        <p15:guide id="29" orient="horz" pos="1620">
          <p15:clr>
            <a:srgbClr val="EA4335"/>
          </p15:clr>
        </p15:guide>
        <p15:guide id="30" orient="horz" pos="1620">
          <p15:clr>
            <a:srgbClr val="EA4335"/>
          </p15:clr>
        </p15:guide>
        <p15:guide id="31" orient="horz" pos="360">
          <p15:clr>
            <a:srgbClr val="EA4335"/>
          </p15:clr>
        </p15:guide>
      </p15:sldGuideLst>
    </p:ext>
  </p:extLst>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FFFFF"/>
        </a:solidFill>
      </p:bgPr>
    </p:bg>
    <p:spTree>
      <p:nvGrpSpPr>
        <p:cNvPr id="239" name="Shape 239"/>
        <p:cNvGrpSpPr/>
        <p:nvPr/>
      </p:nvGrpSpPr>
      <p:grpSpPr>
        <a:xfrm>
          <a:off x="0" y="0"/>
          <a:ext cx="0" cy="0"/>
          <a:chOff x="0" y="0"/>
          <a:chExt cx="0" cy="0"/>
        </a:xfrm>
      </p:grpSpPr>
      <p:sp>
        <p:nvSpPr>
          <p:cNvPr id="240" name="Google Shape;240;p25"/>
          <p:cNvSpPr txBox="1"/>
          <p:nvPr>
            <p:ph type="title"/>
          </p:nvPr>
        </p:nvSpPr>
        <p:spPr>
          <a:xfrm>
            <a:off x="457203" y="548640"/>
            <a:ext cx="8229600" cy="365700"/>
          </a:xfrm>
          <a:prstGeom prst="rect">
            <a:avLst/>
          </a:prstGeom>
          <a:noFill/>
          <a:ln>
            <a:noFill/>
          </a:ln>
        </p:spPr>
        <p:txBody>
          <a:bodyPr anchorCtr="0" anchor="t" bIns="0" lIns="0" spcFirstLastPara="1" rIns="0" wrap="square" tIns="0">
            <a:noAutofit/>
          </a:bodyPr>
          <a:lstStyle>
            <a:lvl1pPr lvl="0">
              <a:lnSpc>
                <a:spcPct val="90000"/>
              </a:lnSpc>
              <a:spcBef>
                <a:spcPts val="0"/>
              </a:spcBef>
              <a:spcAft>
                <a:spcPts val="0"/>
              </a:spcAft>
              <a:buClr>
                <a:schemeClr val="dk1"/>
              </a:buClr>
              <a:buSzPts val="1600"/>
              <a:buFont typeface="Google Sans"/>
              <a:buNone/>
              <a:defRPr b="1" sz="1600">
                <a:solidFill>
                  <a:schemeClr val="dk1"/>
                </a:solidFill>
                <a:latin typeface="Google Sans"/>
                <a:ea typeface="Google Sans"/>
                <a:cs typeface="Google Sans"/>
                <a:sym typeface="Google Sans"/>
              </a:defRPr>
            </a:lvl1pPr>
            <a:lvl2pPr lvl="1">
              <a:lnSpc>
                <a:spcPct val="90000"/>
              </a:lnSpc>
              <a:spcBef>
                <a:spcPts val="0"/>
              </a:spcBef>
              <a:spcAft>
                <a:spcPts val="0"/>
              </a:spcAft>
              <a:buSzPts val="1600"/>
              <a:buNone/>
              <a:defRPr b="1" sz="1600"/>
            </a:lvl2pPr>
            <a:lvl3pPr lvl="2">
              <a:lnSpc>
                <a:spcPct val="90000"/>
              </a:lnSpc>
              <a:spcBef>
                <a:spcPts val="0"/>
              </a:spcBef>
              <a:spcAft>
                <a:spcPts val="0"/>
              </a:spcAft>
              <a:buSzPts val="1600"/>
              <a:buNone/>
              <a:defRPr b="1" sz="1600"/>
            </a:lvl3pPr>
            <a:lvl4pPr lvl="3">
              <a:lnSpc>
                <a:spcPct val="90000"/>
              </a:lnSpc>
              <a:spcBef>
                <a:spcPts val="0"/>
              </a:spcBef>
              <a:spcAft>
                <a:spcPts val="0"/>
              </a:spcAft>
              <a:buSzPts val="1600"/>
              <a:buNone/>
              <a:defRPr b="1" sz="1600"/>
            </a:lvl4pPr>
            <a:lvl5pPr lvl="4">
              <a:lnSpc>
                <a:spcPct val="90000"/>
              </a:lnSpc>
              <a:spcBef>
                <a:spcPts val="0"/>
              </a:spcBef>
              <a:spcAft>
                <a:spcPts val="0"/>
              </a:spcAft>
              <a:buSzPts val="1600"/>
              <a:buNone/>
              <a:defRPr b="1" sz="1600"/>
            </a:lvl5pPr>
            <a:lvl6pPr lvl="5">
              <a:lnSpc>
                <a:spcPct val="90000"/>
              </a:lnSpc>
              <a:spcBef>
                <a:spcPts val="0"/>
              </a:spcBef>
              <a:spcAft>
                <a:spcPts val="0"/>
              </a:spcAft>
              <a:buSzPts val="1600"/>
              <a:buNone/>
              <a:defRPr b="1" sz="1600"/>
            </a:lvl6pPr>
            <a:lvl7pPr lvl="6">
              <a:lnSpc>
                <a:spcPct val="90000"/>
              </a:lnSpc>
              <a:spcBef>
                <a:spcPts val="0"/>
              </a:spcBef>
              <a:spcAft>
                <a:spcPts val="0"/>
              </a:spcAft>
              <a:buSzPts val="1600"/>
              <a:buNone/>
              <a:defRPr b="1" sz="1600"/>
            </a:lvl7pPr>
            <a:lvl8pPr lvl="7">
              <a:lnSpc>
                <a:spcPct val="90000"/>
              </a:lnSpc>
              <a:spcBef>
                <a:spcPts val="0"/>
              </a:spcBef>
              <a:spcAft>
                <a:spcPts val="0"/>
              </a:spcAft>
              <a:buSzPts val="1600"/>
              <a:buNone/>
              <a:defRPr b="1" sz="1600"/>
            </a:lvl8pPr>
            <a:lvl9pPr lvl="8">
              <a:lnSpc>
                <a:spcPct val="90000"/>
              </a:lnSpc>
              <a:spcBef>
                <a:spcPts val="0"/>
              </a:spcBef>
              <a:spcAft>
                <a:spcPts val="0"/>
              </a:spcAft>
              <a:buSzPts val="1600"/>
              <a:buNone/>
              <a:defRPr b="1" sz="1600"/>
            </a:lvl9pPr>
          </a:lstStyle>
          <a:p/>
        </p:txBody>
      </p:sp>
      <p:sp>
        <p:nvSpPr>
          <p:cNvPr id="241" name="Google Shape;241;p25"/>
          <p:cNvSpPr txBox="1"/>
          <p:nvPr>
            <p:ph idx="1" type="body"/>
          </p:nvPr>
        </p:nvSpPr>
        <p:spPr>
          <a:xfrm>
            <a:off x="457203" y="1143000"/>
            <a:ext cx="8229600" cy="3625800"/>
          </a:xfrm>
          <a:prstGeom prst="rect">
            <a:avLst/>
          </a:prstGeom>
          <a:noFill/>
          <a:ln>
            <a:noFill/>
          </a:ln>
        </p:spPr>
        <p:txBody>
          <a:bodyPr anchorCtr="0" anchor="t" bIns="0" lIns="0" spcFirstLastPara="1" rIns="0" wrap="square" tIns="0">
            <a:noAutofit/>
          </a:bodyPr>
          <a:lstStyle>
            <a:lvl1pPr indent="-285750" lvl="0" marL="457200">
              <a:lnSpc>
                <a:spcPct val="100000"/>
              </a:lnSpc>
              <a:spcBef>
                <a:spcPts val="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1pPr>
            <a:lvl2pPr indent="-285750" lvl="1" marL="914400">
              <a:lnSpc>
                <a:spcPct val="100000"/>
              </a:lnSpc>
              <a:spcBef>
                <a:spcPts val="50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2pPr>
            <a:lvl3pPr indent="-285750" lvl="2" marL="1371600">
              <a:lnSpc>
                <a:spcPct val="100000"/>
              </a:lnSpc>
              <a:spcBef>
                <a:spcPts val="50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3pPr>
            <a:lvl4pPr indent="-285750" lvl="3" marL="1828800">
              <a:lnSpc>
                <a:spcPct val="100000"/>
              </a:lnSpc>
              <a:spcBef>
                <a:spcPts val="50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4pPr>
            <a:lvl5pPr indent="-285750" lvl="4" marL="2286000">
              <a:lnSpc>
                <a:spcPct val="100000"/>
              </a:lnSpc>
              <a:spcBef>
                <a:spcPts val="50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5pPr>
            <a:lvl6pPr indent="-285750" lvl="5" marL="2743200">
              <a:lnSpc>
                <a:spcPct val="100000"/>
              </a:lnSpc>
              <a:spcBef>
                <a:spcPts val="50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6pPr>
            <a:lvl7pPr indent="-285750" lvl="6" marL="3200400">
              <a:lnSpc>
                <a:spcPct val="100000"/>
              </a:lnSpc>
              <a:spcBef>
                <a:spcPts val="50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7pPr>
            <a:lvl8pPr indent="-285750" lvl="7" marL="3657600">
              <a:lnSpc>
                <a:spcPct val="100000"/>
              </a:lnSpc>
              <a:spcBef>
                <a:spcPts val="500"/>
              </a:spcBef>
              <a:spcAft>
                <a:spcPts val="0"/>
              </a:spcAft>
              <a:buClr>
                <a:schemeClr val="dk1"/>
              </a:buClr>
              <a:buSzPts val="900"/>
              <a:buFont typeface="Google Sans"/>
              <a:buChar char="○"/>
              <a:defRPr sz="900">
                <a:solidFill>
                  <a:schemeClr val="dk1"/>
                </a:solidFill>
                <a:latin typeface="Google Sans"/>
                <a:ea typeface="Google Sans"/>
                <a:cs typeface="Google Sans"/>
                <a:sym typeface="Google Sans"/>
              </a:defRPr>
            </a:lvl8pPr>
            <a:lvl9pPr indent="-285750" lvl="8" marL="4114800">
              <a:lnSpc>
                <a:spcPct val="100000"/>
              </a:lnSpc>
              <a:spcBef>
                <a:spcPts val="500"/>
              </a:spcBef>
              <a:spcAft>
                <a:spcPts val="500"/>
              </a:spcAft>
              <a:buClr>
                <a:schemeClr val="dk1"/>
              </a:buClr>
              <a:buSzPts val="900"/>
              <a:buFont typeface="Google Sans"/>
              <a:buChar char="■"/>
              <a:defRPr sz="900">
                <a:solidFill>
                  <a:schemeClr val="dk1"/>
                </a:solidFill>
                <a:latin typeface="Google Sans"/>
                <a:ea typeface="Google Sans"/>
                <a:cs typeface="Google Sans"/>
                <a:sym typeface="Google Sans"/>
              </a:defRPr>
            </a:lvl9pPr>
          </a:lstStyle>
          <a:p/>
        </p:txBody>
      </p:sp>
      <p:sp>
        <p:nvSpPr>
          <p:cNvPr id="242" name="Google Shape;242;p25"/>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243" name="Google Shape;243;p25"/>
          <p:cNvSpPr txBox="1"/>
          <p:nvPr>
            <p:ph idx="12" type="sldNum"/>
          </p:nvPr>
        </p:nvSpPr>
        <p:spPr>
          <a:xfrm>
            <a:off x="7933127" y="4787810"/>
            <a:ext cx="372300" cy="107700"/>
          </a:xfrm>
          <a:prstGeom prst="rect">
            <a:avLst/>
          </a:prstGeom>
          <a:noFill/>
          <a:ln>
            <a:noFill/>
          </a:ln>
        </p:spPr>
        <p:txBody>
          <a:bodyPr anchorCtr="0" anchor="t" bIns="0" lIns="0" spcFirstLastPara="1" rIns="0" wrap="square" tIns="0">
            <a:spAutoFit/>
          </a:bodyPr>
          <a:lstStyle>
            <a:lvl1pPr indent="0" lvl="0"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1pPr>
            <a:lvl2pPr indent="0" lvl="1"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2pPr>
            <a:lvl3pPr indent="0" lvl="2"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3pPr>
            <a:lvl4pPr indent="0" lvl="3"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4pPr>
            <a:lvl5pPr indent="0" lvl="4"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5pPr>
            <a:lvl6pPr indent="0" lvl="5"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6pPr>
            <a:lvl7pPr indent="0" lvl="6"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7pPr>
            <a:lvl8pPr indent="0" lvl="7"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8pPr>
            <a:lvl9pPr indent="0" lvl="8" marL="12700" marR="0" algn="l">
              <a:lnSpc>
                <a:spcPct val="100000"/>
              </a:lnSpc>
              <a:spcBef>
                <a:spcPts val="0"/>
              </a:spcBef>
              <a:spcAft>
                <a:spcPts val="0"/>
              </a:spcAft>
              <a:buClr>
                <a:srgbClr val="000000"/>
              </a:buClr>
              <a:buSzPts val="700"/>
              <a:buFont typeface="Arial"/>
              <a:buNone/>
              <a:defRPr b="0" i="0" sz="700" u="none" cap="none" strike="noStrike">
                <a:solidFill>
                  <a:srgbClr val="A3A9AD"/>
                </a:solidFill>
                <a:latin typeface="Arial"/>
                <a:ea typeface="Arial"/>
                <a:cs typeface="Arial"/>
                <a:sym typeface="Arial"/>
              </a:defRPr>
            </a:lvl9pPr>
          </a:lstStyle>
          <a:p>
            <a:pPr indent="0" lvl="0" marL="12700" rtl="0" algn="l">
              <a:spcBef>
                <a:spcPts val="0"/>
              </a:spcBef>
              <a:spcAft>
                <a:spcPts val="0"/>
              </a:spcAft>
              <a:buNone/>
            </a:pPr>
            <a:r>
              <a:rPr lang="en-US"/>
              <a:t>Page </a:t>
            </a: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88">
          <p15:clr>
            <a:srgbClr val="EA4335"/>
          </p15:clr>
        </p15:guide>
        <p15:guide id="2" pos="5472">
          <p15:clr>
            <a:srgbClr val="EA4335"/>
          </p15:clr>
        </p15:guide>
        <p15:guide id="3" orient="horz" pos="217">
          <p15:clr>
            <a:srgbClr val="EA4335"/>
          </p15:clr>
        </p15:guide>
        <p15:guide id="4" orient="horz" pos="431">
          <p15:clr>
            <a:srgbClr val="EA4335"/>
          </p15:clr>
        </p15:guide>
        <p15:guide id="5" orient="horz" pos="3023">
          <p15:clr>
            <a:srgbClr val="EA4335"/>
          </p15:clr>
        </p15:guide>
        <p15:guide id="6" pos="630">
          <p15:clr>
            <a:srgbClr val="EA4335"/>
          </p15:clr>
        </p15:guide>
        <p15:guide id="7" pos="728">
          <p15:clr>
            <a:srgbClr val="EA4335"/>
          </p15:clr>
        </p15:guide>
        <p15:guide id="8" pos="1070">
          <p15:clr>
            <a:srgbClr val="EA4335"/>
          </p15:clr>
        </p15:guide>
        <p15:guide id="9" pos="1168">
          <p15:clr>
            <a:srgbClr val="EA4335"/>
          </p15:clr>
        </p15:guide>
        <p15:guide id="10" pos="1510">
          <p15:clr>
            <a:srgbClr val="EA4335"/>
          </p15:clr>
        </p15:guide>
        <p15:guide id="11" pos="1609">
          <p15:clr>
            <a:srgbClr val="EA4335"/>
          </p15:clr>
        </p15:guide>
        <p15:guide id="12" pos="1951">
          <p15:clr>
            <a:srgbClr val="EA4335"/>
          </p15:clr>
        </p15:guide>
        <p15:guide id="13" pos="2049">
          <p15:clr>
            <a:srgbClr val="EA4335"/>
          </p15:clr>
        </p15:guide>
        <p15:guide id="14" pos="2391">
          <p15:clr>
            <a:srgbClr val="EA4335"/>
          </p15:clr>
        </p15:guide>
        <p15:guide id="15" pos="2489">
          <p15:clr>
            <a:srgbClr val="EA4335"/>
          </p15:clr>
        </p15:guide>
        <p15:guide id="16" pos="2831">
          <p15:clr>
            <a:srgbClr val="EA4335"/>
          </p15:clr>
        </p15:guide>
        <p15:guide id="17" pos="2929">
          <p15:clr>
            <a:srgbClr val="EA4335"/>
          </p15:clr>
        </p15:guide>
        <p15:guide id="18" pos="3271">
          <p15:clr>
            <a:srgbClr val="EA4335"/>
          </p15:clr>
        </p15:guide>
        <p15:guide id="19" pos="3369">
          <p15:clr>
            <a:srgbClr val="EA4335"/>
          </p15:clr>
        </p15:guide>
        <p15:guide id="20" pos="3711">
          <p15:clr>
            <a:srgbClr val="EA4335"/>
          </p15:clr>
        </p15:guide>
        <p15:guide id="21" pos="3809">
          <p15:clr>
            <a:srgbClr val="EA4335"/>
          </p15:clr>
        </p15:guide>
        <p15:guide id="22" pos="4151">
          <p15:clr>
            <a:srgbClr val="EA4335"/>
          </p15:clr>
        </p15:guide>
        <p15:guide id="23" pos="4250">
          <p15:clr>
            <a:srgbClr val="EA4335"/>
          </p15:clr>
        </p15:guide>
        <p15:guide id="24" pos="4592">
          <p15:clr>
            <a:srgbClr val="EA4335"/>
          </p15:clr>
        </p15:guide>
        <p15:guide id="25" pos="4690">
          <p15:clr>
            <a:srgbClr val="EA4335"/>
          </p15:clr>
        </p15:guide>
        <p15:guide id="26" pos="5032">
          <p15:clr>
            <a:srgbClr val="EA4335"/>
          </p15:clr>
        </p15:guide>
        <p15:guide id="27" pos="5130">
          <p15:clr>
            <a:srgbClr val="EA4335"/>
          </p15:clr>
        </p15:guide>
        <p15:guide id="28" orient="horz" pos="2933">
          <p15:clr>
            <a:srgbClr val="EA4335"/>
          </p15:clr>
        </p15:guide>
        <p15:guide id="29" orient="horz" pos="1620">
          <p15:clr>
            <a:srgbClr val="EA4335"/>
          </p15:clr>
        </p15:guide>
        <p15:guide id="30" orient="horz" pos="1620">
          <p15:clr>
            <a:srgbClr val="EA4335"/>
          </p15:clr>
        </p15:guide>
        <p15:guide id="31" orient="horz" pos="360">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xml"/><Relationship Id="rId3"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1" Type="http://schemas.openxmlformats.org/officeDocument/2006/relationships/slide" Target="/ppt/slides/slide14.xml"/><Relationship Id="rId10" Type="http://schemas.openxmlformats.org/officeDocument/2006/relationships/slide" Target="/ppt/slides/slide13.xml"/><Relationship Id="rId12" Type="http://schemas.openxmlformats.org/officeDocument/2006/relationships/slide" Target="/ppt/slides/slide32.xml"/><Relationship Id="rId1" Type="http://schemas.openxmlformats.org/officeDocument/2006/relationships/slideLayout" Target="../slideLayouts/slideLayout9.xml"/><Relationship Id="rId2" Type="http://schemas.openxmlformats.org/officeDocument/2006/relationships/notesSlide" Target="../notesSlides/notesSlide3.xml"/><Relationship Id="rId3" Type="http://schemas.openxmlformats.org/officeDocument/2006/relationships/slide" Target="/ppt/slides/slide4.xml"/><Relationship Id="rId4" Type="http://schemas.openxmlformats.org/officeDocument/2006/relationships/slide" Target="/ppt/slides/slide5.xml"/><Relationship Id="rId9" Type="http://schemas.openxmlformats.org/officeDocument/2006/relationships/slide" Target="/ppt/slides/slide12.xml"/><Relationship Id="rId5" Type="http://schemas.openxmlformats.org/officeDocument/2006/relationships/slide" Target="/ppt/slides/slide7.xml"/><Relationship Id="rId6" Type="http://schemas.openxmlformats.org/officeDocument/2006/relationships/slide" Target="/ppt/slides/slide8.xml"/><Relationship Id="rId7" Type="http://schemas.openxmlformats.org/officeDocument/2006/relationships/slide" Target="/ppt/slides/slide9.xml"/><Relationship Id="rId8" Type="http://schemas.openxmlformats.org/officeDocument/2006/relationships/slide" Target="/ppt/slides/slide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xml"/><Relationship Id="rId3" Type="http://schemas.openxmlformats.org/officeDocument/2006/relationships/slide" Target="/ppt/slides/slide21.xml"/><Relationship Id="rId4" Type="http://schemas.openxmlformats.org/officeDocument/2006/relationships/slide" Target="/ppt/slides/slide14.xml"/><Relationship Id="rId5" Type="http://schemas.openxmlformats.org/officeDocument/2006/relationships/slide" Target="/ppt/slides/slide27.xml"/><Relationship Id="rId6" Type="http://schemas.openxmlformats.org/officeDocument/2006/relationships/slide" Target="/ppt/slides/slide14.xml"/><Relationship Id="rId7" Type="http://schemas.openxmlformats.org/officeDocument/2006/relationships/slide" Target="/ppt/slides/slide14.xml"/></Relationships>
</file>

<file path=ppt/slides/_rels/slide5.xml.rels><?xml version="1.0" encoding="UTF-8" standalone="yes"?><Relationships xmlns="http://schemas.openxmlformats.org/package/2006/relationships"><Relationship Id="rId11" Type="http://schemas.openxmlformats.org/officeDocument/2006/relationships/image" Target="../media/image3.png"/><Relationship Id="rId10" Type="http://schemas.openxmlformats.org/officeDocument/2006/relationships/hyperlink" Target="http://support.google.com/store/recycle" TargetMode="External"/><Relationship Id="rId1" Type="http://schemas.openxmlformats.org/officeDocument/2006/relationships/slideLayout" Target="../slideLayouts/slideLayout9.xml"/><Relationship Id="rId2" Type="http://schemas.openxmlformats.org/officeDocument/2006/relationships/notesSlide" Target="../notesSlides/notesSlide5.xml"/><Relationship Id="rId3" Type="http://schemas.openxmlformats.org/officeDocument/2006/relationships/hyperlink" Target="http://store.google.com/repair" TargetMode="External"/><Relationship Id="rId4" Type="http://schemas.openxmlformats.org/officeDocument/2006/relationships/hyperlink" Target="http://store.google.com/repair" TargetMode="External"/><Relationship Id="rId9" Type="http://schemas.openxmlformats.org/officeDocument/2006/relationships/hyperlink" Target="http://support.google.com/store/recycle" TargetMode="External"/><Relationship Id="rId5" Type="http://schemas.openxmlformats.org/officeDocument/2006/relationships/hyperlink" Target="https://www.backmarket.com/en-us/search?q=google#brand=99%20Google" TargetMode="External"/><Relationship Id="rId6" Type="http://schemas.openxmlformats.org/officeDocument/2006/relationships/hyperlink" Target="https://www.backmarket.com/en-us/search?q=google#brand=99%20Google" TargetMode="External"/><Relationship Id="rId7" Type="http://schemas.openxmlformats.org/officeDocument/2006/relationships/hyperlink" Target="https://store.google.com/magazine/trade_in?hl=en-US&amp;utm_source=sem_bkws&amp;utm_medium=dr&amp;utm_campaign=GS107234&amp;gad_source=1&amp;gclid=Cj0KCQjwztOwBhD7ARIsAPDKnkDQomSMwjb_VtPF6iW71wTZB-WqsL62O_eimumvqld9ac6Q6MYuNKMaAo8LEALw_wcB&amp;gclsrc=aw.ds" TargetMode="External"/><Relationship Id="rId8" Type="http://schemas.openxmlformats.org/officeDocument/2006/relationships/hyperlink" Target="https://store.google.com/magazine/trade_in?hl=en-US&amp;utm_source=sem_bkws&amp;utm_medium=dr&amp;utm_campaign=GS107234&amp;gad_source=1&amp;gclid=Cj0KCQjwztOwBhD7ARIsAPDKnkDQomSMwjb_VtPF6iW71wTZB-WqsL62O_eimumvqld9ac6Q6MYuNKMaAo8LEALw_wcB&amp;gclsrc=aw.ds"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hyperlink" Target="https://www.phmsa.dot.gov/lithiumbatteries" TargetMode="External"/><Relationship Id="rId9" Type="http://schemas.openxmlformats.org/officeDocument/2006/relationships/image" Target="../media/image19.png"/><Relationship Id="rId5" Type="http://schemas.openxmlformats.org/officeDocument/2006/relationships/hyperlink" Target="https://www.phmsa.dot.gov/lithiumbatteries" TargetMode="External"/><Relationship Id="rId6" Type="http://schemas.openxmlformats.org/officeDocument/2006/relationships/image" Target="../media/image5.png"/><Relationship Id="rId7" Type="http://schemas.openxmlformats.org/officeDocument/2006/relationships/hyperlink" Target="https://www.phmsa.dot.gov/sites/phmsa.dot.gov/files/2023-03/DDR-brochure.pdf" TargetMode="External"/><Relationship Id="rId8" Type="http://schemas.openxmlformats.org/officeDocument/2006/relationships/hyperlink" Target="https://www.phmsa.dot.gov/sites/phmsa.dot.gov/files/2023-03/DDR-brochure.pdf"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 Id="rId3" Type="http://schemas.openxmlformats.org/officeDocument/2006/relationships/image" Target="../media/image1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 Id="rId3" Type="http://schemas.openxmlformats.org/officeDocument/2006/relationships/image" Target="../media/image3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 Id="rId3"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11" Type="http://schemas.openxmlformats.org/officeDocument/2006/relationships/image" Target="../media/image4.png"/><Relationship Id="rId10" Type="http://schemas.openxmlformats.org/officeDocument/2006/relationships/image" Target="../media/image33.png"/><Relationship Id="rId12" Type="http://schemas.openxmlformats.org/officeDocument/2006/relationships/image" Target="../media/image13.png"/><Relationship Id="rId1" Type="http://schemas.openxmlformats.org/officeDocument/2006/relationships/slideLayout" Target="../slideLayouts/slideLayout24.xml"/><Relationship Id="rId2" Type="http://schemas.openxmlformats.org/officeDocument/2006/relationships/notesSlide" Target="../notesSlides/notesSlide11.xml"/><Relationship Id="rId3" Type="http://schemas.openxmlformats.org/officeDocument/2006/relationships/image" Target="../media/image12.png"/><Relationship Id="rId4" Type="http://schemas.openxmlformats.org/officeDocument/2006/relationships/slide" Target="/ppt/slides/slide11.xml"/><Relationship Id="rId9" Type="http://schemas.openxmlformats.org/officeDocument/2006/relationships/image" Target="../media/image46.png"/><Relationship Id="rId5" Type="http://schemas.openxmlformats.org/officeDocument/2006/relationships/image" Target="../media/image9.png"/><Relationship Id="rId6" Type="http://schemas.openxmlformats.org/officeDocument/2006/relationships/image" Target="../media/image7.png"/><Relationship Id="rId7" Type="http://schemas.openxmlformats.org/officeDocument/2006/relationships/image" Target="../media/image16.jpg"/><Relationship Id="rId8" Type="http://schemas.openxmlformats.org/officeDocument/2006/relationships/image" Target="../media/image4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 Id="rId3"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4.xml"/><Relationship Id="rId3" Type="http://schemas.openxmlformats.org/officeDocument/2006/relationships/image" Target="../media/image14.png"/><Relationship Id="rId4" Type="http://schemas.openxmlformats.org/officeDocument/2006/relationships/image" Target="../media/image18.png"/><Relationship Id="rId5"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5.xml"/><Relationship Id="rId3" Type="http://schemas.openxmlformats.org/officeDocument/2006/relationships/image" Target="../media/image11.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6.xml"/><Relationship Id="rId3" Type="http://schemas.openxmlformats.org/officeDocument/2006/relationships/image" Target="../media/image33.pn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7.xml"/><Relationship Id="rId3" Type="http://schemas.openxmlformats.org/officeDocument/2006/relationships/image" Target="../media/image3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8.xml"/><Relationship Id="rId3" Type="http://schemas.openxmlformats.org/officeDocument/2006/relationships/image" Target="../media/image2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9.xml"/><Relationship Id="rId3" Type="http://schemas.openxmlformats.org/officeDocument/2006/relationships/image" Target="../media/image2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0.xml"/><Relationship Id="rId3" Type="http://schemas.openxmlformats.org/officeDocument/2006/relationships/image" Target="../media/image2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1.xml"/><Relationship Id="rId3" Type="http://schemas.openxmlformats.org/officeDocument/2006/relationships/image" Target="../media/image33.png"/><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2.xml"/><Relationship Id="rId3" Type="http://schemas.openxmlformats.org/officeDocument/2006/relationships/image" Target="../media/image2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3.xml"/><Relationship Id="rId3" Type="http://schemas.openxmlformats.org/officeDocument/2006/relationships/image" Target="../media/image2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4.xml"/><Relationship Id="rId3" Type="http://schemas.openxmlformats.org/officeDocument/2006/relationships/image" Target="../media/image34.png"/><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5.xml"/><Relationship Id="rId3" Type="http://schemas.openxmlformats.org/officeDocument/2006/relationships/image" Target="../media/image3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6.xml"/><Relationship Id="rId3" Type="http://schemas.openxmlformats.org/officeDocument/2006/relationships/image" Target="../media/image25.png"/><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7.xml"/><Relationship Id="rId3" Type="http://schemas.openxmlformats.org/officeDocument/2006/relationships/image" Target="../media/image3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8.xml"/><Relationship Id="rId3" Type="http://schemas.openxmlformats.org/officeDocument/2006/relationships/image" Target="../media/image3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9.xml"/><Relationship Id="rId3" Type="http://schemas.openxmlformats.org/officeDocument/2006/relationships/image" Target="../media/image3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0.xml"/><Relationship Id="rId3" Type="http://schemas.openxmlformats.org/officeDocument/2006/relationships/image" Target="../media/image40.png"/><Relationship Id="rId4" Type="http://schemas.openxmlformats.org/officeDocument/2006/relationships/image" Target="../media/image4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1.xml"/><Relationship Id="rId3" Type="http://schemas.openxmlformats.org/officeDocument/2006/relationships/image" Target="../media/image45.png"/><Relationship Id="rId4" Type="http://schemas.openxmlformats.org/officeDocument/2006/relationships/image" Target="../media/image44.png"/></Relationships>
</file>

<file path=ppt/slides/_rels/slide32.xml.rels><?xml version="1.0" encoding="UTF-8" standalone="yes"?><Relationships xmlns="http://schemas.openxmlformats.org/package/2006/relationships"><Relationship Id="rId11" Type="http://schemas.openxmlformats.org/officeDocument/2006/relationships/image" Target="../media/image41.png"/><Relationship Id="rId10" Type="http://schemas.openxmlformats.org/officeDocument/2006/relationships/hyperlink" Target="https://www.ifixit.com/Parts/Google_Phone" TargetMode="External"/><Relationship Id="rId1" Type="http://schemas.openxmlformats.org/officeDocument/2006/relationships/slideLayout" Target="../slideLayouts/slideLayout9.xml"/><Relationship Id="rId2" Type="http://schemas.openxmlformats.org/officeDocument/2006/relationships/notesSlide" Target="../notesSlides/notesSlide32.xml"/><Relationship Id="rId3" Type="http://schemas.openxmlformats.org/officeDocument/2006/relationships/comments" Target="../comments/comment1.xml"/><Relationship Id="rId4" Type="http://schemas.openxmlformats.org/officeDocument/2006/relationships/hyperlink" Target="https://store.google.com/magazine/repaircenter" TargetMode="External"/><Relationship Id="rId9" Type="http://schemas.openxmlformats.org/officeDocument/2006/relationships/hyperlink" Target="https://www.phmsa.dot.gov/sites/phmsa.dot.gov/files/2023-03/DDR-brochure.pdf" TargetMode="External"/><Relationship Id="rId5" Type="http://schemas.openxmlformats.org/officeDocument/2006/relationships/hyperlink" Target="https://www.ifixit.com/Parts/Google_Phone" TargetMode="External"/><Relationship Id="rId6" Type="http://schemas.openxmlformats.org/officeDocument/2006/relationships/hyperlink" Target="https://www.phmsa.dot.gov/sites/phmsa.dot.gov/files/2023-03/DDR-brochure.pdf" TargetMode="External"/><Relationship Id="rId7" Type="http://schemas.openxmlformats.org/officeDocument/2006/relationships/hyperlink" Target="https://store.google.com/magazine/repaircenter" TargetMode="External"/><Relationship Id="rId8"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pic>
        <p:nvPicPr>
          <p:cNvPr id="323" name="Google Shape;323;p36"/>
          <p:cNvPicPr preferRelativeResize="0"/>
          <p:nvPr/>
        </p:nvPicPr>
        <p:blipFill>
          <a:blip r:embed="rId3">
            <a:alphaModFix/>
          </a:blip>
          <a:stretch>
            <a:fillRect/>
          </a:stretch>
        </p:blipFill>
        <p:spPr>
          <a:xfrm>
            <a:off x="4000499" y="0"/>
            <a:ext cx="5143501" cy="5143501"/>
          </a:xfrm>
          <a:prstGeom prst="rect">
            <a:avLst/>
          </a:prstGeom>
          <a:noFill/>
          <a:ln>
            <a:noFill/>
          </a:ln>
        </p:spPr>
      </p:pic>
      <p:grpSp>
        <p:nvGrpSpPr>
          <p:cNvPr id="324" name="Google Shape;324;p36"/>
          <p:cNvGrpSpPr/>
          <p:nvPr/>
        </p:nvGrpSpPr>
        <p:grpSpPr>
          <a:xfrm>
            <a:off x="456786" y="382027"/>
            <a:ext cx="322300" cy="321933"/>
            <a:chOff x="10696670" y="4114928"/>
            <a:chExt cx="643570" cy="642838"/>
          </a:xfrm>
        </p:grpSpPr>
        <p:sp>
          <p:nvSpPr>
            <p:cNvPr id="325" name="Google Shape;325;p36"/>
            <p:cNvSpPr/>
            <p:nvPr/>
          </p:nvSpPr>
          <p:spPr>
            <a:xfrm>
              <a:off x="11024701" y="4377500"/>
              <a:ext cx="315538" cy="302299"/>
            </a:xfrm>
            <a:custGeom>
              <a:rect b="b" l="l" r="r" t="t"/>
              <a:pathLst>
                <a:path extrusionOk="0" h="23954" w="25003">
                  <a:moveTo>
                    <a:pt x="0" y="0"/>
                  </a:moveTo>
                  <a:lnTo>
                    <a:pt x="0" y="9442"/>
                  </a:lnTo>
                  <a:lnTo>
                    <a:pt x="14337" y="9442"/>
                  </a:lnTo>
                  <a:lnTo>
                    <a:pt x="14162" y="10374"/>
                  </a:lnTo>
                  <a:lnTo>
                    <a:pt x="13871" y="11423"/>
                  </a:lnTo>
                  <a:lnTo>
                    <a:pt x="13405" y="12472"/>
                  </a:lnTo>
                  <a:lnTo>
                    <a:pt x="12880" y="13579"/>
                  </a:lnTo>
                  <a:lnTo>
                    <a:pt x="12123" y="14687"/>
                  </a:lnTo>
                  <a:lnTo>
                    <a:pt x="11715" y="15211"/>
                  </a:lnTo>
                  <a:lnTo>
                    <a:pt x="11248" y="15736"/>
                  </a:lnTo>
                  <a:lnTo>
                    <a:pt x="10782" y="16260"/>
                  </a:lnTo>
                  <a:lnTo>
                    <a:pt x="10199" y="16785"/>
                  </a:lnTo>
                  <a:lnTo>
                    <a:pt x="9616" y="17251"/>
                  </a:lnTo>
                  <a:lnTo>
                    <a:pt x="9034" y="17717"/>
                  </a:lnTo>
                  <a:lnTo>
                    <a:pt x="9034" y="23953"/>
                  </a:lnTo>
                  <a:lnTo>
                    <a:pt x="17251" y="23953"/>
                  </a:lnTo>
                  <a:lnTo>
                    <a:pt x="18125" y="23079"/>
                  </a:lnTo>
                  <a:lnTo>
                    <a:pt x="18941" y="22205"/>
                  </a:lnTo>
                  <a:lnTo>
                    <a:pt x="19757" y="21214"/>
                  </a:lnTo>
                  <a:lnTo>
                    <a:pt x="20515" y="20223"/>
                  </a:lnTo>
                  <a:lnTo>
                    <a:pt x="21214" y="19174"/>
                  </a:lnTo>
                  <a:lnTo>
                    <a:pt x="21797" y="18125"/>
                  </a:lnTo>
                  <a:lnTo>
                    <a:pt x="22380" y="17018"/>
                  </a:lnTo>
                  <a:lnTo>
                    <a:pt x="22963" y="15852"/>
                  </a:lnTo>
                  <a:lnTo>
                    <a:pt x="23429" y="14628"/>
                  </a:lnTo>
                  <a:lnTo>
                    <a:pt x="23837" y="13405"/>
                  </a:lnTo>
                  <a:lnTo>
                    <a:pt x="24187" y="12122"/>
                  </a:lnTo>
                  <a:lnTo>
                    <a:pt x="24478" y="10782"/>
                  </a:lnTo>
                  <a:lnTo>
                    <a:pt x="24653" y="9442"/>
                  </a:lnTo>
                  <a:lnTo>
                    <a:pt x="24828" y="8101"/>
                  </a:lnTo>
                  <a:lnTo>
                    <a:pt x="24944" y="6644"/>
                  </a:lnTo>
                  <a:lnTo>
                    <a:pt x="25003" y="5245"/>
                  </a:lnTo>
                  <a:lnTo>
                    <a:pt x="24944" y="3905"/>
                  </a:lnTo>
                  <a:lnTo>
                    <a:pt x="24886" y="2623"/>
                  </a:lnTo>
                  <a:lnTo>
                    <a:pt x="24653" y="1341"/>
                  </a:lnTo>
                  <a:lnTo>
                    <a:pt x="24420" y="0"/>
                  </a:lnTo>
                  <a:close/>
                </a:path>
              </a:pathLst>
            </a:custGeom>
            <a:solidFill>
              <a:srgbClr val="4285F4"/>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26" name="Google Shape;326;p36"/>
            <p:cNvSpPr/>
            <p:nvPr/>
          </p:nvSpPr>
          <p:spPr>
            <a:xfrm>
              <a:off x="10731968" y="4500318"/>
              <a:ext cx="510454" cy="257448"/>
            </a:xfrm>
            <a:custGeom>
              <a:rect b="b" l="l" r="r" t="t"/>
              <a:pathLst>
                <a:path extrusionOk="0" h="20400" w="40448">
                  <a:moveTo>
                    <a:pt x="0" y="1"/>
                  </a:moveTo>
                  <a:lnTo>
                    <a:pt x="0" y="6412"/>
                  </a:lnTo>
                  <a:lnTo>
                    <a:pt x="875" y="7985"/>
                  </a:lnTo>
                  <a:lnTo>
                    <a:pt x="1865" y="9442"/>
                  </a:lnTo>
                  <a:lnTo>
                    <a:pt x="2973" y="10899"/>
                  </a:lnTo>
                  <a:lnTo>
                    <a:pt x="4138" y="12182"/>
                  </a:lnTo>
                  <a:lnTo>
                    <a:pt x="5421" y="13464"/>
                  </a:lnTo>
                  <a:lnTo>
                    <a:pt x="6761" y="14629"/>
                  </a:lnTo>
                  <a:lnTo>
                    <a:pt x="8160" y="15678"/>
                  </a:lnTo>
                  <a:lnTo>
                    <a:pt x="9617" y="16611"/>
                  </a:lnTo>
                  <a:lnTo>
                    <a:pt x="11190" y="17485"/>
                  </a:lnTo>
                  <a:lnTo>
                    <a:pt x="12764" y="18243"/>
                  </a:lnTo>
                  <a:lnTo>
                    <a:pt x="14396" y="18884"/>
                  </a:lnTo>
                  <a:lnTo>
                    <a:pt x="16086" y="19408"/>
                  </a:lnTo>
                  <a:lnTo>
                    <a:pt x="17834" y="19875"/>
                  </a:lnTo>
                  <a:lnTo>
                    <a:pt x="19583" y="20166"/>
                  </a:lnTo>
                  <a:lnTo>
                    <a:pt x="21389" y="20341"/>
                  </a:lnTo>
                  <a:lnTo>
                    <a:pt x="23196" y="20399"/>
                  </a:lnTo>
                  <a:lnTo>
                    <a:pt x="24537" y="20399"/>
                  </a:lnTo>
                  <a:lnTo>
                    <a:pt x="25761" y="20282"/>
                  </a:lnTo>
                  <a:lnTo>
                    <a:pt x="27043" y="20166"/>
                  </a:lnTo>
                  <a:lnTo>
                    <a:pt x="28267" y="19991"/>
                  </a:lnTo>
                  <a:lnTo>
                    <a:pt x="29432" y="19758"/>
                  </a:lnTo>
                  <a:lnTo>
                    <a:pt x="30598" y="19467"/>
                  </a:lnTo>
                  <a:lnTo>
                    <a:pt x="31705" y="19175"/>
                  </a:lnTo>
                  <a:lnTo>
                    <a:pt x="32812" y="18767"/>
                  </a:lnTo>
                  <a:lnTo>
                    <a:pt x="33920" y="18359"/>
                  </a:lnTo>
                  <a:lnTo>
                    <a:pt x="34911" y="17893"/>
                  </a:lnTo>
                  <a:lnTo>
                    <a:pt x="35960" y="17368"/>
                  </a:lnTo>
                  <a:lnTo>
                    <a:pt x="36892" y="16844"/>
                  </a:lnTo>
                  <a:lnTo>
                    <a:pt x="37825" y="16261"/>
                  </a:lnTo>
                  <a:lnTo>
                    <a:pt x="38757" y="15620"/>
                  </a:lnTo>
                  <a:lnTo>
                    <a:pt x="39573" y="14921"/>
                  </a:lnTo>
                  <a:lnTo>
                    <a:pt x="40447" y="14221"/>
                  </a:lnTo>
                  <a:lnTo>
                    <a:pt x="32230" y="7985"/>
                  </a:lnTo>
                  <a:lnTo>
                    <a:pt x="31355" y="8568"/>
                  </a:lnTo>
                  <a:lnTo>
                    <a:pt x="30423" y="9034"/>
                  </a:lnTo>
                  <a:lnTo>
                    <a:pt x="29432" y="9501"/>
                  </a:lnTo>
                  <a:lnTo>
                    <a:pt x="28325" y="9850"/>
                  </a:lnTo>
                  <a:lnTo>
                    <a:pt x="27159" y="10142"/>
                  </a:lnTo>
                  <a:lnTo>
                    <a:pt x="25935" y="10375"/>
                  </a:lnTo>
                  <a:lnTo>
                    <a:pt x="24595" y="10550"/>
                  </a:lnTo>
                  <a:lnTo>
                    <a:pt x="21972" y="10550"/>
                  </a:lnTo>
                  <a:lnTo>
                    <a:pt x="20748" y="10375"/>
                  </a:lnTo>
                  <a:lnTo>
                    <a:pt x="19524" y="10142"/>
                  </a:lnTo>
                  <a:lnTo>
                    <a:pt x="18359" y="9792"/>
                  </a:lnTo>
                  <a:lnTo>
                    <a:pt x="17252" y="9384"/>
                  </a:lnTo>
                  <a:lnTo>
                    <a:pt x="16144" y="8918"/>
                  </a:lnTo>
                  <a:lnTo>
                    <a:pt x="15095" y="8335"/>
                  </a:lnTo>
                  <a:lnTo>
                    <a:pt x="14104" y="7636"/>
                  </a:lnTo>
                  <a:lnTo>
                    <a:pt x="13172" y="6936"/>
                  </a:lnTo>
                  <a:lnTo>
                    <a:pt x="12298" y="6120"/>
                  </a:lnTo>
                  <a:lnTo>
                    <a:pt x="11423" y="5246"/>
                  </a:lnTo>
                  <a:lnTo>
                    <a:pt x="10666" y="4314"/>
                  </a:lnTo>
                  <a:lnTo>
                    <a:pt x="10025" y="3323"/>
                  </a:lnTo>
                  <a:lnTo>
                    <a:pt x="9384" y="2274"/>
                  </a:lnTo>
                  <a:lnTo>
                    <a:pt x="8859" y="1167"/>
                  </a:lnTo>
                  <a:lnTo>
                    <a:pt x="8393" y="1"/>
                  </a:lnTo>
                  <a:close/>
                </a:path>
              </a:pathLst>
            </a:custGeom>
            <a:solidFill>
              <a:srgbClr val="34A853"/>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27" name="Google Shape;327;p36"/>
            <p:cNvSpPr/>
            <p:nvPr/>
          </p:nvSpPr>
          <p:spPr>
            <a:xfrm>
              <a:off x="10696670" y="4292176"/>
              <a:ext cx="141218" cy="288329"/>
            </a:xfrm>
            <a:custGeom>
              <a:rect b="b" l="l" r="r" t="t"/>
              <a:pathLst>
                <a:path extrusionOk="0" h="22847" w="11190">
                  <a:moveTo>
                    <a:pt x="2797" y="1"/>
                  </a:moveTo>
                  <a:lnTo>
                    <a:pt x="2156" y="1341"/>
                  </a:lnTo>
                  <a:lnTo>
                    <a:pt x="1574" y="2740"/>
                  </a:lnTo>
                  <a:lnTo>
                    <a:pt x="1107" y="4138"/>
                  </a:lnTo>
                  <a:lnTo>
                    <a:pt x="699" y="5595"/>
                  </a:lnTo>
                  <a:lnTo>
                    <a:pt x="408" y="6994"/>
                  </a:lnTo>
                  <a:lnTo>
                    <a:pt x="175" y="8451"/>
                  </a:lnTo>
                  <a:lnTo>
                    <a:pt x="58" y="9967"/>
                  </a:lnTo>
                  <a:lnTo>
                    <a:pt x="0" y="11424"/>
                  </a:lnTo>
                  <a:lnTo>
                    <a:pt x="58" y="12881"/>
                  </a:lnTo>
                  <a:lnTo>
                    <a:pt x="175" y="14338"/>
                  </a:lnTo>
                  <a:lnTo>
                    <a:pt x="408" y="15795"/>
                  </a:lnTo>
                  <a:lnTo>
                    <a:pt x="699" y="17252"/>
                  </a:lnTo>
                  <a:lnTo>
                    <a:pt x="1107" y="18709"/>
                  </a:lnTo>
                  <a:lnTo>
                    <a:pt x="1574" y="20107"/>
                  </a:lnTo>
                  <a:lnTo>
                    <a:pt x="2156" y="21506"/>
                  </a:lnTo>
                  <a:lnTo>
                    <a:pt x="2797" y="22846"/>
                  </a:lnTo>
                  <a:lnTo>
                    <a:pt x="11190" y="16436"/>
                  </a:lnTo>
                  <a:lnTo>
                    <a:pt x="10840" y="15212"/>
                  </a:lnTo>
                  <a:lnTo>
                    <a:pt x="10549" y="13930"/>
                  </a:lnTo>
                  <a:lnTo>
                    <a:pt x="10432" y="12706"/>
                  </a:lnTo>
                  <a:lnTo>
                    <a:pt x="10374" y="11424"/>
                  </a:lnTo>
                  <a:lnTo>
                    <a:pt x="10432" y="10141"/>
                  </a:lnTo>
                  <a:lnTo>
                    <a:pt x="10549" y="8859"/>
                  </a:lnTo>
                  <a:lnTo>
                    <a:pt x="10840" y="7635"/>
                  </a:lnTo>
                  <a:lnTo>
                    <a:pt x="11190" y="6411"/>
                  </a:lnTo>
                  <a:lnTo>
                    <a:pt x="11190" y="1"/>
                  </a:lnTo>
                  <a:close/>
                </a:path>
              </a:pathLst>
            </a:custGeom>
            <a:solidFill>
              <a:srgbClr val="FBBC04"/>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28" name="Google Shape;328;p36"/>
            <p:cNvSpPr/>
            <p:nvPr/>
          </p:nvSpPr>
          <p:spPr>
            <a:xfrm>
              <a:off x="10731968" y="4114928"/>
              <a:ext cx="511918" cy="258167"/>
            </a:xfrm>
            <a:custGeom>
              <a:rect b="b" l="l" r="r" t="t"/>
              <a:pathLst>
                <a:path extrusionOk="0" h="20457" w="40564">
                  <a:moveTo>
                    <a:pt x="23196" y="0"/>
                  </a:moveTo>
                  <a:lnTo>
                    <a:pt x="21389" y="58"/>
                  </a:lnTo>
                  <a:lnTo>
                    <a:pt x="19583" y="233"/>
                  </a:lnTo>
                  <a:lnTo>
                    <a:pt x="17834" y="525"/>
                  </a:lnTo>
                  <a:lnTo>
                    <a:pt x="16086" y="932"/>
                  </a:lnTo>
                  <a:lnTo>
                    <a:pt x="14396" y="1457"/>
                  </a:lnTo>
                  <a:lnTo>
                    <a:pt x="12764" y="2156"/>
                  </a:lnTo>
                  <a:lnTo>
                    <a:pt x="11190" y="2856"/>
                  </a:lnTo>
                  <a:lnTo>
                    <a:pt x="9617" y="3730"/>
                  </a:lnTo>
                  <a:lnTo>
                    <a:pt x="8160" y="4721"/>
                  </a:lnTo>
                  <a:lnTo>
                    <a:pt x="6761" y="5770"/>
                  </a:lnTo>
                  <a:lnTo>
                    <a:pt x="5421" y="6935"/>
                  </a:lnTo>
                  <a:lnTo>
                    <a:pt x="4138" y="8159"/>
                  </a:lnTo>
                  <a:lnTo>
                    <a:pt x="2973" y="9500"/>
                  </a:lnTo>
                  <a:lnTo>
                    <a:pt x="1865" y="10957"/>
                  </a:lnTo>
                  <a:lnTo>
                    <a:pt x="875" y="12472"/>
                  </a:lnTo>
                  <a:lnTo>
                    <a:pt x="0" y="14046"/>
                  </a:lnTo>
                  <a:lnTo>
                    <a:pt x="8393" y="20456"/>
                  </a:lnTo>
                  <a:lnTo>
                    <a:pt x="8859" y="19291"/>
                  </a:lnTo>
                  <a:lnTo>
                    <a:pt x="9384" y="18183"/>
                  </a:lnTo>
                  <a:lnTo>
                    <a:pt x="10025" y="17076"/>
                  </a:lnTo>
                  <a:lnTo>
                    <a:pt x="10666" y="16085"/>
                  </a:lnTo>
                  <a:lnTo>
                    <a:pt x="11423" y="15153"/>
                  </a:lnTo>
                  <a:lnTo>
                    <a:pt x="12298" y="14279"/>
                  </a:lnTo>
                  <a:lnTo>
                    <a:pt x="13172" y="13521"/>
                  </a:lnTo>
                  <a:lnTo>
                    <a:pt x="14104" y="12763"/>
                  </a:lnTo>
                  <a:lnTo>
                    <a:pt x="15095" y="12122"/>
                  </a:lnTo>
                  <a:lnTo>
                    <a:pt x="16144" y="11540"/>
                  </a:lnTo>
                  <a:lnTo>
                    <a:pt x="17252" y="11015"/>
                  </a:lnTo>
                  <a:lnTo>
                    <a:pt x="18359" y="10607"/>
                  </a:lnTo>
                  <a:lnTo>
                    <a:pt x="19524" y="10257"/>
                  </a:lnTo>
                  <a:lnTo>
                    <a:pt x="20748" y="10024"/>
                  </a:lnTo>
                  <a:lnTo>
                    <a:pt x="21972" y="9908"/>
                  </a:lnTo>
                  <a:lnTo>
                    <a:pt x="23196" y="9849"/>
                  </a:lnTo>
                  <a:lnTo>
                    <a:pt x="24129" y="9849"/>
                  </a:lnTo>
                  <a:lnTo>
                    <a:pt x="24945" y="9966"/>
                  </a:lnTo>
                  <a:lnTo>
                    <a:pt x="25761" y="10024"/>
                  </a:lnTo>
                  <a:lnTo>
                    <a:pt x="26576" y="10199"/>
                  </a:lnTo>
                  <a:lnTo>
                    <a:pt x="27334" y="10374"/>
                  </a:lnTo>
                  <a:lnTo>
                    <a:pt x="28033" y="10607"/>
                  </a:lnTo>
                  <a:lnTo>
                    <a:pt x="28733" y="10840"/>
                  </a:lnTo>
                  <a:lnTo>
                    <a:pt x="29374" y="11073"/>
                  </a:lnTo>
                  <a:lnTo>
                    <a:pt x="30540" y="11656"/>
                  </a:lnTo>
                  <a:lnTo>
                    <a:pt x="31589" y="12297"/>
                  </a:lnTo>
                  <a:lnTo>
                    <a:pt x="32463" y="12997"/>
                  </a:lnTo>
                  <a:lnTo>
                    <a:pt x="33220" y="13638"/>
                  </a:lnTo>
                  <a:lnTo>
                    <a:pt x="40564" y="6644"/>
                  </a:lnTo>
                  <a:lnTo>
                    <a:pt x="39748" y="5886"/>
                  </a:lnTo>
                  <a:lnTo>
                    <a:pt x="38815" y="5187"/>
                  </a:lnTo>
                  <a:lnTo>
                    <a:pt x="37941" y="4488"/>
                  </a:lnTo>
                  <a:lnTo>
                    <a:pt x="36950" y="3847"/>
                  </a:lnTo>
                  <a:lnTo>
                    <a:pt x="35960" y="3264"/>
                  </a:lnTo>
                  <a:lnTo>
                    <a:pt x="34969" y="2739"/>
                  </a:lnTo>
                  <a:lnTo>
                    <a:pt x="33920" y="2215"/>
                  </a:lnTo>
                  <a:lnTo>
                    <a:pt x="32871" y="1748"/>
                  </a:lnTo>
                  <a:lnTo>
                    <a:pt x="31763" y="1340"/>
                  </a:lnTo>
                  <a:lnTo>
                    <a:pt x="30598" y="991"/>
                  </a:lnTo>
                  <a:lnTo>
                    <a:pt x="29432" y="699"/>
                  </a:lnTo>
                  <a:lnTo>
                    <a:pt x="28267" y="466"/>
                  </a:lnTo>
                  <a:lnTo>
                    <a:pt x="27043" y="233"/>
                  </a:lnTo>
                  <a:lnTo>
                    <a:pt x="25761" y="117"/>
                  </a:lnTo>
                  <a:lnTo>
                    <a:pt x="24537" y="0"/>
                  </a:lnTo>
                  <a:close/>
                </a:path>
              </a:pathLst>
            </a:custGeom>
            <a:solidFill>
              <a:srgbClr val="EA4335"/>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grpSp>
      <p:sp>
        <p:nvSpPr>
          <p:cNvPr id="329" name="Google Shape;329;p36"/>
          <p:cNvSpPr txBox="1"/>
          <p:nvPr/>
        </p:nvSpPr>
        <p:spPr>
          <a:xfrm>
            <a:off x="1306478" y="2205575"/>
            <a:ext cx="3356400" cy="2222400"/>
          </a:xfrm>
          <a:prstGeom prst="rect">
            <a:avLst/>
          </a:prstGeom>
          <a:noFill/>
          <a:ln>
            <a:noFill/>
          </a:ln>
        </p:spPr>
        <p:txBody>
          <a:bodyPr anchorCtr="0" anchor="t" bIns="0" lIns="0" spcFirstLastPara="1" rIns="0" wrap="square" tIns="0">
            <a:noAutofit/>
          </a:bodyPr>
          <a:lstStyle/>
          <a:p>
            <a:pPr indent="0" lvl="0" marL="0" rtl="0" algn="l">
              <a:lnSpc>
                <a:spcPct val="70000"/>
              </a:lnSpc>
              <a:spcBef>
                <a:spcPts val="0"/>
              </a:spcBef>
              <a:spcAft>
                <a:spcPts val="0"/>
              </a:spcAft>
              <a:buNone/>
            </a:pPr>
            <a:r>
              <a:rPr lang="en-US" sz="4900">
                <a:solidFill>
                  <a:schemeClr val="accent3"/>
                </a:solidFill>
                <a:latin typeface="Google Sans Medium"/>
                <a:ea typeface="Google Sans Medium"/>
                <a:cs typeface="Google Sans Medium"/>
                <a:sym typeface="Google Sans Medium"/>
              </a:rPr>
              <a:t>Pixel 9</a:t>
            </a:r>
            <a:endParaRPr sz="4900">
              <a:solidFill>
                <a:schemeClr val="accent3"/>
              </a:solidFill>
              <a:latin typeface="Google Sans Medium"/>
              <a:ea typeface="Google Sans Medium"/>
              <a:cs typeface="Google Sans Medium"/>
              <a:sym typeface="Google Sans Medium"/>
            </a:endParaRPr>
          </a:p>
          <a:p>
            <a:pPr indent="0" lvl="0" marL="0" rtl="0" algn="l">
              <a:lnSpc>
                <a:spcPct val="70000"/>
              </a:lnSpc>
              <a:spcBef>
                <a:spcPts val="0"/>
              </a:spcBef>
              <a:spcAft>
                <a:spcPts val="0"/>
              </a:spcAft>
              <a:buNone/>
            </a:pPr>
            <a:r>
              <a:rPr lang="en-US" sz="4900">
                <a:solidFill>
                  <a:srgbClr val="282A2E"/>
                </a:solidFill>
                <a:latin typeface="Google Sans Medium"/>
                <a:ea typeface="Google Sans Medium"/>
                <a:cs typeface="Google Sans Medium"/>
                <a:sym typeface="Google Sans Medium"/>
              </a:rPr>
              <a:t>Recycling Guide</a:t>
            </a:r>
            <a:endParaRPr sz="4900">
              <a:solidFill>
                <a:srgbClr val="282A2E"/>
              </a:solidFill>
              <a:latin typeface="Google Sans Medium"/>
              <a:ea typeface="Google Sans Medium"/>
              <a:cs typeface="Google Sans Medium"/>
              <a:sym typeface="Google Sans Medium"/>
            </a:endParaRPr>
          </a:p>
        </p:txBody>
      </p:sp>
      <p:sp>
        <p:nvSpPr>
          <p:cNvPr id="330" name="Google Shape;330;p36"/>
          <p:cNvSpPr txBox="1"/>
          <p:nvPr/>
        </p:nvSpPr>
        <p:spPr>
          <a:xfrm>
            <a:off x="457203" y="4564544"/>
            <a:ext cx="19407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1000">
                <a:solidFill>
                  <a:srgbClr val="282A2E"/>
                </a:solidFill>
                <a:latin typeface="Google Sans Medium"/>
                <a:ea typeface="Google Sans Medium"/>
                <a:cs typeface="Google Sans Medium"/>
                <a:sym typeface="Google Sans Medium"/>
              </a:rPr>
              <a:t>Version 1.0</a:t>
            </a:r>
            <a:endParaRPr sz="1000">
              <a:solidFill>
                <a:srgbClr val="282A2E"/>
              </a:solidFill>
              <a:latin typeface="Google Sans Medium"/>
              <a:ea typeface="Google Sans Medium"/>
              <a:cs typeface="Google Sans Medium"/>
              <a:sym typeface="Google Sans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noFill/>
      </p:bgPr>
    </p:bg>
    <p:spTree>
      <p:nvGrpSpPr>
        <p:cNvPr id="334" name="Shape 334"/>
        <p:cNvGrpSpPr/>
        <p:nvPr/>
      </p:nvGrpSpPr>
      <p:grpSpPr>
        <a:xfrm>
          <a:off x="0" y="0"/>
          <a:ext cx="0" cy="0"/>
          <a:chOff x="0" y="0"/>
          <a:chExt cx="0" cy="0"/>
        </a:xfrm>
      </p:grpSpPr>
      <p:sp>
        <p:nvSpPr>
          <p:cNvPr id="335" name="Google Shape;335;p37"/>
          <p:cNvSpPr/>
          <p:nvPr/>
        </p:nvSpPr>
        <p:spPr>
          <a:xfrm>
            <a:off x="2899203" y="3141734"/>
            <a:ext cx="5787900" cy="1517700"/>
          </a:xfrm>
          <a:prstGeom prst="roundRect">
            <a:avLst>
              <a:gd fmla="val 8999"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336" name="Google Shape;336;p37"/>
          <p:cNvSpPr/>
          <p:nvPr/>
        </p:nvSpPr>
        <p:spPr>
          <a:xfrm>
            <a:off x="2899203" y="543266"/>
            <a:ext cx="5787900" cy="23715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337" name="Google Shape;337;p37"/>
          <p:cNvSpPr txBox="1"/>
          <p:nvPr/>
        </p:nvSpPr>
        <p:spPr>
          <a:xfrm>
            <a:off x="457203" y="571500"/>
            <a:ext cx="1944600" cy="802200"/>
          </a:xfrm>
          <a:prstGeom prst="rect">
            <a:avLst/>
          </a:prstGeom>
          <a:noFill/>
          <a:ln>
            <a:noFill/>
          </a:ln>
        </p:spPr>
        <p:txBody>
          <a:bodyPr anchorCtr="0" anchor="t" bIns="0" lIns="0" spcFirstLastPara="1" rIns="0" wrap="square" tIns="12375">
            <a:spAutoFit/>
          </a:bodyPr>
          <a:lstStyle/>
          <a:p>
            <a:pPr indent="0" lvl="0" marL="12700" marR="0" rtl="0" algn="l">
              <a:lnSpc>
                <a:spcPct val="90000"/>
              </a:lnSpc>
              <a:spcBef>
                <a:spcPts val="0"/>
              </a:spcBef>
              <a:spcAft>
                <a:spcPts val="0"/>
              </a:spcAft>
              <a:buClr>
                <a:srgbClr val="000000"/>
              </a:buClr>
              <a:buSzPts val="1200"/>
              <a:buFont typeface="Arial"/>
              <a:buNone/>
            </a:pPr>
            <a:r>
              <a:rPr i="0" lang="en-US" sz="1900" u="none" cap="none" strike="noStrike">
                <a:solidFill>
                  <a:schemeClr val="dk1"/>
                </a:solidFill>
                <a:latin typeface="Google Sans SemiBold"/>
                <a:ea typeface="Google Sans SemiBold"/>
                <a:cs typeface="Google Sans SemiBold"/>
                <a:sym typeface="Google Sans SemiBold"/>
              </a:rPr>
              <a:t>Environmental</a:t>
            </a:r>
            <a:br>
              <a:rPr lang="en-US" sz="1900">
                <a:solidFill>
                  <a:schemeClr val="dk1"/>
                </a:solidFill>
                <a:latin typeface="Google Sans SemiBold"/>
                <a:ea typeface="Google Sans SemiBold"/>
                <a:cs typeface="Google Sans SemiBold"/>
                <a:sym typeface="Google Sans SemiBold"/>
              </a:rPr>
            </a:br>
            <a:r>
              <a:rPr i="0" lang="en-US" sz="1900" u="none" cap="none" strike="noStrike">
                <a:solidFill>
                  <a:schemeClr val="dk1"/>
                </a:solidFill>
                <a:latin typeface="Google Sans SemiBold"/>
                <a:ea typeface="Google Sans SemiBold"/>
                <a:cs typeface="Google Sans SemiBold"/>
                <a:sym typeface="Google Sans SemiBold"/>
              </a:rPr>
              <a:t>sustainability</a:t>
            </a:r>
            <a:r>
              <a:rPr lang="en-US" sz="1900">
                <a:solidFill>
                  <a:schemeClr val="dk1"/>
                </a:solidFill>
                <a:latin typeface="Google Sans SemiBold"/>
                <a:ea typeface="Google Sans SemiBold"/>
                <a:cs typeface="Google Sans SemiBold"/>
                <a:sym typeface="Google Sans SemiBold"/>
              </a:rPr>
              <a:t> </a:t>
            </a:r>
            <a:r>
              <a:rPr i="0" lang="en-US" sz="1900" u="none" cap="none" strike="noStrike">
                <a:solidFill>
                  <a:schemeClr val="dk1"/>
                </a:solidFill>
                <a:latin typeface="Google Sans SemiBold"/>
                <a:ea typeface="Google Sans SemiBold"/>
                <a:cs typeface="Google Sans SemiBold"/>
                <a:sym typeface="Google Sans SemiBold"/>
              </a:rPr>
              <a:t>at Google</a:t>
            </a:r>
            <a:endParaRPr i="0" sz="1900" u="none" cap="none" strike="noStrike">
              <a:solidFill>
                <a:schemeClr val="dk1"/>
              </a:solidFill>
              <a:latin typeface="Google Sans SemiBold"/>
              <a:ea typeface="Google Sans SemiBold"/>
              <a:cs typeface="Google Sans SemiBold"/>
              <a:sym typeface="Google Sans SemiBold"/>
            </a:endParaRPr>
          </a:p>
        </p:txBody>
      </p:sp>
      <p:sp>
        <p:nvSpPr>
          <p:cNvPr id="338" name="Google Shape;338;p37"/>
          <p:cNvSpPr txBox="1"/>
          <p:nvPr/>
        </p:nvSpPr>
        <p:spPr>
          <a:xfrm>
            <a:off x="457203" y="3198594"/>
            <a:ext cx="1861800" cy="538800"/>
          </a:xfrm>
          <a:prstGeom prst="rect">
            <a:avLst/>
          </a:prstGeom>
          <a:noFill/>
          <a:ln>
            <a:noFill/>
          </a:ln>
        </p:spPr>
        <p:txBody>
          <a:bodyPr anchorCtr="0" anchor="t" bIns="0" lIns="0" spcFirstLastPara="1" rIns="0" wrap="square" tIns="12375">
            <a:spAutoFit/>
          </a:bodyPr>
          <a:lstStyle/>
          <a:p>
            <a:pPr indent="0" lvl="0" marL="12700" marR="0" rtl="0" algn="l">
              <a:lnSpc>
                <a:spcPct val="90000"/>
              </a:lnSpc>
              <a:spcBef>
                <a:spcPts val="0"/>
              </a:spcBef>
              <a:spcAft>
                <a:spcPts val="0"/>
              </a:spcAft>
              <a:buClr>
                <a:srgbClr val="000000"/>
              </a:buClr>
              <a:buSzPts val="1200"/>
              <a:buFont typeface="Arial"/>
              <a:buNone/>
            </a:pPr>
            <a:r>
              <a:rPr lang="en-US" sz="1900">
                <a:solidFill>
                  <a:schemeClr val="dk1"/>
                </a:solidFill>
                <a:latin typeface="Google Sans SemiBold"/>
                <a:ea typeface="Google Sans SemiBold"/>
                <a:cs typeface="Google Sans SemiBold"/>
                <a:sym typeface="Google Sans SemiBold"/>
              </a:rPr>
              <a:t>Who is this Guide for?</a:t>
            </a:r>
            <a:endParaRPr i="0" sz="1900" u="none" cap="none" strike="noStrike">
              <a:solidFill>
                <a:schemeClr val="dk1"/>
              </a:solidFill>
              <a:latin typeface="Google Sans SemiBold"/>
              <a:ea typeface="Google Sans SemiBold"/>
              <a:cs typeface="Google Sans SemiBold"/>
              <a:sym typeface="Google Sans SemiBold"/>
            </a:endParaRPr>
          </a:p>
        </p:txBody>
      </p:sp>
      <p:sp>
        <p:nvSpPr>
          <p:cNvPr id="339" name="Google Shape;339;p37"/>
          <p:cNvSpPr txBox="1"/>
          <p:nvPr/>
        </p:nvSpPr>
        <p:spPr>
          <a:xfrm>
            <a:off x="3238211" y="861250"/>
            <a:ext cx="5196900" cy="1167000"/>
          </a:xfrm>
          <a:prstGeom prst="rect">
            <a:avLst/>
          </a:prstGeom>
          <a:noFill/>
          <a:ln>
            <a:noFill/>
          </a:ln>
        </p:spPr>
        <p:txBody>
          <a:bodyPr anchorCtr="0" anchor="t" bIns="0" lIns="0" spcFirstLastPara="1" rIns="0" wrap="square" tIns="12375">
            <a:spAutoFit/>
          </a:bodyPr>
          <a:lstStyle/>
          <a:p>
            <a:pPr indent="0" lvl="0" marL="12700" marR="165100" rtl="0" algn="l">
              <a:lnSpc>
                <a:spcPct val="100000"/>
              </a:lnSpc>
              <a:spcBef>
                <a:spcPts val="0"/>
              </a:spcBef>
              <a:spcAft>
                <a:spcPts val="0"/>
              </a:spcAft>
              <a:buClr>
                <a:srgbClr val="000000"/>
              </a:buClr>
              <a:buSzPts val="1200"/>
              <a:buFont typeface="Arial"/>
              <a:buNone/>
            </a:pPr>
            <a:r>
              <a:rPr i="0" lang="en-US" sz="1000" u="none" cap="none" strike="noStrike">
                <a:solidFill>
                  <a:schemeClr val="dk1"/>
                </a:solidFill>
                <a:latin typeface="Google Sans SemiBold"/>
                <a:ea typeface="Google Sans SemiBold"/>
                <a:cs typeface="Google Sans SemiBold"/>
                <a:sym typeface="Google Sans SemiBold"/>
              </a:rPr>
              <a:t>At Google, operating i</a:t>
            </a:r>
            <a:r>
              <a:rPr i="0" lang="en-US" sz="1000" u="none" cap="none" strike="noStrike">
                <a:solidFill>
                  <a:schemeClr val="dk1"/>
                </a:solidFill>
                <a:latin typeface="Google Sans SemiBold"/>
                <a:ea typeface="Google Sans SemiBold"/>
                <a:cs typeface="Google Sans SemiBold"/>
                <a:sym typeface="Google Sans SemiBold"/>
              </a:rPr>
              <a:t>n an environmentally sustainable way</a:t>
            </a:r>
            <a:r>
              <a:rPr lang="en-US" sz="1000">
                <a:solidFill>
                  <a:schemeClr val="dk1"/>
                </a:solidFill>
                <a:latin typeface="Google Sans SemiBold"/>
                <a:ea typeface="Google Sans SemiBold"/>
                <a:cs typeface="Google Sans SemiBold"/>
                <a:sym typeface="Google Sans SemiBold"/>
              </a:rPr>
              <a:t> </a:t>
            </a:r>
            <a:r>
              <a:rPr i="0" lang="en-US" sz="1000" u="none" cap="none" strike="noStrike">
                <a:solidFill>
                  <a:schemeClr val="dk1"/>
                </a:solidFill>
                <a:latin typeface="Google Sans SemiBold"/>
                <a:ea typeface="Google Sans SemiBold"/>
                <a:cs typeface="Google Sans SemiBold"/>
                <a:sym typeface="Google Sans SemiBold"/>
              </a:rPr>
              <a:t>has been a core value from </a:t>
            </a:r>
            <a:r>
              <a:rPr lang="en-US" sz="1000">
                <a:solidFill>
                  <a:schemeClr val="dk1"/>
                </a:solidFill>
                <a:latin typeface="Google Sans SemiBold"/>
                <a:ea typeface="Google Sans SemiBold"/>
                <a:cs typeface="Google Sans SemiBold"/>
                <a:sym typeface="Google Sans SemiBold"/>
              </a:rPr>
              <a:t>our</a:t>
            </a:r>
            <a:r>
              <a:rPr i="0" lang="en-US" sz="1000" u="none" cap="none" strike="noStrike">
                <a:solidFill>
                  <a:schemeClr val="dk1"/>
                </a:solidFill>
                <a:latin typeface="Google Sans SemiBold"/>
                <a:ea typeface="Google Sans SemiBold"/>
                <a:cs typeface="Google Sans SemiBold"/>
                <a:sym typeface="Google Sans SemiBold"/>
              </a:rPr>
              <a:t> beginnin</a:t>
            </a:r>
            <a:r>
              <a:rPr i="0" lang="en-US" sz="1000" u="none" cap="none" strike="noStrike">
                <a:solidFill>
                  <a:schemeClr val="dk1"/>
                </a:solidFill>
                <a:latin typeface="Google Sans SemiBold"/>
                <a:ea typeface="Google Sans SemiBold"/>
                <a:cs typeface="Google Sans SemiBold"/>
                <a:sym typeface="Google Sans SemiBold"/>
              </a:rPr>
              <a:t>g</a:t>
            </a:r>
            <a:r>
              <a:rPr i="0" lang="en-US" sz="1000" u="none" cap="none" strike="noStrike">
                <a:solidFill>
                  <a:schemeClr val="dk1"/>
                </a:solidFill>
                <a:latin typeface="Google Sans"/>
                <a:ea typeface="Google Sans"/>
                <a:cs typeface="Google Sans"/>
                <a:sym typeface="Google Sans"/>
              </a:rPr>
              <a:t>.</a:t>
            </a:r>
            <a:endParaRPr sz="1000">
              <a:solidFill>
                <a:schemeClr val="dk1"/>
              </a:solidFill>
              <a:latin typeface="Google Sans"/>
              <a:ea typeface="Google Sans"/>
              <a:cs typeface="Google Sans"/>
              <a:sym typeface="Google Sans"/>
            </a:endParaRPr>
          </a:p>
          <a:p>
            <a:pPr indent="0" lvl="0" marL="12700" marR="165100" rtl="0" algn="l">
              <a:lnSpc>
                <a:spcPct val="100000"/>
              </a:lnSpc>
              <a:spcBef>
                <a:spcPts val="600"/>
              </a:spcBef>
              <a:spcAft>
                <a:spcPts val="0"/>
              </a:spcAft>
              <a:buClr>
                <a:srgbClr val="000000"/>
              </a:buClr>
              <a:buSzPts val="1200"/>
              <a:buFont typeface="Arial"/>
              <a:buNone/>
            </a:pPr>
            <a:r>
              <a:rPr i="0" lang="en-US" sz="1000" u="none" cap="none" strike="noStrike">
                <a:solidFill>
                  <a:schemeClr val="dk1"/>
                </a:solidFill>
                <a:latin typeface="Google Sans"/>
                <a:ea typeface="Google Sans"/>
                <a:cs typeface="Google Sans"/>
                <a:sym typeface="Google Sans"/>
              </a:rPr>
              <a:t>As our business has</a:t>
            </a:r>
            <a:r>
              <a:rPr lang="en-US" sz="1000">
                <a:solidFill>
                  <a:schemeClr val="dk1"/>
                </a:solidFill>
                <a:latin typeface="Google Sans"/>
                <a:ea typeface="Google Sans"/>
                <a:cs typeface="Google Sans"/>
                <a:sym typeface="Google Sans"/>
              </a:rPr>
              <a:t> </a:t>
            </a:r>
            <a:r>
              <a:rPr i="0" lang="en-US" sz="1000" u="none" cap="none" strike="noStrike">
                <a:solidFill>
                  <a:schemeClr val="dk1"/>
                </a:solidFill>
                <a:latin typeface="Google Sans"/>
                <a:ea typeface="Google Sans"/>
                <a:cs typeface="Google Sans"/>
                <a:sym typeface="Google Sans"/>
              </a:rPr>
              <a:t>evolv</a:t>
            </a:r>
            <a:r>
              <a:rPr i="0" lang="en-US" sz="1000" u="none" cap="none" strike="noStrike">
                <a:solidFill>
                  <a:schemeClr val="dk1"/>
                </a:solidFill>
                <a:latin typeface="Google Sans"/>
                <a:ea typeface="Google Sans"/>
                <a:cs typeface="Google Sans"/>
                <a:sym typeface="Google Sans"/>
              </a:rPr>
              <a:t>ed to inclu</a:t>
            </a:r>
            <a:r>
              <a:rPr i="0" lang="en-US" sz="1000" u="none" cap="none" strike="noStrike">
                <a:solidFill>
                  <a:schemeClr val="dk1"/>
                </a:solidFill>
                <a:latin typeface="Google Sans"/>
                <a:ea typeface="Google Sans"/>
                <a:cs typeface="Google Sans"/>
                <a:sym typeface="Google Sans"/>
              </a:rPr>
              <a:t>de the manufacturing of electronic products, we’ve continually expanded our efforts to improve each product’s</a:t>
            </a:r>
            <a:r>
              <a:rPr lang="en-US" sz="1000">
                <a:solidFill>
                  <a:schemeClr val="dk1"/>
                </a:solidFill>
                <a:latin typeface="Google Sans"/>
                <a:ea typeface="Google Sans"/>
                <a:cs typeface="Google Sans"/>
                <a:sym typeface="Google Sans"/>
              </a:rPr>
              <a:t> </a:t>
            </a:r>
            <a:r>
              <a:rPr i="0" lang="en-US" sz="1000" u="none" cap="none" strike="noStrike">
                <a:solidFill>
                  <a:schemeClr val="dk1"/>
                </a:solidFill>
                <a:latin typeface="Google Sans"/>
                <a:ea typeface="Google Sans"/>
                <a:cs typeface="Google Sans"/>
                <a:sym typeface="Google Sans"/>
              </a:rPr>
              <a:t>environmental performance and minimize Google’s impact on</a:t>
            </a:r>
            <a:r>
              <a:rPr lang="en-US" sz="1000">
                <a:solidFill>
                  <a:schemeClr val="dk1"/>
                </a:solidFill>
                <a:latin typeface="Google Sans"/>
                <a:ea typeface="Google Sans"/>
                <a:cs typeface="Google Sans"/>
                <a:sym typeface="Google Sans"/>
              </a:rPr>
              <a:t> </a:t>
            </a:r>
            <a:r>
              <a:rPr i="0" lang="en-US" sz="1000" u="none" cap="none" strike="noStrike">
                <a:solidFill>
                  <a:schemeClr val="dk1"/>
                </a:solidFill>
                <a:latin typeface="Google Sans"/>
                <a:ea typeface="Google Sans"/>
                <a:cs typeface="Google Sans"/>
                <a:sym typeface="Google Sans"/>
              </a:rPr>
              <a:t>the world around us.</a:t>
            </a:r>
            <a:endParaRPr sz="1000">
              <a:solidFill>
                <a:schemeClr val="dk1"/>
              </a:solidFill>
              <a:latin typeface="Google Sans"/>
              <a:ea typeface="Google Sans"/>
              <a:cs typeface="Google Sans"/>
              <a:sym typeface="Google Sans"/>
            </a:endParaRPr>
          </a:p>
          <a:p>
            <a:pPr indent="0" lvl="0" marL="12700" marR="165100" rtl="0" algn="l">
              <a:lnSpc>
                <a:spcPct val="100000"/>
              </a:lnSpc>
              <a:spcBef>
                <a:spcPts val="0"/>
              </a:spcBef>
              <a:spcAft>
                <a:spcPts val="0"/>
              </a:spcAft>
              <a:buClr>
                <a:srgbClr val="000000"/>
              </a:buClr>
              <a:buSzPts val="1200"/>
              <a:buFont typeface="Arial"/>
              <a:buNone/>
            </a:pPr>
            <a:r>
              <a:t/>
            </a:r>
            <a:endParaRPr sz="1000">
              <a:solidFill>
                <a:schemeClr val="dk1"/>
              </a:solidFill>
              <a:latin typeface="Google Sans"/>
              <a:ea typeface="Google Sans"/>
              <a:cs typeface="Google Sans"/>
              <a:sym typeface="Google Sans"/>
            </a:endParaRPr>
          </a:p>
          <a:p>
            <a:pPr indent="0" lvl="0" marL="12700" marR="165100" rtl="0" algn="l">
              <a:lnSpc>
                <a:spcPct val="100000"/>
              </a:lnSpc>
              <a:spcBef>
                <a:spcPts val="0"/>
              </a:spcBef>
              <a:spcAft>
                <a:spcPts val="0"/>
              </a:spcAft>
              <a:buClr>
                <a:schemeClr val="dk1"/>
              </a:buClr>
              <a:buSzPts val="1200"/>
              <a:buFont typeface="Arial"/>
              <a:buNone/>
            </a:pPr>
            <a:r>
              <a:rPr lang="en-US" sz="1000">
                <a:solidFill>
                  <a:schemeClr val="dk1"/>
                </a:solidFill>
                <a:latin typeface="Google Sans"/>
                <a:ea typeface="Google Sans"/>
                <a:cs typeface="Google Sans"/>
                <a:sym typeface="Google Sans"/>
              </a:rPr>
              <a:t>This report details how recyclers can disassemble the Pixel 9 to recover raw materials. </a:t>
            </a:r>
            <a:endParaRPr sz="1000">
              <a:solidFill>
                <a:schemeClr val="dk1"/>
              </a:solidFill>
              <a:latin typeface="Google Sans"/>
              <a:ea typeface="Google Sans"/>
              <a:cs typeface="Google Sans"/>
              <a:sym typeface="Google Sans"/>
            </a:endParaRPr>
          </a:p>
        </p:txBody>
      </p:sp>
      <p:sp>
        <p:nvSpPr>
          <p:cNvPr id="340" name="Google Shape;340;p37"/>
          <p:cNvSpPr txBox="1"/>
          <p:nvPr/>
        </p:nvSpPr>
        <p:spPr>
          <a:xfrm>
            <a:off x="3238211" y="3393969"/>
            <a:ext cx="5196900" cy="936000"/>
          </a:xfrm>
          <a:prstGeom prst="rect">
            <a:avLst/>
          </a:prstGeom>
          <a:noFill/>
          <a:ln>
            <a:noFill/>
          </a:ln>
        </p:spPr>
        <p:txBody>
          <a:bodyPr anchorCtr="0" anchor="t" bIns="0" lIns="0" spcFirstLastPara="1" rIns="0" wrap="square" tIns="12375">
            <a:spAutoFit/>
          </a:bodyPr>
          <a:lstStyle/>
          <a:p>
            <a:pPr indent="0" lvl="0" marL="12700" marR="165100" rtl="0" algn="l">
              <a:lnSpc>
                <a:spcPct val="100000"/>
              </a:lnSpc>
              <a:spcBef>
                <a:spcPts val="0"/>
              </a:spcBef>
              <a:spcAft>
                <a:spcPts val="0"/>
              </a:spcAft>
              <a:buClr>
                <a:schemeClr val="dk1"/>
              </a:buClr>
              <a:buSzPts val="1200"/>
              <a:buFont typeface="Arial"/>
              <a:buNone/>
            </a:pPr>
            <a:r>
              <a:rPr lang="en-US" sz="1000">
                <a:solidFill>
                  <a:schemeClr val="dk1"/>
                </a:solidFill>
                <a:latin typeface="Google Sans SemiBold"/>
                <a:ea typeface="Google Sans SemiBold"/>
                <a:cs typeface="Google Sans SemiBold"/>
                <a:sym typeface="Google Sans SemiBold"/>
              </a:rPr>
              <a:t>This guide is intended for professional recyclers who are trained in electronics recycling and understand the risks involved with doing so. </a:t>
            </a:r>
            <a:r>
              <a:rPr b="1" lang="en-US" sz="1000">
                <a:solidFill>
                  <a:schemeClr val="dk1"/>
                </a:solidFill>
                <a:latin typeface="Google Sans"/>
                <a:ea typeface="Google Sans"/>
                <a:cs typeface="Google Sans"/>
                <a:sym typeface="Google Sans"/>
              </a:rPr>
              <a:t>This recycling guide is not intended in any way to serve as repair instructions.</a:t>
            </a:r>
            <a:r>
              <a:rPr lang="en-US" sz="1000">
                <a:solidFill>
                  <a:schemeClr val="dk1"/>
                </a:solidFill>
                <a:latin typeface="Google Sans"/>
                <a:ea typeface="Google Sans"/>
                <a:cs typeface="Google Sans"/>
                <a:sym typeface="Google Sans"/>
              </a:rPr>
              <a:t>  </a:t>
            </a:r>
            <a:endParaRPr sz="1000">
              <a:solidFill>
                <a:schemeClr val="dk1"/>
              </a:solidFill>
              <a:latin typeface="Google Sans"/>
              <a:ea typeface="Google Sans"/>
              <a:cs typeface="Google Sans"/>
              <a:sym typeface="Google Sans"/>
            </a:endParaRPr>
          </a:p>
          <a:p>
            <a:pPr indent="0" lvl="0" marL="12700" marR="165100" rtl="0" algn="l">
              <a:lnSpc>
                <a:spcPct val="100000"/>
              </a:lnSpc>
              <a:spcBef>
                <a:spcPts val="0"/>
              </a:spcBef>
              <a:spcAft>
                <a:spcPts val="0"/>
              </a:spcAft>
              <a:buClr>
                <a:schemeClr val="dk1"/>
              </a:buClr>
              <a:buSzPts val="1200"/>
              <a:buFont typeface="Arial"/>
              <a:buNone/>
            </a:pPr>
            <a:r>
              <a:t/>
            </a:r>
            <a:endParaRPr sz="1000">
              <a:solidFill>
                <a:schemeClr val="dk1"/>
              </a:solidFill>
              <a:latin typeface="Google Sans"/>
              <a:ea typeface="Google Sans"/>
              <a:cs typeface="Google Sans"/>
              <a:sym typeface="Google Sans"/>
            </a:endParaRPr>
          </a:p>
          <a:p>
            <a:pPr indent="0" lvl="0" marL="12700" marR="165100" rtl="0" algn="l">
              <a:lnSpc>
                <a:spcPct val="100000"/>
              </a:lnSpc>
              <a:spcBef>
                <a:spcPts val="0"/>
              </a:spcBef>
              <a:spcAft>
                <a:spcPts val="0"/>
              </a:spcAft>
              <a:buClr>
                <a:schemeClr val="dk1"/>
              </a:buClr>
              <a:buSzPts val="1200"/>
              <a:buFont typeface="Arial"/>
              <a:buNone/>
            </a:pPr>
            <a:r>
              <a:rPr lang="en-US" sz="1000">
                <a:solidFill>
                  <a:schemeClr val="dk1"/>
                </a:solidFill>
                <a:latin typeface="Google Sans"/>
                <a:ea typeface="Google Sans"/>
                <a:cs typeface="Google Sans"/>
                <a:sym typeface="Google Sans"/>
              </a:rPr>
              <a:t>Please follow all relevant local-federal regulations and applicable in</a:t>
            </a:r>
            <a:r>
              <a:rPr lang="en-US" sz="1000">
                <a:solidFill>
                  <a:schemeClr val="dk1"/>
                </a:solidFill>
                <a:latin typeface="Google Sans"/>
                <a:ea typeface="Google Sans"/>
                <a:cs typeface="Google Sans"/>
                <a:sym typeface="Google Sans"/>
              </a:rPr>
              <a:t>ternational standards for electronic recycl</a:t>
            </a:r>
            <a:r>
              <a:rPr lang="en-US" sz="1000">
                <a:solidFill>
                  <a:schemeClr val="dk1"/>
                </a:solidFill>
                <a:latin typeface="Google Sans"/>
                <a:ea typeface="Google Sans"/>
                <a:cs typeface="Google Sans"/>
                <a:sym typeface="Google Sans"/>
              </a:rPr>
              <a:t>ing as you follow this guide.</a:t>
            </a:r>
            <a:endParaRPr sz="1000">
              <a:solidFill>
                <a:schemeClr val="dk1"/>
              </a:solidFill>
              <a:latin typeface="Google Sans"/>
              <a:ea typeface="Google Sans"/>
              <a:cs typeface="Google Sans"/>
              <a:sym typeface="Google Sans"/>
            </a:endParaRPr>
          </a:p>
        </p:txBody>
      </p:sp>
      <p:sp>
        <p:nvSpPr>
          <p:cNvPr id="341" name="Google Shape;341;p37"/>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342" name="Google Shape;342;p37"/>
          <p:cNvSpPr txBox="1"/>
          <p:nvPr/>
        </p:nvSpPr>
        <p:spPr>
          <a:xfrm>
            <a:off x="3252214" y="2201973"/>
            <a:ext cx="4865700" cy="320400"/>
          </a:xfrm>
          <a:prstGeom prst="rect">
            <a:avLst/>
          </a:prstGeom>
          <a:noFill/>
          <a:ln>
            <a:noFill/>
          </a:ln>
        </p:spPr>
        <p:txBody>
          <a:bodyPr anchorCtr="0" anchor="t" bIns="0" lIns="0" spcFirstLastPara="1" rIns="0" wrap="square" tIns="12375">
            <a:spAutoFit/>
          </a:bodyPr>
          <a:lstStyle/>
          <a:p>
            <a:pPr indent="0" lvl="0" marL="12700" marR="165100" rtl="0" algn="l">
              <a:lnSpc>
                <a:spcPct val="100000"/>
              </a:lnSpc>
              <a:spcBef>
                <a:spcPts val="0"/>
              </a:spcBef>
              <a:spcAft>
                <a:spcPts val="0"/>
              </a:spcAft>
              <a:buClr>
                <a:schemeClr val="dk1"/>
              </a:buClr>
              <a:buSzPts val="1200"/>
              <a:buFont typeface="Arial"/>
              <a:buNone/>
            </a:pPr>
            <a:r>
              <a:rPr lang="en-US" sz="1000">
                <a:solidFill>
                  <a:schemeClr val="dk1"/>
                </a:solidFill>
                <a:latin typeface="Google Sans"/>
                <a:ea typeface="Google Sans"/>
                <a:cs typeface="Google Sans"/>
                <a:sym typeface="Google Sans"/>
              </a:rPr>
              <a:t>To provide feedback or for </a:t>
            </a:r>
            <a:r>
              <a:rPr lang="en-US" sz="1000">
                <a:solidFill>
                  <a:schemeClr val="dk1"/>
                </a:solidFill>
                <a:latin typeface="Google Sans"/>
                <a:ea typeface="Google Sans"/>
                <a:cs typeface="Google Sans"/>
                <a:sym typeface="Google Sans"/>
              </a:rPr>
              <a:t>questions about this guide, please email </a:t>
            </a:r>
            <a:r>
              <a:rPr lang="en-US" sz="1000">
                <a:solidFill>
                  <a:schemeClr val="dk1"/>
                </a:solidFill>
                <a:latin typeface="Google Sans"/>
                <a:ea typeface="Google Sans"/>
                <a:cs typeface="Google Sans"/>
                <a:sym typeface="Google Sans"/>
              </a:rPr>
              <a:t>Recycling@Google.com</a:t>
            </a:r>
            <a:r>
              <a:rPr lang="en-US" sz="1000">
                <a:solidFill>
                  <a:schemeClr val="dk1"/>
                </a:solidFill>
                <a:latin typeface="Google Sans"/>
                <a:ea typeface="Google Sans"/>
                <a:cs typeface="Google Sans"/>
                <a:sym typeface="Google Sans"/>
              </a:rPr>
              <a:t>.</a:t>
            </a:r>
            <a:endParaRPr sz="1000">
              <a:solidFill>
                <a:schemeClr val="dk1"/>
              </a:solidFill>
              <a:latin typeface="Google Sans"/>
              <a:ea typeface="Google Sans"/>
              <a:cs typeface="Google Sans"/>
              <a:sym typeface="Google Sans"/>
            </a:endParaRPr>
          </a:p>
        </p:txBody>
      </p:sp>
      <p:sp>
        <p:nvSpPr>
          <p:cNvPr id="343" name="Google Shape;343;p37"/>
          <p:cNvSpPr txBox="1"/>
          <p:nvPr>
            <p:ph idx="12"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
        <p:nvSpPr>
          <p:cNvPr id="344" name="Google Shape;344;p37"/>
          <p:cNvSpPr txBox="1"/>
          <p:nvPr>
            <p:ph idx="4294967295"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48" name="Shape 348"/>
        <p:cNvGrpSpPr/>
        <p:nvPr/>
      </p:nvGrpSpPr>
      <p:grpSpPr>
        <a:xfrm>
          <a:off x="0" y="0"/>
          <a:ext cx="0" cy="0"/>
          <a:chOff x="0" y="0"/>
          <a:chExt cx="0" cy="0"/>
        </a:xfrm>
      </p:grpSpPr>
      <p:sp>
        <p:nvSpPr>
          <p:cNvPr id="349" name="Google Shape;349;p38"/>
          <p:cNvSpPr/>
          <p:nvPr/>
        </p:nvSpPr>
        <p:spPr>
          <a:xfrm>
            <a:off x="4440328" y="543266"/>
            <a:ext cx="4246800" cy="41133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graphicFrame>
        <p:nvGraphicFramePr>
          <p:cNvPr id="350" name="Google Shape;350;p38"/>
          <p:cNvGraphicFramePr/>
          <p:nvPr/>
        </p:nvGraphicFramePr>
        <p:xfrm>
          <a:off x="4771015" y="795729"/>
          <a:ext cx="3000000" cy="3000000"/>
        </p:xfrm>
        <a:graphic>
          <a:graphicData uri="http://schemas.openxmlformats.org/drawingml/2006/table">
            <a:tbl>
              <a:tblPr>
                <a:noFill/>
                <a:tableStyleId>{86B9A5D2-F66F-4A52-8F84-32D864BECDE1}</a:tableStyleId>
              </a:tblPr>
              <a:tblGrid>
                <a:gridCol w="2391400"/>
                <a:gridCol w="1102700"/>
              </a:tblGrid>
              <a:tr h="347725">
                <a:tc>
                  <a:txBody>
                    <a:bodyPr/>
                    <a:lstStyle/>
                    <a:p>
                      <a:pPr indent="0" lvl="0" marL="0" rtl="0" algn="l">
                        <a:spcBef>
                          <a:spcPts val="0"/>
                        </a:spcBef>
                        <a:spcAft>
                          <a:spcPts val="0"/>
                        </a:spcAft>
                        <a:buClr>
                          <a:schemeClr val="dk1"/>
                        </a:buClr>
                        <a:buSzPts val="600"/>
                        <a:buFont typeface="Arial"/>
                        <a:buNone/>
                      </a:pPr>
                      <a:r>
                        <a:rPr lang="en-US" sz="1100">
                          <a:solidFill>
                            <a:schemeClr val="dk1"/>
                          </a:solidFill>
                          <a:latin typeface="Google Sans SemiBold"/>
                          <a:ea typeface="Google Sans SemiBold"/>
                          <a:cs typeface="Google Sans SemiBold"/>
                          <a:sym typeface="Google Sans SemiBold"/>
                        </a:rPr>
                        <a:t>Topic</a:t>
                      </a:r>
                      <a:endParaRPr sz="1100">
                        <a:solidFill>
                          <a:schemeClr val="dk1"/>
                        </a:solidFill>
                        <a:latin typeface="Google Sans SemiBold"/>
                        <a:ea typeface="Google Sans SemiBold"/>
                        <a:cs typeface="Google Sans SemiBold"/>
                        <a:sym typeface="Google Sans SemiBold"/>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Clr>
                          <a:schemeClr val="dk1"/>
                        </a:buClr>
                        <a:buSzPts val="600"/>
                        <a:buFont typeface="Arial"/>
                        <a:buNone/>
                      </a:pPr>
                      <a:r>
                        <a:rPr lang="en-US" sz="1100">
                          <a:solidFill>
                            <a:schemeClr val="dk1"/>
                          </a:solidFill>
                          <a:latin typeface="Google Sans SemiBold"/>
                          <a:ea typeface="Google Sans SemiBold"/>
                          <a:cs typeface="Google Sans SemiBold"/>
                          <a:sym typeface="Google Sans SemiBold"/>
                        </a:rPr>
                        <a:t>Location</a:t>
                      </a:r>
                      <a:endParaRPr sz="1100">
                        <a:solidFill>
                          <a:schemeClr val="dk1"/>
                        </a:solidFill>
                        <a:latin typeface="Google Sans SemiBold"/>
                        <a:ea typeface="Google Sans SemiBold"/>
                        <a:cs typeface="Google Sans SemiBold"/>
                        <a:sym typeface="Google Sans SemiBold"/>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r>
              <a:tr h="286850">
                <a:tc>
                  <a:txBody>
                    <a:bodyPr/>
                    <a:lstStyle/>
                    <a:p>
                      <a:pPr indent="0" lvl="0" marL="0" rtl="0" algn="l">
                        <a:spcBef>
                          <a:spcPts val="0"/>
                        </a:spcBef>
                        <a:spcAft>
                          <a:spcPts val="0"/>
                        </a:spcAft>
                        <a:buNone/>
                      </a:pPr>
                      <a:r>
                        <a:rPr lang="en-US" sz="800">
                          <a:solidFill>
                            <a:schemeClr val="dk1"/>
                          </a:solidFill>
                          <a:latin typeface="Google Sans"/>
                          <a:ea typeface="Google Sans"/>
                          <a:cs typeface="Google Sans"/>
                          <a:sym typeface="Google Sans"/>
                        </a:rPr>
                        <a:t>Components Requiring Selective Treatment</a:t>
                      </a:r>
                      <a:endParaRPr sz="800">
                        <a:solidFill>
                          <a:schemeClr val="dk1"/>
                        </a:solidFill>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US" sz="800" u="sng">
                          <a:solidFill>
                            <a:schemeClr val="dk1"/>
                          </a:solidFill>
                          <a:latin typeface="Google Sans"/>
                          <a:ea typeface="Google Sans"/>
                          <a:cs typeface="Google Sans"/>
                          <a:sym typeface="Google Sans"/>
                          <a:hlinkClick action="ppaction://hlinksldjump" r:id="rId3">
                            <a:extLst>
                              <a:ext uri="{A12FA001-AC4F-418D-AE19-62706E023703}">
                                <ahyp:hlinkClr val="tx"/>
                              </a:ext>
                            </a:extLst>
                          </a:hlinkClick>
                        </a:rPr>
                        <a:t>Slide 4</a:t>
                      </a:r>
                      <a:endParaRPr sz="800">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6850">
                <a:tc>
                  <a:txBody>
                    <a:bodyPr/>
                    <a:lstStyle/>
                    <a:p>
                      <a:pPr indent="0" lvl="0" marL="0" rtl="0" algn="l">
                        <a:spcBef>
                          <a:spcPts val="0"/>
                        </a:spcBef>
                        <a:spcAft>
                          <a:spcPts val="0"/>
                        </a:spcAft>
                        <a:buNone/>
                      </a:pPr>
                      <a:r>
                        <a:rPr lang="en-US" sz="800">
                          <a:solidFill>
                            <a:schemeClr val="dk1"/>
                          </a:solidFill>
                          <a:latin typeface="Google Sans"/>
                          <a:ea typeface="Google Sans"/>
                          <a:cs typeface="Google Sans"/>
                          <a:sym typeface="Google Sans"/>
                        </a:rPr>
                        <a:t>How Best to Approach Device End-of-Life</a:t>
                      </a:r>
                      <a:endParaRPr baseline="30000" sz="600">
                        <a:solidFill>
                          <a:schemeClr val="dk1"/>
                        </a:solidFill>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600"/>
                        <a:buFont typeface="Arial"/>
                        <a:buNone/>
                      </a:pPr>
                      <a:r>
                        <a:rPr lang="en-US" sz="800" u="sng">
                          <a:solidFill>
                            <a:schemeClr val="dk1"/>
                          </a:solidFill>
                          <a:latin typeface="Google Sans"/>
                          <a:ea typeface="Google Sans"/>
                          <a:cs typeface="Google Sans"/>
                          <a:sym typeface="Google Sans"/>
                          <a:hlinkClick action="ppaction://hlinksldjump" r:id="rId4">
                            <a:extLst>
                              <a:ext uri="{A12FA001-AC4F-418D-AE19-62706E023703}">
                                <ahyp:hlinkClr val="tx"/>
                              </a:ext>
                            </a:extLst>
                          </a:hlinkClick>
                        </a:rPr>
                        <a:t>Slide 5</a:t>
                      </a:r>
                      <a:endParaRPr sz="800">
                        <a:solidFill>
                          <a:schemeClr val="dk1"/>
                        </a:solidFill>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6850">
                <a:tc>
                  <a:txBody>
                    <a:bodyPr/>
                    <a:lstStyle/>
                    <a:p>
                      <a:pPr indent="0" lvl="0" marL="0" rtl="0" algn="l">
                        <a:spcBef>
                          <a:spcPts val="0"/>
                        </a:spcBef>
                        <a:spcAft>
                          <a:spcPts val="0"/>
                        </a:spcAft>
                        <a:buNone/>
                      </a:pPr>
                      <a:r>
                        <a:rPr lang="en-US" sz="800">
                          <a:solidFill>
                            <a:schemeClr val="dk1"/>
                          </a:solidFill>
                          <a:latin typeface="Google Sans"/>
                          <a:ea typeface="Google Sans"/>
                          <a:cs typeface="Google Sans"/>
                          <a:sym typeface="Google Sans"/>
                        </a:rPr>
                        <a:t>General Personal &amp; Environmental Safety</a:t>
                      </a:r>
                      <a:endParaRPr baseline="30000" sz="600">
                        <a:solidFill>
                          <a:schemeClr val="dk1"/>
                        </a:solidFill>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600"/>
                        <a:buFont typeface="Arial"/>
                        <a:buNone/>
                      </a:pPr>
                      <a:r>
                        <a:rPr lang="en-US" sz="800" u="sng">
                          <a:solidFill>
                            <a:schemeClr val="dk1"/>
                          </a:solidFill>
                          <a:latin typeface="Google Sans"/>
                          <a:ea typeface="Google Sans"/>
                          <a:cs typeface="Google Sans"/>
                          <a:sym typeface="Google Sans"/>
                          <a:hlinkClick action="ppaction://hlinksldjump" r:id="rId5">
                            <a:extLst>
                              <a:ext uri="{A12FA001-AC4F-418D-AE19-62706E023703}">
                                <ahyp:hlinkClr val="tx"/>
                              </a:ext>
                            </a:extLst>
                          </a:hlinkClick>
                        </a:rPr>
                        <a:t>Slide 6</a:t>
                      </a:r>
                      <a:endParaRPr sz="800">
                        <a:solidFill>
                          <a:schemeClr val="dk1"/>
                        </a:solidFill>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6850">
                <a:tc>
                  <a:txBody>
                    <a:bodyPr/>
                    <a:lstStyle/>
                    <a:p>
                      <a:pPr indent="0" lvl="0" marL="0" rtl="0" algn="l">
                        <a:spcBef>
                          <a:spcPts val="0"/>
                        </a:spcBef>
                        <a:spcAft>
                          <a:spcPts val="0"/>
                        </a:spcAft>
                        <a:buClr>
                          <a:schemeClr val="dk1"/>
                        </a:buClr>
                        <a:buSzPts val="600"/>
                        <a:buFont typeface="Arial"/>
                        <a:buNone/>
                      </a:pPr>
                      <a:r>
                        <a:rPr lang="en-US" sz="800">
                          <a:solidFill>
                            <a:schemeClr val="dk1"/>
                          </a:solidFill>
                          <a:latin typeface="Google Sans"/>
                          <a:ea typeface="Google Sans"/>
                          <a:cs typeface="Google Sans"/>
                          <a:sym typeface="Google Sans"/>
                        </a:rPr>
                        <a:t>Battery Safety</a:t>
                      </a:r>
                      <a:endParaRPr baseline="30000" sz="600">
                        <a:solidFill>
                          <a:schemeClr val="dk1"/>
                        </a:solidFill>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US" sz="800" u="sng">
                          <a:solidFill>
                            <a:schemeClr val="dk1"/>
                          </a:solidFill>
                          <a:latin typeface="Google Sans"/>
                          <a:ea typeface="Google Sans"/>
                          <a:cs typeface="Google Sans"/>
                          <a:sym typeface="Google Sans"/>
                          <a:hlinkClick action="ppaction://hlinksldjump" r:id="rId6">
                            <a:extLst>
                              <a:ext uri="{A12FA001-AC4F-418D-AE19-62706E023703}">
                                <ahyp:hlinkClr val="tx"/>
                              </a:ext>
                            </a:extLst>
                          </a:hlinkClick>
                        </a:rPr>
                        <a:t>Slide 7</a:t>
                      </a:r>
                      <a:endParaRPr sz="600">
                        <a:solidFill>
                          <a:schemeClr val="dk1"/>
                        </a:solidFill>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6850">
                <a:tc>
                  <a:txBody>
                    <a:bodyPr/>
                    <a:lstStyle/>
                    <a:p>
                      <a:pPr indent="0" lvl="0" marL="0" rtl="0" algn="l">
                        <a:spcBef>
                          <a:spcPts val="0"/>
                        </a:spcBef>
                        <a:spcAft>
                          <a:spcPts val="0"/>
                        </a:spcAft>
                        <a:buClr>
                          <a:schemeClr val="dk1"/>
                        </a:buClr>
                        <a:buSzPts val="600"/>
                        <a:buFont typeface="Arial"/>
                        <a:buNone/>
                      </a:pPr>
                      <a:r>
                        <a:rPr lang="en-US" sz="800">
                          <a:solidFill>
                            <a:schemeClr val="dk1"/>
                          </a:solidFill>
                          <a:latin typeface="Google Sans"/>
                          <a:ea typeface="Google Sans"/>
                          <a:cs typeface="Google Sans"/>
                          <a:sym typeface="Google Sans"/>
                        </a:rPr>
                        <a:t>Expanded View of Device</a:t>
                      </a:r>
                      <a:endParaRPr sz="600">
                        <a:solidFill>
                          <a:schemeClr val="dk1"/>
                        </a:solidFill>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600"/>
                        <a:buFont typeface="Arial"/>
                        <a:buNone/>
                      </a:pPr>
                      <a:r>
                        <a:rPr lang="en-US" sz="800" u="sng">
                          <a:solidFill>
                            <a:schemeClr val="dk1"/>
                          </a:solidFill>
                          <a:latin typeface="Google Sans"/>
                          <a:ea typeface="Google Sans"/>
                          <a:cs typeface="Google Sans"/>
                          <a:sym typeface="Google Sans"/>
                          <a:hlinkClick action="ppaction://hlinksldjump" r:id="rId7">
                            <a:extLst>
                              <a:ext uri="{A12FA001-AC4F-418D-AE19-62706E023703}">
                                <ahyp:hlinkClr val="tx"/>
                              </a:ext>
                            </a:extLst>
                          </a:hlinkClick>
                        </a:rPr>
                        <a:t>Slide 9</a:t>
                      </a:r>
                      <a:endParaRPr sz="600">
                        <a:solidFill>
                          <a:schemeClr val="dk1"/>
                        </a:solidFill>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6850">
                <a:tc>
                  <a:txBody>
                    <a:bodyPr/>
                    <a:lstStyle/>
                    <a:p>
                      <a:pPr indent="0" lvl="0" marL="0" rtl="0" algn="l">
                        <a:spcBef>
                          <a:spcPts val="0"/>
                        </a:spcBef>
                        <a:spcAft>
                          <a:spcPts val="0"/>
                        </a:spcAft>
                        <a:buNone/>
                      </a:pPr>
                      <a:r>
                        <a:rPr lang="en-US" sz="800">
                          <a:solidFill>
                            <a:schemeClr val="dk1"/>
                          </a:solidFill>
                          <a:latin typeface="Google Sans"/>
                          <a:ea typeface="Google Sans"/>
                          <a:cs typeface="Google Sans"/>
                          <a:sym typeface="Google Sans"/>
                        </a:rPr>
                        <a:t>Location of Battery</a:t>
                      </a:r>
                      <a:endParaRPr sz="800">
                        <a:solidFill>
                          <a:schemeClr val="dk1"/>
                        </a:solidFill>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600"/>
                        <a:buFont typeface="Arial"/>
                        <a:buNone/>
                      </a:pPr>
                      <a:r>
                        <a:rPr lang="en-US" sz="800" u="sng">
                          <a:solidFill>
                            <a:schemeClr val="dk1"/>
                          </a:solidFill>
                          <a:latin typeface="Google Sans"/>
                          <a:ea typeface="Google Sans"/>
                          <a:cs typeface="Google Sans"/>
                          <a:sym typeface="Google Sans"/>
                          <a:hlinkClick action="ppaction://hlinksldjump" r:id="rId8">
                            <a:extLst>
                              <a:ext uri="{A12FA001-AC4F-418D-AE19-62706E023703}">
                                <ahyp:hlinkClr val="tx"/>
                              </a:ext>
                            </a:extLst>
                          </a:hlinkClick>
                        </a:rPr>
                        <a:t>Slide 10</a:t>
                      </a:r>
                      <a:endParaRPr sz="800">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6850">
                <a:tc>
                  <a:txBody>
                    <a:bodyPr/>
                    <a:lstStyle/>
                    <a:p>
                      <a:pPr indent="0" lvl="0" marL="0" rtl="0" algn="l">
                        <a:spcBef>
                          <a:spcPts val="0"/>
                        </a:spcBef>
                        <a:spcAft>
                          <a:spcPts val="0"/>
                        </a:spcAft>
                        <a:buNone/>
                      </a:pPr>
                      <a:r>
                        <a:rPr lang="en-US" sz="800">
                          <a:solidFill>
                            <a:schemeClr val="dk1"/>
                          </a:solidFill>
                          <a:latin typeface="Google Sans"/>
                          <a:ea typeface="Google Sans"/>
                          <a:cs typeface="Google Sans"/>
                          <a:sym typeface="Google Sans"/>
                        </a:rPr>
                        <a:t>Screw Map</a:t>
                      </a:r>
                      <a:endParaRPr sz="800">
                        <a:solidFill>
                          <a:schemeClr val="dk1"/>
                        </a:solidFill>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600"/>
                        <a:buFont typeface="Arial"/>
                        <a:buNone/>
                      </a:pPr>
                      <a:r>
                        <a:rPr lang="en-US" sz="800" u="sng">
                          <a:solidFill>
                            <a:schemeClr val="dk1"/>
                          </a:solidFill>
                          <a:latin typeface="Google Sans"/>
                          <a:ea typeface="Google Sans"/>
                          <a:cs typeface="Google Sans"/>
                          <a:sym typeface="Google Sans"/>
                          <a:hlinkClick>
                            <a:extLst>
                              <a:ext uri="{A12FA001-AC4F-418D-AE19-62706E023703}">
                                <ahyp:hlinkClr val="tx"/>
                              </a:ext>
                            </a:extLst>
                          </a:hlinkClick>
                        </a:rPr>
                        <a:t>Slide 11</a:t>
                      </a:r>
                      <a:endParaRPr sz="800">
                        <a:solidFill>
                          <a:schemeClr val="dk1"/>
                        </a:solidFill>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6850">
                <a:tc>
                  <a:txBody>
                    <a:bodyPr/>
                    <a:lstStyle/>
                    <a:p>
                      <a:pPr indent="0" lvl="0" marL="0" rtl="0" algn="l">
                        <a:spcBef>
                          <a:spcPts val="0"/>
                        </a:spcBef>
                        <a:spcAft>
                          <a:spcPts val="0"/>
                        </a:spcAft>
                        <a:buClr>
                          <a:schemeClr val="dk1"/>
                        </a:buClr>
                        <a:buSzPts val="600"/>
                        <a:buFont typeface="Arial"/>
                        <a:buNone/>
                      </a:pPr>
                      <a:r>
                        <a:rPr lang="en-US" sz="800">
                          <a:solidFill>
                            <a:schemeClr val="dk1"/>
                          </a:solidFill>
                          <a:latin typeface="Google Sans"/>
                          <a:ea typeface="Google Sans"/>
                          <a:cs typeface="Google Sans"/>
                          <a:sym typeface="Google Sans"/>
                        </a:rPr>
                        <a:t>Material Constituents of Device</a:t>
                      </a:r>
                      <a:endParaRPr sz="800">
                        <a:solidFill>
                          <a:schemeClr val="dk1"/>
                        </a:solidFill>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US" sz="800" u="sng">
                          <a:solidFill>
                            <a:schemeClr val="dk1"/>
                          </a:solidFill>
                          <a:latin typeface="Google Sans"/>
                          <a:ea typeface="Google Sans"/>
                          <a:cs typeface="Google Sans"/>
                          <a:sym typeface="Google Sans"/>
                          <a:hlinkClick action="ppaction://hlinksldjump" r:id="rId9">
                            <a:extLst>
                              <a:ext uri="{A12FA001-AC4F-418D-AE19-62706E023703}">
                                <ahyp:hlinkClr val="tx"/>
                              </a:ext>
                            </a:extLst>
                          </a:hlinkClick>
                        </a:rPr>
                        <a:t>Slide 12</a:t>
                      </a:r>
                      <a:endParaRPr>
                        <a:solidFill>
                          <a:schemeClr val="dk1"/>
                        </a:solidFill>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6850">
                <a:tc>
                  <a:txBody>
                    <a:bodyPr/>
                    <a:lstStyle/>
                    <a:p>
                      <a:pPr indent="0" lvl="0" marL="0" rtl="0" algn="l">
                        <a:spcBef>
                          <a:spcPts val="0"/>
                        </a:spcBef>
                        <a:spcAft>
                          <a:spcPts val="0"/>
                        </a:spcAft>
                        <a:buNone/>
                      </a:pPr>
                      <a:r>
                        <a:rPr lang="en-US" sz="800">
                          <a:solidFill>
                            <a:schemeClr val="dk1"/>
                          </a:solidFill>
                          <a:latin typeface="Google Sans"/>
                          <a:ea typeface="Google Sans"/>
                          <a:cs typeface="Google Sans"/>
                          <a:sym typeface="Google Sans"/>
                        </a:rPr>
                        <a:t>Recommended Tools</a:t>
                      </a:r>
                      <a:endParaRPr sz="800">
                        <a:solidFill>
                          <a:schemeClr val="dk1"/>
                        </a:solidFill>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US" sz="800" u="sng">
                          <a:solidFill>
                            <a:schemeClr val="dk1"/>
                          </a:solidFill>
                          <a:latin typeface="Google Sans"/>
                          <a:ea typeface="Google Sans"/>
                          <a:cs typeface="Google Sans"/>
                          <a:sym typeface="Google Sans"/>
                          <a:hlinkClick action="ppaction://hlinksldjump" r:id="rId10">
                            <a:extLst>
                              <a:ext uri="{A12FA001-AC4F-418D-AE19-62706E023703}">
                                <ahyp:hlinkClr val="tx"/>
                              </a:ext>
                            </a:extLst>
                          </a:hlinkClick>
                        </a:rPr>
                        <a:t>Slide 13</a:t>
                      </a:r>
                      <a:endParaRPr sz="800">
                        <a:solidFill>
                          <a:schemeClr val="dk1"/>
                        </a:solidFill>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6850">
                <a:tc>
                  <a:txBody>
                    <a:bodyPr/>
                    <a:lstStyle/>
                    <a:p>
                      <a:pPr indent="0" lvl="0" marL="0" rtl="0" algn="l">
                        <a:spcBef>
                          <a:spcPts val="0"/>
                        </a:spcBef>
                        <a:spcAft>
                          <a:spcPts val="0"/>
                        </a:spcAft>
                        <a:buNone/>
                      </a:pPr>
                      <a:r>
                        <a:rPr lang="en-US" sz="800">
                          <a:solidFill>
                            <a:schemeClr val="dk1"/>
                          </a:solidFill>
                          <a:latin typeface="Google Sans"/>
                          <a:ea typeface="Google Sans"/>
                          <a:cs typeface="Google Sans"/>
                          <a:sym typeface="Google Sans"/>
                        </a:rPr>
                        <a:t>Processing Steps</a:t>
                      </a:r>
                      <a:endParaRPr sz="800">
                        <a:solidFill>
                          <a:schemeClr val="dk1"/>
                        </a:solidFill>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US" sz="800" u="sng">
                          <a:solidFill>
                            <a:schemeClr val="hlink"/>
                          </a:solidFill>
                          <a:latin typeface="Google Sans"/>
                          <a:ea typeface="Google Sans"/>
                          <a:cs typeface="Google Sans"/>
                          <a:sym typeface="Google Sans"/>
                          <a:hlinkClick action="ppaction://hlinksldjump" r:id="rId11"/>
                        </a:rPr>
                        <a:t>Slides 14 - 31</a:t>
                      </a:r>
                      <a:endParaRPr sz="800">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86850">
                <a:tc>
                  <a:txBody>
                    <a:bodyPr/>
                    <a:lstStyle/>
                    <a:p>
                      <a:pPr indent="0" lvl="0" marL="0" rtl="0" algn="l">
                        <a:spcBef>
                          <a:spcPts val="0"/>
                        </a:spcBef>
                        <a:spcAft>
                          <a:spcPts val="0"/>
                        </a:spcAft>
                        <a:buNone/>
                      </a:pPr>
                      <a:r>
                        <a:rPr lang="en-US" sz="800">
                          <a:solidFill>
                            <a:schemeClr val="dk1"/>
                          </a:solidFill>
                          <a:latin typeface="Google Sans"/>
                          <a:ea typeface="Google Sans"/>
                          <a:cs typeface="Google Sans"/>
                          <a:sym typeface="Google Sans"/>
                        </a:rPr>
                        <a:t>Frequently Asked Questions</a:t>
                      </a:r>
                      <a:endParaRPr sz="600">
                        <a:solidFill>
                          <a:schemeClr val="dk1"/>
                        </a:solidFill>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600"/>
                        <a:buFont typeface="Arial"/>
                        <a:buNone/>
                      </a:pPr>
                      <a:r>
                        <a:rPr lang="en-US" sz="800" u="sng">
                          <a:solidFill>
                            <a:schemeClr val="hlink"/>
                          </a:solidFill>
                          <a:latin typeface="Google Sans"/>
                          <a:ea typeface="Google Sans"/>
                          <a:cs typeface="Google Sans"/>
                          <a:sym typeface="Google Sans"/>
                          <a:hlinkClick action="ppaction://hlinksldjump" r:id="rId12"/>
                        </a:rPr>
                        <a:t>Slide 32</a:t>
                      </a:r>
                      <a:endParaRPr>
                        <a:solidFill>
                          <a:schemeClr val="dk1"/>
                        </a:solidFill>
                        <a:latin typeface="Google Sans"/>
                        <a:ea typeface="Google Sans"/>
                        <a:cs typeface="Google Sans"/>
                        <a:sym typeface="Google Sans"/>
                      </a:endParaRPr>
                    </a:p>
                  </a:txBody>
                  <a:tcPr marT="46750" marB="46750" marR="107550" marL="0" anchor="ctr">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351" name="Google Shape;351;p38"/>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352" name="Google Shape;352;p38"/>
          <p:cNvSpPr txBox="1"/>
          <p:nvPr/>
        </p:nvSpPr>
        <p:spPr>
          <a:xfrm>
            <a:off x="413775" y="606938"/>
            <a:ext cx="3394200" cy="713400"/>
          </a:xfrm>
          <a:prstGeom prst="rect">
            <a:avLst/>
          </a:prstGeom>
          <a:noFill/>
          <a:ln>
            <a:noFill/>
          </a:ln>
        </p:spPr>
        <p:txBody>
          <a:bodyPr anchorCtr="0" anchor="t" bIns="0" lIns="0" spcFirstLastPara="1" rIns="0" wrap="square" tIns="0">
            <a:noAutofit/>
          </a:bodyPr>
          <a:lstStyle/>
          <a:p>
            <a:pPr indent="0" lvl="0" marL="0" rtl="0" algn="l">
              <a:lnSpc>
                <a:spcPct val="70000"/>
              </a:lnSpc>
              <a:spcBef>
                <a:spcPts val="0"/>
              </a:spcBef>
              <a:spcAft>
                <a:spcPts val="0"/>
              </a:spcAft>
              <a:buNone/>
            </a:pPr>
            <a:r>
              <a:rPr lang="en-US" sz="5000">
                <a:solidFill>
                  <a:srgbClr val="282A2E"/>
                </a:solidFill>
                <a:latin typeface="Google Sans Medium"/>
                <a:ea typeface="Google Sans Medium"/>
                <a:cs typeface="Google Sans Medium"/>
                <a:sym typeface="Google Sans Medium"/>
              </a:rPr>
              <a:t>Table of Contents</a:t>
            </a:r>
            <a:endParaRPr sz="5000">
              <a:solidFill>
                <a:srgbClr val="282A2E"/>
              </a:solidFill>
              <a:latin typeface="Google Sans Medium"/>
              <a:ea typeface="Google Sans Medium"/>
              <a:cs typeface="Google Sans Medium"/>
              <a:sym typeface="Google Sans Medium"/>
            </a:endParaRPr>
          </a:p>
        </p:txBody>
      </p:sp>
      <p:sp>
        <p:nvSpPr>
          <p:cNvPr id="353" name="Google Shape;353;p38"/>
          <p:cNvSpPr txBox="1"/>
          <p:nvPr>
            <p:ph idx="12"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
        <p:nvSpPr>
          <p:cNvPr id="354" name="Google Shape;354;p38"/>
          <p:cNvSpPr txBox="1"/>
          <p:nvPr>
            <p:ph idx="4294967295"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58" name="Shape 358"/>
        <p:cNvGrpSpPr/>
        <p:nvPr/>
      </p:nvGrpSpPr>
      <p:grpSpPr>
        <a:xfrm>
          <a:off x="0" y="0"/>
          <a:ext cx="0" cy="0"/>
          <a:chOff x="0" y="0"/>
          <a:chExt cx="0" cy="0"/>
        </a:xfrm>
      </p:grpSpPr>
      <p:sp>
        <p:nvSpPr>
          <p:cNvPr id="359" name="Google Shape;359;p39"/>
          <p:cNvSpPr/>
          <p:nvPr/>
        </p:nvSpPr>
        <p:spPr>
          <a:xfrm>
            <a:off x="3096797" y="543266"/>
            <a:ext cx="5590200" cy="41133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360" name="Google Shape;360;p39"/>
          <p:cNvSpPr txBox="1"/>
          <p:nvPr/>
        </p:nvSpPr>
        <p:spPr>
          <a:xfrm>
            <a:off x="452375" y="571500"/>
            <a:ext cx="2265000" cy="1328400"/>
          </a:xfrm>
          <a:prstGeom prst="rect">
            <a:avLst/>
          </a:prstGeom>
          <a:noFill/>
          <a:ln>
            <a:noFill/>
          </a:ln>
        </p:spPr>
        <p:txBody>
          <a:bodyPr anchorCtr="0" anchor="t" bIns="0" lIns="0" spcFirstLastPara="1" rIns="0" wrap="square" tIns="12375">
            <a:spAutoFit/>
          </a:bodyPr>
          <a:lstStyle/>
          <a:p>
            <a:pPr indent="0" lvl="0" marL="25400" marR="25400" rtl="0" algn="l">
              <a:lnSpc>
                <a:spcPct val="90000"/>
              </a:lnSpc>
              <a:spcBef>
                <a:spcPts val="0"/>
              </a:spcBef>
              <a:spcAft>
                <a:spcPts val="0"/>
              </a:spcAft>
              <a:buClr>
                <a:srgbClr val="000000"/>
              </a:buClr>
              <a:buSzPts val="1200"/>
              <a:buFont typeface="Arial"/>
              <a:buNone/>
            </a:pPr>
            <a:r>
              <a:rPr lang="en-US" sz="1900">
                <a:solidFill>
                  <a:schemeClr val="dk1"/>
                </a:solidFill>
                <a:latin typeface="Google Sans SemiBold"/>
                <a:ea typeface="Google Sans SemiBold"/>
                <a:cs typeface="Google Sans SemiBold"/>
                <a:sym typeface="Google Sans SemiBold"/>
              </a:rPr>
              <a:t>Directive 2012/19/EU Annex VII Components Requiring Selective Treatment</a:t>
            </a:r>
            <a:endParaRPr baseline="30000" i="0" sz="1900" u="none" cap="none" strike="noStrike">
              <a:solidFill>
                <a:schemeClr val="dk1"/>
              </a:solidFill>
              <a:latin typeface="Google Sans SemiBold"/>
              <a:ea typeface="Google Sans SemiBold"/>
              <a:cs typeface="Google Sans SemiBold"/>
              <a:sym typeface="Google Sans SemiBold"/>
            </a:endParaRPr>
          </a:p>
        </p:txBody>
      </p:sp>
      <p:graphicFrame>
        <p:nvGraphicFramePr>
          <p:cNvPr id="361" name="Google Shape;361;p39"/>
          <p:cNvGraphicFramePr/>
          <p:nvPr/>
        </p:nvGraphicFramePr>
        <p:xfrm>
          <a:off x="3371612" y="855988"/>
          <a:ext cx="3000000" cy="3000000"/>
        </p:xfrm>
        <a:graphic>
          <a:graphicData uri="http://schemas.openxmlformats.org/drawingml/2006/table">
            <a:tbl>
              <a:tblPr>
                <a:noFill/>
                <a:tableStyleId>{86B9A5D2-F66F-4A52-8F84-32D864BECDE1}</a:tableStyleId>
              </a:tblPr>
              <a:tblGrid>
                <a:gridCol w="1933900"/>
                <a:gridCol w="1406475"/>
                <a:gridCol w="1700300"/>
              </a:tblGrid>
              <a:tr h="302975">
                <a:tc>
                  <a:txBody>
                    <a:bodyPr/>
                    <a:lstStyle/>
                    <a:p>
                      <a:pPr indent="0" lvl="0" marL="0" rtl="0" algn="l">
                        <a:spcBef>
                          <a:spcPts val="0"/>
                        </a:spcBef>
                        <a:spcAft>
                          <a:spcPts val="0"/>
                        </a:spcAft>
                        <a:buClr>
                          <a:schemeClr val="dk1"/>
                        </a:buClr>
                        <a:buSzPts val="600"/>
                        <a:buFont typeface="Arial"/>
                        <a:buNone/>
                      </a:pPr>
                      <a:r>
                        <a:rPr lang="en-US" sz="1100">
                          <a:solidFill>
                            <a:schemeClr val="dk1"/>
                          </a:solidFill>
                          <a:latin typeface="Google Sans SemiBold"/>
                          <a:ea typeface="Google Sans SemiBold"/>
                          <a:cs typeface="Google Sans SemiBold"/>
                          <a:sym typeface="Google Sans SemiBold"/>
                        </a:rPr>
                        <a:t>Substance or Component</a:t>
                      </a:r>
                      <a:endParaRPr sz="1100">
                        <a:solidFill>
                          <a:schemeClr val="dk1"/>
                        </a:solidFill>
                        <a:latin typeface="Google Sans SemiBold"/>
                        <a:ea typeface="Google Sans SemiBold"/>
                        <a:cs typeface="Google Sans SemiBold"/>
                        <a:sym typeface="Google Sans SemiBold"/>
                      </a:endParaRPr>
                    </a:p>
                  </a:txBody>
                  <a:tcPr marT="57150" marB="57150" marR="107550" marL="0" anchor="b">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Clr>
                          <a:schemeClr val="dk1"/>
                        </a:buClr>
                        <a:buSzPts val="600"/>
                        <a:buFont typeface="Arial"/>
                        <a:buNone/>
                      </a:pPr>
                      <a:r>
                        <a:rPr lang="en-US" sz="1100">
                          <a:solidFill>
                            <a:schemeClr val="dk1"/>
                          </a:solidFill>
                          <a:latin typeface="Google Sans SemiBold"/>
                          <a:ea typeface="Google Sans SemiBold"/>
                          <a:cs typeface="Google Sans SemiBold"/>
                          <a:sym typeface="Google Sans SemiBold"/>
                        </a:rPr>
                        <a:t>Location</a:t>
                      </a:r>
                      <a:endParaRPr sz="1100">
                        <a:solidFill>
                          <a:schemeClr val="dk1"/>
                        </a:solidFill>
                        <a:latin typeface="Google Sans SemiBold"/>
                        <a:ea typeface="Google Sans SemiBold"/>
                        <a:cs typeface="Google Sans SemiBold"/>
                        <a:sym typeface="Google Sans SemiBold"/>
                      </a:endParaRPr>
                    </a:p>
                  </a:txBody>
                  <a:tcPr marT="57150" marB="57150" marR="107550" marL="107550" anchor="b">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Clr>
                          <a:schemeClr val="dk1"/>
                        </a:buClr>
                        <a:buSzPts val="600"/>
                        <a:buFont typeface="Arial"/>
                        <a:buNone/>
                      </a:pPr>
                      <a:r>
                        <a:rPr lang="en-US" sz="1100">
                          <a:solidFill>
                            <a:schemeClr val="dk1"/>
                          </a:solidFill>
                          <a:latin typeface="Google Sans SemiBold"/>
                          <a:ea typeface="Google Sans SemiBold"/>
                          <a:cs typeface="Google Sans SemiBold"/>
                          <a:sym typeface="Google Sans SemiBold"/>
                        </a:rPr>
                        <a:t>Removal Instructions</a:t>
                      </a:r>
                      <a:endParaRPr sz="1100">
                        <a:solidFill>
                          <a:schemeClr val="dk1"/>
                        </a:solidFill>
                        <a:latin typeface="Google Sans SemiBold"/>
                        <a:ea typeface="Google Sans SemiBold"/>
                        <a:cs typeface="Google Sans SemiBold"/>
                        <a:sym typeface="Google Sans SemiBold"/>
                      </a:endParaRPr>
                    </a:p>
                  </a:txBody>
                  <a:tcPr marT="57150" marB="57150" marR="107550" marL="107550" anchor="b">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r>
              <a:tr h="540450">
                <a:tc>
                  <a:txBody>
                    <a:bodyPr/>
                    <a:lstStyle/>
                    <a:p>
                      <a:pPr indent="0" lvl="0" marL="0" rtl="0" algn="l">
                        <a:spcBef>
                          <a:spcPts val="0"/>
                        </a:spcBef>
                        <a:spcAft>
                          <a:spcPts val="0"/>
                        </a:spcAft>
                        <a:buNone/>
                      </a:pPr>
                      <a:r>
                        <a:rPr lang="en-US" sz="800">
                          <a:solidFill>
                            <a:schemeClr val="dk1"/>
                          </a:solidFill>
                          <a:latin typeface="Google Sans SemiBold"/>
                          <a:ea typeface="Google Sans SemiBold"/>
                          <a:cs typeface="Google Sans SemiBold"/>
                          <a:sym typeface="Google Sans SemiBold"/>
                        </a:rPr>
                        <a:t>Display &amp; Cover Glass</a:t>
                      </a:r>
                      <a:endParaRPr sz="800">
                        <a:solidFill>
                          <a:schemeClr val="dk1"/>
                        </a:solidFill>
                        <a:latin typeface="Google Sans SemiBold"/>
                        <a:ea typeface="Google Sans SemiBold"/>
                        <a:cs typeface="Google Sans SemiBold"/>
                        <a:sym typeface="Google Sans SemiBold"/>
                      </a:endParaRPr>
                    </a:p>
                    <a:p>
                      <a:pPr indent="0" lvl="0" marL="0" rtl="0" algn="l">
                        <a:spcBef>
                          <a:spcPts val="0"/>
                        </a:spcBef>
                        <a:spcAft>
                          <a:spcPts val="0"/>
                        </a:spcAft>
                        <a:buClr>
                          <a:schemeClr val="dk1"/>
                        </a:buClr>
                        <a:buSzPts val="600"/>
                        <a:buFont typeface="Arial"/>
                        <a:buNone/>
                      </a:pPr>
                      <a:r>
                        <a:rPr lang="en-US" sz="600">
                          <a:solidFill>
                            <a:schemeClr val="dk1"/>
                          </a:solidFill>
                          <a:latin typeface="Google Sans"/>
                          <a:ea typeface="Google Sans"/>
                          <a:cs typeface="Google Sans"/>
                          <a:sym typeface="Google Sans"/>
                        </a:rPr>
                        <a:t>Cover glass and organic</a:t>
                      </a:r>
                      <a:endParaRPr sz="600">
                        <a:solidFill>
                          <a:schemeClr val="dk1"/>
                        </a:solidFill>
                        <a:latin typeface="Google Sans"/>
                        <a:ea typeface="Google Sans"/>
                        <a:cs typeface="Google Sans"/>
                        <a:sym typeface="Google Sans"/>
                      </a:endParaRPr>
                    </a:p>
                    <a:p>
                      <a:pPr indent="0" lvl="0" marL="0" rtl="0" algn="l">
                        <a:spcBef>
                          <a:spcPts val="0"/>
                        </a:spcBef>
                        <a:spcAft>
                          <a:spcPts val="0"/>
                        </a:spcAft>
                        <a:buNone/>
                      </a:pPr>
                      <a:r>
                        <a:rPr lang="en-US" sz="600">
                          <a:solidFill>
                            <a:schemeClr val="dk1"/>
                          </a:solidFill>
                          <a:latin typeface="Google Sans"/>
                          <a:ea typeface="Google Sans"/>
                          <a:cs typeface="Google Sans"/>
                          <a:sym typeface="Google Sans"/>
                        </a:rPr>
                        <a:t>light-emitting diode (OLED) display if the surface is greater than 100 cm</a:t>
                      </a:r>
                      <a:r>
                        <a:rPr baseline="30000" lang="en-US" sz="600">
                          <a:solidFill>
                            <a:schemeClr val="dk1"/>
                          </a:solidFill>
                          <a:latin typeface="Google Sans"/>
                          <a:ea typeface="Google Sans"/>
                          <a:cs typeface="Google Sans"/>
                          <a:sym typeface="Google Sans"/>
                        </a:rPr>
                        <a:t>2</a:t>
                      </a:r>
                      <a:endParaRPr baseline="30000" sz="600">
                        <a:solidFill>
                          <a:schemeClr val="dk1"/>
                        </a:solidFill>
                        <a:latin typeface="Google Sans"/>
                        <a:ea typeface="Google Sans"/>
                        <a:cs typeface="Google Sans"/>
                        <a:sym typeface="Google Sans"/>
                      </a:endParaRPr>
                    </a:p>
                  </a:txBody>
                  <a:tcPr marT="57150" marB="57150" marR="280025"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600"/>
                        <a:buFont typeface="Arial"/>
                        <a:buNone/>
                      </a:pPr>
                      <a:r>
                        <a:rPr lang="en-US" sz="800">
                          <a:solidFill>
                            <a:schemeClr val="dk1"/>
                          </a:solidFill>
                          <a:latin typeface="Google Sans SemiBold"/>
                          <a:ea typeface="Google Sans SemiBold"/>
                          <a:cs typeface="Google Sans SemiBold"/>
                          <a:sym typeface="Google Sans SemiBold"/>
                        </a:rPr>
                        <a:t>Main Display</a:t>
                      </a:r>
                      <a:endParaRPr sz="800">
                        <a:solidFill>
                          <a:schemeClr val="dk1"/>
                        </a:solidFill>
                        <a:latin typeface="Google Sans SemiBold"/>
                        <a:ea typeface="Google Sans SemiBold"/>
                        <a:cs typeface="Google Sans SemiBold"/>
                        <a:sym typeface="Google Sans SemiBold"/>
                      </a:endParaRPr>
                    </a:p>
                  </a:txBody>
                  <a:tcPr marT="57150" marB="57150" marR="107550" marL="10755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600"/>
                        <a:buFont typeface="Arial"/>
                        <a:buNone/>
                      </a:pPr>
                      <a:r>
                        <a:rPr lang="en-US" sz="800" u="sng">
                          <a:solidFill>
                            <a:schemeClr val="hlink"/>
                          </a:solidFill>
                          <a:latin typeface="Google Sans SemiBold"/>
                          <a:ea typeface="Google Sans SemiBold"/>
                          <a:cs typeface="Google Sans SemiBold"/>
                          <a:sym typeface="Google Sans SemiBold"/>
                          <a:hlinkClick action="ppaction://hlinksldjump" r:id="rId3"/>
                        </a:rPr>
                        <a:t>Step 8</a:t>
                      </a:r>
                      <a:endParaRPr sz="800">
                        <a:solidFill>
                          <a:schemeClr val="dk1"/>
                        </a:solidFill>
                        <a:latin typeface="Google Sans"/>
                        <a:ea typeface="Google Sans"/>
                        <a:cs typeface="Google Sans"/>
                        <a:sym typeface="Google Sans"/>
                      </a:endParaRPr>
                    </a:p>
                  </a:txBody>
                  <a:tcPr marT="57150" marB="57150" marR="107550" marL="10755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714350">
                <a:tc>
                  <a:txBody>
                    <a:bodyPr/>
                    <a:lstStyle/>
                    <a:p>
                      <a:pPr indent="0" lvl="0" marL="0" rtl="0" algn="l">
                        <a:spcBef>
                          <a:spcPts val="0"/>
                        </a:spcBef>
                        <a:spcAft>
                          <a:spcPts val="0"/>
                        </a:spcAft>
                        <a:buClr>
                          <a:schemeClr val="dk1"/>
                        </a:buClr>
                        <a:buSzPts val="600"/>
                        <a:buFont typeface="Arial"/>
                        <a:buNone/>
                      </a:pPr>
                      <a:r>
                        <a:rPr lang="en-US" sz="800">
                          <a:solidFill>
                            <a:schemeClr val="dk1"/>
                          </a:solidFill>
                          <a:latin typeface="Google Sans SemiBold"/>
                          <a:ea typeface="Google Sans SemiBold"/>
                          <a:cs typeface="Google Sans SemiBold"/>
                          <a:sym typeface="Google Sans SemiBold"/>
                        </a:rPr>
                        <a:t>PCB</a:t>
                      </a:r>
                      <a:endParaRPr sz="800">
                        <a:solidFill>
                          <a:schemeClr val="dk1"/>
                        </a:solidFill>
                        <a:latin typeface="Google Sans SemiBold"/>
                        <a:ea typeface="Google Sans SemiBold"/>
                        <a:cs typeface="Google Sans SemiBold"/>
                        <a:sym typeface="Google Sans SemiBold"/>
                      </a:endParaRPr>
                    </a:p>
                    <a:p>
                      <a:pPr indent="0" lvl="0" marL="0" rtl="0" algn="l">
                        <a:spcBef>
                          <a:spcPts val="0"/>
                        </a:spcBef>
                        <a:spcAft>
                          <a:spcPts val="0"/>
                        </a:spcAft>
                        <a:buClr>
                          <a:schemeClr val="dk1"/>
                        </a:buClr>
                        <a:buSzPts val="600"/>
                        <a:buFont typeface="Arial"/>
                        <a:buNone/>
                      </a:pPr>
                      <a:r>
                        <a:rPr lang="en-US" sz="600">
                          <a:solidFill>
                            <a:schemeClr val="dk1"/>
                          </a:solidFill>
                          <a:latin typeface="Google Sans"/>
                          <a:ea typeface="Google Sans"/>
                          <a:cs typeface="Google Sans"/>
                          <a:sym typeface="Google Sans"/>
                        </a:rPr>
                        <a:t>Printed circuit board if the surface area is greater than 10 cm</a:t>
                      </a:r>
                      <a:r>
                        <a:rPr baseline="30000" lang="en-US" sz="600">
                          <a:solidFill>
                            <a:schemeClr val="dk1"/>
                          </a:solidFill>
                          <a:latin typeface="Google Sans"/>
                          <a:ea typeface="Google Sans"/>
                          <a:cs typeface="Google Sans"/>
                          <a:sym typeface="Google Sans"/>
                        </a:rPr>
                        <a:t>2</a:t>
                      </a:r>
                      <a:endParaRPr baseline="30000" sz="600">
                        <a:solidFill>
                          <a:schemeClr val="dk1"/>
                        </a:solidFill>
                        <a:latin typeface="Google Sans"/>
                        <a:ea typeface="Google Sans"/>
                        <a:cs typeface="Google Sans"/>
                        <a:sym typeface="Google Sans"/>
                      </a:endParaRPr>
                    </a:p>
                  </a:txBody>
                  <a:tcPr marT="57150" marB="57150" marR="280025"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US" sz="800">
                          <a:solidFill>
                            <a:schemeClr val="dk1"/>
                          </a:solidFill>
                          <a:latin typeface="Google Sans SemiBold"/>
                          <a:ea typeface="Google Sans SemiBold"/>
                          <a:cs typeface="Google Sans SemiBold"/>
                          <a:sym typeface="Google Sans SemiBold"/>
                        </a:rPr>
                        <a:t>Main Logic Board</a:t>
                      </a:r>
                      <a:endParaRPr sz="800">
                        <a:solidFill>
                          <a:schemeClr val="dk1"/>
                        </a:solidFill>
                        <a:latin typeface="Google Sans SemiBold"/>
                        <a:ea typeface="Google Sans SemiBold"/>
                        <a:cs typeface="Google Sans SemiBold"/>
                        <a:sym typeface="Google Sans SemiBold"/>
                      </a:endParaRPr>
                    </a:p>
                    <a:p>
                      <a:pPr indent="0" lvl="0" marL="0" rtl="0" algn="l">
                        <a:spcBef>
                          <a:spcPts val="0"/>
                        </a:spcBef>
                        <a:spcAft>
                          <a:spcPts val="0"/>
                        </a:spcAft>
                        <a:buClr>
                          <a:schemeClr val="dk1"/>
                        </a:buClr>
                        <a:buSzPts val="600"/>
                        <a:buFont typeface="Arial"/>
                        <a:buNone/>
                      </a:pPr>
                      <a:r>
                        <a:rPr lang="en-US" sz="600">
                          <a:solidFill>
                            <a:schemeClr val="dk1"/>
                          </a:solidFill>
                          <a:latin typeface="Google Sans"/>
                          <a:ea typeface="Google Sans"/>
                          <a:cs typeface="Google Sans"/>
                          <a:sym typeface="Google Sans"/>
                        </a:rPr>
                        <a:t>This device employs a mid-frame architecture. MLB is located within the device enclosure and can be accessed through the back cover.</a:t>
                      </a:r>
                      <a:endParaRPr b="1" sz="600">
                        <a:solidFill>
                          <a:schemeClr val="dk1"/>
                        </a:solidFill>
                        <a:latin typeface="Google Sans"/>
                        <a:ea typeface="Google Sans"/>
                        <a:cs typeface="Google Sans"/>
                        <a:sym typeface="Google Sans"/>
                      </a:endParaRPr>
                    </a:p>
                  </a:txBody>
                  <a:tcPr marT="57150" marB="57150" marR="107550" marL="10755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600"/>
                        <a:buFont typeface="Arial"/>
                        <a:buNone/>
                      </a:pPr>
                      <a:r>
                        <a:rPr lang="en-US" sz="800" u="sng">
                          <a:solidFill>
                            <a:schemeClr val="hlink"/>
                          </a:solidFill>
                          <a:latin typeface="Google Sans SemiBold"/>
                          <a:ea typeface="Google Sans SemiBold"/>
                          <a:cs typeface="Google Sans SemiBold"/>
                          <a:sym typeface="Google Sans SemiBold"/>
                          <a:hlinkClick action="ppaction://hlinksldjump" r:id="rId4"/>
                        </a:rPr>
                        <a:t>Steps 1 - 11</a:t>
                      </a:r>
                      <a:endParaRPr sz="800">
                        <a:solidFill>
                          <a:schemeClr val="dk1"/>
                        </a:solidFill>
                        <a:latin typeface="Google Sans"/>
                        <a:ea typeface="Google Sans"/>
                        <a:cs typeface="Google Sans"/>
                        <a:sym typeface="Google Sans"/>
                      </a:endParaRPr>
                    </a:p>
                  </a:txBody>
                  <a:tcPr marT="57150" marB="57150" marR="107550" marL="10755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714350">
                <a:tc>
                  <a:txBody>
                    <a:bodyPr/>
                    <a:lstStyle/>
                    <a:p>
                      <a:pPr indent="0" lvl="0" marL="0" rtl="0" algn="l">
                        <a:spcBef>
                          <a:spcPts val="0"/>
                        </a:spcBef>
                        <a:spcAft>
                          <a:spcPts val="0"/>
                        </a:spcAft>
                        <a:buClr>
                          <a:schemeClr val="dk1"/>
                        </a:buClr>
                        <a:buSzPts val="600"/>
                        <a:buFont typeface="Arial"/>
                        <a:buNone/>
                      </a:pPr>
                      <a:r>
                        <a:rPr lang="en-US" sz="800">
                          <a:solidFill>
                            <a:schemeClr val="dk1"/>
                          </a:solidFill>
                          <a:latin typeface="Google Sans SemiBold"/>
                          <a:ea typeface="Google Sans SemiBold"/>
                          <a:cs typeface="Google Sans SemiBold"/>
                          <a:sym typeface="Google Sans SemiBold"/>
                        </a:rPr>
                        <a:t>PCB</a:t>
                      </a:r>
                      <a:endParaRPr sz="800">
                        <a:solidFill>
                          <a:schemeClr val="dk1"/>
                        </a:solidFill>
                        <a:latin typeface="Google Sans SemiBold"/>
                        <a:ea typeface="Google Sans SemiBold"/>
                        <a:cs typeface="Google Sans SemiBold"/>
                        <a:sym typeface="Google Sans SemiBold"/>
                      </a:endParaRPr>
                    </a:p>
                    <a:p>
                      <a:pPr indent="0" lvl="0" marL="0" rtl="0" algn="l">
                        <a:spcBef>
                          <a:spcPts val="0"/>
                        </a:spcBef>
                        <a:spcAft>
                          <a:spcPts val="0"/>
                        </a:spcAft>
                        <a:buClr>
                          <a:schemeClr val="dk1"/>
                        </a:buClr>
                        <a:buSzPts val="600"/>
                        <a:buFont typeface="Arial"/>
                        <a:buNone/>
                      </a:pPr>
                      <a:r>
                        <a:rPr lang="en-US" sz="600">
                          <a:solidFill>
                            <a:schemeClr val="dk1"/>
                          </a:solidFill>
                          <a:latin typeface="Google Sans"/>
                          <a:ea typeface="Google Sans"/>
                          <a:cs typeface="Google Sans"/>
                          <a:sym typeface="Google Sans"/>
                        </a:rPr>
                        <a:t>Printed circuit board if the surface area is greater than 10 cm</a:t>
                      </a:r>
                      <a:r>
                        <a:rPr baseline="30000" lang="en-US" sz="600">
                          <a:solidFill>
                            <a:schemeClr val="dk1"/>
                          </a:solidFill>
                          <a:latin typeface="Google Sans"/>
                          <a:ea typeface="Google Sans"/>
                          <a:cs typeface="Google Sans"/>
                          <a:sym typeface="Google Sans"/>
                        </a:rPr>
                        <a:t>2</a:t>
                      </a:r>
                      <a:endParaRPr sz="600">
                        <a:solidFill>
                          <a:schemeClr val="dk1"/>
                        </a:solidFill>
                        <a:latin typeface="Google Sans"/>
                        <a:ea typeface="Google Sans"/>
                        <a:cs typeface="Google Sans"/>
                        <a:sym typeface="Google Sans"/>
                      </a:endParaRPr>
                    </a:p>
                  </a:txBody>
                  <a:tcPr marT="57150" marB="57150" marR="280025"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600"/>
                        <a:buFont typeface="Arial"/>
                        <a:buNone/>
                      </a:pPr>
                      <a:r>
                        <a:rPr lang="en-US" sz="800">
                          <a:solidFill>
                            <a:schemeClr val="dk1"/>
                          </a:solidFill>
                          <a:latin typeface="Google Sans SemiBold"/>
                          <a:ea typeface="Google Sans SemiBold"/>
                          <a:cs typeface="Google Sans SemiBold"/>
                          <a:sym typeface="Google Sans SemiBold"/>
                        </a:rPr>
                        <a:t>OLED FPC</a:t>
                      </a:r>
                      <a:endParaRPr sz="800">
                        <a:solidFill>
                          <a:schemeClr val="dk1"/>
                        </a:solidFill>
                        <a:latin typeface="Google Sans SemiBold"/>
                        <a:ea typeface="Google Sans SemiBold"/>
                        <a:cs typeface="Google Sans SemiBold"/>
                        <a:sym typeface="Google Sans SemiBold"/>
                      </a:endParaRPr>
                    </a:p>
                    <a:p>
                      <a:pPr indent="0" lvl="0" marL="0" rtl="0" algn="l">
                        <a:spcBef>
                          <a:spcPts val="0"/>
                        </a:spcBef>
                        <a:spcAft>
                          <a:spcPts val="0"/>
                        </a:spcAft>
                        <a:buClr>
                          <a:schemeClr val="dk1"/>
                        </a:buClr>
                        <a:buSzPts val="600"/>
                        <a:buFont typeface="Arial"/>
                        <a:buNone/>
                      </a:pPr>
                      <a:r>
                        <a:rPr lang="en-US" sz="600">
                          <a:solidFill>
                            <a:schemeClr val="dk1"/>
                          </a:solidFill>
                          <a:latin typeface="Google Sans"/>
                          <a:ea typeface="Google Sans"/>
                          <a:cs typeface="Google Sans"/>
                          <a:sym typeface="Google Sans"/>
                        </a:rPr>
                        <a:t>Organic light-emitting diode flexible printed circuit</a:t>
                      </a:r>
                      <a:endParaRPr sz="600">
                        <a:solidFill>
                          <a:schemeClr val="dk1"/>
                        </a:solidFill>
                        <a:latin typeface="Google Sans"/>
                        <a:ea typeface="Google Sans"/>
                        <a:cs typeface="Google Sans"/>
                        <a:sym typeface="Google Sans"/>
                      </a:endParaRPr>
                    </a:p>
                  </a:txBody>
                  <a:tcPr marT="57150" marB="57150" marR="107550" marL="10755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600"/>
                        <a:buFont typeface="Arial"/>
                        <a:buNone/>
                      </a:pPr>
                      <a:r>
                        <a:rPr lang="en-US" sz="800" u="sng">
                          <a:solidFill>
                            <a:schemeClr val="hlink"/>
                          </a:solidFill>
                          <a:latin typeface="Google Sans SemiBold"/>
                          <a:ea typeface="Google Sans SemiBold"/>
                          <a:cs typeface="Google Sans SemiBold"/>
                          <a:sym typeface="Google Sans SemiBold"/>
                          <a:hlinkClick action="ppaction://hlinksldjump" r:id="rId5"/>
                        </a:rPr>
                        <a:t>Step 15 - 16</a:t>
                      </a:r>
                      <a:endParaRPr sz="800">
                        <a:solidFill>
                          <a:schemeClr val="dk1"/>
                        </a:solidFill>
                        <a:latin typeface="Google Sans"/>
                        <a:ea typeface="Google Sans"/>
                        <a:cs typeface="Google Sans"/>
                        <a:sym typeface="Google Sans"/>
                      </a:endParaRPr>
                    </a:p>
                  </a:txBody>
                  <a:tcPr marT="57150" marB="57150" marR="107550" marL="10755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714350">
                <a:tc>
                  <a:txBody>
                    <a:bodyPr/>
                    <a:lstStyle/>
                    <a:p>
                      <a:pPr indent="0" lvl="0" marL="0" rtl="0" algn="l">
                        <a:spcBef>
                          <a:spcPts val="0"/>
                        </a:spcBef>
                        <a:spcAft>
                          <a:spcPts val="0"/>
                        </a:spcAft>
                        <a:buClr>
                          <a:schemeClr val="dk1"/>
                        </a:buClr>
                        <a:buSzPts val="600"/>
                        <a:buFont typeface="Arial"/>
                        <a:buNone/>
                      </a:pPr>
                      <a:r>
                        <a:rPr lang="en-US" sz="800">
                          <a:solidFill>
                            <a:schemeClr val="dk1"/>
                          </a:solidFill>
                          <a:latin typeface="Google Sans SemiBold"/>
                          <a:ea typeface="Google Sans SemiBold"/>
                          <a:cs typeface="Google Sans SemiBold"/>
                          <a:sym typeface="Google Sans SemiBold"/>
                        </a:rPr>
                        <a:t>Battery</a:t>
                      </a:r>
                      <a:endParaRPr sz="800">
                        <a:solidFill>
                          <a:schemeClr val="dk1"/>
                        </a:solidFill>
                        <a:latin typeface="Google Sans SemiBold"/>
                        <a:ea typeface="Google Sans SemiBold"/>
                        <a:cs typeface="Google Sans SemiBold"/>
                        <a:sym typeface="Google Sans SemiBold"/>
                      </a:endParaRPr>
                    </a:p>
                  </a:txBody>
                  <a:tcPr marT="57150" marB="57150" marR="280025"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600"/>
                        <a:buFont typeface="Arial"/>
                        <a:buNone/>
                      </a:pPr>
                      <a:r>
                        <a:rPr lang="en-US" sz="800">
                          <a:solidFill>
                            <a:schemeClr val="dk1"/>
                          </a:solidFill>
                          <a:latin typeface="Google Sans SemiBold"/>
                          <a:ea typeface="Google Sans SemiBold"/>
                          <a:cs typeface="Google Sans SemiBold"/>
                          <a:sym typeface="Google Sans SemiBold"/>
                        </a:rPr>
                        <a:t>Battery</a:t>
                      </a:r>
                      <a:endParaRPr sz="800">
                        <a:solidFill>
                          <a:schemeClr val="dk1"/>
                        </a:solidFill>
                        <a:latin typeface="Google Sans SemiBold"/>
                        <a:ea typeface="Google Sans SemiBold"/>
                        <a:cs typeface="Google Sans SemiBold"/>
                        <a:sym typeface="Google Sans SemiBold"/>
                      </a:endParaRPr>
                    </a:p>
                    <a:p>
                      <a:pPr indent="0" lvl="0" marL="0" rtl="0" algn="l">
                        <a:spcBef>
                          <a:spcPts val="0"/>
                        </a:spcBef>
                        <a:spcAft>
                          <a:spcPts val="0"/>
                        </a:spcAft>
                        <a:buClr>
                          <a:schemeClr val="dk1"/>
                        </a:buClr>
                        <a:buSzPts val="600"/>
                        <a:buFont typeface="Arial"/>
                        <a:buNone/>
                      </a:pPr>
                      <a:r>
                        <a:rPr lang="en-US" sz="600">
                          <a:solidFill>
                            <a:schemeClr val="dk1"/>
                          </a:solidFill>
                          <a:latin typeface="Google Sans"/>
                          <a:ea typeface="Google Sans"/>
                          <a:cs typeface="Google Sans"/>
                          <a:sym typeface="Google Sans"/>
                        </a:rPr>
                        <a:t>Battery is located within the device enclosure and can be accessed through the back cover.</a:t>
                      </a:r>
                      <a:endParaRPr sz="600">
                        <a:solidFill>
                          <a:schemeClr val="dk1"/>
                        </a:solidFill>
                        <a:latin typeface="Google Sans"/>
                        <a:ea typeface="Google Sans"/>
                        <a:cs typeface="Google Sans"/>
                        <a:sym typeface="Google Sans"/>
                      </a:endParaRPr>
                    </a:p>
                  </a:txBody>
                  <a:tcPr marT="57150" marB="57150" marR="107550" marL="10755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600"/>
                        <a:buFont typeface="Arial"/>
                        <a:buNone/>
                      </a:pPr>
                      <a:r>
                        <a:rPr b="1" lang="en-US" sz="800" u="sng">
                          <a:solidFill>
                            <a:schemeClr val="hlink"/>
                          </a:solidFill>
                          <a:latin typeface="Google Sans"/>
                          <a:ea typeface="Google Sans"/>
                          <a:cs typeface="Google Sans"/>
                          <a:sym typeface="Google Sans"/>
                          <a:hlinkClick action="ppaction://hlinksldjump" r:id="rId6"/>
                        </a:rPr>
                        <a:t>Steps 1 - 7</a:t>
                      </a:r>
                      <a:endParaRPr b="1" sz="800">
                        <a:solidFill>
                          <a:schemeClr val="dk1"/>
                        </a:solidFill>
                        <a:latin typeface="Google Sans"/>
                        <a:ea typeface="Google Sans"/>
                        <a:cs typeface="Google Sans"/>
                        <a:sym typeface="Google Sans"/>
                      </a:endParaRPr>
                    </a:p>
                  </a:txBody>
                  <a:tcPr marT="57150" marB="57150" marR="107550" marL="10755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714350">
                <a:tc>
                  <a:txBody>
                    <a:bodyPr/>
                    <a:lstStyle/>
                    <a:p>
                      <a:pPr indent="0" lvl="0" marL="0" rtl="0" algn="l">
                        <a:spcBef>
                          <a:spcPts val="0"/>
                        </a:spcBef>
                        <a:spcAft>
                          <a:spcPts val="0"/>
                        </a:spcAft>
                        <a:buNone/>
                      </a:pPr>
                      <a:r>
                        <a:rPr lang="en-US" sz="800">
                          <a:solidFill>
                            <a:schemeClr val="dk1"/>
                          </a:solidFill>
                          <a:latin typeface="Google Sans SemiBold"/>
                          <a:ea typeface="Google Sans SemiBold"/>
                          <a:cs typeface="Google Sans SemiBold"/>
                          <a:sym typeface="Google Sans SemiBold"/>
                        </a:rPr>
                        <a:t>Charger</a:t>
                      </a:r>
                      <a:endParaRPr sz="800">
                        <a:solidFill>
                          <a:schemeClr val="dk1"/>
                        </a:solidFill>
                        <a:latin typeface="Google Sans SemiBold"/>
                        <a:ea typeface="Google Sans SemiBold"/>
                        <a:cs typeface="Google Sans SemiBold"/>
                        <a:sym typeface="Google Sans SemiBold"/>
                      </a:endParaRPr>
                    </a:p>
                    <a:p>
                      <a:pPr indent="0" lvl="0" marL="0" rtl="0" algn="l">
                        <a:spcBef>
                          <a:spcPts val="0"/>
                        </a:spcBef>
                        <a:spcAft>
                          <a:spcPts val="0"/>
                        </a:spcAft>
                        <a:buClr>
                          <a:schemeClr val="dk1"/>
                        </a:buClr>
                        <a:buSzPts val="600"/>
                        <a:buFont typeface="Arial"/>
                        <a:buNone/>
                      </a:pPr>
                      <a:r>
                        <a:rPr lang="en-US" sz="600">
                          <a:solidFill>
                            <a:schemeClr val="dk1"/>
                          </a:solidFill>
                          <a:latin typeface="Google Sans"/>
                          <a:ea typeface="Google Sans"/>
                          <a:cs typeface="Google Sans"/>
                          <a:sym typeface="Google Sans"/>
                        </a:rPr>
                        <a:t>External electric cables</a:t>
                      </a:r>
                      <a:endParaRPr b="1" sz="600">
                        <a:solidFill>
                          <a:schemeClr val="dk1"/>
                        </a:solidFill>
                        <a:latin typeface="Google Sans"/>
                        <a:ea typeface="Google Sans"/>
                        <a:cs typeface="Google Sans"/>
                        <a:sym typeface="Google Sans"/>
                      </a:endParaRPr>
                    </a:p>
                  </a:txBody>
                  <a:tcPr marT="57150" marB="57150" marR="280025"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alpha val="0"/>
                        </a:schemeClr>
                      </a:solidFill>
                      <a:prstDash val="solid"/>
                      <a:round/>
                      <a:headEnd len="sm" w="sm" type="none"/>
                      <a:tailEnd len="sm" w="sm" type="none"/>
                    </a:lnB>
                  </a:tcPr>
                </a:tc>
                <a:tc>
                  <a:txBody>
                    <a:bodyPr/>
                    <a:lstStyle/>
                    <a:p>
                      <a:pPr indent="0" lvl="0" marL="0" rtl="0" algn="l">
                        <a:spcBef>
                          <a:spcPts val="0"/>
                        </a:spcBef>
                        <a:spcAft>
                          <a:spcPts val="0"/>
                        </a:spcAft>
                        <a:buClr>
                          <a:schemeClr val="dk1"/>
                        </a:buClr>
                        <a:buSzPts val="600"/>
                        <a:buFont typeface="Arial"/>
                        <a:buNone/>
                      </a:pPr>
                      <a:r>
                        <a:rPr lang="en-US" sz="800">
                          <a:solidFill>
                            <a:schemeClr val="dk1"/>
                          </a:solidFill>
                          <a:latin typeface="Google Sans SemiBold"/>
                          <a:ea typeface="Google Sans SemiBold"/>
                          <a:cs typeface="Google Sans SemiBold"/>
                          <a:sym typeface="Google Sans SemiBold"/>
                        </a:rPr>
                        <a:t>Charge Cable</a:t>
                      </a:r>
                      <a:endParaRPr sz="800">
                        <a:solidFill>
                          <a:schemeClr val="dk1"/>
                        </a:solidFill>
                        <a:latin typeface="Google Sans SemiBold"/>
                        <a:ea typeface="Google Sans SemiBold"/>
                        <a:cs typeface="Google Sans SemiBold"/>
                        <a:sym typeface="Google Sans SemiBold"/>
                      </a:endParaRPr>
                    </a:p>
                    <a:p>
                      <a:pPr indent="0" lvl="0" marL="0" rtl="0" algn="l">
                        <a:spcBef>
                          <a:spcPts val="0"/>
                        </a:spcBef>
                        <a:spcAft>
                          <a:spcPts val="0"/>
                        </a:spcAft>
                        <a:buClr>
                          <a:schemeClr val="dk1"/>
                        </a:buClr>
                        <a:buSzPts val="600"/>
                        <a:buFont typeface="Arial"/>
                        <a:buNone/>
                      </a:pPr>
                      <a:r>
                        <a:rPr lang="en-US" sz="600">
                          <a:solidFill>
                            <a:schemeClr val="dk1"/>
                          </a:solidFill>
                          <a:latin typeface="Google Sans"/>
                          <a:ea typeface="Google Sans"/>
                          <a:cs typeface="Google Sans"/>
                          <a:sym typeface="Google Sans"/>
                        </a:rPr>
                        <a:t>External charging cable is removable.</a:t>
                      </a:r>
                      <a:endParaRPr b="1" sz="600">
                        <a:solidFill>
                          <a:schemeClr val="dk1"/>
                        </a:solidFill>
                        <a:latin typeface="Google Sans"/>
                        <a:ea typeface="Google Sans"/>
                        <a:cs typeface="Google Sans"/>
                        <a:sym typeface="Google Sans"/>
                      </a:endParaRPr>
                    </a:p>
                  </a:txBody>
                  <a:tcPr marT="57150" marB="57150" marR="107550" marL="10755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alpha val="0"/>
                        </a:schemeClr>
                      </a:solidFill>
                      <a:prstDash val="solid"/>
                      <a:round/>
                      <a:headEnd len="sm" w="sm" type="none"/>
                      <a:tailEnd len="sm" w="sm" type="none"/>
                    </a:lnB>
                  </a:tcPr>
                </a:tc>
                <a:tc>
                  <a:txBody>
                    <a:bodyPr/>
                    <a:lstStyle/>
                    <a:p>
                      <a:pPr indent="0" lvl="0" marL="0" rtl="0" algn="l">
                        <a:spcBef>
                          <a:spcPts val="0"/>
                        </a:spcBef>
                        <a:spcAft>
                          <a:spcPts val="0"/>
                        </a:spcAft>
                        <a:buClr>
                          <a:schemeClr val="dk1"/>
                        </a:buClr>
                        <a:buSzPts val="600"/>
                        <a:buFont typeface="Arial"/>
                        <a:buNone/>
                      </a:pPr>
                      <a:r>
                        <a:rPr lang="en-US" sz="800" u="sng">
                          <a:solidFill>
                            <a:schemeClr val="dk1"/>
                          </a:solidFill>
                          <a:latin typeface="Google Sans SemiBold"/>
                          <a:ea typeface="Google Sans SemiBold"/>
                          <a:cs typeface="Google Sans SemiBold"/>
                          <a:sym typeface="Google Sans SemiBold"/>
                          <a:hlinkClick action="ppaction://hlinksldjump" r:id="rId7">
                            <a:extLst>
                              <a:ext uri="{A12FA001-AC4F-418D-AE19-62706E023703}">
                                <ahyp:hlinkClr val="tx"/>
                              </a:ext>
                            </a:extLst>
                          </a:hlinkClick>
                        </a:rPr>
                        <a:t>Step 1</a:t>
                      </a:r>
                      <a:endParaRPr sz="800">
                        <a:solidFill>
                          <a:schemeClr val="dk1"/>
                        </a:solidFill>
                        <a:latin typeface="Google Sans SemiBold"/>
                        <a:ea typeface="Google Sans SemiBold"/>
                        <a:cs typeface="Google Sans SemiBold"/>
                        <a:sym typeface="Google Sans SemiBold"/>
                      </a:endParaRPr>
                    </a:p>
                    <a:p>
                      <a:pPr indent="0" lvl="0" marL="0" rtl="0" algn="l">
                        <a:spcBef>
                          <a:spcPts val="0"/>
                        </a:spcBef>
                        <a:spcAft>
                          <a:spcPts val="0"/>
                        </a:spcAft>
                        <a:buNone/>
                      </a:pPr>
                      <a:r>
                        <a:t/>
                      </a:r>
                      <a:endParaRPr sz="800">
                        <a:solidFill>
                          <a:schemeClr val="dk1"/>
                        </a:solidFill>
                        <a:latin typeface="Google Sans"/>
                        <a:ea typeface="Google Sans"/>
                        <a:cs typeface="Google Sans"/>
                        <a:sym typeface="Google Sans"/>
                      </a:endParaRPr>
                    </a:p>
                  </a:txBody>
                  <a:tcPr marT="57150" marB="57150" marR="107550" marL="10755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alpha val="0"/>
                        </a:schemeClr>
                      </a:solidFill>
                      <a:prstDash val="solid"/>
                      <a:round/>
                      <a:headEnd len="sm" w="sm" type="none"/>
                      <a:tailEnd len="sm" w="sm" type="none"/>
                    </a:lnB>
                  </a:tcPr>
                </a:tc>
              </a:tr>
            </a:tbl>
          </a:graphicData>
        </a:graphic>
      </p:graphicFrame>
      <p:sp>
        <p:nvSpPr>
          <p:cNvPr id="362" name="Google Shape;362;p39"/>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363" name="Google Shape;363;p39"/>
          <p:cNvSpPr txBox="1"/>
          <p:nvPr/>
        </p:nvSpPr>
        <p:spPr>
          <a:xfrm>
            <a:off x="452375" y="2059875"/>
            <a:ext cx="2177700" cy="736500"/>
          </a:xfrm>
          <a:prstGeom prst="rect">
            <a:avLst/>
          </a:prstGeom>
          <a:noFill/>
          <a:ln>
            <a:noFill/>
          </a:ln>
        </p:spPr>
        <p:txBody>
          <a:bodyPr anchorCtr="0" anchor="t" bIns="0" lIns="0" spcFirstLastPara="1" rIns="0" wrap="square" tIns="12375">
            <a:noAutofit/>
          </a:bodyPr>
          <a:lstStyle/>
          <a:p>
            <a:pPr indent="0" lvl="0" marL="25400" marR="355600" rtl="0" algn="l">
              <a:lnSpc>
                <a:spcPct val="100000"/>
              </a:lnSpc>
              <a:spcBef>
                <a:spcPts val="0"/>
              </a:spcBef>
              <a:spcAft>
                <a:spcPts val="0"/>
              </a:spcAft>
              <a:buClr>
                <a:srgbClr val="000000"/>
              </a:buClr>
              <a:buSzPts val="1200"/>
              <a:buFont typeface="Arial"/>
              <a:buNone/>
            </a:pPr>
            <a:r>
              <a:rPr lang="en-US" sz="900">
                <a:solidFill>
                  <a:schemeClr val="dk1"/>
                </a:solidFill>
                <a:latin typeface="Google Sans"/>
                <a:ea typeface="Google Sans"/>
                <a:cs typeface="Google Sans"/>
                <a:sym typeface="Google Sans"/>
              </a:rPr>
              <a:t>The Google Pixel smartphone contains the following materials and components as listed in Annex VII in the European Union WEEE (recast) Directive 2012/19/EU.</a:t>
            </a:r>
            <a:endParaRPr baseline="30000" i="0" sz="900" u="none" cap="none" strike="noStrike">
              <a:solidFill>
                <a:schemeClr val="dk1"/>
              </a:solidFill>
              <a:latin typeface="Google Sans"/>
              <a:ea typeface="Google Sans"/>
              <a:cs typeface="Google Sans"/>
              <a:sym typeface="Google Sans"/>
            </a:endParaRPr>
          </a:p>
        </p:txBody>
      </p:sp>
      <p:sp>
        <p:nvSpPr>
          <p:cNvPr id="364" name="Google Shape;364;p39"/>
          <p:cNvSpPr txBox="1"/>
          <p:nvPr>
            <p:ph idx="12"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
        <p:nvSpPr>
          <p:cNvPr id="365" name="Google Shape;365;p39"/>
          <p:cNvSpPr txBox="1"/>
          <p:nvPr>
            <p:ph idx="4294967295"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69" name="Shape 369"/>
        <p:cNvGrpSpPr/>
        <p:nvPr/>
      </p:nvGrpSpPr>
      <p:grpSpPr>
        <a:xfrm>
          <a:off x="0" y="0"/>
          <a:ext cx="0" cy="0"/>
          <a:chOff x="0" y="0"/>
          <a:chExt cx="0" cy="0"/>
        </a:xfrm>
      </p:grpSpPr>
      <p:sp>
        <p:nvSpPr>
          <p:cNvPr id="370" name="Google Shape;370;p40"/>
          <p:cNvSpPr/>
          <p:nvPr/>
        </p:nvSpPr>
        <p:spPr>
          <a:xfrm>
            <a:off x="3096547" y="1594957"/>
            <a:ext cx="2725200" cy="9054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371" name="Google Shape;371;p40"/>
          <p:cNvSpPr/>
          <p:nvPr/>
        </p:nvSpPr>
        <p:spPr>
          <a:xfrm>
            <a:off x="3096547" y="571500"/>
            <a:ext cx="2725200" cy="9054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372" name="Google Shape;372;p40"/>
          <p:cNvSpPr/>
          <p:nvPr/>
        </p:nvSpPr>
        <p:spPr>
          <a:xfrm>
            <a:off x="5961689" y="571500"/>
            <a:ext cx="2725200" cy="9054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373" name="Google Shape;373;p40"/>
          <p:cNvSpPr/>
          <p:nvPr/>
        </p:nvSpPr>
        <p:spPr>
          <a:xfrm>
            <a:off x="5961689" y="1594957"/>
            <a:ext cx="2725200" cy="9054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374" name="Google Shape;374;p40"/>
          <p:cNvSpPr/>
          <p:nvPr/>
        </p:nvSpPr>
        <p:spPr>
          <a:xfrm>
            <a:off x="3096550" y="2961800"/>
            <a:ext cx="5590500" cy="16047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375" name="Google Shape;375;p40"/>
          <p:cNvSpPr txBox="1"/>
          <p:nvPr/>
        </p:nvSpPr>
        <p:spPr>
          <a:xfrm>
            <a:off x="457201" y="571500"/>
            <a:ext cx="2328300" cy="1308600"/>
          </a:xfrm>
          <a:prstGeom prst="rect">
            <a:avLst/>
          </a:prstGeom>
          <a:noFill/>
          <a:ln>
            <a:noFill/>
          </a:ln>
        </p:spPr>
        <p:txBody>
          <a:bodyPr anchorCtr="0" anchor="t" bIns="0" lIns="0" spcFirstLastPara="1" rIns="0" wrap="square" tIns="12375">
            <a:spAutoFit/>
          </a:bodyPr>
          <a:lstStyle/>
          <a:p>
            <a:pPr indent="0" lvl="0" marL="25400" marR="25400" rtl="0" algn="l">
              <a:lnSpc>
                <a:spcPct val="90000"/>
              </a:lnSpc>
              <a:spcBef>
                <a:spcPts val="0"/>
              </a:spcBef>
              <a:spcAft>
                <a:spcPts val="0"/>
              </a:spcAft>
              <a:buClr>
                <a:srgbClr val="000000"/>
              </a:buClr>
              <a:buSzPts val="1200"/>
              <a:buFont typeface="Arial"/>
              <a:buNone/>
            </a:pPr>
            <a:r>
              <a:rPr lang="en-US" sz="1900">
                <a:solidFill>
                  <a:schemeClr val="dk1"/>
                </a:solidFill>
                <a:latin typeface="Google Sans SemiBold"/>
                <a:ea typeface="Google Sans SemiBold"/>
                <a:cs typeface="Google Sans SemiBold"/>
                <a:sym typeface="Google Sans SemiBold"/>
              </a:rPr>
              <a:t>Give Your Device New Life</a:t>
            </a:r>
            <a:endParaRPr i="0" sz="1900" u="none" cap="none" strike="noStrike">
              <a:solidFill>
                <a:schemeClr val="dk1"/>
              </a:solidFill>
              <a:latin typeface="Google Sans SemiBold"/>
              <a:ea typeface="Google Sans SemiBold"/>
              <a:cs typeface="Google Sans SemiBold"/>
              <a:sym typeface="Google Sans SemiBold"/>
            </a:endParaRPr>
          </a:p>
          <a:p>
            <a:pPr indent="0" lvl="0" marL="25400" marR="355600" rtl="0" algn="l">
              <a:lnSpc>
                <a:spcPct val="100000"/>
              </a:lnSpc>
              <a:spcBef>
                <a:spcPts val="600"/>
              </a:spcBef>
              <a:spcAft>
                <a:spcPts val="0"/>
              </a:spcAft>
              <a:buClr>
                <a:srgbClr val="000000"/>
              </a:buClr>
              <a:buSzPts val="1200"/>
              <a:buFont typeface="Arial"/>
              <a:buNone/>
            </a:pPr>
            <a:r>
              <a:rPr lang="en-US" sz="900">
                <a:solidFill>
                  <a:schemeClr val="dk1"/>
                </a:solidFill>
                <a:latin typeface="Google Sans"/>
                <a:ea typeface="Google Sans"/>
                <a:cs typeface="Google Sans"/>
                <a:sym typeface="Google Sans"/>
              </a:rPr>
              <a:t>Before you recycle this device to recover materials, please consider whether the useful lifespan of this device can be extended in other ways.</a:t>
            </a:r>
            <a:endParaRPr baseline="30000" i="0" sz="900" u="none" cap="none" strike="noStrike">
              <a:solidFill>
                <a:schemeClr val="dk1"/>
              </a:solidFill>
              <a:latin typeface="Google Sans"/>
              <a:ea typeface="Google Sans"/>
              <a:cs typeface="Google Sans"/>
              <a:sym typeface="Google Sans"/>
            </a:endParaRPr>
          </a:p>
        </p:txBody>
      </p:sp>
      <p:sp>
        <p:nvSpPr>
          <p:cNvPr id="376" name="Google Shape;376;p40"/>
          <p:cNvSpPr txBox="1"/>
          <p:nvPr/>
        </p:nvSpPr>
        <p:spPr>
          <a:xfrm>
            <a:off x="6214968" y="913679"/>
            <a:ext cx="1832400" cy="169200"/>
          </a:xfrm>
          <a:prstGeom prst="rect">
            <a:avLst/>
          </a:prstGeom>
          <a:noFill/>
          <a:ln>
            <a:noFill/>
          </a:ln>
        </p:spPr>
        <p:txBody>
          <a:bodyPr anchorCtr="0" anchor="ctr" bIns="0" lIns="0" spcFirstLastPara="1" rIns="0" wrap="square" tIns="0">
            <a:spAutoFit/>
          </a:bodyPr>
          <a:lstStyle/>
          <a:p>
            <a:pPr indent="0" lvl="0" marL="12700" marR="228600" rtl="0" algn="l">
              <a:lnSpc>
                <a:spcPct val="100000"/>
              </a:lnSpc>
              <a:spcBef>
                <a:spcPts val="0"/>
              </a:spcBef>
              <a:spcAft>
                <a:spcPts val="0"/>
              </a:spcAft>
              <a:buClr>
                <a:srgbClr val="000000"/>
              </a:buClr>
              <a:buSzPts val="1000"/>
              <a:buFont typeface="Arial"/>
              <a:buNone/>
            </a:pPr>
            <a:r>
              <a:rPr lang="en-US" sz="1100">
                <a:solidFill>
                  <a:schemeClr val="dk1"/>
                </a:solidFill>
                <a:latin typeface="Google Sans"/>
                <a:ea typeface="Google Sans"/>
                <a:cs typeface="Google Sans"/>
                <a:sym typeface="Google Sans"/>
              </a:rPr>
              <a:t>Trade-In your device</a:t>
            </a:r>
            <a:endParaRPr sz="900">
              <a:solidFill>
                <a:schemeClr val="dk1"/>
              </a:solidFill>
              <a:latin typeface="Google Sans"/>
              <a:ea typeface="Google Sans"/>
              <a:cs typeface="Google Sans"/>
              <a:sym typeface="Google Sans"/>
            </a:endParaRPr>
          </a:p>
        </p:txBody>
      </p:sp>
      <p:sp>
        <p:nvSpPr>
          <p:cNvPr id="377" name="Google Shape;377;p40"/>
          <p:cNvSpPr txBox="1"/>
          <p:nvPr/>
        </p:nvSpPr>
        <p:spPr>
          <a:xfrm>
            <a:off x="3307705" y="1960951"/>
            <a:ext cx="1940100" cy="169200"/>
          </a:xfrm>
          <a:prstGeom prst="rect">
            <a:avLst/>
          </a:prstGeom>
          <a:noFill/>
          <a:ln>
            <a:noFill/>
          </a:ln>
        </p:spPr>
        <p:txBody>
          <a:bodyPr anchorCtr="0" anchor="ctr" bIns="0" lIns="0" spcFirstLastPara="1" rIns="0" wrap="square" tIns="0">
            <a:spAutoFit/>
          </a:bodyPr>
          <a:lstStyle/>
          <a:p>
            <a:pPr indent="0" lvl="0" marL="12700" marR="228600" rtl="0" algn="l">
              <a:lnSpc>
                <a:spcPct val="100000"/>
              </a:lnSpc>
              <a:spcBef>
                <a:spcPts val="0"/>
              </a:spcBef>
              <a:spcAft>
                <a:spcPts val="0"/>
              </a:spcAft>
              <a:buClr>
                <a:srgbClr val="000000"/>
              </a:buClr>
              <a:buSzPts val="1000"/>
              <a:buFont typeface="Arial"/>
              <a:buNone/>
            </a:pPr>
            <a:r>
              <a:rPr lang="en-US" sz="1100">
                <a:solidFill>
                  <a:schemeClr val="dk1"/>
                </a:solidFill>
                <a:latin typeface="Google Sans"/>
                <a:ea typeface="Google Sans"/>
                <a:cs typeface="Google Sans"/>
                <a:sym typeface="Google Sans"/>
              </a:rPr>
              <a:t>Sell your device</a:t>
            </a:r>
            <a:endParaRPr sz="900">
              <a:solidFill>
                <a:schemeClr val="dk1"/>
              </a:solidFill>
              <a:latin typeface="Google Sans"/>
              <a:ea typeface="Google Sans"/>
              <a:cs typeface="Google Sans"/>
              <a:sym typeface="Google Sans"/>
            </a:endParaRPr>
          </a:p>
        </p:txBody>
      </p:sp>
      <p:sp>
        <p:nvSpPr>
          <p:cNvPr id="378" name="Google Shape;378;p40"/>
          <p:cNvSpPr txBox="1"/>
          <p:nvPr/>
        </p:nvSpPr>
        <p:spPr>
          <a:xfrm>
            <a:off x="3307705" y="913679"/>
            <a:ext cx="1832400" cy="169200"/>
          </a:xfrm>
          <a:prstGeom prst="rect">
            <a:avLst/>
          </a:prstGeom>
          <a:noFill/>
          <a:ln>
            <a:noFill/>
          </a:ln>
        </p:spPr>
        <p:txBody>
          <a:bodyPr anchorCtr="0" anchor="ctr" bIns="0" lIns="0" spcFirstLastPara="1" rIns="0" wrap="square" tIns="0">
            <a:spAutoFit/>
          </a:bodyPr>
          <a:lstStyle/>
          <a:p>
            <a:pPr indent="0" lvl="0" marL="12700" marR="228600" rtl="0" algn="l">
              <a:lnSpc>
                <a:spcPct val="100000"/>
              </a:lnSpc>
              <a:spcBef>
                <a:spcPts val="0"/>
              </a:spcBef>
              <a:spcAft>
                <a:spcPts val="0"/>
              </a:spcAft>
              <a:buClr>
                <a:srgbClr val="000000"/>
              </a:buClr>
              <a:buSzPts val="1000"/>
              <a:buFont typeface="Arial"/>
              <a:buNone/>
            </a:pPr>
            <a:r>
              <a:rPr lang="en-US" sz="1100">
                <a:solidFill>
                  <a:schemeClr val="dk1"/>
                </a:solidFill>
                <a:latin typeface="Google Sans"/>
                <a:ea typeface="Google Sans"/>
                <a:cs typeface="Google Sans"/>
                <a:sym typeface="Google Sans"/>
              </a:rPr>
              <a:t>Repair your device</a:t>
            </a:r>
            <a:endParaRPr sz="900">
              <a:solidFill>
                <a:schemeClr val="dk1"/>
              </a:solidFill>
              <a:latin typeface="Google Sans"/>
              <a:ea typeface="Google Sans"/>
              <a:cs typeface="Google Sans"/>
              <a:sym typeface="Google Sans"/>
            </a:endParaRPr>
          </a:p>
        </p:txBody>
      </p:sp>
      <p:sp>
        <p:nvSpPr>
          <p:cNvPr id="379" name="Google Shape;379;p40"/>
          <p:cNvSpPr/>
          <p:nvPr/>
        </p:nvSpPr>
        <p:spPr>
          <a:xfrm>
            <a:off x="5348671" y="683541"/>
            <a:ext cx="365700" cy="3657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400">
              <a:latin typeface="Calibri"/>
              <a:ea typeface="Calibri"/>
              <a:cs typeface="Calibri"/>
              <a:sym typeface="Calibri"/>
            </a:endParaRPr>
          </a:p>
        </p:txBody>
      </p:sp>
      <p:sp>
        <p:nvSpPr>
          <p:cNvPr id="380" name="Google Shape;380;p40"/>
          <p:cNvSpPr txBox="1"/>
          <p:nvPr/>
        </p:nvSpPr>
        <p:spPr>
          <a:xfrm>
            <a:off x="6214968" y="1874424"/>
            <a:ext cx="2554800" cy="338700"/>
          </a:xfrm>
          <a:prstGeom prst="rect">
            <a:avLst/>
          </a:prstGeom>
          <a:noFill/>
          <a:ln>
            <a:noFill/>
          </a:ln>
        </p:spPr>
        <p:txBody>
          <a:bodyPr anchorCtr="0" anchor="ctr" bIns="0" lIns="0" spcFirstLastPara="1" rIns="0" wrap="square" tIns="0">
            <a:spAutoFit/>
          </a:bodyPr>
          <a:lstStyle/>
          <a:p>
            <a:pPr indent="0" lvl="0" marL="12700" marR="228600" rtl="0" algn="l">
              <a:lnSpc>
                <a:spcPct val="100000"/>
              </a:lnSpc>
              <a:spcBef>
                <a:spcPts val="0"/>
              </a:spcBef>
              <a:spcAft>
                <a:spcPts val="0"/>
              </a:spcAft>
              <a:buClr>
                <a:srgbClr val="000000"/>
              </a:buClr>
              <a:buSzPts val="1000"/>
              <a:buFont typeface="Arial"/>
              <a:buNone/>
            </a:pPr>
            <a:r>
              <a:rPr lang="en-US" sz="1100">
                <a:solidFill>
                  <a:schemeClr val="dk1"/>
                </a:solidFill>
                <a:latin typeface="Google Sans"/>
                <a:ea typeface="Google Sans"/>
                <a:cs typeface="Google Sans"/>
                <a:sym typeface="Google Sans"/>
              </a:rPr>
              <a:t>Google Mail-In</a:t>
            </a:r>
            <a:br>
              <a:rPr lang="en-US" sz="1100">
                <a:solidFill>
                  <a:schemeClr val="dk1"/>
                </a:solidFill>
                <a:latin typeface="Google Sans"/>
                <a:ea typeface="Google Sans"/>
                <a:cs typeface="Google Sans"/>
                <a:sym typeface="Google Sans"/>
              </a:rPr>
            </a:br>
            <a:r>
              <a:rPr lang="en-US" sz="1100">
                <a:solidFill>
                  <a:schemeClr val="dk1"/>
                </a:solidFill>
                <a:latin typeface="Google Sans"/>
                <a:ea typeface="Google Sans"/>
                <a:cs typeface="Google Sans"/>
                <a:sym typeface="Google Sans"/>
              </a:rPr>
              <a:t>Take-Back Program</a:t>
            </a:r>
            <a:endParaRPr sz="900">
              <a:solidFill>
                <a:schemeClr val="dk1"/>
              </a:solidFill>
              <a:latin typeface="Google Sans"/>
              <a:ea typeface="Google Sans"/>
              <a:cs typeface="Google Sans"/>
              <a:sym typeface="Google Sans"/>
            </a:endParaRPr>
          </a:p>
        </p:txBody>
      </p:sp>
      <p:sp>
        <p:nvSpPr>
          <p:cNvPr id="381" name="Google Shape;381;p40"/>
          <p:cNvSpPr txBox="1"/>
          <p:nvPr/>
        </p:nvSpPr>
        <p:spPr>
          <a:xfrm>
            <a:off x="3316297" y="3287516"/>
            <a:ext cx="4961400" cy="1015800"/>
          </a:xfrm>
          <a:prstGeom prst="rect">
            <a:avLst/>
          </a:prstGeom>
          <a:noFill/>
          <a:ln>
            <a:noFill/>
          </a:ln>
        </p:spPr>
        <p:txBody>
          <a:bodyPr anchorCtr="0" anchor="t" bIns="0" lIns="0" spcFirstLastPara="1" rIns="0" wrap="square" tIns="0">
            <a:spAutoFit/>
          </a:bodyPr>
          <a:lstStyle/>
          <a:p>
            <a:pPr indent="0" lvl="0" marL="0" marR="355600" rtl="0" algn="l">
              <a:lnSpc>
                <a:spcPct val="100000"/>
              </a:lnSpc>
              <a:spcBef>
                <a:spcPts val="0"/>
              </a:spcBef>
              <a:spcAft>
                <a:spcPts val="0"/>
              </a:spcAft>
              <a:buClr>
                <a:srgbClr val="000000"/>
              </a:buClr>
              <a:buSzPts val="1200"/>
              <a:buFont typeface="Arial"/>
              <a:buNone/>
            </a:pPr>
            <a:r>
              <a:rPr lang="en-US" sz="1100">
                <a:solidFill>
                  <a:schemeClr val="dk1"/>
                </a:solidFill>
                <a:latin typeface="Google Sans"/>
                <a:ea typeface="Google Sans"/>
                <a:cs typeface="Google Sans"/>
                <a:sym typeface="Google Sans"/>
              </a:rPr>
              <a:t>Again, this guide is intended for technicians and operators who are trained in electronics recycling and understand the risks involved with electronic recycling.</a:t>
            </a:r>
            <a:endParaRPr sz="1100">
              <a:solidFill>
                <a:schemeClr val="dk1"/>
              </a:solidFill>
              <a:latin typeface="Google Sans"/>
              <a:ea typeface="Google Sans"/>
              <a:cs typeface="Google Sans"/>
              <a:sym typeface="Google Sans"/>
            </a:endParaRPr>
          </a:p>
          <a:p>
            <a:pPr indent="0" lvl="0" marL="25400" marR="355600" rtl="0" algn="l">
              <a:lnSpc>
                <a:spcPct val="100000"/>
              </a:lnSpc>
              <a:spcBef>
                <a:spcPts val="0"/>
              </a:spcBef>
              <a:spcAft>
                <a:spcPts val="0"/>
              </a:spcAft>
              <a:buClr>
                <a:srgbClr val="000000"/>
              </a:buClr>
              <a:buSzPts val="1200"/>
              <a:buFont typeface="Arial"/>
              <a:buNone/>
            </a:pPr>
            <a:r>
              <a:t/>
            </a:r>
            <a:endParaRPr sz="1100">
              <a:solidFill>
                <a:schemeClr val="dk1"/>
              </a:solidFill>
              <a:latin typeface="Google Sans"/>
              <a:ea typeface="Google Sans"/>
              <a:cs typeface="Google Sans"/>
              <a:sym typeface="Google Sans"/>
            </a:endParaRPr>
          </a:p>
          <a:p>
            <a:pPr indent="0" lvl="0" marL="0" marR="355600" rtl="0" algn="l">
              <a:lnSpc>
                <a:spcPct val="100000"/>
              </a:lnSpc>
              <a:spcBef>
                <a:spcPts val="0"/>
              </a:spcBef>
              <a:spcAft>
                <a:spcPts val="0"/>
              </a:spcAft>
              <a:buClr>
                <a:srgbClr val="000000"/>
              </a:buClr>
              <a:buSzPts val="1200"/>
              <a:buFont typeface="Arial"/>
              <a:buNone/>
            </a:pPr>
            <a:r>
              <a:rPr lang="en-US" sz="1100">
                <a:solidFill>
                  <a:schemeClr val="dk1"/>
                </a:solidFill>
                <a:latin typeface="Google Sans"/>
                <a:ea typeface="Google Sans"/>
                <a:cs typeface="Google Sans"/>
                <a:sym typeface="Google Sans"/>
              </a:rPr>
              <a:t>If you are not trained, equipped and capable of properly recycling this device, please use Google’s complementary take back program.</a:t>
            </a:r>
            <a:endParaRPr sz="1100">
              <a:solidFill>
                <a:schemeClr val="dk1"/>
              </a:solidFill>
              <a:latin typeface="Google Sans"/>
              <a:ea typeface="Google Sans"/>
              <a:cs typeface="Google Sans"/>
              <a:sym typeface="Google Sans"/>
            </a:endParaRPr>
          </a:p>
        </p:txBody>
      </p:sp>
      <p:sp>
        <p:nvSpPr>
          <p:cNvPr id="382" name="Google Shape;382;p40"/>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383" name="Google Shape;383;p40"/>
          <p:cNvSpPr txBox="1"/>
          <p:nvPr/>
        </p:nvSpPr>
        <p:spPr>
          <a:xfrm>
            <a:off x="457200" y="2961797"/>
            <a:ext cx="2280300" cy="506700"/>
          </a:xfrm>
          <a:prstGeom prst="rect">
            <a:avLst/>
          </a:prstGeom>
          <a:noFill/>
          <a:ln>
            <a:noFill/>
          </a:ln>
        </p:spPr>
        <p:txBody>
          <a:bodyPr anchorCtr="0" anchor="t" bIns="0" lIns="0" spcFirstLastPara="1" rIns="0" wrap="square" tIns="12375">
            <a:spAutoFit/>
          </a:bodyPr>
          <a:lstStyle/>
          <a:p>
            <a:pPr indent="0" lvl="0" marL="25400" marR="25400" rtl="0" algn="l">
              <a:lnSpc>
                <a:spcPct val="90000"/>
              </a:lnSpc>
              <a:spcBef>
                <a:spcPts val="0"/>
              </a:spcBef>
              <a:spcAft>
                <a:spcPts val="0"/>
              </a:spcAft>
              <a:buClr>
                <a:srgbClr val="000000"/>
              </a:buClr>
              <a:buSzPts val="1200"/>
              <a:buFont typeface="Arial"/>
              <a:buNone/>
            </a:pPr>
            <a:r>
              <a:rPr lang="en-US" sz="1900">
                <a:solidFill>
                  <a:schemeClr val="dk1"/>
                </a:solidFill>
                <a:latin typeface="Google Sans SemiBold"/>
                <a:ea typeface="Google Sans SemiBold"/>
                <a:cs typeface="Google Sans SemiBold"/>
                <a:sym typeface="Google Sans SemiBold"/>
              </a:rPr>
              <a:t>Recycle Properly</a:t>
            </a:r>
            <a:endParaRPr i="0" sz="1900" u="none" cap="none" strike="noStrike">
              <a:solidFill>
                <a:schemeClr val="dk1"/>
              </a:solidFill>
              <a:latin typeface="Google Sans SemiBold"/>
              <a:ea typeface="Google Sans SemiBold"/>
              <a:cs typeface="Google Sans SemiBold"/>
              <a:sym typeface="Google Sans SemiBold"/>
            </a:endParaRPr>
          </a:p>
          <a:p>
            <a:pPr indent="0" lvl="0" marL="25400" marR="355600" rtl="0" algn="l">
              <a:lnSpc>
                <a:spcPct val="100000"/>
              </a:lnSpc>
              <a:spcBef>
                <a:spcPts val="600"/>
              </a:spcBef>
              <a:spcAft>
                <a:spcPts val="0"/>
              </a:spcAft>
              <a:buClr>
                <a:srgbClr val="000000"/>
              </a:buClr>
              <a:buSzPts val="1200"/>
              <a:buFont typeface="Arial"/>
              <a:buNone/>
            </a:pPr>
            <a:r>
              <a:t/>
            </a:r>
            <a:endParaRPr baseline="30000" i="0" sz="1000" u="none" cap="none" strike="noStrike">
              <a:solidFill>
                <a:schemeClr val="dk1"/>
              </a:solidFill>
              <a:latin typeface="Google Sans"/>
              <a:ea typeface="Google Sans"/>
              <a:cs typeface="Google Sans"/>
              <a:sym typeface="Google Sans"/>
            </a:endParaRPr>
          </a:p>
        </p:txBody>
      </p:sp>
      <p:cxnSp>
        <p:nvCxnSpPr>
          <p:cNvPr id="384" name="Google Shape;384;p40"/>
          <p:cNvCxnSpPr/>
          <p:nvPr/>
        </p:nvCxnSpPr>
        <p:spPr>
          <a:xfrm>
            <a:off x="477594" y="2710859"/>
            <a:ext cx="8223300" cy="0"/>
          </a:xfrm>
          <a:prstGeom prst="straightConnector1">
            <a:avLst/>
          </a:prstGeom>
          <a:noFill/>
          <a:ln cap="flat" cmpd="sng" w="9525">
            <a:solidFill>
              <a:schemeClr val="dk1"/>
            </a:solidFill>
            <a:prstDash val="solid"/>
            <a:round/>
            <a:headEnd len="med" w="med" type="none"/>
            <a:tailEnd len="med" w="med" type="none"/>
          </a:ln>
        </p:spPr>
      </p:cxnSp>
      <p:sp>
        <p:nvSpPr>
          <p:cNvPr id="385" name="Google Shape;385;p40">
            <a:hlinkClick r:id="rId3"/>
          </p:cNvPr>
          <p:cNvSpPr/>
          <p:nvPr/>
        </p:nvSpPr>
        <p:spPr>
          <a:xfrm>
            <a:off x="5348711" y="1263260"/>
            <a:ext cx="365700" cy="115500"/>
          </a:xfrm>
          <a:prstGeom prst="roundRect">
            <a:avLst>
              <a:gd fmla="val 50000" name="adj"/>
            </a:avLst>
          </a:prstGeom>
          <a:solidFill>
            <a:srgbClr val="B1CDFF"/>
          </a:solidFill>
          <a:ln>
            <a:noFill/>
          </a:ln>
        </p:spPr>
        <p:txBody>
          <a:bodyPr anchorCtr="0" anchor="ctr" bIns="57150" lIns="57150" spcFirstLastPara="1" rIns="57150" wrap="square" tIns="57150">
            <a:noAutofit/>
          </a:bodyPr>
          <a:lstStyle/>
          <a:p>
            <a:pPr indent="0" lvl="0" marL="0" rtl="0" algn="ctr">
              <a:spcBef>
                <a:spcPts val="0"/>
              </a:spcBef>
              <a:spcAft>
                <a:spcPts val="0"/>
              </a:spcAft>
              <a:buNone/>
            </a:pPr>
            <a:r>
              <a:rPr lang="en-US" sz="600">
                <a:solidFill>
                  <a:schemeClr val="dk1"/>
                </a:solidFill>
                <a:uFill>
                  <a:noFill/>
                </a:uFill>
                <a:latin typeface="Google Sans"/>
                <a:ea typeface="Google Sans"/>
                <a:cs typeface="Google Sans"/>
                <a:sym typeface="Google Sans"/>
                <a:hlinkClick r:id="rId4">
                  <a:extLst>
                    <a:ext uri="{A12FA001-AC4F-418D-AE19-62706E023703}">
                      <ahyp:hlinkClr val="tx"/>
                    </a:ext>
                  </a:extLst>
                </a:hlinkClick>
              </a:rPr>
              <a:t>Link</a:t>
            </a:r>
            <a:endParaRPr sz="600">
              <a:solidFill>
                <a:schemeClr val="dk1"/>
              </a:solidFill>
              <a:latin typeface="Google Sans"/>
              <a:ea typeface="Google Sans"/>
              <a:cs typeface="Google Sans"/>
              <a:sym typeface="Google Sans"/>
            </a:endParaRPr>
          </a:p>
        </p:txBody>
      </p:sp>
      <p:sp>
        <p:nvSpPr>
          <p:cNvPr id="386" name="Google Shape;386;p40">
            <a:hlinkClick r:id="rId5"/>
          </p:cNvPr>
          <p:cNvSpPr/>
          <p:nvPr/>
        </p:nvSpPr>
        <p:spPr>
          <a:xfrm>
            <a:off x="5348711" y="2272500"/>
            <a:ext cx="365700" cy="115500"/>
          </a:xfrm>
          <a:prstGeom prst="roundRect">
            <a:avLst>
              <a:gd fmla="val 50000" name="adj"/>
            </a:avLst>
          </a:prstGeom>
          <a:solidFill>
            <a:srgbClr val="B1CDFF"/>
          </a:solidFill>
          <a:ln>
            <a:noFill/>
          </a:ln>
        </p:spPr>
        <p:txBody>
          <a:bodyPr anchorCtr="0" anchor="ctr" bIns="57150" lIns="57150" spcFirstLastPara="1" rIns="57150" wrap="square" tIns="57150">
            <a:noAutofit/>
          </a:bodyPr>
          <a:lstStyle/>
          <a:p>
            <a:pPr indent="0" lvl="0" marL="0" rtl="0" algn="ctr">
              <a:spcBef>
                <a:spcPts val="0"/>
              </a:spcBef>
              <a:spcAft>
                <a:spcPts val="0"/>
              </a:spcAft>
              <a:buNone/>
            </a:pPr>
            <a:r>
              <a:rPr lang="en-US" sz="600">
                <a:solidFill>
                  <a:schemeClr val="dk1"/>
                </a:solidFill>
                <a:uFill>
                  <a:noFill/>
                </a:uFill>
                <a:latin typeface="Google Sans"/>
                <a:ea typeface="Google Sans"/>
                <a:cs typeface="Google Sans"/>
                <a:sym typeface="Google Sans"/>
                <a:hlinkClick r:id="rId6">
                  <a:extLst>
                    <a:ext uri="{A12FA001-AC4F-418D-AE19-62706E023703}">
                      <ahyp:hlinkClr val="tx"/>
                    </a:ext>
                  </a:extLst>
                </a:hlinkClick>
              </a:rPr>
              <a:t>Link</a:t>
            </a:r>
            <a:endParaRPr sz="600">
              <a:solidFill>
                <a:schemeClr val="dk1"/>
              </a:solidFill>
              <a:latin typeface="Google Sans"/>
              <a:ea typeface="Google Sans"/>
              <a:cs typeface="Google Sans"/>
              <a:sym typeface="Google Sans"/>
            </a:endParaRPr>
          </a:p>
        </p:txBody>
      </p:sp>
      <p:sp>
        <p:nvSpPr>
          <p:cNvPr id="387" name="Google Shape;387;p40">
            <a:hlinkClick r:id="rId7"/>
          </p:cNvPr>
          <p:cNvSpPr/>
          <p:nvPr/>
        </p:nvSpPr>
        <p:spPr>
          <a:xfrm>
            <a:off x="8190852" y="1263260"/>
            <a:ext cx="365700" cy="115500"/>
          </a:xfrm>
          <a:prstGeom prst="roundRect">
            <a:avLst>
              <a:gd fmla="val 50000" name="adj"/>
            </a:avLst>
          </a:prstGeom>
          <a:solidFill>
            <a:srgbClr val="B1CDFF"/>
          </a:solidFill>
          <a:ln>
            <a:noFill/>
          </a:ln>
        </p:spPr>
        <p:txBody>
          <a:bodyPr anchorCtr="0" anchor="ctr" bIns="57150" lIns="57150" spcFirstLastPara="1" rIns="57150" wrap="square" tIns="57150">
            <a:noAutofit/>
          </a:bodyPr>
          <a:lstStyle/>
          <a:p>
            <a:pPr indent="0" lvl="0" marL="0" rtl="0" algn="ctr">
              <a:spcBef>
                <a:spcPts val="0"/>
              </a:spcBef>
              <a:spcAft>
                <a:spcPts val="0"/>
              </a:spcAft>
              <a:buNone/>
            </a:pPr>
            <a:r>
              <a:rPr lang="en-US" sz="600">
                <a:solidFill>
                  <a:schemeClr val="dk1"/>
                </a:solidFill>
                <a:uFill>
                  <a:noFill/>
                </a:uFill>
                <a:latin typeface="Google Sans"/>
                <a:ea typeface="Google Sans"/>
                <a:cs typeface="Google Sans"/>
                <a:sym typeface="Google Sans"/>
                <a:hlinkClick r:id="rId8">
                  <a:extLst>
                    <a:ext uri="{A12FA001-AC4F-418D-AE19-62706E023703}">
                      <ahyp:hlinkClr val="tx"/>
                    </a:ext>
                  </a:extLst>
                </a:hlinkClick>
              </a:rPr>
              <a:t>Link</a:t>
            </a:r>
            <a:endParaRPr sz="600">
              <a:solidFill>
                <a:schemeClr val="dk1"/>
              </a:solidFill>
              <a:latin typeface="Google Sans"/>
              <a:ea typeface="Google Sans"/>
              <a:cs typeface="Google Sans"/>
              <a:sym typeface="Google Sans"/>
            </a:endParaRPr>
          </a:p>
        </p:txBody>
      </p:sp>
      <p:sp>
        <p:nvSpPr>
          <p:cNvPr id="388" name="Google Shape;388;p40">
            <a:hlinkClick r:id="rId9"/>
          </p:cNvPr>
          <p:cNvSpPr/>
          <p:nvPr/>
        </p:nvSpPr>
        <p:spPr>
          <a:xfrm>
            <a:off x="8190859" y="2272500"/>
            <a:ext cx="365700" cy="115500"/>
          </a:xfrm>
          <a:prstGeom prst="roundRect">
            <a:avLst>
              <a:gd fmla="val 50000" name="adj"/>
            </a:avLst>
          </a:prstGeom>
          <a:solidFill>
            <a:srgbClr val="B1CDFF"/>
          </a:solidFill>
          <a:ln>
            <a:noFill/>
          </a:ln>
        </p:spPr>
        <p:txBody>
          <a:bodyPr anchorCtr="0" anchor="ctr" bIns="57150" lIns="57150" spcFirstLastPara="1" rIns="57150" wrap="square" tIns="57150">
            <a:noAutofit/>
          </a:bodyPr>
          <a:lstStyle/>
          <a:p>
            <a:pPr indent="0" lvl="0" marL="0" rtl="0" algn="ctr">
              <a:spcBef>
                <a:spcPts val="0"/>
              </a:spcBef>
              <a:spcAft>
                <a:spcPts val="0"/>
              </a:spcAft>
              <a:buNone/>
            </a:pPr>
            <a:r>
              <a:rPr lang="en-US" sz="600">
                <a:solidFill>
                  <a:schemeClr val="dk1"/>
                </a:solidFill>
                <a:uFill>
                  <a:noFill/>
                </a:uFill>
                <a:latin typeface="Google Sans"/>
                <a:ea typeface="Google Sans"/>
                <a:cs typeface="Google Sans"/>
                <a:sym typeface="Google Sans"/>
                <a:hlinkClick r:id="rId10">
                  <a:extLst>
                    <a:ext uri="{A12FA001-AC4F-418D-AE19-62706E023703}">
                      <ahyp:hlinkClr val="tx"/>
                    </a:ext>
                  </a:extLst>
                </a:hlinkClick>
              </a:rPr>
              <a:t>Link</a:t>
            </a:r>
            <a:endParaRPr sz="600">
              <a:solidFill>
                <a:schemeClr val="dk1"/>
              </a:solidFill>
              <a:latin typeface="Google Sans"/>
              <a:ea typeface="Google Sans"/>
              <a:cs typeface="Google Sans"/>
              <a:sym typeface="Google Sans"/>
            </a:endParaRPr>
          </a:p>
        </p:txBody>
      </p:sp>
      <p:sp>
        <p:nvSpPr>
          <p:cNvPr id="389" name="Google Shape;389;p40"/>
          <p:cNvSpPr/>
          <p:nvPr/>
        </p:nvSpPr>
        <p:spPr>
          <a:xfrm>
            <a:off x="5441720" y="771290"/>
            <a:ext cx="179614" cy="173236"/>
          </a:xfrm>
          <a:custGeom>
            <a:rect b="b" l="l" r="r" t="t"/>
            <a:pathLst>
              <a:path extrusionOk="0" h="17114" w="17744">
                <a:moveTo>
                  <a:pt x="14661" y="0"/>
                </a:moveTo>
                <a:lnTo>
                  <a:pt x="14337" y="20"/>
                </a:lnTo>
                <a:lnTo>
                  <a:pt x="14053" y="61"/>
                </a:lnTo>
                <a:lnTo>
                  <a:pt x="13749" y="122"/>
                </a:lnTo>
                <a:lnTo>
                  <a:pt x="13485" y="223"/>
                </a:lnTo>
                <a:lnTo>
                  <a:pt x="13221" y="345"/>
                </a:lnTo>
                <a:lnTo>
                  <a:pt x="12958" y="507"/>
                </a:lnTo>
                <a:lnTo>
                  <a:pt x="12715" y="690"/>
                </a:lnTo>
                <a:lnTo>
                  <a:pt x="12492" y="892"/>
                </a:lnTo>
                <a:lnTo>
                  <a:pt x="12268" y="1136"/>
                </a:lnTo>
                <a:lnTo>
                  <a:pt x="12086" y="1379"/>
                </a:lnTo>
                <a:lnTo>
                  <a:pt x="11924" y="1622"/>
                </a:lnTo>
                <a:lnTo>
                  <a:pt x="11802" y="1886"/>
                </a:lnTo>
                <a:lnTo>
                  <a:pt x="11701" y="2170"/>
                </a:lnTo>
                <a:lnTo>
                  <a:pt x="11640" y="2454"/>
                </a:lnTo>
                <a:lnTo>
                  <a:pt x="11599" y="2758"/>
                </a:lnTo>
                <a:lnTo>
                  <a:pt x="11579" y="3082"/>
                </a:lnTo>
                <a:lnTo>
                  <a:pt x="11579" y="3326"/>
                </a:lnTo>
                <a:lnTo>
                  <a:pt x="11620" y="3569"/>
                </a:lnTo>
                <a:lnTo>
                  <a:pt x="11640" y="3792"/>
                </a:lnTo>
                <a:lnTo>
                  <a:pt x="11701" y="3995"/>
                </a:lnTo>
                <a:lnTo>
                  <a:pt x="11782" y="4197"/>
                </a:lnTo>
                <a:lnTo>
                  <a:pt x="11863" y="4400"/>
                </a:lnTo>
                <a:lnTo>
                  <a:pt x="11964" y="4603"/>
                </a:lnTo>
                <a:lnTo>
                  <a:pt x="12086" y="4806"/>
                </a:lnTo>
                <a:lnTo>
                  <a:pt x="8842" y="8050"/>
                </a:lnTo>
                <a:lnTo>
                  <a:pt x="5840" y="5049"/>
                </a:lnTo>
                <a:lnTo>
                  <a:pt x="6408" y="4522"/>
                </a:lnTo>
                <a:lnTo>
                  <a:pt x="5232" y="3326"/>
                </a:lnTo>
                <a:lnTo>
                  <a:pt x="7138" y="1440"/>
                </a:lnTo>
                <a:lnTo>
                  <a:pt x="6956" y="1278"/>
                </a:lnTo>
                <a:lnTo>
                  <a:pt x="6773" y="1115"/>
                </a:lnTo>
                <a:lnTo>
                  <a:pt x="6570" y="994"/>
                </a:lnTo>
                <a:lnTo>
                  <a:pt x="6368" y="913"/>
                </a:lnTo>
                <a:lnTo>
                  <a:pt x="6145" y="831"/>
                </a:lnTo>
                <a:lnTo>
                  <a:pt x="5922" y="771"/>
                </a:lnTo>
                <a:lnTo>
                  <a:pt x="5699" y="750"/>
                </a:lnTo>
                <a:lnTo>
                  <a:pt x="5455" y="730"/>
                </a:lnTo>
                <a:lnTo>
                  <a:pt x="5212" y="750"/>
                </a:lnTo>
                <a:lnTo>
                  <a:pt x="4969" y="771"/>
                </a:lnTo>
                <a:lnTo>
                  <a:pt x="4746" y="811"/>
                </a:lnTo>
                <a:lnTo>
                  <a:pt x="4522" y="892"/>
                </a:lnTo>
                <a:lnTo>
                  <a:pt x="4320" y="973"/>
                </a:lnTo>
                <a:lnTo>
                  <a:pt x="4117" y="1095"/>
                </a:lnTo>
                <a:lnTo>
                  <a:pt x="3934" y="1217"/>
                </a:lnTo>
                <a:lnTo>
                  <a:pt x="3752" y="1379"/>
                </a:lnTo>
                <a:lnTo>
                  <a:pt x="1501" y="3650"/>
                </a:lnTo>
                <a:lnTo>
                  <a:pt x="2535" y="4644"/>
                </a:lnTo>
                <a:lnTo>
                  <a:pt x="548" y="4644"/>
                </a:lnTo>
                <a:lnTo>
                  <a:pt x="1" y="5191"/>
                </a:lnTo>
                <a:lnTo>
                  <a:pt x="2839" y="8030"/>
                </a:lnTo>
                <a:lnTo>
                  <a:pt x="3387" y="7482"/>
                </a:lnTo>
                <a:lnTo>
                  <a:pt x="3387" y="5515"/>
                </a:lnTo>
                <a:lnTo>
                  <a:pt x="4360" y="6509"/>
                </a:lnTo>
                <a:lnTo>
                  <a:pt x="4908" y="5962"/>
                </a:lnTo>
                <a:lnTo>
                  <a:pt x="7929" y="8963"/>
                </a:lnTo>
                <a:lnTo>
                  <a:pt x="690" y="16202"/>
                </a:lnTo>
                <a:lnTo>
                  <a:pt x="1623" y="17114"/>
                </a:lnTo>
                <a:lnTo>
                  <a:pt x="13039" y="5698"/>
                </a:lnTo>
                <a:lnTo>
                  <a:pt x="13221" y="5840"/>
                </a:lnTo>
                <a:lnTo>
                  <a:pt x="13404" y="5941"/>
                </a:lnTo>
                <a:lnTo>
                  <a:pt x="13586" y="6022"/>
                </a:lnTo>
                <a:lnTo>
                  <a:pt x="13769" y="6083"/>
                </a:lnTo>
                <a:lnTo>
                  <a:pt x="13972" y="6124"/>
                </a:lnTo>
                <a:lnTo>
                  <a:pt x="14195" y="6144"/>
                </a:lnTo>
                <a:lnTo>
                  <a:pt x="14418" y="6164"/>
                </a:lnTo>
                <a:lnTo>
                  <a:pt x="14661" y="6185"/>
                </a:lnTo>
                <a:lnTo>
                  <a:pt x="14965" y="6164"/>
                </a:lnTo>
                <a:lnTo>
                  <a:pt x="15270" y="6124"/>
                </a:lnTo>
                <a:lnTo>
                  <a:pt x="15553" y="6043"/>
                </a:lnTo>
                <a:lnTo>
                  <a:pt x="15837" y="5941"/>
                </a:lnTo>
                <a:lnTo>
                  <a:pt x="16101" y="5820"/>
                </a:lnTo>
                <a:lnTo>
                  <a:pt x="16365" y="5657"/>
                </a:lnTo>
                <a:lnTo>
                  <a:pt x="16608" y="5475"/>
                </a:lnTo>
                <a:lnTo>
                  <a:pt x="16831" y="5272"/>
                </a:lnTo>
                <a:lnTo>
                  <a:pt x="17054" y="5049"/>
                </a:lnTo>
                <a:lnTo>
                  <a:pt x="17236" y="4806"/>
                </a:lnTo>
                <a:lnTo>
                  <a:pt x="17378" y="4542"/>
                </a:lnTo>
                <a:lnTo>
                  <a:pt x="17520" y="4279"/>
                </a:lnTo>
                <a:lnTo>
                  <a:pt x="17601" y="3995"/>
                </a:lnTo>
                <a:lnTo>
                  <a:pt x="17683" y="3711"/>
                </a:lnTo>
                <a:lnTo>
                  <a:pt x="17723" y="3407"/>
                </a:lnTo>
                <a:lnTo>
                  <a:pt x="17743" y="3103"/>
                </a:lnTo>
                <a:lnTo>
                  <a:pt x="17723" y="2819"/>
                </a:lnTo>
                <a:lnTo>
                  <a:pt x="17683" y="2575"/>
                </a:lnTo>
                <a:lnTo>
                  <a:pt x="17622" y="2332"/>
                </a:lnTo>
                <a:lnTo>
                  <a:pt x="17541" y="2129"/>
                </a:lnTo>
                <a:lnTo>
                  <a:pt x="15411" y="4238"/>
                </a:lnTo>
                <a:lnTo>
                  <a:pt x="13485" y="2312"/>
                </a:lnTo>
                <a:lnTo>
                  <a:pt x="15614" y="183"/>
                </a:lnTo>
                <a:lnTo>
                  <a:pt x="15391" y="102"/>
                </a:lnTo>
                <a:lnTo>
                  <a:pt x="15168" y="41"/>
                </a:lnTo>
                <a:lnTo>
                  <a:pt x="14925" y="0"/>
                </a:lnTo>
                <a:close/>
                <a:moveTo>
                  <a:pt x="11133" y="10341"/>
                </a:moveTo>
                <a:lnTo>
                  <a:pt x="10200" y="11254"/>
                </a:lnTo>
                <a:lnTo>
                  <a:pt x="16060" y="17114"/>
                </a:lnTo>
                <a:lnTo>
                  <a:pt x="16993" y="16202"/>
                </a:lnTo>
                <a:lnTo>
                  <a:pt x="11133" y="10341"/>
                </a:lnTo>
                <a:close/>
              </a:path>
            </a:pathLst>
          </a:custGeom>
          <a:solidFill>
            <a:srgbClr val="202124"/>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grpSp>
        <p:nvGrpSpPr>
          <p:cNvPr id="390" name="Google Shape;390;p40"/>
          <p:cNvGrpSpPr/>
          <p:nvPr/>
        </p:nvGrpSpPr>
        <p:grpSpPr>
          <a:xfrm>
            <a:off x="5348671" y="1702508"/>
            <a:ext cx="365700" cy="365700"/>
            <a:chOff x="3367215" y="2024591"/>
            <a:chExt cx="365700" cy="365700"/>
          </a:xfrm>
        </p:grpSpPr>
        <p:pic>
          <p:nvPicPr>
            <p:cNvPr id="391" name="Google Shape;391;p40"/>
            <p:cNvPicPr preferRelativeResize="0"/>
            <p:nvPr/>
          </p:nvPicPr>
          <p:blipFill>
            <a:blip r:embed="rId11">
              <a:alphaModFix/>
            </a:blip>
            <a:stretch>
              <a:fillRect/>
            </a:stretch>
          </p:blipFill>
          <p:spPr>
            <a:xfrm>
              <a:off x="3427351" y="2084746"/>
              <a:ext cx="245425" cy="245380"/>
            </a:xfrm>
            <a:prstGeom prst="rect">
              <a:avLst/>
            </a:prstGeom>
            <a:noFill/>
            <a:ln>
              <a:noFill/>
            </a:ln>
          </p:spPr>
        </p:pic>
        <p:sp>
          <p:nvSpPr>
            <p:cNvPr id="392" name="Google Shape;392;p40"/>
            <p:cNvSpPr/>
            <p:nvPr/>
          </p:nvSpPr>
          <p:spPr>
            <a:xfrm>
              <a:off x="3367215" y="2024591"/>
              <a:ext cx="365700" cy="3657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latin typeface="Calibri"/>
                <a:ea typeface="Calibri"/>
                <a:cs typeface="Calibri"/>
                <a:sym typeface="Calibri"/>
              </a:endParaRPr>
            </a:p>
          </p:txBody>
        </p:sp>
      </p:grpSp>
      <p:grpSp>
        <p:nvGrpSpPr>
          <p:cNvPr id="393" name="Google Shape;393;p40"/>
          <p:cNvGrpSpPr/>
          <p:nvPr/>
        </p:nvGrpSpPr>
        <p:grpSpPr>
          <a:xfrm>
            <a:off x="8196231" y="1702508"/>
            <a:ext cx="365700" cy="365700"/>
            <a:chOff x="3367215" y="2024591"/>
            <a:chExt cx="365700" cy="365700"/>
          </a:xfrm>
        </p:grpSpPr>
        <p:pic>
          <p:nvPicPr>
            <p:cNvPr id="394" name="Google Shape;394;p40"/>
            <p:cNvPicPr preferRelativeResize="0"/>
            <p:nvPr/>
          </p:nvPicPr>
          <p:blipFill>
            <a:blip r:embed="rId11">
              <a:alphaModFix/>
            </a:blip>
            <a:stretch>
              <a:fillRect/>
            </a:stretch>
          </p:blipFill>
          <p:spPr>
            <a:xfrm>
              <a:off x="3427351" y="2084746"/>
              <a:ext cx="245425" cy="245380"/>
            </a:xfrm>
            <a:prstGeom prst="rect">
              <a:avLst/>
            </a:prstGeom>
            <a:noFill/>
            <a:ln>
              <a:noFill/>
            </a:ln>
          </p:spPr>
        </p:pic>
        <p:sp>
          <p:nvSpPr>
            <p:cNvPr id="395" name="Google Shape;395;p40"/>
            <p:cNvSpPr/>
            <p:nvPr/>
          </p:nvSpPr>
          <p:spPr>
            <a:xfrm>
              <a:off x="3367215" y="2024591"/>
              <a:ext cx="365700" cy="3657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latin typeface="Calibri"/>
                <a:ea typeface="Calibri"/>
                <a:cs typeface="Calibri"/>
                <a:sym typeface="Calibri"/>
              </a:endParaRPr>
            </a:p>
          </p:txBody>
        </p:sp>
      </p:grpSp>
      <p:grpSp>
        <p:nvGrpSpPr>
          <p:cNvPr id="396" name="Google Shape;396;p40"/>
          <p:cNvGrpSpPr/>
          <p:nvPr/>
        </p:nvGrpSpPr>
        <p:grpSpPr>
          <a:xfrm>
            <a:off x="8196231" y="683541"/>
            <a:ext cx="365700" cy="365700"/>
            <a:chOff x="3367215" y="2024591"/>
            <a:chExt cx="365700" cy="365700"/>
          </a:xfrm>
        </p:grpSpPr>
        <p:pic>
          <p:nvPicPr>
            <p:cNvPr id="397" name="Google Shape;397;p40"/>
            <p:cNvPicPr preferRelativeResize="0"/>
            <p:nvPr/>
          </p:nvPicPr>
          <p:blipFill>
            <a:blip r:embed="rId11">
              <a:alphaModFix/>
            </a:blip>
            <a:stretch>
              <a:fillRect/>
            </a:stretch>
          </p:blipFill>
          <p:spPr>
            <a:xfrm>
              <a:off x="3427351" y="2084746"/>
              <a:ext cx="245425" cy="245380"/>
            </a:xfrm>
            <a:prstGeom prst="rect">
              <a:avLst/>
            </a:prstGeom>
            <a:noFill/>
            <a:ln>
              <a:noFill/>
            </a:ln>
          </p:spPr>
        </p:pic>
        <p:sp>
          <p:nvSpPr>
            <p:cNvPr id="398" name="Google Shape;398;p40"/>
            <p:cNvSpPr/>
            <p:nvPr/>
          </p:nvSpPr>
          <p:spPr>
            <a:xfrm>
              <a:off x="3367215" y="2024591"/>
              <a:ext cx="365700" cy="3657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latin typeface="Calibri"/>
                <a:ea typeface="Calibri"/>
                <a:cs typeface="Calibri"/>
                <a:sym typeface="Calibri"/>
              </a:endParaRPr>
            </a:p>
          </p:txBody>
        </p:sp>
      </p:grpSp>
      <p:sp>
        <p:nvSpPr>
          <p:cNvPr id="399" name="Google Shape;399;p40"/>
          <p:cNvSpPr/>
          <p:nvPr/>
        </p:nvSpPr>
        <p:spPr>
          <a:xfrm>
            <a:off x="5457094" y="1800020"/>
            <a:ext cx="180669" cy="180727"/>
          </a:xfrm>
          <a:custGeom>
            <a:rect b="b" l="l" r="r" t="t"/>
            <a:pathLst>
              <a:path extrusionOk="0" h="1004039" w="1003717">
                <a:moveTo>
                  <a:pt x="977008" y="622161"/>
                </a:moveTo>
                <a:lnTo>
                  <a:pt x="622161" y="977008"/>
                </a:lnTo>
                <a:cubicBezTo>
                  <a:pt x="613048" y="986018"/>
                  <a:pt x="602797" y="992776"/>
                  <a:pt x="591406" y="997282"/>
                </a:cubicBezTo>
                <a:cubicBezTo>
                  <a:pt x="580014" y="1001787"/>
                  <a:pt x="568688" y="1004039"/>
                  <a:pt x="557425" y="1004039"/>
                </a:cubicBezTo>
                <a:cubicBezTo>
                  <a:pt x="546161" y="1004039"/>
                  <a:pt x="534898" y="1001787"/>
                  <a:pt x="523634" y="997282"/>
                </a:cubicBezTo>
                <a:cubicBezTo>
                  <a:pt x="512371" y="992776"/>
                  <a:pt x="502234" y="986018"/>
                  <a:pt x="493223" y="977008"/>
                </a:cubicBezTo>
                <a:lnTo>
                  <a:pt x="26710" y="511566"/>
                </a:lnTo>
                <a:cubicBezTo>
                  <a:pt x="17914" y="503485"/>
                  <a:pt x="11263" y="493858"/>
                  <a:pt x="6758" y="482682"/>
                </a:cubicBezTo>
                <a:cubicBezTo>
                  <a:pt x="2252" y="471505"/>
                  <a:pt x="0" y="459751"/>
                  <a:pt x="0" y="447419"/>
                </a:cubicBezTo>
                <a:lnTo>
                  <a:pt x="0" y="91178"/>
                </a:lnTo>
                <a:cubicBezTo>
                  <a:pt x="0" y="66103"/>
                  <a:pt x="8778" y="44639"/>
                  <a:pt x="26334" y="26784"/>
                </a:cubicBezTo>
                <a:cubicBezTo>
                  <a:pt x="43890" y="8928"/>
                  <a:pt x="65505" y="0"/>
                  <a:pt x="91178" y="0"/>
                </a:cubicBezTo>
                <a:lnTo>
                  <a:pt x="447419" y="0"/>
                </a:lnTo>
                <a:cubicBezTo>
                  <a:pt x="459483" y="0"/>
                  <a:pt x="471171" y="2440"/>
                  <a:pt x="482481" y="7321"/>
                </a:cubicBezTo>
                <a:cubicBezTo>
                  <a:pt x="493792" y="12202"/>
                  <a:pt x="503594" y="18771"/>
                  <a:pt x="511889" y="27031"/>
                </a:cubicBezTo>
                <a:lnTo>
                  <a:pt x="977008" y="492473"/>
                </a:lnTo>
                <a:cubicBezTo>
                  <a:pt x="986298" y="501586"/>
                  <a:pt x="993073" y="511837"/>
                  <a:pt x="997330" y="523229"/>
                </a:cubicBezTo>
                <a:cubicBezTo>
                  <a:pt x="1001588" y="534619"/>
                  <a:pt x="1003717" y="546077"/>
                  <a:pt x="1003717" y="557606"/>
                </a:cubicBezTo>
                <a:cubicBezTo>
                  <a:pt x="1003717" y="569134"/>
                  <a:pt x="1001588" y="580470"/>
                  <a:pt x="997330" y="591613"/>
                </a:cubicBezTo>
                <a:cubicBezTo>
                  <a:pt x="993073" y="602757"/>
                  <a:pt x="986298" y="612939"/>
                  <a:pt x="977008" y="622161"/>
                </a:cubicBezTo>
                <a:close/>
                <a:moveTo>
                  <a:pt x="582364" y="937533"/>
                </a:moveTo>
                <a:lnTo>
                  <a:pt x="937211" y="582686"/>
                </a:lnTo>
                <a:cubicBezTo>
                  <a:pt x="944362" y="575535"/>
                  <a:pt x="947937" y="567132"/>
                  <a:pt x="947937" y="557478"/>
                </a:cubicBezTo>
                <a:cubicBezTo>
                  <a:pt x="947937" y="547823"/>
                  <a:pt x="944362" y="539422"/>
                  <a:pt x="937211" y="532269"/>
                </a:cubicBezTo>
                <a:lnTo>
                  <a:pt x="461042" y="56852"/>
                </a:lnTo>
                <a:lnTo>
                  <a:pt x="91178" y="56852"/>
                </a:lnTo>
                <a:cubicBezTo>
                  <a:pt x="81167" y="56852"/>
                  <a:pt x="72764" y="60071"/>
                  <a:pt x="65971" y="66506"/>
                </a:cubicBezTo>
                <a:cubicBezTo>
                  <a:pt x="59177" y="72942"/>
                  <a:pt x="55780" y="81167"/>
                  <a:pt x="55780" y="91178"/>
                </a:cubicBezTo>
                <a:lnTo>
                  <a:pt x="55780" y="447097"/>
                </a:lnTo>
                <a:cubicBezTo>
                  <a:pt x="55780" y="451388"/>
                  <a:pt x="56495" y="455679"/>
                  <a:pt x="57925" y="459970"/>
                </a:cubicBezTo>
                <a:cubicBezTo>
                  <a:pt x="59355" y="464261"/>
                  <a:pt x="61859" y="468193"/>
                  <a:pt x="65434" y="471770"/>
                </a:cubicBezTo>
                <a:lnTo>
                  <a:pt x="531948" y="937533"/>
                </a:lnTo>
                <a:cubicBezTo>
                  <a:pt x="539099" y="944684"/>
                  <a:pt x="547501" y="948259"/>
                  <a:pt x="557155" y="948259"/>
                </a:cubicBezTo>
                <a:cubicBezTo>
                  <a:pt x="566809" y="948259"/>
                  <a:pt x="575213" y="944684"/>
                  <a:pt x="582364" y="937533"/>
                </a:cubicBezTo>
                <a:close/>
                <a:moveTo>
                  <a:pt x="198006" y="254228"/>
                </a:moveTo>
                <a:cubicBezTo>
                  <a:pt x="213676" y="254228"/>
                  <a:pt x="226963" y="248805"/>
                  <a:pt x="237869" y="237959"/>
                </a:cubicBezTo>
                <a:cubicBezTo>
                  <a:pt x="248776" y="227112"/>
                  <a:pt x="254228" y="213943"/>
                  <a:pt x="254228" y="198448"/>
                </a:cubicBezTo>
                <a:cubicBezTo>
                  <a:pt x="254228" y="182656"/>
                  <a:pt x="248805" y="169231"/>
                  <a:pt x="237959" y="158177"/>
                </a:cubicBezTo>
                <a:cubicBezTo>
                  <a:pt x="227112" y="147122"/>
                  <a:pt x="213943" y="141595"/>
                  <a:pt x="198448" y="141595"/>
                </a:cubicBezTo>
                <a:cubicBezTo>
                  <a:pt x="182656" y="141595"/>
                  <a:pt x="169231" y="147079"/>
                  <a:pt x="158177" y="158048"/>
                </a:cubicBezTo>
                <a:cubicBezTo>
                  <a:pt x="147122" y="169017"/>
                  <a:pt x="141595" y="182336"/>
                  <a:pt x="141595" y="198006"/>
                </a:cubicBezTo>
                <a:cubicBezTo>
                  <a:pt x="141595" y="213676"/>
                  <a:pt x="147079" y="226963"/>
                  <a:pt x="158048" y="237869"/>
                </a:cubicBezTo>
                <a:cubicBezTo>
                  <a:pt x="169017" y="248776"/>
                  <a:pt x="182336" y="254228"/>
                  <a:pt x="198006" y="254228"/>
                </a:cubicBezTo>
                <a:close/>
              </a:path>
            </a:pathLst>
          </a:custGeom>
          <a:solidFill>
            <a:srgbClr val="000000"/>
          </a:solidFill>
          <a:ln>
            <a:noFill/>
          </a:ln>
        </p:spPr>
        <p:txBody>
          <a:bodyPr anchorCtr="0" anchor="ctr" bIns="21425" lIns="42850" spcFirstLastPara="1" rIns="42850" wrap="square" tIns="21425">
            <a:noAutofit/>
          </a:bodyPr>
          <a:lstStyle/>
          <a:p>
            <a:pPr indent="0" lvl="0" marL="0" marR="0" rtl="0" algn="l">
              <a:spcBef>
                <a:spcPts val="0"/>
              </a:spcBef>
              <a:spcAft>
                <a:spcPts val="0"/>
              </a:spcAft>
              <a:buNone/>
            </a:pPr>
            <a:r>
              <a:t/>
            </a:r>
            <a:endParaRPr sz="900">
              <a:solidFill>
                <a:srgbClr val="000000"/>
              </a:solidFill>
              <a:latin typeface="Arial"/>
              <a:ea typeface="Arial"/>
              <a:cs typeface="Arial"/>
              <a:sym typeface="Arial"/>
            </a:endParaRPr>
          </a:p>
        </p:txBody>
      </p:sp>
      <p:sp>
        <p:nvSpPr>
          <p:cNvPr id="400" name="Google Shape;400;p40"/>
          <p:cNvSpPr/>
          <p:nvPr/>
        </p:nvSpPr>
        <p:spPr>
          <a:xfrm>
            <a:off x="8304333" y="751013"/>
            <a:ext cx="154789" cy="212736"/>
          </a:xfrm>
          <a:custGeom>
            <a:rect b="b" l="l" r="r" t="t"/>
            <a:pathLst>
              <a:path extrusionOk="0" h="1149926" w="836699">
                <a:moveTo>
                  <a:pt x="40977" y="753674"/>
                </a:moveTo>
                <a:cubicBezTo>
                  <a:pt x="27675" y="726213"/>
                  <a:pt x="17520" y="697644"/>
                  <a:pt x="10512" y="667965"/>
                </a:cubicBezTo>
                <a:cubicBezTo>
                  <a:pt x="3504" y="638287"/>
                  <a:pt x="0" y="608216"/>
                  <a:pt x="0" y="577752"/>
                </a:cubicBezTo>
                <a:cubicBezTo>
                  <a:pt x="0" y="461042"/>
                  <a:pt x="40726" y="361676"/>
                  <a:pt x="122179" y="279651"/>
                </a:cubicBezTo>
                <a:cubicBezTo>
                  <a:pt x="203633" y="197626"/>
                  <a:pt x="302357" y="156613"/>
                  <a:pt x="418350" y="156613"/>
                </a:cubicBezTo>
                <a:lnTo>
                  <a:pt x="495690" y="156613"/>
                </a:lnTo>
                <a:lnTo>
                  <a:pt x="378552" y="39475"/>
                </a:lnTo>
                <a:lnTo>
                  <a:pt x="418028" y="0"/>
                </a:lnTo>
                <a:lnTo>
                  <a:pt x="602531" y="184503"/>
                </a:lnTo>
                <a:lnTo>
                  <a:pt x="418028" y="369007"/>
                </a:lnTo>
                <a:lnTo>
                  <a:pt x="378552" y="329531"/>
                </a:lnTo>
                <a:lnTo>
                  <a:pt x="495690" y="212393"/>
                </a:lnTo>
                <a:lnTo>
                  <a:pt x="418350" y="212393"/>
                </a:lnTo>
                <a:cubicBezTo>
                  <a:pt x="317518" y="212393"/>
                  <a:pt x="231880" y="247846"/>
                  <a:pt x="161440" y="318750"/>
                </a:cubicBezTo>
                <a:cubicBezTo>
                  <a:pt x="90999" y="389657"/>
                  <a:pt x="55780" y="475990"/>
                  <a:pt x="55780" y="577752"/>
                </a:cubicBezTo>
                <a:cubicBezTo>
                  <a:pt x="55780" y="599778"/>
                  <a:pt x="58032" y="622232"/>
                  <a:pt x="62538" y="645118"/>
                </a:cubicBezTo>
                <a:cubicBezTo>
                  <a:pt x="67043" y="668001"/>
                  <a:pt x="73801" y="690242"/>
                  <a:pt x="82812" y="711839"/>
                </a:cubicBezTo>
                <a:lnTo>
                  <a:pt x="40977" y="753674"/>
                </a:lnTo>
                <a:close/>
                <a:moveTo>
                  <a:pt x="418672" y="1149926"/>
                </a:moveTo>
                <a:lnTo>
                  <a:pt x="234168" y="965423"/>
                </a:lnTo>
                <a:lnTo>
                  <a:pt x="418672" y="780919"/>
                </a:lnTo>
                <a:lnTo>
                  <a:pt x="458147" y="820395"/>
                </a:lnTo>
                <a:lnTo>
                  <a:pt x="341009" y="937533"/>
                </a:lnTo>
                <a:lnTo>
                  <a:pt x="418350" y="937533"/>
                </a:lnTo>
                <a:cubicBezTo>
                  <a:pt x="519182" y="937533"/>
                  <a:pt x="604819" y="902080"/>
                  <a:pt x="675260" y="831176"/>
                </a:cubicBezTo>
                <a:cubicBezTo>
                  <a:pt x="745700" y="760270"/>
                  <a:pt x="780919" y="673936"/>
                  <a:pt x="780919" y="572174"/>
                </a:cubicBezTo>
                <a:cubicBezTo>
                  <a:pt x="780919" y="550148"/>
                  <a:pt x="778667" y="527694"/>
                  <a:pt x="774162" y="504809"/>
                </a:cubicBezTo>
                <a:cubicBezTo>
                  <a:pt x="769656" y="481925"/>
                  <a:pt x="762898" y="459684"/>
                  <a:pt x="753887" y="438087"/>
                </a:cubicBezTo>
                <a:lnTo>
                  <a:pt x="795722" y="396252"/>
                </a:lnTo>
                <a:cubicBezTo>
                  <a:pt x="809024" y="423713"/>
                  <a:pt x="819179" y="452282"/>
                  <a:pt x="826188" y="481961"/>
                </a:cubicBezTo>
                <a:cubicBezTo>
                  <a:pt x="833195" y="511639"/>
                  <a:pt x="836699" y="541710"/>
                  <a:pt x="836699" y="572174"/>
                </a:cubicBezTo>
                <a:cubicBezTo>
                  <a:pt x="836699" y="688884"/>
                  <a:pt x="795973" y="788250"/>
                  <a:pt x="714520" y="870275"/>
                </a:cubicBezTo>
                <a:cubicBezTo>
                  <a:pt x="633066" y="952301"/>
                  <a:pt x="534343" y="993313"/>
                  <a:pt x="418350" y="993313"/>
                </a:cubicBezTo>
                <a:lnTo>
                  <a:pt x="341009" y="993313"/>
                </a:lnTo>
                <a:lnTo>
                  <a:pt x="458147" y="1110451"/>
                </a:lnTo>
                <a:lnTo>
                  <a:pt x="418672" y="1149926"/>
                </a:lnTo>
                <a:close/>
              </a:path>
            </a:pathLst>
          </a:custGeom>
          <a:solidFill>
            <a:srgbClr val="000000"/>
          </a:solidFill>
          <a:ln>
            <a:noFill/>
          </a:ln>
        </p:spPr>
        <p:txBody>
          <a:bodyPr anchorCtr="0" anchor="ctr" bIns="21425" lIns="42850" spcFirstLastPara="1" rIns="42850" wrap="square" tIns="21425">
            <a:noAutofit/>
          </a:bodyPr>
          <a:lstStyle/>
          <a:p>
            <a:pPr indent="0" lvl="0" marL="0" marR="0" rtl="0" algn="l">
              <a:spcBef>
                <a:spcPts val="0"/>
              </a:spcBef>
              <a:spcAft>
                <a:spcPts val="0"/>
              </a:spcAft>
              <a:buNone/>
            </a:pPr>
            <a:r>
              <a:t/>
            </a:r>
            <a:endParaRPr sz="900">
              <a:solidFill>
                <a:srgbClr val="000000"/>
              </a:solidFill>
              <a:latin typeface="Arial"/>
              <a:ea typeface="Arial"/>
              <a:cs typeface="Arial"/>
              <a:sym typeface="Arial"/>
            </a:endParaRPr>
          </a:p>
        </p:txBody>
      </p:sp>
      <p:sp>
        <p:nvSpPr>
          <p:cNvPr id="401" name="Google Shape;401;p40"/>
          <p:cNvSpPr/>
          <p:nvPr/>
        </p:nvSpPr>
        <p:spPr>
          <a:xfrm>
            <a:off x="8307509" y="1800020"/>
            <a:ext cx="149490" cy="149490"/>
          </a:xfrm>
          <a:custGeom>
            <a:rect b="b" l="l" r="r" t="t"/>
            <a:pathLst>
              <a:path extrusionOk="0" h="892479" w="892479">
                <a:moveTo>
                  <a:pt x="55780" y="212393"/>
                </a:moveTo>
                <a:lnTo>
                  <a:pt x="55780" y="802374"/>
                </a:lnTo>
                <a:cubicBezTo>
                  <a:pt x="55780" y="812385"/>
                  <a:pt x="58998" y="820610"/>
                  <a:pt x="65434" y="827045"/>
                </a:cubicBezTo>
                <a:cubicBezTo>
                  <a:pt x="71870" y="833481"/>
                  <a:pt x="80094" y="836699"/>
                  <a:pt x="90106" y="836699"/>
                </a:cubicBezTo>
                <a:lnTo>
                  <a:pt x="802374" y="836699"/>
                </a:lnTo>
                <a:cubicBezTo>
                  <a:pt x="812385" y="836699"/>
                  <a:pt x="820610" y="833481"/>
                  <a:pt x="827045" y="827045"/>
                </a:cubicBezTo>
                <a:cubicBezTo>
                  <a:pt x="833481" y="820610"/>
                  <a:pt x="836699" y="812385"/>
                  <a:pt x="836699" y="802374"/>
                </a:cubicBezTo>
                <a:lnTo>
                  <a:pt x="836699" y="212393"/>
                </a:lnTo>
                <a:lnTo>
                  <a:pt x="613580" y="212393"/>
                </a:lnTo>
                <a:lnTo>
                  <a:pt x="613580" y="591053"/>
                </a:lnTo>
                <a:lnTo>
                  <a:pt x="446240" y="507383"/>
                </a:lnTo>
                <a:lnTo>
                  <a:pt x="278900" y="591053"/>
                </a:lnTo>
                <a:lnTo>
                  <a:pt x="278900" y="212393"/>
                </a:lnTo>
                <a:lnTo>
                  <a:pt x="55780" y="212393"/>
                </a:lnTo>
                <a:close/>
                <a:moveTo>
                  <a:pt x="90106" y="892479"/>
                </a:moveTo>
                <a:cubicBezTo>
                  <a:pt x="65148" y="892479"/>
                  <a:pt x="43890" y="883701"/>
                  <a:pt x="26334" y="866146"/>
                </a:cubicBezTo>
                <a:cubicBezTo>
                  <a:pt x="8778" y="848589"/>
                  <a:pt x="0" y="827331"/>
                  <a:pt x="0" y="802374"/>
                </a:cubicBezTo>
                <a:lnTo>
                  <a:pt x="0" y="194478"/>
                </a:lnTo>
                <a:cubicBezTo>
                  <a:pt x="0" y="183608"/>
                  <a:pt x="1735" y="173382"/>
                  <a:pt x="5203" y="163799"/>
                </a:cubicBezTo>
                <a:cubicBezTo>
                  <a:pt x="8671" y="154218"/>
                  <a:pt x="13872" y="145385"/>
                  <a:pt x="20810" y="137304"/>
                </a:cubicBezTo>
                <a:lnTo>
                  <a:pt x="107697" y="32931"/>
                </a:lnTo>
                <a:cubicBezTo>
                  <a:pt x="115778" y="22061"/>
                  <a:pt x="125880" y="13856"/>
                  <a:pt x="138001" y="8313"/>
                </a:cubicBezTo>
                <a:cubicBezTo>
                  <a:pt x="150123" y="2771"/>
                  <a:pt x="163120" y="0"/>
                  <a:pt x="176994" y="0"/>
                </a:cubicBezTo>
                <a:lnTo>
                  <a:pt x="713341" y="0"/>
                </a:lnTo>
                <a:cubicBezTo>
                  <a:pt x="727214" y="0"/>
                  <a:pt x="740390" y="2771"/>
                  <a:pt x="752869" y="8313"/>
                </a:cubicBezTo>
                <a:cubicBezTo>
                  <a:pt x="765348" y="13856"/>
                  <a:pt x="775627" y="22061"/>
                  <a:pt x="783708" y="32931"/>
                </a:cubicBezTo>
                <a:lnTo>
                  <a:pt x="871669" y="139450"/>
                </a:lnTo>
                <a:cubicBezTo>
                  <a:pt x="878607" y="147531"/>
                  <a:pt x="883808" y="156541"/>
                  <a:pt x="887276" y="166481"/>
                </a:cubicBezTo>
                <a:cubicBezTo>
                  <a:pt x="890745" y="176422"/>
                  <a:pt x="892479" y="186827"/>
                  <a:pt x="892479" y="197697"/>
                </a:cubicBezTo>
                <a:lnTo>
                  <a:pt x="892479" y="802374"/>
                </a:lnTo>
                <a:cubicBezTo>
                  <a:pt x="892479" y="827331"/>
                  <a:pt x="883701" y="848589"/>
                  <a:pt x="866146" y="866146"/>
                </a:cubicBezTo>
                <a:cubicBezTo>
                  <a:pt x="848589" y="883701"/>
                  <a:pt x="827331" y="892479"/>
                  <a:pt x="802374" y="892479"/>
                </a:cubicBezTo>
                <a:lnTo>
                  <a:pt x="90106" y="892479"/>
                </a:lnTo>
                <a:close/>
                <a:moveTo>
                  <a:pt x="77020" y="156612"/>
                </a:moveTo>
                <a:lnTo>
                  <a:pt x="814387" y="156612"/>
                </a:lnTo>
                <a:lnTo>
                  <a:pt x="740157" y="67579"/>
                </a:lnTo>
                <a:cubicBezTo>
                  <a:pt x="736581" y="64003"/>
                  <a:pt x="732469" y="61143"/>
                  <a:pt x="727821" y="58998"/>
                </a:cubicBezTo>
                <a:cubicBezTo>
                  <a:pt x="723173" y="56852"/>
                  <a:pt x="718345" y="55780"/>
                  <a:pt x="713341" y="55780"/>
                </a:cubicBezTo>
                <a:lnTo>
                  <a:pt x="178066" y="55780"/>
                </a:lnTo>
                <a:cubicBezTo>
                  <a:pt x="173060" y="55780"/>
                  <a:pt x="168234" y="56852"/>
                  <a:pt x="163586" y="58998"/>
                </a:cubicBezTo>
                <a:cubicBezTo>
                  <a:pt x="158938" y="61143"/>
                  <a:pt x="154826" y="64003"/>
                  <a:pt x="151249" y="67579"/>
                </a:cubicBezTo>
                <a:lnTo>
                  <a:pt x="77020" y="156612"/>
                </a:lnTo>
                <a:close/>
                <a:moveTo>
                  <a:pt x="334680" y="212393"/>
                </a:moveTo>
                <a:lnTo>
                  <a:pt x="334680" y="499874"/>
                </a:lnTo>
                <a:lnTo>
                  <a:pt x="446240" y="444094"/>
                </a:lnTo>
                <a:lnTo>
                  <a:pt x="557800" y="499874"/>
                </a:lnTo>
                <a:lnTo>
                  <a:pt x="557800" y="212393"/>
                </a:lnTo>
                <a:lnTo>
                  <a:pt x="334680" y="212393"/>
                </a:lnTo>
                <a:close/>
                <a:moveTo>
                  <a:pt x="55780" y="212393"/>
                </a:moveTo>
                <a:lnTo>
                  <a:pt x="836699" y="212393"/>
                </a:lnTo>
                <a:lnTo>
                  <a:pt x="55780" y="212393"/>
                </a:lnTo>
                <a:close/>
              </a:path>
            </a:pathLst>
          </a:custGeom>
          <a:solidFill>
            <a:srgbClr val="000000"/>
          </a:solidFill>
          <a:ln>
            <a:noFill/>
          </a:ln>
        </p:spPr>
        <p:txBody>
          <a:bodyPr anchorCtr="0" anchor="ctr" bIns="21425" lIns="42850" spcFirstLastPara="1" rIns="42850" wrap="square" tIns="21425">
            <a:noAutofit/>
          </a:bodyPr>
          <a:lstStyle/>
          <a:p>
            <a:pPr indent="0" lvl="0" marL="0" marR="0" rtl="0" algn="l">
              <a:spcBef>
                <a:spcPts val="0"/>
              </a:spcBef>
              <a:spcAft>
                <a:spcPts val="0"/>
              </a:spcAft>
              <a:buNone/>
            </a:pPr>
            <a:r>
              <a:t/>
            </a:r>
            <a:endParaRPr sz="900">
              <a:solidFill>
                <a:srgbClr val="000000"/>
              </a:solidFill>
              <a:latin typeface="Arial"/>
              <a:ea typeface="Arial"/>
              <a:cs typeface="Arial"/>
              <a:sym typeface="Arial"/>
            </a:endParaRPr>
          </a:p>
        </p:txBody>
      </p:sp>
      <p:sp>
        <p:nvSpPr>
          <p:cNvPr id="402" name="Google Shape;402;p40"/>
          <p:cNvSpPr txBox="1"/>
          <p:nvPr>
            <p:ph idx="12"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
        <p:nvSpPr>
          <p:cNvPr id="403" name="Google Shape;403;p40"/>
          <p:cNvSpPr txBox="1"/>
          <p:nvPr>
            <p:ph idx="4294967295"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07" name="Shape 407"/>
        <p:cNvGrpSpPr/>
        <p:nvPr/>
      </p:nvGrpSpPr>
      <p:grpSpPr>
        <a:xfrm>
          <a:off x="0" y="0"/>
          <a:ext cx="0" cy="0"/>
          <a:chOff x="0" y="0"/>
          <a:chExt cx="0" cy="0"/>
        </a:xfrm>
      </p:grpSpPr>
      <p:sp>
        <p:nvSpPr>
          <p:cNvPr id="408" name="Google Shape;408;p41"/>
          <p:cNvSpPr/>
          <p:nvPr/>
        </p:nvSpPr>
        <p:spPr>
          <a:xfrm>
            <a:off x="3578766" y="571125"/>
            <a:ext cx="5108100" cy="2446200"/>
          </a:xfrm>
          <a:prstGeom prst="roundRect">
            <a:avLst>
              <a:gd fmla="val 6173" name="adj"/>
            </a:avLst>
          </a:prstGeom>
          <a:solidFill>
            <a:schemeClr val="accent4"/>
          </a:solidFill>
          <a:ln>
            <a:noFill/>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graphicFrame>
        <p:nvGraphicFramePr>
          <p:cNvPr id="409" name="Google Shape;409;p41"/>
          <p:cNvGraphicFramePr/>
          <p:nvPr/>
        </p:nvGraphicFramePr>
        <p:xfrm>
          <a:off x="3951108" y="602846"/>
          <a:ext cx="3000000" cy="3000000"/>
        </p:xfrm>
        <a:graphic>
          <a:graphicData uri="http://schemas.openxmlformats.org/drawingml/2006/table">
            <a:tbl>
              <a:tblPr>
                <a:noFill/>
                <a:tableStyleId>{86B9A5D2-F66F-4A52-8F84-32D864BECDE1}</a:tableStyleId>
              </a:tblPr>
              <a:tblGrid>
                <a:gridCol w="2827825"/>
                <a:gridCol w="1543550"/>
              </a:tblGrid>
              <a:tr h="334225">
                <a:tc>
                  <a:txBody>
                    <a:bodyPr/>
                    <a:lstStyle/>
                    <a:p>
                      <a:pPr indent="0" lvl="0" marL="0" rtl="0" algn="l">
                        <a:spcBef>
                          <a:spcPts val="0"/>
                        </a:spcBef>
                        <a:spcAft>
                          <a:spcPts val="0"/>
                        </a:spcAft>
                        <a:buClr>
                          <a:schemeClr val="dk1"/>
                        </a:buClr>
                        <a:buSzPts val="600"/>
                        <a:buFont typeface="Arial"/>
                        <a:buNone/>
                      </a:pPr>
                      <a:r>
                        <a:rPr lang="en-US" sz="1100">
                          <a:solidFill>
                            <a:schemeClr val="dk1"/>
                          </a:solidFill>
                          <a:latin typeface="Google Sans SemiBold"/>
                          <a:ea typeface="Google Sans SemiBold"/>
                          <a:cs typeface="Google Sans SemiBold"/>
                          <a:sym typeface="Google Sans SemiBold"/>
                        </a:rPr>
                        <a:t>Topic</a:t>
                      </a:r>
                      <a:endParaRPr sz="1100">
                        <a:solidFill>
                          <a:schemeClr val="dk1"/>
                        </a:solidFill>
                        <a:latin typeface="Google Sans SemiBold"/>
                        <a:ea typeface="Google Sans SemiBold"/>
                        <a:cs typeface="Google Sans SemiBold"/>
                        <a:sym typeface="Google Sans SemiBold"/>
                      </a:endParaRPr>
                    </a:p>
                  </a:txBody>
                  <a:tcPr marT="46750" marB="46750" marR="107550" marL="0"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Clr>
                          <a:schemeClr val="dk1"/>
                        </a:buClr>
                        <a:buSzPts val="600"/>
                        <a:buFont typeface="Arial"/>
                        <a:buNone/>
                      </a:pPr>
                      <a:r>
                        <a:rPr lang="en-US" sz="1100">
                          <a:solidFill>
                            <a:schemeClr val="dk1"/>
                          </a:solidFill>
                          <a:latin typeface="Google Sans SemiBold"/>
                          <a:ea typeface="Google Sans SemiBold"/>
                          <a:cs typeface="Google Sans SemiBold"/>
                          <a:sym typeface="Google Sans SemiBold"/>
                        </a:rPr>
                        <a:t>Resource</a:t>
                      </a:r>
                      <a:endParaRPr sz="1100">
                        <a:solidFill>
                          <a:schemeClr val="dk1"/>
                        </a:solidFill>
                        <a:latin typeface="Google Sans SemiBold"/>
                        <a:ea typeface="Google Sans SemiBold"/>
                        <a:cs typeface="Google Sans SemiBold"/>
                        <a:sym typeface="Google Sans SemiBold"/>
                      </a:endParaRPr>
                    </a:p>
                  </a:txBody>
                  <a:tcPr marT="46750" marB="46750" marR="107550" marL="107550"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r>
              <a:tr h="1189825">
                <a:tc>
                  <a:txBody>
                    <a:bodyPr/>
                    <a:lstStyle/>
                    <a:p>
                      <a:pPr indent="0" lvl="0" marL="0" rtl="0" algn="l">
                        <a:spcBef>
                          <a:spcPts val="0"/>
                        </a:spcBef>
                        <a:spcAft>
                          <a:spcPts val="0"/>
                        </a:spcAft>
                        <a:buNone/>
                      </a:pPr>
                      <a:r>
                        <a:rPr lang="en-US" sz="800">
                          <a:solidFill>
                            <a:schemeClr val="dk1"/>
                          </a:solidFill>
                          <a:latin typeface="Google Sans SemiBold"/>
                          <a:ea typeface="Google Sans SemiBold"/>
                          <a:cs typeface="Google Sans SemiBold"/>
                          <a:sym typeface="Google Sans SemiBold"/>
                        </a:rPr>
                        <a:t>Damaged, Defective or Recalled (DDR) lithium cell batteries</a:t>
                      </a:r>
                      <a:endParaRPr sz="800">
                        <a:solidFill>
                          <a:schemeClr val="dk1"/>
                        </a:solidFill>
                        <a:latin typeface="Google Sans SemiBold"/>
                        <a:ea typeface="Google Sans SemiBold"/>
                        <a:cs typeface="Google Sans SemiBold"/>
                        <a:sym typeface="Google Sans SemiBold"/>
                      </a:endParaRPr>
                    </a:p>
                    <a:p>
                      <a:pPr indent="0" lvl="0" marL="0" rtl="0" algn="l">
                        <a:spcBef>
                          <a:spcPts val="600"/>
                        </a:spcBef>
                        <a:spcAft>
                          <a:spcPts val="0"/>
                        </a:spcAft>
                        <a:buNone/>
                      </a:pPr>
                      <a:r>
                        <a:rPr lang="en-US" sz="600">
                          <a:solidFill>
                            <a:schemeClr val="dk1"/>
                          </a:solidFill>
                          <a:latin typeface="Google Sans"/>
                          <a:ea typeface="Google Sans"/>
                          <a:cs typeface="Google Sans"/>
                          <a:sym typeface="Google Sans"/>
                        </a:rPr>
                        <a:t>Learn how to identify a lithium cell battery that may be swollen, damaged, defective or recalled. Follow all Department of Transportation guidelines.</a:t>
                      </a:r>
                      <a:endParaRPr sz="600">
                        <a:solidFill>
                          <a:schemeClr val="dk1"/>
                        </a:solidFill>
                        <a:latin typeface="Google Sans"/>
                        <a:ea typeface="Google Sans"/>
                        <a:cs typeface="Google Sans"/>
                        <a:sym typeface="Google Sans"/>
                      </a:endParaRPr>
                    </a:p>
                    <a:p>
                      <a:pPr indent="0" lvl="0" marL="0" rtl="0" algn="l">
                        <a:spcBef>
                          <a:spcPts val="600"/>
                        </a:spcBef>
                        <a:spcAft>
                          <a:spcPts val="600"/>
                        </a:spcAft>
                        <a:buNone/>
                      </a:pPr>
                      <a:r>
                        <a:rPr lang="en-US" sz="600">
                          <a:solidFill>
                            <a:schemeClr val="dk1"/>
                          </a:solidFill>
                          <a:latin typeface="Google Sans"/>
                          <a:ea typeface="Google Sans"/>
                          <a:cs typeface="Google Sans"/>
                          <a:sym typeface="Google Sans"/>
                        </a:rPr>
                        <a:t>This QR code links to a PDF file from the United States Department of Transportation entitled “Understanding the Risks of Damaged, Defective or Recalled (DDR) Lithium Batteries”</a:t>
                      </a:r>
                      <a:endParaRPr sz="600">
                        <a:solidFill>
                          <a:schemeClr val="dk1"/>
                        </a:solidFill>
                        <a:latin typeface="Google Sans"/>
                        <a:ea typeface="Google Sans"/>
                        <a:cs typeface="Google Sans"/>
                        <a:sym typeface="Google Sans"/>
                      </a:endParaRPr>
                    </a:p>
                  </a:txBody>
                  <a:tcPr marT="57150" marB="57150" marR="5715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alpha val="0"/>
                        </a:schemeClr>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t/>
                      </a:r>
                      <a:endParaRPr b="1" sz="600">
                        <a:solidFill>
                          <a:schemeClr val="dk1"/>
                        </a:solidFill>
                        <a:latin typeface="Google Sans"/>
                        <a:ea typeface="Google Sans"/>
                        <a:cs typeface="Google Sans"/>
                        <a:sym typeface="Google Sans"/>
                      </a:endParaRPr>
                    </a:p>
                  </a:txBody>
                  <a:tcPr marT="46750" marB="46750" marR="107550" marL="10755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alpha val="0"/>
                        </a:schemeClr>
                      </a:solidFill>
                      <a:prstDash val="solid"/>
                      <a:round/>
                      <a:headEnd len="sm" w="sm" type="none"/>
                      <a:tailEnd len="sm" w="sm" type="none"/>
                    </a:lnB>
                  </a:tcPr>
                </a:tc>
              </a:tr>
              <a:tr h="813475">
                <a:tc>
                  <a:txBody>
                    <a:bodyPr/>
                    <a:lstStyle/>
                    <a:p>
                      <a:pPr indent="0" lvl="0" marL="0" rtl="0" algn="l">
                        <a:spcBef>
                          <a:spcPts val="0"/>
                        </a:spcBef>
                        <a:spcAft>
                          <a:spcPts val="0"/>
                        </a:spcAft>
                        <a:buClr>
                          <a:schemeClr val="dk1"/>
                        </a:buClr>
                        <a:buSzPts val="1100"/>
                        <a:buFont typeface="Arial"/>
                        <a:buNone/>
                      </a:pPr>
                      <a:r>
                        <a:rPr lang="en-US" sz="800">
                          <a:solidFill>
                            <a:schemeClr val="dk1"/>
                          </a:solidFill>
                          <a:latin typeface="Google Sans SemiBold"/>
                          <a:ea typeface="Google Sans SemiBold"/>
                          <a:cs typeface="Google Sans SemiBold"/>
                          <a:sym typeface="Google Sans SemiBold"/>
                        </a:rPr>
                        <a:t>Transporting Lithium Batteries</a:t>
                      </a:r>
                      <a:endParaRPr sz="800">
                        <a:solidFill>
                          <a:schemeClr val="dk1"/>
                        </a:solidFill>
                        <a:latin typeface="Google Sans SemiBold"/>
                        <a:ea typeface="Google Sans SemiBold"/>
                        <a:cs typeface="Google Sans SemiBold"/>
                        <a:sym typeface="Google Sans SemiBold"/>
                      </a:endParaRPr>
                    </a:p>
                    <a:p>
                      <a:pPr indent="0" lvl="0" marL="0" rtl="0" algn="l">
                        <a:spcBef>
                          <a:spcPts val="600"/>
                        </a:spcBef>
                        <a:spcAft>
                          <a:spcPts val="600"/>
                        </a:spcAft>
                        <a:buClr>
                          <a:schemeClr val="dk1"/>
                        </a:buClr>
                        <a:buSzPts val="1100"/>
                        <a:buFont typeface="Arial"/>
                        <a:buNone/>
                      </a:pPr>
                      <a:r>
                        <a:rPr lang="en-US" sz="600">
                          <a:solidFill>
                            <a:schemeClr val="dk1"/>
                          </a:solidFill>
                          <a:latin typeface="Google Sans"/>
                          <a:ea typeface="Google Sans"/>
                          <a:cs typeface="Google Sans"/>
                          <a:sym typeface="Google Sans"/>
                        </a:rPr>
                        <a:t>This QR code links to a webpage from the United States Department of Transportation entitled “Transporting Lithium Batteries”</a:t>
                      </a:r>
                      <a:endParaRPr baseline="30000" sz="600">
                        <a:solidFill>
                          <a:schemeClr val="dk1"/>
                        </a:solidFill>
                        <a:latin typeface="Google Sans"/>
                        <a:ea typeface="Google Sans"/>
                        <a:cs typeface="Google Sans"/>
                        <a:sym typeface="Google Sans"/>
                      </a:endParaRPr>
                    </a:p>
                  </a:txBody>
                  <a:tcPr marT="57150" marB="57150" marR="5715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t/>
                      </a:r>
                      <a:endParaRPr b="1" sz="600">
                        <a:solidFill>
                          <a:schemeClr val="dk1"/>
                        </a:solidFill>
                        <a:latin typeface="Google Sans"/>
                        <a:ea typeface="Google Sans"/>
                        <a:cs typeface="Google Sans"/>
                        <a:sym typeface="Google Sans"/>
                      </a:endParaRPr>
                    </a:p>
                  </a:txBody>
                  <a:tcPr marT="46750" marB="46750" marR="107550" marL="10755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tcPr>
                </a:tc>
              </a:tr>
            </a:tbl>
          </a:graphicData>
        </a:graphic>
      </p:graphicFrame>
      <p:grpSp>
        <p:nvGrpSpPr>
          <p:cNvPr id="410" name="Google Shape;410;p41"/>
          <p:cNvGrpSpPr/>
          <p:nvPr/>
        </p:nvGrpSpPr>
        <p:grpSpPr>
          <a:xfrm>
            <a:off x="7220311" y="2076129"/>
            <a:ext cx="682505" cy="813150"/>
            <a:chOff x="11498475" y="3321938"/>
            <a:chExt cx="1209900" cy="1441500"/>
          </a:xfrm>
        </p:grpSpPr>
        <p:sp>
          <p:nvSpPr>
            <p:cNvPr id="411" name="Google Shape;411;p41"/>
            <p:cNvSpPr/>
            <p:nvPr/>
          </p:nvSpPr>
          <p:spPr>
            <a:xfrm>
              <a:off x="11498475" y="3321938"/>
              <a:ext cx="1209900" cy="1441500"/>
            </a:xfrm>
            <a:prstGeom prst="roundRect">
              <a:avLst>
                <a:gd fmla="val 9683" name="adj"/>
              </a:avLst>
            </a:prstGeom>
            <a:solidFill>
              <a:srgbClr val="FFFFFF"/>
            </a:solidFill>
            <a:ln cap="flat" cmpd="sng" w="9525">
              <a:solidFill>
                <a:schemeClr val="dk1"/>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pic>
          <p:nvPicPr>
            <p:cNvPr id="412" name="Google Shape;412;p41"/>
            <p:cNvPicPr preferRelativeResize="0"/>
            <p:nvPr/>
          </p:nvPicPr>
          <p:blipFill>
            <a:blip r:embed="rId3">
              <a:alphaModFix/>
            </a:blip>
            <a:stretch>
              <a:fillRect/>
            </a:stretch>
          </p:blipFill>
          <p:spPr>
            <a:xfrm>
              <a:off x="11558474" y="3371400"/>
              <a:ext cx="1089900" cy="1089900"/>
            </a:xfrm>
            <a:prstGeom prst="roundRect">
              <a:avLst>
                <a:gd fmla="val 0" name="adj"/>
              </a:avLst>
            </a:prstGeom>
            <a:noFill/>
            <a:ln>
              <a:noFill/>
            </a:ln>
          </p:spPr>
        </p:pic>
        <p:sp>
          <p:nvSpPr>
            <p:cNvPr id="413" name="Google Shape;413;p41">
              <a:hlinkClick r:id="rId4"/>
            </p:cNvPr>
            <p:cNvSpPr/>
            <p:nvPr/>
          </p:nvSpPr>
          <p:spPr>
            <a:xfrm>
              <a:off x="11662773" y="4461300"/>
              <a:ext cx="905400" cy="243300"/>
            </a:xfrm>
            <a:prstGeom prst="roundRect">
              <a:avLst>
                <a:gd fmla="val 50000" name="adj"/>
              </a:avLst>
            </a:prstGeom>
            <a:solidFill>
              <a:srgbClr val="B1CDFF"/>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rPr lang="en-US" sz="500">
                  <a:solidFill>
                    <a:schemeClr val="dk1"/>
                  </a:solidFill>
                  <a:uFill>
                    <a:noFill/>
                  </a:uFill>
                  <a:latin typeface="Google Sans SemiBold"/>
                  <a:ea typeface="Google Sans SemiBold"/>
                  <a:cs typeface="Google Sans SemiBold"/>
                  <a:sym typeface="Google Sans SemiBold"/>
                  <a:hlinkClick r:id="rId5">
                    <a:extLst>
                      <a:ext uri="{A12FA001-AC4F-418D-AE19-62706E023703}">
                        <ahyp:hlinkClr val="tx"/>
                      </a:ext>
                    </a:extLst>
                  </a:hlinkClick>
                </a:rPr>
                <a:t>Link</a:t>
              </a:r>
              <a:endParaRPr sz="500">
                <a:solidFill>
                  <a:schemeClr val="dk1"/>
                </a:solidFill>
                <a:latin typeface="Google Sans SemiBold"/>
                <a:ea typeface="Google Sans SemiBold"/>
                <a:cs typeface="Google Sans SemiBold"/>
                <a:sym typeface="Google Sans SemiBold"/>
              </a:endParaRPr>
            </a:p>
          </p:txBody>
        </p:sp>
      </p:grpSp>
      <p:sp>
        <p:nvSpPr>
          <p:cNvPr id="414" name="Google Shape;414;p41"/>
          <p:cNvSpPr/>
          <p:nvPr/>
        </p:nvSpPr>
        <p:spPr>
          <a:xfrm>
            <a:off x="3578775" y="3198725"/>
            <a:ext cx="5108100" cy="1509000"/>
          </a:xfrm>
          <a:prstGeom prst="roundRect">
            <a:avLst>
              <a:gd fmla="val 8169" name="adj"/>
            </a:avLst>
          </a:prstGeom>
          <a:solidFill>
            <a:srgbClr val="FFE5DD"/>
          </a:solidFill>
          <a:ln>
            <a:noFill/>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415" name="Google Shape;415;p41"/>
          <p:cNvSpPr txBox="1"/>
          <p:nvPr/>
        </p:nvSpPr>
        <p:spPr>
          <a:xfrm>
            <a:off x="457203" y="571500"/>
            <a:ext cx="2554800" cy="1431600"/>
          </a:xfrm>
          <a:prstGeom prst="rect">
            <a:avLst/>
          </a:prstGeom>
          <a:noFill/>
          <a:ln>
            <a:noFill/>
          </a:ln>
        </p:spPr>
        <p:txBody>
          <a:bodyPr anchorCtr="0" anchor="t" bIns="0" lIns="0" spcFirstLastPara="1" rIns="0" wrap="square" tIns="0">
            <a:spAutoFit/>
          </a:bodyPr>
          <a:lstStyle/>
          <a:p>
            <a:pPr indent="0" lvl="0" marL="25400" marR="25400" rtl="0" algn="l">
              <a:lnSpc>
                <a:spcPct val="100000"/>
              </a:lnSpc>
              <a:spcBef>
                <a:spcPts val="0"/>
              </a:spcBef>
              <a:spcAft>
                <a:spcPts val="0"/>
              </a:spcAft>
              <a:buClr>
                <a:srgbClr val="000000"/>
              </a:buClr>
              <a:buSzPts val="1200"/>
              <a:buFont typeface="Arial"/>
              <a:buNone/>
            </a:pPr>
            <a:r>
              <a:rPr lang="en-US" sz="1900">
                <a:solidFill>
                  <a:schemeClr val="dk1"/>
                </a:solidFill>
                <a:latin typeface="Google Sans SemiBold"/>
                <a:ea typeface="Google Sans SemiBold"/>
                <a:cs typeface="Google Sans SemiBold"/>
                <a:sym typeface="Google Sans SemiBold"/>
              </a:rPr>
              <a:t>Battery Transport</a:t>
            </a:r>
            <a:br>
              <a:rPr lang="en-US" sz="1900">
                <a:solidFill>
                  <a:schemeClr val="dk1"/>
                </a:solidFill>
                <a:latin typeface="Google Sans SemiBold"/>
                <a:ea typeface="Google Sans SemiBold"/>
                <a:cs typeface="Google Sans SemiBold"/>
                <a:sym typeface="Google Sans SemiBold"/>
              </a:rPr>
            </a:br>
            <a:r>
              <a:rPr lang="en-US" sz="1900">
                <a:solidFill>
                  <a:schemeClr val="dk1"/>
                </a:solidFill>
                <a:latin typeface="Google Sans SemiBold"/>
                <a:ea typeface="Google Sans SemiBold"/>
                <a:cs typeface="Google Sans SemiBold"/>
                <a:sym typeface="Google Sans SemiBold"/>
              </a:rPr>
              <a:t>and Storage Safety</a:t>
            </a:r>
            <a:endParaRPr i="0" sz="1900" u="none" cap="none" strike="noStrike">
              <a:solidFill>
                <a:schemeClr val="dk1"/>
              </a:solidFill>
              <a:latin typeface="Google Sans SemiBold"/>
              <a:ea typeface="Google Sans SemiBold"/>
              <a:cs typeface="Google Sans SemiBold"/>
              <a:sym typeface="Google Sans SemiBold"/>
            </a:endParaRPr>
          </a:p>
          <a:p>
            <a:pPr indent="0" lvl="0" marL="25400" marR="355600" rtl="0" algn="l">
              <a:lnSpc>
                <a:spcPct val="100000"/>
              </a:lnSpc>
              <a:spcBef>
                <a:spcPts val="600"/>
              </a:spcBef>
              <a:spcAft>
                <a:spcPts val="0"/>
              </a:spcAft>
              <a:buClr>
                <a:srgbClr val="000000"/>
              </a:buClr>
              <a:buSzPts val="1200"/>
              <a:buFont typeface="Arial"/>
              <a:buNone/>
            </a:pPr>
            <a:r>
              <a:rPr lang="en-US" sz="1000">
                <a:solidFill>
                  <a:schemeClr val="dk1"/>
                </a:solidFill>
                <a:latin typeface="Google Sans"/>
                <a:ea typeface="Google Sans"/>
                <a:cs typeface="Google Sans"/>
                <a:sym typeface="Google Sans"/>
              </a:rPr>
              <a:t>Follow regulations and best practices for lithium-ion battery safety.</a:t>
            </a:r>
            <a:endParaRPr sz="1000">
              <a:solidFill>
                <a:schemeClr val="dk1"/>
              </a:solidFill>
              <a:latin typeface="Google Sans"/>
              <a:ea typeface="Google Sans"/>
              <a:cs typeface="Google Sans"/>
              <a:sym typeface="Google Sans"/>
            </a:endParaRPr>
          </a:p>
          <a:p>
            <a:pPr indent="0" lvl="0" marL="25400" marR="355600" rtl="0" algn="l">
              <a:lnSpc>
                <a:spcPct val="100000"/>
              </a:lnSpc>
              <a:spcBef>
                <a:spcPts val="0"/>
              </a:spcBef>
              <a:spcAft>
                <a:spcPts val="0"/>
              </a:spcAft>
              <a:buClr>
                <a:srgbClr val="000000"/>
              </a:buClr>
              <a:buSzPts val="1200"/>
              <a:buFont typeface="Arial"/>
              <a:buNone/>
            </a:pPr>
            <a:r>
              <a:t/>
            </a:r>
            <a:endParaRPr sz="1000">
              <a:solidFill>
                <a:schemeClr val="dk1"/>
              </a:solidFill>
              <a:latin typeface="Google Sans"/>
              <a:ea typeface="Google Sans"/>
              <a:cs typeface="Google Sans"/>
              <a:sym typeface="Google Sans"/>
            </a:endParaRPr>
          </a:p>
          <a:p>
            <a:pPr indent="0" lvl="0" marL="25400" marR="355600" rtl="0" algn="l">
              <a:lnSpc>
                <a:spcPct val="100000"/>
              </a:lnSpc>
              <a:spcBef>
                <a:spcPts val="0"/>
              </a:spcBef>
              <a:spcAft>
                <a:spcPts val="0"/>
              </a:spcAft>
              <a:buClr>
                <a:srgbClr val="000000"/>
              </a:buClr>
              <a:buSzPts val="1200"/>
              <a:buFont typeface="Arial"/>
              <a:buNone/>
            </a:pPr>
            <a:r>
              <a:rPr lang="en-US" sz="1000">
                <a:solidFill>
                  <a:schemeClr val="dk1"/>
                </a:solidFill>
                <a:latin typeface="Google Sans"/>
                <a:ea typeface="Google Sans"/>
                <a:cs typeface="Google Sans"/>
                <a:sym typeface="Google Sans"/>
              </a:rPr>
              <a:t>Here are some resources that may help recyclers.</a:t>
            </a:r>
            <a:endParaRPr sz="1000">
              <a:solidFill>
                <a:schemeClr val="dk1"/>
              </a:solidFill>
              <a:latin typeface="Google Sans"/>
              <a:ea typeface="Google Sans"/>
              <a:cs typeface="Google Sans"/>
              <a:sym typeface="Google Sans"/>
            </a:endParaRPr>
          </a:p>
        </p:txBody>
      </p:sp>
      <p:sp>
        <p:nvSpPr>
          <p:cNvPr id="416" name="Google Shape;416;p41"/>
          <p:cNvSpPr txBox="1"/>
          <p:nvPr/>
        </p:nvSpPr>
        <p:spPr>
          <a:xfrm>
            <a:off x="457199" y="3198711"/>
            <a:ext cx="2554800" cy="736500"/>
          </a:xfrm>
          <a:prstGeom prst="rect">
            <a:avLst/>
          </a:prstGeom>
          <a:noFill/>
          <a:ln>
            <a:noFill/>
          </a:ln>
        </p:spPr>
        <p:txBody>
          <a:bodyPr anchorCtr="0" anchor="t" bIns="0" lIns="0" spcFirstLastPara="1" rIns="0" wrap="square" tIns="0">
            <a:noAutofit/>
          </a:bodyPr>
          <a:lstStyle/>
          <a:p>
            <a:pPr indent="0" lvl="0" marL="25400" marR="25400" rtl="0" algn="l">
              <a:lnSpc>
                <a:spcPct val="100000"/>
              </a:lnSpc>
              <a:spcBef>
                <a:spcPts val="0"/>
              </a:spcBef>
              <a:spcAft>
                <a:spcPts val="0"/>
              </a:spcAft>
              <a:buClr>
                <a:srgbClr val="000000"/>
              </a:buClr>
              <a:buSzPts val="1200"/>
              <a:buFont typeface="Arial"/>
              <a:buNone/>
            </a:pPr>
            <a:r>
              <a:rPr lang="en-US" sz="1900">
                <a:solidFill>
                  <a:schemeClr val="dk1"/>
                </a:solidFill>
                <a:latin typeface="Google Sans SemiBold"/>
                <a:ea typeface="Google Sans SemiBold"/>
                <a:cs typeface="Google Sans SemiBold"/>
                <a:sym typeface="Google Sans SemiBold"/>
              </a:rPr>
              <a:t>Device Specific Warnings</a:t>
            </a:r>
            <a:endParaRPr i="0" sz="1900" u="none" cap="none" strike="noStrike">
              <a:solidFill>
                <a:schemeClr val="dk1"/>
              </a:solidFill>
              <a:latin typeface="Google Sans SemiBold"/>
              <a:ea typeface="Google Sans SemiBold"/>
              <a:cs typeface="Google Sans SemiBold"/>
              <a:sym typeface="Google Sans SemiBold"/>
            </a:endParaRPr>
          </a:p>
          <a:p>
            <a:pPr indent="0" lvl="0" marL="25400" marR="355600" rtl="0" algn="l">
              <a:lnSpc>
                <a:spcPct val="100000"/>
              </a:lnSpc>
              <a:spcBef>
                <a:spcPts val="0"/>
              </a:spcBef>
              <a:spcAft>
                <a:spcPts val="0"/>
              </a:spcAft>
              <a:buClr>
                <a:srgbClr val="000000"/>
              </a:buClr>
              <a:buSzPts val="1200"/>
              <a:buFont typeface="Arial"/>
              <a:buNone/>
            </a:pPr>
            <a:r>
              <a:t/>
            </a:r>
            <a:endParaRPr sz="1900">
              <a:solidFill>
                <a:schemeClr val="dk1"/>
              </a:solidFill>
              <a:latin typeface="Google Sans SemiBold"/>
              <a:ea typeface="Google Sans SemiBold"/>
              <a:cs typeface="Google Sans SemiBold"/>
              <a:sym typeface="Google Sans SemiBold"/>
            </a:endParaRPr>
          </a:p>
        </p:txBody>
      </p:sp>
      <p:sp>
        <p:nvSpPr>
          <p:cNvPr id="417" name="Google Shape;417;p41"/>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grpSp>
        <p:nvGrpSpPr>
          <p:cNvPr id="418" name="Google Shape;418;p41"/>
          <p:cNvGrpSpPr/>
          <p:nvPr/>
        </p:nvGrpSpPr>
        <p:grpSpPr>
          <a:xfrm>
            <a:off x="7220311" y="1019733"/>
            <a:ext cx="682505" cy="813150"/>
            <a:chOff x="11498475" y="1631625"/>
            <a:chExt cx="1209900" cy="1441500"/>
          </a:xfrm>
        </p:grpSpPr>
        <p:sp>
          <p:nvSpPr>
            <p:cNvPr id="419" name="Google Shape;419;p41"/>
            <p:cNvSpPr/>
            <p:nvPr/>
          </p:nvSpPr>
          <p:spPr>
            <a:xfrm>
              <a:off x="11498475" y="1631625"/>
              <a:ext cx="1209900" cy="1441500"/>
            </a:xfrm>
            <a:prstGeom prst="roundRect">
              <a:avLst>
                <a:gd fmla="val 9683" name="adj"/>
              </a:avLst>
            </a:prstGeom>
            <a:solidFill>
              <a:srgbClr val="FFFFFF"/>
            </a:solidFill>
            <a:ln cap="flat" cmpd="sng" w="9525">
              <a:solidFill>
                <a:schemeClr val="dk1"/>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pic>
          <p:nvPicPr>
            <p:cNvPr id="420" name="Google Shape;420;p41"/>
            <p:cNvPicPr preferRelativeResize="0"/>
            <p:nvPr/>
          </p:nvPicPr>
          <p:blipFill>
            <a:blip r:embed="rId6">
              <a:alphaModFix/>
            </a:blip>
            <a:stretch>
              <a:fillRect/>
            </a:stretch>
          </p:blipFill>
          <p:spPr>
            <a:xfrm>
              <a:off x="11561626" y="1653697"/>
              <a:ext cx="1083600" cy="1083600"/>
            </a:xfrm>
            <a:prstGeom prst="roundRect">
              <a:avLst>
                <a:gd fmla="val 0" name="adj"/>
              </a:avLst>
            </a:prstGeom>
            <a:noFill/>
            <a:ln>
              <a:noFill/>
            </a:ln>
          </p:spPr>
        </p:pic>
        <p:sp>
          <p:nvSpPr>
            <p:cNvPr id="421" name="Google Shape;421;p41">
              <a:hlinkClick r:id="rId7"/>
            </p:cNvPr>
            <p:cNvSpPr/>
            <p:nvPr/>
          </p:nvSpPr>
          <p:spPr>
            <a:xfrm>
              <a:off x="11662775" y="2746725"/>
              <a:ext cx="905400" cy="243300"/>
            </a:xfrm>
            <a:prstGeom prst="roundRect">
              <a:avLst>
                <a:gd fmla="val 50000" name="adj"/>
              </a:avLst>
            </a:prstGeom>
            <a:solidFill>
              <a:srgbClr val="B1CDFF"/>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rPr lang="en-US" sz="500">
                  <a:solidFill>
                    <a:schemeClr val="dk1"/>
                  </a:solidFill>
                  <a:uFill>
                    <a:noFill/>
                  </a:uFill>
                  <a:latin typeface="Google Sans SemiBold"/>
                  <a:ea typeface="Google Sans SemiBold"/>
                  <a:cs typeface="Google Sans SemiBold"/>
                  <a:sym typeface="Google Sans SemiBold"/>
                  <a:hlinkClick r:id="rId8">
                    <a:extLst>
                      <a:ext uri="{A12FA001-AC4F-418D-AE19-62706E023703}">
                        <ahyp:hlinkClr val="tx"/>
                      </a:ext>
                    </a:extLst>
                  </a:hlinkClick>
                </a:rPr>
                <a:t>Link</a:t>
              </a:r>
              <a:endParaRPr sz="500">
                <a:solidFill>
                  <a:schemeClr val="dk1"/>
                </a:solidFill>
                <a:latin typeface="Google Sans SemiBold"/>
                <a:ea typeface="Google Sans SemiBold"/>
                <a:cs typeface="Google Sans SemiBold"/>
                <a:sym typeface="Google Sans SemiBold"/>
              </a:endParaRPr>
            </a:p>
          </p:txBody>
        </p:sp>
      </p:grpSp>
      <p:cxnSp>
        <p:nvCxnSpPr>
          <p:cNvPr id="422" name="Google Shape;422;p41"/>
          <p:cNvCxnSpPr/>
          <p:nvPr/>
        </p:nvCxnSpPr>
        <p:spPr>
          <a:xfrm>
            <a:off x="477594" y="3103738"/>
            <a:ext cx="8223300" cy="0"/>
          </a:xfrm>
          <a:prstGeom prst="straightConnector1">
            <a:avLst/>
          </a:prstGeom>
          <a:noFill/>
          <a:ln cap="flat" cmpd="sng" w="9525">
            <a:solidFill>
              <a:schemeClr val="dk1"/>
            </a:solidFill>
            <a:prstDash val="solid"/>
            <a:round/>
            <a:headEnd len="med" w="med" type="none"/>
            <a:tailEnd len="med" w="med" type="none"/>
          </a:ln>
        </p:spPr>
      </p:cxnSp>
      <p:pic>
        <p:nvPicPr>
          <p:cNvPr id="423" name="Google Shape;423;p41"/>
          <p:cNvPicPr preferRelativeResize="0"/>
          <p:nvPr/>
        </p:nvPicPr>
        <p:blipFill>
          <a:blip r:embed="rId9">
            <a:alphaModFix/>
          </a:blip>
          <a:stretch>
            <a:fillRect/>
          </a:stretch>
        </p:blipFill>
        <p:spPr>
          <a:xfrm>
            <a:off x="3951110" y="3392278"/>
            <a:ext cx="220860" cy="190843"/>
          </a:xfrm>
          <a:prstGeom prst="rect">
            <a:avLst/>
          </a:prstGeom>
          <a:noFill/>
          <a:ln>
            <a:noFill/>
          </a:ln>
        </p:spPr>
      </p:pic>
      <p:sp>
        <p:nvSpPr>
          <p:cNvPr id="424" name="Google Shape;424;p41"/>
          <p:cNvSpPr txBox="1"/>
          <p:nvPr/>
        </p:nvSpPr>
        <p:spPr>
          <a:xfrm>
            <a:off x="3948955" y="3671234"/>
            <a:ext cx="1090200" cy="153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1000">
                <a:solidFill>
                  <a:schemeClr val="dk1"/>
                </a:solidFill>
                <a:latin typeface="Google Sans SemiBold"/>
                <a:ea typeface="Google Sans SemiBold"/>
                <a:cs typeface="Google Sans SemiBold"/>
                <a:sym typeface="Google Sans SemiBold"/>
              </a:rPr>
              <a:t>Caution</a:t>
            </a:r>
            <a:endParaRPr sz="900">
              <a:solidFill>
                <a:schemeClr val="dk1"/>
              </a:solidFill>
              <a:latin typeface="Google Sans"/>
              <a:ea typeface="Google Sans"/>
              <a:cs typeface="Google Sans"/>
              <a:sym typeface="Google Sans"/>
            </a:endParaRPr>
          </a:p>
        </p:txBody>
      </p:sp>
      <p:sp>
        <p:nvSpPr>
          <p:cNvPr id="425" name="Google Shape;425;p41"/>
          <p:cNvSpPr txBox="1"/>
          <p:nvPr/>
        </p:nvSpPr>
        <p:spPr>
          <a:xfrm>
            <a:off x="4635953" y="3335406"/>
            <a:ext cx="3829800" cy="1023600"/>
          </a:xfrm>
          <a:prstGeom prst="rect">
            <a:avLst/>
          </a:prstGeom>
          <a:noFill/>
          <a:ln>
            <a:noFill/>
          </a:ln>
        </p:spPr>
        <p:txBody>
          <a:bodyPr anchorCtr="0" anchor="t" bIns="57150" lIns="57150" spcFirstLastPara="1" rIns="57150" wrap="square" tIns="57150">
            <a:spAutoFit/>
          </a:bodyPr>
          <a:lstStyle/>
          <a:p>
            <a:pPr indent="0" lvl="0" marL="0" rtl="0" algn="l">
              <a:spcBef>
                <a:spcPts val="0"/>
              </a:spcBef>
              <a:spcAft>
                <a:spcPts val="0"/>
              </a:spcAft>
              <a:buClr>
                <a:schemeClr val="dk1"/>
              </a:buClr>
              <a:buSzPts val="1100"/>
              <a:buFont typeface="Arial"/>
              <a:buNone/>
            </a:pPr>
            <a:r>
              <a:rPr b="1" lang="en-US" sz="800">
                <a:solidFill>
                  <a:schemeClr val="dk1"/>
                </a:solidFill>
                <a:latin typeface="Google Sans"/>
                <a:ea typeface="Google Sans"/>
                <a:cs typeface="Google Sans"/>
                <a:sym typeface="Google Sans"/>
              </a:rPr>
              <a:t>Pixel 9 contains a class 1 laser module</a:t>
            </a:r>
            <a:endParaRPr b="1" sz="800">
              <a:solidFill>
                <a:schemeClr val="dk1"/>
              </a:solidFill>
              <a:latin typeface="Google Sans"/>
              <a:ea typeface="Google Sans"/>
              <a:cs typeface="Google Sans"/>
              <a:sym typeface="Google Sans"/>
            </a:endParaRPr>
          </a:p>
          <a:p>
            <a:pPr indent="0" lvl="0" marL="0" rtl="0" algn="l">
              <a:spcBef>
                <a:spcPts val="0"/>
              </a:spcBef>
              <a:spcAft>
                <a:spcPts val="0"/>
              </a:spcAft>
              <a:buNone/>
            </a:pPr>
            <a:r>
              <a:rPr lang="en-US" sz="600">
                <a:solidFill>
                  <a:schemeClr val="dk1"/>
                </a:solidFill>
                <a:latin typeface="Google Sans"/>
                <a:ea typeface="Google Sans"/>
                <a:cs typeface="Google Sans"/>
                <a:sym typeface="Google Sans"/>
              </a:rPr>
              <a:t>The design of the device incorporates optics and protective housing such that there’s no access to a level of laser radiation above class 1 during normal use or approved servicing. </a:t>
            </a:r>
            <a:endParaRPr sz="600">
              <a:solidFill>
                <a:schemeClr val="dk1"/>
              </a:solidFill>
              <a:latin typeface="Google Sans"/>
              <a:ea typeface="Google Sans"/>
              <a:cs typeface="Google Sans"/>
              <a:sym typeface="Google Sans"/>
            </a:endParaRPr>
          </a:p>
          <a:p>
            <a:pPr indent="0" lvl="0" marL="0" rtl="0" algn="l">
              <a:spcBef>
                <a:spcPts val="0"/>
              </a:spcBef>
              <a:spcAft>
                <a:spcPts val="0"/>
              </a:spcAft>
              <a:buNone/>
            </a:pPr>
            <a:r>
              <a:t/>
            </a:r>
            <a:endParaRPr sz="600">
              <a:solidFill>
                <a:schemeClr val="dk1"/>
              </a:solidFill>
              <a:latin typeface="Google Sans"/>
              <a:ea typeface="Google Sans"/>
              <a:cs typeface="Google Sans"/>
              <a:sym typeface="Google Sans"/>
            </a:endParaRPr>
          </a:p>
          <a:p>
            <a:pPr indent="0" lvl="0" marL="0" rtl="0" algn="l">
              <a:spcBef>
                <a:spcPts val="0"/>
              </a:spcBef>
              <a:spcAft>
                <a:spcPts val="0"/>
              </a:spcAft>
              <a:buNone/>
            </a:pPr>
            <a:r>
              <a:rPr lang="en-US" sz="600">
                <a:solidFill>
                  <a:schemeClr val="dk1"/>
                </a:solidFill>
                <a:latin typeface="Google Sans"/>
                <a:ea typeface="Google Sans"/>
                <a:cs typeface="Google Sans"/>
                <a:sym typeface="Google Sans"/>
              </a:rPr>
              <a:t>Use of controls or adjustments or performance of procedures other than those specified herein may result in hazardous radiation exposure.</a:t>
            </a:r>
            <a:endParaRPr sz="600">
              <a:solidFill>
                <a:schemeClr val="dk1"/>
              </a:solidFill>
              <a:latin typeface="Google Sans"/>
              <a:ea typeface="Google Sans"/>
              <a:cs typeface="Google Sans"/>
              <a:sym typeface="Google Sans"/>
            </a:endParaRPr>
          </a:p>
          <a:p>
            <a:pPr indent="0" lvl="0" marL="0" rtl="0" algn="l">
              <a:spcBef>
                <a:spcPts val="0"/>
              </a:spcBef>
              <a:spcAft>
                <a:spcPts val="0"/>
              </a:spcAft>
              <a:buNone/>
            </a:pPr>
            <a:r>
              <a:t/>
            </a:r>
            <a:endParaRPr sz="600">
              <a:solidFill>
                <a:schemeClr val="dk1"/>
              </a:solidFill>
              <a:latin typeface="Google Sans"/>
              <a:ea typeface="Google Sans"/>
              <a:cs typeface="Google Sans"/>
              <a:sym typeface="Google Sans"/>
            </a:endParaRPr>
          </a:p>
          <a:p>
            <a:pPr indent="0" lvl="0" marL="0" rtl="0" algn="l">
              <a:spcBef>
                <a:spcPts val="0"/>
              </a:spcBef>
              <a:spcAft>
                <a:spcPts val="0"/>
              </a:spcAft>
              <a:buClr>
                <a:schemeClr val="dk1"/>
              </a:buClr>
              <a:buSzPts val="1100"/>
              <a:buFont typeface="Arial"/>
              <a:buNone/>
            </a:pPr>
            <a:r>
              <a:t/>
            </a:r>
            <a:endParaRPr sz="600">
              <a:solidFill>
                <a:schemeClr val="dk1"/>
              </a:solidFill>
              <a:latin typeface="Google Sans"/>
              <a:ea typeface="Google Sans"/>
              <a:cs typeface="Google Sans"/>
              <a:sym typeface="Google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Google Sans"/>
              <a:ea typeface="Google Sans"/>
              <a:cs typeface="Google Sans"/>
              <a:sym typeface="Google Sans"/>
            </a:endParaRPr>
          </a:p>
        </p:txBody>
      </p:sp>
      <p:sp>
        <p:nvSpPr>
          <p:cNvPr id="426" name="Google Shape;426;p41"/>
          <p:cNvSpPr txBox="1"/>
          <p:nvPr>
            <p:ph idx="12"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
        <p:nvSpPr>
          <p:cNvPr id="427" name="Google Shape;427;p41"/>
          <p:cNvSpPr txBox="1"/>
          <p:nvPr>
            <p:ph idx="4294967295"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31" name="Shape 431"/>
        <p:cNvGrpSpPr/>
        <p:nvPr/>
      </p:nvGrpSpPr>
      <p:grpSpPr>
        <a:xfrm>
          <a:off x="0" y="0"/>
          <a:ext cx="0" cy="0"/>
          <a:chOff x="0" y="0"/>
          <a:chExt cx="0" cy="0"/>
        </a:xfrm>
      </p:grpSpPr>
      <p:sp>
        <p:nvSpPr>
          <p:cNvPr id="432" name="Google Shape;432;p42"/>
          <p:cNvSpPr/>
          <p:nvPr/>
        </p:nvSpPr>
        <p:spPr>
          <a:xfrm>
            <a:off x="452250" y="4433656"/>
            <a:ext cx="8256900" cy="365700"/>
          </a:xfrm>
          <a:prstGeom prst="roundRect">
            <a:avLst>
              <a:gd fmla="val 16667" name="adj"/>
            </a:avLst>
          </a:prstGeom>
          <a:solidFill>
            <a:srgbClr val="FFE5DD"/>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433" name="Google Shape;433;p42"/>
          <p:cNvSpPr/>
          <p:nvPr/>
        </p:nvSpPr>
        <p:spPr>
          <a:xfrm>
            <a:off x="3096547" y="3699633"/>
            <a:ext cx="2725200" cy="4977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434" name="Google Shape;434;p42"/>
          <p:cNvSpPr/>
          <p:nvPr/>
        </p:nvSpPr>
        <p:spPr>
          <a:xfrm>
            <a:off x="3096547" y="2489859"/>
            <a:ext cx="2725200" cy="4977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435" name="Google Shape;435;p42"/>
          <p:cNvSpPr/>
          <p:nvPr/>
        </p:nvSpPr>
        <p:spPr>
          <a:xfrm>
            <a:off x="5983703" y="2489859"/>
            <a:ext cx="2725200" cy="4977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436" name="Google Shape;436;p42"/>
          <p:cNvSpPr/>
          <p:nvPr/>
        </p:nvSpPr>
        <p:spPr>
          <a:xfrm>
            <a:off x="3096547" y="571500"/>
            <a:ext cx="2725200" cy="4977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437" name="Google Shape;437;p42"/>
          <p:cNvSpPr/>
          <p:nvPr/>
        </p:nvSpPr>
        <p:spPr>
          <a:xfrm>
            <a:off x="5983703" y="571500"/>
            <a:ext cx="2725200" cy="4977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438" name="Google Shape;438;p42"/>
          <p:cNvSpPr/>
          <p:nvPr/>
        </p:nvSpPr>
        <p:spPr>
          <a:xfrm>
            <a:off x="3096547" y="1161351"/>
            <a:ext cx="2725200" cy="4977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439" name="Google Shape;439;p42"/>
          <p:cNvSpPr/>
          <p:nvPr/>
        </p:nvSpPr>
        <p:spPr>
          <a:xfrm>
            <a:off x="5983703" y="1161351"/>
            <a:ext cx="2725200" cy="4977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440" name="Google Shape;440;p42"/>
          <p:cNvSpPr/>
          <p:nvPr/>
        </p:nvSpPr>
        <p:spPr>
          <a:xfrm>
            <a:off x="3096547" y="1754340"/>
            <a:ext cx="2725200" cy="4977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441" name="Google Shape;441;p42"/>
          <p:cNvSpPr/>
          <p:nvPr/>
        </p:nvSpPr>
        <p:spPr>
          <a:xfrm>
            <a:off x="5983703" y="1754340"/>
            <a:ext cx="2725200" cy="4977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442" name="Google Shape;442;p42"/>
          <p:cNvSpPr txBox="1"/>
          <p:nvPr/>
        </p:nvSpPr>
        <p:spPr>
          <a:xfrm>
            <a:off x="2077378" y="4522500"/>
            <a:ext cx="5971800" cy="166500"/>
          </a:xfrm>
          <a:prstGeom prst="rect">
            <a:avLst/>
          </a:prstGeom>
          <a:noFill/>
          <a:ln>
            <a:noFill/>
          </a:ln>
        </p:spPr>
        <p:txBody>
          <a:bodyPr anchorCtr="0" anchor="t" bIns="0" lIns="0" spcFirstLastPara="1" rIns="0" wrap="square" tIns="12375">
            <a:spAutoFit/>
          </a:bodyPr>
          <a:lstStyle/>
          <a:p>
            <a:pPr indent="0" lvl="0" marL="12700" marR="228600" rtl="0" algn="l">
              <a:lnSpc>
                <a:spcPct val="150000"/>
              </a:lnSpc>
              <a:spcBef>
                <a:spcPts val="0"/>
              </a:spcBef>
              <a:spcAft>
                <a:spcPts val="0"/>
              </a:spcAft>
              <a:buClr>
                <a:srgbClr val="000000"/>
              </a:buClr>
              <a:buSzPts val="1000"/>
              <a:buFont typeface="Arial"/>
              <a:buNone/>
            </a:pPr>
            <a:r>
              <a:rPr lang="en-US" sz="1000">
                <a:solidFill>
                  <a:schemeClr val="dk1"/>
                </a:solidFill>
                <a:latin typeface="Google Sans"/>
                <a:ea typeface="Google Sans"/>
                <a:cs typeface="Google Sans"/>
                <a:sym typeface="Google Sans"/>
              </a:rPr>
              <a:t>Always remember to ensure strict compliance with all local applicable health and safety rules.</a:t>
            </a:r>
            <a:endParaRPr sz="1000">
              <a:solidFill>
                <a:schemeClr val="dk1"/>
              </a:solidFill>
              <a:latin typeface="Google Sans"/>
              <a:ea typeface="Google Sans"/>
              <a:cs typeface="Google Sans"/>
              <a:sym typeface="Google Sans"/>
            </a:endParaRPr>
          </a:p>
        </p:txBody>
      </p:sp>
      <p:sp>
        <p:nvSpPr>
          <p:cNvPr id="443" name="Google Shape;443;p42"/>
          <p:cNvSpPr txBox="1"/>
          <p:nvPr/>
        </p:nvSpPr>
        <p:spPr>
          <a:xfrm>
            <a:off x="457203" y="571500"/>
            <a:ext cx="2148000" cy="1062000"/>
          </a:xfrm>
          <a:prstGeom prst="rect">
            <a:avLst/>
          </a:prstGeom>
          <a:noFill/>
          <a:ln>
            <a:noFill/>
          </a:ln>
        </p:spPr>
        <p:txBody>
          <a:bodyPr anchorCtr="0" anchor="t" bIns="0" lIns="0" spcFirstLastPara="1" rIns="0" wrap="square" tIns="0">
            <a:spAutoFit/>
          </a:bodyPr>
          <a:lstStyle/>
          <a:p>
            <a:pPr indent="0" lvl="0" marL="25400" marR="25400" rtl="0" algn="l">
              <a:lnSpc>
                <a:spcPct val="100000"/>
              </a:lnSpc>
              <a:spcBef>
                <a:spcPts val="0"/>
              </a:spcBef>
              <a:spcAft>
                <a:spcPts val="0"/>
              </a:spcAft>
              <a:buClr>
                <a:srgbClr val="000000"/>
              </a:buClr>
              <a:buSzPts val="1200"/>
              <a:buFont typeface="Arial"/>
              <a:buNone/>
            </a:pPr>
            <a:r>
              <a:rPr lang="en-US" sz="1900">
                <a:solidFill>
                  <a:schemeClr val="dk1"/>
                </a:solidFill>
                <a:latin typeface="Google Sans SemiBold"/>
                <a:ea typeface="Google Sans SemiBold"/>
                <a:cs typeface="Google Sans SemiBold"/>
                <a:sym typeface="Google Sans SemiBold"/>
              </a:rPr>
              <a:t>Personal Safety </a:t>
            </a:r>
            <a:endParaRPr i="0" sz="1900" u="none" cap="none" strike="noStrike">
              <a:solidFill>
                <a:schemeClr val="dk1"/>
              </a:solidFill>
              <a:latin typeface="Google Sans SemiBold"/>
              <a:ea typeface="Google Sans SemiBold"/>
              <a:cs typeface="Google Sans SemiBold"/>
              <a:sym typeface="Google Sans SemiBold"/>
            </a:endParaRPr>
          </a:p>
          <a:p>
            <a:pPr indent="0" lvl="0" marL="25400" marR="355600" rtl="0" algn="l">
              <a:lnSpc>
                <a:spcPct val="100000"/>
              </a:lnSpc>
              <a:spcBef>
                <a:spcPts val="600"/>
              </a:spcBef>
              <a:spcAft>
                <a:spcPts val="600"/>
              </a:spcAft>
              <a:buClr>
                <a:srgbClr val="000000"/>
              </a:buClr>
              <a:buSzPts val="1200"/>
              <a:buFont typeface="Arial"/>
              <a:buNone/>
            </a:pPr>
            <a:r>
              <a:rPr lang="en-US" sz="900">
                <a:solidFill>
                  <a:schemeClr val="dk1"/>
                </a:solidFill>
                <a:latin typeface="Google Sans"/>
                <a:ea typeface="Google Sans"/>
                <a:cs typeface="Google Sans"/>
                <a:sym typeface="Google Sans"/>
              </a:rPr>
              <a:t>Operators should always wear personal protective equipment (PPE) including protection from thermal events, fires and hazardous materials. </a:t>
            </a:r>
            <a:endParaRPr baseline="30000" i="0" sz="900" u="none" cap="none" strike="noStrike">
              <a:solidFill>
                <a:schemeClr val="dk1"/>
              </a:solidFill>
              <a:latin typeface="Google Sans"/>
              <a:ea typeface="Google Sans"/>
              <a:cs typeface="Google Sans"/>
              <a:sym typeface="Google Sans"/>
            </a:endParaRPr>
          </a:p>
        </p:txBody>
      </p:sp>
      <p:sp>
        <p:nvSpPr>
          <p:cNvPr id="444" name="Google Shape;444;p42"/>
          <p:cNvSpPr txBox="1"/>
          <p:nvPr/>
        </p:nvSpPr>
        <p:spPr>
          <a:xfrm>
            <a:off x="3264160" y="725859"/>
            <a:ext cx="1832400" cy="217200"/>
          </a:xfrm>
          <a:prstGeom prst="rect">
            <a:avLst/>
          </a:prstGeom>
          <a:noFill/>
          <a:ln>
            <a:noFill/>
          </a:ln>
        </p:spPr>
        <p:txBody>
          <a:bodyPr anchorCtr="0" anchor="ctr" bIns="0" lIns="0" spcFirstLastPara="1" rIns="0" wrap="square" tIns="12375">
            <a:noAutofit/>
          </a:bodyPr>
          <a:lstStyle/>
          <a:p>
            <a:pPr indent="0" lvl="0" marL="12700" marR="228600" rtl="0" algn="l">
              <a:lnSpc>
                <a:spcPct val="150000"/>
              </a:lnSpc>
              <a:spcBef>
                <a:spcPts val="0"/>
              </a:spcBef>
              <a:spcAft>
                <a:spcPts val="0"/>
              </a:spcAft>
              <a:buClr>
                <a:srgbClr val="000000"/>
              </a:buClr>
              <a:buSzPts val="1000"/>
              <a:buFont typeface="Arial"/>
              <a:buNone/>
            </a:pPr>
            <a:r>
              <a:rPr lang="en-US" sz="1100">
                <a:solidFill>
                  <a:schemeClr val="dk1"/>
                </a:solidFill>
                <a:latin typeface="Google Sans"/>
                <a:ea typeface="Google Sans"/>
                <a:cs typeface="Google Sans"/>
                <a:sym typeface="Google Sans"/>
              </a:rPr>
              <a:t>Hand protection</a:t>
            </a:r>
            <a:endParaRPr baseline="30000" i="0" sz="1100" u="none" cap="none" strike="noStrike">
              <a:solidFill>
                <a:schemeClr val="dk1"/>
              </a:solidFill>
              <a:latin typeface="Google Sans"/>
              <a:ea typeface="Google Sans"/>
              <a:cs typeface="Google Sans"/>
              <a:sym typeface="Google Sans"/>
            </a:endParaRPr>
          </a:p>
        </p:txBody>
      </p:sp>
      <p:sp>
        <p:nvSpPr>
          <p:cNvPr id="445" name="Google Shape;445;p42"/>
          <p:cNvSpPr txBox="1"/>
          <p:nvPr/>
        </p:nvSpPr>
        <p:spPr>
          <a:xfrm>
            <a:off x="3264160" y="1301544"/>
            <a:ext cx="1832400" cy="217200"/>
          </a:xfrm>
          <a:prstGeom prst="rect">
            <a:avLst/>
          </a:prstGeom>
          <a:noFill/>
          <a:ln>
            <a:noFill/>
          </a:ln>
        </p:spPr>
        <p:txBody>
          <a:bodyPr anchorCtr="0" anchor="ctr" bIns="0" lIns="0" spcFirstLastPara="1" rIns="0" wrap="square" tIns="12375">
            <a:noAutofit/>
          </a:bodyPr>
          <a:lstStyle/>
          <a:p>
            <a:pPr indent="0" lvl="0" marL="12700" marR="228600" rtl="0" algn="l">
              <a:lnSpc>
                <a:spcPct val="150000"/>
              </a:lnSpc>
              <a:spcBef>
                <a:spcPts val="0"/>
              </a:spcBef>
              <a:spcAft>
                <a:spcPts val="0"/>
              </a:spcAft>
              <a:buClr>
                <a:srgbClr val="000000"/>
              </a:buClr>
              <a:buSzPts val="1000"/>
              <a:buFont typeface="Arial"/>
              <a:buNone/>
            </a:pPr>
            <a:r>
              <a:rPr lang="en-US" sz="1100">
                <a:solidFill>
                  <a:schemeClr val="dk1"/>
                </a:solidFill>
                <a:latin typeface="Google Sans"/>
                <a:ea typeface="Google Sans"/>
                <a:cs typeface="Google Sans"/>
                <a:sym typeface="Google Sans"/>
              </a:rPr>
              <a:t>Eye protection</a:t>
            </a:r>
            <a:endParaRPr baseline="30000" i="0" sz="1100" u="none" cap="none" strike="noStrike">
              <a:solidFill>
                <a:schemeClr val="dk1"/>
              </a:solidFill>
              <a:latin typeface="Google Sans"/>
              <a:ea typeface="Google Sans"/>
              <a:cs typeface="Google Sans"/>
              <a:sym typeface="Google Sans"/>
            </a:endParaRPr>
          </a:p>
        </p:txBody>
      </p:sp>
      <p:sp>
        <p:nvSpPr>
          <p:cNvPr id="446" name="Google Shape;446;p42"/>
          <p:cNvSpPr txBox="1"/>
          <p:nvPr/>
        </p:nvSpPr>
        <p:spPr>
          <a:xfrm>
            <a:off x="3264160" y="1870517"/>
            <a:ext cx="1832400" cy="217200"/>
          </a:xfrm>
          <a:prstGeom prst="rect">
            <a:avLst/>
          </a:prstGeom>
          <a:noFill/>
          <a:ln>
            <a:noFill/>
          </a:ln>
        </p:spPr>
        <p:txBody>
          <a:bodyPr anchorCtr="0" anchor="ctr" bIns="0" lIns="0" spcFirstLastPara="1" rIns="0" wrap="square" tIns="12375">
            <a:noAutofit/>
          </a:bodyPr>
          <a:lstStyle/>
          <a:p>
            <a:pPr indent="0" lvl="0" marL="12700" marR="228600" rtl="0" algn="l">
              <a:lnSpc>
                <a:spcPct val="150000"/>
              </a:lnSpc>
              <a:spcBef>
                <a:spcPts val="0"/>
              </a:spcBef>
              <a:spcAft>
                <a:spcPts val="0"/>
              </a:spcAft>
              <a:buClr>
                <a:srgbClr val="000000"/>
              </a:buClr>
              <a:buSzPts val="1000"/>
              <a:buFont typeface="Arial"/>
              <a:buNone/>
            </a:pPr>
            <a:r>
              <a:rPr lang="en-US" sz="1100">
                <a:solidFill>
                  <a:schemeClr val="dk1"/>
                </a:solidFill>
                <a:latin typeface="Google Sans"/>
                <a:ea typeface="Google Sans"/>
                <a:cs typeface="Google Sans"/>
                <a:sym typeface="Google Sans"/>
              </a:rPr>
              <a:t>Breathing protection</a:t>
            </a:r>
            <a:endParaRPr baseline="30000" i="0" sz="1100" u="none" cap="none" strike="noStrike">
              <a:solidFill>
                <a:schemeClr val="dk1"/>
              </a:solidFill>
              <a:latin typeface="Google Sans"/>
              <a:ea typeface="Google Sans"/>
              <a:cs typeface="Google Sans"/>
              <a:sym typeface="Google Sans"/>
            </a:endParaRPr>
          </a:p>
        </p:txBody>
      </p:sp>
      <p:sp>
        <p:nvSpPr>
          <p:cNvPr id="447" name="Google Shape;447;p42"/>
          <p:cNvSpPr txBox="1"/>
          <p:nvPr/>
        </p:nvSpPr>
        <p:spPr>
          <a:xfrm>
            <a:off x="6171931" y="725865"/>
            <a:ext cx="1832400" cy="217200"/>
          </a:xfrm>
          <a:prstGeom prst="rect">
            <a:avLst/>
          </a:prstGeom>
          <a:noFill/>
          <a:ln>
            <a:noFill/>
          </a:ln>
        </p:spPr>
        <p:txBody>
          <a:bodyPr anchorCtr="0" anchor="ctr" bIns="0" lIns="0" spcFirstLastPara="1" rIns="0" wrap="square" tIns="12375">
            <a:noAutofit/>
          </a:bodyPr>
          <a:lstStyle/>
          <a:p>
            <a:pPr indent="0" lvl="0" marL="12700" marR="228600" rtl="0" algn="l">
              <a:lnSpc>
                <a:spcPct val="150000"/>
              </a:lnSpc>
              <a:spcBef>
                <a:spcPts val="0"/>
              </a:spcBef>
              <a:spcAft>
                <a:spcPts val="0"/>
              </a:spcAft>
              <a:buClr>
                <a:srgbClr val="000000"/>
              </a:buClr>
              <a:buSzPts val="1000"/>
              <a:buFont typeface="Arial"/>
              <a:buNone/>
            </a:pPr>
            <a:r>
              <a:rPr lang="en-US" sz="1100">
                <a:solidFill>
                  <a:schemeClr val="dk1"/>
                </a:solidFill>
                <a:latin typeface="Google Sans"/>
                <a:ea typeface="Google Sans"/>
                <a:cs typeface="Google Sans"/>
                <a:sym typeface="Google Sans"/>
              </a:rPr>
              <a:t>Protective Clothing</a:t>
            </a:r>
            <a:endParaRPr baseline="30000" i="0" sz="1100" u="none" cap="none" strike="noStrike">
              <a:solidFill>
                <a:schemeClr val="dk1"/>
              </a:solidFill>
              <a:latin typeface="Google Sans"/>
              <a:ea typeface="Google Sans"/>
              <a:cs typeface="Google Sans"/>
              <a:sym typeface="Google Sans"/>
            </a:endParaRPr>
          </a:p>
        </p:txBody>
      </p:sp>
      <p:sp>
        <p:nvSpPr>
          <p:cNvPr id="448" name="Google Shape;448;p42"/>
          <p:cNvSpPr txBox="1"/>
          <p:nvPr/>
        </p:nvSpPr>
        <p:spPr>
          <a:xfrm>
            <a:off x="6171931" y="1301551"/>
            <a:ext cx="1940100" cy="217200"/>
          </a:xfrm>
          <a:prstGeom prst="rect">
            <a:avLst/>
          </a:prstGeom>
          <a:noFill/>
          <a:ln>
            <a:noFill/>
          </a:ln>
        </p:spPr>
        <p:txBody>
          <a:bodyPr anchorCtr="0" anchor="ctr" bIns="0" lIns="0" spcFirstLastPara="1" rIns="0" wrap="square" tIns="12375">
            <a:noAutofit/>
          </a:bodyPr>
          <a:lstStyle/>
          <a:p>
            <a:pPr indent="0" lvl="0" marL="12700" marR="228600" rtl="0" algn="l">
              <a:lnSpc>
                <a:spcPct val="150000"/>
              </a:lnSpc>
              <a:spcBef>
                <a:spcPts val="0"/>
              </a:spcBef>
              <a:spcAft>
                <a:spcPts val="0"/>
              </a:spcAft>
              <a:buClr>
                <a:srgbClr val="000000"/>
              </a:buClr>
              <a:buSzPts val="1000"/>
              <a:buFont typeface="Arial"/>
              <a:buNone/>
            </a:pPr>
            <a:r>
              <a:rPr lang="en-US" sz="1100">
                <a:solidFill>
                  <a:schemeClr val="dk1"/>
                </a:solidFill>
                <a:latin typeface="Google Sans"/>
                <a:ea typeface="Google Sans"/>
                <a:cs typeface="Google Sans"/>
                <a:sym typeface="Google Sans"/>
              </a:rPr>
              <a:t>Burn Protection</a:t>
            </a:r>
            <a:endParaRPr baseline="30000" i="0" sz="1100" u="none" cap="none" strike="noStrike">
              <a:solidFill>
                <a:schemeClr val="dk1"/>
              </a:solidFill>
              <a:latin typeface="Google Sans"/>
              <a:ea typeface="Google Sans"/>
              <a:cs typeface="Google Sans"/>
              <a:sym typeface="Google Sans"/>
            </a:endParaRPr>
          </a:p>
        </p:txBody>
      </p:sp>
      <p:sp>
        <p:nvSpPr>
          <p:cNvPr id="449" name="Google Shape;449;p42"/>
          <p:cNvSpPr txBox="1"/>
          <p:nvPr/>
        </p:nvSpPr>
        <p:spPr>
          <a:xfrm>
            <a:off x="6171931" y="1870517"/>
            <a:ext cx="1832400" cy="217200"/>
          </a:xfrm>
          <a:prstGeom prst="rect">
            <a:avLst/>
          </a:prstGeom>
          <a:noFill/>
          <a:ln>
            <a:noFill/>
          </a:ln>
        </p:spPr>
        <p:txBody>
          <a:bodyPr anchorCtr="0" anchor="ctr" bIns="0" lIns="0" spcFirstLastPara="1" rIns="0" wrap="square" tIns="12375">
            <a:noAutofit/>
          </a:bodyPr>
          <a:lstStyle/>
          <a:p>
            <a:pPr indent="0" lvl="0" marL="12700" marR="228600" rtl="0" algn="l">
              <a:lnSpc>
                <a:spcPct val="150000"/>
              </a:lnSpc>
              <a:spcBef>
                <a:spcPts val="0"/>
              </a:spcBef>
              <a:spcAft>
                <a:spcPts val="0"/>
              </a:spcAft>
              <a:buClr>
                <a:srgbClr val="000000"/>
              </a:buClr>
              <a:buSzPts val="1000"/>
              <a:buFont typeface="Arial"/>
              <a:buNone/>
            </a:pPr>
            <a:r>
              <a:rPr lang="en-US" sz="1100">
                <a:solidFill>
                  <a:schemeClr val="dk1"/>
                </a:solidFill>
                <a:latin typeface="Google Sans"/>
                <a:ea typeface="Google Sans"/>
                <a:cs typeface="Google Sans"/>
                <a:sym typeface="Google Sans"/>
              </a:rPr>
              <a:t>HazMat Protection</a:t>
            </a:r>
            <a:endParaRPr baseline="30000" i="0" sz="1100" u="none" cap="none" strike="noStrike">
              <a:solidFill>
                <a:schemeClr val="dk1"/>
              </a:solidFill>
              <a:latin typeface="Google Sans"/>
              <a:ea typeface="Google Sans"/>
              <a:cs typeface="Google Sans"/>
              <a:sym typeface="Google Sans"/>
            </a:endParaRPr>
          </a:p>
        </p:txBody>
      </p:sp>
      <p:sp>
        <p:nvSpPr>
          <p:cNvPr id="450" name="Google Shape;450;p42"/>
          <p:cNvSpPr txBox="1"/>
          <p:nvPr/>
        </p:nvSpPr>
        <p:spPr>
          <a:xfrm>
            <a:off x="457203" y="2489859"/>
            <a:ext cx="2418600" cy="1367100"/>
          </a:xfrm>
          <a:prstGeom prst="rect">
            <a:avLst/>
          </a:prstGeom>
          <a:noFill/>
          <a:ln>
            <a:noFill/>
          </a:ln>
        </p:spPr>
        <p:txBody>
          <a:bodyPr anchorCtr="0" anchor="t" bIns="0" lIns="0" spcFirstLastPara="1" rIns="0" wrap="square" tIns="12375">
            <a:spAutoFit/>
          </a:bodyPr>
          <a:lstStyle/>
          <a:p>
            <a:pPr indent="0" lvl="0" marL="25400" marR="25400" rtl="0" algn="l">
              <a:lnSpc>
                <a:spcPct val="100000"/>
              </a:lnSpc>
              <a:spcBef>
                <a:spcPts val="0"/>
              </a:spcBef>
              <a:spcAft>
                <a:spcPts val="0"/>
              </a:spcAft>
              <a:buClr>
                <a:srgbClr val="000000"/>
              </a:buClr>
              <a:buSzPts val="1200"/>
              <a:buFont typeface="Arial"/>
              <a:buNone/>
            </a:pPr>
            <a:r>
              <a:rPr lang="en-US" sz="1900">
                <a:solidFill>
                  <a:schemeClr val="dk1"/>
                </a:solidFill>
                <a:latin typeface="Google Sans SemiBold"/>
                <a:ea typeface="Google Sans SemiBold"/>
                <a:cs typeface="Google Sans SemiBold"/>
                <a:sym typeface="Google Sans SemiBold"/>
              </a:rPr>
              <a:t>Environmental Health &amp; Safety </a:t>
            </a:r>
            <a:endParaRPr i="0" sz="1900" u="none" cap="none" strike="noStrike">
              <a:solidFill>
                <a:schemeClr val="dk1"/>
              </a:solidFill>
              <a:latin typeface="Google Sans SemiBold"/>
              <a:ea typeface="Google Sans SemiBold"/>
              <a:cs typeface="Google Sans SemiBold"/>
              <a:sym typeface="Google Sans SemiBold"/>
            </a:endParaRPr>
          </a:p>
          <a:p>
            <a:pPr indent="0" lvl="0" marL="25400" marR="355600" rtl="0" algn="l">
              <a:lnSpc>
                <a:spcPct val="100000"/>
              </a:lnSpc>
              <a:spcBef>
                <a:spcPts val="600"/>
              </a:spcBef>
              <a:spcAft>
                <a:spcPts val="0"/>
              </a:spcAft>
              <a:buClr>
                <a:srgbClr val="000000"/>
              </a:buClr>
              <a:buSzPts val="1200"/>
              <a:buFont typeface="Arial"/>
              <a:buNone/>
            </a:pPr>
            <a:r>
              <a:rPr lang="en-US" sz="900">
                <a:solidFill>
                  <a:schemeClr val="dk1"/>
                </a:solidFill>
                <a:latin typeface="Google Sans"/>
                <a:ea typeface="Google Sans"/>
                <a:cs typeface="Google Sans"/>
                <a:sym typeface="Google Sans"/>
              </a:rPr>
              <a:t>Operate in a safe, well-ventilated environment. Follow safety and ergonomic best practices. Outfit your workspace with fire and hazardous material mitigation equipment.</a:t>
            </a:r>
            <a:r>
              <a:rPr baseline="30000" lang="en-US" sz="900">
                <a:solidFill>
                  <a:schemeClr val="dk1"/>
                </a:solidFill>
                <a:latin typeface="Google Sans"/>
                <a:ea typeface="Google Sans"/>
                <a:cs typeface="Google Sans"/>
                <a:sym typeface="Google Sans"/>
              </a:rPr>
              <a:t>1</a:t>
            </a:r>
            <a:r>
              <a:rPr lang="en-US" sz="900">
                <a:solidFill>
                  <a:schemeClr val="dk1"/>
                </a:solidFill>
                <a:latin typeface="Google Sans"/>
                <a:ea typeface="Google Sans"/>
                <a:cs typeface="Google Sans"/>
                <a:sym typeface="Google Sans"/>
              </a:rPr>
              <a:t> </a:t>
            </a:r>
            <a:endParaRPr sz="900">
              <a:solidFill>
                <a:schemeClr val="dk1"/>
              </a:solidFill>
              <a:latin typeface="Google Sans"/>
              <a:ea typeface="Google Sans"/>
              <a:cs typeface="Google Sans"/>
              <a:sym typeface="Google Sans"/>
            </a:endParaRPr>
          </a:p>
        </p:txBody>
      </p:sp>
      <p:sp>
        <p:nvSpPr>
          <p:cNvPr id="451" name="Google Shape;451;p42"/>
          <p:cNvSpPr txBox="1"/>
          <p:nvPr/>
        </p:nvSpPr>
        <p:spPr>
          <a:xfrm>
            <a:off x="3261744" y="2627784"/>
            <a:ext cx="1832400" cy="217200"/>
          </a:xfrm>
          <a:prstGeom prst="rect">
            <a:avLst/>
          </a:prstGeom>
          <a:noFill/>
          <a:ln>
            <a:noFill/>
          </a:ln>
        </p:spPr>
        <p:txBody>
          <a:bodyPr anchorCtr="0" anchor="ctr" bIns="0" lIns="0" spcFirstLastPara="1" rIns="0" wrap="square" tIns="12375">
            <a:noAutofit/>
          </a:bodyPr>
          <a:lstStyle/>
          <a:p>
            <a:pPr indent="0" lvl="0" marL="12700" marR="228600" rtl="0" algn="l">
              <a:lnSpc>
                <a:spcPct val="150000"/>
              </a:lnSpc>
              <a:spcBef>
                <a:spcPts val="0"/>
              </a:spcBef>
              <a:spcAft>
                <a:spcPts val="0"/>
              </a:spcAft>
              <a:buClr>
                <a:srgbClr val="000000"/>
              </a:buClr>
              <a:buSzPts val="1000"/>
              <a:buFont typeface="Arial"/>
              <a:buNone/>
            </a:pPr>
            <a:r>
              <a:rPr lang="en-US" sz="1100">
                <a:solidFill>
                  <a:schemeClr val="dk1"/>
                </a:solidFill>
                <a:latin typeface="Google Sans"/>
                <a:ea typeface="Google Sans"/>
                <a:cs typeface="Google Sans"/>
                <a:sym typeface="Google Sans"/>
              </a:rPr>
              <a:t>Ergonomics</a:t>
            </a:r>
            <a:endParaRPr baseline="30000" i="0" sz="1100" u="none" cap="none" strike="noStrike">
              <a:solidFill>
                <a:schemeClr val="dk1"/>
              </a:solidFill>
              <a:latin typeface="Google Sans"/>
              <a:ea typeface="Google Sans"/>
              <a:cs typeface="Google Sans"/>
              <a:sym typeface="Google Sans"/>
            </a:endParaRPr>
          </a:p>
        </p:txBody>
      </p:sp>
      <p:sp>
        <p:nvSpPr>
          <p:cNvPr id="452" name="Google Shape;452;p42"/>
          <p:cNvSpPr txBox="1"/>
          <p:nvPr/>
        </p:nvSpPr>
        <p:spPr>
          <a:xfrm>
            <a:off x="6171931" y="2627784"/>
            <a:ext cx="1940100" cy="217200"/>
          </a:xfrm>
          <a:prstGeom prst="rect">
            <a:avLst/>
          </a:prstGeom>
          <a:noFill/>
          <a:ln>
            <a:noFill/>
          </a:ln>
        </p:spPr>
        <p:txBody>
          <a:bodyPr anchorCtr="0" anchor="ctr" bIns="0" lIns="0" spcFirstLastPara="1" rIns="0" wrap="square" tIns="12375">
            <a:noAutofit/>
          </a:bodyPr>
          <a:lstStyle/>
          <a:p>
            <a:pPr indent="0" lvl="0" marL="12700" marR="228600" rtl="0" algn="l">
              <a:lnSpc>
                <a:spcPct val="150000"/>
              </a:lnSpc>
              <a:spcBef>
                <a:spcPts val="0"/>
              </a:spcBef>
              <a:spcAft>
                <a:spcPts val="0"/>
              </a:spcAft>
              <a:buClr>
                <a:srgbClr val="000000"/>
              </a:buClr>
              <a:buSzPts val="1000"/>
              <a:buFont typeface="Arial"/>
              <a:buNone/>
            </a:pPr>
            <a:r>
              <a:rPr lang="en-US" sz="1100">
                <a:solidFill>
                  <a:schemeClr val="dk1"/>
                </a:solidFill>
                <a:latin typeface="Google Sans"/>
                <a:ea typeface="Google Sans"/>
                <a:cs typeface="Google Sans"/>
                <a:sym typeface="Google Sans"/>
              </a:rPr>
              <a:t>Fire </a:t>
            </a:r>
            <a:r>
              <a:rPr lang="en-US" sz="1100">
                <a:solidFill>
                  <a:schemeClr val="dk1"/>
                </a:solidFill>
                <a:latin typeface="Google Sans"/>
                <a:ea typeface="Google Sans"/>
                <a:cs typeface="Google Sans"/>
                <a:sym typeface="Google Sans"/>
              </a:rPr>
              <a:t>Equipment</a:t>
            </a:r>
            <a:endParaRPr baseline="30000" i="0" sz="1100" u="none" cap="none" strike="noStrike">
              <a:solidFill>
                <a:schemeClr val="dk1"/>
              </a:solidFill>
              <a:latin typeface="Google Sans"/>
              <a:ea typeface="Google Sans"/>
              <a:cs typeface="Google Sans"/>
              <a:sym typeface="Google Sans"/>
            </a:endParaRPr>
          </a:p>
        </p:txBody>
      </p:sp>
      <p:sp>
        <p:nvSpPr>
          <p:cNvPr id="453" name="Google Shape;453;p42"/>
          <p:cNvSpPr txBox="1"/>
          <p:nvPr/>
        </p:nvSpPr>
        <p:spPr>
          <a:xfrm>
            <a:off x="3266569" y="3842220"/>
            <a:ext cx="1832400" cy="217200"/>
          </a:xfrm>
          <a:prstGeom prst="rect">
            <a:avLst/>
          </a:prstGeom>
          <a:noFill/>
          <a:ln>
            <a:noFill/>
          </a:ln>
        </p:spPr>
        <p:txBody>
          <a:bodyPr anchorCtr="0" anchor="ctr" bIns="0" lIns="0" spcFirstLastPara="1" rIns="0" wrap="square" tIns="12375">
            <a:noAutofit/>
          </a:bodyPr>
          <a:lstStyle/>
          <a:p>
            <a:pPr indent="0" lvl="0" marL="12700" marR="228600" rtl="0" algn="l">
              <a:lnSpc>
                <a:spcPct val="150000"/>
              </a:lnSpc>
              <a:spcBef>
                <a:spcPts val="0"/>
              </a:spcBef>
              <a:spcAft>
                <a:spcPts val="0"/>
              </a:spcAft>
              <a:buClr>
                <a:srgbClr val="000000"/>
              </a:buClr>
              <a:buSzPts val="1000"/>
              <a:buFont typeface="Arial"/>
              <a:buNone/>
            </a:pPr>
            <a:r>
              <a:rPr lang="en-US" sz="1100">
                <a:solidFill>
                  <a:schemeClr val="dk1"/>
                </a:solidFill>
                <a:latin typeface="Google Sans"/>
                <a:ea typeface="Google Sans"/>
                <a:cs typeface="Google Sans"/>
                <a:sym typeface="Google Sans"/>
              </a:rPr>
              <a:t>Training</a:t>
            </a:r>
            <a:endParaRPr baseline="30000" i="0" sz="1100" u="none" cap="none" strike="noStrike">
              <a:solidFill>
                <a:schemeClr val="dk1"/>
              </a:solidFill>
              <a:latin typeface="Google Sans"/>
              <a:ea typeface="Google Sans"/>
              <a:cs typeface="Google Sans"/>
              <a:sym typeface="Google Sans"/>
            </a:endParaRPr>
          </a:p>
        </p:txBody>
      </p:sp>
      <p:sp>
        <p:nvSpPr>
          <p:cNvPr id="454" name="Google Shape;454;p42"/>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cxnSp>
        <p:nvCxnSpPr>
          <p:cNvPr id="455" name="Google Shape;455;p42"/>
          <p:cNvCxnSpPr/>
          <p:nvPr/>
        </p:nvCxnSpPr>
        <p:spPr>
          <a:xfrm>
            <a:off x="477594" y="2362428"/>
            <a:ext cx="8223300" cy="0"/>
          </a:xfrm>
          <a:prstGeom prst="straightConnector1">
            <a:avLst/>
          </a:prstGeom>
          <a:noFill/>
          <a:ln cap="flat" cmpd="sng" w="9525">
            <a:solidFill>
              <a:schemeClr val="dk1"/>
            </a:solidFill>
            <a:prstDash val="solid"/>
            <a:round/>
            <a:headEnd len="med" w="med" type="none"/>
            <a:tailEnd len="med" w="med" type="none"/>
          </a:ln>
        </p:spPr>
      </p:cxnSp>
      <p:sp>
        <p:nvSpPr>
          <p:cNvPr id="456" name="Google Shape;456;p42"/>
          <p:cNvSpPr/>
          <p:nvPr/>
        </p:nvSpPr>
        <p:spPr>
          <a:xfrm>
            <a:off x="3096547" y="3094742"/>
            <a:ext cx="2725200" cy="4977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457" name="Google Shape;457;p42"/>
          <p:cNvSpPr/>
          <p:nvPr/>
        </p:nvSpPr>
        <p:spPr>
          <a:xfrm>
            <a:off x="5983703" y="3094742"/>
            <a:ext cx="2725200" cy="4977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458" name="Google Shape;458;p42"/>
          <p:cNvSpPr txBox="1"/>
          <p:nvPr/>
        </p:nvSpPr>
        <p:spPr>
          <a:xfrm>
            <a:off x="3261744" y="3229020"/>
            <a:ext cx="1832400" cy="217200"/>
          </a:xfrm>
          <a:prstGeom prst="rect">
            <a:avLst/>
          </a:prstGeom>
          <a:noFill/>
          <a:ln>
            <a:noFill/>
          </a:ln>
        </p:spPr>
        <p:txBody>
          <a:bodyPr anchorCtr="0" anchor="ctr" bIns="0" lIns="0" spcFirstLastPara="1" rIns="0" wrap="square" tIns="12375">
            <a:noAutofit/>
          </a:bodyPr>
          <a:lstStyle/>
          <a:p>
            <a:pPr indent="0" lvl="0" marL="12700" marR="228600" rtl="0" algn="l">
              <a:lnSpc>
                <a:spcPct val="150000"/>
              </a:lnSpc>
              <a:spcBef>
                <a:spcPts val="0"/>
              </a:spcBef>
              <a:spcAft>
                <a:spcPts val="0"/>
              </a:spcAft>
              <a:buClr>
                <a:srgbClr val="000000"/>
              </a:buClr>
              <a:buSzPts val="1000"/>
              <a:buFont typeface="Arial"/>
              <a:buNone/>
            </a:pPr>
            <a:r>
              <a:rPr lang="en-US" sz="1100">
                <a:solidFill>
                  <a:schemeClr val="dk1"/>
                </a:solidFill>
                <a:latin typeface="Google Sans"/>
                <a:ea typeface="Google Sans"/>
                <a:cs typeface="Google Sans"/>
                <a:sym typeface="Google Sans"/>
              </a:rPr>
              <a:t>Ventilation</a:t>
            </a:r>
            <a:endParaRPr baseline="30000" i="0" sz="1100" u="none" cap="none" strike="noStrike">
              <a:solidFill>
                <a:schemeClr val="dk1"/>
              </a:solidFill>
              <a:latin typeface="Google Sans"/>
              <a:ea typeface="Google Sans"/>
              <a:cs typeface="Google Sans"/>
              <a:sym typeface="Google Sans"/>
            </a:endParaRPr>
          </a:p>
        </p:txBody>
      </p:sp>
      <p:sp>
        <p:nvSpPr>
          <p:cNvPr id="459" name="Google Shape;459;p42"/>
          <p:cNvSpPr txBox="1"/>
          <p:nvPr/>
        </p:nvSpPr>
        <p:spPr>
          <a:xfrm>
            <a:off x="6171931" y="3229020"/>
            <a:ext cx="1832400" cy="217200"/>
          </a:xfrm>
          <a:prstGeom prst="rect">
            <a:avLst/>
          </a:prstGeom>
          <a:noFill/>
          <a:ln>
            <a:noFill/>
          </a:ln>
        </p:spPr>
        <p:txBody>
          <a:bodyPr anchorCtr="0" anchor="ctr" bIns="0" lIns="0" spcFirstLastPara="1" rIns="0" wrap="square" tIns="12375">
            <a:noAutofit/>
          </a:bodyPr>
          <a:lstStyle/>
          <a:p>
            <a:pPr indent="0" lvl="0" marL="12700" marR="228600" rtl="0" algn="l">
              <a:lnSpc>
                <a:spcPct val="150000"/>
              </a:lnSpc>
              <a:spcBef>
                <a:spcPts val="0"/>
              </a:spcBef>
              <a:spcAft>
                <a:spcPts val="0"/>
              </a:spcAft>
              <a:buClr>
                <a:srgbClr val="000000"/>
              </a:buClr>
              <a:buSzPts val="1000"/>
              <a:buFont typeface="Arial"/>
              <a:buNone/>
            </a:pPr>
            <a:r>
              <a:rPr lang="en-US" sz="1100">
                <a:solidFill>
                  <a:schemeClr val="dk1"/>
                </a:solidFill>
                <a:latin typeface="Google Sans"/>
                <a:ea typeface="Google Sans"/>
                <a:cs typeface="Google Sans"/>
                <a:sym typeface="Google Sans"/>
              </a:rPr>
              <a:t>HazMat Equipment</a:t>
            </a:r>
            <a:endParaRPr baseline="30000" i="0" sz="1100" u="none" cap="none" strike="noStrike">
              <a:solidFill>
                <a:schemeClr val="dk1"/>
              </a:solidFill>
              <a:latin typeface="Google Sans"/>
              <a:ea typeface="Google Sans"/>
              <a:cs typeface="Google Sans"/>
              <a:sym typeface="Google Sans"/>
            </a:endParaRPr>
          </a:p>
        </p:txBody>
      </p:sp>
      <p:cxnSp>
        <p:nvCxnSpPr>
          <p:cNvPr id="460" name="Google Shape;460;p42"/>
          <p:cNvCxnSpPr/>
          <p:nvPr/>
        </p:nvCxnSpPr>
        <p:spPr>
          <a:xfrm>
            <a:off x="477594" y="4327396"/>
            <a:ext cx="8223300" cy="0"/>
          </a:xfrm>
          <a:prstGeom prst="straightConnector1">
            <a:avLst/>
          </a:prstGeom>
          <a:noFill/>
          <a:ln cap="flat" cmpd="sng" w="9525">
            <a:solidFill>
              <a:schemeClr val="dk1"/>
            </a:solidFill>
            <a:prstDash val="solid"/>
            <a:round/>
            <a:headEnd len="med" w="med" type="none"/>
            <a:tailEnd len="med" w="med" type="none"/>
          </a:ln>
        </p:spPr>
      </p:cxnSp>
      <p:pic>
        <p:nvPicPr>
          <p:cNvPr id="461" name="Google Shape;461;p42"/>
          <p:cNvPicPr preferRelativeResize="0"/>
          <p:nvPr/>
        </p:nvPicPr>
        <p:blipFill>
          <a:blip r:embed="rId3">
            <a:alphaModFix/>
          </a:blip>
          <a:stretch>
            <a:fillRect/>
          </a:stretch>
        </p:blipFill>
        <p:spPr>
          <a:xfrm>
            <a:off x="1698985" y="4521044"/>
            <a:ext cx="220860" cy="190843"/>
          </a:xfrm>
          <a:prstGeom prst="rect">
            <a:avLst/>
          </a:prstGeom>
          <a:noFill/>
          <a:ln>
            <a:noFill/>
          </a:ln>
        </p:spPr>
      </p:pic>
      <p:sp>
        <p:nvSpPr>
          <p:cNvPr id="462" name="Google Shape;462;p42"/>
          <p:cNvSpPr/>
          <p:nvPr/>
        </p:nvSpPr>
        <p:spPr>
          <a:xfrm>
            <a:off x="5467915" y="2626296"/>
            <a:ext cx="142239" cy="240712"/>
          </a:xfrm>
          <a:custGeom>
            <a:rect b="b" l="l" r="r" t="t"/>
            <a:pathLst>
              <a:path extrusionOk="0" h="943968" w="557799">
                <a:moveTo>
                  <a:pt x="7509" y="943968"/>
                </a:moveTo>
                <a:lnTo>
                  <a:pt x="0" y="885614"/>
                </a:lnTo>
                <a:lnTo>
                  <a:pt x="143956" y="488503"/>
                </a:lnTo>
                <a:cubicBezTo>
                  <a:pt x="151465" y="495082"/>
                  <a:pt x="159242" y="500285"/>
                  <a:pt x="167287" y="504111"/>
                </a:cubicBezTo>
                <a:cubicBezTo>
                  <a:pt x="175332" y="507937"/>
                  <a:pt x="183644" y="511102"/>
                  <a:pt x="192226" y="513605"/>
                </a:cubicBezTo>
                <a:lnTo>
                  <a:pt x="51704" y="902563"/>
                </a:lnTo>
                <a:lnTo>
                  <a:pt x="7509" y="943968"/>
                </a:lnTo>
                <a:close/>
                <a:moveTo>
                  <a:pt x="550290" y="943968"/>
                </a:moveTo>
                <a:lnTo>
                  <a:pt x="506096" y="902563"/>
                </a:lnTo>
                <a:lnTo>
                  <a:pt x="365573" y="513605"/>
                </a:lnTo>
                <a:cubicBezTo>
                  <a:pt x="374155" y="511102"/>
                  <a:pt x="382468" y="507937"/>
                  <a:pt x="390513" y="504111"/>
                </a:cubicBezTo>
                <a:cubicBezTo>
                  <a:pt x="398558" y="500285"/>
                  <a:pt x="406335" y="495082"/>
                  <a:pt x="413844" y="488503"/>
                </a:cubicBezTo>
                <a:lnTo>
                  <a:pt x="557800" y="885614"/>
                </a:lnTo>
                <a:lnTo>
                  <a:pt x="550290" y="943968"/>
                </a:lnTo>
                <a:close/>
                <a:moveTo>
                  <a:pt x="278900" y="418350"/>
                </a:moveTo>
                <a:cubicBezTo>
                  <a:pt x="240282" y="418350"/>
                  <a:pt x="207387" y="404762"/>
                  <a:pt x="180212" y="377587"/>
                </a:cubicBezTo>
                <a:cubicBezTo>
                  <a:pt x="153038" y="350412"/>
                  <a:pt x="139450" y="317518"/>
                  <a:pt x="139450" y="278900"/>
                </a:cubicBezTo>
                <a:cubicBezTo>
                  <a:pt x="139450" y="242643"/>
                  <a:pt x="150803" y="212304"/>
                  <a:pt x="173508" y="187882"/>
                </a:cubicBezTo>
                <a:cubicBezTo>
                  <a:pt x="196213" y="163460"/>
                  <a:pt x="222047" y="148889"/>
                  <a:pt x="251010" y="144170"/>
                </a:cubicBezTo>
                <a:lnTo>
                  <a:pt x="251010" y="0"/>
                </a:lnTo>
                <a:lnTo>
                  <a:pt x="306790" y="0"/>
                </a:lnTo>
                <a:lnTo>
                  <a:pt x="306790" y="144170"/>
                </a:lnTo>
                <a:cubicBezTo>
                  <a:pt x="335752" y="148889"/>
                  <a:pt x="361587" y="163460"/>
                  <a:pt x="384292" y="187882"/>
                </a:cubicBezTo>
                <a:cubicBezTo>
                  <a:pt x="406997" y="212304"/>
                  <a:pt x="418350" y="242643"/>
                  <a:pt x="418350" y="278900"/>
                </a:cubicBezTo>
                <a:cubicBezTo>
                  <a:pt x="418350" y="317518"/>
                  <a:pt x="404762" y="350412"/>
                  <a:pt x="377587" y="377587"/>
                </a:cubicBezTo>
                <a:cubicBezTo>
                  <a:pt x="350412" y="404762"/>
                  <a:pt x="317518" y="418350"/>
                  <a:pt x="278900" y="418350"/>
                </a:cubicBezTo>
                <a:close/>
                <a:moveTo>
                  <a:pt x="278900" y="362570"/>
                </a:moveTo>
                <a:cubicBezTo>
                  <a:pt x="301855" y="362570"/>
                  <a:pt x="321539" y="354363"/>
                  <a:pt x="337951" y="337951"/>
                </a:cubicBezTo>
                <a:cubicBezTo>
                  <a:pt x="354363" y="321539"/>
                  <a:pt x="362570" y="301855"/>
                  <a:pt x="362570" y="278900"/>
                </a:cubicBezTo>
                <a:cubicBezTo>
                  <a:pt x="362570" y="255945"/>
                  <a:pt x="354363" y="236260"/>
                  <a:pt x="337951" y="219848"/>
                </a:cubicBezTo>
                <a:cubicBezTo>
                  <a:pt x="321539" y="203437"/>
                  <a:pt x="301855" y="195230"/>
                  <a:pt x="278900" y="195230"/>
                </a:cubicBezTo>
                <a:cubicBezTo>
                  <a:pt x="255945" y="195230"/>
                  <a:pt x="236260" y="203437"/>
                  <a:pt x="219848" y="219848"/>
                </a:cubicBezTo>
                <a:cubicBezTo>
                  <a:pt x="203437" y="236260"/>
                  <a:pt x="195230" y="255945"/>
                  <a:pt x="195230" y="278900"/>
                </a:cubicBezTo>
                <a:cubicBezTo>
                  <a:pt x="195230" y="301855"/>
                  <a:pt x="203437" y="321539"/>
                  <a:pt x="219848" y="337951"/>
                </a:cubicBezTo>
                <a:cubicBezTo>
                  <a:pt x="236260" y="354363"/>
                  <a:pt x="255945" y="362570"/>
                  <a:pt x="278900" y="362570"/>
                </a:cubicBez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463" name="Google Shape;463;p42"/>
          <p:cNvSpPr/>
          <p:nvPr/>
        </p:nvSpPr>
        <p:spPr>
          <a:xfrm>
            <a:off x="5466116" y="3860004"/>
            <a:ext cx="145663" cy="199766"/>
          </a:xfrm>
          <a:custGeom>
            <a:rect b="b" l="l" r="r" t="t"/>
            <a:pathLst>
              <a:path extrusionOk="0" h="319625" w="233060">
                <a:moveTo>
                  <a:pt x="32974" y="319626"/>
                </a:moveTo>
                <a:cubicBezTo>
                  <a:pt x="23904" y="319626"/>
                  <a:pt x="16140" y="316622"/>
                  <a:pt x="9684" y="310614"/>
                </a:cubicBezTo>
                <a:cubicBezTo>
                  <a:pt x="3228" y="304606"/>
                  <a:pt x="0" y="297173"/>
                  <a:pt x="0" y="288316"/>
                </a:cubicBezTo>
                <a:lnTo>
                  <a:pt x="0" y="66012"/>
                </a:lnTo>
                <a:cubicBezTo>
                  <a:pt x="0" y="57390"/>
                  <a:pt x="2940" y="49824"/>
                  <a:pt x="8820" y="43315"/>
                </a:cubicBezTo>
                <a:cubicBezTo>
                  <a:pt x="14699" y="36805"/>
                  <a:pt x="21951" y="32654"/>
                  <a:pt x="30573" y="30861"/>
                </a:cubicBezTo>
                <a:lnTo>
                  <a:pt x="176716" y="0"/>
                </a:lnTo>
                <a:lnTo>
                  <a:pt x="176716" y="243305"/>
                </a:lnTo>
                <a:lnTo>
                  <a:pt x="29229" y="275255"/>
                </a:lnTo>
                <a:cubicBezTo>
                  <a:pt x="25878" y="276023"/>
                  <a:pt x="22943" y="277554"/>
                  <a:pt x="20425" y="279848"/>
                </a:cubicBezTo>
                <a:cubicBezTo>
                  <a:pt x="17907" y="282143"/>
                  <a:pt x="16647" y="284965"/>
                  <a:pt x="16647" y="288316"/>
                </a:cubicBezTo>
                <a:cubicBezTo>
                  <a:pt x="16647" y="292649"/>
                  <a:pt x="18269" y="296176"/>
                  <a:pt x="21513" y="298897"/>
                </a:cubicBezTo>
                <a:cubicBezTo>
                  <a:pt x="24757" y="301618"/>
                  <a:pt x="28578" y="302978"/>
                  <a:pt x="32974" y="302978"/>
                </a:cubicBezTo>
                <a:lnTo>
                  <a:pt x="216413" y="302978"/>
                </a:lnTo>
                <a:lnTo>
                  <a:pt x="216413" y="53271"/>
                </a:lnTo>
                <a:lnTo>
                  <a:pt x="233060" y="53271"/>
                </a:lnTo>
                <a:lnTo>
                  <a:pt x="233060" y="319626"/>
                </a:lnTo>
                <a:lnTo>
                  <a:pt x="32974" y="319626"/>
                </a:lnTo>
                <a:close/>
                <a:moveTo>
                  <a:pt x="56344" y="252749"/>
                </a:moveTo>
                <a:lnTo>
                  <a:pt x="160069" y="230115"/>
                </a:lnTo>
                <a:lnTo>
                  <a:pt x="160069" y="20617"/>
                </a:lnTo>
                <a:lnTo>
                  <a:pt x="56344" y="42611"/>
                </a:lnTo>
                <a:lnTo>
                  <a:pt x="56344" y="252749"/>
                </a:lnTo>
                <a:close/>
                <a:moveTo>
                  <a:pt x="39697" y="256206"/>
                </a:moveTo>
                <a:lnTo>
                  <a:pt x="39697" y="46068"/>
                </a:lnTo>
                <a:lnTo>
                  <a:pt x="32494" y="47637"/>
                </a:lnTo>
                <a:cubicBezTo>
                  <a:pt x="27948" y="48618"/>
                  <a:pt x="24170" y="50790"/>
                  <a:pt x="21161" y="54151"/>
                </a:cubicBezTo>
                <a:cubicBezTo>
                  <a:pt x="18152" y="57513"/>
                  <a:pt x="16647" y="61466"/>
                  <a:pt x="16647" y="66012"/>
                </a:cubicBezTo>
                <a:lnTo>
                  <a:pt x="16647" y="263569"/>
                </a:lnTo>
                <a:cubicBezTo>
                  <a:pt x="18675" y="262374"/>
                  <a:pt x="20718" y="261355"/>
                  <a:pt x="22778" y="260512"/>
                </a:cubicBezTo>
                <a:cubicBezTo>
                  <a:pt x="24838" y="259669"/>
                  <a:pt x="26988" y="259002"/>
                  <a:pt x="29229" y="258511"/>
                </a:cubicBezTo>
                <a:lnTo>
                  <a:pt x="39697" y="256206"/>
                </a:lnTo>
                <a:close/>
                <a:moveTo>
                  <a:pt x="16647" y="49525"/>
                </a:moveTo>
                <a:lnTo>
                  <a:pt x="16647" y="263569"/>
                </a:lnTo>
                <a:lnTo>
                  <a:pt x="16647" y="49525"/>
                </a:ln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464" name="Google Shape;464;p42"/>
          <p:cNvSpPr/>
          <p:nvPr/>
        </p:nvSpPr>
        <p:spPr>
          <a:xfrm>
            <a:off x="5430960" y="3235576"/>
            <a:ext cx="215974" cy="215974"/>
          </a:xfrm>
          <a:custGeom>
            <a:rect b="b" l="l" r="r" t="t"/>
            <a:pathLst>
              <a:path extrusionOk="0" h="345558" w="345558">
                <a:moveTo>
                  <a:pt x="147579" y="345558"/>
                </a:moveTo>
                <a:cubicBezTo>
                  <a:pt x="134851" y="345558"/>
                  <a:pt x="125180" y="341790"/>
                  <a:pt x="118567" y="334253"/>
                </a:cubicBezTo>
                <a:cubicBezTo>
                  <a:pt x="111954" y="326716"/>
                  <a:pt x="108647" y="318130"/>
                  <a:pt x="108647" y="308492"/>
                </a:cubicBezTo>
                <a:cubicBezTo>
                  <a:pt x="108647" y="302067"/>
                  <a:pt x="110024" y="295730"/>
                  <a:pt x="112778" y="289481"/>
                </a:cubicBezTo>
                <a:cubicBezTo>
                  <a:pt x="115532" y="283231"/>
                  <a:pt x="119952" y="278119"/>
                  <a:pt x="126038" y="274145"/>
                </a:cubicBezTo>
                <a:cubicBezTo>
                  <a:pt x="133482" y="269065"/>
                  <a:pt x="139663" y="262237"/>
                  <a:pt x="144580" y="253661"/>
                </a:cubicBezTo>
                <a:cubicBezTo>
                  <a:pt x="149496" y="245085"/>
                  <a:pt x="153150" y="235578"/>
                  <a:pt x="155539" y="225141"/>
                </a:cubicBezTo>
                <a:cubicBezTo>
                  <a:pt x="152320" y="223909"/>
                  <a:pt x="149163" y="222488"/>
                  <a:pt x="146070" y="220878"/>
                </a:cubicBezTo>
                <a:cubicBezTo>
                  <a:pt x="142977" y="219269"/>
                  <a:pt x="139984" y="217181"/>
                  <a:pt x="137092" y="214616"/>
                </a:cubicBezTo>
                <a:lnTo>
                  <a:pt x="91218" y="231177"/>
                </a:lnTo>
                <a:cubicBezTo>
                  <a:pt x="86415" y="232887"/>
                  <a:pt x="81864" y="234271"/>
                  <a:pt x="77567" y="235327"/>
                </a:cubicBezTo>
                <a:cubicBezTo>
                  <a:pt x="73270" y="236383"/>
                  <a:pt x="68839" y="236911"/>
                  <a:pt x="64274" y="236911"/>
                </a:cubicBezTo>
                <a:cubicBezTo>
                  <a:pt x="47354" y="236911"/>
                  <a:pt x="32412" y="229329"/>
                  <a:pt x="19447" y="214165"/>
                </a:cubicBezTo>
                <a:cubicBezTo>
                  <a:pt x="6482" y="199001"/>
                  <a:pt x="0" y="176805"/>
                  <a:pt x="0" y="147579"/>
                </a:cubicBezTo>
                <a:cubicBezTo>
                  <a:pt x="0" y="134851"/>
                  <a:pt x="3746" y="125180"/>
                  <a:pt x="11239" y="118567"/>
                </a:cubicBezTo>
                <a:cubicBezTo>
                  <a:pt x="18731" y="111954"/>
                  <a:pt x="27145" y="108647"/>
                  <a:pt x="36480" y="108647"/>
                </a:cubicBezTo>
                <a:cubicBezTo>
                  <a:pt x="43220" y="108647"/>
                  <a:pt x="49734" y="110024"/>
                  <a:pt x="56021" y="112778"/>
                </a:cubicBezTo>
                <a:cubicBezTo>
                  <a:pt x="62309" y="115532"/>
                  <a:pt x="67439" y="119952"/>
                  <a:pt x="71413" y="126038"/>
                </a:cubicBezTo>
                <a:cubicBezTo>
                  <a:pt x="76493" y="133482"/>
                  <a:pt x="83322" y="139663"/>
                  <a:pt x="91898" y="144580"/>
                </a:cubicBezTo>
                <a:cubicBezTo>
                  <a:pt x="100473" y="149496"/>
                  <a:pt x="109980" y="153150"/>
                  <a:pt x="120417" y="155539"/>
                </a:cubicBezTo>
                <a:cubicBezTo>
                  <a:pt x="121650" y="152320"/>
                  <a:pt x="123071" y="149163"/>
                  <a:pt x="124680" y="146070"/>
                </a:cubicBezTo>
                <a:cubicBezTo>
                  <a:pt x="126290" y="142977"/>
                  <a:pt x="128377" y="139984"/>
                  <a:pt x="130942" y="137092"/>
                </a:cubicBezTo>
                <a:lnTo>
                  <a:pt x="114381" y="91218"/>
                </a:lnTo>
                <a:cubicBezTo>
                  <a:pt x="112671" y="86666"/>
                  <a:pt x="111288" y="82152"/>
                  <a:pt x="110231" y="77675"/>
                </a:cubicBezTo>
                <a:cubicBezTo>
                  <a:pt x="109176" y="73199"/>
                  <a:pt x="108647" y="68848"/>
                  <a:pt x="108647" y="64622"/>
                </a:cubicBezTo>
                <a:cubicBezTo>
                  <a:pt x="108647" y="44704"/>
                  <a:pt x="117324" y="28953"/>
                  <a:pt x="134677" y="17372"/>
                </a:cubicBezTo>
                <a:cubicBezTo>
                  <a:pt x="152030" y="5791"/>
                  <a:pt x="173131" y="0"/>
                  <a:pt x="197979" y="0"/>
                </a:cubicBezTo>
                <a:cubicBezTo>
                  <a:pt x="210707" y="0"/>
                  <a:pt x="220378" y="3728"/>
                  <a:pt x="226991" y="11184"/>
                </a:cubicBezTo>
                <a:cubicBezTo>
                  <a:pt x="233605" y="18640"/>
                  <a:pt x="236911" y="27012"/>
                  <a:pt x="236911" y="36302"/>
                </a:cubicBezTo>
                <a:cubicBezTo>
                  <a:pt x="236911" y="42658"/>
                  <a:pt x="235534" y="49042"/>
                  <a:pt x="232780" y="55455"/>
                </a:cubicBezTo>
                <a:cubicBezTo>
                  <a:pt x="230027" y="61869"/>
                  <a:pt x="225606" y="67062"/>
                  <a:pt x="219520" y="71036"/>
                </a:cubicBezTo>
                <a:cubicBezTo>
                  <a:pt x="212076" y="76116"/>
                  <a:pt x="205895" y="83007"/>
                  <a:pt x="200978" y="91709"/>
                </a:cubicBezTo>
                <a:cubicBezTo>
                  <a:pt x="196062" y="100411"/>
                  <a:pt x="192409" y="109980"/>
                  <a:pt x="190019" y="120417"/>
                </a:cubicBezTo>
                <a:cubicBezTo>
                  <a:pt x="193490" y="121901"/>
                  <a:pt x="196783" y="123473"/>
                  <a:pt x="199899" y="125133"/>
                </a:cubicBezTo>
                <a:cubicBezTo>
                  <a:pt x="203015" y="126793"/>
                  <a:pt x="205870" y="128729"/>
                  <a:pt x="208467" y="130942"/>
                </a:cubicBezTo>
                <a:lnTo>
                  <a:pt x="254340" y="113891"/>
                </a:lnTo>
                <a:cubicBezTo>
                  <a:pt x="259144" y="112181"/>
                  <a:pt x="263626" y="110879"/>
                  <a:pt x="267787" y="109986"/>
                </a:cubicBezTo>
                <a:cubicBezTo>
                  <a:pt x="271948" y="109094"/>
                  <a:pt x="276310" y="108647"/>
                  <a:pt x="280874" y="108647"/>
                </a:cubicBezTo>
                <a:cubicBezTo>
                  <a:pt x="302620" y="108647"/>
                  <a:pt x="318837" y="117839"/>
                  <a:pt x="329526" y="136224"/>
                </a:cubicBezTo>
                <a:cubicBezTo>
                  <a:pt x="340214" y="154608"/>
                  <a:pt x="345558" y="175194"/>
                  <a:pt x="345558" y="197979"/>
                </a:cubicBezTo>
                <a:cubicBezTo>
                  <a:pt x="345558" y="210707"/>
                  <a:pt x="341585" y="220378"/>
                  <a:pt x="333637" y="226991"/>
                </a:cubicBezTo>
                <a:cubicBezTo>
                  <a:pt x="325690" y="233605"/>
                  <a:pt x="316874" y="236911"/>
                  <a:pt x="307187" y="236911"/>
                </a:cubicBezTo>
                <a:cubicBezTo>
                  <a:pt x="300979" y="236911"/>
                  <a:pt x="294913" y="235534"/>
                  <a:pt x="288990" y="232780"/>
                </a:cubicBezTo>
                <a:cubicBezTo>
                  <a:pt x="283067" y="230026"/>
                  <a:pt x="278119" y="225606"/>
                  <a:pt x="274145" y="219520"/>
                </a:cubicBezTo>
                <a:cubicBezTo>
                  <a:pt x="269065" y="212076"/>
                  <a:pt x="262237" y="205895"/>
                  <a:pt x="253661" y="200978"/>
                </a:cubicBezTo>
                <a:cubicBezTo>
                  <a:pt x="245085" y="196062"/>
                  <a:pt x="235578" y="192409"/>
                  <a:pt x="225141" y="190019"/>
                </a:cubicBezTo>
                <a:cubicBezTo>
                  <a:pt x="223908" y="193239"/>
                  <a:pt x="222488" y="196332"/>
                  <a:pt x="220878" y="199300"/>
                </a:cubicBezTo>
                <a:cubicBezTo>
                  <a:pt x="219269" y="202267"/>
                  <a:pt x="217181" y="205323"/>
                  <a:pt x="214616" y="208467"/>
                </a:cubicBezTo>
                <a:lnTo>
                  <a:pt x="231177" y="254340"/>
                </a:lnTo>
                <a:cubicBezTo>
                  <a:pt x="232816" y="258856"/>
                  <a:pt x="234181" y="263160"/>
                  <a:pt x="235273" y="267252"/>
                </a:cubicBezTo>
                <a:cubicBezTo>
                  <a:pt x="236365" y="271345"/>
                  <a:pt x="236911" y="275378"/>
                  <a:pt x="236911" y="279352"/>
                </a:cubicBezTo>
                <a:cubicBezTo>
                  <a:pt x="236735" y="296327"/>
                  <a:pt x="229122" y="311606"/>
                  <a:pt x="214072" y="325187"/>
                </a:cubicBezTo>
                <a:cubicBezTo>
                  <a:pt x="199023" y="338768"/>
                  <a:pt x="176858" y="345558"/>
                  <a:pt x="147579" y="345558"/>
                </a:cubicBezTo>
                <a:close/>
                <a:moveTo>
                  <a:pt x="172868" y="208241"/>
                </a:moveTo>
                <a:cubicBezTo>
                  <a:pt x="182743" y="208241"/>
                  <a:pt x="191107" y="204784"/>
                  <a:pt x="197960" y="197872"/>
                </a:cubicBezTo>
                <a:cubicBezTo>
                  <a:pt x="204814" y="190959"/>
                  <a:pt x="208241" y="182566"/>
                  <a:pt x="208241" y="172690"/>
                </a:cubicBezTo>
                <a:cubicBezTo>
                  <a:pt x="208241" y="162815"/>
                  <a:pt x="204784" y="154451"/>
                  <a:pt x="197872" y="147598"/>
                </a:cubicBezTo>
                <a:cubicBezTo>
                  <a:pt x="190959" y="140744"/>
                  <a:pt x="182566" y="137318"/>
                  <a:pt x="172690" y="137318"/>
                </a:cubicBezTo>
                <a:cubicBezTo>
                  <a:pt x="162815" y="137318"/>
                  <a:pt x="154451" y="140774"/>
                  <a:pt x="147598" y="147687"/>
                </a:cubicBezTo>
                <a:cubicBezTo>
                  <a:pt x="140744" y="154599"/>
                  <a:pt x="137318" y="162993"/>
                  <a:pt x="137318" y="172868"/>
                </a:cubicBezTo>
                <a:cubicBezTo>
                  <a:pt x="137318" y="182743"/>
                  <a:pt x="140774" y="191107"/>
                  <a:pt x="147687" y="197960"/>
                </a:cubicBezTo>
                <a:cubicBezTo>
                  <a:pt x="154599" y="204814"/>
                  <a:pt x="162993" y="208241"/>
                  <a:pt x="172868" y="208241"/>
                </a:cubicBezTo>
                <a:close/>
                <a:moveTo>
                  <a:pt x="147202" y="124265"/>
                </a:moveTo>
                <a:cubicBezTo>
                  <a:pt x="150924" y="122102"/>
                  <a:pt x="154728" y="120524"/>
                  <a:pt x="158613" y="119531"/>
                </a:cubicBezTo>
                <a:cubicBezTo>
                  <a:pt x="162499" y="118537"/>
                  <a:pt x="166429" y="118003"/>
                  <a:pt x="170403" y="117928"/>
                </a:cubicBezTo>
                <a:cubicBezTo>
                  <a:pt x="173018" y="104447"/>
                  <a:pt x="177501" y="92199"/>
                  <a:pt x="183851" y="81184"/>
                </a:cubicBezTo>
                <a:cubicBezTo>
                  <a:pt x="190202" y="70168"/>
                  <a:pt x="198419" y="61365"/>
                  <a:pt x="208504" y="54776"/>
                </a:cubicBezTo>
                <a:cubicBezTo>
                  <a:pt x="211396" y="52714"/>
                  <a:pt x="213585" y="50199"/>
                  <a:pt x="215069" y="47231"/>
                </a:cubicBezTo>
                <a:cubicBezTo>
                  <a:pt x="216552" y="44264"/>
                  <a:pt x="217294" y="40680"/>
                  <a:pt x="217294" y="36480"/>
                </a:cubicBezTo>
                <a:cubicBezTo>
                  <a:pt x="217294" y="31746"/>
                  <a:pt x="215747" y="27752"/>
                  <a:pt x="212654" y="24498"/>
                </a:cubicBezTo>
                <a:cubicBezTo>
                  <a:pt x="209561" y="21244"/>
                  <a:pt x="204669" y="19617"/>
                  <a:pt x="197979" y="19617"/>
                </a:cubicBezTo>
                <a:cubicBezTo>
                  <a:pt x="184993" y="19617"/>
                  <a:pt x="170298" y="22683"/>
                  <a:pt x="153895" y="28816"/>
                </a:cubicBezTo>
                <a:cubicBezTo>
                  <a:pt x="137491" y="34948"/>
                  <a:pt x="128947" y="46934"/>
                  <a:pt x="128264" y="64773"/>
                </a:cubicBezTo>
                <a:cubicBezTo>
                  <a:pt x="128264" y="68118"/>
                  <a:pt x="128735" y="71224"/>
                  <a:pt x="129679" y="74091"/>
                </a:cubicBezTo>
                <a:cubicBezTo>
                  <a:pt x="130622" y="76958"/>
                  <a:pt x="131421" y="79536"/>
                  <a:pt x="132074" y="81825"/>
                </a:cubicBezTo>
                <a:lnTo>
                  <a:pt x="147202" y="124265"/>
                </a:lnTo>
                <a:close/>
                <a:moveTo>
                  <a:pt x="64132" y="217294"/>
                </a:moveTo>
                <a:cubicBezTo>
                  <a:pt x="68458" y="217294"/>
                  <a:pt x="74355" y="216024"/>
                  <a:pt x="81825" y="213484"/>
                </a:cubicBezTo>
                <a:lnTo>
                  <a:pt x="124642" y="198357"/>
                </a:lnTo>
                <a:cubicBezTo>
                  <a:pt x="122480" y="195137"/>
                  <a:pt x="120839" y="191585"/>
                  <a:pt x="119720" y="187699"/>
                </a:cubicBezTo>
                <a:cubicBezTo>
                  <a:pt x="118600" y="183814"/>
                  <a:pt x="118003" y="179633"/>
                  <a:pt x="117928" y="175156"/>
                </a:cubicBezTo>
                <a:cubicBezTo>
                  <a:pt x="104447" y="172540"/>
                  <a:pt x="92199" y="168057"/>
                  <a:pt x="81184" y="161707"/>
                </a:cubicBezTo>
                <a:cubicBezTo>
                  <a:pt x="70168" y="155356"/>
                  <a:pt x="61365" y="147139"/>
                  <a:pt x="54776" y="137054"/>
                </a:cubicBezTo>
                <a:cubicBezTo>
                  <a:pt x="52714" y="134162"/>
                  <a:pt x="49992" y="131974"/>
                  <a:pt x="46609" y="130490"/>
                </a:cubicBezTo>
                <a:cubicBezTo>
                  <a:pt x="43226" y="129006"/>
                  <a:pt x="39850" y="128264"/>
                  <a:pt x="36480" y="128264"/>
                </a:cubicBezTo>
                <a:cubicBezTo>
                  <a:pt x="31023" y="128264"/>
                  <a:pt x="26848" y="129811"/>
                  <a:pt x="23955" y="132904"/>
                </a:cubicBezTo>
                <a:cubicBezTo>
                  <a:pt x="21063" y="135998"/>
                  <a:pt x="19617" y="140889"/>
                  <a:pt x="19617" y="147579"/>
                </a:cubicBezTo>
                <a:cubicBezTo>
                  <a:pt x="19617" y="166033"/>
                  <a:pt x="23419" y="182266"/>
                  <a:pt x="31024" y="196277"/>
                </a:cubicBezTo>
                <a:cubicBezTo>
                  <a:pt x="38628" y="210289"/>
                  <a:pt x="49664" y="217294"/>
                  <a:pt x="64132" y="217294"/>
                </a:cubicBezTo>
                <a:close/>
                <a:moveTo>
                  <a:pt x="147579" y="325942"/>
                </a:moveTo>
                <a:cubicBezTo>
                  <a:pt x="163459" y="325942"/>
                  <a:pt x="179086" y="322395"/>
                  <a:pt x="194460" y="315303"/>
                </a:cubicBezTo>
                <a:cubicBezTo>
                  <a:pt x="209834" y="308211"/>
                  <a:pt x="217445" y="296227"/>
                  <a:pt x="217294" y="279352"/>
                </a:cubicBezTo>
                <a:cubicBezTo>
                  <a:pt x="217294" y="276279"/>
                  <a:pt x="216823" y="273398"/>
                  <a:pt x="215880" y="270709"/>
                </a:cubicBezTo>
                <a:cubicBezTo>
                  <a:pt x="214937" y="268020"/>
                  <a:pt x="214138" y="265695"/>
                  <a:pt x="213484" y="263734"/>
                </a:cubicBezTo>
                <a:lnTo>
                  <a:pt x="198357" y="220916"/>
                </a:lnTo>
                <a:cubicBezTo>
                  <a:pt x="194634" y="223330"/>
                  <a:pt x="190642" y="225035"/>
                  <a:pt x="186379" y="226028"/>
                </a:cubicBezTo>
                <a:cubicBezTo>
                  <a:pt x="182116" y="227021"/>
                  <a:pt x="178375" y="227556"/>
                  <a:pt x="175156" y="227631"/>
                </a:cubicBezTo>
                <a:cubicBezTo>
                  <a:pt x="172540" y="241111"/>
                  <a:pt x="168057" y="253359"/>
                  <a:pt x="161707" y="264375"/>
                </a:cubicBezTo>
                <a:cubicBezTo>
                  <a:pt x="155356" y="275390"/>
                  <a:pt x="147139" y="284193"/>
                  <a:pt x="137054" y="290782"/>
                </a:cubicBezTo>
                <a:cubicBezTo>
                  <a:pt x="134413" y="292593"/>
                  <a:pt x="132269" y="295190"/>
                  <a:pt x="130622" y="298572"/>
                </a:cubicBezTo>
                <a:cubicBezTo>
                  <a:pt x="128975" y="301955"/>
                  <a:pt x="128189" y="305293"/>
                  <a:pt x="128264" y="308588"/>
                </a:cubicBezTo>
                <a:cubicBezTo>
                  <a:pt x="128340" y="313216"/>
                  <a:pt x="129886" y="317265"/>
                  <a:pt x="132904" y="320735"/>
                </a:cubicBezTo>
                <a:cubicBezTo>
                  <a:pt x="135922" y="324206"/>
                  <a:pt x="140814" y="325942"/>
                  <a:pt x="147579" y="325942"/>
                </a:cubicBezTo>
                <a:close/>
                <a:moveTo>
                  <a:pt x="307620" y="217294"/>
                </a:moveTo>
                <a:cubicBezTo>
                  <a:pt x="312490" y="217294"/>
                  <a:pt x="316762" y="215911"/>
                  <a:pt x="320434" y="213145"/>
                </a:cubicBezTo>
                <a:cubicBezTo>
                  <a:pt x="324105" y="210378"/>
                  <a:pt x="325942" y="205323"/>
                  <a:pt x="325942" y="197979"/>
                </a:cubicBezTo>
                <a:cubicBezTo>
                  <a:pt x="325942" y="184993"/>
                  <a:pt x="322968" y="170213"/>
                  <a:pt x="317022" y="153639"/>
                </a:cubicBezTo>
                <a:cubicBezTo>
                  <a:pt x="311075" y="137064"/>
                  <a:pt x="298996" y="128606"/>
                  <a:pt x="280785" y="128264"/>
                </a:cubicBezTo>
                <a:cubicBezTo>
                  <a:pt x="277440" y="128264"/>
                  <a:pt x="274397" y="128591"/>
                  <a:pt x="271655" y="129245"/>
                </a:cubicBezTo>
                <a:cubicBezTo>
                  <a:pt x="268914" y="129899"/>
                  <a:pt x="266274" y="130679"/>
                  <a:pt x="263734" y="131584"/>
                </a:cubicBezTo>
                <a:lnTo>
                  <a:pt x="221293" y="147202"/>
                </a:lnTo>
                <a:cubicBezTo>
                  <a:pt x="223204" y="150672"/>
                  <a:pt x="224720" y="154414"/>
                  <a:pt x="225839" y="158425"/>
                </a:cubicBezTo>
                <a:cubicBezTo>
                  <a:pt x="226958" y="162436"/>
                  <a:pt x="227556" y="166429"/>
                  <a:pt x="227631" y="170403"/>
                </a:cubicBezTo>
                <a:cubicBezTo>
                  <a:pt x="241111" y="173018"/>
                  <a:pt x="253359" y="177501"/>
                  <a:pt x="264375" y="183851"/>
                </a:cubicBezTo>
                <a:cubicBezTo>
                  <a:pt x="275390" y="190202"/>
                  <a:pt x="284193" y="198419"/>
                  <a:pt x="290782" y="208504"/>
                </a:cubicBezTo>
                <a:cubicBezTo>
                  <a:pt x="292266" y="210894"/>
                  <a:pt x="294632" y="212956"/>
                  <a:pt x="297879" y="214691"/>
                </a:cubicBezTo>
                <a:cubicBezTo>
                  <a:pt x="301126" y="216427"/>
                  <a:pt x="304373" y="217294"/>
                  <a:pt x="307620" y="217294"/>
                </a:cubicBez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465" name="Google Shape;465;p42"/>
          <p:cNvSpPr/>
          <p:nvPr/>
        </p:nvSpPr>
        <p:spPr>
          <a:xfrm>
            <a:off x="5412800" y="1348539"/>
            <a:ext cx="252295" cy="126390"/>
          </a:xfrm>
          <a:custGeom>
            <a:rect b="b" l="l" r="r" t="t"/>
            <a:pathLst>
              <a:path extrusionOk="0" h="202224" w="403672">
                <a:moveTo>
                  <a:pt x="116832" y="202224"/>
                </a:moveTo>
                <a:cubicBezTo>
                  <a:pt x="98579" y="202224"/>
                  <a:pt x="82954" y="195937"/>
                  <a:pt x="69956" y="183361"/>
                </a:cubicBezTo>
                <a:cubicBezTo>
                  <a:pt x="56958" y="170785"/>
                  <a:pt x="50459" y="155466"/>
                  <a:pt x="50459" y="137404"/>
                </a:cubicBezTo>
                <a:lnTo>
                  <a:pt x="50459" y="63306"/>
                </a:lnTo>
                <a:cubicBezTo>
                  <a:pt x="50459" y="49862"/>
                  <a:pt x="54871" y="38065"/>
                  <a:pt x="63695" y="27916"/>
                </a:cubicBezTo>
                <a:cubicBezTo>
                  <a:pt x="72519" y="17767"/>
                  <a:pt x="83658" y="11437"/>
                  <a:pt x="97114" y="8927"/>
                </a:cubicBezTo>
                <a:cubicBezTo>
                  <a:pt x="114725" y="5654"/>
                  <a:pt x="132182" y="3347"/>
                  <a:pt x="149483" y="2008"/>
                </a:cubicBezTo>
                <a:cubicBezTo>
                  <a:pt x="166785" y="670"/>
                  <a:pt x="184242" y="0"/>
                  <a:pt x="201853" y="0"/>
                </a:cubicBezTo>
                <a:cubicBezTo>
                  <a:pt x="219464" y="0"/>
                  <a:pt x="236996" y="627"/>
                  <a:pt x="254449" y="1882"/>
                </a:cubicBezTo>
                <a:cubicBezTo>
                  <a:pt x="271903" y="3137"/>
                  <a:pt x="289273" y="5485"/>
                  <a:pt x="306559" y="8927"/>
                </a:cubicBezTo>
                <a:cubicBezTo>
                  <a:pt x="320014" y="11515"/>
                  <a:pt x="331154" y="17845"/>
                  <a:pt x="339978" y="27918"/>
                </a:cubicBezTo>
                <a:cubicBezTo>
                  <a:pt x="348801" y="37992"/>
                  <a:pt x="353213" y="49787"/>
                  <a:pt x="353213" y="63306"/>
                </a:cubicBezTo>
                <a:lnTo>
                  <a:pt x="353213" y="137404"/>
                </a:lnTo>
                <a:cubicBezTo>
                  <a:pt x="353213" y="155724"/>
                  <a:pt x="346676" y="171108"/>
                  <a:pt x="333603" y="183554"/>
                </a:cubicBezTo>
                <a:cubicBezTo>
                  <a:pt x="320528" y="196001"/>
                  <a:pt x="304812" y="202224"/>
                  <a:pt x="286452" y="202224"/>
                </a:cubicBezTo>
                <a:lnTo>
                  <a:pt x="267433" y="202224"/>
                </a:lnTo>
                <a:cubicBezTo>
                  <a:pt x="263923" y="202224"/>
                  <a:pt x="260412" y="201907"/>
                  <a:pt x="256901" y="201274"/>
                </a:cubicBezTo>
                <a:cubicBezTo>
                  <a:pt x="253391" y="200639"/>
                  <a:pt x="249876" y="199740"/>
                  <a:pt x="246357" y="198576"/>
                </a:cubicBezTo>
                <a:lnTo>
                  <a:pt x="216392" y="189027"/>
                </a:lnTo>
                <a:cubicBezTo>
                  <a:pt x="211578" y="187345"/>
                  <a:pt x="206727" y="186504"/>
                  <a:pt x="201836" y="186504"/>
                </a:cubicBezTo>
                <a:cubicBezTo>
                  <a:pt x="196946" y="186504"/>
                  <a:pt x="192094" y="187345"/>
                  <a:pt x="187281" y="189027"/>
                </a:cubicBezTo>
                <a:lnTo>
                  <a:pt x="156928" y="198576"/>
                </a:lnTo>
                <a:cubicBezTo>
                  <a:pt x="153408" y="199740"/>
                  <a:pt x="149894" y="200639"/>
                  <a:pt x="146383" y="201274"/>
                </a:cubicBezTo>
                <a:cubicBezTo>
                  <a:pt x="142873" y="201907"/>
                  <a:pt x="139362" y="202224"/>
                  <a:pt x="135851" y="202224"/>
                </a:cubicBezTo>
                <a:lnTo>
                  <a:pt x="116832" y="202224"/>
                </a:lnTo>
                <a:close/>
                <a:moveTo>
                  <a:pt x="116832" y="182041"/>
                </a:moveTo>
                <a:lnTo>
                  <a:pt x="135851" y="182041"/>
                </a:lnTo>
                <a:cubicBezTo>
                  <a:pt x="138478" y="182041"/>
                  <a:pt x="141010" y="181808"/>
                  <a:pt x="143449" y="181342"/>
                </a:cubicBezTo>
                <a:cubicBezTo>
                  <a:pt x="145888" y="180876"/>
                  <a:pt x="148375" y="180307"/>
                  <a:pt x="150911" y="179634"/>
                </a:cubicBezTo>
                <a:cubicBezTo>
                  <a:pt x="159373" y="176866"/>
                  <a:pt x="167735" y="174058"/>
                  <a:pt x="175995" y="171211"/>
                </a:cubicBezTo>
                <a:cubicBezTo>
                  <a:pt x="184256" y="168365"/>
                  <a:pt x="192892" y="166942"/>
                  <a:pt x="201904" y="166942"/>
                </a:cubicBezTo>
                <a:cubicBezTo>
                  <a:pt x="210915" y="166942"/>
                  <a:pt x="219570" y="168328"/>
                  <a:pt x="227868" y="171100"/>
                </a:cubicBezTo>
                <a:cubicBezTo>
                  <a:pt x="236166" y="173871"/>
                  <a:pt x="244463" y="176716"/>
                  <a:pt x="252761" y="179634"/>
                </a:cubicBezTo>
                <a:cubicBezTo>
                  <a:pt x="255297" y="180307"/>
                  <a:pt x="257742" y="180876"/>
                  <a:pt x="260097" y="181342"/>
                </a:cubicBezTo>
                <a:cubicBezTo>
                  <a:pt x="262452" y="181808"/>
                  <a:pt x="264897" y="182041"/>
                  <a:pt x="267433" y="182041"/>
                </a:cubicBezTo>
                <a:lnTo>
                  <a:pt x="286452" y="182041"/>
                </a:lnTo>
                <a:cubicBezTo>
                  <a:pt x="299106" y="182041"/>
                  <a:pt x="310032" y="177670"/>
                  <a:pt x="319231" y="168928"/>
                </a:cubicBezTo>
                <a:cubicBezTo>
                  <a:pt x="328430" y="160187"/>
                  <a:pt x="333030" y="149679"/>
                  <a:pt x="333030" y="137404"/>
                </a:cubicBezTo>
                <a:lnTo>
                  <a:pt x="333030" y="63306"/>
                </a:lnTo>
                <a:cubicBezTo>
                  <a:pt x="333030" y="54535"/>
                  <a:pt x="330158" y="46960"/>
                  <a:pt x="324413" y="40581"/>
                </a:cubicBezTo>
                <a:cubicBezTo>
                  <a:pt x="318668" y="34202"/>
                  <a:pt x="311488" y="30171"/>
                  <a:pt x="302871" y="28490"/>
                </a:cubicBezTo>
                <a:cubicBezTo>
                  <a:pt x="286236" y="25106"/>
                  <a:pt x="269520" y="22876"/>
                  <a:pt x="252725" y="21799"/>
                </a:cubicBezTo>
                <a:cubicBezTo>
                  <a:pt x="235929" y="20722"/>
                  <a:pt x="218967" y="20184"/>
                  <a:pt x="201836" y="20184"/>
                </a:cubicBezTo>
                <a:cubicBezTo>
                  <a:pt x="184598" y="20184"/>
                  <a:pt x="167679" y="20799"/>
                  <a:pt x="151079" y="22029"/>
                </a:cubicBezTo>
                <a:cubicBezTo>
                  <a:pt x="134480" y="23260"/>
                  <a:pt x="117720" y="25413"/>
                  <a:pt x="100802" y="28490"/>
                </a:cubicBezTo>
                <a:cubicBezTo>
                  <a:pt x="92185" y="30063"/>
                  <a:pt x="85004" y="34096"/>
                  <a:pt x="79260" y="40587"/>
                </a:cubicBezTo>
                <a:cubicBezTo>
                  <a:pt x="73515" y="47078"/>
                  <a:pt x="70643" y="54651"/>
                  <a:pt x="70643" y="63306"/>
                </a:cubicBezTo>
                <a:lnTo>
                  <a:pt x="70643" y="137404"/>
                </a:lnTo>
                <a:cubicBezTo>
                  <a:pt x="70643" y="149679"/>
                  <a:pt x="75165" y="160187"/>
                  <a:pt x="84211" y="168928"/>
                </a:cubicBezTo>
                <a:cubicBezTo>
                  <a:pt x="93256" y="177670"/>
                  <a:pt x="104130" y="182041"/>
                  <a:pt x="116832" y="182041"/>
                </a:cubicBezTo>
                <a:close/>
                <a:moveTo>
                  <a:pt x="0" y="137404"/>
                </a:moveTo>
                <a:lnTo>
                  <a:pt x="0" y="63656"/>
                </a:lnTo>
                <a:lnTo>
                  <a:pt x="17466" y="63656"/>
                </a:lnTo>
                <a:lnTo>
                  <a:pt x="17466" y="137404"/>
                </a:lnTo>
                <a:lnTo>
                  <a:pt x="0" y="137404"/>
                </a:lnTo>
                <a:close/>
                <a:moveTo>
                  <a:pt x="386206" y="137404"/>
                </a:moveTo>
                <a:lnTo>
                  <a:pt x="386206" y="63656"/>
                </a:lnTo>
                <a:lnTo>
                  <a:pt x="403673" y="63656"/>
                </a:lnTo>
                <a:lnTo>
                  <a:pt x="403673" y="137404"/>
                </a:lnTo>
                <a:lnTo>
                  <a:pt x="386206" y="137404"/>
                </a:ln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466" name="Google Shape;466;p42"/>
          <p:cNvSpPr/>
          <p:nvPr/>
        </p:nvSpPr>
        <p:spPr>
          <a:xfrm>
            <a:off x="5409980" y="1934581"/>
            <a:ext cx="257935" cy="152233"/>
          </a:xfrm>
          <a:custGeom>
            <a:rect b="b" l="l" r="r" t="t"/>
            <a:pathLst>
              <a:path extrusionOk="0" h="243573" w="412696">
                <a:moveTo>
                  <a:pt x="206348" y="243573"/>
                </a:moveTo>
                <a:cubicBezTo>
                  <a:pt x="193358" y="243573"/>
                  <a:pt x="180788" y="241712"/>
                  <a:pt x="168640" y="237989"/>
                </a:cubicBezTo>
                <a:cubicBezTo>
                  <a:pt x="156493" y="234267"/>
                  <a:pt x="145056" y="228882"/>
                  <a:pt x="134333" y="221836"/>
                </a:cubicBezTo>
                <a:cubicBezTo>
                  <a:pt x="119259" y="220947"/>
                  <a:pt x="103787" y="217700"/>
                  <a:pt x="87916" y="212093"/>
                </a:cubicBezTo>
                <a:cubicBezTo>
                  <a:pt x="72046" y="206486"/>
                  <a:pt x="57615" y="197386"/>
                  <a:pt x="44624" y="184794"/>
                </a:cubicBezTo>
                <a:cubicBezTo>
                  <a:pt x="31634" y="172202"/>
                  <a:pt x="20949" y="155642"/>
                  <a:pt x="12570" y="135114"/>
                </a:cubicBezTo>
                <a:cubicBezTo>
                  <a:pt x="4190" y="114587"/>
                  <a:pt x="0" y="89004"/>
                  <a:pt x="0" y="58365"/>
                </a:cubicBezTo>
                <a:lnTo>
                  <a:pt x="0" y="47796"/>
                </a:lnTo>
                <a:cubicBezTo>
                  <a:pt x="0" y="34437"/>
                  <a:pt x="4627" y="23131"/>
                  <a:pt x="13879" y="13879"/>
                </a:cubicBezTo>
                <a:cubicBezTo>
                  <a:pt x="23132" y="4626"/>
                  <a:pt x="34437" y="0"/>
                  <a:pt x="47796" y="0"/>
                </a:cubicBezTo>
                <a:cubicBezTo>
                  <a:pt x="60265" y="0"/>
                  <a:pt x="71027" y="4840"/>
                  <a:pt x="80081" y="14522"/>
                </a:cubicBezTo>
                <a:cubicBezTo>
                  <a:pt x="89134" y="24204"/>
                  <a:pt x="94259" y="36000"/>
                  <a:pt x="95454" y="49909"/>
                </a:cubicBezTo>
                <a:cubicBezTo>
                  <a:pt x="106912" y="46723"/>
                  <a:pt x="116410" y="43276"/>
                  <a:pt x="123947" y="39569"/>
                </a:cubicBezTo>
                <a:cubicBezTo>
                  <a:pt x="131484" y="35862"/>
                  <a:pt x="138761" y="32277"/>
                  <a:pt x="145776" y="28815"/>
                </a:cubicBezTo>
                <a:cubicBezTo>
                  <a:pt x="155550" y="23423"/>
                  <a:pt x="165032" y="19034"/>
                  <a:pt x="174224" y="15648"/>
                </a:cubicBezTo>
                <a:cubicBezTo>
                  <a:pt x="183416" y="12263"/>
                  <a:pt x="194124" y="10570"/>
                  <a:pt x="206348" y="10570"/>
                </a:cubicBezTo>
                <a:cubicBezTo>
                  <a:pt x="218664" y="10570"/>
                  <a:pt x="229396" y="12263"/>
                  <a:pt x="238541" y="15648"/>
                </a:cubicBezTo>
                <a:cubicBezTo>
                  <a:pt x="247686" y="19034"/>
                  <a:pt x="257146" y="23423"/>
                  <a:pt x="266920" y="28815"/>
                </a:cubicBezTo>
                <a:cubicBezTo>
                  <a:pt x="273844" y="32277"/>
                  <a:pt x="281097" y="35862"/>
                  <a:pt x="288681" y="39569"/>
                </a:cubicBezTo>
                <a:cubicBezTo>
                  <a:pt x="296263" y="43276"/>
                  <a:pt x="305784" y="46723"/>
                  <a:pt x="317243" y="49909"/>
                </a:cubicBezTo>
                <a:cubicBezTo>
                  <a:pt x="318438" y="35601"/>
                  <a:pt x="323562" y="23706"/>
                  <a:pt x="332615" y="14223"/>
                </a:cubicBezTo>
                <a:cubicBezTo>
                  <a:pt x="341669" y="4741"/>
                  <a:pt x="352431" y="0"/>
                  <a:pt x="364901" y="0"/>
                </a:cubicBezTo>
                <a:cubicBezTo>
                  <a:pt x="378259" y="0"/>
                  <a:pt x="389564" y="4626"/>
                  <a:pt x="398817" y="13879"/>
                </a:cubicBezTo>
                <a:cubicBezTo>
                  <a:pt x="408070" y="23131"/>
                  <a:pt x="412696" y="34437"/>
                  <a:pt x="412696" y="47796"/>
                </a:cubicBezTo>
                <a:lnTo>
                  <a:pt x="412696" y="58365"/>
                </a:lnTo>
                <a:cubicBezTo>
                  <a:pt x="412696" y="89004"/>
                  <a:pt x="408506" y="114587"/>
                  <a:pt x="400127" y="135114"/>
                </a:cubicBezTo>
                <a:cubicBezTo>
                  <a:pt x="391747" y="155642"/>
                  <a:pt x="381062" y="172202"/>
                  <a:pt x="368072" y="184794"/>
                </a:cubicBezTo>
                <a:cubicBezTo>
                  <a:pt x="355081" y="197386"/>
                  <a:pt x="340650" y="206486"/>
                  <a:pt x="324780" y="212093"/>
                </a:cubicBezTo>
                <a:cubicBezTo>
                  <a:pt x="308909" y="217700"/>
                  <a:pt x="293438" y="220947"/>
                  <a:pt x="278363" y="221836"/>
                </a:cubicBezTo>
                <a:cubicBezTo>
                  <a:pt x="267640" y="228882"/>
                  <a:pt x="256204" y="234267"/>
                  <a:pt x="244056" y="237989"/>
                </a:cubicBezTo>
                <a:cubicBezTo>
                  <a:pt x="231908" y="241712"/>
                  <a:pt x="219338" y="243573"/>
                  <a:pt x="206348" y="243573"/>
                </a:cubicBezTo>
                <a:close/>
                <a:moveTo>
                  <a:pt x="105702" y="196100"/>
                </a:moveTo>
                <a:cubicBezTo>
                  <a:pt x="96602" y="185070"/>
                  <a:pt x="89119" y="172255"/>
                  <a:pt x="83251" y="157656"/>
                </a:cubicBezTo>
                <a:cubicBezTo>
                  <a:pt x="77384" y="143057"/>
                  <a:pt x="74451" y="127578"/>
                  <a:pt x="74451" y="111217"/>
                </a:cubicBezTo>
                <a:lnTo>
                  <a:pt x="74451" y="47796"/>
                </a:lnTo>
                <a:cubicBezTo>
                  <a:pt x="74451" y="40412"/>
                  <a:pt x="71855" y="34123"/>
                  <a:pt x="66661" y="28930"/>
                </a:cubicBezTo>
                <a:cubicBezTo>
                  <a:pt x="61468" y="23736"/>
                  <a:pt x="55179" y="21140"/>
                  <a:pt x="47796" y="21140"/>
                </a:cubicBezTo>
                <a:cubicBezTo>
                  <a:pt x="40412" y="21140"/>
                  <a:pt x="34124" y="23736"/>
                  <a:pt x="28930" y="28930"/>
                </a:cubicBezTo>
                <a:cubicBezTo>
                  <a:pt x="23737" y="34123"/>
                  <a:pt x="21141" y="40412"/>
                  <a:pt x="21141" y="47796"/>
                </a:cubicBezTo>
                <a:lnTo>
                  <a:pt x="21141" y="58365"/>
                </a:lnTo>
                <a:cubicBezTo>
                  <a:pt x="21141" y="104629"/>
                  <a:pt x="30041" y="137366"/>
                  <a:pt x="47842" y="156576"/>
                </a:cubicBezTo>
                <a:cubicBezTo>
                  <a:pt x="65642" y="175786"/>
                  <a:pt x="84929" y="188961"/>
                  <a:pt x="105702" y="196100"/>
                </a:cubicBezTo>
                <a:close/>
                <a:moveTo>
                  <a:pt x="206348" y="222433"/>
                </a:moveTo>
                <a:cubicBezTo>
                  <a:pt x="236956" y="222433"/>
                  <a:pt x="263067" y="211549"/>
                  <a:pt x="284682" y="189780"/>
                </a:cubicBezTo>
                <a:cubicBezTo>
                  <a:pt x="306297" y="168012"/>
                  <a:pt x="317105" y="141824"/>
                  <a:pt x="317105" y="111217"/>
                </a:cubicBezTo>
                <a:lnTo>
                  <a:pt x="317105" y="71785"/>
                </a:lnTo>
                <a:cubicBezTo>
                  <a:pt x="303869" y="68599"/>
                  <a:pt x="292633" y="65198"/>
                  <a:pt x="283396" y="61583"/>
                </a:cubicBezTo>
                <a:cubicBezTo>
                  <a:pt x="274158" y="57968"/>
                  <a:pt x="265970" y="53877"/>
                  <a:pt x="258831" y="49312"/>
                </a:cubicBezTo>
                <a:cubicBezTo>
                  <a:pt x="248598" y="43154"/>
                  <a:pt x="239430" y="38681"/>
                  <a:pt x="231326" y="35893"/>
                </a:cubicBezTo>
                <a:cubicBezTo>
                  <a:pt x="223222" y="33104"/>
                  <a:pt x="214896" y="31711"/>
                  <a:pt x="206348" y="31711"/>
                </a:cubicBezTo>
                <a:cubicBezTo>
                  <a:pt x="198106" y="31711"/>
                  <a:pt x="190010" y="33104"/>
                  <a:pt x="182060" y="35893"/>
                </a:cubicBezTo>
                <a:cubicBezTo>
                  <a:pt x="174109" y="38681"/>
                  <a:pt x="164864" y="43154"/>
                  <a:pt x="154325" y="49312"/>
                </a:cubicBezTo>
                <a:cubicBezTo>
                  <a:pt x="147186" y="53479"/>
                  <a:pt x="138998" y="57569"/>
                  <a:pt x="129761" y="61583"/>
                </a:cubicBezTo>
                <a:cubicBezTo>
                  <a:pt x="120523" y="65596"/>
                  <a:pt x="109133" y="68997"/>
                  <a:pt x="95591" y="71785"/>
                </a:cubicBezTo>
                <a:lnTo>
                  <a:pt x="95591" y="111217"/>
                </a:lnTo>
                <a:cubicBezTo>
                  <a:pt x="95591" y="141824"/>
                  <a:pt x="106399" y="168012"/>
                  <a:pt x="128014" y="189780"/>
                </a:cubicBezTo>
                <a:cubicBezTo>
                  <a:pt x="149629" y="211549"/>
                  <a:pt x="175740" y="222433"/>
                  <a:pt x="206348" y="222433"/>
                </a:cubicBezTo>
                <a:close/>
                <a:moveTo>
                  <a:pt x="144306" y="104323"/>
                </a:moveTo>
                <a:cubicBezTo>
                  <a:pt x="150617" y="102239"/>
                  <a:pt x="156500" y="99888"/>
                  <a:pt x="161953" y="97269"/>
                </a:cubicBezTo>
                <a:cubicBezTo>
                  <a:pt x="167407" y="94649"/>
                  <a:pt x="172769" y="91746"/>
                  <a:pt x="178038" y="88560"/>
                </a:cubicBezTo>
                <a:cubicBezTo>
                  <a:pt x="182695" y="85679"/>
                  <a:pt x="187238" y="83221"/>
                  <a:pt x="191665" y="81183"/>
                </a:cubicBezTo>
                <a:cubicBezTo>
                  <a:pt x="196092" y="79146"/>
                  <a:pt x="200986" y="78127"/>
                  <a:pt x="206348" y="78127"/>
                </a:cubicBezTo>
                <a:cubicBezTo>
                  <a:pt x="212016" y="78127"/>
                  <a:pt x="216911" y="79069"/>
                  <a:pt x="221031" y="80954"/>
                </a:cubicBezTo>
                <a:cubicBezTo>
                  <a:pt x="225152" y="82838"/>
                  <a:pt x="229694" y="85374"/>
                  <a:pt x="234658" y="88560"/>
                </a:cubicBezTo>
                <a:cubicBezTo>
                  <a:pt x="239315" y="91439"/>
                  <a:pt x="244270" y="94266"/>
                  <a:pt x="249525" y="97039"/>
                </a:cubicBezTo>
                <a:cubicBezTo>
                  <a:pt x="254779" y="99811"/>
                  <a:pt x="261068" y="102239"/>
                  <a:pt x="268390" y="104323"/>
                </a:cubicBezTo>
                <a:lnTo>
                  <a:pt x="268390" y="84745"/>
                </a:lnTo>
                <a:cubicBezTo>
                  <a:pt x="263029" y="82754"/>
                  <a:pt x="258540" y="80793"/>
                  <a:pt x="254925" y="78863"/>
                </a:cubicBezTo>
                <a:cubicBezTo>
                  <a:pt x="251310" y="76932"/>
                  <a:pt x="247618" y="74925"/>
                  <a:pt x="243849" y="72842"/>
                </a:cubicBezTo>
                <a:cubicBezTo>
                  <a:pt x="238089" y="69472"/>
                  <a:pt x="232459" y="66447"/>
                  <a:pt x="226960" y="63766"/>
                </a:cubicBezTo>
                <a:cubicBezTo>
                  <a:pt x="221460" y="61085"/>
                  <a:pt x="214590" y="59744"/>
                  <a:pt x="206348" y="59744"/>
                </a:cubicBezTo>
                <a:cubicBezTo>
                  <a:pt x="198106" y="59744"/>
                  <a:pt x="191159" y="61085"/>
                  <a:pt x="185506" y="63766"/>
                </a:cubicBezTo>
                <a:cubicBezTo>
                  <a:pt x="179854" y="66447"/>
                  <a:pt x="174102" y="69472"/>
                  <a:pt x="168250" y="72842"/>
                </a:cubicBezTo>
                <a:cubicBezTo>
                  <a:pt x="164481" y="74925"/>
                  <a:pt x="160789" y="76932"/>
                  <a:pt x="157174" y="78863"/>
                </a:cubicBezTo>
                <a:cubicBezTo>
                  <a:pt x="153559" y="80793"/>
                  <a:pt x="149269" y="82754"/>
                  <a:pt x="144306" y="84745"/>
                </a:cubicBezTo>
                <a:lnTo>
                  <a:pt x="144306" y="104323"/>
                </a:lnTo>
                <a:close/>
                <a:moveTo>
                  <a:pt x="306535" y="196559"/>
                </a:moveTo>
                <a:cubicBezTo>
                  <a:pt x="327614" y="189420"/>
                  <a:pt x="347054" y="176169"/>
                  <a:pt x="364855" y="156806"/>
                </a:cubicBezTo>
                <a:cubicBezTo>
                  <a:pt x="382656" y="137443"/>
                  <a:pt x="391556" y="104629"/>
                  <a:pt x="391556" y="58365"/>
                </a:cubicBezTo>
                <a:lnTo>
                  <a:pt x="391556" y="47796"/>
                </a:lnTo>
                <a:cubicBezTo>
                  <a:pt x="391556" y="40412"/>
                  <a:pt x="388959" y="34123"/>
                  <a:pt x="383766" y="28930"/>
                </a:cubicBezTo>
                <a:cubicBezTo>
                  <a:pt x="378573" y="23736"/>
                  <a:pt x="372285" y="21140"/>
                  <a:pt x="364901" y="21140"/>
                </a:cubicBezTo>
                <a:cubicBezTo>
                  <a:pt x="357517" y="21140"/>
                  <a:pt x="351228" y="23736"/>
                  <a:pt x="346035" y="28930"/>
                </a:cubicBezTo>
                <a:cubicBezTo>
                  <a:pt x="340842" y="34123"/>
                  <a:pt x="338245" y="40412"/>
                  <a:pt x="338245" y="47796"/>
                </a:cubicBezTo>
                <a:lnTo>
                  <a:pt x="338245" y="111217"/>
                </a:lnTo>
                <a:cubicBezTo>
                  <a:pt x="338245" y="127578"/>
                  <a:pt x="335334" y="143210"/>
                  <a:pt x="329514" y="158116"/>
                </a:cubicBezTo>
                <a:cubicBezTo>
                  <a:pt x="323693" y="173022"/>
                  <a:pt x="316033" y="185835"/>
                  <a:pt x="306535" y="196559"/>
                </a:cubicBez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grpSp>
        <p:nvGrpSpPr>
          <p:cNvPr id="467" name="Google Shape;467;p42"/>
          <p:cNvGrpSpPr/>
          <p:nvPr/>
        </p:nvGrpSpPr>
        <p:grpSpPr>
          <a:xfrm>
            <a:off x="8305070" y="731980"/>
            <a:ext cx="215970" cy="192069"/>
            <a:chOff x="5429553" y="1163863"/>
            <a:chExt cx="307256" cy="273213"/>
          </a:xfrm>
        </p:grpSpPr>
        <p:sp>
          <p:nvSpPr>
            <p:cNvPr id="468" name="Google Shape;468;p42"/>
            <p:cNvSpPr/>
            <p:nvPr/>
          </p:nvSpPr>
          <p:spPr>
            <a:xfrm>
              <a:off x="5429553" y="1163863"/>
              <a:ext cx="213334" cy="273047"/>
            </a:xfrm>
            <a:custGeom>
              <a:rect b="b" l="l" r="r" t="t"/>
              <a:pathLst>
                <a:path extrusionOk="0" h="273047" w="213334">
                  <a:moveTo>
                    <a:pt x="175637" y="175957"/>
                  </a:moveTo>
                  <a:cubicBezTo>
                    <a:pt x="155616" y="173140"/>
                    <a:pt x="134292" y="171483"/>
                    <a:pt x="122897" y="170655"/>
                  </a:cubicBezTo>
                  <a:lnTo>
                    <a:pt x="134455" y="0"/>
                  </a:lnTo>
                  <a:lnTo>
                    <a:pt x="0" y="0"/>
                  </a:lnTo>
                  <a:lnTo>
                    <a:pt x="12859" y="163199"/>
                  </a:lnTo>
                  <a:cubicBezTo>
                    <a:pt x="13673" y="171649"/>
                    <a:pt x="14487" y="222017"/>
                    <a:pt x="14813" y="240739"/>
                  </a:cubicBezTo>
                  <a:lnTo>
                    <a:pt x="14813" y="254160"/>
                  </a:lnTo>
                  <a:cubicBezTo>
                    <a:pt x="14813" y="264598"/>
                    <a:pt x="23114" y="273048"/>
                    <a:pt x="33369" y="273048"/>
                  </a:cubicBezTo>
                  <a:lnTo>
                    <a:pt x="66902" y="273048"/>
                  </a:lnTo>
                  <a:cubicBezTo>
                    <a:pt x="72599" y="273048"/>
                    <a:pt x="77971" y="270397"/>
                    <a:pt x="81389" y="265923"/>
                  </a:cubicBezTo>
                  <a:lnTo>
                    <a:pt x="83993" y="262610"/>
                  </a:lnTo>
                  <a:cubicBezTo>
                    <a:pt x="85296" y="260953"/>
                    <a:pt x="86923" y="260787"/>
                    <a:pt x="87737" y="260787"/>
                  </a:cubicBezTo>
                  <a:cubicBezTo>
                    <a:pt x="88551" y="260953"/>
                    <a:pt x="90342" y="260953"/>
                    <a:pt x="91481" y="262610"/>
                  </a:cubicBezTo>
                  <a:lnTo>
                    <a:pt x="94248" y="266089"/>
                  </a:lnTo>
                  <a:cubicBezTo>
                    <a:pt x="97830" y="270563"/>
                    <a:pt x="103038" y="273048"/>
                    <a:pt x="108736" y="273048"/>
                  </a:cubicBezTo>
                  <a:lnTo>
                    <a:pt x="194357" y="273048"/>
                  </a:lnTo>
                  <a:cubicBezTo>
                    <a:pt x="204612" y="273048"/>
                    <a:pt x="212913" y="264598"/>
                    <a:pt x="212913" y="254160"/>
                  </a:cubicBezTo>
                  <a:lnTo>
                    <a:pt x="212913" y="240574"/>
                  </a:lnTo>
                  <a:lnTo>
                    <a:pt x="212913" y="240574"/>
                  </a:lnTo>
                  <a:cubicBezTo>
                    <a:pt x="215030" y="219863"/>
                    <a:pt x="210146" y="180762"/>
                    <a:pt x="175637" y="175957"/>
                  </a:cubicBezTo>
                  <a:close/>
                  <a:moveTo>
                    <a:pt x="194357" y="256479"/>
                  </a:moveTo>
                  <a:lnTo>
                    <a:pt x="108736" y="256479"/>
                  </a:lnTo>
                  <a:cubicBezTo>
                    <a:pt x="108736" y="256479"/>
                    <a:pt x="107433" y="256148"/>
                    <a:pt x="106945" y="255651"/>
                  </a:cubicBezTo>
                  <a:lnTo>
                    <a:pt x="104178" y="252172"/>
                  </a:lnTo>
                  <a:cubicBezTo>
                    <a:pt x="100108" y="247035"/>
                    <a:pt x="94086" y="244219"/>
                    <a:pt x="87737" y="244219"/>
                  </a:cubicBezTo>
                  <a:lnTo>
                    <a:pt x="87737" y="244219"/>
                  </a:lnTo>
                  <a:cubicBezTo>
                    <a:pt x="81226" y="244219"/>
                    <a:pt x="75366" y="247201"/>
                    <a:pt x="71297" y="252337"/>
                  </a:cubicBezTo>
                  <a:lnTo>
                    <a:pt x="68692" y="255651"/>
                  </a:lnTo>
                  <a:cubicBezTo>
                    <a:pt x="68692" y="255651"/>
                    <a:pt x="67553" y="256479"/>
                    <a:pt x="66902" y="256479"/>
                  </a:cubicBezTo>
                  <a:lnTo>
                    <a:pt x="33369" y="256479"/>
                  </a:lnTo>
                  <a:cubicBezTo>
                    <a:pt x="32067" y="256479"/>
                    <a:pt x="31091" y="255485"/>
                    <a:pt x="31091" y="254160"/>
                  </a:cubicBezTo>
                  <a:lnTo>
                    <a:pt x="31091" y="248858"/>
                  </a:lnTo>
                  <a:lnTo>
                    <a:pt x="49810" y="248858"/>
                  </a:lnTo>
                  <a:lnTo>
                    <a:pt x="49810" y="232290"/>
                  </a:lnTo>
                  <a:lnTo>
                    <a:pt x="31091" y="232290"/>
                  </a:lnTo>
                  <a:cubicBezTo>
                    <a:pt x="30765" y="213899"/>
                    <a:pt x="30114" y="170324"/>
                    <a:pt x="29300" y="161708"/>
                  </a:cubicBezTo>
                  <a:lnTo>
                    <a:pt x="17580" y="16568"/>
                  </a:lnTo>
                  <a:lnTo>
                    <a:pt x="117037" y="16568"/>
                  </a:lnTo>
                  <a:lnTo>
                    <a:pt x="105480" y="186229"/>
                  </a:lnTo>
                  <a:lnTo>
                    <a:pt x="113619" y="186726"/>
                  </a:lnTo>
                  <a:cubicBezTo>
                    <a:pt x="113619" y="186726"/>
                    <a:pt x="145035" y="188549"/>
                    <a:pt x="173196" y="192525"/>
                  </a:cubicBezTo>
                  <a:cubicBezTo>
                    <a:pt x="194194" y="195508"/>
                    <a:pt x="196798" y="219863"/>
                    <a:pt x="196798" y="232455"/>
                  </a:cubicBezTo>
                  <a:lnTo>
                    <a:pt x="161476" y="232455"/>
                  </a:lnTo>
                  <a:lnTo>
                    <a:pt x="161476" y="249024"/>
                  </a:lnTo>
                  <a:lnTo>
                    <a:pt x="196310" y="249024"/>
                  </a:lnTo>
                  <a:lnTo>
                    <a:pt x="196310" y="254326"/>
                  </a:lnTo>
                  <a:cubicBezTo>
                    <a:pt x="196310" y="255651"/>
                    <a:pt x="195333" y="256645"/>
                    <a:pt x="194031" y="256645"/>
                  </a:cubicBez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469" name="Google Shape;469;p42"/>
            <p:cNvSpPr/>
            <p:nvPr/>
          </p:nvSpPr>
          <p:spPr>
            <a:xfrm>
              <a:off x="5579308" y="1163863"/>
              <a:ext cx="157501" cy="273213"/>
            </a:xfrm>
            <a:custGeom>
              <a:rect b="b" l="l" r="r" t="t"/>
              <a:pathLst>
                <a:path extrusionOk="0" h="273213" w="157501">
                  <a:moveTo>
                    <a:pt x="119967" y="175957"/>
                  </a:moveTo>
                  <a:cubicBezTo>
                    <a:pt x="99946" y="173140"/>
                    <a:pt x="78622" y="171483"/>
                    <a:pt x="67227" y="170655"/>
                  </a:cubicBezTo>
                  <a:lnTo>
                    <a:pt x="78785" y="0"/>
                  </a:lnTo>
                  <a:lnTo>
                    <a:pt x="0" y="0"/>
                  </a:lnTo>
                  <a:lnTo>
                    <a:pt x="0" y="16568"/>
                  </a:lnTo>
                  <a:lnTo>
                    <a:pt x="61367" y="16568"/>
                  </a:lnTo>
                  <a:lnTo>
                    <a:pt x="49810" y="186229"/>
                  </a:lnTo>
                  <a:lnTo>
                    <a:pt x="58112" y="186726"/>
                  </a:lnTo>
                  <a:cubicBezTo>
                    <a:pt x="58112" y="186726"/>
                    <a:pt x="89528" y="188549"/>
                    <a:pt x="117688" y="192525"/>
                  </a:cubicBezTo>
                  <a:cubicBezTo>
                    <a:pt x="138687" y="195508"/>
                    <a:pt x="141291" y="219863"/>
                    <a:pt x="141291" y="232455"/>
                  </a:cubicBezTo>
                  <a:lnTo>
                    <a:pt x="105968" y="232455"/>
                  </a:lnTo>
                  <a:lnTo>
                    <a:pt x="105968" y="249024"/>
                  </a:lnTo>
                  <a:lnTo>
                    <a:pt x="140803" y="249024"/>
                  </a:lnTo>
                  <a:lnTo>
                    <a:pt x="140803" y="254326"/>
                  </a:lnTo>
                  <a:cubicBezTo>
                    <a:pt x="140803" y="255651"/>
                    <a:pt x="139826" y="256645"/>
                    <a:pt x="138524" y="256645"/>
                  </a:cubicBezTo>
                  <a:lnTo>
                    <a:pt x="85784" y="256645"/>
                  </a:lnTo>
                  <a:lnTo>
                    <a:pt x="85784" y="273214"/>
                  </a:lnTo>
                  <a:lnTo>
                    <a:pt x="138524" y="273214"/>
                  </a:lnTo>
                  <a:cubicBezTo>
                    <a:pt x="148779" y="273214"/>
                    <a:pt x="157081" y="264764"/>
                    <a:pt x="157081" y="254326"/>
                  </a:cubicBezTo>
                  <a:lnTo>
                    <a:pt x="157081" y="240739"/>
                  </a:lnTo>
                  <a:lnTo>
                    <a:pt x="157081" y="240739"/>
                  </a:lnTo>
                  <a:cubicBezTo>
                    <a:pt x="159197" y="220029"/>
                    <a:pt x="154313" y="180927"/>
                    <a:pt x="119805" y="176123"/>
                  </a:cubicBez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grpSp>
      <p:sp>
        <p:nvSpPr>
          <p:cNvPr id="470" name="Google Shape;470;p42"/>
          <p:cNvSpPr/>
          <p:nvPr/>
        </p:nvSpPr>
        <p:spPr>
          <a:xfrm>
            <a:off x="8337765" y="2611887"/>
            <a:ext cx="171587" cy="256180"/>
          </a:xfrm>
          <a:custGeom>
            <a:rect b="b" l="l" r="r" t="t"/>
            <a:pathLst>
              <a:path extrusionOk="0" h="339311" w="227268">
                <a:moveTo>
                  <a:pt x="182352" y="179733"/>
                </a:moveTo>
                <a:lnTo>
                  <a:pt x="174443" y="255837"/>
                </a:lnTo>
                <a:lnTo>
                  <a:pt x="227268" y="255837"/>
                </a:lnTo>
                <a:lnTo>
                  <a:pt x="219658" y="179733"/>
                </a:lnTo>
                <a:lnTo>
                  <a:pt x="207869" y="179733"/>
                </a:lnTo>
                <a:lnTo>
                  <a:pt x="207869" y="115059"/>
                </a:lnTo>
                <a:cubicBezTo>
                  <a:pt x="207869" y="74450"/>
                  <a:pt x="173249" y="41211"/>
                  <a:pt x="130123" y="39406"/>
                </a:cubicBezTo>
                <a:lnTo>
                  <a:pt x="130123" y="27825"/>
                </a:lnTo>
                <a:lnTo>
                  <a:pt x="3134" y="0"/>
                </a:lnTo>
                <a:lnTo>
                  <a:pt x="0" y="14740"/>
                </a:lnTo>
                <a:lnTo>
                  <a:pt x="115201" y="40007"/>
                </a:lnTo>
                <a:lnTo>
                  <a:pt x="115201" y="52792"/>
                </a:lnTo>
                <a:lnTo>
                  <a:pt x="0" y="78060"/>
                </a:lnTo>
                <a:lnTo>
                  <a:pt x="3134" y="92799"/>
                </a:lnTo>
                <a:lnTo>
                  <a:pt x="61630" y="80015"/>
                </a:lnTo>
                <a:lnTo>
                  <a:pt x="61630" y="112502"/>
                </a:lnTo>
                <a:cubicBezTo>
                  <a:pt x="36112" y="123331"/>
                  <a:pt x="18056" y="148900"/>
                  <a:pt x="18056" y="178529"/>
                </a:cubicBezTo>
                <a:lnTo>
                  <a:pt x="18056" y="309381"/>
                </a:lnTo>
                <a:cubicBezTo>
                  <a:pt x="18056" y="325925"/>
                  <a:pt x="31337" y="339311"/>
                  <a:pt x="47752" y="339311"/>
                </a:cubicBezTo>
                <a:lnTo>
                  <a:pt x="130571" y="339311"/>
                </a:lnTo>
                <a:cubicBezTo>
                  <a:pt x="146986" y="339311"/>
                  <a:pt x="160267" y="325925"/>
                  <a:pt x="160267" y="309381"/>
                </a:cubicBezTo>
                <a:lnTo>
                  <a:pt x="160267" y="178529"/>
                </a:lnTo>
                <a:cubicBezTo>
                  <a:pt x="160267" y="148900"/>
                  <a:pt x="142210" y="123331"/>
                  <a:pt x="116693" y="112502"/>
                </a:cubicBezTo>
                <a:lnTo>
                  <a:pt x="116693" y="67983"/>
                </a:lnTo>
                <a:lnTo>
                  <a:pt x="130123" y="64974"/>
                </a:lnTo>
                <a:lnTo>
                  <a:pt x="130123" y="55499"/>
                </a:lnTo>
                <a:cubicBezTo>
                  <a:pt x="164743" y="57304"/>
                  <a:pt x="192350" y="83324"/>
                  <a:pt x="192350" y="115209"/>
                </a:cubicBezTo>
                <a:lnTo>
                  <a:pt x="192350" y="179883"/>
                </a:lnTo>
                <a:lnTo>
                  <a:pt x="182352" y="179883"/>
                </a:lnTo>
                <a:close/>
                <a:moveTo>
                  <a:pt x="145344" y="178379"/>
                </a:moveTo>
                <a:lnTo>
                  <a:pt x="145344" y="309230"/>
                </a:lnTo>
                <a:cubicBezTo>
                  <a:pt x="145344" y="317352"/>
                  <a:pt x="138778" y="324120"/>
                  <a:pt x="130571" y="324120"/>
                </a:cubicBezTo>
                <a:lnTo>
                  <a:pt x="47752" y="324120"/>
                </a:lnTo>
                <a:cubicBezTo>
                  <a:pt x="39694" y="324120"/>
                  <a:pt x="32979" y="317503"/>
                  <a:pt x="32979" y="309230"/>
                </a:cubicBezTo>
                <a:lnTo>
                  <a:pt x="32979" y="178379"/>
                </a:lnTo>
                <a:cubicBezTo>
                  <a:pt x="32979" y="147245"/>
                  <a:pt x="58197" y="121827"/>
                  <a:pt x="89087" y="121827"/>
                </a:cubicBezTo>
                <a:cubicBezTo>
                  <a:pt x="119976" y="121827"/>
                  <a:pt x="145195" y="147245"/>
                  <a:pt x="145195" y="178379"/>
                </a:cubicBezTo>
                <a:close/>
                <a:moveTo>
                  <a:pt x="101771" y="108140"/>
                </a:moveTo>
                <a:cubicBezTo>
                  <a:pt x="97742" y="107388"/>
                  <a:pt x="93563" y="106787"/>
                  <a:pt x="89236" y="106787"/>
                </a:cubicBezTo>
                <a:cubicBezTo>
                  <a:pt x="84908" y="106787"/>
                  <a:pt x="80730" y="107388"/>
                  <a:pt x="76701" y="108140"/>
                </a:cubicBezTo>
                <a:lnTo>
                  <a:pt x="76701" y="76706"/>
                </a:lnTo>
                <a:lnTo>
                  <a:pt x="101771" y="71141"/>
                </a:lnTo>
                <a:lnTo>
                  <a:pt x="101771" y="108140"/>
                </a:lnTo>
                <a:close/>
                <a:moveTo>
                  <a:pt x="191007" y="240797"/>
                </a:moveTo>
                <a:lnTo>
                  <a:pt x="195782" y="194773"/>
                </a:lnTo>
                <a:lnTo>
                  <a:pt x="206228" y="194773"/>
                </a:lnTo>
                <a:lnTo>
                  <a:pt x="210854" y="240797"/>
                </a:lnTo>
                <a:lnTo>
                  <a:pt x="191007" y="240797"/>
                </a:ln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471" name="Google Shape;471;p42"/>
          <p:cNvSpPr/>
          <p:nvPr/>
        </p:nvSpPr>
        <p:spPr>
          <a:xfrm>
            <a:off x="8317641" y="3247097"/>
            <a:ext cx="191249" cy="195622"/>
          </a:xfrm>
          <a:custGeom>
            <a:rect b="b" l="l" r="r" t="t"/>
            <a:pathLst>
              <a:path extrusionOk="0" h="312995" w="305998">
                <a:moveTo>
                  <a:pt x="152999" y="154936"/>
                </a:moveTo>
                <a:cubicBezTo>
                  <a:pt x="149646" y="154936"/>
                  <a:pt x="146726" y="153692"/>
                  <a:pt x="144237" y="151203"/>
                </a:cubicBezTo>
                <a:cubicBezTo>
                  <a:pt x="141749" y="148715"/>
                  <a:pt x="140504" y="145794"/>
                  <a:pt x="140504" y="142441"/>
                </a:cubicBezTo>
                <a:cubicBezTo>
                  <a:pt x="140504" y="139088"/>
                  <a:pt x="141749" y="136168"/>
                  <a:pt x="144237" y="133679"/>
                </a:cubicBezTo>
                <a:cubicBezTo>
                  <a:pt x="146726" y="131191"/>
                  <a:pt x="149646" y="129946"/>
                  <a:pt x="152999" y="129946"/>
                </a:cubicBezTo>
                <a:cubicBezTo>
                  <a:pt x="156352" y="129946"/>
                  <a:pt x="159273" y="131191"/>
                  <a:pt x="161761" y="133679"/>
                </a:cubicBezTo>
                <a:cubicBezTo>
                  <a:pt x="164250" y="136168"/>
                  <a:pt x="165494" y="139088"/>
                  <a:pt x="165494" y="142441"/>
                </a:cubicBezTo>
                <a:cubicBezTo>
                  <a:pt x="165494" y="145794"/>
                  <a:pt x="164250" y="148715"/>
                  <a:pt x="161761" y="151203"/>
                </a:cubicBezTo>
                <a:cubicBezTo>
                  <a:pt x="159273" y="153692"/>
                  <a:pt x="156352" y="154936"/>
                  <a:pt x="152999" y="154936"/>
                </a:cubicBezTo>
                <a:close/>
                <a:moveTo>
                  <a:pt x="152999" y="89963"/>
                </a:moveTo>
                <a:cubicBezTo>
                  <a:pt x="149646" y="89963"/>
                  <a:pt x="146726" y="88718"/>
                  <a:pt x="144237" y="86230"/>
                </a:cubicBezTo>
                <a:cubicBezTo>
                  <a:pt x="141749" y="83741"/>
                  <a:pt x="140504" y="80821"/>
                  <a:pt x="140504" y="77468"/>
                </a:cubicBezTo>
                <a:cubicBezTo>
                  <a:pt x="140504" y="74115"/>
                  <a:pt x="141749" y="71194"/>
                  <a:pt x="144237" y="68706"/>
                </a:cubicBezTo>
                <a:cubicBezTo>
                  <a:pt x="146726" y="66217"/>
                  <a:pt x="149646" y="64973"/>
                  <a:pt x="152999" y="64973"/>
                </a:cubicBezTo>
                <a:cubicBezTo>
                  <a:pt x="156352" y="64973"/>
                  <a:pt x="159273" y="66217"/>
                  <a:pt x="161761" y="68706"/>
                </a:cubicBezTo>
                <a:cubicBezTo>
                  <a:pt x="164250" y="71194"/>
                  <a:pt x="165494" y="74115"/>
                  <a:pt x="165494" y="77468"/>
                </a:cubicBezTo>
                <a:cubicBezTo>
                  <a:pt x="165494" y="80821"/>
                  <a:pt x="164250" y="83741"/>
                  <a:pt x="161761" y="86230"/>
                </a:cubicBezTo>
                <a:cubicBezTo>
                  <a:pt x="159273" y="88718"/>
                  <a:pt x="156352" y="89963"/>
                  <a:pt x="152999" y="89963"/>
                </a:cubicBezTo>
                <a:close/>
                <a:moveTo>
                  <a:pt x="152999" y="24989"/>
                </a:moveTo>
                <a:cubicBezTo>
                  <a:pt x="149646" y="24989"/>
                  <a:pt x="146726" y="23745"/>
                  <a:pt x="144237" y="21257"/>
                </a:cubicBezTo>
                <a:cubicBezTo>
                  <a:pt x="141749" y="18768"/>
                  <a:pt x="140504" y="15848"/>
                  <a:pt x="140504" y="12495"/>
                </a:cubicBezTo>
                <a:cubicBezTo>
                  <a:pt x="140504" y="9142"/>
                  <a:pt x="141749" y="6221"/>
                  <a:pt x="144237" y="3733"/>
                </a:cubicBezTo>
                <a:cubicBezTo>
                  <a:pt x="146726" y="1244"/>
                  <a:pt x="149646" y="0"/>
                  <a:pt x="152999" y="0"/>
                </a:cubicBezTo>
                <a:cubicBezTo>
                  <a:pt x="156352" y="0"/>
                  <a:pt x="159273" y="1244"/>
                  <a:pt x="161761" y="3733"/>
                </a:cubicBezTo>
                <a:cubicBezTo>
                  <a:pt x="164250" y="6221"/>
                  <a:pt x="165494" y="9142"/>
                  <a:pt x="165494" y="12495"/>
                </a:cubicBezTo>
                <a:cubicBezTo>
                  <a:pt x="165494" y="15848"/>
                  <a:pt x="164250" y="18768"/>
                  <a:pt x="161761" y="21257"/>
                </a:cubicBezTo>
                <a:cubicBezTo>
                  <a:pt x="159273" y="23745"/>
                  <a:pt x="156352" y="24989"/>
                  <a:pt x="152999" y="24989"/>
                </a:cubicBezTo>
                <a:close/>
                <a:moveTo>
                  <a:pt x="201729" y="187422"/>
                </a:moveTo>
                <a:cubicBezTo>
                  <a:pt x="198376" y="187422"/>
                  <a:pt x="195456" y="186178"/>
                  <a:pt x="192967" y="183690"/>
                </a:cubicBezTo>
                <a:cubicBezTo>
                  <a:pt x="190479" y="181201"/>
                  <a:pt x="189234" y="178281"/>
                  <a:pt x="189234" y="174928"/>
                </a:cubicBezTo>
                <a:cubicBezTo>
                  <a:pt x="189234" y="171575"/>
                  <a:pt x="190479" y="168654"/>
                  <a:pt x="192967" y="166166"/>
                </a:cubicBezTo>
                <a:cubicBezTo>
                  <a:pt x="195456" y="163677"/>
                  <a:pt x="198376" y="162433"/>
                  <a:pt x="201729" y="162433"/>
                </a:cubicBezTo>
                <a:cubicBezTo>
                  <a:pt x="205082" y="162433"/>
                  <a:pt x="208003" y="163677"/>
                  <a:pt x="210491" y="166166"/>
                </a:cubicBezTo>
                <a:cubicBezTo>
                  <a:pt x="212980" y="168654"/>
                  <a:pt x="214224" y="171575"/>
                  <a:pt x="214224" y="174928"/>
                </a:cubicBezTo>
                <a:cubicBezTo>
                  <a:pt x="214224" y="178281"/>
                  <a:pt x="212980" y="181201"/>
                  <a:pt x="210491" y="183690"/>
                </a:cubicBezTo>
                <a:cubicBezTo>
                  <a:pt x="208003" y="186178"/>
                  <a:pt x="205082" y="187422"/>
                  <a:pt x="201729" y="187422"/>
                </a:cubicBezTo>
                <a:close/>
                <a:moveTo>
                  <a:pt x="247616" y="141129"/>
                </a:moveTo>
                <a:cubicBezTo>
                  <a:pt x="244263" y="141129"/>
                  <a:pt x="241343" y="139885"/>
                  <a:pt x="238854" y="137396"/>
                </a:cubicBezTo>
                <a:cubicBezTo>
                  <a:pt x="236366" y="134908"/>
                  <a:pt x="235122" y="131987"/>
                  <a:pt x="235122" y="128634"/>
                </a:cubicBezTo>
                <a:cubicBezTo>
                  <a:pt x="235122" y="125281"/>
                  <a:pt x="236366" y="122361"/>
                  <a:pt x="238854" y="119872"/>
                </a:cubicBezTo>
                <a:cubicBezTo>
                  <a:pt x="241343" y="117384"/>
                  <a:pt x="244263" y="116140"/>
                  <a:pt x="247616" y="116140"/>
                </a:cubicBezTo>
                <a:cubicBezTo>
                  <a:pt x="250969" y="116140"/>
                  <a:pt x="253890" y="117384"/>
                  <a:pt x="256378" y="119872"/>
                </a:cubicBezTo>
                <a:cubicBezTo>
                  <a:pt x="258867" y="122361"/>
                  <a:pt x="260111" y="125281"/>
                  <a:pt x="260111" y="128634"/>
                </a:cubicBezTo>
                <a:cubicBezTo>
                  <a:pt x="260111" y="131987"/>
                  <a:pt x="258867" y="134908"/>
                  <a:pt x="256378" y="137396"/>
                </a:cubicBezTo>
                <a:cubicBezTo>
                  <a:pt x="253890" y="139885"/>
                  <a:pt x="250969" y="141129"/>
                  <a:pt x="247616" y="141129"/>
                </a:cubicBezTo>
                <a:close/>
                <a:moveTo>
                  <a:pt x="293504" y="95648"/>
                </a:moveTo>
                <a:cubicBezTo>
                  <a:pt x="290151" y="95648"/>
                  <a:pt x="287230" y="94404"/>
                  <a:pt x="284742" y="91915"/>
                </a:cubicBezTo>
                <a:cubicBezTo>
                  <a:pt x="282253" y="89427"/>
                  <a:pt x="281009" y="86506"/>
                  <a:pt x="281009" y="83153"/>
                </a:cubicBezTo>
                <a:cubicBezTo>
                  <a:pt x="281009" y="79800"/>
                  <a:pt x="282253" y="76880"/>
                  <a:pt x="284742" y="74391"/>
                </a:cubicBezTo>
                <a:cubicBezTo>
                  <a:pt x="287230" y="71903"/>
                  <a:pt x="290151" y="70658"/>
                  <a:pt x="293504" y="70658"/>
                </a:cubicBezTo>
                <a:cubicBezTo>
                  <a:pt x="296857" y="70658"/>
                  <a:pt x="299777" y="71903"/>
                  <a:pt x="302266" y="74391"/>
                </a:cubicBezTo>
                <a:cubicBezTo>
                  <a:pt x="304754" y="76880"/>
                  <a:pt x="305998" y="79800"/>
                  <a:pt x="305998" y="83153"/>
                </a:cubicBezTo>
                <a:cubicBezTo>
                  <a:pt x="305998" y="86506"/>
                  <a:pt x="304754" y="89427"/>
                  <a:pt x="302266" y="91915"/>
                </a:cubicBezTo>
                <a:cubicBezTo>
                  <a:pt x="299777" y="94404"/>
                  <a:pt x="296857" y="95648"/>
                  <a:pt x="293504" y="95648"/>
                </a:cubicBezTo>
                <a:close/>
                <a:moveTo>
                  <a:pt x="104269" y="187422"/>
                </a:moveTo>
                <a:cubicBezTo>
                  <a:pt x="100916" y="187422"/>
                  <a:pt x="97996" y="186178"/>
                  <a:pt x="95507" y="183690"/>
                </a:cubicBezTo>
                <a:cubicBezTo>
                  <a:pt x="93019" y="181201"/>
                  <a:pt x="91775" y="178281"/>
                  <a:pt x="91775" y="174928"/>
                </a:cubicBezTo>
                <a:cubicBezTo>
                  <a:pt x="91775" y="171575"/>
                  <a:pt x="93019" y="168654"/>
                  <a:pt x="95507" y="166166"/>
                </a:cubicBezTo>
                <a:cubicBezTo>
                  <a:pt x="97996" y="163677"/>
                  <a:pt x="100916" y="162433"/>
                  <a:pt x="104269" y="162433"/>
                </a:cubicBezTo>
                <a:cubicBezTo>
                  <a:pt x="107622" y="162433"/>
                  <a:pt x="110543" y="163677"/>
                  <a:pt x="113031" y="166166"/>
                </a:cubicBezTo>
                <a:cubicBezTo>
                  <a:pt x="115520" y="168654"/>
                  <a:pt x="116764" y="171575"/>
                  <a:pt x="116764" y="174928"/>
                </a:cubicBezTo>
                <a:cubicBezTo>
                  <a:pt x="116764" y="178281"/>
                  <a:pt x="115520" y="181201"/>
                  <a:pt x="113031" y="183690"/>
                </a:cubicBezTo>
                <a:cubicBezTo>
                  <a:pt x="110543" y="186178"/>
                  <a:pt x="107622" y="187422"/>
                  <a:pt x="104269" y="187422"/>
                </a:cubicBezTo>
                <a:close/>
                <a:moveTo>
                  <a:pt x="58382" y="141129"/>
                </a:moveTo>
                <a:cubicBezTo>
                  <a:pt x="55029" y="141129"/>
                  <a:pt x="52108" y="139885"/>
                  <a:pt x="49620" y="137396"/>
                </a:cubicBezTo>
                <a:cubicBezTo>
                  <a:pt x="47132" y="134908"/>
                  <a:pt x="45887" y="131987"/>
                  <a:pt x="45887" y="128634"/>
                </a:cubicBezTo>
                <a:cubicBezTo>
                  <a:pt x="45887" y="125281"/>
                  <a:pt x="47132" y="122361"/>
                  <a:pt x="49620" y="119872"/>
                </a:cubicBezTo>
                <a:cubicBezTo>
                  <a:pt x="52108" y="117384"/>
                  <a:pt x="55029" y="116140"/>
                  <a:pt x="58382" y="116140"/>
                </a:cubicBezTo>
                <a:cubicBezTo>
                  <a:pt x="61735" y="116140"/>
                  <a:pt x="64656" y="117384"/>
                  <a:pt x="67144" y="119872"/>
                </a:cubicBezTo>
                <a:cubicBezTo>
                  <a:pt x="69633" y="122361"/>
                  <a:pt x="70877" y="125281"/>
                  <a:pt x="70877" y="128634"/>
                </a:cubicBezTo>
                <a:cubicBezTo>
                  <a:pt x="70877" y="131987"/>
                  <a:pt x="69633" y="134908"/>
                  <a:pt x="67144" y="137396"/>
                </a:cubicBezTo>
                <a:cubicBezTo>
                  <a:pt x="64656" y="139885"/>
                  <a:pt x="61735" y="141129"/>
                  <a:pt x="58382" y="141129"/>
                </a:cubicBezTo>
                <a:close/>
                <a:moveTo>
                  <a:pt x="12495" y="95648"/>
                </a:moveTo>
                <a:cubicBezTo>
                  <a:pt x="9142" y="95648"/>
                  <a:pt x="6221" y="94404"/>
                  <a:pt x="3733" y="91915"/>
                </a:cubicBezTo>
                <a:cubicBezTo>
                  <a:pt x="1244" y="89427"/>
                  <a:pt x="0" y="86506"/>
                  <a:pt x="0" y="83153"/>
                </a:cubicBezTo>
                <a:cubicBezTo>
                  <a:pt x="0" y="79800"/>
                  <a:pt x="1244" y="76880"/>
                  <a:pt x="3733" y="74391"/>
                </a:cubicBezTo>
                <a:cubicBezTo>
                  <a:pt x="6221" y="71903"/>
                  <a:pt x="9142" y="70658"/>
                  <a:pt x="12495" y="70658"/>
                </a:cubicBezTo>
                <a:cubicBezTo>
                  <a:pt x="15848" y="70658"/>
                  <a:pt x="18768" y="71903"/>
                  <a:pt x="21257" y="74391"/>
                </a:cubicBezTo>
                <a:cubicBezTo>
                  <a:pt x="23745" y="76880"/>
                  <a:pt x="24989" y="79800"/>
                  <a:pt x="24989" y="83153"/>
                </a:cubicBezTo>
                <a:cubicBezTo>
                  <a:pt x="24989" y="86506"/>
                  <a:pt x="23745" y="89427"/>
                  <a:pt x="21257" y="91915"/>
                </a:cubicBezTo>
                <a:cubicBezTo>
                  <a:pt x="18768" y="94404"/>
                  <a:pt x="15848" y="95648"/>
                  <a:pt x="12495" y="95648"/>
                </a:cubicBezTo>
                <a:close/>
                <a:moveTo>
                  <a:pt x="144878" y="312996"/>
                </a:moveTo>
                <a:lnTo>
                  <a:pt x="144878" y="248022"/>
                </a:lnTo>
                <a:lnTo>
                  <a:pt x="79904" y="248022"/>
                </a:lnTo>
                <a:lnTo>
                  <a:pt x="79904" y="231779"/>
                </a:lnTo>
                <a:lnTo>
                  <a:pt x="226094" y="231779"/>
                </a:lnTo>
                <a:lnTo>
                  <a:pt x="226094" y="248022"/>
                </a:lnTo>
                <a:lnTo>
                  <a:pt x="161121" y="248022"/>
                </a:lnTo>
                <a:lnTo>
                  <a:pt x="161121" y="312996"/>
                </a:lnTo>
                <a:lnTo>
                  <a:pt x="144878" y="312996"/>
                </a:ln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472" name="Google Shape;472;p42"/>
          <p:cNvSpPr/>
          <p:nvPr/>
        </p:nvSpPr>
        <p:spPr>
          <a:xfrm>
            <a:off x="5456841" y="683547"/>
            <a:ext cx="163325" cy="281964"/>
          </a:xfrm>
          <a:custGeom>
            <a:rect b="b" l="l" r="r" t="t"/>
            <a:pathLst>
              <a:path extrusionOk="0" h="2451859" w="1420218">
                <a:moveTo>
                  <a:pt x="1213307" y="2100536"/>
                </a:moveTo>
                <a:lnTo>
                  <a:pt x="1195385" y="1835190"/>
                </a:lnTo>
                <a:lnTo>
                  <a:pt x="1314487" y="1487476"/>
                </a:lnTo>
                <a:cubicBezTo>
                  <a:pt x="1323022" y="1462680"/>
                  <a:pt x="1309841" y="1435604"/>
                  <a:pt x="1284996" y="1427148"/>
                </a:cubicBezTo>
                <a:cubicBezTo>
                  <a:pt x="1260246" y="1418598"/>
                  <a:pt x="1233221" y="1431803"/>
                  <a:pt x="1224781" y="1456694"/>
                </a:cubicBezTo>
                <a:lnTo>
                  <a:pt x="1099420" y="1822459"/>
                </a:lnTo>
                <a:lnTo>
                  <a:pt x="1118196" y="2100536"/>
                </a:lnTo>
                <a:lnTo>
                  <a:pt x="320893" y="2100536"/>
                </a:lnTo>
                <a:lnTo>
                  <a:pt x="340048" y="1815904"/>
                </a:lnTo>
                <a:lnTo>
                  <a:pt x="94542" y="1447004"/>
                </a:lnTo>
                <a:lnTo>
                  <a:pt x="94542" y="882206"/>
                </a:lnTo>
                <a:lnTo>
                  <a:pt x="169360" y="882206"/>
                </a:lnTo>
                <a:cubicBezTo>
                  <a:pt x="210610" y="882206"/>
                  <a:pt x="244179" y="915837"/>
                  <a:pt x="244179" y="957164"/>
                </a:cubicBezTo>
                <a:lnTo>
                  <a:pt x="244179" y="1307348"/>
                </a:lnTo>
                <a:cubicBezTo>
                  <a:pt x="244179" y="1333570"/>
                  <a:pt x="265420" y="1354850"/>
                  <a:pt x="291592" y="1354850"/>
                </a:cubicBezTo>
                <a:cubicBezTo>
                  <a:pt x="317764" y="1354850"/>
                  <a:pt x="339005" y="1333570"/>
                  <a:pt x="339005" y="1307348"/>
                </a:cubicBezTo>
                <a:lnTo>
                  <a:pt x="339005" y="1035542"/>
                </a:lnTo>
                <a:cubicBezTo>
                  <a:pt x="340048" y="1031647"/>
                  <a:pt x="340807" y="1027657"/>
                  <a:pt x="340807" y="1023382"/>
                </a:cubicBezTo>
                <a:lnTo>
                  <a:pt x="340807" y="313323"/>
                </a:lnTo>
                <a:cubicBezTo>
                  <a:pt x="340807" y="271996"/>
                  <a:pt x="374376" y="238365"/>
                  <a:pt x="415625" y="238365"/>
                </a:cubicBezTo>
                <a:cubicBezTo>
                  <a:pt x="453177" y="238365"/>
                  <a:pt x="484280" y="266296"/>
                  <a:pt x="489590" y="302492"/>
                </a:cubicBezTo>
                <a:lnTo>
                  <a:pt x="489590" y="1023572"/>
                </a:lnTo>
                <a:cubicBezTo>
                  <a:pt x="489590" y="1049793"/>
                  <a:pt x="510831" y="1071074"/>
                  <a:pt x="537003" y="1071074"/>
                </a:cubicBezTo>
                <a:cubicBezTo>
                  <a:pt x="537193" y="1071074"/>
                  <a:pt x="537288" y="1071074"/>
                  <a:pt x="537478" y="1071074"/>
                </a:cubicBezTo>
                <a:cubicBezTo>
                  <a:pt x="537667" y="1071074"/>
                  <a:pt x="537762" y="1071074"/>
                  <a:pt x="537952" y="1071074"/>
                </a:cubicBezTo>
                <a:cubicBezTo>
                  <a:pt x="564124" y="1071074"/>
                  <a:pt x="585365" y="1049793"/>
                  <a:pt x="585365" y="1023572"/>
                </a:cubicBezTo>
                <a:lnTo>
                  <a:pt x="585365" y="313323"/>
                </a:lnTo>
                <a:cubicBezTo>
                  <a:pt x="585365" y="307433"/>
                  <a:pt x="585081" y="301637"/>
                  <a:pt x="584512" y="295937"/>
                </a:cubicBezTo>
                <a:lnTo>
                  <a:pt x="584512" y="169867"/>
                </a:lnTo>
                <a:cubicBezTo>
                  <a:pt x="584512" y="128540"/>
                  <a:pt x="618080" y="94909"/>
                  <a:pt x="659330" y="94909"/>
                </a:cubicBezTo>
                <a:cubicBezTo>
                  <a:pt x="700579" y="94909"/>
                  <a:pt x="734148" y="128540"/>
                  <a:pt x="734148" y="169867"/>
                </a:cubicBezTo>
                <a:lnTo>
                  <a:pt x="734148" y="295937"/>
                </a:lnTo>
                <a:cubicBezTo>
                  <a:pt x="733579" y="301637"/>
                  <a:pt x="733295" y="307433"/>
                  <a:pt x="733295" y="313323"/>
                </a:cubicBezTo>
                <a:lnTo>
                  <a:pt x="733295" y="1023477"/>
                </a:lnTo>
                <a:cubicBezTo>
                  <a:pt x="733295" y="1049698"/>
                  <a:pt x="754536" y="1070979"/>
                  <a:pt x="780708" y="1070979"/>
                </a:cubicBezTo>
                <a:cubicBezTo>
                  <a:pt x="780898" y="1070979"/>
                  <a:pt x="780992" y="1070979"/>
                  <a:pt x="781182" y="1070979"/>
                </a:cubicBezTo>
                <a:cubicBezTo>
                  <a:pt x="781372" y="1070979"/>
                  <a:pt x="781467" y="1070979"/>
                  <a:pt x="781656" y="1070979"/>
                </a:cubicBezTo>
                <a:cubicBezTo>
                  <a:pt x="807828" y="1070979"/>
                  <a:pt x="829070" y="1049698"/>
                  <a:pt x="829070" y="1023477"/>
                </a:cubicBezTo>
                <a:lnTo>
                  <a:pt x="829070" y="302397"/>
                </a:lnTo>
                <a:cubicBezTo>
                  <a:pt x="834380" y="266201"/>
                  <a:pt x="865483" y="238365"/>
                  <a:pt x="903034" y="238365"/>
                </a:cubicBezTo>
                <a:cubicBezTo>
                  <a:pt x="944284" y="238365"/>
                  <a:pt x="977853" y="271996"/>
                  <a:pt x="977853" y="313323"/>
                </a:cubicBezTo>
                <a:lnTo>
                  <a:pt x="977853" y="1023477"/>
                </a:lnTo>
                <a:cubicBezTo>
                  <a:pt x="977853" y="1049698"/>
                  <a:pt x="999094" y="1070979"/>
                  <a:pt x="1025266" y="1070979"/>
                </a:cubicBezTo>
                <a:cubicBezTo>
                  <a:pt x="1051438" y="1070979"/>
                  <a:pt x="1072679" y="1049698"/>
                  <a:pt x="1072679" y="1023477"/>
                </a:cubicBezTo>
                <a:lnTo>
                  <a:pt x="1072679" y="558243"/>
                </a:lnTo>
                <a:cubicBezTo>
                  <a:pt x="1072679" y="538197"/>
                  <a:pt x="1080360" y="519576"/>
                  <a:pt x="1094395" y="505991"/>
                </a:cubicBezTo>
                <a:lnTo>
                  <a:pt x="1095343" y="505041"/>
                </a:lnTo>
                <a:cubicBezTo>
                  <a:pt x="1108998" y="490980"/>
                  <a:pt x="1127489" y="483285"/>
                  <a:pt x="1147592" y="483285"/>
                </a:cubicBezTo>
                <a:cubicBezTo>
                  <a:pt x="1188842" y="483285"/>
                  <a:pt x="1222411" y="516916"/>
                  <a:pt x="1222411" y="558243"/>
                </a:cubicBezTo>
                <a:lnTo>
                  <a:pt x="1222411" y="1269727"/>
                </a:lnTo>
                <a:cubicBezTo>
                  <a:pt x="1222411" y="1295948"/>
                  <a:pt x="1243652" y="1317229"/>
                  <a:pt x="1269824" y="1317229"/>
                </a:cubicBezTo>
                <a:cubicBezTo>
                  <a:pt x="1295996" y="1317229"/>
                  <a:pt x="1317237" y="1295948"/>
                  <a:pt x="1317237" y="1269727"/>
                </a:cubicBezTo>
                <a:lnTo>
                  <a:pt x="1317237" y="558243"/>
                </a:lnTo>
                <a:cubicBezTo>
                  <a:pt x="1317237" y="464474"/>
                  <a:pt x="1241091" y="388281"/>
                  <a:pt x="1147592" y="388281"/>
                </a:cubicBezTo>
                <a:cubicBezTo>
                  <a:pt x="1121041" y="388281"/>
                  <a:pt x="1095627" y="394456"/>
                  <a:pt x="1072774" y="405857"/>
                </a:cubicBezTo>
                <a:lnTo>
                  <a:pt x="1072774" y="313323"/>
                </a:lnTo>
                <a:cubicBezTo>
                  <a:pt x="1072774" y="219554"/>
                  <a:pt x="996628" y="143361"/>
                  <a:pt x="903129" y="143361"/>
                </a:cubicBezTo>
                <a:cubicBezTo>
                  <a:pt x="876388" y="143361"/>
                  <a:pt x="851259" y="149726"/>
                  <a:pt x="828690" y="160842"/>
                </a:cubicBezTo>
                <a:cubicBezTo>
                  <a:pt x="823949" y="71348"/>
                  <a:pt x="749984" y="0"/>
                  <a:pt x="659519" y="0"/>
                </a:cubicBezTo>
                <a:cubicBezTo>
                  <a:pt x="569055" y="0"/>
                  <a:pt x="495090" y="71443"/>
                  <a:pt x="490349" y="160842"/>
                </a:cubicBezTo>
                <a:cubicBezTo>
                  <a:pt x="467875" y="149821"/>
                  <a:pt x="442651" y="143361"/>
                  <a:pt x="415910" y="143361"/>
                </a:cubicBezTo>
                <a:cubicBezTo>
                  <a:pt x="322316" y="143361"/>
                  <a:pt x="246265" y="219649"/>
                  <a:pt x="246265" y="313323"/>
                </a:cubicBezTo>
                <a:lnTo>
                  <a:pt x="246265" y="805728"/>
                </a:lnTo>
                <a:cubicBezTo>
                  <a:pt x="223222" y="793947"/>
                  <a:pt x="197239" y="787202"/>
                  <a:pt x="169645" y="787202"/>
                </a:cubicBezTo>
                <a:lnTo>
                  <a:pt x="89042" y="787202"/>
                </a:lnTo>
                <a:cubicBezTo>
                  <a:pt x="39922" y="787202"/>
                  <a:pt x="0" y="827199"/>
                  <a:pt x="0" y="876411"/>
                </a:cubicBezTo>
                <a:lnTo>
                  <a:pt x="0" y="1475790"/>
                </a:lnTo>
                <a:lnTo>
                  <a:pt x="243515" y="1841745"/>
                </a:lnTo>
                <a:lnTo>
                  <a:pt x="226067" y="2100631"/>
                </a:lnTo>
                <a:lnTo>
                  <a:pt x="27500" y="2100631"/>
                </a:lnTo>
                <a:lnTo>
                  <a:pt x="27500" y="2451860"/>
                </a:lnTo>
                <a:lnTo>
                  <a:pt x="1420219" y="2451860"/>
                </a:lnTo>
                <a:lnTo>
                  <a:pt x="1420219" y="2100631"/>
                </a:lnTo>
                <a:lnTo>
                  <a:pt x="1213212" y="2100631"/>
                </a:lnTo>
                <a:close/>
                <a:moveTo>
                  <a:pt x="1325487" y="2356761"/>
                </a:moveTo>
                <a:lnTo>
                  <a:pt x="122326" y="2356761"/>
                </a:lnTo>
                <a:lnTo>
                  <a:pt x="122326" y="2195540"/>
                </a:lnTo>
                <a:lnTo>
                  <a:pt x="1325392" y="2195540"/>
                </a:lnTo>
                <a:lnTo>
                  <a:pt x="1325392" y="2356761"/>
                </a:ln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473" name="Google Shape;473;p42"/>
          <p:cNvSpPr/>
          <p:nvPr/>
        </p:nvSpPr>
        <p:spPr>
          <a:xfrm>
            <a:off x="8286966" y="1871281"/>
            <a:ext cx="199705" cy="280483"/>
          </a:xfrm>
          <a:custGeom>
            <a:rect b="b" l="l" r="r" t="t"/>
            <a:pathLst>
              <a:path extrusionOk="0" h="2671271" w="1901951">
                <a:moveTo>
                  <a:pt x="1901666" y="848125"/>
                </a:moveTo>
                <a:lnTo>
                  <a:pt x="1901666" y="1658475"/>
                </a:lnTo>
                <a:cubicBezTo>
                  <a:pt x="1901666" y="1684671"/>
                  <a:pt x="1880330" y="1705931"/>
                  <a:pt x="1854041" y="1705931"/>
                </a:cubicBezTo>
                <a:cubicBezTo>
                  <a:pt x="1827752" y="1705931"/>
                  <a:pt x="1806416" y="1684671"/>
                  <a:pt x="1806416" y="1658475"/>
                </a:cubicBezTo>
                <a:lnTo>
                  <a:pt x="1806416" y="848125"/>
                </a:lnTo>
                <a:cubicBezTo>
                  <a:pt x="1806416" y="797348"/>
                  <a:pt x="1764983" y="756061"/>
                  <a:pt x="1714024" y="756061"/>
                </a:cubicBezTo>
                <a:cubicBezTo>
                  <a:pt x="1689259" y="756061"/>
                  <a:pt x="1666304" y="765552"/>
                  <a:pt x="1649444" y="782826"/>
                </a:cubicBezTo>
                <a:lnTo>
                  <a:pt x="1648492" y="783775"/>
                </a:lnTo>
                <a:cubicBezTo>
                  <a:pt x="1631156" y="800575"/>
                  <a:pt x="1621631" y="823448"/>
                  <a:pt x="1621631" y="848125"/>
                </a:cubicBezTo>
                <a:lnTo>
                  <a:pt x="1621631" y="1378013"/>
                </a:lnTo>
                <a:cubicBezTo>
                  <a:pt x="1621631" y="1404209"/>
                  <a:pt x="1600295" y="1425469"/>
                  <a:pt x="1574006" y="1425469"/>
                </a:cubicBezTo>
                <a:cubicBezTo>
                  <a:pt x="1547717" y="1425469"/>
                  <a:pt x="1526381" y="1404209"/>
                  <a:pt x="1526381" y="1378013"/>
                </a:cubicBezTo>
                <a:lnTo>
                  <a:pt x="1526381" y="569087"/>
                </a:lnTo>
                <a:cubicBezTo>
                  <a:pt x="1526381" y="518309"/>
                  <a:pt x="1484948" y="477023"/>
                  <a:pt x="1433989" y="477023"/>
                </a:cubicBezTo>
                <a:cubicBezTo>
                  <a:pt x="1387412" y="477023"/>
                  <a:pt x="1348931" y="511570"/>
                  <a:pt x="1342644" y="556179"/>
                </a:cubicBezTo>
                <a:lnTo>
                  <a:pt x="1342644" y="1377918"/>
                </a:lnTo>
                <a:cubicBezTo>
                  <a:pt x="1342644" y="1404114"/>
                  <a:pt x="1321308" y="1425374"/>
                  <a:pt x="1295019" y="1425374"/>
                </a:cubicBezTo>
                <a:cubicBezTo>
                  <a:pt x="1294829" y="1425374"/>
                  <a:pt x="1294733" y="1425374"/>
                  <a:pt x="1294543" y="1425374"/>
                </a:cubicBezTo>
                <a:cubicBezTo>
                  <a:pt x="1294352" y="1425374"/>
                  <a:pt x="1294257" y="1425374"/>
                  <a:pt x="1294067" y="1425374"/>
                </a:cubicBezTo>
                <a:cubicBezTo>
                  <a:pt x="1267778" y="1425374"/>
                  <a:pt x="1246442" y="1404114"/>
                  <a:pt x="1246442" y="1377918"/>
                </a:cubicBezTo>
                <a:lnTo>
                  <a:pt x="1246442" y="569087"/>
                </a:lnTo>
                <a:cubicBezTo>
                  <a:pt x="1246442" y="562538"/>
                  <a:pt x="1246823" y="556084"/>
                  <a:pt x="1247489" y="549725"/>
                </a:cubicBezTo>
                <a:lnTo>
                  <a:pt x="1247489" y="405745"/>
                </a:lnTo>
                <a:cubicBezTo>
                  <a:pt x="1247489" y="354967"/>
                  <a:pt x="1206056" y="313681"/>
                  <a:pt x="1155097" y="313681"/>
                </a:cubicBezTo>
                <a:cubicBezTo>
                  <a:pt x="1104138" y="313681"/>
                  <a:pt x="1062704" y="354967"/>
                  <a:pt x="1062704" y="405745"/>
                </a:cubicBezTo>
                <a:lnTo>
                  <a:pt x="1062704" y="549725"/>
                </a:lnTo>
                <a:cubicBezTo>
                  <a:pt x="1063371" y="556084"/>
                  <a:pt x="1063752" y="562538"/>
                  <a:pt x="1063752" y="569087"/>
                </a:cubicBezTo>
                <a:lnTo>
                  <a:pt x="1063752" y="1377918"/>
                </a:lnTo>
                <a:cubicBezTo>
                  <a:pt x="1063752" y="1404114"/>
                  <a:pt x="1042416" y="1425374"/>
                  <a:pt x="1016127" y="1425374"/>
                </a:cubicBezTo>
                <a:cubicBezTo>
                  <a:pt x="1015937" y="1425374"/>
                  <a:pt x="1015841" y="1425374"/>
                  <a:pt x="1015651" y="1425374"/>
                </a:cubicBezTo>
                <a:cubicBezTo>
                  <a:pt x="1015460" y="1425374"/>
                  <a:pt x="1015365" y="1425374"/>
                  <a:pt x="1015175" y="1425374"/>
                </a:cubicBezTo>
                <a:cubicBezTo>
                  <a:pt x="988886" y="1425374"/>
                  <a:pt x="967550" y="1404114"/>
                  <a:pt x="967550" y="1377918"/>
                </a:cubicBezTo>
                <a:lnTo>
                  <a:pt x="967550" y="556179"/>
                </a:lnTo>
                <a:cubicBezTo>
                  <a:pt x="961263" y="511476"/>
                  <a:pt x="922687" y="477023"/>
                  <a:pt x="876205" y="477023"/>
                </a:cubicBezTo>
                <a:cubicBezTo>
                  <a:pt x="825246" y="477023"/>
                  <a:pt x="783812" y="518309"/>
                  <a:pt x="783812" y="569087"/>
                </a:cubicBezTo>
                <a:lnTo>
                  <a:pt x="783812" y="1377918"/>
                </a:lnTo>
                <a:cubicBezTo>
                  <a:pt x="783812" y="1382474"/>
                  <a:pt x="782955" y="1386745"/>
                  <a:pt x="781812" y="1390826"/>
                </a:cubicBezTo>
                <a:lnTo>
                  <a:pt x="781812" y="1701280"/>
                </a:lnTo>
                <a:cubicBezTo>
                  <a:pt x="781812" y="1727476"/>
                  <a:pt x="760476" y="1748736"/>
                  <a:pt x="734187" y="1748736"/>
                </a:cubicBezTo>
                <a:cubicBezTo>
                  <a:pt x="707898" y="1748736"/>
                  <a:pt x="686562" y="1727476"/>
                  <a:pt x="686562" y="1701280"/>
                </a:cubicBezTo>
                <a:lnTo>
                  <a:pt x="686562" y="1302369"/>
                </a:lnTo>
                <a:cubicBezTo>
                  <a:pt x="686562" y="1251592"/>
                  <a:pt x="645128" y="1210306"/>
                  <a:pt x="594170" y="1210306"/>
                </a:cubicBezTo>
                <a:lnTo>
                  <a:pt x="501777" y="1210306"/>
                </a:lnTo>
                <a:lnTo>
                  <a:pt x="501777" y="1862249"/>
                </a:lnTo>
                <a:cubicBezTo>
                  <a:pt x="501777" y="1862249"/>
                  <a:pt x="782765" y="2282231"/>
                  <a:pt x="782765" y="2282231"/>
                </a:cubicBezTo>
                <a:lnTo>
                  <a:pt x="759428" y="2626948"/>
                </a:lnTo>
                <a:cubicBezTo>
                  <a:pt x="757714" y="2652004"/>
                  <a:pt x="736759" y="2671176"/>
                  <a:pt x="711994" y="2671176"/>
                </a:cubicBezTo>
                <a:cubicBezTo>
                  <a:pt x="710946" y="2671176"/>
                  <a:pt x="709803" y="2671176"/>
                  <a:pt x="708755" y="2671081"/>
                </a:cubicBezTo>
                <a:cubicBezTo>
                  <a:pt x="682562" y="2669278"/>
                  <a:pt x="662654" y="2646689"/>
                  <a:pt x="664464" y="2620494"/>
                </a:cubicBezTo>
                <a:lnTo>
                  <a:pt x="685610" y="2308047"/>
                </a:lnTo>
                <a:lnTo>
                  <a:pt x="406622" y="1891008"/>
                </a:lnTo>
                <a:lnTo>
                  <a:pt x="406622" y="1210400"/>
                </a:lnTo>
                <a:cubicBezTo>
                  <a:pt x="406622" y="1158104"/>
                  <a:pt x="449390" y="1115489"/>
                  <a:pt x="501872" y="1115489"/>
                </a:cubicBezTo>
                <a:lnTo>
                  <a:pt x="594265" y="1115489"/>
                </a:lnTo>
                <a:cubicBezTo>
                  <a:pt x="628745" y="1115489"/>
                  <a:pt x="660845" y="1124981"/>
                  <a:pt x="688658" y="1141115"/>
                </a:cubicBezTo>
                <a:lnTo>
                  <a:pt x="688658" y="569087"/>
                </a:lnTo>
                <a:cubicBezTo>
                  <a:pt x="688658" y="466013"/>
                  <a:pt x="772859" y="382112"/>
                  <a:pt x="876300" y="382112"/>
                </a:cubicBezTo>
                <a:cubicBezTo>
                  <a:pt x="909447" y="382112"/>
                  <a:pt x="940594" y="390844"/>
                  <a:pt x="967645" y="405935"/>
                </a:cubicBezTo>
                <a:lnTo>
                  <a:pt x="967645" y="405745"/>
                </a:lnTo>
                <a:cubicBezTo>
                  <a:pt x="967645" y="302671"/>
                  <a:pt x="1051846" y="218770"/>
                  <a:pt x="1155287" y="218770"/>
                </a:cubicBezTo>
                <a:cubicBezTo>
                  <a:pt x="1258729" y="218770"/>
                  <a:pt x="1342930" y="302671"/>
                  <a:pt x="1342930" y="405745"/>
                </a:cubicBezTo>
                <a:lnTo>
                  <a:pt x="1342930" y="405935"/>
                </a:lnTo>
                <a:cubicBezTo>
                  <a:pt x="1369981" y="390844"/>
                  <a:pt x="1401128" y="382112"/>
                  <a:pt x="1434275" y="382112"/>
                </a:cubicBezTo>
                <a:cubicBezTo>
                  <a:pt x="1537716" y="382112"/>
                  <a:pt x="1621917" y="466013"/>
                  <a:pt x="1621917" y="569087"/>
                </a:cubicBezTo>
                <a:lnTo>
                  <a:pt x="1621917" y="685542"/>
                </a:lnTo>
                <a:cubicBezTo>
                  <a:pt x="1649635" y="669692"/>
                  <a:pt x="1681163" y="661150"/>
                  <a:pt x="1714310" y="661150"/>
                </a:cubicBezTo>
                <a:cubicBezTo>
                  <a:pt x="1817751" y="661150"/>
                  <a:pt x="1901952" y="745052"/>
                  <a:pt x="1901952" y="848125"/>
                </a:cubicBezTo>
                <a:close/>
                <a:moveTo>
                  <a:pt x="1869472" y="1843932"/>
                </a:moveTo>
                <a:cubicBezTo>
                  <a:pt x="1844612" y="1835390"/>
                  <a:pt x="1817465" y="1848582"/>
                  <a:pt x="1808988" y="1873449"/>
                </a:cubicBezTo>
                <a:lnTo>
                  <a:pt x="1665827" y="2288875"/>
                </a:lnTo>
                <a:lnTo>
                  <a:pt x="1688783" y="2627043"/>
                </a:lnTo>
                <a:cubicBezTo>
                  <a:pt x="1690497" y="2652099"/>
                  <a:pt x="1711452" y="2671271"/>
                  <a:pt x="1736217" y="2671271"/>
                </a:cubicBezTo>
                <a:cubicBezTo>
                  <a:pt x="1737265" y="2671271"/>
                  <a:pt x="1738408" y="2671271"/>
                  <a:pt x="1739456" y="2671176"/>
                </a:cubicBezTo>
                <a:cubicBezTo>
                  <a:pt x="1765649" y="2669373"/>
                  <a:pt x="1785557" y="2646784"/>
                  <a:pt x="1783747" y="2620588"/>
                </a:cubicBezTo>
                <a:lnTo>
                  <a:pt x="1762125" y="2301593"/>
                </a:lnTo>
                <a:lnTo>
                  <a:pt x="1898999" y="1904295"/>
                </a:lnTo>
                <a:cubicBezTo>
                  <a:pt x="1907572" y="1879523"/>
                  <a:pt x="1894332" y="1852474"/>
                  <a:pt x="1869377" y="1844026"/>
                </a:cubicBezTo>
                <a:close/>
                <a:moveTo>
                  <a:pt x="286036" y="870619"/>
                </a:moveTo>
                <a:cubicBezTo>
                  <a:pt x="128302" y="870619"/>
                  <a:pt x="0" y="742774"/>
                  <a:pt x="0" y="585601"/>
                </a:cubicBezTo>
                <a:cubicBezTo>
                  <a:pt x="0" y="444468"/>
                  <a:pt x="220885" y="100321"/>
                  <a:pt x="246031" y="61597"/>
                </a:cubicBezTo>
                <a:lnTo>
                  <a:pt x="286036" y="0"/>
                </a:lnTo>
                <a:lnTo>
                  <a:pt x="326041" y="61597"/>
                </a:lnTo>
                <a:cubicBezTo>
                  <a:pt x="351187" y="100416"/>
                  <a:pt x="572072" y="444563"/>
                  <a:pt x="572072" y="585696"/>
                </a:cubicBezTo>
                <a:cubicBezTo>
                  <a:pt x="572072" y="742869"/>
                  <a:pt x="443770" y="870714"/>
                  <a:pt x="286036" y="870714"/>
                </a:cubicBezTo>
                <a:close/>
                <a:moveTo>
                  <a:pt x="476822" y="585601"/>
                </a:moveTo>
                <a:cubicBezTo>
                  <a:pt x="476822" y="512235"/>
                  <a:pt x="372142" y="317193"/>
                  <a:pt x="286036" y="176629"/>
                </a:cubicBezTo>
                <a:cubicBezTo>
                  <a:pt x="199930" y="317193"/>
                  <a:pt x="95250" y="512235"/>
                  <a:pt x="95250" y="585601"/>
                </a:cubicBezTo>
                <a:cubicBezTo>
                  <a:pt x="95250" y="690383"/>
                  <a:pt x="180880" y="775708"/>
                  <a:pt x="286036" y="775708"/>
                </a:cubicBezTo>
                <a:cubicBezTo>
                  <a:pt x="391192" y="775708"/>
                  <a:pt x="476822" y="690383"/>
                  <a:pt x="476822" y="585601"/>
                </a:cubicBez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474" name="Google Shape;474;p42"/>
          <p:cNvSpPr/>
          <p:nvPr/>
        </p:nvSpPr>
        <p:spPr>
          <a:xfrm>
            <a:off x="8304828" y="1278984"/>
            <a:ext cx="173996" cy="239855"/>
          </a:xfrm>
          <a:custGeom>
            <a:rect b="b" l="l" r="r" t="t"/>
            <a:pathLst>
              <a:path extrusionOk="0" h="2665051" w="1933286">
                <a:moveTo>
                  <a:pt x="1844256" y="1120002"/>
                </a:moveTo>
                <a:cubicBezTo>
                  <a:pt x="1822575" y="1060185"/>
                  <a:pt x="1764568" y="1021227"/>
                  <a:pt x="1700380" y="1021894"/>
                </a:cubicBezTo>
                <a:cubicBezTo>
                  <a:pt x="1638569" y="1022942"/>
                  <a:pt x="1586553" y="1061042"/>
                  <a:pt x="1567819" y="1118954"/>
                </a:cubicBezTo>
                <a:cubicBezTo>
                  <a:pt x="1566203" y="1123907"/>
                  <a:pt x="1564586" y="1128765"/>
                  <a:pt x="1562874" y="1133527"/>
                </a:cubicBezTo>
                <a:cubicBezTo>
                  <a:pt x="1527975" y="1230968"/>
                  <a:pt x="1433737" y="1272021"/>
                  <a:pt x="1362797" y="1255542"/>
                </a:cubicBezTo>
                <a:cubicBezTo>
                  <a:pt x="1293569" y="1239445"/>
                  <a:pt x="1260477" y="1170389"/>
                  <a:pt x="1272173" y="1066090"/>
                </a:cubicBezTo>
                <a:cubicBezTo>
                  <a:pt x="1326852" y="578410"/>
                  <a:pt x="1211979" y="231605"/>
                  <a:pt x="930787" y="35485"/>
                </a:cubicBezTo>
                <a:cubicBezTo>
                  <a:pt x="872495" y="-5187"/>
                  <a:pt x="799368" y="-11283"/>
                  <a:pt x="735085" y="19197"/>
                </a:cubicBezTo>
                <a:cubicBezTo>
                  <a:pt x="670896" y="49677"/>
                  <a:pt x="629340" y="110161"/>
                  <a:pt x="623825" y="180932"/>
                </a:cubicBezTo>
                <a:cubicBezTo>
                  <a:pt x="615837" y="283325"/>
                  <a:pt x="592444" y="437630"/>
                  <a:pt x="525879" y="591364"/>
                </a:cubicBezTo>
                <a:cubicBezTo>
                  <a:pt x="487556" y="679851"/>
                  <a:pt x="414714" y="775673"/>
                  <a:pt x="337498" y="877114"/>
                </a:cubicBezTo>
                <a:cubicBezTo>
                  <a:pt x="206269" y="1049612"/>
                  <a:pt x="57448" y="1245160"/>
                  <a:pt x="15416" y="1483666"/>
                </a:cubicBezTo>
                <a:cubicBezTo>
                  <a:pt x="-28232" y="1731411"/>
                  <a:pt x="21217" y="1976204"/>
                  <a:pt x="158532" y="2191564"/>
                </a:cubicBezTo>
                <a:cubicBezTo>
                  <a:pt x="252675" y="2339202"/>
                  <a:pt x="357943" y="2425974"/>
                  <a:pt x="379339" y="2442834"/>
                </a:cubicBezTo>
                <a:cubicBezTo>
                  <a:pt x="410435" y="2471599"/>
                  <a:pt x="631052" y="2665052"/>
                  <a:pt x="955131" y="2665052"/>
                </a:cubicBezTo>
                <a:cubicBezTo>
                  <a:pt x="1279210" y="2665052"/>
                  <a:pt x="1493931" y="2502555"/>
                  <a:pt x="1509812" y="2489601"/>
                </a:cubicBezTo>
                <a:cubicBezTo>
                  <a:pt x="1751635" y="2296339"/>
                  <a:pt x="1891518" y="2048784"/>
                  <a:pt x="1925466" y="1753985"/>
                </a:cubicBezTo>
                <a:cubicBezTo>
                  <a:pt x="1956562" y="1484047"/>
                  <a:pt x="1887809" y="1240969"/>
                  <a:pt x="1844066" y="1120097"/>
                </a:cubicBezTo>
                <a:close/>
                <a:moveTo>
                  <a:pt x="998589" y="2467979"/>
                </a:moveTo>
                <a:cubicBezTo>
                  <a:pt x="987273" y="2479886"/>
                  <a:pt x="973769" y="2481600"/>
                  <a:pt x="966733" y="2481600"/>
                </a:cubicBezTo>
                <a:cubicBezTo>
                  <a:pt x="959696" y="2481600"/>
                  <a:pt x="946192" y="2479791"/>
                  <a:pt x="934876" y="2467979"/>
                </a:cubicBezTo>
                <a:cubicBezTo>
                  <a:pt x="833602" y="2361871"/>
                  <a:pt x="777782" y="2222901"/>
                  <a:pt x="777782" y="2076502"/>
                </a:cubicBezTo>
                <a:cubicBezTo>
                  <a:pt x="777782" y="1930103"/>
                  <a:pt x="833602" y="1791133"/>
                  <a:pt x="934876" y="1685025"/>
                </a:cubicBezTo>
                <a:cubicBezTo>
                  <a:pt x="946192" y="1673118"/>
                  <a:pt x="959696" y="1671404"/>
                  <a:pt x="966733" y="1671404"/>
                </a:cubicBezTo>
                <a:cubicBezTo>
                  <a:pt x="973769" y="1671404"/>
                  <a:pt x="987273" y="1673214"/>
                  <a:pt x="998684" y="1685025"/>
                </a:cubicBezTo>
                <a:cubicBezTo>
                  <a:pt x="1099959" y="1791133"/>
                  <a:pt x="1155779" y="1930103"/>
                  <a:pt x="1155779" y="2076502"/>
                </a:cubicBezTo>
                <a:cubicBezTo>
                  <a:pt x="1155779" y="2222901"/>
                  <a:pt x="1099959" y="2361871"/>
                  <a:pt x="998684" y="2467979"/>
                </a:cubicBezTo>
                <a:close/>
                <a:moveTo>
                  <a:pt x="1414718" y="2370634"/>
                </a:moveTo>
                <a:cubicBezTo>
                  <a:pt x="1414718" y="2370634"/>
                  <a:pt x="1414053" y="2371206"/>
                  <a:pt x="1413863" y="2371301"/>
                </a:cubicBezTo>
                <a:cubicBezTo>
                  <a:pt x="1412626" y="2372253"/>
                  <a:pt x="1328469" y="2439595"/>
                  <a:pt x="1183071" y="2480934"/>
                </a:cubicBezTo>
                <a:cubicBezTo>
                  <a:pt x="1263995" y="2362347"/>
                  <a:pt x="1307833" y="2222330"/>
                  <a:pt x="1307833" y="2076407"/>
                </a:cubicBezTo>
                <a:cubicBezTo>
                  <a:pt x="1307833" y="1890669"/>
                  <a:pt x="1237084" y="1714171"/>
                  <a:pt x="1108612" y="1579583"/>
                </a:cubicBezTo>
                <a:cubicBezTo>
                  <a:pt x="1071240" y="1540435"/>
                  <a:pt x="1020841" y="1518813"/>
                  <a:pt x="966733" y="1518813"/>
                </a:cubicBezTo>
                <a:cubicBezTo>
                  <a:pt x="912624" y="1518813"/>
                  <a:pt x="862225" y="1540340"/>
                  <a:pt x="824853" y="1579583"/>
                </a:cubicBezTo>
                <a:cubicBezTo>
                  <a:pt x="696381" y="1714171"/>
                  <a:pt x="625632" y="1890574"/>
                  <a:pt x="625632" y="2076407"/>
                </a:cubicBezTo>
                <a:cubicBezTo>
                  <a:pt x="625632" y="2221854"/>
                  <a:pt x="669185" y="2361395"/>
                  <a:pt x="749634" y="2479791"/>
                </a:cubicBezTo>
                <a:cubicBezTo>
                  <a:pt x="585788" y="2427594"/>
                  <a:pt x="483087" y="2331105"/>
                  <a:pt x="481850" y="2329867"/>
                </a:cubicBezTo>
                <a:cubicBezTo>
                  <a:pt x="479568" y="2327676"/>
                  <a:pt x="477191" y="2325581"/>
                  <a:pt x="474623" y="2323676"/>
                </a:cubicBezTo>
                <a:cubicBezTo>
                  <a:pt x="470629" y="2320628"/>
                  <a:pt x="76086" y="2017256"/>
                  <a:pt x="165379" y="1510050"/>
                </a:cubicBezTo>
                <a:cubicBezTo>
                  <a:pt x="200944" y="1308025"/>
                  <a:pt x="331983" y="1135908"/>
                  <a:pt x="458647" y="969411"/>
                </a:cubicBezTo>
                <a:cubicBezTo>
                  <a:pt x="541569" y="860350"/>
                  <a:pt x="619926" y="757385"/>
                  <a:pt x="665666" y="651848"/>
                </a:cubicBezTo>
                <a:cubicBezTo>
                  <a:pt x="740505" y="478874"/>
                  <a:pt x="766751" y="306662"/>
                  <a:pt x="775689" y="192647"/>
                </a:cubicBezTo>
                <a:cubicBezTo>
                  <a:pt x="777496" y="170073"/>
                  <a:pt x="793567" y="160072"/>
                  <a:pt x="800414" y="156833"/>
                </a:cubicBezTo>
                <a:cubicBezTo>
                  <a:pt x="804123" y="155119"/>
                  <a:pt x="811064" y="152452"/>
                  <a:pt x="819623" y="152452"/>
                </a:cubicBezTo>
                <a:cubicBezTo>
                  <a:pt x="826945" y="152452"/>
                  <a:pt x="835408" y="154357"/>
                  <a:pt x="844062" y="160358"/>
                </a:cubicBezTo>
                <a:cubicBezTo>
                  <a:pt x="1079133" y="324378"/>
                  <a:pt x="1169853" y="614986"/>
                  <a:pt x="1121260" y="1048945"/>
                </a:cubicBezTo>
                <a:cubicBezTo>
                  <a:pt x="1110704" y="1143052"/>
                  <a:pt x="1125349" y="1223062"/>
                  <a:pt x="1164908" y="1286784"/>
                </a:cubicBezTo>
                <a:cubicBezTo>
                  <a:pt x="1201804" y="1346316"/>
                  <a:pt x="1260001" y="1387845"/>
                  <a:pt x="1328659" y="1403847"/>
                </a:cubicBezTo>
                <a:cubicBezTo>
                  <a:pt x="1401310" y="1420801"/>
                  <a:pt x="1479667" y="1408990"/>
                  <a:pt x="1549371" y="1370604"/>
                </a:cubicBezTo>
                <a:cubicBezTo>
                  <a:pt x="1621927" y="1330695"/>
                  <a:pt x="1677557" y="1264877"/>
                  <a:pt x="1706275" y="1185248"/>
                </a:cubicBezTo>
                <a:cubicBezTo>
                  <a:pt x="1788341" y="1419849"/>
                  <a:pt x="1909681" y="1975442"/>
                  <a:pt x="1415004" y="2370634"/>
                </a:cubicBezTo>
                <a:close/>
              </a:path>
            </a:pathLst>
          </a:custGeom>
          <a:solidFill>
            <a:schemeClr val="dk1"/>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475" name="Google Shape;475;p42"/>
          <p:cNvSpPr txBox="1"/>
          <p:nvPr>
            <p:ph idx="12"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
        <p:nvSpPr>
          <p:cNvPr id="476" name="Google Shape;476;p42"/>
          <p:cNvSpPr txBox="1"/>
          <p:nvPr>
            <p:ph idx="4294967295"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80" name="Shape 480"/>
        <p:cNvGrpSpPr/>
        <p:nvPr/>
      </p:nvGrpSpPr>
      <p:grpSpPr>
        <a:xfrm>
          <a:off x="0" y="0"/>
          <a:ext cx="0" cy="0"/>
          <a:chOff x="0" y="0"/>
          <a:chExt cx="0" cy="0"/>
        </a:xfrm>
      </p:grpSpPr>
      <p:sp>
        <p:nvSpPr>
          <p:cNvPr id="481" name="Google Shape;481;p43"/>
          <p:cNvSpPr/>
          <p:nvPr/>
        </p:nvSpPr>
        <p:spPr>
          <a:xfrm>
            <a:off x="3096547" y="2741469"/>
            <a:ext cx="5604300" cy="2058000"/>
          </a:xfrm>
          <a:prstGeom prst="roundRect">
            <a:avLst>
              <a:gd fmla="val 6538" name="adj"/>
            </a:avLst>
          </a:prstGeom>
          <a:solidFill>
            <a:srgbClr val="FFFDC5"/>
          </a:solidFill>
          <a:ln>
            <a:noFill/>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482" name="Google Shape;482;p43"/>
          <p:cNvSpPr/>
          <p:nvPr/>
        </p:nvSpPr>
        <p:spPr>
          <a:xfrm>
            <a:off x="3096547" y="571500"/>
            <a:ext cx="2725200" cy="9153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483" name="Google Shape;483;p43"/>
          <p:cNvSpPr/>
          <p:nvPr/>
        </p:nvSpPr>
        <p:spPr>
          <a:xfrm>
            <a:off x="5983703" y="571500"/>
            <a:ext cx="2725200" cy="9153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484" name="Google Shape;484;p43"/>
          <p:cNvSpPr/>
          <p:nvPr/>
        </p:nvSpPr>
        <p:spPr>
          <a:xfrm>
            <a:off x="3096547" y="1656486"/>
            <a:ext cx="2725200" cy="9153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485" name="Google Shape;485;p43"/>
          <p:cNvSpPr/>
          <p:nvPr/>
        </p:nvSpPr>
        <p:spPr>
          <a:xfrm>
            <a:off x="5983703" y="1656486"/>
            <a:ext cx="2725200" cy="9153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486" name="Google Shape;486;p43"/>
          <p:cNvSpPr txBox="1"/>
          <p:nvPr/>
        </p:nvSpPr>
        <p:spPr>
          <a:xfrm>
            <a:off x="3264160" y="887247"/>
            <a:ext cx="1832400" cy="283800"/>
          </a:xfrm>
          <a:prstGeom prst="rect">
            <a:avLst/>
          </a:prstGeom>
          <a:noFill/>
          <a:ln>
            <a:noFill/>
          </a:ln>
        </p:spPr>
        <p:txBody>
          <a:bodyPr anchorCtr="0" anchor="ctr" bIns="0" lIns="0" spcFirstLastPara="1" rIns="0" wrap="square" tIns="12375">
            <a:noAutofit/>
          </a:bodyPr>
          <a:lstStyle/>
          <a:p>
            <a:pPr indent="0" lvl="0" marL="12700" marR="228600" rtl="0" algn="l">
              <a:lnSpc>
                <a:spcPct val="150000"/>
              </a:lnSpc>
              <a:spcBef>
                <a:spcPts val="0"/>
              </a:spcBef>
              <a:spcAft>
                <a:spcPts val="0"/>
              </a:spcAft>
              <a:buNone/>
            </a:pPr>
            <a:r>
              <a:rPr lang="en-US" sz="1100">
                <a:solidFill>
                  <a:schemeClr val="dk1"/>
                </a:solidFill>
                <a:latin typeface="Google Sans"/>
                <a:ea typeface="Google Sans"/>
                <a:cs typeface="Google Sans"/>
                <a:sym typeface="Google Sans"/>
              </a:rPr>
              <a:t>Discharge Battery</a:t>
            </a:r>
            <a:endParaRPr sz="1100">
              <a:solidFill>
                <a:schemeClr val="dk1"/>
              </a:solidFill>
              <a:latin typeface="Google Sans"/>
              <a:ea typeface="Google Sans"/>
              <a:cs typeface="Google Sans"/>
              <a:sym typeface="Google Sans"/>
            </a:endParaRPr>
          </a:p>
        </p:txBody>
      </p:sp>
      <p:sp>
        <p:nvSpPr>
          <p:cNvPr id="487" name="Google Shape;487;p43"/>
          <p:cNvSpPr txBox="1"/>
          <p:nvPr/>
        </p:nvSpPr>
        <p:spPr>
          <a:xfrm>
            <a:off x="3264160" y="1972227"/>
            <a:ext cx="1832400" cy="283800"/>
          </a:xfrm>
          <a:prstGeom prst="rect">
            <a:avLst/>
          </a:prstGeom>
          <a:noFill/>
          <a:ln>
            <a:noFill/>
          </a:ln>
        </p:spPr>
        <p:txBody>
          <a:bodyPr anchorCtr="0" anchor="ctr" bIns="0" lIns="0" spcFirstLastPara="1" rIns="0" wrap="square" tIns="12375">
            <a:noAutofit/>
          </a:bodyPr>
          <a:lstStyle/>
          <a:p>
            <a:pPr indent="0" lvl="0" marL="12700" marR="228600" rtl="0" algn="l">
              <a:lnSpc>
                <a:spcPct val="150000"/>
              </a:lnSpc>
              <a:spcBef>
                <a:spcPts val="0"/>
              </a:spcBef>
              <a:spcAft>
                <a:spcPts val="0"/>
              </a:spcAft>
              <a:buNone/>
            </a:pPr>
            <a:r>
              <a:rPr lang="en-US" sz="1100">
                <a:solidFill>
                  <a:schemeClr val="dk1"/>
                </a:solidFill>
                <a:latin typeface="Google Sans"/>
                <a:ea typeface="Google Sans"/>
                <a:cs typeface="Google Sans"/>
                <a:sym typeface="Google Sans"/>
              </a:rPr>
              <a:t>Do not damage battery</a:t>
            </a:r>
            <a:endParaRPr sz="1100">
              <a:solidFill>
                <a:schemeClr val="dk1"/>
              </a:solidFill>
              <a:latin typeface="Google Sans"/>
              <a:ea typeface="Google Sans"/>
              <a:cs typeface="Google Sans"/>
              <a:sym typeface="Google Sans"/>
            </a:endParaRPr>
          </a:p>
        </p:txBody>
      </p:sp>
      <p:sp>
        <p:nvSpPr>
          <p:cNvPr id="488" name="Google Shape;488;p43"/>
          <p:cNvSpPr txBox="1"/>
          <p:nvPr/>
        </p:nvSpPr>
        <p:spPr>
          <a:xfrm>
            <a:off x="6171937" y="849650"/>
            <a:ext cx="1366200" cy="351000"/>
          </a:xfrm>
          <a:prstGeom prst="rect">
            <a:avLst/>
          </a:prstGeom>
          <a:noFill/>
          <a:ln>
            <a:noFill/>
          </a:ln>
        </p:spPr>
        <p:txBody>
          <a:bodyPr anchorCtr="0" anchor="ctr" bIns="0" lIns="0" spcFirstLastPara="1" rIns="0" wrap="square" tIns="12375">
            <a:spAutoFit/>
          </a:bodyPr>
          <a:lstStyle/>
          <a:p>
            <a:pPr indent="0" lvl="0" marL="12700" marR="228600" rtl="0" algn="l">
              <a:lnSpc>
                <a:spcPct val="100000"/>
              </a:lnSpc>
              <a:spcBef>
                <a:spcPts val="0"/>
              </a:spcBef>
              <a:spcAft>
                <a:spcPts val="0"/>
              </a:spcAft>
              <a:buNone/>
            </a:pPr>
            <a:r>
              <a:rPr lang="en-US" sz="1100">
                <a:solidFill>
                  <a:schemeClr val="dk1"/>
                </a:solidFill>
                <a:latin typeface="Google Sans"/>
                <a:ea typeface="Google Sans"/>
                <a:cs typeface="Google Sans"/>
                <a:sym typeface="Google Sans"/>
              </a:rPr>
              <a:t>Do not inhale hazardous fumes</a:t>
            </a:r>
            <a:endParaRPr sz="1100">
              <a:solidFill>
                <a:schemeClr val="dk1"/>
              </a:solidFill>
              <a:latin typeface="Google Sans"/>
              <a:ea typeface="Google Sans"/>
              <a:cs typeface="Google Sans"/>
              <a:sym typeface="Google Sans"/>
            </a:endParaRPr>
          </a:p>
        </p:txBody>
      </p:sp>
      <p:sp>
        <p:nvSpPr>
          <p:cNvPr id="489" name="Google Shape;489;p43"/>
          <p:cNvSpPr txBox="1"/>
          <p:nvPr/>
        </p:nvSpPr>
        <p:spPr>
          <a:xfrm>
            <a:off x="6171937" y="1934642"/>
            <a:ext cx="1940100" cy="351000"/>
          </a:xfrm>
          <a:prstGeom prst="rect">
            <a:avLst/>
          </a:prstGeom>
          <a:noFill/>
          <a:ln>
            <a:noFill/>
          </a:ln>
        </p:spPr>
        <p:txBody>
          <a:bodyPr anchorCtr="0" anchor="ctr" bIns="0" lIns="0" spcFirstLastPara="1" rIns="0" wrap="square" tIns="12375">
            <a:spAutoFit/>
          </a:bodyPr>
          <a:lstStyle/>
          <a:p>
            <a:pPr indent="0" lvl="0" marL="12700" marR="228600" rtl="0" algn="l">
              <a:lnSpc>
                <a:spcPct val="100000"/>
              </a:lnSpc>
              <a:spcBef>
                <a:spcPts val="0"/>
              </a:spcBef>
              <a:spcAft>
                <a:spcPts val="0"/>
              </a:spcAft>
              <a:buNone/>
            </a:pPr>
            <a:r>
              <a:rPr lang="en-US" sz="1100">
                <a:solidFill>
                  <a:schemeClr val="dk1"/>
                </a:solidFill>
                <a:latin typeface="Google Sans"/>
                <a:ea typeface="Google Sans"/>
                <a:cs typeface="Google Sans"/>
                <a:sym typeface="Google Sans"/>
              </a:rPr>
              <a:t>Be fully prepared for thermal runaway</a:t>
            </a:r>
            <a:endParaRPr sz="1100">
              <a:solidFill>
                <a:schemeClr val="dk1"/>
              </a:solidFill>
              <a:latin typeface="Google Sans"/>
              <a:ea typeface="Google Sans"/>
              <a:cs typeface="Google Sans"/>
              <a:sym typeface="Google Sans"/>
            </a:endParaRPr>
          </a:p>
        </p:txBody>
      </p:sp>
      <p:sp>
        <p:nvSpPr>
          <p:cNvPr id="490" name="Google Shape;490;p43"/>
          <p:cNvSpPr txBox="1"/>
          <p:nvPr/>
        </p:nvSpPr>
        <p:spPr>
          <a:xfrm>
            <a:off x="457202" y="571500"/>
            <a:ext cx="1995600" cy="1293000"/>
          </a:xfrm>
          <a:prstGeom prst="rect">
            <a:avLst/>
          </a:prstGeom>
          <a:noFill/>
          <a:ln>
            <a:noFill/>
          </a:ln>
        </p:spPr>
        <p:txBody>
          <a:bodyPr anchorCtr="0" anchor="t" bIns="0" lIns="0" spcFirstLastPara="1" rIns="0" wrap="square" tIns="0">
            <a:spAutoFit/>
          </a:bodyPr>
          <a:lstStyle/>
          <a:p>
            <a:pPr indent="0" lvl="0" marL="25400" marR="25400" rtl="0" algn="l">
              <a:lnSpc>
                <a:spcPct val="100000"/>
              </a:lnSpc>
              <a:spcBef>
                <a:spcPts val="0"/>
              </a:spcBef>
              <a:spcAft>
                <a:spcPts val="0"/>
              </a:spcAft>
              <a:buClr>
                <a:srgbClr val="000000"/>
              </a:buClr>
              <a:buSzPts val="1200"/>
              <a:buFont typeface="Arial"/>
              <a:buNone/>
            </a:pPr>
            <a:r>
              <a:rPr lang="en-US" sz="1900">
                <a:solidFill>
                  <a:schemeClr val="dk1"/>
                </a:solidFill>
                <a:latin typeface="Google Sans SemiBold"/>
                <a:ea typeface="Google Sans SemiBold"/>
                <a:cs typeface="Google Sans SemiBold"/>
                <a:sym typeface="Google Sans SemiBold"/>
              </a:rPr>
              <a:t>Battery Safety</a:t>
            </a:r>
            <a:endParaRPr i="0" sz="1900" u="none" cap="none" strike="noStrike">
              <a:solidFill>
                <a:schemeClr val="dk1"/>
              </a:solidFill>
              <a:latin typeface="Google Sans SemiBold"/>
              <a:ea typeface="Google Sans SemiBold"/>
              <a:cs typeface="Google Sans SemiBold"/>
              <a:sym typeface="Google Sans SemiBold"/>
            </a:endParaRPr>
          </a:p>
          <a:p>
            <a:pPr indent="0" lvl="0" marL="25400" marR="355600" rtl="0" algn="l">
              <a:lnSpc>
                <a:spcPct val="100000"/>
              </a:lnSpc>
              <a:spcBef>
                <a:spcPts val="600"/>
              </a:spcBef>
              <a:spcAft>
                <a:spcPts val="600"/>
              </a:spcAft>
              <a:buClr>
                <a:srgbClr val="000000"/>
              </a:buClr>
              <a:buSzPts val="1200"/>
              <a:buFont typeface="Arial"/>
              <a:buNone/>
            </a:pPr>
            <a:r>
              <a:rPr lang="en-US" sz="1000">
                <a:solidFill>
                  <a:schemeClr val="dk1"/>
                </a:solidFill>
                <a:latin typeface="Google Sans"/>
                <a:ea typeface="Google Sans"/>
                <a:cs typeface="Google Sans"/>
                <a:sym typeface="Google Sans"/>
              </a:rPr>
              <a:t>Improper disassembly can be dangerous—especially if individuals are unfamiliar with safety critical components, such as lithium ion batteries.</a:t>
            </a:r>
            <a:endParaRPr baseline="30000" i="0" sz="1000" u="none" cap="none" strike="noStrike">
              <a:solidFill>
                <a:schemeClr val="dk1"/>
              </a:solidFill>
              <a:latin typeface="Google Sans"/>
              <a:ea typeface="Google Sans"/>
              <a:cs typeface="Google Sans"/>
              <a:sym typeface="Google Sans"/>
            </a:endParaRPr>
          </a:p>
        </p:txBody>
      </p:sp>
      <p:sp>
        <p:nvSpPr>
          <p:cNvPr id="491" name="Google Shape;491;p43"/>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pic>
        <p:nvPicPr>
          <p:cNvPr id="492" name="Google Shape;492;p43"/>
          <p:cNvPicPr preferRelativeResize="0"/>
          <p:nvPr/>
        </p:nvPicPr>
        <p:blipFill>
          <a:blip r:embed="rId3">
            <a:alphaModFix/>
          </a:blip>
          <a:stretch>
            <a:fillRect/>
          </a:stretch>
        </p:blipFill>
        <p:spPr>
          <a:xfrm>
            <a:off x="3292843" y="3008932"/>
            <a:ext cx="158923" cy="217500"/>
          </a:xfrm>
          <a:prstGeom prst="rect">
            <a:avLst/>
          </a:prstGeom>
          <a:noFill/>
          <a:ln>
            <a:noFill/>
          </a:ln>
        </p:spPr>
      </p:pic>
      <p:sp>
        <p:nvSpPr>
          <p:cNvPr id="493" name="Google Shape;493;p43"/>
          <p:cNvSpPr txBox="1"/>
          <p:nvPr/>
        </p:nvSpPr>
        <p:spPr>
          <a:xfrm>
            <a:off x="3278862" y="3325609"/>
            <a:ext cx="10902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1000">
                <a:solidFill>
                  <a:schemeClr val="dk1"/>
                </a:solidFill>
                <a:latin typeface="Google Sans SemiBold"/>
                <a:ea typeface="Google Sans SemiBold"/>
                <a:cs typeface="Google Sans SemiBold"/>
                <a:sym typeface="Google Sans SemiBold"/>
              </a:rPr>
              <a:t>Other Battery Handling Tips</a:t>
            </a:r>
            <a:endParaRPr sz="900">
              <a:solidFill>
                <a:schemeClr val="dk1"/>
              </a:solidFill>
              <a:latin typeface="Google Sans"/>
              <a:ea typeface="Google Sans"/>
              <a:cs typeface="Google Sans"/>
              <a:sym typeface="Google Sans"/>
            </a:endParaRPr>
          </a:p>
        </p:txBody>
      </p:sp>
      <p:sp>
        <p:nvSpPr>
          <p:cNvPr id="494" name="Google Shape;494;p43"/>
          <p:cNvSpPr txBox="1"/>
          <p:nvPr/>
        </p:nvSpPr>
        <p:spPr>
          <a:xfrm>
            <a:off x="4433641" y="2994545"/>
            <a:ext cx="3673800" cy="1708500"/>
          </a:xfrm>
          <a:prstGeom prst="rect">
            <a:avLst/>
          </a:prstGeom>
          <a:noFill/>
          <a:ln>
            <a:noFill/>
          </a:ln>
        </p:spPr>
        <p:txBody>
          <a:bodyPr anchorCtr="0" anchor="t" bIns="57150" lIns="57150" spcFirstLastPara="1" rIns="57150" wrap="square" tIns="57150">
            <a:spAutoFit/>
          </a:bodyPr>
          <a:lstStyle/>
          <a:p>
            <a:pPr indent="0" lvl="0" marL="0" rtl="0" algn="l">
              <a:spcBef>
                <a:spcPts val="0"/>
              </a:spcBef>
              <a:spcAft>
                <a:spcPts val="0"/>
              </a:spcAft>
              <a:buNone/>
            </a:pPr>
            <a:r>
              <a:rPr lang="en-US" sz="800">
                <a:solidFill>
                  <a:schemeClr val="dk1"/>
                </a:solidFill>
                <a:latin typeface="Google Sans SemiBold"/>
                <a:ea typeface="Google Sans SemiBold"/>
                <a:cs typeface="Google Sans SemiBold"/>
                <a:sym typeface="Google Sans SemiBold"/>
              </a:rPr>
              <a:t>Battery must be carefully handled, and can be dangerous when damaged. </a:t>
            </a:r>
            <a:endParaRPr sz="800">
              <a:solidFill>
                <a:schemeClr val="dk1"/>
              </a:solidFill>
              <a:latin typeface="Google Sans SemiBold"/>
              <a:ea typeface="Google Sans SemiBold"/>
              <a:cs typeface="Google Sans SemiBold"/>
              <a:sym typeface="Google Sans SemiBold"/>
            </a:endParaRPr>
          </a:p>
          <a:p>
            <a:pPr indent="-114300" lvl="0" marL="139700" rtl="0" algn="l">
              <a:spcBef>
                <a:spcPts val="600"/>
              </a:spcBef>
              <a:spcAft>
                <a:spcPts val="0"/>
              </a:spcAft>
              <a:buClr>
                <a:schemeClr val="dk1"/>
              </a:buClr>
              <a:buSzPts val="600"/>
              <a:buFont typeface="Google Sans"/>
              <a:buChar char="●"/>
            </a:pPr>
            <a:r>
              <a:rPr lang="en-US" sz="800">
                <a:solidFill>
                  <a:schemeClr val="dk1"/>
                </a:solidFill>
                <a:latin typeface="Google Sans"/>
                <a:ea typeface="Google Sans"/>
                <a:cs typeface="Google Sans"/>
                <a:sym typeface="Google Sans"/>
              </a:rPr>
              <a:t>Fully discharge device battery before attempting disassembly.</a:t>
            </a:r>
            <a:endParaRPr sz="800">
              <a:solidFill>
                <a:schemeClr val="dk1"/>
              </a:solidFill>
              <a:latin typeface="Google Sans"/>
              <a:ea typeface="Google Sans"/>
              <a:cs typeface="Google Sans"/>
              <a:sym typeface="Google Sans"/>
            </a:endParaRPr>
          </a:p>
          <a:p>
            <a:pPr indent="-114300" lvl="0" marL="139700" rtl="0" algn="l">
              <a:spcBef>
                <a:spcPts val="300"/>
              </a:spcBef>
              <a:spcAft>
                <a:spcPts val="0"/>
              </a:spcAft>
              <a:buClr>
                <a:schemeClr val="dk1"/>
              </a:buClr>
              <a:buSzPts val="600"/>
              <a:buFont typeface="Google Sans"/>
              <a:buChar char="●"/>
            </a:pPr>
            <a:r>
              <a:rPr lang="en-US" sz="800">
                <a:solidFill>
                  <a:schemeClr val="dk1"/>
                </a:solidFill>
                <a:latin typeface="Google Sans"/>
                <a:ea typeface="Google Sans"/>
                <a:cs typeface="Google Sans"/>
                <a:sym typeface="Google Sans"/>
              </a:rPr>
              <a:t>Never bend, dent or puncture battery. </a:t>
            </a:r>
            <a:endParaRPr sz="800">
              <a:solidFill>
                <a:schemeClr val="dk1"/>
              </a:solidFill>
              <a:latin typeface="Google Sans"/>
              <a:ea typeface="Google Sans"/>
              <a:cs typeface="Google Sans"/>
              <a:sym typeface="Google Sans"/>
            </a:endParaRPr>
          </a:p>
          <a:p>
            <a:pPr indent="-114300" lvl="0" marL="139700" rtl="0" algn="l">
              <a:spcBef>
                <a:spcPts val="300"/>
              </a:spcBef>
              <a:spcAft>
                <a:spcPts val="0"/>
              </a:spcAft>
              <a:buClr>
                <a:schemeClr val="dk1"/>
              </a:buClr>
              <a:buSzPts val="600"/>
              <a:buFont typeface="Google Sans"/>
              <a:buChar char="●"/>
            </a:pPr>
            <a:r>
              <a:rPr lang="en-US" sz="800">
                <a:solidFill>
                  <a:schemeClr val="dk1"/>
                </a:solidFill>
                <a:latin typeface="Google Sans"/>
                <a:ea typeface="Google Sans"/>
                <a:cs typeface="Google Sans"/>
                <a:sym typeface="Google Sans"/>
              </a:rPr>
              <a:t>Do not use tools that may accidentally damage battery.</a:t>
            </a:r>
            <a:endParaRPr sz="800">
              <a:solidFill>
                <a:schemeClr val="dk1"/>
              </a:solidFill>
              <a:latin typeface="Google Sans"/>
              <a:ea typeface="Google Sans"/>
              <a:cs typeface="Google Sans"/>
              <a:sym typeface="Google Sans"/>
            </a:endParaRPr>
          </a:p>
          <a:p>
            <a:pPr indent="-114300" lvl="0" marL="139700" rtl="0" algn="l">
              <a:spcBef>
                <a:spcPts val="300"/>
              </a:spcBef>
              <a:spcAft>
                <a:spcPts val="0"/>
              </a:spcAft>
              <a:buClr>
                <a:schemeClr val="dk1"/>
              </a:buClr>
              <a:buSzPts val="600"/>
              <a:buFont typeface="Google Sans"/>
              <a:buChar char="●"/>
            </a:pPr>
            <a:r>
              <a:rPr lang="en-US" sz="800">
                <a:solidFill>
                  <a:schemeClr val="dk1"/>
                </a:solidFill>
                <a:latin typeface="Google Sans"/>
                <a:ea typeface="Google Sans"/>
                <a:cs typeface="Google Sans"/>
                <a:sym typeface="Google Sans"/>
              </a:rPr>
              <a:t>Store batteries in a safe environment to prevent inadvertent damage.</a:t>
            </a:r>
            <a:endParaRPr sz="800">
              <a:solidFill>
                <a:schemeClr val="dk1"/>
              </a:solidFill>
              <a:latin typeface="Google Sans"/>
              <a:ea typeface="Google Sans"/>
              <a:cs typeface="Google Sans"/>
              <a:sym typeface="Google Sans"/>
            </a:endParaRPr>
          </a:p>
          <a:p>
            <a:pPr indent="-114300" lvl="0" marL="139700" rtl="0" algn="l">
              <a:spcBef>
                <a:spcPts val="300"/>
              </a:spcBef>
              <a:spcAft>
                <a:spcPts val="0"/>
              </a:spcAft>
              <a:buClr>
                <a:schemeClr val="dk1"/>
              </a:buClr>
              <a:buSzPts val="600"/>
              <a:buFont typeface="Google Sans"/>
              <a:buChar char="●"/>
            </a:pPr>
            <a:r>
              <a:rPr lang="en-US" sz="800">
                <a:solidFill>
                  <a:schemeClr val="dk1"/>
                </a:solidFill>
                <a:latin typeface="Google Sans"/>
                <a:ea typeface="Google Sans"/>
                <a:cs typeface="Google Sans"/>
                <a:sym typeface="Google Sans"/>
              </a:rPr>
              <a:t>Take care not to store large quantities of batteries together.</a:t>
            </a:r>
            <a:endParaRPr sz="800">
              <a:solidFill>
                <a:schemeClr val="dk1"/>
              </a:solidFill>
              <a:latin typeface="Google Sans"/>
              <a:ea typeface="Google Sans"/>
              <a:cs typeface="Google Sans"/>
              <a:sym typeface="Google Sans"/>
            </a:endParaRPr>
          </a:p>
          <a:p>
            <a:pPr indent="-114300" lvl="0" marL="139700" rtl="0" algn="l">
              <a:spcBef>
                <a:spcPts val="300"/>
              </a:spcBef>
              <a:spcAft>
                <a:spcPts val="0"/>
              </a:spcAft>
              <a:buClr>
                <a:schemeClr val="dk1"/>
              </a:buClr>
              <a:buSzPts val="600"/>
              <a:buFont typeface="Google Sans"/>
              <a:buChar char="●"/>
            </a:pPr>
            <a:r>
              <a:rPr lang="en-US" sz="800">
                <a:solidFill>
                  <a:schemeClr val="dk1"/>
                </a:solidFill>
                <a:latin typeface="Google Sans"/>
                <a:ea typeface="Google Sans"/>
                <a:cs typeface="Google Sans"/>
                <a:sym typeface="Google Sans"/>
              </a:rPr>
              <a:t>Take care to pre</a:t>
            </a:r>
            <a:r>
              <a:rPr lang="en-US" sz="800">
                <a:solidFill>
                  <a:schemeClr val="dk1"/>
                </a:solidFill>
                <a:latin typeface="Google Sans"/>
                <a:ea typeface="Google Sans"/>
                <a:cs typeface="Google Sans"/>
                <a:sym typeface="Google Sans"/>
              </a:rPr>
              <a:t>vent shorting of battery terminals.</a:t>
            </a:r>
            <a:endParaRPr sz="800">
              <a:solidFill>
                <a:schemeClr val="dk1"/>
              </a:solidFill>
              <a:latin typeface="Google Sans"/>
              <a:ea typeface="Google Sans"/>
              <a:cs typeface="Google Sans"/>
              <a:sym typeface="Google Sans"/>
            </a:endParaRPr>
          </a:p>
          <a:p>
            <a:pPr indent="-114300" lvl="0" marL="139700" rtl="0" algn="l">
              <a:spcBef>
                <a:spcPts val="300"/>
              </a:spcBef>
              <a:spcAft>
                <a:spcPts val="0"/>
              </a:spcAft>
              <a:buClr>
                <a:schemeClr val="dk1"/>
              </a:buClr>
              <a:buSzPts val="600"/>
              <a:buFont typeface="Google Sans"/>
              <a:buChar char="●"/>
            </a:pPr>
            <a:r>
              <a:rPr lang="en-US" sz="800">
                <a:solidFill>
                  <a:schemeClr val="dk1"/>
                </a:solidFill>
                <a:latin typeface="Google Sans"/>
                <a:ea typeface="Google Sans"/>
                <a:cs typeface="Google Sans"/>
                <a:sym typeface="Google Sans"/>
              </a:rPr>
              <a:t>If a battery begins to vent or a thermal runaway occurs, immediately cover in sand or use gloves and tongs to place battery in a fire safe.</a:t>
            </a:r>
            <a:endParaRPr sz="800">
              <a:solidFill>
                <a:schemeClr val="dk1"/>
              </a:solidFill>
              <a:latin typeface="Google Sans"/>
              <a:ea typeface="Google Sans"/>
              <a:cs typeface="Google Sans"/>
              <a:sym typeface="Google Sans"/>
            </a:endParaRPr>
          </a:p>
          <a:p>
            <a:pPr indent="0" lvl="0" marL="0" rtl="0" algn="l">
              <a:spcBef>
                <a:spcPts val="300"/>
              </a:spcBef>
              <a:spcAft>
                <a:spcPts val="0"/>
              </a:spcAft>
              <a:buNone/>
            </a:pPr>
            <a:r>
              <a:t/>
            </a:r>
            <a:endParaRPr sz="900">
              <a:solidFill>
                <a:schemeClr val="dk1"/>
              </a:solidFill>
              <a:latin typeface="Google Sans"/>
              <a:ea typeface="Google Sans"/>
              <a:cs typeface="Google Sans"/>
              <a:sym typeface="Google Sans"/>
            </a:endParaRPr>
          </a:p>
        </p:txBody>
      </p:sp>
      <p:sp>
        <p:nvSpPr>
          <p:cNvPr id="495" name="Google Shape;495;p43"/>
          <p:cNvSpPr/>
          <p:nvPr/>
        </p:nvSpPr>
        <p:spPr>
          <a:xfrm>
            <a:off x="5486109" y="2031844"/>
            <a:ext cx="80700" cy="250800"/>
          </a:xfrm>
          <a:prstGeom prst="rect">
            <a:avLst/>
          </a:prstGeom>
          <a:solidFill>
            <a:srgbClr val="F3F5FC"/>
          </a:solidFill>
          <a:ln>
            <a:noFill/>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grpSp>
        <p:nvGrpSpPr>
          <p:cNvPr id="496" name="Google Shape;496;p43"/>
          <p:cNvGrpSpPr/>
          <p:nvPr/>
        </p:nvGrpSpPr>
        <p:grpSpPr>
          <a:xfrm>
            <a:off x="8194900" y="940556"/>
            <a:ext cx="210116" cy="181089"/>
            <a:chOff x="5499100" y="-301949"/>
            <a:chExt cx="2352924" cy="2027869"/>
          </a:xfrm>
        </p:grpSpPr>
        <p:grpSp>
          <p:nvGrpSpPr>
            <p:cNvPr id="497" name="Google Shape;497;p43"/>
            <p:cNvGrpSpPr/>
            <p:nvPr/>
          </p:nvGrpSpPr>
          <p:grpSpPr>
            <a:xfrm>
              <a:off x="5499100" y="-271483"/>
              <a:ext cx="2352924" cy="1929994"/>
              <a:chOff x="5499100" y="-271483"/>
              <a:chExt cx="2352924" cy="1929994"/>
            </a:xfrm>
          </p:grpSpPr>
          <p:sp>
            <p:nvSpPr>
              <p:cNvPr id="498" name="Google Shape;498;p43"/>
              <p:cNvSpPr/>
              <p:nvPr/>
            </p:nvSpPr>
            <p:spPr>
              <a:xfrm>
                <a:off x="5499100" y="349664"/>
                <a:ext cx="783800" cy="124191"/>
              </a:xfrm>
              <a:custGeom>
                <a:rect b="b" l="l" r="r" t="t"/>
                <a:pathLst>
                  <a:path extrusionOk="0" h="124191" w="783800">
                    <a:moveTo>
                      <a:pt x="783801" y="0"/>
                    </a:moveTo>
                    <a:lnTo>
                      <a:pt x="0" y="0"/>
                    </a:lnTo>
                    <a:lnTo>
                      <a:pt x="0" y="124192"/>
                    </a:lnTo>
                    <a:lnTo>
                      <a:pt x="732530" y="124192"/>
                    </a:lnTo>
                    <a:lnTo>
                      <a:pt x="783801" y="0"/>
                    </a:ln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499" name="Google Shape;499;p43"/>
              <p:cNvSpPr/>
              <p:nvPr/>
            </p:nvSpPr>
            <p:spPr>
              <a:xfrm>
                <a:off x="6536399" y="-271483"/>
                <a:ext cx="943985" cy="745244"/>
              </a:xfrm>
              <a:custGeom>
                <a:rect b="b" l="l" r="r" t="t"/>
                <a:pathLst>
                  <a:path extrusionOk="0" h="745244" w="943985">
                    <a:moveTo>
                      <a:pt x="417964" y="177092"/>
                    </a:moveTo>
                    <a:cubicBezTo>
                      <a:pt x="460959" y="141920"/>
                      <a:pt x="512514" y="124287"/>
                      <a:pt x="572536" y="124287"/>
                    </a:cubicBezTo>
                    <a:cubicBezTo>
                      <a:pt x="642070" y="124287"/>
                      <a:pt x="700760" y="148272"/>
                      <a:pt x="748511" y="196147"/>
                    </a:cubicBezTo>
                    <a:cubicBezTo>
                      <a:pt x="796262" y="244117"/>
                      <a:pt x="820232" y="302895"/>
                      <a:pt x="820232" y="372670"/>
                    </a:cubicBezTo>
                    <a:cubicBezTo>
                      <a:pt x="820232" y="442445"/>
                      <a:pt x="796357" y="501223"/>
                      <a:pt x="748511" y="549193"/>
                    </a:cubicBezTo>
                    <a:cubicBezTo>
                      <a:pt x="700760" y="597163"/>
                      <a:pt x="642070" y="621053"/>
                      <a:pt x="572536" y="621053"/>
                    </a:cubicBezTo>
                    <a:lnTo>
                      <a:pt x="51270" y="621053"/>
                    </a:lnTo>
                    <a:lnTo>
                      <a:pt x="0" y="745245"/>
                    </a:lnTo>
                    <a:lnTo>
                      <a:pt x="572536" y="745245"/>
                    </a:lnTo>
                    <a:cubicBezTo>
                      <a:pt x="676884" y="745245"/>
                      <a:pt x="764872" y="709315"/>
                      <a:pt x="836498" y="637359"/>
                    </a:cubicBezTo>
                    <a:cubicBezTo>
                      <a:pt x="908220" y="565499"/>
                      <a:pt x="943985" y="477237"/>
                      <a:pt x="943985" y="372575"/>
                    </a:cubicBezTo>
                    <a:cubicBezTo>
                      <a:pt x="943985" y="267913"/>
                      <a:pt x="908125" y="179746"/>
                      <a:pt x="836498" y="107791"/>
                    </a:cubicBezTo>
                    <a:cubicBezTo>
                      <a:pt x="764776" y="35930"/>
                      <a:pt x="676789" y="0"/>
                      <a:pt x="572536" y="0"/>
                    </a:cubicBezTo>
                    <a:cubicBezTo>
                      <a:pt x="479317" y="0"/>
                      <a:pt x="398464" y="29199"/>
                      <a:pt x="329976" y="87503"/>
                    </a:cubicBezTo>
                    <a:cubicBezTo>
                      <a:pt x="261489" y="145902"/>
                      <a:pt x="220111" y="220227"/>
                      <a:pt x="205748" y="310479"/>
                    </a:cubicBezTo>
                    <a:lnTo>
                      <a:pt x="334352" y="310479"/>
                    </a:lnTo>
                    <a:cubicBezTo>
                      <a:pt x="347098" y="256631"/>
                      <a:pt x="374874" y="212169"/>
                      <a:pt x="417964" y="176997"/>
                    </a:cubicBez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500" name="Google Shape;500;p43"/>
              <p:cNvSpPr/>
              <p:nvPr/>
            </p:nvSpPr>
            <p:spPr>
              <a:xfrm>
                <a:off x="5499100" y="693608"/>
                <a:ext cx="641879" cy="124191"/>
              </a:xfrm>
              <a:custGeom>
                <a:rect b="b" l="l" r="r" t="t"/>
                <a:pathLst>
                  <a:path extrusionOk="0" h="124191" w="641879">
                    <a:moveTo>
                      <a:pt x="641880" y="0"/>
                    </a:moveTo>
                    <a:lnTo>
                      <a:pt x="0" y="0"/>
                    </a:lnTo>
                    <a:lnTo>
                      <a:pt x="0" y="124192"/>
                    </a:lnTo>
                    <a:lnTo>
                      <a:pt x="590609" y="124192"/>
                    </a:lnTo>
                    <a:lnTo>
                      <a:pt x="641880" y="0"/>
                    </a:ln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501" name="Google Shape;501;p43"/>
              <p:cNvSpPr/>
              <p:nvPr/>
            </p:nvSpPr>
            <p:spPr>
              <a:xfrm>
                <a:off x="6252366" y="1037553"/>
                <a:ext cx="670796" cy="620958"/>
              </a:xfrm>
              <a:custGeom>
                <a:rect b="b" l="l" r="r" t="t"/>
                <a:pathLst>
                  <a:path extrusionOk="0" h="620958" w="670796">
                    <a:moveTo>
                      <a:pt x="361176" y="0"/>
                    </a:moveTo>
                    <a:lnTo>
                      <a:pt x="51270" y="0"/>
                    </a:lnTo>
                    <a:lnTo>
                      <a:pt x="0" y="124192"/>
                    </a:lnTo>
                    <a:lnTo>
                      <a:pt x="361176" y="124192"/>
                    </a:lnTo>
                    <a:cubicBezTo>
                      <a:pt x="412161" y="124192"/>
                      <a:pt x="455822" y="142489"/>
                      <a:pt x="492254" y="178988"/>
                    </a:cubicBezTo>
                    <a:cubicBezTo>
                      <a:pt x="528685" y="215487"/>
                      <a:pt x="546948" y="259380"/>
                      <a:pt x="546948" y="310479"/>
                    </a:cubicBezTo>
                    <a:cubicBezTo>
                      <a:pt x="546948" y="361578"/>
                      <a:pt x="528685" y="405377"/>
                      <a:pt x="492254" y="441971"/>
                    </a:cubicBezTo>
                    <a:cubicBezTo>
                      <a:pt x="455822" y="478565"/>
                      <a:pt x="412161" y="496767"/>
                      <a:pt x="361176" y="496767"/>
                    </a:cubicBezTo>
                    <a:cubicBezTo>
                      <a:pt x="321320" y="496767"/>
                      <a:pt x="285935" y="485296"/>
                      <a:pt x="255116" y="462258"/>
                    </a:cubicBezTo>
                    <a:cubicBezTo>
                      <a:pt x="224201" y="439221"/>
                      <a:pt x="202418" y="409359"/>
                      <a:pt x="189767" y="372575"/>
                    </a:cubicBezTo>
                    <a:lnTo>
                      <a:pt x="61163" y="372575"/>
                    </a:lnTo>
                    <a:cubicBezTo>
                      <a:pt x="75431" y="442634"/>
                      <a:pt x="110341" y="501507"/>
                      <a:pt x="165987" y="549287"/>
                    </a:cubicBezTo>
                    <a:cubicBezTo>
                      <a:pt x="221633" y="597068"/>
                      <a:pt x="286601" y="620958"/>
                      <a:pt x="361271" y="620958"/>
                    </a:cubicBezTo>
                    <a:cubicBezTo>
                      <a:pt x="446976" y="620958"/>
                      <a:pt x="520029" y="590716"/>
                      <a:pt x="580336" y="530232"/>
                    </a:cubicBezTo>
                    <a:cubicBezTo>
                      <a:pt x="640643" y="469748"/>
                      <a:pt x="670797" y="396465"/>
                      <a:pt x="670797" y="310479"/>
                    </a:cubicBezTo>
                    <a:cubicBezTo>
                      <a:pt x="670797" y="224493"/>
                      <a:pt x="640643" y="151210"/>
                      <a:pt x="580336" y="90726"/>
                    </a:cubicBezTo>
                    <a:cubicBezTo>
                      <a:pt x="520029" y="30242"/>
                      <a:pt x="446976" y="0"/>
                      <a:pt x="361271" y="0"/>
                    </a:cubicBez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502" name="Google Shape;502;p43"/>
              <p:cNvSpPr/>
              <p:nvPr/>
            </p:nvSpPr>
            <p:spPr>
              <a:xfrm>
                <a:off x="6394383" y="693513"/>
                <a:ext cx="1457641" cy="740315"/>
              </a:xfrm>
              <a:custGeom>
                <a:rect b="b" l="l" r="r" t="t"/>
                <a:pathLst>
                  <a:path extrusionOk="0" h="740315" w="1457641">
                    <a:moveTo>
                      <a:pt x="1349964" y="107886"/>
                    </a:moveTo>
                    <a:cubicBezTo>
                      <a:pt x="1278242" y="36025"/>
                      <a:pt x="1190255" y="0"/>
                      <a:pt x="1086002" y="0"/>
                    </a:cubicBezTo>
                    <a:lnTo>
                      <a:pt x="51270" y="0"/>
                    </a:lnTo>
                    <a:lnTo>
                      <a:pt x="0" y="124192"/>
                    </a:lnTo>
                    <a:lnTo>
                      <a:pt x="1086002" y="124192"/>
                    </a:lnTo>
                    <a:cubicBezTo>
                      <a:pt x="1155536" y="124192"/>
                      <a:pt x="1214225" y="148177"/>
                      <a:pt x="1261976" y="196052"/>
                    </a:cubicBezTo>
                    <a:cubicBezTo>
                      <a:pt x="1309727" y="243928"/>
                      <a:pt x="1333698" y="302800"/>
                      <a:pt x="1333698" y="372575"/>
                    </a:cubicBezTo>
                    <a:cubicBezTo>
                      <a:pt x="1333698" y="432775"/>
                      <a:pt x="1316196" y="484442"/>
                      <a:pt x="1281096" y="527578"/>
                    </a:cubicBezTo>
                    <a:cubicBezTo>
                      <a:pt x="1245996" y="570713"/>
                      <a:pt x="1201669" y="598680"/>
                      <a:pt x="1148021" y="611383"/>
                    </a:cubicBezTo>
                    <a:lnTo>
                      <a:pt x="1148021" y="740315"/>
                    </a:lnTo>
                    <a:cubicBezTo>
                      <a:pt x="1238006" y="726000"/>
                      <a:pt x="1312105" y="684476"/>
                      <a:pt x="1370320" y="615744"/>
                    </a:cubicBezTo>
                    <a:cubicBezTo>
                      <a:pt x="1428534" y="547012"/>
                      <a:pt x="1457641" y="465956"/>
                      <a:pt x="1457641" y="372480"/>
                    </a:cubicBezTo>
                    <a:cubicBezTo>
                      <a:pt x="1457641" y="267818"/>
                      <a:pt x="1421780" y="179651"/>
                      <a:pt x="1350154" y="107696"/>
                    </a:cubicBez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503" name="Google Shape;503;p43"/>
              <p:cNvSpPr/>
              <p:nvPr/>
            </p:nvSpPr>
            <p:spPr>
              <a:xfrm>
                <a:off x="5499100" y="1037553"/>
                <a:ext cx="499863" cy="124191"/>
              </a:xfrm>
              <a:custGeom>
                <a:rect b="b" l="l" r="r" t="t"/>
                <a:pathLst>
                  <a:path extrusionOk="0" h="124191" w="499863">
                    <a:moveTo>
                      <a:pt x="499863" y="0"/>
                    </a:moveTo>
                    <a:lnTo>
                      <a:pt x="0" y="0"/>
                    </a:lnTo>
                    <a:lnTo>
                      <a:pt x="0" y="124192"/>
                    </a:lnTo>
                    <a:lnTo>
                      <a:pt x="448593" y="124192"/>
                    </a:lnTo>
                    <a:lnTo>
                      <a:pt x="499863" y="0"/>
                    </a:ln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grpSp>
        <p:sp>
          <p:nvSpPr>
            <p:cNvPr id="504" name="Google Shape;504;p43"/>
            <p:cNvSpPr/>
            <p:nvPr/>
          </p:nvSpPr>
          <p:spPr>
            <a:xfrm rot="-3994541">
              <a:off x="5103615" y="640890"/>
              <a:ext cx="2148402" cy="142191"/>
            </a:xfrm>
            <a:custGeom>
              <a:rect b="b" l="l" r="r" t="t"/>
              <a:pathLst>
                <a:path extrusionOk="0" h="142204" w="2148603">
                  <a:moveTo>
                    <a:pt x="0" y="0"/>
                  </a:moveTo>
                  <a:lnTo>
                    <a:pt x="2148604" y="0"/>
                  </a:lnTo>
                  <a:lnTo>
                    <a:pt x="2148604" y="142204"/>
                  </a:lnTo>
                  <a:lnTo>
                    <a:pt x="0" y="142204"/>
                  </a:ln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grpSp>
      <p:sp>
        <p:nvSpPr>
          <p:cNvPr id="505" name="Google Shape;505;p43"/>
          <p:cNvSpPr/>
          <p:nvPr/>
        </p:nvSpPr>
        <p:spPr>
          <a:xfrm>
            <a:off x="5377099" y="914797"/>
            <a:ext cx="113834" cy="248964"/>
          </a:xfrm>
          <a:custGeom>
            <a:rect b="b" l="l" r="r" t="t"/>
            <a:pathLst>
              <a:path extrusionOk="0" h="2620671" w="1198253">
                <a:moveTo>
                  <a:pt x="1065609" y="185037"/>
                </a:moveTo>
                <a:lnTo>
                  <a:pt x="839639" y="185037"/>
                </a:lnTo>
                <a:lnTo>
                  <a:pt x="839639" y="0"/>
                </a:lnTo>
                <a:lnTo>
                  <a:pt x="358519" y="0"/>
                </a:lnTo>
                <a:lnTo>
                  <a:pt x="358519" y="185037"/>
                </a:lnTo>
                <a:lnTo>
                  <a:pt x="132550" y="185037"/>
                </a:lnTo>
                <a:cubicBezTo>
                  <a:pt x="59501" y="185037"/>
                  <a:pt x="0" y="244686"/>
                  <a:pt x="0" y="318130"/>
                </a:cubicBezTo>
                <a:lnTo>
                  <a:pt x="0" y="2487578"/>
                </a:lnTo>
                <a:cubicBezTo>
                  <a:pt x="0" y="2560927"/>
                  <a:pt x="59406" y="2620671"/>
                  <a:pt x="132550" y="2620671"/>
                </a:cubicBezTo>
                <a:lnTo>
                  <a:pt x="1065703" y="2620671"/>
                </a:lnTo>
                <a:cubicBezTo>
                  <a:pt x="1138753" y="2620671"/>
                  <a:pt x="1198253" y="2561022"/>
                  <a:pt x="1198253" y="2487578"/>
                </a:cubicBezTo>
                <a:lnTo>
                  <a:pt x="1198253" y="318130"/>
                </a:lnTo>
                <a:cubicBezTo>
                  <a:pt x="1198253" y="244781"/>
                  <a:pt x="1138847" y="185037"/>
                  <a:pt x="1065703" y="185037"/>
                </a:cubicBezTo>
                <a:close/>
                <a:moveTo>
                  <a:pt x="1046565" y="2468361"/>
                </a:moveTo>
                <a:lnTo>
                  <a:pt x="151594" y="2468361"/>
                </a:lnTo>
                <a:lnTo>
                  <a:pt x="151594" y="337252"/>
                </a:lnTo>
                <a:lnTo>
                  <a:pt x="1046565" y="337252"/>
                </a:lnTo>
                <a:lnTo>
                  <a:pt x="1046565" y="2468361"/>
                </a:ln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506" name="Google Shape;506;p43"/>
          <p:cNvSpPr/>
          <p:nvPr/>
        </p:nvSpPr>
        <p:spPr>
          <a:xfrm>
            <a:off x="5373703" y="1969805"/>
            <a:ext cx="122116" cy="280364"/>
          </a:xfrm>
          <a:custGeom>
            <a:rect b="b" l="l" r="r" t="t"/>
            <a:pathLst>
              <a:path extrusionOk="0" h="2735256" w="1191380">
                <a:moveTo>
                  <a:pt x="1122362" y="292839"/>
                </a:moveTo>
                <a:lnTo>
                  <a:pt x="925953" y="269625"/>
                </a:lnTo>
                <a:lnTo>
                  <a:pt x="950587" y="56323"/>
                </a:lnTo>
                <a:lnTo>
                  <a:pt x="472972" y="0"/>
                </a:lnTo>
                <a:lnTo>
                  <a:pt x="448338" y="213302"/>
                </a:lnTo>
                <a:lnTo>
                  <a:pt x="207115" y="184856"/>
                </a:lnTo>
                <a:cubicBezTo>
                  <a:pt x="164195" y="180004"/>
                  <a:pt x="125444" y="211019"/>
                  <a:pt x="120612" y="254022"/>
                </a:cubicBezTo>
                <a:lnTo>
                  <a:pt x="0" y="1297321"/>
                </a:lnTo>
                <a:lnTo>
                  <a:pt x="341559" y="1165553"/>
                </a:lnTo>
                <a:lnTo>
                  <a:pt x="548959" y="1337755"/>
                </a:lnTo>
                <a:lnTo>
                  <a:pt x="774928" y="1219972"/>
                </a:lnTo>
                <a:lnTo>
                  <a:pt x="1071672" y="1412059"/>
                </a:lnTo>
                <a:lnTo>
                  <a:pt x="1190863" y="380082"/>
                </a:lnTo>
                <a:cubicBezTo>
                  <a:pt x="1195790" y="337174"/>
                  <a:pt x="1164997" y="298072"/>
                  <a:pt x="1122267" y="293029"/>
                </a:cubicBezTo>
                <a:close/>
                <a:moveTo>
                  <a:pt x="949545" y="1152328"/>
                </a:moveTo>
                <a:lnTo>
                  <a:pt x="783076" y="1044630"/>
                </a:lnTo>
                <a:lnTo>
                  <a:pt x="568097" y="1156705"/>
                </a:lnTo>
                <a:lnTo>
                  <a:pt x="369794" y="992018"/>
                </a:lnTo>
                <a:lnTo>
                  <a:pt x="178881" y="1065656"/>
                </a:lnTo>
                <a:lnTo>
                  <a:pt x="262257" y="344024"/>
                </a:lnTo>
                <a:lnTo>
                  <a:pt x="1032448" y="434882"/>
                </a:lnTo>
                <a:lnTo>
                  <a:pt x="949545" y="1152233"/>
                </a:lnTo>
                <a:close/>
                <a:moveTo>
                  <a:pt x="1084463" y="1518520"/>
                </a:moveTo>
                <a:lnTo>
                  <a:pt x="780518" y="1372386"/>
                </a:lnTo>
                <a:lnTo>
                  <a:pt x="578140" y="1545634"/>
                </a:lnTo>
                <a:lnTo>
                  <a:pt x="324884" y="1443360"/>
                </a:lnTo>
                <a:lnTo>
                  <a:pt x="13359" y="1638110"/>
                </a:lnTo>
                <a:lnTo>
                  <a:pt x="115116" y="2664664"/>
                </a:lnTo>
                <a:cubicBezTo>
                  <a:pt x="119285" y="2705003"/>
                  <a:pt x="153394" y="2735257"/>
                  <a:pt x="192998" y="2735257"/>
                </a:cubicBezTo>
                <a:cubicBezTo>
                  <a:pt x="195556" y="2735257"/>
                  <a:pt x="198209" y="2735162"/>
                  <a:pt x="200862" y="2734876"/>
                </a:cubicBezTo>
                <a:lnTo>
                  <a:pt x="1117435" y="2642116"/>
                </a:lnTo>
                <a:cubicBezTo>
                  <a:pt x="1160260" y="2637834"/>
                  <a:pt x="1191621" y="2599303"/>
                  <a:pt x="1187452" y="2556110"/>
                </a:cubicBezTo>
                <a:lnTo>
                  <a:pt x="1084653" y="1518615"/>
                </a:lnTo>
                <a:close/>
                <a:moveTo>
                  <a:pt x="258183" y="2576469"/>
                </a:moveTo>
                <a:lnTo>
                  <a:pt x="173006" y="1717075"/>
                </a:lnTo>
                <a:lnTo>
                  <a:pt x="339665" y="1612898"/>
                </a:lnTo>
                <a:lnTo>
                  <a:pt x="606659" y="1720786"/>
                </a:lnTo>
                <a:lnTo>
                  <a:pt x="803825" y="1551913"/>
                </a:lnTo>
                <a:lnTo>
                  <a:pt x="942534" y="1618606"/>
                </a:lnTo>
                <a:lnTo>
                  <a:pt x="1029700" y="2498455"/>
                </a:lnTo>
                <a:lnTo>
                  <a:pt x="258183" y="2576565"/>
                </a:ln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grpSp>
        <p:nvGrpSpPr>
          <p:cNvPr id="507" name="Google Shape;507;p43"/>
          <p:cNvGrpSpPr/>
          <p:nvPr/>
        </p:nvGrpSpPr>
        <p:grpSpPr>
          <a:xfrm>
            <a:off x="8228233" y="1972203"/>
            <a:ext cx="152340" cy="266678"/>
            <a:chOff x="3007179" y="2127250"/>
            <a:chExt cx="1562466" cy="2735161"/>
          </a:xfrm>
        </p:grpSpPr>
        <p:sp>
          <p:nvSpPr>
            <p:cNvPr id="508" name="Google Shape;508;p43"/>
            <p:cNvSpPr/>
            <p:nvPr/>
          </p:nvSpPr>
          <p:spPr>
            <a:xfrm>
              <a:off x="3007179" y="2127250"/>
              <a:ext cx="1204531" cy="2668374"/>
            </a:xfrm>
            <a:custGeom>
              <a:rect b="b" l="l" r="r" t="t"/>
              <a:pathLst>
                <a:path extrusionOk="0" h="2668374" w="1204531">
                  <a:moveTo>
                    <a:pt x="1071277" y="232616"/>
                  </a:moveTo>
                  <a:lnTo>
                    <a:pt x="891731" y="232616"/>
                  </a:lnTo>
                  <a:lnTo>
                    <a:pt x="891731" y="0"/>
                  </a:lnTo>
                  <a:lnTo>
                    <a:pt x="312801" y="0"/>
                  </a:lnTo>
                  <a:lnTo>
                    <a:pt x="312801" y="232616"/>
                  </a:lnTo>
                  <a:lnTo>
                    <a:pt x="133255" y="232616"/>
                  </a:lnTo>
                  <a:cubicBezTo>
                    <a:pt x="59817" y="232616"/>
                    <a:pt x="0" y="292268"/>
                    <a:pt x="0" y="365716"/>
                  </a:cubicBezTo>
                  <a:lnTo>
                    <a:pt x="0" y="2535274"/>
                  </a:lnTo>
                  <a:cubicBezTo>
                    <a:pt x="0" y="2608627"/>
                    <a:pt x="59722" y="2668374"/>
                    <a:pt x="133255" y="2668374"/>
                  </a:cubicBezTo>
                  <a:lnTo>
                    <a:pt x="632555" y="2668374"/>
                  </a:lnTo>
                  <a:lnTo>
                    <a:pt x="632555" y="2516151"/>
                  </a:lnTo>
                  <a:lnTo>
                    <a:pt x="152400" y="2516151"/>
                  </a:lnTo>
                  <a:lnTo>
                    <a:pt x="152400" y="384839"/>
                  </a:lnTo>
                  <a:lnTo>
                    <a:pt x="1052132" y="384839"/>
                  </a:lnTo>
                  <a:lnTo>
                    <a:pt x="1052132" y="1446404"/>
                  </a:lnTo>
                  <a:lnTo>
                    <a:pt x="1204532" y="1446404"/>
                  </a:lnTo>
                  <a:lnTo>
                    <a:pt x="1204532" y="365716"/>
                  </a:lnTo>
                  <a:cubicBezTo>
                    <a:pt x="1204532" y="292363"/>
                    <a:pt x="1144810" y="232616"/>
                    <a:pt x="1071277" y="232616"/>
                  </a:cubicBez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509" name="Google Shape;509;p43"/>
            <p:cNvSpPr/>
            <p:nvPr/>
          </p:nvSpPr>
          <p:spPr>
            <a:xfrm>
              <a:off x="3727952" y="3679340"/>
              <a:ext cx="841693" cy="1183071"/>
            </a:xfrm>
            <a:custGeom>
              <a:rect b="b" l="l" r="r" t="t"/>
              <a:pathLst>
                <a:path extrusionOk="0" h="1183071" w="841693">
                  <a:moveTo>
                    <a:pt x="801703" y="504062"/>
                  </a:moveTo>
                  <a:cubicBezTo>
                    <a:pt x="791225" y="475330"/>
                    <a:pt x="748553" y="473237"/>
                    <a:pt x="739124" y="502349"/>
                  </a:cubicBezTo>
                  <a:cubicBezTo>
                    <a:pt x="738266" y="505013"/>
                    <a:pt x="737314" y="507677"/>
                    <a:pt x="736457" y="510246"/>
                  </a:cubicBezTo>
                  <a:cubicBezTo>
                    <a:pt x="694166" y="627743"/>
                    <a:pt x="511000" y="627743"/>
                    <a:pt x="529574" y="462296"/>
                  </a:cubicBezTo>
                  <a:cubicBezTo>
                    <a:pt x="557101" y="217217"/>
                    <a:pt x="488425" y="83260"/>
                    <a:pt x="383460" y="10193"/>
                  </a:cubicBezTo>
                  <a:cubicBezTo>
                    <a:pt x="347646" y="-14733"/>
                    <a:pt x="298211" y="8671"/>
                    <a:pt x="294782" y="52055"/>
                  </a:cubicBezTo>
                  <a:cubicBezTo>
                    <a:pt x="290401" y="107901"/>
                    <a:pt x="278018" y="182396"/>
                    <a:pt x="245633" y="256890"/>
                  </a:cubicBezTo>
                  <a:cubicBezTo>
                    <a:pt x="194198" y="375433"/>
                    <a:pt x="36750" y="500351"/>
                    <a:pt x="6842" y="669224"/>
                  </a:cubicBezTo>
                  <a:cubicBezTo>
                    <a:pt x="-39736" y="932665"/>
                    <a:pt x="166766" y="1087552"/>
                    <a:pt x="166766" y="1087552"/>
                  </a:cubicBezTo>
                  <a:cubicBezTo>
                    <a:pt x="166766" y="1087552"/>
                    <a:pt x="257254" y="1174890"/>
                    <a:pt x="394985" y="1183072"/>
                  </a:cubicBezTo>
                  <a:cubicBezTo>
                    <a:pt x="389556" y="1180217"/>
                    <a:pt x="384317" y="1176792"/>
                    <a:pt x="379841" y="1172035"/>
                  </a:cubicBezTo>
                  <a:cubicBezTo>
                    <a:pt x="327739" y="1117616"/>
                    <a:pt x="295640" y="1043978"/>
                    <a:pt x="295640" y="962824"/>
                  </a:cubicBezTo>
                  <a:cubicBezTo>
                    <a:pt x="295640" y="881670"/>
                    <a:pt x="327739" y="807937"/>
                    <a:pt x="379841" y="753613"/>
                  </a:cubicBezTo>
                  <a:cubicBezTo>
                    <a:pt x="402224" y="730208"/>
                    <a:pt x="439562" y="730208"/>
                    <a:pt x="461946" y="753613"/>
                  </a:cubicBezTo>
                  <a:cubicBezTo>
                    <a:pt x="514048" y="808032"/>
                    <a:pt x="546147" y="881670"/>
                    <a:pt x="546147" y="962824"/>
                  </a:cubicBezTo>
                  <a:cubicBezTo>
                    <a:pt x="546147" y="1043978"/>
                    <a:pt x="514048" y="1117711"/>
                    <a:pt x="461946" y="1172035"/>
                  </a:cubicBezTo>
                  <a:cubicBezTo>
                    <a:pt x="457755" y="1176412"/>
                    <a:pt x="452993" y="1179647"/>
                    <a:pt x="447944" y="1182406"/>
                  </a:cubicBezTo>
                  <a:cubicBezTo>
                    <a:pt x="577580" y="1172797"/>
                    <a:pt x="654922" y="1109053"/>
                    <a:pt x="654922" y="1109053"/>
                  </a:cubicBezTo>
                  <a:cubicBezTo>
                    <a:pt x="897429" y="915825"/>
                    <a:pt x="852185" y="643251"/>
                    <a:pt x="801703" y="503967"/>
                  </a:cubicBez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grpSp>
      <p:sp>
        <p:nvSpPr>
          <p:cNvPr id="510" name="Google Shape;510;p43"/>
          <p:cNvSpPr txBox="1"/>
          <p:nvPr>
            <p:ph idx="12"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
        <p:nvSpPr>
          <p:cNvPr id="511" name="Google Shape;511;p43"/>
          <p:cNvSpPr txBox="1"/>
          <p:nvPr>
            <p:ph idx="4294967295"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15" name="Shape 515"/>
        <p:cNvGrpSpPr/>
        <p:nvPr/>
      </p:nvGrpSpPr>
      <p:grpSpPr>
        <a:xfrm>
          <a:off x="0" y="0"/>
          <a:ext cx="0" cy="0"/>
          <a:chOff x="0" y="0"/>
          <a:chExt cx="0" cy="0"/>
        </a:xfrm>
      </p:grpSpPr>
      <p:sp>
        <p:nvSpPr>
          <p:cNvPr id="516" name="Google Shape;516;p44"/>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pic>
        <p:nvPicPr>
          <p:cNvPr id="517" name="Google Shape;517;p44"/>
          <p:cNvPicPr preferRelativeResize="0"/>
          <p:nvPr/>
        </p:nvPicPr>
        <p:blipFill>
          <a:blip r:embed="rId3">
            <a:alphaModFix/>
          </a:blip>
          <a:stretch>
            <a:fillRect/>
          </a:stretch>
        </p:blipFill>
        <p:spPr>
          <a:xfrm>
            <a:off x="522075" y="624750"/>
            <a:ext cx="7725002" cy="3201374"/>
          </a:xfrm>
          <a:prstGeom prst="rect">
            <a:avLst/>
          </a:prstGeom>
          <a:noFill/>
          <a:ln>
            <a:noFill/>
          </a:ln>
        </p:spPr>
      </p:pic>
      <p:sp>
        <p:nvSpPr>
          <p:cNvPr id="518" name="Google Shape;518;p44"/>
          <p:cNvSpPr txBox="1"/>
          <p:nvPr>
            <p:ph idx="4294967295" type="title"/>
          </p:nvPr>
        </p:nvSpPr>
        <p:spPr>
          <a:xfrm>
            <a:off x="353003" y="408415"/>
            <a:ext cx="8229600" cy="4293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US"/>
              <a:t>Pixel 9: Expanded view</a:t>
            </a:r>
            <a:endParaRPr/>
          </a:p>
        </p:txBody>
      </p:sp>
      <p:sp>
        <p:nvSpPr>
          <p:cNvPr id="519" name="Google Shape;519;p44"/>
          <p:cNvSpPr/>
          <p:nvPr/>
        </p:nvSpPr>
        <p:spPr>
          <a:xfrm>
            <a:off x="883304" y="1517906"/>
            <a:ext cx="144900" cy="1497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a:t>
            </a:r>
            <a:endParaRPr b="1" sz="600">
              <a:solidFill>
                <a:srgbClr val="FFFFFF"/>
              </a:solidFill>
              <a:latin typeface="Google Sans Text"/>
              <a:ea typeface="Google Sans Text"/>
              <a:cs typeface="Google Sans Text"/>
              <a:sym typeface="Google Sans Text"/>
            </a:endParaRPr>
          </a:p>
        </p:txBody>
      </p:sp>
      <p:sp>
        <p:nvSpPr>
          <p:cNvPr id="520" name="Google Shape;520;p44"/>
          <p:cNvSpPr/>
          <p:nvPr/>
        </p:nvSpPr>
        <p:spPr>
          <a:xfrm>
            <a:off x="1532880" y="1436065"/>
            <a:ext cx="144900" cy="1497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a:t>
            </a:r>
            <a:endParaRPr b="1" sz="600">
              <a:solidFill>
                <a:srgbClr val="FFFFFF"/>
              </a:solidFill>
              <a:latin typeface="Google Sans Text"/>
              <a:ea typeface="Google Sans Text"/>
              <a:cs typeface="Google Sans Text"/>
              <a:sym typeface="Google Sans Text"/>
            </a:endParaRPr>
          </a:p>
        </p:txBody>
      </p:sp>
      <p:sp>
        <p:nvSpPr>
          <p:cNvPr id="521" name="Google Shape;521;p44"/>
          <p:cNvSpPr/>
          <p:nvPr/>
        </p:nvSpPr>
        <p:spPr>
          <a:xfrm>
            <a:off x="2198379" y="1365574"/>
            <a:ext cx="144900" cy="1497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3</a:t>
            </a:r>
            <a:endParaRPr b="1" sz="600">
              <a:solidFill>
                <a:srgbClr val="FFFFFF"/>
              </a:solidFill>
              <a:latin typeface="Google Sans Text"/>
              <a:ea typeface="Google Sans Text"/>
              <a:cs typeface="Google Sans Text"/>
              <a:sym typeface="Google Sans Text"/>
            </a:endParaRPr>
          </a:p>
        </p:txBody>
      </p:sp>
      <p:sp>
        <p:nvSpPr>
          <p:cNvPr id="522" name="Google Shape;522;p44"/>
          <p:cNvSpPr/>
          <p:nvPr/>
        </p:nvSpPr>
        <p:spPr>
          <a:xfrm>
            <a:off x="6182450" y="772033"/>
            <a:ext cx="144900" cy="1497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25</a:t>
            </a:r>
            <a:endParaRPr b="1" sz="600">
              <a:solidFill>
                <a:srgbClr val="FFFFFF"/>
              </a:solidFill>
              <a:latin typeface="Google Sans Text"/>
              <a:ea typeface="Google Sans Text"/>
              <a:cs typeface="Google Sans Text"/>
              <a:sym typeface="Google Sans Text"/>
            </a:endParaRPr>
          </a:p>
        </p:txBody>
      </p:sp>
      <p:sp>
        <p:nvSpPr>
          <p:cNvPr id="523" name="Google Shape;523;p44"/>
          <p:cNvSpPr/>
          <p:nvPr/>
        </p:nvSpPr>
        <p:spPr>
          <a:xfrm>
            <a:off x="6352786" y="772033"/>
            <a:ext cx="144900" cy="1497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26</a:t>
            </a:r>
            <a:endParaRPr b="1" sz="600">
              <a:solidFill>
                <a:srgbClr val="FFFFFF"/>
              </a:solidFill>
              <a:latin typeface="Google Sans Text"/>
              <a:ea typeface="Google Sans Text"/>
              <a:cs typeface="Google Sans Text"/>
              <a:sym typeface="Google Sans Text"/>
            </a:endParaRPr>
          </a:p>
        </p:txBody>
      </p:sp>
      <p:sp>
        <p:nvSpPr>
          <p:cNvPr id="524" name="Google Shape;524;p44"/>
          <p:cNvSpPr/>
          <p:nvPr/>
        </p:nvSpPr>
        <p:spPr>
          <a:xfrm>
            <a:off x="3873444" y="1555185"/>
            <a:ext cx="144900" cy="1497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11</a:t>
            </a:r>
            <a:endParaRPr b="1" sz="600">
              <a:solidFill>
                <a:srgbClr val="FFFFFF"/>
              </a:solidFill>
              <a:latin typeface="Google Sans Text"/>
              <a:ea typeface="Google Sans Text"/>
              <a:cs typeface="Google Sans Text"/>
              <a:sym typeface="Google Sans Text"/>
            </a:endParaRPr>
          </a:p>
        </p:txBody>
      </p:sp>
      <p:sp>
        <p:nvSpPr>
          <p:cNvPr id="525" name="Google Shape;525;p44"/>
          <p:cNvSpPr/>
          <p:nvPr/>
        </p:nvSpPr>
        <p:spPr>
          <a:xfrm>
            <a:off x="3539912" y="1087385"/>
            <a:ext cx="144900" cy="1497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12</a:t>
            </a:r>
            <a:endParaRPr b="1" sz="600">
              <a:solidFill>
                <a:srgbClr val="FFFFFF"/>
              </a:solidFill>
              <a:latin typeface="Google Sans Text"/>
              <a:ea typeface="Google Sans Text"/>
              <a:cs typeface="Google Sans Text"/>
              <a:sym typeface="Google Sans Text"/>
            </a:endParaRPr>
          </a:p>
        </p:txBody>
      </p:sp>
      <p:sp>
        <p:nvSpPr>
          <p:cNvPr id="526" name="Google Shape;526;p44"/>
          <p:cNvSpPr/>
          <p:nvPr/>
        </p:nvSpPr>
        <p:spPr>
          <a:xfrm>
            <a:off x="3714914" y="1087392"/>
            <a:ext cx="144900" cy="1497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13</a:t>
            </a:r>
            <a:endParaRPr b="1" sz="600">
              <a:solidFill>
                <a:srgbClr val="FFFFFF"/>
              </a:solidFill>
              <a:latin typeface="Google Sans Text"/>
              <a:ea typeface="Google Sans Text"/>
              <a:cs typeface="Google Sans Text"/>
              <a:sym typeface="Google Sans Text"/>
            </a:endParaRPr>
          </a:p>
        </p:txBody>
      </p:sp>
      <p:sp>
        <p:nvSpPr>
          <p:cNvPr id="527" name="Google Shape;527;p44"/>
          <p:cNvSpPr/>
          <p:nvPr/>
        </p:nvSpPr>
        <p:spPr>
          <a:xfrm>
            <a:off x="3880864" y="1038444"/>
            <a:ext cx="144900" cy="1497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14</a:t>
            </a:r>
            <a:endParaRPr b="1" sz="600">
              <a:solidFill>
                <a:srgbClr val="FFFFFF"/>
              </a:solidFill>
              <a:latin typeface="Google Sans Text"/>
              <a:ea typeface="Google Sans Text"/>
              <a:cs typeface="Google Sans Text"/>
              <a:sym typeface="Google Sans Text"/>
            </a:endParaRPr>
          </a:p>
        </p:txBody>
      </p:sp>
      <p:sp>
        <p:nvSpPr>
          <p:cNvPr id="528" name="Google Shape;528;p44"/>
          <p:cNvSpPr/>
          <p:nvPr/>
        </p:nvSpPr>
        <p:spPr>
          <a:xfrm>
            <a:off x="4071066" y="1020322"/>
            <a:ext cx="144900" cy="1497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15</a:t>
            </a:r>
            <a:endParaRPr b="1" sz="600">
              <a:solidFill>
                <a:srgbClr val="FFFFFF"/>
              </a:solidFill>
              <a:latin typeface="Google Sans Text"/>
              <a:ea typeface="Google Sans Text"/>
              <a:cs typeface="Google Sans Text"/>
              <a:sym typeface="Google Sans Text"/>
            </a:endParaRPr>
          </a:p>
        </p:txBody>
      </p:sp>
      <p:sp>
        <p:nvSpPr>
          <p:cNvPr id="529" name="Google Shape;529;p44"/>
          <p:cNvSpPr/>
          <p:nvPr/>
        </p:nvSpPr>
        <p:spPr>
          <a:xfrm>
            <a:off x="4291054" y="983263"/>
            <a:ext cx="144900" cy="1497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16</a:t>
            </a:r>
            <a:endParaRPr b="1" sz="600">
              <a:solidFill>
                <a:srgbClr val="FFFFFF"/>
              </a:solidFill>
              <a:latin typeface="Google Sans Text"/>
              <a:ea typeface="Google Sans Text"/>
              <a:cs typeface="Google Sans Text"/>
              <a:sym typeface="Google Sans Text"/>
            </a:endParaRPr>
          </a:p>
        </p:txBody>
      </p:sp>
      <p:sp>
        <p:nvSpPr>
          <p:cNvPr id="530" name="Google Shape;530;p44"/>
          <p:cNvSpPr/>
          <p:nvPr/>
        </p:nvSpPr>
        <p:spPr>
          <a:xfrm>
            <a:off x="4463475" y="955679"/>
            <a:ext cx="144900" cy="1497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17</a:t>
            </a:r>
            <a:endParaRPr b="1" sz="600">
              <a:solidFill>
                <a:srgbClr val="FFFFFF"/>
              </a:solidFill>
              <a:latin typeface="Google Sans Text"/>
              <a:ea typeface="Google Sans Text"/>
              <a:cs typeface="Google Sans Text"/>
              <a:sym typeface="Google Sans Text"/>
            </a:endParaRPr>
          </a:p>
        </p:txBody>
      </p:sp>
      <p:sp>
        <p:nvSpPr>
          <p:cNvPr id="531" name="Google Shape;531;p44"/>
          <p:cNvSpPr/>
          <p:nvPr/>
        </p:nvSpPr>
        <p:spPr>
          <a:xfrm>
            <a:off x="4291054" y="1436065"/>
            <a:ext cx="144900" cy="1497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18</a:t>
            </a:r>
            <a:endParaRPr b="1" sz="600">
              <a:solidFill>
                <a:srgbClr val="FFFFFF"/>
              </a:solidFill>
              <a:latin typeface="Google Sans Text"/>
              <a:ea typeface="Google Sans Text"/>
              <a:cs typeface="Google Sans Text"/>
              <a:sym typeface="Google Sans Text"/>
            </a:endParaRPr>
          </a:p>
        </p:txBody>
      </p:sp>
      <p:sp>
        <p:nvSpPr>
          <p:cNvPr id="532" name="Google Shape;532;p44"/>
          <p:cNvSpPr/>
          <p:nvPr/>
        </p:nvSpPr>
        <p:spPr>
          <a:xfrm>
            <a:off x="4683984" y="921489"/>
            <a:ext cx="144900" cy="1497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19</a:t>
            </a:r>
            <a:endParaRPr b="1" sz="600">
              <a:solidFill>
                <a:srgbClr val="FFFFFF"/>
              </a:solidFill>
              <a:latin typeface="Google Sans Text"/>
              <a:ea typeface="Google Sans Text"/>
              <a:cs typeface="Google Sans Text"/>
              <a:sym typeface="Google Sans Text"/>
            </a:endParaRPr>
          </a:p>
        </p:txBody>
      </p:sp>
      <p:sp>
        <p:nvSpPr>
          <p:cNvPr id="533" name="Google Shape;533;p44"/>
          <p:cNvSpPr/>
          <p:nvPr/>
        </p:nvSpPr>
        <p:spPr>
          <a:xfrm>
            <a:off x="4999113" y="876976"/>
            <a:ext cx="144900" cy="1497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20</a:t>
            </a:r>
            <a:endParaRPr b="1" sz="600">
              <a:solidFill>
                <a:srgbClr val="FFFFFF"/>
              </a:solidFill>
              <a:latin typeface="Google Sans Text"/>
              <a:ea typeface="Google Sans Text"/>
              <a:cs typeface="Google Sans Text"/>
              <a:sym typeface="Google Sans Text"/>
            </a:endParaRPr>
          </a:p>
        </p:txBody>
      </p:sp>
      <p:sp>
        <p:nvSpPr>
          <p:cNvPr id="534" name="Google Shape;534;p44"/>
          <p:cNvSpPr/>
          <p:nvPr/>
        </p:nvSpPr>
        <p:spPr>
          <a:xfrm>
            <a:off x="5360921" y="844454"/>
            <a:ext cx="144900" cy="1497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21</a:t>
            </a:r>
            <a:endParaRPr b="1" sz="600">
              <a:solidFill>
                <a:srgbClr val="FFFFFF"/>
              </a:solidFill>
              <a:latin typeface="Google Sans Text"/>
              <a:ea typeface="Google Sans Text"/>
              <a:cs typeface="Google Sans Text"/>
              <a:sym typeface="Google Sans Text"/>
            </a:endParaRPr>
          </a:p>
        </p:txBody>
      </p:sp>
      <p:sp>
        <p:nvSpPr>
          <p:cNvPr id="535" name="Google Shape;535;p44"/>
          <p:cNvSpPr/>
          <p:nvPr/>
        </p:nvSpPr>
        <p:spPr>
          <a:xfrm>
            <a:off x="5641792" y="787356"/>
            <a:ext cx="144900" cy="1497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22</a:t>
            </a:r>
            <a:endParaRPr b="1" sz="600">
              <a:solidFill>
                <a:srgbClr val="FFFFFF"/>
              </a:solidFill>
              <a:latin typeface="Google Sans Text"/>
              <a:ea typeface="Google Sans Text"/>
              <a:cs typeface="Google Sans Text"/>
              <a:sym typeface="Google Sans Text"/>
            </a:endParaRPr>
          </a:p>
        </p:txBody>
      </p:sp>
      <p:sp>
        <p:nvSpPr>
          <p:cNvPr id="536" name="Google Shape;536;p44"/>
          <p:cNvSpPr/>
          <p:nvPr/>
        </p:nvSpPr>
        <p:spPr>
          <a:xfrm>
            <a:off x="5856853" y="787356"/>
            <a:ext cx="144900" cy="1497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23</a:t>
            </a:r>
            <a:endParaRPr b="1" sz="600">
              <a:solidFill>
                <a:srgbClr val="FFFFFF"/>
              </a:solidFill>
              <a:latin typeface="Google Sans Text"/>
              <a:ea typeface="Google Sans Text"/>
              <a:cs typeface="Google Sans Text"/>
              <a:sym typeface="Google Sans Text"/>
            </a:endParaRPr>
          </a:p>
        </p:txBody>
      </p:sp>
      <p:sp>
        <p:nvSpPr>
          <p:cNvPr id="537" name="Google Shape;537;p44"/>
          <p:cNvSpPr/>
          <p:nvPr/>
        </p:nvSpPr>
        <p:spPr>
          <a:xfrm>
            <a:off x="6037583" y="772040"/>
            <a:ext cx="144900" cy="1497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24</a:t>
            </a:r>
            <a:endParaRPr b="1" sz="600">
              <a:solidFill>
                <a:srgbClr val="FFFFFF"/>
              </a:solidFill>
              <a:latin typeface="Google Sans Text"/>
              <a:ea typeface="Google Sans Text"/>
              <a:cs typeface="Google Sans Text"/>
              <a:sym typeface="Google Sans Text"/>
            </a:endParaRPr>
          </a:p>
        </p:txBody>
      </p:sp>
      <p:sp>
        <p:nvSpPr>
          <p:cNvPr id="538" name="Google Shape;538;p44"/>
          <p:cNvSpPr/>
          <p:nvPr/>
        </p:nvSpPr>
        <p:spPr>
          <a:xfrm>
            <a:off x="2693476" y="3097464"/>
            <a:ext cx="144900" cy="1497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4</a:t>
            </a:r>
            <a:endParaRPr b="1" sz="600">
              <a:solidFill>
                <a:srgbClr val="FFFFFF"/>
              </a:solidFill>
              <a:latin typeface="Google Sans Text"/>
              <a:ea typeface="Google Sans Text"/>
              <a:cs typeface="Google Sans Text"/>
              <a:sym typeface="Google Sans Text"/>
            </a:endParaRPr>
          </a:p>
        </p:txBody>
      </p:sp>
      <p:sp>
        <p:nvSpPr>
          <p:cNvPr id="539" name="Google Shape;539;p44"/>
          <p:cNvSpPr/>
          <p:nvPr/>
        </p:nvSpPr>
        <p:spPr>
          <a:xfrm>
            <a:off x="2502151" y="1320599"/>
            <a:ext cx="144900" cy="1497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5</a:t>
            </a:r>
            <a:endParaRPr b="1" sz="600">
              <a:solidFill>
                <a:srgbClr val="FFFFFF"/>
              </a:solidFill>
              <a:latin typeface="Google Sans Text"/>
              <a:ea typeface="Google Sans Text"/>
              <a:cs typeface="Google Sans Text"/>
              <a:sym typeface="Google Sans Text"/>
            </a:endParaRPr>
          </a:p>
        </p:txBody>
      </p:sp>
      <p:sp>
        <p:nvSpPr>
          <p:cNvPr id="540" name="Google Shape;540;p44"/>
          <p:cNvSpPr/>
          <p:nvPr/>
        </p:nvSpPr>
        <p:spPr>
          <a:xfrm>
            <a:off x="2667126" y="1286616"/>
            <a:ext cx="144900" cy="1497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6</a:t>
            </a:r>
            <a:endParaRPr b="1" sz="600">
              <a:solidFill>
                <a:srgbClr val="FFFFFF"/>
              </a:solidFill>
              <a:latin typeface="Google Sans Text"/>
              <a:ea typeface="Google Sans Text"/>
              <a:cs typeface="Google Sans Text"/>
              <a:sym typeface="Google Sans Text"/>
            </a:endParaRPr>
          </a:p>
        </p:txBody>
      </p:sp>
      <p:sp>
        <p:nvSpPr>
          <p:cNvPr id="541" name="Google Shape;541;p44"/>
          <p:cNvSpPr/>
          <p:nvPr/>
        </p:nvSpPr>
        <p:spPr>
          <a:xfrm>
            <a:off x="2832100" y="1267955"/>
            <a:ext cx="144900" cy="1497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7</a:t>
            </a:r>
            <a:endParaRPr b="1" sz="600">
              <a:solidFill>
                <a:srgbClr val="FFFFFF"/>
              </a:solidFill>
              <a:latin typeface="Google Sans Text"/>
              <a:ea typeface="Google Sans Text"/>
              <a:cs typeface="Google Sans Text"/>
              <a:sym typeface="Google Sans Text"/>
            </a:endParaRPr>
          </a:p>
        </p:txBody>
      </p:sp>
      <p:sp>
        <p:nvSpPr>
          <p:cNvPr id="542" name="Google Shape;542;p44"/>
          <p:cNvSpPr/>
          <p:nvPr/>
        </p:nvSpPr>
        <p:spPr>
          <a:xfrm>
            <a:off x="2972750" y="1236841"/>
            <a:ext cx="144900" cy="1497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8</a:t>
            </a:r>
            <a:endParaRPr b="1" sz="600">
              <a:solidFill>
                <a:srgbClr val="FFFFFF"/>
              </a:solidFill>
              <a:latin typeface="Google Sans Text"/>
              <a:ea typeface="Google Sans Text"/>
              <a:cs typeface="Google Sans Text"/>
              <a:sym typeface="Google Sans Text"/>
            </a:endParaRPr>
          </a:p>
        </p:txBody>
      </p:sp>
      <p:sp>
        <p:nvSpPr>
          <p:cNvPr id="543" name="Google Shape;543;p44"/>
          <p:cNvSpPr/>
          <p:nvPr/>
        </p:nvSpPr>
        <p:spPr>
          <a:xfrm>
            <a:off x="3186006" y="1151193"/>
            <a:ext cx="144900" cy="1497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9</a:t>
            </a:r>
            <a:endParaRPr b="1" sz="600">
              <a:solidFill>
                <a:srgbClr val="FFFFFF"/>
              </a:solidFill>
              <a:latin typeface="Google Sans Text"/>
              <a:ea typeface="Google Sans Text"/>
              <a:cs typeface="Google Sans Text"/>
              <a:sym typeface="Google Sans Text"/>
            </a:endParaRPr>
          </a:p>
        </p:txBody>
      </p:sp>
      <p:sp>
        <p:nvSpPr>
          <p:cNvPr id="544" name="Google Shape;544;p44"/>
          <p:cNvSpPr/>
          <p:nvPr/>
        </p:nvSpPr>
        <p:spPr>
          <a:xfrm>
            <a:off x="3343828" y="1132712"/>
            <a:ext cx="144900" cy="1497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10</a:t>
            </a:r>
            <a:endParaRPr b="1" sz="600">
              <a:solidFill>
                <a:srgbClr val="FFFFFF"/>
              </a:solidFill>
              <a:latin typeface="Google Sans Text"/>
              <a:ea typeface="Google Sans Text"/>
              <a:cs typeface="Google Sans Text"/>
              <a:sym typeface="Google Sans Text"/>
            </a:endParaRPr>
          </a:p>
        </p:txBody>
      </p:sp>
      <p:sp>
        <p:nvSpPr>
          <p:cNvPr id="545" name="Google Shape;545;p44"/>
          <p:cNvSpPr/>
          <p:nvPr/>
        </p:nvSpPr>
        <p:spPr>
          <a:xfrm>
            <a:off x="6515781" y="772033"/>
            <a:ext cx="144900" cy="1497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27</a:t>
            </a:r>
            <a:endParaRPr b="1" sz="600">
              <a:solidFill>
                <a:srgbClr val="FFFFFF"/>
              </a:solidFill>
              <a:latin typeface="Google Sans Text"/>
              <a:ea typeface="Google Sans Text"/>
              <a:cs typeface="Google Sans Text"/>
              <a:sym typeface="Google Sans Text"/>
            </a:endParaRPr>
          </a:p>
        </p:txBody>
      </p:sp>
      <p:sp>
        <p:nvSpPr>
          <p:cNvPr id="546" name="Google Shape;546;p44"/>
          <p:cNvSpPr/>
          <p:nvPr/>
        </p:nvSpPr>
        <p:spPr>
          <a:xfrm>
            <a:off x="6760275" y="772033"/>
            <a:ext cx="144900" cy="1497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28</a:t>
            </a:r>
            <a:endParaRPr b="1" sz="600">
              <a:solidFill>
                <a:srgbClr val="FFFFFF"/>
              </a:solidFill>
              <a:latin typeface="Google Sans Text"/>
              <a:ea typeface="Google Sans Text"/>
              <a:cs typeface="Google Sans Text"/>
              <a:sym typeface="Google Sans Text"/>
            </a:endParaRPr>
          </a:p>
        </p:txBody>
      </p:sp>
      <p:sp>
        <p:nvSpPr>
          <p:cNvPr id="547" name="Google Shape;547;p44"/>
          <p:cNvSpPr/>
          <p:nvPr/>
        </p:nvSpPr>
        <p:spPr>
          <a:xfrm>
            <a:off x="7208954" y="715776"/>
            <a:ext cx="144900" cy="1497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29</a:t>
            </a:r>
            <a:endParaRPr b="1" sz="600">
              <a:solidFill>
                <a:srgbClr val="FFFFFF"/>
              </a:solidFill>
              <a:latin typeface="Google Sans Text"/>
              <a:ea typeface="Google Sans Text"/>
              <a:cs typeface="Google Sans Text"/>
              <a:sym typeface="Google Sans Text"/>
            </a:endParaRPr>
          </a:p>
        </p:txBody>
      </p:sp>
      <p:sp>
        <p:nvSpPr>
          <p:cNvPr id="548" name="Google Shape;548;p44"/>
          <p:cNvSpPr/>
          <p:nvPr/>
        </p:nvSpPr>
        <p:spPr>
          <a:xfrm>
            <a:off x="7784540" y="593725"/>
            <a:ext cx="135600" cy="135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729</a:t>
            </a:r>
            <a:endParaRPr b="1" sz="600">
              <a:solidFill>
                <a:srgbClr val="FFFFFF"/>
              </a:solidFill>
              <a:latin typeface="Google Sans Text"/>
              <a:ea typeface="Google Sans Text"/>
              <a:cs typeface="Google Sans Text"/>
              <a:sym typeface="Google Sans Text"/>
            </a:endParaRPr>
          </a:p>
          <a:p>
            <a:pPr indent="0" lvl="0" marL="0" rtl="0" algn="ctr">
              <a:spcBef>
                <a:spcPts val="0"/>
              </a:spcBef>
              <a:spcAft>
                <a:spcPts val="0"/>
              </a:spcAft>
              <a:buNone/>
            </a:pPr>
            <a:r>
              <a:t/>
            </a:r>
            <a:endParaRPr b="1" sz="600">
              <a:solidFill>
                <a:srgbClr val="FFFFFF"/>
              </a:solidFill>
              <a:latin typeface="Google Sans Text"/>
              <a:ea typeface="Google Sans Text"/>
              <a:cs typeface="Google Sans Text"/>
              <a:sym typeface="Google Sans Text"/>
            </a:endParaRPr>
          </a:p>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30</a:t>
            </a:r>
            <a:endParaRPr b="1" sz="600">
              <a:solidFill>
                <a:srgbClr val="FFFFFF"/>
              </a:solidFill>
              <a:latin typeface="Google Sans Text"/>
              <a:ea typeface="Google Sans Text"/>
              <a:cs typeface="Google Sans Text"/>
              <a:sym typeface="Google Sans Text"/>
            </a:endParaRPr>
          </a:p>
          <a:p>
            <a:pPr indent="0" lvl="0" marL="0" rtl="0" algn="ctr">
              <a:spcBef>
                <a:spcPts val="0"/>
              </a:spcBef>
              <a:spcAft>
                <a:spcPts val="0"/>
              </a:spcAft>
              <a:buNone/>
            </a:pPr>
            <a:r>
              <a:t/>
            </a:r>
            <a:endParaRPr b="1" sz="600">
              <a:solidFill>
                <a:srgbClr val="FFFFFF"/>
              </a:solidFill>
              <a:latin typeface="Google Sans Text"/>
              <a:ea typeface="Google Sans Text"/>
              <a:cs typeface="Google Sans Text"/>
              <a:sym typeface="Google Sans Text"/>
            </a:endParaRPr>
          </a:p>
          <a:p>
            <a:pPr indent="0" lvl="0" marL="0" rtl="0" algn="ctr">
              <a:spcBef>
                <a:spcPts val="0"/>
              </a:spcBef>
              <a:spcAft>
                <a:spcPts val="0"/>
              </a:spcAft>
              <a:buNone/>
            </a:pPr>
            <a:r>
              <a:t/>
            </a:r>
            <a:endParaRPr b="1" sz="600">
              <a:solidFill>
                <a:srgbClr val="FFFFFF"/>
              </a:solidFill>
              <a:latin typeface="Google Sans Text"/>
              <a:ea typeface="Google Sans Text"/>
              <a:cs typeface="Google Sans Text"/>
              <a:sym typeface="Google Sans Text"/>
            </a:endParaRPr>
          </a:p>
          <a:p>
            <a:pPr indent="0" lvl="0" marL="0" rtl="0" algn="ctr">
              <a:spcBef>
                <a:spcPts val="0"/>
              </a:spcBef>
              <a:spcAft>
                <a:spcPts val="0"/>
              </a:spcAft>
              <a:buNone/>
            </a:pPr>
            <a:r>
              <a:t/>
            </a:r>
            <a:endParaRPr b="1" sz="600">
              <a:solidFill>
                <a:srgbClr val="FFFFFF"/>
              </a:solidFill>
              <a:latin typeface="Google Sans Text"/>
              <a:ea typeface="Google Sans Text"/>
              <a:cs typeface="Google Sans Text"/>
              <a:sym typeface="Google Sans Text"/>
            </a:endParaRPr>
          </a:p>
        </p:txBody>
      </p:sp>
      <p:sp>
        <p:nvSpPr>
          <p:cNvPr id="549" name="Google Shape;549;p44"/>
          <p:cNvSpPr/>
          <p:nvPr/>
        </p:nvSpPr>
        <p:spPr>
          <a:xfrm>
            <a:off x="6628202" y="3019726"/>
            <a:ext cx="144900" cy="1497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31</a:t>
            </a:r>
            <a:endParaRPr b="1" sz="600">
              <a:solidFill>
                <a:srgbClr val="FFFFFF"/>
              </a:solidFill>
              <a:latin typeface="Google Sans Text"/>
              <a:ea typeface="Google Sans Text"/>
              <a:cs typeface="Google Sans Text"/>
              <a:sym typeface="Google Sans Text"/>
            </a:endParaRPr>
          </a:p>
        </p:txBody>
      </p:sp>
      <p:sp>
        <p:nvSpPr>
          <p:cNvPr id="550" name="Google Shape;550;p44"/>
          <p:cNvSpPr/>
          <p:nvPr/>
        </p:nvSpPr>
        <p:spPr>
          <a:xfrm>
            <a:off x="6155498" y="3019726"/>
            <a:ext cx="144900" cy="1497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32</a:t>
            </a:r>
            <a:endParaRPr b="1" sz="600">
              <a:solidFill>
                <a:srgbClr val="FFFFFF"/>
              </a:solidFill>
              <a:latin typeface="Google Sans Text"/>
              <a:ea typeface="Google Sans Text"/>
              <a:cs typeface="Google Sans Text"/>
              <a:sym typeface="Google Sans Text"/>
            </a:endParaRPr>
          </a:p>
        </p:txBody>
      </p:sp>
      <p:sp>
        <p:nvSpPr>
          <p:cNvPr id="551" name="Google Shape;551;p44"/>
          <p:cNvSpPr/>
          <p:nvPr/>
        </p:nvSpPr>
        <p:spPr>
          <a:xfrm>
            <a:off x="5795522" y="3189229"/>
            <a:ext cx="144900" cy="1497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33</a:t>
            </a:r>
            <a:endParaRPr b="1" sz="600">
              <a:solidFill>
                <a:srgbClr val="FFFFFF"/>
              </a:solidFill>
              <a:latin typeface="Google Sans Text"/>
              <a:ea typeface="Google Sans Text"/>
              <a:cs typeface="Google Sans Text"/>
              <a:sym typeface="Google Sans Text"/>
            </a:endParaRPr>
          </a:p>
        </p:txBody>
      </p:sp>
      <p:sp>
        <p:nvSpPr>
          <p:cNvPr id="552" name="Google Shape;552;p44"/>
          <p:cNvSpPr/>
          <p:nvPr/>
        </p:nvSpPr>
        <p:spPr>
          <a:xfrm>
            <a:off x="5505788" y="3189229"/>
            <a:ext cx="144900" cy="1497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34</a:t>
            </a:r>
            <a:endParaRPr b="1" sz="600">
              <a:solidFill>
                <a:srgbClr val="FFFFFF"/>
              </a:solidFill>
              <a:latin typeface="Google Sans Text"/>
              <a:ea typeface="Google Sans Text"/>
              <a:cs typeface="Google Sans Text"/>
              <a:sym typeface="Google Sans Text"/>
            </a:endParaRPr>
          </a:p>
        </p:txBody>
      </p:sp>
      <p:sp>
        <p:nvSpPr>
          <p:cNvPr id="553" name="Google Shape;553;p44"/>
          <p:cNvSpPr/>
          <p:nvPr/>
        </p:nvSpPr>
        <p:spPr>
          <a:xfrm>
            <a:off x="5216053" y="3270684"/>
            <a:ext cx="144900" cy="1497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35</a:t>
            </a:r>
            <a:endParaRPr b="1" sz="600">
              <a:solidFill>
                <a:srgbClr val="FFFFFF"/>
              </a:solidFill>
              <a:latin typeface="Google Sans Text"/>
              <a:ea typeface="Google Sans Text"/>
              <a:cs typeface="Google Sans Text"/>
              <a:sym typeface="Google Sans Text"/>
            </a:endParaRPr>
          </a:p>
        </p:txBody>
      </p:sp>
      <p:sp>
        <p:nvSpPr>
          <p:cNvPr id="554" name="Google Shape;554;p44"/>
          <p:cNvSpPr/>
          <p:nvPr/>
        </p:nvSpPr>
        <p:spPr>
          <a:xfrm>
            <a:off x="4828858" y="3359821"/>
            <a:ext cx="144900" cy="1497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36</a:t>
            </a:r>
            <a:endParaRPr b="1" sz="600">
              <a:solidFill>
                <a:srgbClr val="FFFFFF"/>
              </a:solidFill>
              <a:latin typeface="Google Sans Text"/>
              <a:ea typeface="Google Sans Text"/>
              <a:cs typeface="Google Sans Text"/>
              <a:sym typeface="Google Sans Text"/>
            </a:endParaRPr>
          </a:p>
        </p:txBody>
      </p:sp>
      <p:sp>
        <p:nvSpPr>
          <p:cNvPr id="555" name="Google Shape;555;p44"/>
          <p:cNvSpPr/>
          <p:nvPr/>
        </p:nvSpPr>
        <p:spPr>
          <a:xfrm>
            <a:off x="4462118" y="3401858"/>
            <a:ext cx="144900" cy="1497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37</a:t>
            </a:r>
            <a:endParaRPr b="1" sz="600">
              <a:solidFill>
                <a:srgbClr val="FFFFFF"/>
              </a:solidFill>
              <a:latin typeface="Google Sans Text"/>
              <a:ea typeface="Google Sans Text"/>
              <a:cs typeface="Google Sans Text"/>
              <a:sym typeface="Google Sans Text"/>
            </a:endParaRPr>
          </a:p>
        </p:txBody>
      </p:sp>
      <p:sp>
        <p:nvSpPr>
          <p:cNvPr id="556" name="Google Shape;556;p44"/>
          <p:cNvSpPr/>
          <p:nvPr/>
        </p:nvSpPr>
        <p:spPr>
          <a:xfrm>
            <a:off x="3704666" y="3459440"/>
            <a:ext cx="144900" cy="1497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38</a:t>
            </a:r>
            <a:endParaRPr b="1" sz="600">
              <a:solidFill>
                <a:srgbClr val="FFFFFF"/>
              </a:solidFill>
              <a:latin typeface="Google Sans Text"/>
              <a:ea typeface="Google Sans Text"/>
              <a:cs typeface="Google Sans Text"/>
              <a:sym typeface="Google Sans Text"/>
            </a:endParaRPr>
          </a:p>
        </p:txBody>
      </p:sp>
      <p:sp>
        <p:nvSpPr>
          <p:cNvPr id="557" name="Google Shape;557;p44"/>
          <p:cNvSpPr/>
          <p:nvPr/>
        </p:nvSpPr>
        <p:spPr>
          <a:xfrm>
            <a:off x="3308701" y="3472873"/>
            <a:ext cx="144900" cy="1497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39</a:t>
            </a:r>
            <a:endParaRPr b="1" sz="600">
              <a:solidFill>
                <a:srgbClr val="FFFFFF"/>
              </a:solidFill>
              <a:latin typeface="Google Sans Text"/>
              <a:ea typeface="Google Sans Text"/>
              <a:cs typeface="Google Sans Text"/>
              <a:sym typeface="Google Sans Text"/>
            </a:endParaRPr>
          </a:p>
        </p:txBody>
      </p:sp>
      <p:sp>
        <p:nvSpPr>
          <p:cNvPr id="558" name="Google Shape;558;p44"/>
          <p:cNvSpPr/>
          <p:nvPr/>
        </p:nvSpPr>
        <p:spPr>
          <a:xfrm>
            <a:off x="3083563" y="3382523"/>
            <a:ext cx="160800" cy="1872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40</a:t>
            </a:r>
            <a:endParaRPr b="1" sz="600">
              <a:solidFill>
                <a:srgbClr val="FFFFFF"/>
              </a:solidFill>
              <a:latin typeface="Google Sans Text"/>
              <a:ea typeface="Google Sans Text"/>
              <a:cs typeface="Google Sans Text"/>
              <a:sym typeface="Google Sans Text"/>
            </a:endParaRPr>
          </a:p>
        </p:txBody>
      </p:sp>
      <p:sp>
        <p:nvSpPr>
          <p:cNvPr id="559" name="Google Shape;559;p44"/>
          <p:cNvSpPr/>
          <p:nvPr/>
        </p:nvSpPr>
        <p:spPr>
          <a:xfrm>
            <a:off x="2889554" y="3420133"/>
            <a:ext cx="144900" cy="1497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41</a:t>
            </a:r>
            <a:endParaRPr b="1" sz="600">
              <a:solidFill>
                <a:srgbClr val="FFFFFF"/>
              </a:solidFill>
              <a:latin typeface="Google Sans Text"/>
              <a:ea typeface="Google Sans Text"/>
              <a:cs typeface="Google Sans Text"/>
              <a:sym typeface="Google Sans Text"/>
            </a:endParaRPr>
          </a:p>
        </p:txBody>
      </p:sp>
      <p:sp>
        <p:nvSpPr>
          <p:cNvPr id="560" name="Google Shape;560;p44"/>
          <p:cNvSpPr txBox="1"/>
          <p:nvPr/>
        </p:nvSpPr>
        <p:spPr>
          <a:xfrm>
            <a:off x="865976" y="3902400"/>
            <a:ext cx="1217400" cy="1248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n-US" sz="900">
                <a:solidFill>
                  <a:srgbClr val="202124"/>
                </a:solidFill>
                <a:latin typeface="Google Sans SemiBold"/>
                <a:ea typeface="Google Sans SemiBold"/>
                <a:cs typeface="Google Sans SemiBold"/>
                <a:sym typeface="Google Sans SemiBold"/>
              </a:rPr>
              <a:t>Pixel 9 Part ID</a:t>
            </a:r>
            <a:endParaRPr sz="900">
              <a:solidFill>
                <a:srgbClr val="202124"/>
              </a:solidFill>
              <a:latin typeface="Google Sans SemiBold"/>
              <a:ea typeface="Google Sans SemiBold"/>
              <a:cs typeface="Google Sans SemiBold"/>
              <a:sym typeface="Google Sans SemiBold"/>
            </a:endParaRPr>
          </a:p>
        </p:txBody>
      </p:sp>
      <p:graphicFrame>
        <p:nvGraphicFramePr>
          <p:cNvPr id="561" name="Google Shape;561;p44"/>
          <p:cNvGraphicFramePr/>
          <p:nvPr/>
        </p:nvGraphicFramePr>
        <p:xfrm>
          <a:off x="845075" y="4061381"/>
          <a:ext cx="3000000" cy="3000000"/>
        </p:xfrm>
        <a:graphic>
          <a:graphicData uri="http://schemas.openxmlformats.org/drawingml/2006/table">
            <a:tbl>
              <a:tblPr>
                <a:noFill/>
                <a:tableStyleId>{86B9A5D2-F66F-4A52-8F84-32D864BECDE1}</a:tableStyleId>
              </a:tblPr>
              <a:tblGrid>
                <a:gridCol w="291450"/>
                <a:gridCol w="901100"/>
                <a:gridCol w="291450"/>
                <a:gridCol w="897700"/>
                <a:gridCol w="291450"/>
                <a:gridCol w="897700"/>
                <a:gridCol w="291450"/>
                <a:gridCol w="897700"/>
                <a:gridCol w="291450"/>
                <a:gridCol w="957775"/>
                <a:gridCol w="291450"/>
                <a:gridCol w="1003000"/>
              </a:tblGrid>
              <a:tr h="47475">
                <a:tc>
                  <a:txBody>
                    <a:bodyPr/>
                    <a:lstStyle/>
                    <a:p>
                      <a:pPr indent="0" lvl="0" marL="0" rtl="0" algn="ctr">
                        <a:spcBef>
                          <a:spcPts val="0"/>
                        </a:spcBef>
                        <a:spcAft>
                          <a:spcPts val="0"/>
                        </a:spcAft>
                        <a:buNone/>
                      </a:pPr>
                      <a:r>
                        <a:rPr b="1" lang="en-US" sz="600">
                          <a:latin typeface="Google Sans Text"/>
                          <a:ea typeface="Google Sans Text"/>
                          <a:cs typeface="Google Sans Text"/>
                          <a:sym typeface="Google Sans Text"/>
                        </a:rPr>
                        <a:t>1</a:t>
                      </a:r>
                      <a:endParaRPr b="1"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600">
                          <a:solidFill>
                            <a:srgbClr val="202124"/>
                          </a:solidFill>
                          <a:latin typeface="Google Sans Text"/>
                          <a:ea typeface="Google Sans Text"/>
                          <a:cs typeface="Google Sans Text"/>
                          <a:sym typeface="Google Sans Text"/>
                        </a:rPr>
                        <a:t>Display module</a:t>
                      </a:r>
                      <a:endParaRPr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600">
                          <a:latin typeface="Google Sans Text"/>
                          <a:ea typeface="Google Sans Text"/>
                          <a:cs typeface="Google Sans Text"/>
                          <a:sym typeface="Google Sans Text"/>
                        </a:rPr>
                        <a:t>8</a:t>
                      </a:r>
                      <a:endParaRPr b="1"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600">
                          <a:solidFill>
                            <a:srgbClr val="202124"/>
                          </a:solidFill>
                          <a:latin typeface="Google Sans Text"/>
                          <a:ea typeface="Google Sans Text"/>
                          <a:cs typeface="Google Sans Text"/>
                          <a:sym typeface="Google Sans Text"/>
                        </a:rPr>
                        <a:t>P-sensor foam</a:t>
                      </a:r>
                      <a:endParaRPr sz="600">
                        <a:solidFill>
                          <a:srgbClr val="202124"/>
                        </a:solidFill>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600">
                          <a:latin typeface="Google Sans Text"/>
                          <a:ea typeface="Google Sans Text"/>
                          <a:cs typeface="Google Sans Text"/>
                          <a:sym typeface="Google Sans Text"/>
                        </a:rPr>
                        <a:t>15</a:t>
                      </a:r>
                      <a:endParaRPr b="1"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600">
                          <a:solidFill>
                            <a:srgbClr val="202124"/>
                          </a:solidFill>
                          <a:latin typeface="Google Sans Text"/>
                          <a:ea typeface="Google Sans Text"/>
                          <a:cs typeface="Google Sans Text"/>
                          <a:sym typeface="Google Sans Text"/>
                        </a:rPr>
                        <a:t>mmWave module</a:t>
                      </a:r>
                      <a:endParaRPr sz="600">
                        <a:solidFill>
                          <a:srgbClr val="5593F7"/>
                        </a:solidFill>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lang="en-US" sz="600">
                          <a:latin typeface="Google Sans Text"/>
                          <a:ea typeface="Google Sans Text"/>
                          <a:cs typeface="Google Sans Text"/>
                          <a:sym typeface="Google Sans Text"/>
                        </a:rPr>
                        <a:t>22</a:t>
                      </a:r>
                      <a:endParaRPr b="1"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600">
                          <a:latin typeface="Google Sans Text"/>
                          <a:ea typeface="Google Sans Text"/>
                          <a:cs typeface="Google Sans Text"/>
                          <a:sym typeface="Google Sans Text"/>
                        </a:rPr>
                        <a:t>Flam left tape</a:t>
                      </a:r>
                      <a:endParaRPr sz="600">
                        <a:solidFill>
                          <a:srgbClr val="24A863"/>
                        </a:solidFill>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lang="en-US" sz="600">
                          <a:latin typeface="Google Sans Text"/>
                          <a:ea typeface="Google Sans Text"/>
                          <a:cs typeface="Google Sans Text"/>
                          <a:sym typeface="Google Sans Text"/>
                        </a:rPr>
                        <a:t>29</a:t>
                      </a:r>
                      <a:endParaRPr b="1"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600">
                          <a:latin typeface="Google Sans Text"/>
                          <a:ea typeface="Google Sans Text"/>
                          <a:cs typeface="Google Sans Text"/>
                          <a:sym typeface="Google Sans Text"/>
                        </a:rPr>
                        <a:t>BG adhesive</a:t>
                      </a:r>
                      <a:endParaRPr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b="1" lang="en-US" sz="600">
                          <a:latin typeface="Google Sans Text"/>
                          <a:ea typeface="Google Sans Text"/>
                          <a:cs typeface="Google Sans Text"/>
                          <a:sym typeface="Google Sans Text"/>
                        </a:rPr>
                        <a:t>36</a:t>
                      </a:r>
                      <a:endParaRPr b="1"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600">
                          <a:latin typeface="Google Sans Text"/>
                          <a:ea typeface="Google Sans Text"/>
                          <a:cs typeface="Google Sans Text"/>
                          <a:sym typeface="Google Sans Text"/>
                        </a:rPr>
                        <a:t>RJ flex</a:t>
                      </a:r>
                      <a:endParaRPr b="1"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r>
              <a:tr h="47475">
                <a:tc>
                  <a:txBody>
                    <a:bodyPr/>
                    <a:lstStyle/>
                    <a:p>
                      <a:pPr indent="0" lvl="0" marL="0" rtl="0" algn="ctr">
                        <a:spcBef>
                          <a:spcPts val="0"/>
                        </a:spcBef>
                        <a:spcAft>
                          <a:spcPts val="0"/>
                        </a:spcAft>
                        <a:buNone/>
                      </a:pPr>
                      <a:r>
                        <a:rPr b="1" lang="en-US" sz="600">
                          <a:latin typeface="Google Sans Text"/>
                          <a:ea typeface="Google Sans Text"/>
                          <a:cs typeface="Google Sans Text"/>
                          <a:sym typeface="Google Sans Text"/>
                        </a:rPr>
                        <a:t>2</a:t>
                      </a:r>
                      <a:endParaRPr b="1"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600">
                          <a:solidFill>
                            <a:srgbClr val="202124"/>
                          </a:solidFill>
                          <a:latin typeface="Google Sans Text"/>
                          <a:ea typeface="Google Sans Text"/>
                          <a:cs typeface="Google Sans Text"/>
                          <a:sym typeface="Google Sans Text"/>
                        </a:rPr>
                        <a:t>Display adhesive</a:t>
                      </a:r>
                      <a:endParaRPr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600">
                          <a:latin typeface="Google Sans Text"/>
                          <a:ea typeface="Google Sans Text"/>
                          <a:cs typeface="Google Sans Text"/>
                          <a:sym typeface="Google Sans Text"/>
                        </a:rPr>
                        <a:t>9</a:t>
                      </a:r>
                      <a:endParaRPr b="1"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600">
                          <a:solidFill>
                            <a:srgbClr val="202124"/>
                          </a:solidFill>
                          <a:latin typeface="Google Sans Text"/>
                          <a:ea typeface="Google Sans Text"/>
                          <a:cs typeface="Google Sans Text"/>
                          <a:sym typeface="Google Sans Text"/>
                        </a:rPr>
                        <a:t>Logic board</a:t>
                      </a:r>
                      <a:endParaRPr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600">
                          <a:latin typeface="Google Sans Text"/>
                          <a:ea typeface="Google Sans Text"/>
                          <a:cs typeface="Google Sans Text"/>
                          <a:sym typeface="Google Sans Text"/>
                        </a:rPr>
                        <a:t>16</a:t>
                      </a:r>
                      <a:endParaRPr b="1"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600">
                          <a:solidFill>
                            <a:srgbClr val="202124"/>
                          </a:solidFill>
                          <a:latin typeface="Google Sans Text"/>
                          <a:ea typeface="Google Sans Text"/>
                          <a:cs typeface="Google Sans Text"/>
                          <a:sym typeface="Google Sans Text"/>
                        </a:rPr>
                        <a:t>Top speaker</a:t>
                      </a:r>
                      <a:endParaRPr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600">
                          <a:latin typeface="Google Sans Text"/>
                          <a:ea typeface="Google Sans Text"/>
                          <a:cs typeface="Google Sans Text"/>
                          <a:sym typeface="Google Sans Text"/>
                        </a:rPr>
                        <a:t>23</a:t>
                      </a:r>
                      <a:endParaRPr b="1"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600">
                          <a:latin typeface="Google Sans Text"/>
                          <a:ea typeface="Google Sans Text"/>
                          <a:cs typeface="Google Sans Text"/>
                          <a:sym typeface="Google Sans Text"/>
                        </a:rPr>
                        <a:t>NFC/WLC cowling</a:t>
                      </a:r>
                      <a:endParaRPr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600">
                          <a:latin typeface="Google Sans Text"/>
                          <a:ea typeface="Google Sans Text"/>
                          <a:cs typeface="Google Sans Text"/>
                          <a:sym typeface="Google Sans Text"/>
                        </a:rPr>
                        <a:t>30</a:t>
                      </a:r>
                      <a:endParaRPr sz="500">
                        <a:solidFill>
                          <a:srgbClr val="202124"/>
                        </a:solidFill>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600">
                          <a:latin typeface="Google Sans Text"/>
                          <a:ea typeface="Google Sans Text"/>
                          <a:cs typeface="Google Sans Text"/>
                          <a:sym typeface="Google Sans Text"/>
                        </a:rPr>
                        <a:t>BG Sub</a:t>
                      </a:r>
                      <a:endParaRPr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b="1" lang="en-US" sz="600">
                          <a:latin typeface="Google Sans Text"/>
                          <a:ea typeface="Google Sans Text"/>
                          <a:cs typeface="Google Sans Text"/>
                          <a:sym typeface="Google Sans Text"/>
                        </a:rPr>
                        <a:t>37</a:t>
                      </a:r>
                      <a:endParaRPr b="1"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600">
                          <a:latin typeface="Google Sans Text"/>
                          <a:ea typeface="Google Sans Text"/>
                          <a:cs typeface="Google Sans Text"/>
                          <a:sym typeface="Google Sans Text"/>
                        </a:rPr>
                        <a:t>DJ flex</a:t>
                      </a:r>
                      <a:endParaRPr b="1" sz="600">
                        <a:solidFill>
                          <a:schemeClr val="accent6"/>
                        </a:solidFill>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r>
              <a:tr h="47475">
                <a:tc>
                  <a:txBody>
                    <a:bodyPr/>
                    <a:lstStyle/>
                    <a:p>
                      <a:pPr indent="0" lvl="0" marL="0" rtl="0" algn="ctr">
                        <a:spcBef>
                          <a:spcPts val="0"/>
                        </a:spcBef>
                        <a:spcAft>
                          <a:spcPts val="0"/>
                        </a:spcAft>
                        <a:buNone/>
                      </a:pPr>
                      <a:r>
                        <a:rPr b="1" lang="en-US" sz="600">
                          <a:latin typeface="Google Sans Text"/>
                          <a:ea typeface="Google Sans Text"/>
                          <a:cs typeface="Google Sans Text"/>
                          <a:sym typeface="Google Sans Text"/>
                        </a:rPr>
                        <a:t>3</a:t>
                      </a:r>
                      <a:endParaRPr b="1"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600">
                          <a:solidFill>
                            <a:schemeClr val="dk1"/>
                          </a:solidFill>
                          <a:latin typeface="Google Sans Text"/>
                          <a:ea typeface="Google Sans Text"/>
                          <a:cs typeface="Google Sans Text"/>
                          <a:sym typeface="Google Sans Text"/>
                        </a:rPr>
                        <a:t>Enclosure</a:t>
                      </a:r>
                      <a:endParaRPr sz="600">
                        <a:solidFill>
                          <a:srgbClr val="202124"/>
                        </a:solidFill>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600">
                          <a:latin typeface="Google Sans Text"/>
                          <a:ea typeface="Google Sans Text"/>
                          <a:cs typeface="Google Sans Text"/>
                          <a:sym typeface="Google Sans Text"/>
                        </a:rPr>
                        <a:t>10</a:t>
                      </a:r>
                      <a:endParaRPr b="1"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600">
                          <a:solidFill>
                            <a:srgbClr val="202124"/>
                          </a:solidFill>
                          <a:latin typeface="Google Sans Text"/>
                          <a:ea typeface="Google Sans Text"/>
                          <a:cs typeface="Google Sans Text"/>
                          <a:sym typeface="Google Sans Text"/>
                        </a:rPr>
                        <a:t>FCAM FoF</a:t>
                      </a:r>
                      <a:endParaRPr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600">
                          <a:latin typeface="Google Sans Text"/>
                          <a:ea typeface="Google Sans Text"/>
                          <a:cs typeface="Google Sans Text"/>
                          <a:sym typeface="Google Sans Text"/>
                        </a:rPr>
                        <a:t>17</a:t>
                      </a:r>
                      <a:endParaRPr b="1"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600">
                          <a:solidFill>
                            <a:srgbClr val="202124"/>
                          </a:solidFill>
                          <a:latin typeface="Google Sans Text"/>
                          <a:ea typeface="Google Sans Text"/>
                          <a:cs typeface="Google Sans Text"/>
                          <a:sym typeface="Google Sans Text"/>
                        </a:rPr>
                        <a:t>Top speaker FoF</a:t>
                      </a:r>
                      <a:endParaRPr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600"/>
                        <a:t>24</a:t>
                      </a:r>
                      <a:endParaRPr b="1" sz="600"/>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600">
                          <a:solidFill>
                            <a:srgbClr val="202124"/>
                          </a:solidFill>
                          <a:latin typeface="Google Sans Text"/>
                          <a:ea typeface="Google Sans Text"/>
                          <a:cs typeface="Google Sans Text"/>
                          <a:sym typeface="Google Sans Text"/>
                        </a:rPr>
                        <a:t>Adhesive</a:t>
                      </a:r>
                      <a:r>
                        <a:rPr lang="en-US" sz="600">
                          <a:latin typeface="Google Sans Text"/>
                          <a:ea typeface="Google Sans Text"/>
                          <a:cs typeface="Google Sans Text"/>
                          <a:sym typeface="Google Sans Text"/>
                        </a:rPr>
                        <a:t> BG SC</a:t>
                      </a:r>
                      <a:endParaRPr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b="1" lang="en-US" sz="600">
                          <a:solidFill>
                            <a:srgbClr val="202124"/>
                          </a:solidFill>
                          <a:latin typeface="Google Sans Text"/>
                          <a:ea typeface="Google Sans Text"/>
                          <a:cs typeface="Google Sans Text"/>
                          <a:sym typeface="Google Sans Text"/>
                        </a:rPr>
                        <a:t> 31</a:t>
                      </a:r>
                      <a:endParaRPr b="1" sz="600">
                        <a:solidFill>
                          <a:srgbClr val="202124"/>
                        </a:solidFill>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600">
                          <a:latin typeface="Google Sans Text"/>
                          <a:ea typeface="Google Sans Text"/>
                          <a:cs typeface="Google Sans Text"/>
                          <a:sym typeface="Google Sans Text"/>
                        </a:rPr>
                        <a:t>Screw</a:t>
                      </a:r>
                      <a:endParaRPr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b="1" lang="en-US" sz="600">
                          <a:latin typeface="Google Sans Text"/>
                          <a:ea typeface="Google Sans Text"/>
                          <a:cs typeface="Google Sans Text"/>
                          <a:sym typeface="Google Sans Text"/>
                        </a:rPr>
                        <a:t>38</a:t>
                      </a:r>
                      <a:endParaRPr b="1"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600">
                          <a:latin typeface="Google Sans Text"/>
                          <a:ea typeface="Google Sans Text"/>
                          <a:cs typeface="Google Sans Text"/>
                          <a:sym typeface="Google Sans Text"/>
                        </a:rPr>
                        <a:t>Battery</a:t>
                      </a:r>
                      <a:endParaRPr b="1" sz="600">
                        <a:solidFill>
                          <a:schemeClr val="accent6"/>
                        </a:solidFill>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r>
              <a:tr h="47475">
                <a:tc>
                  <a:txBody>
                    <a:bodyPr/>
                    <a:lstStyle/>
                    <a:p>
                      <a:pPr indent="0" lvl="0" marL="0" rtl="0" algn="ctr">
                        <a:spcBef>
                          <a:spcPts val="0"/>
                        </a:spcBef>
                        <a:spcAft>
                          <a:spcPts val="0"/>
                        </a:spcAft>
                        <a:buNone/>
                      </a:pPr>
                      <a:r>
                        <a:rPr b="1" lang="en-US" sz="600">
                          <a:latin typeface="Google Sans Text"/>
                          <a:ea typeface="Google Sans Text"/>
                          <a:cs typeface="Google Sans Text"/>
                          <a:sym typeface="Google Sans Text"/>
                        </a:rPr>
                        <a:t>4</a:t>
                      </a:r>
                      <a:endParaRPr b="1"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600">
                          <a:solidFill>
                            <a:srgbClr val="202124"/>
                          </a:solidFill>
                          <a:latin typeface="Google Sans Text"/>
                          <a:ea typeface="Google Sans Text"/>
                          <a:cs typeface="Google Sans Text"/>
                          <a:sym typeface="Google Sans Text"/>
                        </a:rPr>
                        <a:t>Display cowling</a:t>
                      </a:r>
                      <a:endParaRPr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600">
                          <a:latin typeface="Google Sans Text"/>
                          <a:ea typeface="Google Sans Text"/>
                          <a:cs typeface="Google Sans Text"/>
                          <a:sym typeface="Google Sans Text"/>
                        </a:rPr>
                        <a:t>11</a:t>
                      </a:r>
                      <a:endParaRPr b="1"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600">
                          <a:solidFill>
                            <a:srgbClr val="202124"/>
                          </a:solidFill>
                          <a:latin typeface="Google Sans Text"/>
                          <a:ea typeface="Google Sans Text"/>
                          <a:cs typeface="Google Sans Text"/>
                          <a:sym typeface="Google Sans Text"/>
                        </a:rPr>
                        <a:t>Cable</a:t>
                      </a:r>
                      <a:endParaRPr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600">
                          <a:latin typeface="Google Sans Text"/>
                          <a:ea typeface="Google Sans Text"/>
                          <a:cs typeface="Google Sans Text"/>
                          <a:sym typeface="Google Sans Text"/>
                        </a:rPr>
                        <a:t>18</a:t>
                      </a:r>
                      <a:endParaRPr b="1"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600">
                          <a:solidFill>
                            <a:srgbClr val="202124"/>
                          </a:solidFill>
                          <a:latin typeface="Google Sans Text"/>
                          <a:ea typeface="Google Sans Text"/>
                          <a:cs typeface="Google Sans Text"/>
                          <a:sym typeface="Google Sans Text"/>
                        </a:rPr>
                        <a:t>TIM SOC</a:t>
                      </a:r>
                      <a:endParaRPr sz="600">
                        <a:solidFill>
                          <a:srgbClr val="202124"/>
                        </a:solidFill>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600">
                          <a:latin typeface="Google Sans Text"/>
                          <a:ea typeface="Google Sans Text"/>
                          <a:cs typeface="Google Sans Text"/>
                          <a:sym typeface="Google Sans Text"/>
                        </a:rPr>
                        <a:t>25</a:t>
                      </a:r>
                      <a:endParaRPr b="1"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600">
                          <a:solidFill>
                            <a:srgbClr val="202124"/>
                          </a:solidFill>
                          <a:latin typeface="Google Sans Text"/>
                          <a:ea typeface="Google Sans Text"/>
                          <a:cs typeface="Google Sans Text"/>
                          <a:sym typeface="Google Sans Text"/>
                        </a:rPr>
                        <a:t>Adhesive</a:t>
                      </a:r>
                      <a:r>
                        <a:rPr lang="en-US" sz="600">
                          <a:latin typeface="Google Sans Text"/>
                          <a:ea typeface="Google Sans Text"/>
                          <a:cs typeface="Google Sans Text"/>
                          <a:sym typeface="Google Sans Text"/>
                        </a:rPr>
                        <a:t> flam FSS</a:t>
                      </a:r>
                      <a:endParaRPr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b="1" lang="en-US" sz="600">
                          <a:solidFill>
                            <a:srgbClr val="202124"/>
                          </a:solidFill>
                          <a:latin typeface="Google Sans Text"/>
                          <a:ea typeface="Google Sans Text"/>
                          <a:cs typeface="Google Sans Text"/>
                          <a:sym typeface="Google Sans Text"/>
                        </a:rPr>
                        <a:t> 32</a:t>
                      </a:r>
                      <a:endParaRPr sz="500">
                        <a:solidFill>
                          <a:srgbClr val="24A863"/>
                        </a:solidFill>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600">
                          <a:latin typeface="Google Sans Text"/>
                          <a:ea typeface="Google Sans Text"/>
                          <a:cs typeface="Google Sans Text"/>
                          <a:sym typeface="Google Sans Text"/>
                        </a:rPr>
                        <a:t>DJ flex tape</a:t>
                      </a:r>
                      <a:endParaRPr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b="1" lang="en-US" sz="600">
                          <a:latin typeface="Google Sans Text"/>
                          <a:ea typeface="Google Sans Text"/>
                          <a:cs typeface="Google Sans Text"/>
                          <a:sym typeface="Google Sans Text"/>
                        </a:rPr>
                        <a:t>39</a:t>
                      </a:r>
                      <a:endParaRPr sz="5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600">
                          <a:latin typeface="Google Sans Text"/>
                          <a:ea typeface="Google Sans Text"/>
                          <a:cs typeface="Google Sans Text"/>
                          <a:sym typeface="Google Sans Text"/>
                        </a:rPr>
                        <a:t>Bottom speaker</a:t>
                      </a:r>
                      <a:endParaRPr b="1" sz="600">
                        <a:solidFill>
                          <a:schemeClr val="dk1"/>
                        </a:solidFill>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r>
              <a:tr h="47475">
                <a:tc>
                  <a:txBody>
                    <a:bodyPr/>
                    <a:lstStyle/>
                    <a:p>
                      <a:pPr indent="0" lvl="0" marL="0" rtl="0" algn="ctr">
                        <a:spcBef>
                          <a:spcPts val="0"/>
                        </a:spcBef>
                        <a:spcAft>
                          <a:spcPts val="0"/>
                        </a:spcAft>
                        <a:buNone/>
                      </a:pPr>
                      <a:r>
                        <a:rPr b="1" lang="en-US" sz="600">
                          <a:latin typeface="Google Sans Text"/>
                          <a:ea typeface="Google Sans Text"/>
                          <a:cs typeface="Google Sans Text"/>
                          <a:sym typeface="Google Sans Text"/>
                        </a:rPr>
                        <a:t>5</a:t>
                      </a:r>
                      <a:endParaRPr b="1"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600">
                          <a:solidFill>
                            <a:srgbClr val="202124"/>
                          </a:solidFill>
                          <a:latin typeface="Google Sans Text"/>
                          <a:ea typeface="Google Sans Text"/>
                          <a:cs typeface="Google Sans Text"/>
                          <a:sym typeface="Google Sans Text"/>
                        </a:rPr>
                        <a:t>Speaker clip</a:t>
                      </a:r>
                      <a:endParaRPr sz="7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600">
                          <a:latin typeface="Google Sans Text"/>
                          <a:ea typeface="Google Sans Text"/>
                          <a:cs typeface="Google Sans Text"/>
                          <a:sym typeface="Google Sans Text"/>
                        </a:rPr>
                        <a:t>12</a:t>
                      </a:r>
                      <a:endParaRPr b="1"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600">
                          <a:solidFill>
                            <a:srgbClr val="202124"/>
                          </a:solidFill>
                          <a:latin typeface="Google Sans Text"/>
                          <a:ea typeface="Google Sans Text"/>
                          <a:cs typeface="Google Sans Text"/>
                          <a:sym typeface="Google Sans Text"/>
                        </a:rPr>
                        <a:t>Heatsink-mmWave</a:t>
                      </a:r>
                      <a:endParaRPr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600">
                          <a:latin typeface="Google Sans Text"/>
                          <a:ea typeface="Google Sans Text"/>
                          <a:cs typeface="Google Sans Text"/>
                          <a:sym typeface="Google Sans Text"/>
                        </a:rPr>
                        <a:t>19</a:t>
                      </a:r>
                      <a:endParaRPr b="1"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600">
                          <a:solidFill>
                            <a:srgbClr val="202124"/>
                          </a:solidFill>
                          <a:latin typeface="Google Sans Text"/>
                          <a:ea typeface="Google Sans Text"/>
                          <a:cs typeface="Google Sans Text"/>
                          <a:sym typeface="Google Sans Text"/>
                        </a:rPr>
                        <a:t>F</a:t>
                      </a:r>
                      <a:r>
                        <a:rPr lang="en-US" sz="600">
                          <a:solidFill>
                            <a:srgbClr val="202124"/>
                          </a:solidFill>
                          <a:latin typeface="Google Sans Text"/>
                          <a:ea typeface="Google Sans Text"/>
                          <a:cs typeface="Google Sans Text"/>
                          <a:sym typeface="Google Sans Text"/>
                        </a:rPr>
                        <a:t>CAM</a:t>
                      </a:r>
                      <a:endParaRPr sz="800"/>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600">
                          <a:latin typeface="Google Sans Text"/>
                          <a:ea typeface="Google Sans Text"/>
                          <a:cs typeface="Google Sans Text"/>
                          <a:sym typeface="Google Sans Text"/>
                        </a:rPr>
                        <a:t>26</a:t>
                      </a:r>
                      <a:endParaRPr b="1"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600">
                          <a:latin typeface="Google Sans Text"/>
                          <a:ea typeface="Google Sans Text"/>
                          <a:cs typeface="Google Sans Text"/>
                          <a:sym typeface="Google Sans Text"/>
                        </a:rPr>
                        <a:t>Flam FSS flex</a:t>
                      </a:r>
                      <a:endParaRPr sz="600">
                        <a:solidFill>
                          <a:srgbClr val="5593F7"/>
                        </a:solidFill>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b="1" lang="en-US" sz="600">
                          <a:solidFill>
                            <a:srgbClr val="202124"/>
                          </a:solidFill>
                          <a:latin typeface="Google Sans Text"/>
                          <a:ea typeface="Google Sans Text"/>
                          <a:cs typeface="Google Sans Text"/>
                          <a:sym typeface="Google Sans Text"/>
                        </a:rPr>
                        <a:t> 33</a:t>
                      </a:r>
                      <a:endParaRPr sz="500">
                        <a:solidFill>
                          <a:srgbClr val="5593F7"/>
                        </a:solidFill>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600">
                          <a:latin typeface="Google Sans Text"/>
                          <a:ea typeface="Google Sans Text"/>
                          <a:cs typeface="Google Sans Text"/>
                          <a:sym typeface="Google Sans Text"/>
                        </a:rPr>
                        <a:t>CLB cowling</a:t>
                      </a:r>
                      <a:endParaRPr sz="600">
                        <a:solidFill>
                          <a:srgbClr val="5593F7"/>
                        </a:solidFill>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b="1" lang="en-US" sz="600">
                          <a:latin typeface="Google Sans Text"/>
                          <a:ea typeface="Google Sans Text"/>
                          <a:cs typeface="Google Sans Text"/>
                          <a:sym typeface="Google Sans Text"/>
                        </a:rPr>
                        <a:t>40</a:t>
                      </a:r>
                      <a:endParaRPr b="1"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600">
                          <a:latin typeface="Google Sans Text"/>
                          <a:ea typeface="Google Sans Text"/>
                          <a:cs typeface="Google Sans Text"/>
                          <a:sym typeface="Google Sans Text"/>
                        </a:rPr>
                        <a:t>Vibrator pad</a:t>
                      </a:r>
                      <a:endParaRPr b="1" sz="600">
                        <a:solidFill>
                          <a:srgbClr val="202124"/>
                        </a:solidFill>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r>
              <a:tr h="136700">
                <a:tc>
                  <a:txBody>
                    <a:bodyPr/>
                    <a:lstStyle/>
                    <a:p>
                      <a:pPr indent="0" lvl="0" marL="0" rtl="0" algn="ctr">
                        <a:spcBef>
                          <a:spcPts val="0"/>
                        </a:spcBef>
                        <a:spcAft>
                          <a:spcPts val="0"/>
                        </a:spcAft>
                        <a:buNone/>
                      </a:pPr>
                      <a:r>
                        <a:rPr b="1" lang="en-US" sz="600">
                          <a:latin typeface="Google Sans Text"/>
                          <a:ea typeface="Google Sans Text"/>
                          <a:cs typeface="Google Sans Text"/>
                          <a:sym typeface="Google Sans Text"/>
                        </a:rPr>
                        <a:t>6</a:t>
                      </a:r>
                      <a:endParaRPr b="1"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600">
                          <a:solidFill>
                            <a:srgbClr val="202124"/>
                          </a:solidFill>
                          <a:latin typeface="Google Sans Text"/>
                          <a:ea typeface="Google Sans Text"/>
                          <a:cs typeface="Google Sans Text"/>
                          <a:sym typeface="Google Sans Text"/>
                        </a:rPr>
                        <a:t>ANT4 board</a:t>
                      </a:r>
                      <a:endParaRPr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600">
                          <a:latin typeface="Google Sans Text"/>
                          <a:ea typeface="Google Sans Text"/>
                          <a:cs typeface="Google Sans Text"/>
                          <a:sym typeface="Google Sans Text"/>
                        </a:rPr>
                        <a:t>13</a:t>
                      </a:r>
                      <a:endParaRPr b="1"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600">
                          <a:solidFill>
                            <a:srgbClr val="202124"/>
                          </a:solidFill>
                          <a:latin typeface="Google Sans Text"/>
                          <a:ea typeface="Google Sans Text"/>
                          <a:cs typeface="Google Sans Text"/>
                          <a:sym typeface="Google Sans Text"/>
                        </a:rPr>
                        <a:t>mmWave tim</a:t>
                      </a:r>
                      <a:endParaRPr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600">
                          <a:solidFill>
                            <a:srgbClr val="202124"/>
                          </a:solidFill>
                          <a:latin typeface="Google Sans Text"/>
                          <a:ea typeface="Google Sans Text"/>
                          <a:cs typeface="Google Sans Text"/>
                          <a:sym typeface="Google Sans Text"/>
                        </a:rPr>
                        <a:t>20</a:t>
                      </a:r>
                      <a:endParaRPr b="1"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600">
                          <a:solidFill>
                            <a:srgbClr val="202124"/>
                          </a:solidFill>
                          <a:latin typeface="Google Sans Text"/>
                          <a:ea typeface="Google Sans Text"/>
                          <a:cs typeface="Google Sans Text"/>
                          <a:sym typeface="Google Sans Text"/>
                        </a:rPr>
                        <a:t>RCAM</a:t>
                      </a:r>
                      <a:endParaRPr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600">
                          <a:latin typeface="Google Sans Text"/>
                          <a:ea typeface="Google Sans Text"/>
                          <a:cs typeface="Google Sans Text"/>
                          <a:sym typeface="Google Sans Text"/>
                        </a:rPr>
                        <a:t>27</a:t>
                      </a:r>
                      <a:endParaRPr b="1"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600">
                          <a:latin typeface="Google Sans Text"/>
                          <a:ea typeface="Google Sans Text"/>
                          <a:cs typeface="Google Sans Text"/>
                          <a:sym typeface="Google Sans Text"/>
                        </a:rPr>
                        <a:t>FSS flex tape</a:t>
                      </a:r>
                      <a:endParaRPr sz="600">
                        <a:solidFill>
                          <a:srgbClr val="5593F7"/>
                        </a:solidFill>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b="1" lang="en-US" sz="600">
                          <a:solidFill>
                            <a:srgbClr val="202124"/>
                          </a:solidFill>
                          <a:latin typeface="Google Sans Text"/>
                          <a:ea typeface="Google Sans Text"/>
                          <a:cs typeface="Google Sans Text"/>
                          <a:sym typeface="Google Sans Text"/>
                        </a:rPr>
                        <a:t> 34</a:t>
                      </a:r>
                      <a:endParaRPr sz="500">
                        <a:solidFill>
                          <a:srgbClr val="5593F7"/>
                        </a:solidFill>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600">
                          <a:latin typeface="Google Sans Text"/>
                          <a:ea typeface="Google Sans Text"/>
                          <a:cs typeface="Google Sans Text"/>
                          <a:sym typeface="Google Sans Text"/>
                        </a:rPr>
                        <a:t>SIM tray</a:t>
                      </a:r>
                      <a:endParaRPr sz="600">
                        <a:solidFill>
                          <a:srgbClr val="5593F7"/>
                        </a:solidFill>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b="1" lang="en-US" sz="600">
                          <a:latin typeface="Google Sans Text"/>
                          <a:ea typeface="Google Sans Text"/>
                          <a:cs typeface="Google Sans Text"/>
                          <a:sym typeface="Google Sans Text"/>
                        </a:rPr>
                        <a:t>41</a:t>
                      </a:r>
                      <a:endParaRPr sz="5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600">
                          <a:latin typeface="Google Sans Text"/>
                          <a:ea typeface="Google Sans Text"/>
                          <a:cs typeface="Google Sans Text"/>
                          <a:sym typeface="Google Sans Text"/>
                        </a:rPr>
                        <a:t>Vibrator</a:t>
                      </a:r>
                      <a:endParaRPr sz="500">
                        <a:solidFill>
                          <a:srgbClr val="5593F7"/>
                        </a:solidFill>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r>
              <a:tr h="143975">
                <a:tc>
                  <a:txBody>
                    <a:bodyPr/>
                    <a:lstStyle/>
                    <a:p>
                      <a:pPr indent="0" lvl="0" marL="0" rtl="0" algn="ctr">
                        <a:spcBef>
                          <a:spcPts val="0"/>
                        </a:spcBef>
                        <a:spcAft>
                          <a:spcPts val="0"/>
                        </a:spcAft>
                        <a:buNone/>
                      </a:pPr>
                      <a:r>
                        <a:rPr b="1" lang="en-US" sz="600">
                          <a:latin typeface="Google Sans Text"/>
                          <a:ea typeface="Google Sans Text"/>
                          <a:cs typeface="Google Sans Text"/>
                          <a:sym typeface="Google Sans Text"/>
                        </a:rPr>
                        <a:t>7</a:t>
                      </a:r>
                      <a:endParaRPr b="1"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600">
                          <a:latin typeface="Google Sans Text"/>
                          <a:ea typeface="Google Sans Text"/>
                          <a:cs typeface="Google Sans Text"/>
                          <a:sym typeface="Google Sans Text"/>
                        </a:rPr>
                        <a:t>ANT4 cowling</a:t>
                      </a:r>
                      <a:endParaRPr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600">
                          <a:latin typeface="Google Sans Text"/>
                          <a:ea typeface="Google Sans Text"/>
                          <a:cs typeface="Google Sans Text"/>
                          <a:sym typeface="Google Sans Text"/>
                        </a:rPr>
                        <a:t>14</a:t>
                      </a:r>
                      <a:endParaRPr b="1"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600">
                          <a:solidFill>
                            <a:srgbClr val="202124"/>
                          </a:solidFill>
                          <a:latin typeface="Google Sans Text"/>
                          <a:ea typeface="Google Sans Text"/>
                          <a:cs typeface="Google Sans Text"/>
                          <a:sym typeface="Google Sans Text"/>
                        </a:rPr>
                        <a:t>mmWave flex</a:t>
                      </a:r>
                      <a:endParaRPr sz="600">
                        <a:solidFill>
                          <a:srgbClr val="5593F7"/>
                        </a:solidFill>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ctr">
                        <a:spcBef>
                          <a:spcPts val="0"/>
                        </a:spcBef>
                        <a:spcAft>
                          <a:spcPts val="0"/>
                        </a:spcAft>
                        <a:buNone/>
                      </a:pPr>
                      <a:r>
                        <a:rPr b="1" lang="en-US" sz="600">
                          <a:latin typeface="Google Sans Text"/>
                          <a:ea typeface="Google Sans Text"/>
                          <a:cs typeface="Google Sans Text"/>
                          <a:sym typeface="Google Sans Text"/>
                        </a:rPr>
                        <a:t>21</a:t>
                      </a:r>
                      <a:endParaRPr b="1" sz="600">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600">
                          <a:solidFill>
                            <a:schemeClr val="dk1"/>
                          </a:solidFill>
                          <a:latin typeface="Google Sans Text"/>
                          <a:ea typeface="Google Sans Text"/>
                          <a:cs typeface="Google Sans Text"/>
                          <a:sym typeface="Google Sans Text"/>
                        </a:rPr>
                        <a:t>LDAF flex</a:t>
                      </a:r>
                      <a:endParaRPr sz="600">
                        <a:solidFill>
                          <a:srgbClr val="5593F7"/>
                        </a:solidFill>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b="1" lang="en-US" sz="600">
                          <a:latin typeface="Google Sans Text"/>
                          <a:ea typeface="Google Sans Text"/>
                          <a:cs typeface="Google Sans Text"/>
                          <a:sym typeface="Google Sans Text"/>
                        </a:rPr>
                        <a:t> 28</a:t>
                      </a:r>
                      <a:endParaRPr sz="800"/>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600">
                          <a:latin typeface="Google Sans Text"/>
                          <a:ea typeface="Google Sans Text"/>
                          <a:cs typeface="Google Sans Text"/>
                          <a:sym typeface="Google Sans Text"/>
                        </a:rPr>
                        <a:t>Top cowling</a:t>
                      </a:r>
                      <a:endParaRPr sz="600">
                        <a:solidFill>
                          <a:srgbClr val="5593F7"/>
                        </a:solidFill>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b="1" lang="en-US" sz="600">
                          <a:solidFill>
                            <a:srgbClr val="202124"/>
                          </a:solidFill>
                          <a:latin typeface="Google Sans Text"/>
                          <a:ea typeface="Google Sans Text"/>
                          <a:cs typeface="Google Sans Text"/>
                          <a:sym typeface="Google Sans Text"/>
                        </a:rPr>
                        <a:t> 35</a:t>
                      </a:r>
                      <a:endParaRPr sz="500">
                        <a:solidFill>
                          <a:srgbClr val="24A863"/>
                        </a:solidFill>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rPr lang="en-US" sz="600">
                          <a:latin typeface="Google Sans Text"/>
                          <a:ea typeface="Google Sans Text"/>
                          <a:cs typeface="Google Sans Text"/>
                          <a:sym typeface="Google Sans Text"/>
                        </a:rPr>
                        <a:t>Chin board</a:t>
                      </a:r>
                      <a:endParaRPr sz="600">
                        <a:solidFill>
                          <a:srgbClr val="5593F7"/>
                        </a:solidFill>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t/>
                      </a:r>
                      <a:endParaRPr sz="600">
                        <a:solidFill>
                          <a:srgbClr val="5593F7"/>
                        </a:solidFill>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c>
                  <a:txBody>
                    <a:bodyPr/>
                    <a:lstStyle/>
                    <a:p>
                      <a:pPr indent="0" lvl="0" marL="0" rtl="0" algn="l">
                        <a:spcBef>
                          <a:spcPts val="0"/>
                        </a:spcBef>
                        <a:spcAft>
                          <a:spcPts val="0"/>
                        </a:spcAft>
                        <a:buNone/>
                      </a:pPr>
                      <a:r>
                        <a:t/>
                      </a:r>
                      <a:endParaRPr sz="600">
                        <a:solidFill>
                          <a:srgbClr val="5593F7"/>
                        </a:solidFill>
                        <a:latin typeface="Google Sans Text"/>
                        <a:ea typeface="Google Sans Text"/>
                        <a:cs typeface="Google Sans Text"/>
                        <a:sym typeface="Google Sans Text"/>
                      </a:endParaRPr>
                    </a:p>
                  </a:txBody>
                  <a:tcPr marT="22850" marB="22850" marR="45725" marL="45725" anchor="ctr">
                    <a:lnL cap="flat" cmpd="sng" w="4775">
                      <a:solidFill>
                        <a:srgbClr val="202124">
                          <a:alpha val="0"/>
                        </a:srgbClr>
                      </a:solidFill>
                      <a:prstDash val="solid"/>
                      <a:round/>
                      <a:headEnd len="sm" w="sm" type="none"/>
                      <a:tailEnd len="sm" w="sm" type="none"/>
                    </a:lnL>
                    <a:lnR cap="flat" cmpd="sng" w="4775">
                      <a:solidFill>
                        <a:srgbClr val="202124">
                          <a:alpha val="0"/>
                        </a:srgbClr>
                      </a:solidFill>
                      <a:prstDash val="solid"/>
                      <a:round/>
                      <a:headEnd len="sm" w="sm" type="none"/>
                      <a:tailEnd len="sm" w="sm" type="none"/>
                    </a:lnR>
                    <a:lnT cap="flat" cmpd="sng" w="4775">
                      <a:solidFill>
                        <a:srgbClr val="D8D8D8"/>
                      </a:solidFill>
                      <a:prstDash val="solid"/>
                      <a:round/>
                      <a:headEnd len="sm" w="sm" type="none"/>
                      <a:tailEnd len="sm" w="sm" type="none"/>
                    </a:lnT>
                    <a:lnB cap="flat" cmpd="sng" w="4775">
                      <a:solidFill>
                        <a:srgbClr val="D8D8D8"/>
                      </a:solidFill>
                      <a:prstDash val="solid"/>
                      <a:round/>
                      <a:headEnd len="sm" w="sm" type="none"/>
                      <a:tailEnd len="sm" w="sm" type="none"/>
                    </a:lnB>
                  </a:tcPr>
                </a:tc>
              </a:tr>
            </a:tbl>
          </a:graphicData>
        </a:graphic>
      </p:graphicFrame>
      <p:sp>
        <p:nvSpPr>
          <p:cNvPr id="562" name="Google Shape;562;p44"/>
          <p:cNvSpPr txBox="1"/>
          <p:nvPr>
            <p:ph idx="4294967295" type="sldNum"/>
          </p:nvPr>
        </p:nvSpPr>
        <p:spPr>
          <a:xfrm>
            <a:off x="8180252" y="4776435"/>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66" name="Shape 566"/>
        <p:cNvGrpSpPr/>
        <p:nvPr/>
      </p:nvGrpSpPr>
      <p:grpSpPr>
        <a:xfrm>
          <a:off x="0" y="0"/>
          <a:ext cx="0" cy="0"/>
          <a:chOff x="0" y="0"/>
          <a:chExt cx="0" cy="0"/>
        </a:xfrm>
      </p:grpSpPr>
      <p:pic>
        <p:nvPicPr>
          <p:cNvPr id="567" name="Google Shape;567;p45"/>
          <p:cNvPicPr preferRelativeResize="0"/>
          <p:nvPr/>
        </p:nvPicPr>
        <p:blipFill>
          <a:blip r:embed="rId3">
            <a:alphaModFix/>
          </a:blip>
          <a:stretch>
            <a:fillRect/>
          </a:stretch>
        </p:blipFill>
        <p:spPr>
          <a:xfrm>
            <a:off x="11352950" y="851124"/>
            <a:ext cx="1801800" cy="3463200"/>
          </a:xfrm>
          <a:prstGeom prst="rect">
            <a:avLst/>
          </a:prstGeom>
          <a:noFill/>
          <a:ln>
            <a:noFill/>
          </a:ln>
        </p:spPr>
      </p:pic>
      <p:sp>
        <p:nvSpPr>
          <p:cNvPr id="568" name="Google Shape;568;p45"/>
          <p:cNvSpPr txBox="1"/>
          <p:nvPr/>
        </p:nvSpPr>
        <p:spPr>
          <a:xfrm>
            <a:off x="457200" y="1013525"/>
            <a:ext cx="2337600" cy="18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None/>
            </a:pPr>
            <a:r>
              <a:rPr lang="en-US" sz="900">
                <a:solidFill>
                  <a:schemeClr val="dk1"/>
                </a:solidFill>
                <a:latin typeface="Google Sans Medium"/>
                <a:ea typeface="Google Sans Medium"/>
                <a:cs typeface="Google Sans Medium"/>
                <a:sym typeface="Google Sans Medium"/>
              </a:rPr>
              <a:t>There is one lithium-ion cobalt battery located in this device.</a:t>
            </a:r>
            <a:endParaRPr sz="900">
              <a:solidFill>
                <a:schemeClr val="dk1"/>
              </a:solidFill>
              <a:latin typeface="Google Sans Medium"/>
              <a:ea typeface="Google Sans Medium"/>
              <a:cs typeface="Google Sans Medium"/>
              <a:sym typeface="Google Sans Medium"/>
            </a:endParaRPr>
          </a:p>
          <a:p>
            <a:pPr indent="0" lvl="0" marL="0" rtl="0" algn="l">
              <a:lnSpc>
                <a:spcPct val="100000"/>
              </a:lnSpc>
              <a:spcBef>
                <a:spcPts val="1300"/>
              </a:spcBef>
              <a:spcAft>
                <a:spcPts val="1300"/>
              </a:spcAft>
              <a:buNone/>
            </a:pPr>
            <a:r>
              <a:rPr lang="en-US" sz="900">
                <a:solidFill>
                  <a:schemeClr val="dk1"/>
                </a:solidFill>
                <a:latin typeface="Google Sans Medium"/>
                <a:ea typeface="Google Sans Medium"/>
                <a:cs typeface="Google Sans Medium"/>
                <a:sym typeface="Google Sans Medium"/>
              </a:rPr>
              <a:t>The approximate location of the battery is outlined.</a:t>
            </a:r>
            <a:endParaRPr sz="900">
              <a:solidFill>
                <a:schemeClr val="dk1"/>
              </a:solidFill>
              <a:latin typeface="Google Sans Medium"/>
              <a:ea typeface="Google Sans Medium"/>
              <a:cs typeface="Google Sans Medium"/>
              <a:sym typeface="Google Sans Medium"/>
            </a:endParaRPr>
          </a:p>
        </p:txBody>
      </p:sp>
      <p:sp>
        <p:nvSpPr>
          <p:cNvPr id="569" name="Google Shape;569;p45"/>
          <p:cNvSpPr txBox="1"/>
          <p:nvPr/>
        </p:nvSpPr>
        <p:spPr>
          <a:xfrm>
            <a:off x="457200" y="565050"/>
            <a:ext cx="2474700" cy="2370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None/>
            </a:pPr>
            <a:r>
              <a:rPr lang="en-US" sz="2000">
                <a:solidFill>
                  <a:schemeClr val="dk1"/>
                </a:solidFill>
                <a:latin typeface="Google Sans SemiBold"/>
                <a:ea typeface="Google Sans SemiBold"/>
                <a:cs typeface="Google Sans SemiBold"/>
                <a:sym typeface="Google Sans SemiBold"/>
              </a:rPr>
              <a:t>Battery Location</a:t>
            </a:r>
            <a:endParaRPr sz="2000">
              <a:solidFill>
                <a:schemeClr val="dk1"/>
              </a:solidFill>
              <a:latin typeface="Google Sans SemiBold"/>
              <a:ea typeface="Google Sans SemiBold"/>
              <a:cs typeface="Google Sans SemiBold"/>
              <a:sym typeface="Google Sans SemiBold"/>
            </a:endParaRPr>
          </a:p>
        </p:txBody>
      </p:sp>
      <p:sp>
        <p:nvSpPr>
          <p:cNvPr id="570" name="Google Shape;570;p45"/>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571" name="Google Shape;571;p45"/>
          <p:cNvSpPr txBox="1"/>
          <p:nvPr>
            <p:ph idx="12"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pic>
        <p:nvPicPr>
          <p:cNvPr id="572" name="Google Shape;572;p45"/>
          <p:cNvPicPr preferRelativeResize="0"/>
          <p:nvPr/>
        </p:nvPicPr>
        <p:blipFill>
          <a:blip r:embed="rId4">
            <a:alphaModFix/>
          </a:blip>
          <a:stretch>
            <a:fillRect/>
          </a:stretch>
        </p:blipFill>
        <p:spPr>
          <a:xfrm>
            <a:off x="4629813" y="324650"/>
            <a:ext cx="2560975" cy="4279525"/>
          </a:xfrm>
          <a:prstGeom prst="rect">
            <a:avLst/>
          </a:prstGeom>
          <a:noFill/>
          <a:ln>
            <a:noFill/>
          </a:ln>
        </p:spPr>
      </p:pic>
      <p:sp>
        <p:nvSpPr>
          <p:cNvPr id="573" name="Google Shape;573;p45"/>
          <p:cNvSpPr/>
          <p:nvPr/>
        </p:nvSpPr>
        <p:spPr>
          <a:xfrm>
            <a:off x="4974750" y="2045525"/>
            <a:ext cx="1744200" cy="1844400"/>
          </a:xfrm>
          <a:prstGeom prst="rect">
            <a:avLst/>
          </a:prstGeom>
          <a:noFill/>
          <a:ln cap="flat" cmpd="sng" w="28575">
            <a:solidFill>
              <a:srgbClr val="4285F4"/>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ogle Sans"/>
              <a:ea typeface="Google Sans"/>
              <a:cs typeface="Google Sans"/>
              <a:sym typeface="Google Sans"/>
            </a:endParaRPr>
          </a:p>
        </p:txBody>
      </p:sp>
      <p:sp>
        <p:nvSpPr>
          <p:cNvPr id="574" name="Google Shape;574;p45"/>
          <p:cNvSpPr txBox="1"/>
          <p:nvPr>
            <p:ph idx="4294967295"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78" name="Shape 578"/>
        <p:cNvGrpSpPr/>
        <p:nvPr/>
      </p:nvGrpSpPr>
      <p:grpSpPr>
        <a:xfrm>
          <a:off x="0" y="0"/>
          <a:ext cx="0" cy="0"/>
          <a:chOff x="0" y="0"/>
          <a:chExt cx="0" cy="0"/>
        </a:xfrm>
      </p:grpSpPr>
      <p:pic>
        <p:nvPicPr>
          <p:cNvPr id="579" name="Google Shape;579;p46"/>
          <p:cNvPicPr preferRelativeResize="0"/>
          <p:nvPr/>
        </p:nvPicPr>
        <p:blipFill rotWithShape="1">
          <a:blip r:embed="rId3">
            <a:alphaModFix/>
          </a:blip>
          <a:srcRect b="7209" l="19072" r="21565" t="5826"/>
          <a:stretch/>
        </p:blipFill>
        <p:spPr>
          <a:xfrm>
            <a:off x="5804581" y="733863"/>
            <a:ext cx="1883312" cy="3675776"/>
          </a:xfrm>
          <a:prstGeom prst="rect">
            <a:avLst/>
          </a:prstGeom>
          <a:noFill/>
          <a:ln>
            <a:noFill/>
          </a:ln>
        </p:spPr>
      </p:pic>
      <p:sp>
        <p:nvSpPr>
          <p:cNvPr id="580" name="Google Shape;580;p46"/>
          <p:cNvSpPr/>
          <p:nvPr/>
        </p:nvSpPr>
        <p:spPr>
          <a:xfrm>
            <a:off x="6974444" y="893628"/>
            <a:ext cx="176700" cy="176700"/>
          </a:xfrm>
          <a:prstGeom prst="ellipse">
            <a:avLst/>
          </a:prstGeom>
          <a:noFill/>
          <a:ln cap="flat" cmpd="sng" w="19050">
            <a:solidFill>
              <a:srgbClr val="9FC5E8"/>
            </a:solidFill>
            <a:prstDash val="dash"/>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581" name="Google Shape;581;p46"/>
          <p:cNvSpPr/>
          <p:nvPr/>
        </p:nvSpPr>
        <p:spPr>
          <a:xfrm>
            <a:off x="7139744" y="772277"/>
            <a:ext cx="183000" cy="183000"/>
          </a:xfrm>
          <a:prstGeom prst="ellipse">
            <a:avLst/>
          </a:prstGeom>
          <a:solidFill>
            <a:srgbClr val="9FC5E8"/>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582" name="Google Shape;582;p46"/>
          <p:cNvSpPr txBox="1"/>
          <p:nvPr/>
        </p:nvSpPr>
        <p:spPr>
          <a:xfrm>
            <a:off x="457200" y="1184801"/>
            <a:ext cx="3338100" cy="1386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1300"/>
              </a:spcAft>
              <a:buNone/>
            </a:pPr>
            <a:r>
              <a:rPr lang="en-US" sz="900">
                <a:solidFill>
                  <a:schemeClr val="dk1"/>
                </a:solidFill>
                <a:latin typeface="Google Sans Medium"/>
                <a:ea typeface="Google Sans Medium"/>
                <a:cs typeface="Google Sans Medium"/>
                <a:sym typeface="Google Sans Medium"/>
              </a:rPr>
              <a:t>These are the screws used in the Pixel 9:</a:t>
            </a:r>
            <a:endParaRPr sz="900">
              <a:solidFill>
                <a:schemeClr val="dk1"/>
              </a:solidFill>
              <a:latin typeface="Google Sans Medium"/>
              <a:ea typeface="Google Sans Medium"/>
              <a:cs typeface="Google Sans Medium"/>
              <a:sym typeface="Google Sans Medium"/>
            </a:endParaRPr>
          </a:p>
        </p:txBody>
      </p:sp>
      <p:sp>
        <p:nvSpPr>
          <p:cNvPr id="583" name="Google Shape;583;p46"/>
          <p:cNvSpPr txBox="1"/>
          <p:nvPr/>
        </p:nvSpPr>
        <p:spPr>
          <a:xfrm>
            <a:off x="430162" y="681291"/>
            <a:ext cx="3626700" cy="2772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b="1" lang="en-US" sz="2000">
                <a:solidFill>
                  <a:schemeClr val="dk1"/>
                </a:solidFill>
                <a:latin typeface="Google Sans"/>
                <a:ea typeface="Google Sans"/>
                <a:cs typeface="Google Sans"/>
                <a:sym typeface="Google Sans"/>
              </a:rPr>
              <a:t>Screw map</a:t>
            </a:r>
            <a:endParaRPr b="1" sz="2000">
              <a:solidFill>
                <a:schemeClr val="dk1"/>
              </a:solidFill>
              <a:latin typeface="Google Sans"/>
              <a:ea typeface="Google Sans"/>
              <a:cs typeface="Google Sans"/>
              <a:sym typeface="Google Sans"/>
            </a:endParaRPr>
          </a:p>
        </p:txBody>
      </p:sp>
      <p:sp>
        <p:nvSpPr>
          <p:cNvPr id="584" name="Google Shape;584;p46"/>
          <p:cNvSpPr/>
          <p:nvPr/>
        </p:nvSpPr>
        <p:spPr>
          <a:xfrm>
            <a:off x="457243" y="1455250"/>
            <a:ext cx="858600" cy="428400"/>
          </a:xfrm>
          <a:prstGeom prst="round2SameRect">
            <a:avLst>
              <a:gd fmla="val 3611" name="adj1"/>
              <a:gd fmla="val 0" name="adj2"/>
            </a:avLst>
          </a:prstGeom>
          <a:solidFill>
            <a:schemeClr val="lt2"/>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585" name="Google Shape;585;p46"/>
          <p:cNvSpPr/>
          <p:nvPr/>
        </p:nvSpPr>
        <p:spPr>
          <a:xfrm>
            <a:off x="1396293" y="1455250"/>
            <a:ext cx="858600" cy="428400"/>
          </a:xfrm>
          <a:prstGeom prst="round2SameRect">
            <a:avLst>
              <a:gd fmla="val 3611" name="adj1"/>
              <a:gd fmla="val 0" name="adj2"/>
            </a:avLst>
          </a:prstGeom>
          <a:solidFill>
            <a:schemeClr val="lt2"/>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586" name="Google Shape;586;p46"/>
          <p:cNvSpPr/>
          <p:nvPr/>
        </p:nvSpPr>
        <p:spPr>
          <a:xfrm>
            <a:off x="2322697" y="1455250"/>
            <a:ext cx="858600" cy="428400"/>
          </a:xfrm>
          <a:prstGeom prst="round2SameRect">
            <a:avLst>
              <a:gd fmla="val 3611" name="adj1"/>
              <a:gd fmla="val 0" name="adj2"/>
            </a:avLst>
          </a:prstGeom>
          <a:solidFill>
            <a:schemeClr val="lt2"/>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587" name="Google Shape;587;p46"/>
          <p:cNvSpPr/>
          <p:nvPr/>
        </p:nvSpPr>
        <p:spPr>
          <a:xfrm>
            <a:off x="457225" y="1459621"/>
            <a:ext cx="860700" cy="1569300"/>
          </a:xfrm>
          <a:prstGeom prst="roundRect">
            <a:avLst>
              <a:gd fmla="val 2778" name="adj"/>
            </a:avLst>
          </a:prstGeom>
          <a:noFill/>
          <a:ln cap="flat" cmpd="sng" w="4775">
            <a:solidFill>
              <a:schemeClr val="lt1"/>
            </a:solidFill>
            <a:prstDash val="solid"/>
            <a:round/>
            <a:headEnd len="sm" w="sm" type="none"/>
            <a:tailEnd len="sm" w="sm" type="none"/>
          </a:ln>
        </p:spPr>
        <p:txBody>
          <a:bodyPr anchorCtr="0" anchor="t" bIns="57150" lIns="100575" spcFirstLastPara="1" rIns="57150" wrap="square" tIns="137150">
            <a:noAutofit/>
          </a:bodyPr>
          <a:lstStyle/>
          <a:p>
            <a:pPr indent="0" lvl="0" marL="0" rtl="0" algn="l">
              <a:lnSpc>
                <a:spcPct val="90000"/>
              </a:lnSpc>
              <a:spcBef>
                <a:spcPts val="0"/>
              </a:spcBef>
              <a:spcAft>
                <a:spcPts val="0"/>
              </a:spcAft>
              <a:buNone/>
            </a:pPr>
            <a:r>
              <a:rPr lang="en-US" sz="800">
                <a:solidFill>
                  <a:schemeClr val="dk1"/>
                </a:solidFill>
                <a:latin typeface="Google Sans Text Medium"/>
                <a:ea typeface="Google Sans Text Medium"/>
                <a:cs typeface="Google Sans Text Medium"/>
                <a:sym typeface="Google Sans Text Medium"/>
              </a:rPr>
              <a:t>Screw</a:t>
            </a:r>
            <a:br>
              <a:rPr lang="en-US" sz="800">
                <a:solidFill>
                  <a:schemeClr val="dk1"/>
                </a:solidFill>
                <a:latin typeface="Google Sans Text Medium"/>
                <a:ea typeface="Google Sans Text Medium"/>
                <a:cs typeface="Google Sans Text Medium"/>
                <a:sym typeface="Google Sans Text Medium"/>
              </a:rPr>
            </a:br>
            <a:r>
              <a:rPr lang="en-US" sz="600">
                <a:solidFill>
                  <a:schemeClr val="dk1"/>
                </a:solidFill>
                <a:latin typeface="Google Sans Text"/>
                <a:ea typeface="Google Sans Text"/>
                <a:cs typeface="Google Sans Text"/>
                <a:sym typeface="Google Sans Text"/>
              </a:rPr>
              <a:t>G250-07204</a:t>
            </a:r>
            <a:r>
              <a:rPr lang="en-US" sz="600">
                <a:solidFill>
                  <a:schemeClr val="dk1"/>
                </a:solidFill>
                <a:latin typeface="Google Sans Text"/>
                <a:ea typeface="Google Sans Text"/>
                <a:cs typeface="Google Sans Text"/>
                <a:sym typeface="Google Sans Text"/>
              </a:rPr>
              <a:t>-</a:t>
            </a:r>
            <a:r>
              <a:rPr lang="en-US" sz="600">
                <a:solidFill>
                  <a:schemeClr val="dk1"/>
                </a:solidFill>
                <a:latin typeface="Google Sans Text"/>
                <a:ea typeface="Google Sans Text"/>
                <a:cs typeface="Google Sans Text"/>
                <a:sym typeface="Google Sans Text"/>
              </a:rPr>
              <a:t>00</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ctr">
              <a:lnSpc>
                <a:spcPct val="90000"/>
              </a:lnSpc>
              <a:spcBef>
                <a:spcPts val="300"/>
              </a:spcBef>
              <a:spcAft>
                <a:spcPts val="0"/>
              </a:spcAft>
              <a:buNone/>
            </a:pPr>
            <a:r>
              <a:rPr lang="en-US" sz="600">
                <a:solidFill>
                  <a:schemeClr val="dk1"/>
                </a:solidFill>
                <a:latin typeface="Google Sans Text"/>
                <a:ea typeface="Google Sans Text"/>
                <a:cs typeface="Google Sans Text"/>
                <a:sym typeface="Google Sans Text"/>
              </a:rPr>
              <a:t>Torx Plus 3IP</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300"/>
              </a:spcAft>
              <a:buNone/>
            </a:pPr>
            <a:r>
              <a:t/>
            </a:r>
            <a:endParaRPr sz="600">
              <a:solidFill>
                <a:schemeClr val="dk1"/>
              </a:solidFill>
              <a:latin typeface="Google Sans Text"/>
              <a:ea typeface="Google Sans Text"/>
              <a:cs typeface="Google Sans Text"/>
              <a:sym typeface="Google Sans Text"/>
            </a:endParaRPr>
          </a:p>
        </p:txBody>
      </p:sp>
      <p:sp>
        <p:nvSpPr>
          <p:cNvPr id="588" name="Google Shape;588;p46"/>
          <p:cNvSpPr/>
          <p:nvPr/>
        </p:nvSpPr>
        <p:spPr>
          <a:xfrm>
            <a:off x="1387825" y="1459621"/>
            <a:ext cx="860700" cy="1569300"/>
          </a:xfrm>
          <a:prstGeom prst="roundRect">
            <a:avLst>
              <a:gd fmla="val 2778" name="adj"/>
            </a:avLst>
          </a:prstGeom>
          <a:noFill/>
          <a:ln cap="flat" cmpd="sng" w="4775">
            <a:solidFill>
              <a:schemeClr val="lt1"/>
            </a:solidFill>
            <a:prstDash val="solid"/>
            <a:round/>
            <a:headEnd len="sm" w="sm" type="none"/>
            <a:tailEnd len="sm" w="sm" type="none"/>
          </a:ln>
        </p:spPr>
        <p:txBody>
          <a:bodyPr anchorCtr="0" anchor="t" bIns="57150" lIns="100575" spcFirstLastPara="1" rIns="57150" wrap="square" tIns="137150">
            <a:noAutofit/>
          </a:bodyPr>
          <a:lstStyle/>
          <a:p>
            <a:pPr indent="0" lvl="0" marL="0" rtl="0" algn="l">
              <a:lnSpc>
                <a:spcPct val="90000"/>
              </a:lnSpc>
              <a:spcBef>
                <a:spcPts val="0"/>
              </a:spcBef>
              <a:spcAft>
                <a:spcPts val="0"/>
              </a:spcAft>
              <a:buNone/>
            </a:pPr>
            <a:r>
              <a:rPr lang="en-US" sz="800">
                <a:solidFill>
                  <a:schemeClr val="dk1"/>
                </a:solidFill>
                <a:latin typeface="Google Sans Text Medium"/>
                <a:ea typeface="Google Sans Text Medium"/>
                <a:cs typeface="Google Sans Text Medium"/>
                <a:sym typeface="Google Sans Text Medium"/>
              </a:rPr>
              <a:t>Screw</a:t>
            </a:r>
            <a:br>
              <a:rPr lang="en-US" sz="800">
                <a:solidFill>
                  <a:schemeClr val="dk1"/>
                </a:solidFill>
                <a:latin typeface="Google Sans Text Medium"/>
                <a:ea typeface="Google Sans Text Medium"/>
                <a:cs typeface="Google Sans Text Medium"/>
                <a:sym typeface="Google Sans Text Medium"/>
              </a:rPr>
            </a:br>
            <a:r>
              <a:rPr lang="en-US" sz="600">
                <a:solidFill>
                  <a:schemeClr val="dk1"/>
                </a:solidFill>
                <a:latin typeface="Google Sans Text"/>
                <a:ea typeface="Google Sans Text"/>
                <a:cs typeface="Google Sans Text"/>
                <a:sym typeface="Google Sans Text"/>
              </a:rPr>
              <a:t>G250-07189-00</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ctr">
              <a:lnSpc>
                <a:spcPct val="90000"/>
              </a:lnSpc>
              <a:spcBef>
                <a:spcPts val="300"/>
              </a:spcBef>
              <a:spcAft>
                <a:spcPts val="300"/>
              </a:spcAft>
              <a:buNone/>
            </a:pPr>
            <a:r>
              <a:rPr lang="en-US" sz="600">
                <a:solidFill>
                  <a:schemeClr val="dk1"/>
                </a:solidFill>
                <a:latin typeface="Google Sans Text"/>
                <a:ea typeface="Google Sans Text"/>
                <a:cs typeface="Google Sans Text"/>
                <a:sym typeface="Google Sans Text"/>
              </a:rPr>
              <a:t>Torx Plus 3IP</a:t>
            </a:r>
            <a:endParaRPr sz="600">
              <a:solidFill>
                <a:schemeClr val="dk1"/>
              </a:solidFill>
              <a:latin typeface="Google Sans Text"/>
              <a:ea typeface="Google Sans Text"/>
              <a:cs typeface="Google Sans Text"/>
              <a:sym typeface="Google Sans Text"/>
            </a:endParaRPr>
          </a:p>
        </p:txBody>
      </p:sp>
      <p:sp>
        <p:nvSpPr>
          <p:cNvPr id="589" name="Google Shape;589;p46"/>
          <p:cNvSpPr/>
          <p:nvPr/>
        </p:nvSpPr>
        <p:spPr>
          <a:xfrm>
            <a:off x="2318475" y="1459621"/>
            <a:ext cx="860700" cy="1569300"/>
          </a:xfrm>
          <a:prstGeom prst="roundRect">
            <a:avLst>
              <a:gd fmla="val 2778" name="adj"/>
            </a:avLst>
          </a:prstGeom>
          <a:noFill/>
          <a:ln cap="flat" cmpd="sng" w="4775">
            <a:solidFill>
              <a:schemeClr val="lt1"/>
            </a:solidFill>
            <a:prstDash val="solid"/>
            <a:round/>
            <a:headEnd len="sm" w="sm" type="none"/>
            <a:tailEnd len="sm" w="sm" type="none"/>
          </a:ln>
        </p:spPr>
        <p:txBody>
          <a:bodyPr anchorCtr="0" anchor="t" bIns="57150" lIns="100575" spcFirstLastPara="1" rIns="57150" wrap="square" tIns="137150">
            <a:noAutofit/>
          </a:bodyPr>
          <a:lstStyle/>
          <a:p>
            <a:pPr indent="0" lvl="0" marL="0" rtl="0" algn="l">
              <a:lnSpc>
                <a:spcPct val="90000"/>
              </a:lnSpc>
              <a:spcBef>
                <a:spcPts val="0"/>
              </a:spcBef>
              <a:spcAft>
                <a:spcPts val="0"/>
              </a:spcAft>
              <a:buNone/>
            </a:pPr>
            <a:r>
              <a:rPr lang="en-US" sz="800">
                <a:solidFill>
                  <a:schemeClr val="dk1"/>
                </a:solidFill>
                <a:latin typeface="Google Sans Text Medium"/>
                <a:ea typeface="Google Sans Text Medium"/>
                <a:cs typeface="Google Sans Text Medium"/>
                <a:sym typeface="Google Sans Text Medium"/>
              </a:rPr>
              <a:t>Screw</a:t>
            </a:r>
            <a:br>
              <a:rPr lang="en-US" sz="800">
                <a:solidFill>
                  <a:schemeClr val="dk1"/>
                </a:solidFill>
                <a:latin typeface="Google Sans Text Medium"/>
                <a:ea typeface="Google Sans Text Medium"/>
                <a:cs typeface="Google Sans Text Medium"/>
                <a:sym typeface="Google Sans Text Medium"/>
              </a:rPr>
            </a:br>
            <a:r>
              <a:rPr lang="en-US" sz="600">
                <a:solidFill>
                  <a:schemeClr val="dk1"/>
                </a:solidFill>
                <a:latin typeface="Google Sans Text"/>
                <a:ea typeface="Google Sans Text"/>
                <a:cs typeface="Google Sans Text"/>
                <a:sym typeface="Google Sans Text"/>
              </a:rPr>
              <a:t>G250-07197-00</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ctr">
              <a:lnSpc>
                <a:spcPct val="90000"/>
              </a:lnSpc>
              <a:spcBef>
                <a:spcPts val="300"/>
              </a:spcBef>
              <a:spcAft>
                <a:spcPts val="300"/>
              </a:spcAft>
              <a:buNone/>
            </a:pPr>
            <a:r>
              <a:rPr lang="en-US" sz="600">
                <a:solidFill>
                  <a:schemeClr val="dk1"/>
                </a:solidFill>
                <a:latin typeface="Google Sans Text"/>
                <a:ea typeface="Google Sans Text"/>
                <a:cs typeface="Google Sans Text"/>
                <a:sym typeface="Google Sans Text"/>
              </a:rPr>
              <a:t>Torx Plus 3IP</a:t>
            </a:r>
            <a:endParaRPr sz="600">
              <a:solidFill>
                <a:schemeClr val="dk1"/>
              </a:solidFill>
              <a:latin typeface="Google Sans Text"/>
              <a:ea typeface="Google Sans Text"/>
              <a:cs typeface="Google Sans Text"/>
              <a:sym typeface="Google Sans Text"/>
            </a:endParaRPr>
          </a:p>
        </p:txBody>
      </p:sp>
      <p:sp>
        <p:nvSpPr>
          <p:cNvPr id="590" name="Google Shape;590;p46"/>
          <p:cNvSpPr/>
          <p:nvPr/>
        </p:nvSpPr>
        <p:spPr>
          <a:xfrm>
            <a:off x="459462" y="1883650"/>
            <a:ext cx="858600" cy="22800"/>
          </a:xfrm>
          <a:prstGeom prst="roundRect">
            <a:avLst>
              <a:gd fmla="val 0" name="adj"/>
            </a:avLst>
          </a:prstGeom>
          <a:solidFill>
            <a:srgbClr val="EA9999"/>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solidFill>
                <a:srgbClr val="9AA0A6"/>
              </a:solidFill>
              <a:latin typeface="Google Sans"/>
              <a:ea typeface="Google Sans"/>
              <a:cs typeface="Google Sans"/>
              <a:sym typeface="Google Sans"/>
            </a:endParaRPr>
          </a:p>
        </p:txBody>
      </p:sp>
      <p:sp>
        <p:nvSpPr>
          <p:cNvPr id="591" name="Google Shape;591;p46"/>
          <p:cNvSpPr/>
          <p:nvPr/>
        </p:nvSpPr>
        <p:spPr>
          <a:xfrm>
            <a:off x="1388963" y="1883650"/>
            <a:ext cx="858600" cy="22800"/>
          </a:xfrm>
          <a:prstGeom prst="roundRect">
            <a:avLst>
              <a:gd fmla="val 0" name="adj"/>
            </a:avLst>
          </a:prstGeom>
          <a:solidFill>
            <a:srgbClr val="B6D7A8"/>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solidFill>
                <a:srgbClr val="9AA0A6"/>
              </a:solidFill>
              <a:latin typeface="Google Sans"/>
              <a:ea typeface="Google Sans"/>
              <a:cs typeface="Google Sans"/>
              <a:sym typeface="Google Sans"/>
            </a:endParaRPr>
          </a:p>
        </p:txBody>
      </p:sp>
      <p:sp>
        <p:nvSpPr>
          <p:cNvPr id="592" name="Google Shape;592;p46"/>
          <p:cNvSpPr/>
          <p:nvPr/>
        </p:nvSpPr>
        <p:spPr>
          <a:xfrm>
            <a:off x="2319031" y="1883650"/>
            <a:ext cx="858600" cy="22800"/>
          </a:xfrm>
          <a:prstGeom prst="roundRect">
            <a:avLst>
              <a:gd fmla="val 0" name="adj"/>
            </a:avLst>
          </a:prstGeom>
          <a:solidFill>
            <a:srgbClr val="D5A6BD"/>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solidFill>
                <a:srgbClr val="9AA0A6"/>
              </a:solidFill>
              <a:latin typeface="Google Sans"/>
              <a:ea typeface="Google Sans"/>
              <a:cs typeface="Google Sans"/>
              <a:sym typeface="Google Sans"/>
            </a:endParaRPr>
          </a:p>
        </p:txBody>
      </p:sp>
      <p:sp>
        <p:nvSpPr>
          <p:cNvPr descr="Welcome navigation button" id="593" name="Google Shape;593;p46" title="Welcome button">
            <a:hlinkClick/>
          </p:cNvPr>
          <p:cNvSpPr/>
          <p:nvPr/>
        </p:nvSpPr>
        <p:spPr>
          <a:xfrm>
            <a:off x="1260213" y="0"/>
            <a:ext cx="685800" cy="2745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descr="Precautions navigation button" id="594" name="Google Shape;594;p46" title="Precautions button">
            <a:hlinkClick/>
          </p:cNvPr>
          <p:cNvSpPr/>
          <p:nvPr/>
        </p:nvSpPr>
        <p:spPr>
          <a:xfrm>
            <a:off x="2108470" y="0"/>
            <a:ext cx="685800" cy="2745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descr="Introduction navigation button" id="595" name="Google Shape;595;p46" title="Introduction button">
            <a:hlinkClick/>
          </p:cNvPr>
          <p:cNvSpPr/>
          <p:nvPr/>
        </p:nvSpPr>
        <p:spPr>
          <a:xfrm>
            <a:off x="2956727" y="0"/>
            <a:ext cx="685800" cy="2745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descr="Repair flows button" id="596" name="Google Shape;596;p46" title="Repair button">
            <a:hlinkClick/>
          </p:cNvPr>
          <p:cNvSpPr/>
          <p:nvPr/>
        </p:nvSpPr>
        <p:spPr>
          <a:xfrm>
            <a:off x="3804984" y="0"/>
            <a:ext cx="685800" cy="2745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descr="Disassembly navigation button" id="597" name="Google Shape;597;p46" title="Disassembly button">
            <a:hlinkClick/>
          </p:cNvPr>
          <p:cNvSpPr/>
          <p:nvPr/>
        </p:nvSpPr>
        <p:spPr>
          <a:xfrm>
            <a:off x="4653241" y="0"/>
            <a:ext cx="685800" cy="2745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descr="Assembly navigation button" id="598" name="Google Shape;598;p46" title="Assembly button">
            <a:hlinkClick/>
          </p:cNvPr>
          <p:cNvSpPr/>
          <p:nvPr/>
        </p:nvSpPr>
        <p:spPr>
          <a:xfrm>
            <a:off x="5501498" y="0"/>
            <a:ext cx="685800" cy="2745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descr="Troubleshooting navigation button" id="599" name="Google Shape;599;p46" title="Troubleshooting button">
            <a:hlinkClick/>
          </p:cNvPr>
          <p:cNvSpPr/>
          <p:nvPr/>
        </p:nvSpPr>
        <p:spPr>
          <a:xfrm>
            <a:off x="6349755" y="0"/>
            <a:ext cx="685800" cy="2745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descr="Testing navigation button" id="600" name="Google Shape;600;p46" title="Testing button">
            <a:hlinkClick/>
          </p:cNvPr>
          <p:cNvSpPr/>
          <p:nvPr/>
        </p:nvSpPr>
        <p:spPr>
          <a:xfrm>
            <a:off x="7198013" y="0"/>
            <a:ext cx="685800" cy="2745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descr="Welcome navigation button" id="601" name="Google Shape;601;p46" title="Welcome button">
            <a:hlinkClick/>
          </p:cNvPr>
          <p:cNvSpPr/>
          <p:nvPr/>
        </p:nvSpPr>
        <p:spPr>
          <a:xfrm>
            <a:off x="1260213" y="0"/>
            <a:ext cx="685800" cy="2745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descr="Precautions navigation button" id="602" name="Google Shape;602;p46" title="Precautions button">
            <a:hlinkClick/>
          </p:cNvPr>
          <p:cNvSpPr/>
          <p:nvPr/>
        </p:nvSpPr>
        <p:spPr>
          <a:xfrm>
            <a:off x="2108470" y="0"/>
            <a:ext cx="685800" cy="2745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descr="Introduction navigation button" id="603" name="Google Shape;603;p46" title="Introduction button">
            <a:hlinkClick/>
          </p:cNvPr>
          <p:cNvSpPr/>
          <p:nvPr/>
        </p:nvSpPr>
        <p:spPr>
          <a:xfrm>
            <a:off x="2956727" y="0"/>
            <a:ext cx="685800" cy="2745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descr="Repair flows button" id="604" name="Google Shape;604;p46" title="Repair button">
            <a:hlinkClick/>
          </p:cNvPr>
          <p:cNvSpPr/>
          <p:nvPr/>
        </p:nvSpPr>
        <p:spPr>
          <a:xfrm>
            <a:off x="3804984" y="0"/>
            <a:ext cx="685800" cy="2745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descr="Disassembly navigation button" id="605" name="Google Shape;605;p46" title="Disassembly button">
            <a:hlinkClick/>
          </p:cNvPr>
          <p:cNvSpPr/>
          <p:nvPr/>
        </p:nvSpPr>
        <p:spPr>
          <a:xfrm>
            <a:off x="4653241" y="0"/>
            <a:ext cx="685800" cy="2745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descr="Assembly navigation button" id="606" name="Google Shape;606;p46" title="Assembly button">
            <a:hlinkClick/>
          </p:cNvPr>
          <p:cNvSpPr/>
          <p:nvPr/>
        </p:nvSpPr>
        <p:spPr>
          <a:xfrm>
            <a:off x="5501498" y="0"/>
            <a:ext cx="685800" cy="2745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descr="Troubleshooting navigation button" id="607" name="Google Shape;607;p46" title="Troubleshooting button">
            <a:hlinkClick/>
          </p:cNvPr>
          <p:cNvSpPr/>
          <p:nvPr/>
        </p:nvSpPr>
        <p:spPr>
          <a:xfrm>
            <a:off x="6349755" y="0"/>
            <a:ext cx="685800" cy="2745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descr="Testing navigation button" id="608" name="Google Shape;608;p46" title="Testing button">
            <a:hlinkClick/>
          </p:cNvPr>
          <p:cNvSpPr/>
          <p:nvPr/>
        </p:nvSpPr>
        <p:spPr>
          <a:xfrm>
            <a:off x="7198013" y="0"/>
            <a:ext cx="685800" cy="2745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descr="Welcome navigation button" id="609" name="Google Shape;609;p46" title="Welcome button">
            <a:hlinkClick/>
          </p:cNvPr>
          <p:cNvSpPr/>
          <p:nvPr/>
        </p:nvSpPr>
        <p:spPr>
          <a:xfrm>
            <a:off x="1260213" y="0"/>
            <a:ext cx="685800" cy="2745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descr="Precautions navigation button" id="610" name="Google Shape;610;p46" title="Precautions button">
            <a:hlinkClick/>
          </p:cNvPr>
          <p:cNvSpPr/>
          <p:nvPr/>
        </p:nvSpPr>
        <p:spPr>
          <a:xfrm>
            <a:off x="2108470" y="0"/>
            <a:ext cx="685800" cy="2745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descr="Introduction navigation button" id="611" name="Google Shape;611;p46" title="Introduction button">
            <a:hlinkClick/>
          </p:cNvPr>
          <p:cNvSpPr/>
          <p:nvPr/>
        </p:nvSpPr>
        <p:spPr>
          <a:xfrm>
            <a:off x="2956727" y="0"/>
            <a:ext cx="685800" cy="2745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descr="Repair flows button" id="612" name="Google Shape;612;p46" title="Repair button">
            <a:hlinkClick/>
          </p:cNvPr>
          <p:cNvSpPr/>
          <p:nvPr/>
        </p:nvSpPr>
        <p:spPr>
          <a:xfrm>
            <a:off x="3804984" y="0"/>
            <a:ext cx="685800" cy="2745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descr="Disassembly navigation button" id="613" name="Google Shape;613;p46" title="Disassembly button">
            <a:hlinkClick/>
          </p:cNvPr>
          <p:cNvSpPr/>
          <p:nvPr/>
        </p:nvSpPr>
        <p:spPr>
          <a:xfrm>
            <a:off x="4653241" y="0"/>
            <a:ext cx="685800" cy="2745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descr="Assembly navigation button" id="614" name="Google Shape;614;p46" title="Assembly button">
            <a:hlinkClick/>
          </p:cNvPr>
          <p:cNvSpPr/>
          <p:nvPr/>
        </p:nvSpPr>
        <p:spPr>
          <a:xfrm>
            <a:off x="5501498" y="0"/>
            <a:ext cx="685800" cy="2745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descr="Troubleshooting navigation button" id="615" name="Google Shape;615;p46" title="Troubleshooting button">
            <a:hlinkClick action="ppaction://hlinksldjump" r:id="rId4"/>
          </p:cNvPr>
          <p:cNvSpPr/>
          <p:nvPr/>
        </p:nvSpPr>
        <p:spPr>
          <a:xfrm>
            <a:off x="6349755" y="0"/>
            <a:ext cx="685800" cy="2745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descr="Testing navigation button" id="616" name="Google Shape;616;p46" title="Testing button">
            <a:hlinkClick/>
          </p:cNvPr>
          <p:cNvSpPr/>
          <p:nvPr/>
        </p:nvSpPr>
        <p:spPr>
          <a:xfrm>
            <a:off x="7198013" y="0"/>
            <a:ext cx="685800" cy="2745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617" name="Google Shape;617;p46"/>
          <p:cNvSpPr/>
          <p:nvPr/>
        </p:nvSpPr>
        <p:spPr>
          <a:xfrm>
            <a:off x="3252362" y="1457444"/>
            <a:ext cx="858600" cy="428400"/>
          </a:xfrm>
          <a:prstGeom prst="round2SameRect">
            <a:avLst>
              <a:gd fmla="val 3611" name="adj1"/>
              <a:gd fmla="val 0" name="adj2"/>
            </a:avLst>
          </a:prstGeom>
          <a:solidFill>
            <a:schemeClr val="lt2"/>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618" name="Google Shape;618;p46"/>
          <p:cNvSpPr/>
          <p:nvPr/>
        </p:nvSpPr>
        <p:spPr>
          <a:xfrm>
            <a:off x="3252325" y="1461824"/>
            <a:ext cx="860700" cy="1569300"/>
          </a:xfrm>
          <a:prstGeom prst="roundRect">
            <a:avLst>
              <a:gd fmla="val 2778" name="adj"/>
            </a:avLst>
          </a:prstGeom>
          <a:noFill/>
          <a:ln cap="flat" cmpd="sng" w="4775">
            <a:solidFill>
              <a:schemeClr val="lt1"/>
            </a:solidFill>
            <a:prstDash val="solid"/>
            <a:round/>
            <a:headEnd len="sm" w="sm" type="none"/>
            <a:tailEnd len="sm" w="sm" type="none"/>
          </a:ln>
        </p:spPr>
        <p:txBody>
          <a:bodyPr anchorCtr="0" anchor="t" bIns="57150" lIns="100575" spcFirstLastPara="1" rIns="57150" wrap="square" tIns="137150">
            <a:noAutofit/>
          </a:bodyPr>
          <a:lstStyle/>
          <a:p>
            <a:pPr indent="0" lvl="0" marL="0" rtl="0" algn="l">
              <a:lnSpc>
                <a:spcPct val="90000"/>
              </a:lnSpc>
              <a:spcBef>
                <a:spcPts val="0"/>
              </a:spcBef>
              <a:spcAft>
                <a:spcPts val="0"/>
              </a:spcAft>
              <a:buNone/>
            </a:pPr>
            <a:r>
              <a:rPr lang="en-US" sz="800">
                <a:solidFill>
                  <a:schemeClr val="dk1"/>
                </a:solidFill>
                <a:latin typeface="Google Sans Text Medium"/>
                <a:ea typeface="Google Sans Text Medium"/>
                <a:cs typeface="Google Sans Text Medium"/>
                <a:sym typeface="Google Sans Text Medium"/>
              </a:rPr>
              <a:t>Screw</a:t>
            </a:r>
            <a:br>
              <a:rPr lang="en-US" sz="800">
                <a:solidFill>
                  <a:schemeClr val="dk1"/>
                </a:solidFill>
                <a:latin typeface="Google Sans Text Medium"/>
                <a:ea typeface="Google Sans Text Medium"/>
                <a:cs typeface="Google Sans Text Medium"/>
                <a:sym typeface="Google Sans Text Medium"/>
              </a:rPr>
            </a:br>
            <a:r>
              <a:rPr lang="en-US" sz="600">
                <a:solidFill>
                  <a:schemeClr val="dk1"/>
                </a:solidFill>
                <a:latin typeface="Google Sans Text"/>
                <a:ea typeface="Google Sans Text"/>
                <a:cs typeface="Google Sans Text"/>
                <a:sym typeface="Google Sans Text"/>
              </a:rPr>
              <a:t>G250-07191-00</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ctr">
              <a:lnSpc>
                <a:spcPct val="90000"/>
              </a:lnSpc>
              <a:spcBef>
                <a:spcPts val="300"/>
              </a:spcBef>
              <a:spcAft>
                <a:spcPts val="300"/>
              </a:spcAft>
              <a:buNone/>
            </a:pPr>
            <a:r>
              <a:rPr lang="en-US" sz="600">
                <a:solidFill>
                  <a:schemeClr val="dk1"/>
                </a:solidFill>
                <a:latin typeface="Google Sans Text"/>
                <a:ea typeface="Google Sans Text"/>
                <a:cs typeface="Google Sans Text"/>
                <a:sym typeface="Google Sans Text"/>
              </a:rPr>
              <a:t>Torx Plus 3IP</a:t>
            </a:r>
            <a:endParaRPr sz="600">
              <a:solidFill>
                <a:schemeClr val="dk1"/>
              </a:solidFill>
              <a:latin typeface="Google Sans Text"/>
              <a:ea typeface="Google Sans Text"/>
              <a:cs typeface="Google Sans Text"/>
              <a:sym typeface="Google Sans Text"/>
            </a:endParaRPr>
          </a:p>
        </p:txBody>
      </p:sp>
      <p:sp>
        <p:nvSpPr>
          <p:cNvPr id="619" name="Google Shape;619;p46"/>
          <p:cNvSpPr/>
          <p:nvPr/>
        </p:nvSpPr>
        <p:spPr>
          <a:xfrm>
            <a:off x="3254581" y="1885844"/>
            <a:ext cx="858600" cy="22800"/>
          </a:xfrm>
          <a:prstGeom prst="roundRect">
            <a:avLst>
              <a:gd fmla="val 0" name="adj"/>
            </a:avLst>
          </a:prstGeom>
          <a:solidFill>
            <a:srgbClr val="9FC5E8"/>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solidFill>
                <a:srgbClr val="9AA0A6"/>
              </a:solidFill>
              <a:latin typeface="Google Sans"/>
              <a:ea typeface="Google Sans"/>
              <a:cs typeface="Google Sans"/>
              <a:sym typeface="Google Sans"/>
            </a:endParaRPr>
          </a:p>
        </p:txBody>
      </p:sp>
      <p:sp>
        <p:nvSpPr>
          <p:cNvPr id="620" name="Google Shape;620;p46"/>
          <p:cNvSpPr/>
          <p:nvPr/>
        </p:nvSpPr>
        <p:spPr>
          <a:xfrm>
            <a:off x="4183981" y="1459631"/>
            <a:ext cx="858600" cy="428400"/>
          </a:xfrm>
          <a:prstGeom prst="round2SameRect">
            <a:avLst>
              <a:gd fmla="val 3611" name="adj1"/>
              <a:gd fmla="val 0" name="adj2"/>
            </a:avLst>
          </a:prstGeom>
          <a:solidFill>
            <a:schemeClr val="lt2"/>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621" name="Google Shape;621;p46"/>
          <p:cNvSpPr/>
          <p:nvPr/>
        </p:nvSpPr>
        <p:spPr>
          <a:xfrm>
            <a:off x="4183950" y="1464029"/>
            <a:ext cx="860700" cy="1569300"/>
          </a:xfrm>
          <a:prstGeom prst="roundRect">
            <a:avLst>
              <a:gd fmla="val 2778" name="adj"/>
            </a:avLst>
          </a:prstGeom>
          <a:noFill/>
          <a:ln cap="flat" cmpd="sng" w="4775">
            <a:solidFill>
              <a:schemeClr val="lt1"/>
            </a:solidFill>
            <a:prstDash val="solid"/>
            <a:round/>
            <a:headEnd len="sm" w="sm" type="none"/>
            <a:tailEnd len="sm" w="sm" type="none"/>
          </a:ln>
        </p:spPr>
        <p:txBody>
          <a:bodyPr anchorCtr="0" anchor="t" bIns="57150" lIns="100575" spcFirstLastPara="1" rIns="57150" wrap="square" tIns="137150">
            <a:noAutofit/>
          </a:bodyPr>
          <a:lstStyle/>
          <a:p>
            <a:pPr indent="0" lvl="0" marL="0" rtl="0" algn="l">
              <a:lnSpc>
                <a:spcPct val="90000"/>
              </a:lnSpc>
              <a:spcBef>
                <a:spcPts val="0"/>
              </a:spcBef>
              <a:spcAft>
                <a:spcPts val="0"/>
              </a:spcAft>
              <a:buNone/>
            </a:pPr>
            <a:r>
              <a:rPr lang="en-US" sz="800">
                <a:solidFill>
                  <a:schemeClr val="dk1"/>
                </a:solidFill>
                <a:latin typeface="Google Sans Text Medium"/>
                <a:ea typeface="Google Sans Text Medium"/>
                <a:cs typeface="Google Sans Text Medium"/>
                <a:sym typeface="Google Sans Text Medium"/>
              </a:rPr>
              <a:t>Screw</a:t>
            </a:r>
            <a:br>
              <a:rPr lang="en-US" sz="800">
                <a:solidFill>
                  <a:schemeClr val="dk1"/>
                </a:solidFill>
                <a:latin typeface="Google Sans Text Medium"/>
                <a:ea typeface="Google Sans Text Medium"/>
                <a:cs typeface="Google Sans Text Medium"/>
                <a:sym typeface="Google Sans Text Medium"/>
              </a:rPr>
            </a:br>
            <a:r>
              <a:rPr lang="en-US" sz="600">
                <a:solidFill>
                  <a:schemeClr val="dk1"/>
                </a:solidFill>
                <a:latin typeface="Google Sans Text"/>
                <a:ea typeface="Google Sans Text"/>
                <a:cs typeface="Google Sans Text"/>
                <a:sym typeface="Google Sans Text"/>
              </a:rPr>
              <a:t>G250-07322-00</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0"/>
              </a:spcAft>
              <a:buNone/>
            </a:pPr>
            <a:r>
              <a:t/>
            </a:r>
            <a:endParaRPr sz="600">
              <a:solidFill>
                <a:schemeClr val="dk1"/>
              </a:solidFill>
              <a:latin typeface="Google Sans Text"/>
              <a:ea typeface="Google Sans Text"/>
              <a:cs typeface="Google Sans Text"/>
              <a:sym typeface="Google Sans Text"/>
            </a:endParaRPr>
          </a:p>
          <a:p>
            <a:pPr indent="0" lvl="0" marL="0" rtl="0" algn="ctr">
              <a:lnSpc>
                <a:spcPct val="90000"/>
              </a:lnSpc>
              <a:spcBef>
                <a:spcPts val="300"/>
              </a:spcBef>
              <a:spcAft>
                <a:spcPts val="0"/>
              </a:spcAft>
              <a:buNone/>
            </a:pPr>
            <a:r>
              <a:rPr lang="en-US" sz="600">
                <a:solidFill>
                  <a:schemeClr val="dk1"/>
                </a:solidFill>
                <a:latin typeface="Google Sans Text"/>
                <a:ea typeface="Google Sans Text"/>
                <a:cs typeface="Google Sans Text"/>
                <a:sym typeface="Google Sans Text"/>
              </a:rPr>
              <a:t>Standoff 2.5 mm</a:t>
            </a:r>
            <a:endParaRPr sz="600">
              <a:solidFill>
                <a:schemeClr val="dk1"/>
              </a:solidFill>
              <a:latin typeface="Google Sans Text"/>
              <a:ea typeface="Google Sans Text"/>
              <a:cs typeface="Google Sans Text"/>
              <a:sym typeface="Google Sans Text"/>
            </a:endParaRPr>
          </a:p>
          <a:p>
            <a:pPr indent="0" lvl="0" marL="0" rtl="0" algn="l">
              <a:lnSpc>
                <a:spcPct val="90000"/>
              </a:lnSpc>
              <a:spcBef>
                <a:spcPts val="300"/>
              </a:spcBef>
              <a:spcAft>
                <a:spcPts val="300"/>
              </a:spcAft>
              <a:buNone/>
            </a:pPr>
            <a:r>
              <a:t/>
            </a:r>
            <a:endParaRPr sz="600">
              <a:solidFill>
                <a:schemeClr val="dk1"/>
              </a:solidFill>
              <a:latin typeface="Google Sans Text"/>
              <a:ea typeface="Google Sans Text"/>
              <a:cs typeface="Google Sans Text"/>
              <a:sym typeface="Google Sans Text"/>
            </a:endParaRPr>
          </a:p>
        </p:txBody>
      </p:sp>
      <p:sp>
        <p:nvSpPr>
          <p:cNvPr id="622" name="Google Shape;622;p46"/>
          <p:cNvSpPr/>
          <p:nvPr/>
        </p:nvSpPr>
        <p:spPr>
          <a:xfrm>
            <a:off x="4186200" y="1888031"/>
            <a:ext cx="858600" cy="22800"/>
          </a:xfrm>
          <a:prstGeom prst="roundRect">
            <a:avLst>
              <a:gd fmla="val 0" name="adj"/>
            </a:avLst>
          </a:prstGeom>
          <a:solidFill>
            <a:srgbClr val="FFE599"/>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solidFill>
                <a:srgbClr val="9AA0A6"/>
              </a:solidFill>
              <a:latin typeface="Google Sans"/>
              <a:ea typeface="Google Sans"/>
              <a:cs typeface="Google Sans"/>
              <a:sym typeface="Google Sans"/>
            </a:endParaRPr>
          </a:p>
        </p:txBody>
      </p:sp>
      <p:pic>
        <p:nvPicPr>
          <p:cNvPr id="623" name="Google Shape;623;p46"/>
          <p:cNvPicPr preferRelativeResize="0"/>
          <p:nvPr/>
        </p:nvPicPr>
        <p:blipFill>
          <a:blip r:embed="rId5">
            <a:alphaModFix/>
          </a:blip>
          <a:stretch>
            <a:fillRect/>
          </a:stretch>
        </p:blipFill>
        <p:spPr>
          <a:xfrm>
            <a:off x="4375256" y="2052457"/>
            <a:ext cx="476100" cy="421172"/>
          </a:xfrm>
          <a:prstGeom prst="rect">
            <a:avLst/>
          </a:prstGeom>
          <a:noFill/>
          <a:ln>
            <a:noFill/>
          </a:ln>
        </p:spPr>
      </p:pic>
      <p:sp>
        <p:nvSpPr>
          <p:cNvPr id="624" name="Google Shape;624;p46"/>
          <p:cNvSpPr/>
          <p:nvPr/>
        </p:nvSpPr>
        <p:spPr>
          <a:xfrm>
            <a:off x="5977121" y="993049"/>
            <a:ext cx="176700" cy="176700"/>
          </a:xfrm>
          <a:prstGeom prst="ellipse">
            <a:avLst/>
          </a:prstGeom>
          <a:noFill/>
          <a:ln cap="flat" cmpd="sng" w="19050">
            <a:solidFill>
              <a:srgbClr val="EA9999"/>
            </a:solidFill>
            <a:prstDash val="solid"/>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625" name="Google Shape;625;p46"/>
          <p:cNvSpPr/>
          <p:nvPr/>
        </p:nvSpPr>
        <p:spPr>
          <a:xfrm>
            <a:off x="6072924" y="816349"/>
            <a:ext cx="176700" cy="176700"/>
          </a:xfrm>
          <a:prstGeom prst="ellipse">
            <a:avLst/>
          </a:prstGeom>
          <a:noFill/>
          <a:ln cap="flat" cmpd="sng" w="19050">
            <a:solidFill>
              <a:srgbClr val="EA9999"/>
            </a:solidFill>
            <a:prstDash val="dash"/>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626" name="Google Shape;626;p46"/>
          <p:cNvSpPr/>
          <p:nvPr/>
        </p:nvSpPr>
        <p:spPr>
          <a:xfrm>
            <a:off x="7356660" y="1160852"/>
            <a:ext cx="176700" cy="176700"/>
          </a:xfrm>
          <a:prstGeom prst="ellipse">
            <a:avLst/>
          </a:prstGeom>
          <a:noFill/>
          <a:ln cap="flat" cmpd="sng" w="19050">
            <a:solidFill>
              <a:srgbClr val="9FC5E8"/>
            </a:solidFill>
            <a:prstDash val="dash"/>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627" name="Google Shape;627;p46"/>
          <p:cNvSpPr/>
          <p:nvPr/>
        </p:nvSpPr>
        <p:spPr>
          <a:xfrm>
            <a:off x="6975660" y="3789752"/>
            <a:ext cx="176700" cy="176700"/>
          </a:xfrm>
          <a:prstGeom prst="ellipse">
            <a:avLst/>
          </a:prstGeom>
          <a:noFill/>
          <a:ln cap="flat" cmpd="sng" w="19050">
            <a:solidFill>
              <a:srgbClr val="9FC5E8"/>
            </a:solidFill>
            <a:prstDash val="solid"/>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628" name="Google Shape;628;p46"/>
          <p:cNvSpPr/>
          <p:nvPr/>
        </p:nvSpPr>
        <p:spPr>
          <a:xfrm>
            <a:off x="5991519" y="4069174"/>
            <a:ext cx="176700" cy="176700"/>
          </a:xfrm>
          <a:prstGeom prst="ellipse">
            <a:avLst/>
          </a:prstGeom>
          <a:noFill/>
          <a:ln cap="flat" cmpd="sng" w="19050">
            <a:solidFill>
              <a:srgbClr val="B6D7A8"/>
            </a:solidFill>
            <a:prstDash val="solid"/>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629" name="Google Shape;629;p46"/>
          <p:cNvSpPr/>
          <p:nvPr/>
        </p:nvSpPr>
        <p:spPr>
          <a:xfrm rot="2209636">
            <a:off x="7277340" y="3813689"/>
            <a:ext cx="348376" cy="158706"/>
          </a:xfrm>
          <a:prstGeom prst="flowChartTerminator">
            <a:avLst/>
          </a:prstGeom>
          <a:noFill/>
          <a:ln cap="flat" cmpd="sng" w="19050">
            <a:solidFill>
              <a:srgbClr val="B6D7A8"/>
            </a:solidFill>
            <a:prstDash val="solid"/>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630" name="Google Shape;630;p46"/>
          <p:cNvSpPr/>
          <p:nvPr/>
        </p:nvSpPr>
        <p:spPr>
          <a:xfrm>
            <a:off x="5998573" y="1526998"/>
            <a:ext cx="251400" cy="251400"/>
          </a:xfrm>
          <a:prstGeom prst="ellipse">
            <a:avLst/>
          </a:prstGeom>
          <a:noFill/>
          <a:ln cap="flat" cmpd="sng" w="19050">
            <a:solidFill>
              <a:srgbClr val="D5A6BD"/>
            </a:solidFill>
            <a:prstDash val="solid"/>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631" name="Google Shape;631;p46"/>
          <p:cNvSpPr/>
          <p:nvPr/>
        </p:nvSpPr>
        <p:spPr>
          <a:xfrm>
            <a:off x="6038291" y="1567479"/>
            <a:ext cx="178500" cy="178500"/>
          </a:xfrm>
          <a:prstGeom prst="ellipse">
            <a:avLst/>
          </a:prstGeom>
          <a:noFill/>
          <a:ln cap="flat" cmpd="sng" w="19050">
            <a:solidFill>
              <a:srgbClr val="FFE599"/>
            </a:solidFill>
            <a:prstDash val="dash"/>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632" name="Google Shape;632;p46"/>
          <p:cNvSpPr/>
          <p:nvPr/>
        </p:nvSpPr>
        <p:spPr>
          <a:xfrm>
            <a:off x="7641696" y="3874338"/>
            <a:ext cx="183000" cy="183000"/>
          </a:xfrm>
          <a:prstGeom prst="ellipse">
            <a:avLst/>
          </a:prstGeom>
          <a:solidFill>
            <a:srgbClr val="B6D7A8"/>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633" name="Google Shape;633;p46"/>
          <p:cNvSpPr txBox="1"/>
          <p:nvPr/>
        </p:nvSpPr>
        <p:spPr>
          <a:xfrm>
            <a:off x="7628672" y="3863340"/>
            <a:ext cx="374100" cy="176700"/>
          </a:xfrm>
          <a:prstGeom prst="rect">
            <a:avLst/>
          </a:prstGeom>
          <a:noFill/>
          <a:ln>
            <a:noFill/>
          </a:ln>
        </p:spPr>
        <p:txBody>
          <a:bodyPr anchorCtr="0" anchor="t" bIns="45725" lIns="45725" spcFirstLastPara="1" rIns="45725" wrap="square" tIns="45725">
            <a:noAutofit/>
          </a:bodyPr>
          <a:lstStyle/>
          <a:p>
            <a:pPr indent="0" lvl="0" marL="0" rtl="0" algn="l">
              <a:spcBef>
                <a:spcPts val="0"/>
              </a:spcBef>
              <a:spcAft>
                <a:spcPts val="0"/>
              </a:spcAft>
              <a:buNone/>
            </a:pPr>
            <a:r>
              <a:rPr lang="en-US" sz="800">
                <a:solidFill>
                  <a:schemeClr val="dk1"/>
                </a:solidFill>
                <a:latin typeface="Google Sans"/>
                <a:ea typeface="Google Sans"/>
                <a:cs typeface="Google Sans"/>
                <a:sym typeface="Google Sans"/>
              </a:rPr>
              <a:t>1.5</a:t>
            </a:r>
            <a:endParaRPr sz="800">
              <a:solidFill>
                <a:schemeClr val="dk1"/>
              </a:solidFill>
              <a:latin typeface="Google Sans"/>
              <a:ea typeface="Google Sans"/>
              <a:cs typeface="Google Sans"/>
              <a:sym typeface="Google Sans"/>
            </a:endParaRPr>
          </a:p>
        </p:txBody>
      </p:sp>
      <p:sp>
        <p:nvSpPr>
          <p:cNvPr id="634" name="Google Shape;634;p46"/>
          <p:cNvSpPr/>
          <p:nvPr/>
        </p:nvSpPr>
        <p:spPr>
          <a:xfrm>
            <a:off x="6745900" y="3777589"/>
            <a:ext cx="205800" cy="205800"/>
          </a:xfrm>
          <a:prstGeom prst="ellipse">
            <a:avLst/>
          </a:prstGeom>
          <a:solidFill>
            <a:srgbClr val="9FC5E8"/>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635" name="Google Shape;635;p46"/>
          <p:cNvSpPr txBox="1"/>
          <p:nvPr/>
        </p:nvSpPr>
        <p:spPr>
          <a:xfrm>
            <a:off x="6736667" y="3767276"/>
            <a:ext cx="234900" cy="176700"/>
          </a:xfrm>
          <a:prstGeom prst="rect">
            <a:avLst/>
          </a:prstGeom>
          <a:noFill/>
          <a:ln>
            <a:noFill/>
          </a:ln>
        </p:spPr>
        <p:txBody>
          <a:bodyPr anchorCtr="0" anchor="t" bIns="45725" lIns="45725" spcFirstLastPara="1" rIns="45725" wrap="square" tIns="45725">
            <a:noAutofit/>
          </a:bodyPr>
          <a:lstStyle/>
          <a:p>
            <a:pPr indent="0" lvl="0" marL="0" rtl="0" algn="l">
              <a:spcBef>
                <a:spcPts val="0"/>
              </a:spcBef>
              <a:spcAft>
                <a:spcPts val="0"/>
              </a:spcAft>
              <a:buNone/>
            </a:pPr>
            <a:r>
              <a:rPr lang="en-US" sz="900">
                <a:solidFill>
                  <a:schemeClr val="dk1"/>
                </a:solidFill>
                <a:latin typeface="Google Sans"/>
                <a:ea typeface="Google Sans"/>
                <a:cs typeface="Google Sans"/>
                <a:sym typeface="Google Sans"/>
              </a:rPr>
              <a:t>1.8</a:t>
            </a:r>
            <a:endParaRPr sz="900">
              <a:solidFill>
                <a:schemeClr val="dk1"/>
              </a:solidFill>
              <a:latin typeface="Google Sans"/>
              <a:ea typeface="Google Sans"/>
              <a:cs typeface="Google Sans"/>
              <a:sym typeface="Google Sans"/>
            </a:endParaRPr>
          </a:p>
        </p:txBody>
      </p:sp>
      <p:sp>
        <p:nvSpPr>
          <p:cNvPr id="636" name="Google Shape;636;p46"/>
          <p:cNvSpPr txBox="1"/>
          <p:nvPr/>
        </p:nvSpPr>
        <p:spPr>
          <a:xfrm>
            <a:off x="5821298" y="1947010"/>
            <a:ext cx="374100" cy="176700"/>
          </a:xfrm>
          <a:prstGeom prst="rect">
            <a:avLst/>
          </a:prstGeom>
          <a:noFill/>
          <a:ln>
            <a:noFill/>
          </a:ln>
        </p:spPr>
        <p:txBody>
          <a:bodyPr anchorCtr="0" anchor="t" bIns="45725" lIns="45725" spcFirstLastPara="1" rIns="45725" wrap="square" tIns="45725">
            <a:noAutofit/>
          </a:bodyPr>
          <a:lstStyle/>
          <a:p>
            <a:pPr indent="0" lvl="0" marL="0" rtl="0" algn="l">
              <a:spcBef>
                <a:spcPts val="0"/>
              </a:spcBef>
              <a:spcAft>
                <a:spcPts val="0"/>
              </a:spcAft>
              <a:buNone/>
            </a:pPr>
            <a:r>
              <a:t/>
            </a:r>
            <a:endParaRPr sz="900">
              <a:solidFill>
                <a:schemeClr val="accent6"/>
              </a:solidFill>
              <a:latin typeface="Google Sans"/>
              <a:ea typeface="Google Sans"/>
              <a:cs typeface="Google Sans"/>
              <a:sym typeface="Google Sans"/>
            </a:endParaRPr>
          </a:p>
        </p:txBody>
      </p:sp>
      <p:sp>
        <p:nvSpPr>
          <p:cNvPr id="637" name="Google Shape;637;p46"/>
          <p:cNvSpPr/>
          <p:nvPr/>
        </p:nvSpPr>
        <p:spPr>
          <a:xfrm>
            <a:off x="5782888" y="4064838"/>
            <a:ext cx="183000" cy="183000"/>
          </a:xfrm>
          <a:prstGeom prst="ellipse">
            <a:avLst/>
          </a:prstGeom>
          <a:solidFill>
            <a:srgbClr val="B6D7A8"/>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638" name="Google Shape;638;p46"/>
          <p:cNvSpPr txBox="1"/>
          <p:nvPr/>
        </p:nvSpPr>
        <p:spPr>
          <a:xfrm>
            <a:off x="5769863" y="4053838"/>
            <a:ext cx="212400" cy="176700"/>
          </a:xfrm>
          <a:prstGeom prst="rect">
            <a:avLst/>
          </a:prstGeom>
          <a:noFill/>
          <a:ln>
            <a:noFill/>
          </a:ln>
        </p:spPr>
        <p:txBody>
          <a:bodyPr anchorCtr="0" anchor="t" bIns="45725" lIns="45725" spcFirstLastPara="1" rIns="45725" wrap="square" tIns="45725">
            <a:noAutofit/>
          </a:bodyPr>
          <a:lstStyle/>
          <a:p>
            <a:pPr indent="0" lvl="0" marL="0" rtl="0" algn="l">
              <a:spcBef>
                <a:spcPts val="0"/>
              </a:spcBef>
              <a:spcAft>
                <a:spcPts val="0"/>
              </a:spcAft>
              <a:buNone/>
            </a:pPr>
            <a:r>
              <a:rPr lang="en-US" sz="800">
                <a:solidFill>
                  <a:schemeClr val="dk1"/>
                </a:solidFill>
                <a:latin typeface="Google Sans"/>
                <a:ea typeface="Google Sans"/>
                <a:cs typeface="Google Sans"/>
                <a:sym typeface="Google Sans"/>
              </a:rPr>
              <a:t>1.5</a:t>
            </a:r>
            <a:endParaRPr sz="800">
              <a:solidFill>
                <a:schemeClr val="dk1"/>
              </a:solidFill>
              <a:latin typeface="Google Sans"/>
              <a:ea typeface="Google Sans"/>
              <a:cs typeface="Google Sans"/>
              <a:sym typeface="Google Sans"/>
            </a:endParaRPr>
          </a:p>
        </p:txBody>
      </p:sp>
      <p:sp>
        <p:nvSpPr>
          <p:cNvPr id="639" name="Google Shape;639;p46"/>
          <p:cNvSpPr/>
          <p:nvPr/>
        </p:nvSpPr>
        <p:spPr>
          <a:xfrm>
            <a:off x="7910685" y="2438496"/>
            <a:ext cx="176700" cy="176700"/>
          </a:xfrm>
          <a:prstGeom prst="ellipse">
            <a:avLst/>
          </a:prstGeom>
          <a:noFill/>
          <a:ln cap="flat" cmpd="sng" w="19050">
            <a:solidFill>
              <a:schemeClr val="dk1"/>
            </a:solidFill>
            <a:prstDash val="solid"/>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640" name="Google Shape;640;p46"/>
          <p:cNvSpPr/>
          <p:nvPr/>
        </p:nvSpPr>
        <p:spPr>
          <a:xfrm>
            <a:off x="7910685" y="2705771"/>
            <a:ext cx="176700" cy="176700"/>
          </a:xfrm>
          <a:prstGeom prst="ellipse">
            <a:avLst/>
          </a:prstGeom>
          <a:noFill/>
          <a:ln cap="flat" cmpd="sng" w="19050">
            <a:solidFill>
              <a:schemeClr val="dk1"/>
            </a:solidFill>
            <a:prstDash val="dash"/>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641" name="Google Shape;641;p46"/>
          <p:cNvSpPr txBox="1"/>
          <p:nvPr/>
        </p:nvSpPr>
        <p:spPr>
          <a:xfrm>
            <a:off x="8171725" y="2697975"/>
            <a:ext cx="476100" cy="192300"/>
          </a:xfrm>
          <a:prstGeom prst="rect">
            <a:avLst/>
          </a:prstGeom>
          <a:noFill/>
          <a:ln>
            <a:noFill/>
          </a:ln>
        </p:spPr>
        <p:txBody>
          <a:bodyPr anchorCtr="0" anchor="t" bIns="45725" lIns="45725" spcFirstLastPara="1" rIns="45725" wrap="square" tIns="45725">
            <a:noAutofit/>
          </a:bodyPr>
          <a:lstStyle/>
          <a:p>
            <a:pPr indent="0" lvl="0" marL="0" rtl="0" algn="l">
              <a:spcBef>
                <a:spcPts val="0"/>
              </a:spcBef>
              <a:spcAft>
                <a:spcPts val="0"/>
              </a:spcAft>
              <a:buNone/>
            </a:pPr>
            <a:r>
              <a:rPr lang="en-US" sz="700">
                <a:solidFill>
                  <a:schemeClr val="dk1"/>
                </a:solidFill>
                <a:latin typeface="Google Sans Text"/>
                <a:ea typeface="Google Sans Text"/>
                <a:cs typeface="Google Sans Text"/>
                <a:sym typeface="Google Sans Text"/>
              </a:rPr>
              <a:t>- Hidden</a:t>
            </a:r>
            <a:endParaRPr sz="700">
              <a:solidFill>
                <a:schemeClr val="dk1"/>
              </a:solidFill>
              <a:latin typeface="Google Sans Text"/>
              <a:ea typeface="Google Sans Text"/>
              <a:cs typeface="Google Sans Text"/>
              <a:sym typeface="Google Sans Text"/>
            </a:endParaRPr>
          </a:p>
        </p:txBody>
      </p:sp>
      <p:sp>
        <p:nvSpPr>
          <p:cNvPr id="642" name="Google Shape;642;p46"/>
          <p:cNvSpPr txBox="1"/>
          <p:nvPr/>
        </p:nvSpPr>
        <p:spPr>
          <a:xfrm>
            <a:off x="8171725" y="2430700"/>
            <a:ext cx="609300" cy="192300"/>
          </a:xfrm>
          <a:prstGeom prst="rect">
            <a:avLst/>
          </a:prstGeom>
          <a:noFill/>
          <a:ln>
            <a:noFill/>
          </a:ln>
        </p:spPr>
        <p:txBody>
          <a:bodyPr anchorCtr="0" anchor="t" bIns="45725" lIns="45725" spcFirstLastPara="1" rIns="45725" wrap="square" tIns="45725">
            <a:noAutofit/>
          </a:bodyPr>
          <a:lstStyle/>
          <a:p>
            <a:pPr indent="0" lvl="0" marL="0" rtl="0" algn="l">
              <a:spcBef>
                <a:spcPts val="0"/>
              </a:spcBef>
              <a:spcAft>
                <a:spcPts val="0"/>
              </a:spcAft>
              <a:buNone/>
            </a:pPr>
            <a:r>
              <a:rPr lang="en-US" sz="700">
                <a:solidFill>
                  <a:schemeClr val="dk1"/>
                </a:solidFill>
                <a:latin typeface="Google Sans Text"/>
                <a:ea typeface="Google Sans Text"/>
                <a:cs typeface="Google Sans Text"/>
                <a:sym typeface="Google Sans Text"/>
              </a:rPr>
              <a:t>- Not hidden</a:t>
            </a:r>
            <a:endParaRPr sz="700">
              <a:solidFill>
                <a:schemeClr val="dk1"/>
              </a:solidFill>
              <a:latin typeface="Google Sans Text"/>
              <a:ea typeface="Google Sans Text"/>
              <a:cs typeface="Google Sans Text"/>
              <a:sym typeface="Google Sans Text"/>
            </a:endParaRPr>
          </a:p>
        </p:txBody>
      </p:sp>
      <p:sp>
        <p:nvSpPr>
          <p:cNvPr id="643" name="Google Shape;643;p46"/>
          <p:cNvSpPr/>
          <p:nvPr/>
        </p:nvSpPr>
        <p:spPr>
          <a:xfrm>
            <a:off x="5866256" y="720121"/>
            <a:ext cx="183000" cy="183000"/>
          </a:xfrm>
          <a:prstGeom prst="ellipse">
            <a:avLst/>
          </a:prstGeom>
          <a:solidFill>
            <a:srgbClr val="EA9999"/>
          </a:solidFill>
          <a:ln cap="flat" cmpd="sng" w="4775">
            <a:solidFill>
              <a:srgbClr val="EA9999"/>
            </a:solidFill>
            <a:prstDash val="solid"/>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644" name="Google Shape;644;p46"/>
          <p:cNvSpPr txBox="1"/>
          <p:nvPr/>
        </p:nvSpPr>
        <p:spPr>
          <a:xfrm>
            <a:off x="5857254" y="707013"/>
            <a:ext cx="212400" cy="176700"/>
          </a:xfrm>
          <a:prstGeom prst="rect">
            <a:avLst/>
          </a:prstGeom>
          <a:noFill/>
          <a:ln>
            <a:noFill/>
          </a:ln>
        </p:spPr>
        <p:txBody>
          <a:bodyPr anchorCtr="0" anchor="t" bIns="45725" lIns="45725" spcFirstLastPara="1" rIns="45725" wrap="square" tIns="45725">
            <a:noAutofit/>
          </a:bodyPr>
          <a:lstStyle/>
          <a:p>
            <a:pPr indent="0" lvl="0" marL="0" rtl="0" algn="l">
              <a:spcBef>
                <a:spcPts val="0"/>
              </a:spcBef>
              <a:spcAft>
                <a:spcPts val="0"/>
              </a:spcAft>
              <a:buNone/>
            </a:pPr>
            <a:r>
              <a:rPr lang="en-US" sz="800">
                <a:solidFill>
                  <a:schemeClr val="accent6"/>
                </a:solidFill>
                <a:latin typeface="Google Sans"/>
                <a:ea typeface="Google Sans"/>
                <a:cs typeface="Google Sans"/>
                <a:sym typeface="Google Sans"/>
              </a:rPr>
              <a:t>1.5</a:t>
            </a:r>
            <a:endParaRPr sz="800">
              <a:solidFill>
                <a:schemeClr val="accent6"/>
              </a:solidFill>
              <a:latin typeface="Google Sans"/>
              <a:ea typeface="Google Sans"/>
              <a:cs typeface="Google Sans"/>
              <a:sym typeface="Google Sans"/>
            </a:endParaRPr>
          </a:p>
        </p:txBody>
      </p:sp>
      <p:sp>
        <p:nvSpPr>
          <p:cNvPr id="645" name="Google Shape;645;p46"/>
          <p:cNvSpPr/>
          <p:nvPr/>
        </p:nvSpPr>
        <p:spPr>
          <a:xfrm>
            <a:off x="5796169" y="1474346"/>
            <a:ext cx="183000" cy="183000"/>
          </a:xfrm>
          <a:prstGeom prst="ellipse">
            <a:avLst/>
          </a:prstGeom>
          <a:solidFill>
            <a:srgbClr val="D5A6BD"/>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646" name="Google Shape;646;p46"/>
          <p:cNvSpPr txBox="1"/>
          <p:nvPr/>
        </p:nvSpPr>
        <p:spPr>
          <a:xfrm>
            <a:off x="5780552" y="1463038"/>
            <a:ext cx="212400" cy="176700"/>
          </a:xfrm>
          <a:prstGeom prst="rect">
            <a:avLst/>
          </a:prstGeom>
          <a:noFill/>
          <a:ln>
            <a:noFill/>
          </a:ln>
        </p:spPr>
        <p:txBody>
          <a:bodyPr anchorCtr="0" anchor="t" bIns="45725" lIns="45725" spcFirstLastPara="1" rIns="45725" wrap="square" tIns="45725">
            <a:noAutofit/>
          </a:bodyPr>
          <a:lstStyle/>
          <a:p>
            <a:pPr indent="0" lvl="0" marL="0" rtl="0" algn="l">
              <a:spcBef>
                <a:spcPts val="0"/>
              </a:spcBef>
              <a:spcAft>
                <a:spcPts val="0"/>
              </a:spcAft>
              <a:buNone/>
            </a:pPr>
            <a:r>
              <a:rPr lang="en-US" sz="800">
                <a:solidFill>
                  <a:schemeClr val="accent6"/>
                </a:solidFill>
                <a:latin typeface="Google Sans"/>
                <a:ea typeface="Google Sans"/>
                <a:cs typeface="Google Sans"/>
                <a:sym typeface="Google Sans"/>
              </a:rPr>
              <a:t>1.8</a:t>
            </a:r>
            <a:endParaRPr sz="800">
              <a:solidFill>
                <a:schemeClr val="accent6"/>
              </a:solidFill>
              <a:latin typeface="Google Sans"/>
              <a:ea typeface="Google Sans"/>
              <a:cs typeface="Google Sans"/>
              <a:sym typeface="Google Sans"/>
            </a:endParaRPr>
          </a:p>
        </p:txBody>
      </p:sp>
      <p:sp>
        <p:nvSpPr>
          <p:cNvPr id="647" name="Google Shape;647;p46"/>
          <p:cNvSpPr/>
          <p:nvPr/>
        </p:nvSpPr>
        <p:spPr>
          <a:xfrm>
            <a:off x="7558844" y="1153277"/>
            <a:ext cx="183000" cy="183000"/>
          </a:xfrm>
          <a:prstGeom prst="ellipse">
            <a:avLst/>
          </a:prstGeom>
          <a:solidFill>
            <a:srgbClr val="9FC5E8"/>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648" name="Google Shape;648;p46"/>
          <p:cNvSpPr txBox="1"/>
          <p:nvPr/>
        </p:nvSpPr>
        <p:spPr>
          <a:xfrm>
            <a:off x="7545125" y="1121850"/>
            <a:ext cx="210300" cy="176700"/>
          </a:xfrm>
          <a:prstGeom prst="rect">
            <a:avLst/>
          </a:prstGeom>
          <a:noFill/>
          <a:ln>
            <a:noFill/>
          </a:ln>
        </p:spPr>
        <p:txBody>
          <a:bodyPr anchorCtr="0" anchor="t" bIns="45725" lIns="45725" spcFirstLastPara="1" rIns="45725" wrap="square" tIns="45725">
            <a:noAutofit/>
          </a:bodyPr>
          <a:lstStyle/>
          <a:p>
            <a:pPr indent="0" lvl="0" marL="0" rtl="0" algn="l">
              <a:spcBef>
                <a:spcPts val="0"/>
              </a:spcBef>
              <a:spcAft>
                <a:spcPts val="0"/>
              </a:spcAft>
              <a:buNone/>
            </a:pPr>
            <a:r>
              <a:rPr lang="en-US" sz="800">
                <a:solidFill>
                  <a:schemeClr val="dk1"/>
                </a:solidFill>
                <a:latin typeface="Google Sans"/>
                <a:ea typeface="Google Sans"/>
                <a:cs typeface="Google Sans"/>
                <a:sym typeface="Google Sans"/>
              </a:rPr>
              <a:t>1.8</a:t>
            </a:r>
            <a:endParaRPr sz="800">
              <a:solidFill>
                <a:schemeClr val="dk1"/>
              </a:solidFill>
              <a:latin typeface="Google Sans"/>
              <a:ea typeface="Google Sans"/>
              <a:cs typeface="Google Sans"/>
              <a:sym typeface="Google Sans"/>
            </a:endParaRPr>
          </a:p>
        </p:txBody>
      </p:sp>
      <p:sp>
        <p:nvSpPr>
          <p:cNvPr id="649" name="Google Shape;649;p46"/>
          <p:cNvSpPr/>
          <p:nvPr/>
        </p:nvSpPr>
        <p:spPr>
          <a:xfrm>
            <a:off x="5798819" y="1670308"/>
            <a:ext cx="183000" cy="183000"/>
          </a:xfrm>
          <a:prstGeom prst="ellipse">
            <a:avLst/>
          </a:prstGeom>
          <a:solidFill>
            <a:srgbClr val="FFE599"/>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650" name="Google Shape;650;p46"/>
          <p:cNvSpPr txBox="1"/>
          <p:nvPr/>
        </p:nvSpPr>
        <p:spPr>
          <a:xfrm>
            <a:off x="5787351" y="1657199"/>
            <a:ext cx="205800" cy="176700"/>
          </a:xfrm>
          <a:prstGeom prst="rect">
            <a:avLst/>
          </a:prstGeom>
          <a:noFill/>
          <a:ln>
            <a:noFill/>
          </a:ln>
        </p:spPr>
        <p:txBody>
          <a:bodyPr anchorCtr="0" anchor="t" bIns="45725" lIns="45725" spcFirstLastPara="1" rIns="45725" wrap="square" tIns="45725">
            <a:noAutofit/>
          </a:bodyPr>
          <a:lstStyle/>
          <a:p>
            <a:pPr indent="0" lvl="0" marL="0" rtl="0" algn="l">
              <a:spcBef>
                <a:spcPts val="0"/>
              </a:spcBef>
              <a:spcAft>
                <a:spcPts val="0"/>
              </a:spcAft>
              <a:buNone/>
            </a:pPr>
            <a:r>
              <a:rPr lang="en-US" sz="800">
                <a:solidFill>
                  <a:schemeClr val="accent6"/>
                </a:solidFill>
                <a:latin typeface="Google Sans"/>
                <a:ea typeface="Google Sans"/>
                <a:cs typeface="Google Sans"/>
                <a:sym typeface="Google Sans"/>
              </a:rPr>
              <a:t>1.5</a:t>
            </a:r>
            <a:endParaRPr sz="800">
              <a:solidFill>
                <a:schemeClr val="accent6"/>
              </a:solidFill>
              <a:latin typeface="Google Sans"/>
              <a:ea typeface="Google Sans"/>
              <a:cs typeface="Google Sans"/>
              <a:sym typeface="Google Sans"/>
            </a:endParaRPr>
          </a:p>
        </p:txBody>
      </p:sp>
      <p:sp>
        <p:nvSpPr>
          <p:cNvPr descr="Welcome navigation button" id="651" name="Google Shape;651;p46" title="Welcome button">
            <a:hlinkClick/>
          </p:cNvPr>
          <p:cNvSpPr/>
          <p:nvPr/>
        </p:nvSpPr>
        <p:spPr>
          <a:xfrm>
            <a:off x="1260213" y="0"/>
            <a:ext cx="685800" cy="2745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descr="Precautions navigation button" id="652" name="Google Shape;652;p46" title="Precautions button">
            <a:hlinkClick/>
          </p:cNvPr>
          <p:cNvSpPr/>
          <p:nvPr/>
        </p:nvSpPr>
        <p:spPr>
          <a:xfrm>
            <a:off x="2108470" y="0"/>
            <a:ext cx="685800" cy="2745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descr="Repair flows button" id="653" name="Google Shape;653;p46" title="Repair button">
            <a:hlinkClick/>
          </p:cNvPr>
          <p:cNvSpPr/>
          <p:nvPr/>
        </p:nvSpPr>
        <p:spPr>
          <a:xfrm>
            <a:off x="3804984" y="0"/>
            <a:ext cx="685800" cy="2745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descr="Disassembly navigation button" id="654" name="Google Shape;654;p46" title="Disassembly button">
            <a:hlinkClick/>
          </p:cNvPr>
          <p:cNvSpPr/>
          <p:nvPr/>
        </p:nvSpPr>
        <p:spPr>
          <a:xfrm>
            <a:off x="4653241" y="0"/>
            <a:ext cx="685800" cy="2745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descr="Assembly navigation button" id="655" name="Google Shape;655;p46" title="Assembly button">
            <a:hlinkClick/>
          </p:cNvPr>
          <p:cNvSpPr/>
          <p:nvPr/>
        </p:nvSpPr>
        <p:spPr>
          <a:xfrm>
            <a:off x="5501498" y="0"/>
            <a:ext cx="685800" cy="2745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descr="Testing navigation button" id="656" name="Google Shape;656;p46" title="Testing button">
            <a:hlinkClick/>
          </p:cNvPr>
          <p:cNvSpPr/>
          <p:nvPr/>
        </p:nvSpPr>
        <p:spPr>
          <a:xfrm>
            <a:off x="7198013" y="0"/>
            <a:ext cx="685800" cy="2745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descr="Troubleshooting navigation button" id="657" name="Google Shape;657;p46" title="Troubleshooting button">
            <a:hlinkClick/>
          </p:cNvPr>
          <p:cNvSpPr/>
          <p:nvPr/>
        </p:nvSpPr>
        <p:spPr>
          <a:xfrm>
            <a:off x="6349755" y="0"/>
            <a:ext cx="685800" cy="274500"/>
          </a:xfrm>
          <a:prstGeom prst="rect">
            <a:avLst/>
          </a:prstGeom>
          <a:no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658" name="Google Shape;658;p46"/>
          <p:cNvSpPr/>
          <p:nvPr/>
        </p:nvSpPr>
        <p:spPr>
          <a:xfrm>
            <a:off x="5773731" y="1001683"/>
            <a:ext cx="183000" cy="183000"/>
          </a:xfrm>
          <a:prstGeom prst="ellipse">
            <a:avLst/>
          </a:prstGeom>
          <a:solidFill>
            <a:srgbClr val="EA9999"/>
          </a:solidFill>
          <a:ln cap="flat" cmpd="sng" w="4775">
            <a:solidFill>
              <a:srgbClr val="EA9999"/>
            </a:solidFill>
            <a:prstDash val="solid"/>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659" name="Google Shape;659;p46"/>
          <p:cNvSpPr txBox="1"/>
          <p:nvPr/>
        </p:nvSpPr>
        <p:spPr>
          <a:xfrm>
            <a:off x="5764729" y="988575"/>
            <a:ext cx="212400" cy="176700"/>
          </a:xfrm>
          <a:prstGeom prst="rect">
            <a:avLst/>
          </a:prstGeom>
          <a:noFill/>
          <a:ln>
            <a:noFill/>
          </a:ln>
        </p:spPr>
        <p:txBody>
          <a:bodyPr anchorCtr="0" anchor="t" bIns="45725" lIns="45725" spcFirstLastPara="1" rIns="45725" wrap="square" tIns="45725">
            <a:noAutofit/>
          </a:bodyPr>
          <a:lstStyle/>
          <a:p>
            <a:pPr indent="0" lvl="0" marL="0" rtl="0" algn="l">
              <a:spcBef>
                <a:spcPts val="0"/>
              </a:spcBef>
              <a:spcAft>
                <a:spcPts val="0"/>
              </a:spcAft>
              <a:buNone/>
            </a:pPr>
            <a:r>
              <a:rPr lang="en-US" sz="800">
                <a:solidFill>
                  <a:schemeClr val="accent6"/>
                </a:solidFill>
                <a:latin typeface="Google Sans"/>
                <a:ea typeface="Google Sans"/>
                <a:cs typeface="Google Sans"/>
                <a:sym typeface="Google Sans"/>
              </a:rPr>
              <a:t>1.5</a:t>
            </a:r>
            <a:endParaRPr sz="800">
              <a:solidFill>
                <a:schemeClr val="accent6"/>
              </a:solidFill>
              <a:latin typeface="Google Sans"/>
              <a:ea typeface="Google Sans"/>
              <a:cs typeface="Google Sans"/>
              <a:sym typeface="Google Sans"/>
            </a:endParaRPr>
          </a:p>
        </p:txBody>
      </p:sp>
      <p:sp>
        <p:nvSpPr>
          <p:cNvPr id="660" name="Google Shape;660;p46"/>
          <p:cNvSpPr/>
          <p:nvPr/>
        </p:nvSpPr>
        <p:spPr>
          <a:xfrm>
            <a:off x="6038769" y="1962747"/>
            <a:ext cx="176700" cy="176700"/>
          </a:xfrm>
          <a:prstGeom prst="ellipse">
            <a:avLst/>
          </a:prstGeom>
          <a:noFill/>
          <a:ln cap="flat" cmpd="sng" w="19050">
            <a:solidFill>
              <a:srgbClr val="EA9999"/>
            </a:solidFill>
            <a:prstDash val="solid"/>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661" name="Google Shape;661;p46"/>
          <p:cNvSpPr/>
          <p:nvPr/>
        </p:nvSpPr>
        <p:spPr>
          <a:xfrm>
            <a:off x="5835379" y="1971381"/>
            <a:ext cx="183000" cy="183000"/>
          </a:xfrm>
          <a:prstGeom prst="ellipse">
            <a:avLst/>
          </a:prstGeom>
          <a:solidFill>
            <a:srgbClr val="EA9999"/>
          </a:solidFill>
          <a:ln cap="flat" cmpd="sng" w="4775">
            <a:solidFill>
              <a:srgbClr val="EA9999"/>
            </a:solidFill>
            <a:prstDash val="solid"/>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662" name="Google Shape;662;p46"/>
          <p:cNvSpPr txBox="1"/>
          <p:nvPr/>
        </p:nvSpPr>
        <p:spPr>
          <a:xfrm>
            <a:off x="5826377" y="1958273"/>
            <a:ext cx="212400" cy="176700"/>
          </a:xfrm>
          <a:prstGeom prst="rect">
            <a:avLst/>
          </a:prstGeom>
          <a:noFill/>
          <a:ln>
            <a:noFill/>
          </a:ln>
        </p:spPr>
        <p:txBody>
          <a:bodyPr anchorCtr="0" anchor="t" bIns="45725" lIns="45725" spcFirstLastPara="1" rIns="45725" wrap="square" tIns="45725">
            <a:noAutofit/>
          </a:bodyPr>
          <a:lstStyle/>
          <a:p>
            <a:pPr indent="0" lvl="0" marL="0" rtl="0" algn="l">
              <a:spcBef>
                <a:spcPts val="0"/>
              </a:spcBef>
              <a:spcAft>
                <a:spcPts val="0"/>
              </a:spcAft>
              <a:buNone/>
            </a:pPr>
            <a:r>
              <a:rPr lang="en-US" sz="800">
                <a:solidFill>
                  <a:schemeClr val="accent6"/>
                </a:solidFill>
                <a:latin typeface="Google Sans"/>
                <a:ea typeface="Google Sans"/>
                <a:cs typeface="Google Sans"/>
                <a:sym typeface="Google Sans"/>
              </a:rPr>
              <a:t>1.8</a:t>
            </a:r>
            <a:endParaRPr sz="800">
              <a:solidFill>
                <a:schemeClr val="accent6"/>
              </a:solidFill>
              <a:latin typeface="Google Sans"/>
              <a:ea typeface="Google Sans"/>
              <a:cs typeface="Google Sans"/>
              <a:sym typeface="Google Sans"/>
            </a:endParaRPr>
          </a:p>
        </p:txBody>
      </p:sp>
      <p:sp>
        <p:nvSpPr>
          <p:cNvPr id="663" name="Google Shape;663;p46"/>
          <p:cNvSpPr txBox="1"/>
          <p:nvPr/>
        </p:nvSpPr>
        <p:spPr>
          <a:xfrm>
            <a:off x="6309983" y="4067381"/>
            <a:ext cx="374100" cy="176700"/>
          </a:xfrm>
          <a:prstGeom prst="rect">
            <a:avLst/>
          </a:prstGeom>
          <a:noFill/>
          <a:ln>
            <a:noFill/>
          </a:ln>
        </p:spPr>
        <p:txBody>
          <a:bodyPr anchorCtr="0" anchor="t" bIns="45725" lIns="45725" spcFirstLastPara="1" rIns="45725" wrap="square" tIns="45725">
            <a:noAutofit/>
          </a:bodyPr>
          <a:lstStyle/>
          <a:p>
            <a:pPr indent="0" lvl="0" marL="0" rtl="0" algn="l">
              <a:spcBef>
                <a:spcPts val="0"/>
              </a:spcBef>
              <a:spcAft>
                <a:spcPts val="0"/>
              </a:spcAft>
              <a:buNone/>
            </a:pPr>
            <a:r>
              <a:t/>
            </a:r>
            <a:endParaRPr sz="900">
              <a:solidFill>
                <a:schemeClr val="accent6"/>
              </a:solidFill>
              <a:latin typeface="Google Sans"/>
              <a:ea typeface="Google Sans"/>
              <a:cs typeface="Google Sans"/>
              <a:sym typeface="Google Sans"/>
            </a:endParaRPr>
          </a:p>
        </p:txBody>
      </p:sp>
      <p:sp>
        <p:nvSpPr>
          <p:cNvPr id="664" name="Google Shape;664;p46"/>
          <p:cNvSpPr/>
          <p:nvPr/>
        </p:nvSpPr>
        <p:spPr>
          <a:xfrm>
            <a:off x="6527455" y="4083117"/>
            <a:ext cx="176700" cy="176700"/>
          </a:xfrm>
          <a:prstGeom prst="ellipse">
            <a:avLst/>
          </a:prstGeom>
          <a:noFill/>
          <a:ln cap="flat" cmpd="sng" w="19050">
            <a:solidFill>
              <a:srgbClr val="EA9999"/>
            </a:solidFill>
            <a:prstDash val="solid"/>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665" name="Google Shape;665;p46"/>
          <p:cNvSpPr/>
          <p:nvPr/>
        </p:nvSpPr>
        <p:spPr>
          <a:xfrm>
            <a:off x="6324065" y="4091752"/>
            <a:ext cx="183000" cy="183000"/>
          </a:xfrm>
          <a:prstGeom prst="ellipse">
            <a:avLst/>
          </a:prstGeom>
          <a:solidFill>
            <a:srgbClr val="EA9999"/>
          </a:solidFill>
          <a:ln cap="flat" cmpd="sng" w="4775">
            <a:solidFill>
              <a:srgbClr val="EA9999"/>
            </a:solidFill>
            <a:prstDash val="solid"/>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666" name="Google Shape;666;p46"/>
          <p:cNvSpPr txBox="1"/>
          <p:nvPr/>
        </p:nvSpPr>
        <p:spPr>
          <a:xfrm>
            <a:off x="6315062" y="4078644"/>
            <a:ext cx="212400" cy="176700"/>
          </a:xfrm>
          <a:prstGeom prst="rect">
            <a:avLst/>
          </a:prstGeom>
          <a:noFill/>
          <a:ln>
            <a:noFill/>
          </a:ln>
        </p:spPr>
        <p:txBody>
          <a:bodyPr anchorCtr="0" anchor="t" bIns="45725" lIns="45725" spcFirstLastPara="1" rIns="45725" wrap="square" tIns="45725">
            <a:noAutofit/>
          </a:bodyPr>
          <a:lstStyle/>
          <a:p>
            <a:pPr indent="0" lvl="0" marL="0" rtl="0" algn="l">
              <a:spcBef>
                <a:spcPts val="0"/>
              </a:spcBef>
              <a:spcAft>
                <a:spcPts val="0"/>
              </a:spcAft>
              <a:buNone/>
            </a:pPr>
            <a:r>
              <a:rPr lang="en-US" sz="800">
                <a:solidFill>
                  <a:schemeClr val="accent6"/>
                </a:solidFill>
                <a:latin typeface="Google Sans"/>
                <a:ea typeface="Google Sans"/>
                <a:cs typeface="Google Sans"/>
                <a:sym typeface="Google Sans"/>
              </a:rPr>
              <a:t>1.8</a:t>
            </a:r>
            <a:endParaRPr sz="800">
              <a:solidFill>
                <a:schemeClr val="accent6"/>
              </a:solidFill>
              <a:latin typeface="Google Sans"/>
              <a:ea typeface="Google Sans"/>
              <a:cs typeface="Google Sans"/>
              <a:sym typeface="Google Sans"/>
            </a:endParaRPr>
          </a:p>
        </p:txBody>
      </p:sp>
      <p:sp>
        <p:nvSpPr>
          <p:cNvPr id="667" name="Google Shape;667;p46"/>
          <p:cNvSpPr/>
          <p:nvPr/>
        </p:nvSpPr>
        <p:spPr>
          <a:xfrm>
            <a:off x="6848130" y="4083907"/>
            <a:ext cx="176700" cy="176700"/>
          </a:xfrm>
          <a:prstGeom prst="ellipse">
            <a:avLst/>
          </a:prstGeom>
          <a:noFill/>
          <a:ln cap="flat" cmpd="sng" w="19050">
            <a:solidFill>
              <a:srgbClr val="EA9999"/>
            </a:solidFill>
            <a:prstDash val="solid"/>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668" name="Google Shape;668;p46"/>
          <p:cNvSpPr/>
          <p:nvPr/>
        </p:nvSpPr>
        <p:spPr>
          <a:xfrm>
            <a:off x="7048227" y="4087379"/>
            <a:ext cx="183000" cy="183000"/>
          </a:xfrm>
          <a:prstGeom prst="ellipse">
            <a:avLst/>
          </a:prstGeom>
          <a:solidFill>
            <a:srgbClr val="EA9999"/>
          </a:solidFill>
          <a:ln cap="flat" cmpd="sng" w="4775">
            <a:solidFill>
              <a:srgbClr val="EA9999"/>
            </a:solidFill>
            <a:prstDash val="solid"/>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669" name="Google Shape;669;p46"/>
          <p:cNvSpPr txBox="1"/>
          <p:nvPr/>
        </p:nvSpPr>
        <p:spPr>
          <a:xfrm>
            <a:off x="7039225" y="4074271"/>
            <a:ext cx="212400" cy="176700"/>
          </a:xfrm>
          <a:prstGeom prst="rect">
            <a:avLst/>
          </a:prstGeom>
          <a:noFill/>
          <a:ln>
            <a:noFill/>
          </a:ln>
        </p:spPr>
        <p:txBody>
          <a:bodyPr anchorCtr="0" anchor="t" bIns="45725" lIns="45725" spcFirstLastPara="1" rIns="45725" wrap="square" tIns="45725">
            <a:noAutofit/>
          </a:bodyPr>
          <a:lstStyle/>
          <a:p>
            <a:pPr indent="0" lvl="0" marL="0" rtl="0" algn="l">
              <a:spcBef>
                <a:spcPts val="0"/>
              </a:spcBef>
              <a:spcAft>
                <a:spcPts val="0"/>
              </a:spcAft>
              <a:buNone/>
            </a:pPr>
            <a:r>
              <a:rPr lang="en-US" sz="800">
                <a:solidFill>
                  <a:schemeClr val="accent6"/>
                </a:solidFill>
                <a:latin typeface="Google Sans"/>
                <a:ea typeface="Google Sans"/>
                <a:cs typeface="Google Sans"/>
                <a:sym typeface="Google Sans"/>
              </a:rPr>
              <a:t>1.5</a:t>
            </a:r>
            <a:endParaRPr sz="800">
              <a:solidFill>
                <a:schemeClr val="accent6"/>
              </a:solidFill>
              <a:latin typeface="Google Sans"/>
              <a:ea typeface="Google Sans"/>
              <a:cs typeface="Google Sans"/>
              <a:sym typeface="Google Sans"/>
            </a:endParaRPr>
          </a:p>
        </p:txBody>
      </p:sp>
      <p:sp>
        <p:nvSpPr>
          <p:cNvPr id="670" name="Google Shape;670;p46"/>
          <p:cNvSpPr/>
          <p:nvPr/>
        </p:nvSpPr>
        <p:spPr>
          <a:xfrm>
            <a:off x="7404127" y="1997205"/>
            <a:ext cx="176700" cy="176700"/>
          </a:xfrm>
          <a:prstGeom prst="ellipse">
            <a:avLst/>
          </a:prstGeom>
          <a:noFill/>
          <a:ln cap="flat" cmpd="sng" w="19050">
            <a:solidFill>
              <a:srgbClr val="EA9999"/>
            </a:solidFill>
            <a:prstDash val="solid"/>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671" name="Google Shape;671;p46"/>
          <p:cNvSpPr/>
          <p:nvPr/>
        </p:nvSpPr>
        <p:spPr>
          <a:xfrm>
            <a:off x="7604225" y="2000677"/>
            <a:ext cx="183000" cy="183000"/>
          </a:xfrm>
          <a:prstGeom prst="ellipse">
            <a:avLst/>
          </a:prstGeom>
          <a:solidFill>
            <a:srgbClr val="EA9999"/>
          </a:solidFill>
          <a:ln cap="flat" cmpd="sng" w="4775">
            <a:solidFill>
              <a:srgbClr val="EA9999"/>
            </a:solidFill>
            <a:prstDash val="solid"/>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672" name="Google Shape;672;p46"/>
          <p:cNvSpPr txBox="1"/>
          <p:nvPr/>
        </p:nvSpPr>
        <p:spPr>
          <a:xfrm>
            <a:off x="7595223" y="1987569"/>
            <a:ext cx="212400" cy="176700"/>
          </a:xfrm>
          <a:prstGeom prst="rect">
            <a:avLst/>
          </a:prstGeom>
          <a:noFill/>
          <a:ln>
            <a:noFill/>
          </a:ln>
        </p:spPr>
        <p:txBody>
          <a:bodyPr anchorCtr="0" anchor="t" bIns="45725" lIns="45725" spcFirstLastPara="1" rIns="45725" wrap="square" tIns="45725">
            <a:noAutofit/>
          </a:bodyPr>
          <a:lstStyle/>
          <a:p>
            <a:pPr indent="0" lvl="0" marL="0" rtl="0" algn="l">
              <a:spcBef>
                <a:spcPts val="0"/>
              </a:spcBef>
              <a:spcAft>
                <a:spcPts val="0"/>
              </a:spcAft>
              <a:buNone/>
            </a:pPr>
            <a:r>
              <a:rPr lang="en-US" sz="800">
                <a:solidFill>
                  <a:schemeClr val="accent6"/>
                </a:solidFill>
                <a:latin typeface="Google Sans"/>
                <a:ea typeface="Google Sans"/>
                <a:cs typeface="Google Sans"/>
                <a:sym typeface="Google Sans"/>
              </a:rPr>
              <a:t>1.8</a:t>
            </a:r>
            <a:endParaRPr sz="800">
              <a:solidFill>
                <a:schemeClr val="accent6"/>
              </a:solidFill>
              <a:latin typeface="Google Sans"/>
              <a:ea typeface="Google Sans"/>
              <a:cs typeface="Google Sans"/>
              <a:sym typeface="Google Sans"/>
            </a:endParaRPr>
          </a:p>
        </p:txBody>
      </p:sp>
      <p:sp>
        <p:nvSpPr>
          <p:cNvPr id="673" name="Google Shape;673;p46"/>
          <p:cNvSpPr/>
          <p:nvPr/>
        </p:nvSpPr>
        <p:spPr>
          <a:xfrm>
            <a:off x="7394867" y="1583397"/>
            <a:ext cx="176700" cy="176700"/>
          </a:xfrm>
          <a:prstGeom prst="ellipse">
            <a:avLst/>
          </a:prstGeom>
          <a:noFill/>
          <a:ln cap="flat" cmpd="sng" w="19050">
            <a:solidFill>
              <a:srgbClr val="EA9999"/>
            </a:solidFill>
            <a:prstDash val="solid"/>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674" name="Google Shape;674;p46"/>
          <p:cNvSpPr/>
          <p:nvPr/>
        </p:nvSpPr>
        <p:spPr>
          <a:xfrm>
            <a:off x="7594965" y="1586869"/>
            <a:ext cx="183000" cy="183000"/>
          </a:xfrm>
          <a:prstGeom prst="ellipse">
            <a:avLst/>
          </a:prstGeom>
          <a:solidFill>
            <a:srgbClr val="EA9999"/>
          </a:solidFill>
          <a:ln cap="flat" cmpd="sng" w="4775">
            <a:solidFill>
              <a:srgbClr val="EA9999"/>
            </a:solidFill>
            <a:prstDash val="solid"/>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675" name="Google Shape;675;p46"/>
          <p:cNvSpPr txBox="1"/>
          <p:nvPr/>
        </p:nvSpPr>
        <p:spPr>
          <a:xfrm>
            <a:off x="7585962" y="1573760"/>
            <a:ext cx="212400" cy="176700"/>
          </a:xfrm>
          <a:prstGeom prst="rect">
            <a:avLst/>
          </a:prstGeom>
          <a:noFill/>
          <a:ln>
            <a:noFill/>
          </a:ln>
        </p:spPr>
        <p:txBody>
          <a:bodyPr anchorCtr="0" anchor="t" bIns="45725" lIns="45725" spcFirstLastPara="1" rIns="45725" wrap="square" tIns="45725">
            <a:noAutofit/>
          </a:bodyPr>
          <a:lstStyle/>
          <a:p>
            <a:pPr indent="0" lvl="0" marL="0" rtl="0" algn="l">
              <a:spcBef>
                <a:spcPts val="0"/>
              </a:spcBef>
              <a:spcAft>
                <a:spcPts val="0"/>
              </a:spcAft>
              <a:buNone/>
            </a:pPr>
            <a:r>
              <a:rPr lang="en-US" sz="800">
                <a:solidFill>
                  <a:schemeClr val="accent6"/>
                </a:solidFill>
                <a:latin typeface="Google Sans"/>
                <a:ea typeface="Google Sans"/>
                <a:cs typeface="Google Sans"/>
                <a:sym typeface="Google Sans"/>
              </a:rPr>
              <a:t>1.8</a:t>
            </a:r>
            <a:endParaRPr sz="800">
              <a:solidFill>
                <a:schemeClr val="accent6"/>
              </a:solidFill>
              <a:latin typeface="Google Sans"/>
              <a:ea typeface="Google Sans"/>
              <a:cs typeface="Google Sans"/>
              <a:sym typeface="Google Sans"/>
            </a:endParaRPr>
          </a:p>
        </p:txBody>
      </p:sp>
      <p:sp>
        <p:nvSpPr>
          <p:cNvPr id="676" name="Google Shape;676;p46"/>
          <p:cNvSpPr/>
          <p:nvPr/>
        </p:nvSpPr>
        <p:spPr>
          <a:xfrm>
            <a:off x="6739230" y="1390251"/>
            <a:ext cx="176700" cy="176700"/>
          </a:xfrm>
          <a:prstGeom prst="ellipse">
            <a:avLst/>
          </a:prstGeom>
          <a:noFill/>
          <a:ln cap="flat" cmpd="sng" w="19050">
            <a:solidFill>
              <a:srgbClr val="EA9999"/>
            </a:solidFill>
            <a:prstDash val="solid"/>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677" name="Google Shape;677;p46"/>
          <p:cNvSpPr/>
          <p:nvPr/>
        </p:nvSpPr>
        <p:spPr>
          <a:xfrm>
            <a:off x="6939327" y="1393723"/>
            <a:ext cx="183000" cy="183000"/>
          </a:xfrm>
          <a:prstGeom prst="ellipse">
            <a:avLst/>
          </a:prstGeom>
          <a:solidFill>
            <a:srgbClr val="EA9999"/>
          </a:solidFill>
          <a:ln cap="flat" cmpd="sng" w="4775">
            <a:solidFill>
              <a:srgbClr val="EA9999"/>
            </a:solidFill>
            <a:prstDash val="solid"/>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678" name="Google Shape;678;p46"/>
          <p:cNvSpPr txBox="1"/>
          <p:nvPr/>
        </p:nvSpPr>
        <p:spPr>
          <a:xfrm>
            <a:off x="6930325" y="1380615"/>
            <a:ext cx="212400" cy="176700"/>
          </a:xfrm>
          <a:prstGeom prst="rect">
            <a:avLst/>
          </a:prstGeom>
          <a:noFill/>
          <a:ln>
            <a:noFill/>
          </a:ln>
        </p:spPr>
        <p:txBody>
          <a:bodyPr anchorCtr="0" anchor="t" bIns="45725" lIns="45725" spcFirstLastPara="1" rIns="45725" wrap="square" tIns="45725">
            <a:noAutofit/>
          </a:bodyPr>
          <a:lstStyle/>
          <a:p>
            <a:pPr indent="0" lvl="0" marL="0" rtl="0" algn="l">
              <a:spcBef>
                <a:spcPts val="0"/>
              </a:spcBef>
              <a:spcAft>
                <a:spcPts val="0"/>
              </a:spcAft>
              <a:buNone/>
            </a:pPr>
            <a:r>
              <a:rPr lang="en-US" sz="800">
                <a:solidFill>
                  <a:schemeClr val="accent6"/>
                </a:solidFill>
                <a:latin typeface="Google Sans"/>
                <a:ea typeface="Google Sans"/>
                <a:cs typeface="Google Sans"/>
                <a:sym typeface="Google Sans"/>
              </a:rPr>
              <a:t>1.8</a:t>
            </a:r>
            <a:endParaRPr sz="800">
              <a:solidFill>
                <a:schemeClr val="accent6"/>
              </a:solidFill>
              <a:latin typeface="Google Sans"/>
              <a:ea typeface="Google Sans"/>
              <a:cs typeface="Google Sans"/>
              <a:sym typeface="Google Sans"/>
            </a:endParaRPr>
          </a:p>
        </p:txBody>
      </p:sp>
      <p:sp>
        <p:nvSpPr>
          <p:cNvPr id="679" name="Google Shape;679;p46"/>
          <p:cNvSpPr/>
          <p:nvPr/>
        </p:nvSpPr>
        <p:spPr>
          <a:xfrm>
            <a:off x="7200882" y="993053"/>
            <a:ext cx="176700" cy="176700"/>
          </a:xfrm>
          <a:prstGeom prst="ellipse">
            <a:avLst/>
          </a:prstGeom>
          <a:noFill/>
          <a:ln cap="flat" cmpd="sng" w="19050">
            <a:solidFill>
              <a:srgbClr val="EA9999"/>
            </a:solidFill>
            <a:prstDash val="solid"/>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680" name="Google Shape;680;p46"/>
          <p:cNvSpPr/>
          <p:nvPr/>
        </p:nvSpPr>
        <p:spPr>
          <a:xfrm>
            <a:off x="7403142" y="973300"/>
            <a:ext cx="183000" cy="183000"/>
          </a:xfrm>
          <a:prstGeom prst="ellipse">
            <a:avLst/>
          </a:prstGeom>
          <a:solidFill>
            <a:srgbClr val="EA9999"/>
          </a:solidFill>
          <a:ln cap="flat" cmpd="sng" w="4775">
            <a:solidFill>
              <a:srgbClr val="EA9999"/>
            </a:solidFill>
            <a:prstDash val="solid"/>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Google Sans"/>
              <a:ea typeface="Google Sans"/>
              <a:cs typeface="Google Sans"/>
              <a:sym typeface="Google Sans"/>
            </a:endParaRPr>
          </a:p>
        </p:txBody>
      </p:sp>
      <p:sp>
        <p:nvSpPr>
          <p:cNvPr id="681" name="Google Shape;681;p46"/>
          <p:cNvSpPr txBox="1"/>
          <p:nvPr/>
        </p:nvSpPr>
        <p:spPr>
          <a:xfrm>
            <a:off x="7394140" y="960192"/>
            <a:ext cx="212400" cy="176700"/>
          </a:xfrm>
          <a:prstGeom prst="rect">
            <a:avLst/>
          </a:prstGeom>
          <a:noFill/>
          <a:ln>
            <a:noFill/>
          </a:ln>
        </p:spPr>
        <p:txBody>
          <a:bodyPr anchorCtr="0" anchor="t" bIns="45725" lIns="45725" spcFirstLastPara="1" rIns="45725" wrap="square" tIns="45725">
            <a:noAutofit/>
          </a:bodyPr>
          <a:lstStyle/>
          <a:p>
            <a:pPr indent="0" lvl="0" marL="0" rtl="0" algn="l">
              <a:spcBef>
                <a:spcPts val="0"/>
              </a:spcBef>
              <a:spcAft>
                <a:spcPts val="0"/>
              </a:spcAft>
              <a:buNone/>
            </a:pPr>
            <a:r>
              <a:rPr lang="en-US" sz="800">
                <a:solidFill>
                  <a:schemeClr val="accent6"/>
                </a:solidFill>
                <a:latin typeface="Google Sans"/>
                <a:ea typeface="Google Sans"/>
                <a:cs typeface="Google Sans"/>
                <a:sym typeface="Google Sans"/>
              </a:rPr>
              <a:t>1.8</a:t>
            </a:r>
            <a:endParaRPr sz="800">
              <a:solidFill>
                <a:schemeClr val="accent6"/>
              </a:solidFill>
              <a:latin typeface="Google Sans"/>
              <a:ea typeface="Google Sans"/>
              <a:cs typeface="Google Sans"/>
              <a:sym typeface="Google Sans"/>
            </a:endParaRPr>
          </a:p>
        </p:txBody>
      </p:sp>
      <p:pic>
        <p:nvPicPr>
          <p:cNvPr id="682" name="Google Shape;682;p46"/>
          <p:cNvPicPr preferRelativeResize="0"/>
          <p:nvPr/>
        </p:nvPicPr>
        <p:blipFill>
          <a:blip r:embed="rId6">
            <a:alphaModFix/>
          </a:blip>
          <a:stretch>
            <a:fillRect/>
          </a:stretch>
        </p:blipFill>
        <p:spPr>
          <a:xfrm>
            <a:off x="3490838" y="2148762"/>
            <a:ext cx="381443" cy="281938"/>
          </a:xfrm>
          <a:prstGeom prst="rect">
            <a:avLst/>
          </a:prstGeom>
          <a:noFill/>
          <a:ln>
            <a:noFill/>
          </a:ln>
        </p:spPr>
      </p:pic>
      <p:pic>
        <p:nvPicPr>
          <p:cNvPr id="683" name="Google Shape;683;p46"/>
          <p:cNvPicPr preferRelativeResize="0"/>
          <p:nvPr/>
        </p:nvPicPr>
        <p:blipFill rotWithShape="1">
          <a:blip r:embed="rId7">
            <a:alphaModFix/>
          </a:blip>
          <a:srcRect b="29907" l="45513" r="44962" t="57605"/>
          <a:stretch/>
        </p:blipFill>
        <p:spPr>
          <a:xfrm rot="-179985">
            <a:off x="723837" y="2019970"/>
            <a:ext cx="238553" cy="417027"/>
          </a:xfrm>
          <a:prstGeom prst="rect">
            <a:avLst/>
          </a:prstGeom>
          <a:noFill/>
          <a:ln>
            <a:noFill/>
          </a:ln>
        </p:spPr>
      </p:pic>
      <p:pic>
        <p:nvPicPr>
          <p:cNvPr id="684" name="Google Shape;684;p46"/>
          <p:cNvPicPr preferRelativeResize="0"/>
          <p:nvPr/>
        </p:nvPicPr>
        <p:blipFill rotWithShape="1">
          <a:blip r:embed="rId8">
            <a:alphaModFix/>
          </a:blip>
          <a:srcRect b="24044" l="46249" r="44056" t="69426"/>
          <a:stretch/>
        </p:blipFill>
        <p:spPr>
          <a:xfrm>
            <a:off x="1634475" y="2057031"/>
            <a:ext cx="373951" cy="335826"/>
          </a:xfrm>
          <a:prstGeom prst="rect">
            <a:avLst/>
          </a:prstGeom>
          <a:noFill/>
          <a:ln>
            <a:noFill/>
          </a:ln>
        </p:spPr>
      </p:pic>
      <p:sp>
        <p:nvSpPr>
          <p:cNvPr id="685" name="Google Shape;685;p46"/>
          <p:cNvSpPr txBox="1"/>
          <p:nvPr/>
        </p:nvSpPr>
        <p:spPr>
          <a:xfrm>
            <a:off x="7124977" y="758504"/>
            <a:ext cx="212400" cy="176700"/>
          </a:xfrm>
          <a:prstGeom prst="rect">
            <a:avLst/>
          </a:prstGeom>
          <a:noFill/>
          <a:ln>
            <a:noFill/>
          </a:ln>
        </p:spPr>
        <p:txBody>
          <a:bodyPr anchorCtr="0" anchor="t" bIns="45725" lIns="45725" spcFirstLastPara="1" rIns="45725" wrap="square" tIns="45725">
            <a:noAutofit/>
          </a:bodyPr>
          <a:lstStyle/>
          <a:p>
            <a:pPr indent="0" lvl="0" marL="0" rtl="0" algn="l">
              <a:spcBef>
                <a:spcPts val="0"/>
              </a:spcBef>
              <a:spcAft>
                <a:spcPts val="0"/>
              </a:spcAft>
              <a:buNone/>
            </a:pPr>
            <a:r>
              <a:rPr lang="en-US" sz="800">
                <a:solidFill>
                  <a:schemeClr val="accent6"/>
                </a:solidFill>
                <a:latin typeface="Google Sans"/>
                <a:ea typeface="Google Sans"/>
                <a:cs typeface="Google Sans"/>
                <a:sym typeface="Google Sans"/>
              </a:rPr>
              <a:t>1.0</a:t>
            </a:r>
            <a:endParaRPr sz="800">
              <a:solidFill>
                <a:schemeClr val="accent6"/>
              </a:solidFill>
              <a:latin typeface="Google Sans"/>
              <a:ea typeface="Google Sans"/>
              <a:cs typeface="Google Sans"/>
              <a:sym typeface="Google Sans"/>
            </a:endParaRPr>
          </a:p>
        </p:txBody>
      </p:sp>
      <p:pic>
        <p:nvPicPr>
          <p:cNvPr id="686" name="Google Shape;686;p46"/>
          <p:cNvPicPr preferRelativeResize="0"/>
          <p:nvPr/>
        </p:nvPicPr>
        <p:blipFill rotWithShape="1">
          <a:blip r:embed="rId9">
            <a:alphaModFix/>
          </a:blip>
          <a:srcRect b="42374" l="39070" r="45138" t="46368"/>
          <a:stretch/>
        </p:blipFill>
        <p:spPr>
          <a:xfrm>
            <a:off x="2604695" y="2124518"/>
            <a:ext cx="291483" cy="277053"/>
          </a:xfrm>
          <a:prstGeom prst="rect">
            <a:avLst/>
          </a:prstGeom>
          <a:noFill/>
          <a:ln>
            <a:noFill/>
          </a:ln>
        </p:spPr>
      </p:pic>
      <p:sp>
        <p:nvSpPr>
          <p:cNvPr id="687" name="Google Shape;687;p46"/>
          <p:cNvSpPr/>
          <p:nvPr/>
        </p:nvSpPr>
        <p:spPr>
          <a:xfrm>
            <a:off x="457203" y="3875250"/>
            <a:ext cx="2425800" cy="924300"/>
          </a:xfrm>
          <a:prstGeom prst="roundRect">
            <a:avLst>
              <a:gd fmla="val 5173" name="adj"/>
            </a:avLst>
          </a:prstGeom>
          <a:solidFill>
            <a:srgbClr val="FFE5DD"/>
          </a:solidFill>
          <a:ln>
            <a:noFill/>
          </a:ln>
        </p:spPr>
        <p:txBody>
          <a:bodyPr anchorCtr="0" anchor="t" bIns="71425" lIns="497200" spcFirstLastPara="1" rIns="285750" wrap="square" tIns="160025">
            <a:noAutofit/>
          </a:bodyPr>
          <a:lstStyle/>
          <a:p>
            <a:pPr indent="0" lvl="0" marL="0" rtl="0" algn="l">
              <a:lnSpc>
                <a:spcPct val="100000"/>
              </a:lnSpc>
              <a:spcBef>
                <a:spcPts val="0"/>
              </a:spcBef>
              <a:spcAft>
                <a:spcPts val="0"/>
              </a:spcAft>
              <a:buNone/>
            </a:pPr>
            <a:r>
              <a:rPr lang="en-US" sz="1100">
                <a:solidFill>
                  <a:srgbClr val="202124"/>
                </a:solidFill>
                <a:latin typeface="Google Sans SemiBold"/>
                <a:ea typeface="Google Sans SemiBold"/>
                <a:cs typeface="Google Sans SemiBold"/>
                <a:sym typeface="Google Sans SemiBold"/>
              </a:rPr>
              <a:t>Note</a:t>
            </a:r>
            <a:endParaRPr sz="1100">
              <a:solidFill>
                <a:srgbClr val="202124"/>
              </a:solidFill>
              <a:latin typeface="Google Sans SemiBold"/>
              <a:ea typeface="Google Sans SemiBold"/>
              <a:cs typeface="Google Sans SemiBold"/>
              <a:sym typeface="Google Sans SemiBold"/>
            </a:endParaRPr>
          </a:p>
          <a:p>
            <a:pPr indent="0" lvl="0" marL="0" rtl="0" algn="l">
              <a:spcBef>
                <a:spcPts val="600"/>
              </a:spcBef>
              <a:spcAft>
                <a:spcPts val="0"/>
              </a:spcAft>
              <a:buNone/>
            </a:pPr>
            <a:r>
              <a:rPr lang="en-US" sz="800">
                <a:solidFill>
                  <a:srgbClr val="202124"/>
                </a:solidFill>
                <a:latin typeface="Google Sans Text"/>
                <a:ea typeface="Google Sans Text"/>
                <a:cs typeface="Google Sans Text"/>
                <a:sym typeface="Google Sans Text"/>
              </a:rPr>
              <a:t>This is what the device looks like once the back cover is removed.</a:t>
            </a:r>
            <a:endParaRPr sz="800">
              <a:solidFill>
                <a:srgbClr val="202124"/>
              </a:solidFill>
              <a:latin typeface="Google Sans Text"/>
              <a:ea typeface="Google Sans Text"/>
              <a:cs typeface="Google Sans Text"/>
              <a:sym typeface="Google Sans Text"/>
            </a:endParaRPr>
          </a:p>
          <a:p>
            <a:pPr indent="0" lvl="0" marL="0" rtl="0" algn="l">
              <a:spcBef>
                <a:spcPts val="600"/>
              </a:spcBef>
              <a:spcAft>
                <a:spcPts val="0"/>
              </a:spcAft>
              <a:buNone/>
            </a:pPr>
            <a:r>
              <a:t/>
            </a:r>
            <a:endParaRPr sz="800">
              <a:solidFill>
                <a:srgbClr val="202124"/>
              </a:solidFill>
              <a:latin typeface="Google Sans Text"/>
              <a:ea typeface="Google Sans Text"/>
              <a:cs typeface="Google Sans Text"/>
              <a:sym typeface="Google Sans Text"/>
            </a:endParaRPr>
          </a:p>
          <a:p>
            <a:pPr indent="0" lvl="0" marL="0" rtl="0" algn="l">
              <a:lnSpc>
                <a:spcPct val="100000"/>
              </a:lnSpc>
              <a:spcBef>
                <a:spcPts val="600"/>
              </a:spcBef>
              <a:spcAft>
                <a:spcPts val="600"/>
              </a:spcAft>
              <a:buNone/>
            </a:pPr>
            <a:r>
              <a:t/>
            </a:r>
            <a:endParaRPr sz="800">
              <a:solidFill>
                <a:srgbClr val="202124"/>
              </a:solidFill>
              <a:latin typeface="Google Sans Text"/>
              <a:ea typeface="Google Sans Text"/>
              <a:cs typeface="Google Sans Text"/>
              <a:sym typeface="Google Sans Text"/>
            </a:endParaRPr>
          </a:p>
        </p:txBody>
      </p:sp>
      <p:pic>
        <p:nvPicPr>
          <p:cNvPr id="688" name="Google Shape;688;p46"/>
          <p:cNvPicPr preferRelativeResize="0"/>
          <p:nvPr/>
        </p:nvPicPr>
        <p:blipFill>
          <a:blip r:embed="rId10">
            <a:alphaModFix/>
          </a:blip>
          <a:stretch>
            <a:fillRect/>
          </a:stretch>
        </p:blipFill>
        <p:spPr>
          <a:xfrm>
            <a:off x="661235" y="4093476"/>
            <a:ext cx="158923" cy="217500"/>
          </a:xfrm>
          <a:prstGeom prst="rect">
            <a:avLst/>
          </a:prstGeom>
          <a:noFill/>
          <a:ln>
            <a:noFill/>
          </a:ln>
        </p:spPr>
      </p:pic>
      <p:pic>
        <p:nvPicPr>
          <p:cNvPr id="689" name="Google Shape;689;p46"/>
          <p:cNvPicPr preferRelativeResize="0"/>
          <p:nvPr/>
        </p:nvPicPr>
        <p:blipFill>
          <a:blip r:embed="rId11">
            <a:alphaModFix/>
          </a:blip>
          <a:stretch>
            <a:fillRect/>
          </a:stretch>
        </p:blipFill>
        <p:spPr>
          <a:xfrm>
            <a:off x="1746138" y="2621975"/>
            <a:ext cx="158925" cy="158925"/>
          </a:xfrm>
          <a:prstGeom prst="rect">
            <a:avLst/>
          </a:prstGeom>
          <a:noFill/>
          <a:ln>
            <a:noFill/>
          </a:ln>
        </p:spPr>
      </p:pic>
      <p:pic>
        <p:nvPicPr>
          <p:cNvPr id="690" name="Google Shape;690;p46"/>
          <p:cNvPicPr preferRelativeResize="0"/>
          <p:nvPr/>
        </p:nvPicPr>
        <p:blipFill>
          <a:blip r:embed="rId11">
            <a:alphaModFix/>
          </a:blip>
          <a:stretch>
            <a:fillRect/>
          </a:stretch>
        </p:blipFill>
        <p:spPr>
          <a:xfrm>
            <a:off x="2664063" y="2607075"/>
            <a:ext cx="158925" cy="158925"/>
          </a:xfrm>
          <a:prstGeom prst="rect">
            <a:avLst/>
          </a:prstGeom>
          <a:noFill/>
          <a:ln>
            <a:noFill/>
          </a:ln>
        </p:spPr>
      </p:pic>
      <p:pic>
        <p:nvPicPr>
          <p:cNvPr id="691" name="Google Shape;691;p46"/>
          <p:cNvPicPr preferRelativeResize="0"/>
          <p:nvPr/>
        </p:nvPicPr>
        <p:blipFill>
          <a:blip r:embed="rId11">
            <a:alphaModFix/>
          </a:blip>
          <a:stretch>
            <a:fillRect/>
          </a:stretch>
        </p:blipFill>
        <p:spPr>
          <a:xfrm>
            <a:off x="3594675" y="2607075"/>
            <a:ext cx="158925" cy="158925"/>
          </a:xfrm>
          <a:prstGeom prst="rect">
            <a:avLst/>
          </a:prstGeom>
          <a:noFill/>
          <a:ln>
            <a:noFill/>
          </a:ln>
        </p:spPr>
      </p:pic>
      <p:pic>
        <p:nvPicPr>
          <p:cNvPr id="692" name="Google Shape;692;p46"/>
          <p:cNvPicPr preferRelativeResize="0"/>
          <p:nvPr/>
        </p:nvPicPr>
        <p:blipFill>
          <a:blip r:embed="rId11">
            <a:alphaModFix/>
          </a:blip>
          <a:stretch>
            <a:fillRect/>
          </a:stretch>
        </p:blipFill>
        <p:spPr>
          <a:xfrm>
            <a:off x="828213" y="2621975"/>
            <a:ext cx="158925" cy="158925"/>
          </a:xfrm>
          <a:prstGeom prst="rect">
            <a:avLst/>
          </a:prstGeom>
          <a:noFill/>
          <a:ln>
            <a:noFill/>
          </a:ln>
        </p:spPr>
      </p:pic>
      <p:pic>
        <p:nvPicPr>
          <p:cNvPr id="693" name="Google Shape;693;p46"/>
          <p:cNvPicPr preferRelativeResize="0"/>
          <p:nvPr/>
        </p:nvPicPr>
        <p:blipFill>
          <a:blip r:embed="rId12">
            <a:alphaModFix/>
          </a:blip>
          <a:stretch>
            <a:fillRect/>
          </a:stretch>
        </p:blipFill>
        <p:spPr>
          <a:xfrm>
            <a:off x="4514749" y="2612724"/>
            <a:ext cx="177075" cy="177439"/>
          </a:xfrm>
          <a:prstGeom prst="rect">
            <a:avLst/>
          </a:prstGeom>
          <a:noFill/>
          <a:ln>
            <a:noFill/>
          </a:ln>
        </p:spPr>
      </p:pic>
      <p:sp>
        <p:nvSpPr>
          <p:cNvPr id="694" name="Google Shape;694;p46"/>
          <p:cNvSpPr txBox="1"/>
          <p:nvPr>
            <p:ph idx="12"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98" name="Shape 698"/>
        <p:cNvGrpSpPr/>
        <p:nvPr/>
      </p:nvGrpSpPr>
      <p:grpSpPr>
        <a:xfrm>
          <a:off x="0" y="0"/>
          <a:ext cx="0" cy="0"/>
          <a:chOff x="0" y="0"/>
          <a:chExt cx="0" cy="0"/>
        </a:xfrm>
      </p:grpSpPr>
      <p:sp>
        <p:nvSpPr>
          <p:cNvPr id="699" name="Google Shape;699;p47"/>
          <p:cNvSpPr txBox="1"/>
          <p:nvPr/>
        </p:nvSpPr>
        <p:spPr>
          <a:xfrm>
            <a:off x="457204" y="571500"/>
            <a:ext cx="6289200" cy="305100"/>
          </a:xfrm>
          <a:prstGeom prst="rect">
            <a:avLst/>
          </a:prstGeom>
          <a:noFill/>
          <a:ln>
            <a:noFill/>
          </a:ln>
        </p:spPr>
        <p:txBody>
          <a:bodyPr anchorCtr="0" anchor="t" bIns="0" lIns="0" spcFirstLastPara="1" rIns="0" wrap="square" tIns="12375">
            <a:spAutoFit/>
          </a:bodyPr>
          <a:lstStyle/>
          <a:p>
            <a:pPr indent="0" lvl="0" marL="25400" marR="355600" rtl="0" algn="l">
              <a:lnSpc>
                <a:spcPct val="100000"/>
              </a:lnSpc>
              <a:spcBef>
                <a:spcPts val="0"/>
              </a:spcBef>
              <a:spcAft>
                <a:spcPts val="0"/>
              </a:spcAft>
              <a:buClr>
                <a:srgbClr val="000000"/>
              </a:buClr>
              <a:buSzPts val="1200"/>
              <a:buFont typeface="Arial"/>
              <a:buNone/>
            </a:pPr>
            <a:r>
              <a:rPr lang="en-US" sz="1900">
                <a:solidFill>
                  <a:schemeClr val="dk1"/>
                </a:solidFill>
                <a:latin typeface="Google Sans SemiBold"/>
                <a:ea typeface="Google Sans SemiBold"/>
                <a:cs typeface="Google Sans SemiBold"/>
                <a:sym typeface="Google Sans SemiBold"/>
              </a:rPr>
              <a:t>What materials can be found in this device? </a:t>
            </a:r>
            <a:endParaRPr baseline="30000" i="0" sz="1900" u="none" cap="none" strike="noStrike">
              <a:solidFill>
                <a:schemeClr val="dk1"/>
              </a:solidFill>
              <a:latin typeface="Google Sans SemiBold"/>
              <a:ea typeface="Google Sans SemiBold"/>
              <a:cs typeface="Google Sans SemiBold"/>
              <a:sym typeface="Google Sans SemiBold"/>
            </a:endParaRPr>
          </a:p>
        </p:txBody>
      </p:sp>
      <p:sp>
        <p:nvSpPr>
          <p:cNvPr id="700" name="Google Shape;700;p47"/>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701" name="Google Shape;701;p47"/>
          <p:cNvSpPr txBox="1"/>
          <p:nvPr>
            <p:ph idx="12"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pic>
        <p:nvPicPr>
          <p:cNvPr id="702" name="Google Shape;702;p47"/>
          <p:cNvPicPr preferRelativeResize="0"/>
          <p:nvPr/>
        </p:nvPicPr>
        <p:blipFill>
          <a:blip r:embed="rId3">
            <a:alphaModFix/>
          </a:blip>
          <a:stretch>
            <a:fillRect/>
          </a:stretch>
        </p:blipFill>
        <p:spPr>
          <a:xfrm>
            <a:off x="436000" y="1084425"/>
            <a:ext cx="8272002" cy="3606411"/>
          </a:xfrm>
          <a:prstGeom prst="rect">
            <a:avLst/>
          </a:prstGeom>
          <a:noFill/>
          <a:ln>
            <a:noFill/>
          </a:ln>
        </p:spPr>
      </p:pic>
      <p:sp>
        <p:nvSpPr>
          <p:cNvPr id="703" name="Google Shape;703;p47"/>
          <p:cNvSpPr txBox="1"/>
          <p:nvPr>
            <p:ph idx="4294967295"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07" name="Shape 707"/>
        <p:cNvGrpSpPr/>
        <p:nvPr/>
      </p:nvGrpSpPr>
      <p:grpSpPr>
        <a:xfrm>
          <a:off x="0" y="0"/>
          <a:ext cx="0" cy="0"/>
          <a:chOff x="0" y="0"/>
          <a:chExt cx="0" cy="0"/>
        </a:xfrm>
      </p:grpSpPr>
      <p:sp>
        <p:nvSpPr>
          <p:cNvPr id="708" name="Google Shape;708;p48"/>
          <p:cNvSpPr/>
          <p:nvPr/>
        </p:nvSpPr>
        <p:spPr>
          <a:xfrm rot="10800000">
            <a:off x="7288022" y="571567"/>
            <a:ext cx="1396200" cy="637800"/>
          </a:xfrm>
          <a:prstGeom prst="round2SameRect">
            <a:avLst>
              <a:gd fmla="val 0" name="adj1"/>
              <a:gd fmla="val 5682" name="adj2"/>
            </a:avLst>
          </a:prstGeom>
          <a:solidFill>
            <a:schemeClr val="accent4"/>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709" name="Google Shape;709;p48"/>
          <p:cNvSpPr/>
          <p:nvPr/>
        </p:nvSpPr>
        <p:spPr>
          <a:xfrm>
            <a:off x="7285413" y="571500"/>
            <a:ext cx="1399800" cy="1804200"/>
          </a:xfrm>
          <a:prstGeom prst="roundRect">
            <a:avLst>
              <a:gd fmla="val 2778" name="adj"/>
            </a:avLst>
          </a:prstGeom>
          <a:noFill/>
          <a:ln cap="flat" cmpd="sng" w="9525">
            <a:solidFill>
              <a:srgbClr val="80868D"/>
            </a:solidFill>
            <a:prstDash val="solid"/>
            <a:round/>
            <a:headEnd len="sm" w="sm" type="none"/>
            <a:tailEnd len="sm" w="sm" type="none"/>
          </a:ln>
        </p:spPr>
        <p:txBody>
          <a:bodyPr anchorCtr="0" anchor="t" bIns="71425" lIns="125725" spcFirstLastPara="1" rIns="71425" wrap="square" tIns="171450">
            <a:noAutofit/>
          </a:bodyPr>
          <a:lstStyle/>
          <a:p>
            <a:pPr indent="0" lvl="0" marL="0" rtl="0" algn="l">
              <a:lnSpc>
                <a:spcPct val="90000"/>
              </a:lnSpc>
              <a:spcBef>
                <a:spcPts val="0"/>
              </a:spcBef>
              <a:spcAft>
                <a:spcPts val="0"/>
              </a:spcAft>
              <a:buNone/>
            </a:pPr>
            <a:r>
              <a:rPr lang="en-US" sz="900">
                <a:solidFill>
                  <a:srgbClr val="202124"/>
                </a:solidFill>
                <a:latin typeface="Google Sans Text Medium"/>
                <a:ea typeface="Google Sans Text Medium"/>
                <a:cs typeface="Google Sans Text Medium"/>
                <a:sym typeface="Google Sans Text Medium"/>
              </a:rPr>
              <a:t>99.9% Isopropyl Alcohol</a:t>
            </a:r>
            <a:endParaRPr sz="700">
              <a:solidFill>
                <a:srgbClr val="202124"/>
              </a:solidFill>
              <a:latin typeface="Google Sans"/>
              <a:ea typeface="Google Sans"/>
              <a:cs typeface="Google Sans"/>
              <a:sym typeface="Google Sans"/>
            </a:endParaRPr>
          </a:p>
          <a:p>
            <a:pPr indent="0" lvl="0" marL="0" rtl="0" algn="l">
              <a:lnSpc>
                <a:spcPct val="90000"/>
              </a:lnSpc>
              <a:spcBef>
                <a:spcPts val="400"/>
              </a:spcBef>
              <a:spcAft>
                <a:spcPts val="0"/>
              </a:spcAft>
              <a:buNone/>
            </a:pPr>
            <a:r>
              <a:t/>
            </a:r>
            <a:endParaRPr sz="700">
              <a:solidFill>
                <a:srgbClr val="202124"/>
              </a:solidFill>
              <a:latin typeface="Google Sans"/>
              <a:ea typeface="Google Sans"/>
              <a:cs typeface="Google Sans"/>
              <a:sym typeface="Google Sans"/>
            </a:endParaRPr>
          </a:p>
          <a:p>
            <a:pPr indent="0" lvl="0" marL="0" rtl="0" algn="l">
              <a:lnSpc>
                <a:spcPct val="90000"/>
              </a:lnSpc>
              <a:spcBef>
                <a:spcPts val="400"/>
              </a:spcBef>
              <a:spcAft>
                <a:spcPts val="400"/>
              </a:spcAft>
              <a:buNone/>
            </a:pPr>
            <a:r>
              <a:t/>
            </a:r>
            <a:endParaRPr sz="700">
              <a:solidFill>
                <a:srgbClr val="202124"/>
              </a:solidFill>
              <a:latin typeface="Google Sans"/>
              <a:ea typeface="Google Sans"/>
              <a:cs typeface="Google Sans"/>
              <a:sym typeface="Google Sans"/>
            </a:endParaRPr>
          </a:p>
        </p:txBody>
      </p:sp>
      <p:sp>
        <p:nvSpPr>
          <p:cNvPr id="710" name="Google Shape;710;p48"/>
          <p:cNvSpPr/>
          <p:nvPr/>
        </p:nvSpPr>
        <p:spPr>
          <a:xfrm rot="10800000">
            <a:off x="7288741" y="2530601"/>
            <a:ext cx="1396200" cy="637800"/>
          </a:xfrm>
          <a:prstGeom prst="round2SameRect">
            <a:avLst>
              <a:gd fmla="val 0" name="adj1"/>
              <a:gd fmla="val 5682" name="adj2"/>
            </a:avLst>
          </a:prstGeom>
          <a:solidFill>
            <a:schemeClr val="accent4"/>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711" name="Google Shape;711;p48"/>
          <p:cNvSpPr/>
          <p:nvPr/>
        </p:nvSpPr>
        <p:spPr>
          <a:xfrm>
            <a:off x="7286857" y="2530534"/>
            <a:ext cx="1399800" cy="1804200"/>
          </a:xfrm>
          <a:prstGeom prst="roundRect">
            <a:avLst>
              <a:gd fmla="val 2778" name="adj"/>
            </a:avLst>
          </a:prstGeom>
          <a:noFill/>
          <a:ln cap="flat" cmpd="sng" w="9525">
            <a:solidFill>
              <a:srgbClr val="80868D"/>
            </a:solidFill>
            <a:prstDash val="solid"/>
            <a:round/>
            <a:headEnd len="sm" w="sm" type="none"/>
            <a:tailEnd len="sm" w="sm" type="none"/>
          </a:ln>
        </p:spPr>
        <p:txBody>
          <a:bodyPr anchorCtr="0" anchor="t" bIns="71425" lIns="125725" spcFirstLastPara="1" rIns="71425" wrap="square" tIns="171450">
            <a:noAutofit/>
          </a:bodyPr>
          <a:lstStyle/>
          <a:p>
            <a:pPr indent="0" lvl="0" marL="0" rtl="0" algn="l">
              <a:lnSpc>
                <a:spcPct val="90000"/>
              </a:lnSpc>
              <a:spcBef>
                <a:spcPts val="0"/>
              </a:spcBef>
              <a:spcAft>
                <a:spcPts val="0"/>
              </a:spcAft>
              <a:buNone/>
            </a:pPr>
            <a:r>
              <a:rPr lang="en-US" sz="900">
                <a:solidFill>
                  <a:srgbClr val="202124"/>
                </a:solidFill>
                <a:latin typeface="Google Sans Text Medium"/>
                <a:ea typeface="Google Sans Text Medium"/>
                <a:cs typeface="Google Sans Text Medium"/>
                <a:sym typeface="Google Sans Text Medium"/>
              </a:rPr>
              <a:t>Heat Gun, Heat Pad or Heating Tools</a:t>
            </a:r>
            <a:endParaRPr sz="900">
              <a:solidFill>
                <a:srgbClr val="202124"/>
              </a:solidFill>
              <a:latin typeface="Google Sans Text Medium"/>
              <a:ea typeface="Google Sans Text Medium"/>
              <a:cs typeface="Google Sans Text Medium"/>
              <a:sym typeface="Google Sans Text Medium"/>
            </a:endParaRPr>
          </a:p>
          <a:p>
            <a:pPr indent="0" lvl="0" marL="0" rtl="0" algn="l">
              <a:lnSpc>
                <a:spcPct val="90000"/>
              </a:lnSpc>
              <a:spcBef>
                <a:spcPts val="400"/>
              </a:spcBef>
              <a:spcAft>
                <a:spcPts val="400"/>
              </a:spcAft>
              <a:buNone/>
            </a:pPr>
            <a:r>
              <a:t/>
            </a:r>
            <a:endParaRPr sz="700">
              <a:solidFill>
                <a:srgbClr val="202124"/>
              </a:solidFill>
              <a:latin typeface="Google Sans Text"/>
              <a:ea typeface="Google Sans Text"/>
              <a:cs typeface="Google Sans Text"/>
              <a:sym typeface="Google Sans Text"/>
            </a:endParaRPr>
          </a:p>
        </p:txBody>
      </p:sp>
      <p:sp>
        <p:nvSpPr>
          <p:cNvPr id="712" name="Google Shape;712;p48"/>
          <p:cNvSpPr/>
          <p:nvPr/>
        </p:nvSpPr>
        <p:spPr>
          <a:xfrm rot="10800000">
            <a:off x="5715103" y="2530601"/>
            <a:ext cx="1396200" cy="637800"/>
          </a:xfrm>
          <a:prstGeom prst="round2SameRect">
            <a:avLst>
              <a:gd fmla="val 0" name="adj1"/>
              <a:gd fmla="val 5682" name="adj2"/>
            </a:avLst>
          </a:prstGeom>
          <a:solidFill>
            <a:schemeClr val="accent4"/>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713" name="Google Shape;713;p48"/>
          <p:cNvSpPr/>
          <p:nvPr/>
        </p:nvSpPr>
        <p:spPr>
          <a:xfrm>
            <a:off x="5709830" y="2530534"/>
            <a:ext cx="1399800" cy="1804200"/>
          </a:xfrm>
          <a:prstGeom prst="roundRect">
            <a:avLst>
              <a:gd fmla="val 2778" name="adj"/>
            </a:avLst>
          </a:prstGeom>
          <a:noFill/>
          <a:ln cap="flat" cmpd="sng" w="9525">
            <a:solidFill>
              <a:srgbClr val="80868D"/>
            </a:solidFill>
            <a:prstDash val="solid"/>
            <a:round/>
            <a:headEnd len="sm" w="sm" type="none"/>
            <a:tailEnd len="sm" w="sm" type="none"/>
          </a:ln>
        </p:spPr>
        <p:txBody>
          <a:bodyPr anchorCtr="0" anchor="t" bIns="71425" lIns="125725" spcFirstLastPara="1" rIns="71425" wrap="square" tIns="171450">
            <a:noAutofit/>
          </a:bodyPr>
          <a:lstStyle/>
          <a:p>
            <a:pPr indent="0" lvl="0" marL="0" rtl="0" algn="l">
              <a:lnSpc>
                <a:spcPct val="90000"/>
              </a:lnSpc>
              <a:spcBef>
                <a:spcPts val="0"/>
              </a:spcBef>
              <a:spcAft>
                <a:spcPts val="0"/>
              </a:spcAft>
              <a:buNone/>
            </a:pPr>
            <a:r>
              <a:rPr lang="en-US" sz="900">
                <a:solidFill>
                  <a:srgbClr val="202124"/>
                </a:solidFill>
                <a:latin typeface="Google Sans Text Medium"/>
                <a:ea typeface="Google Sans Text Medium"/>
                <a:cs typeface="Google Sans Text Medium"/>
                <a:sym typeface="Google Sans Text Medium"/>
              </a:rPr>
              <a:t>SIM Card Tray Ejector Pin</a:t>
            </a:r>
            <a:endParaRPr sz="900">
              <a:solidFill>
                <a:srgbClr val="202124"/>
              </a:solidFill>
              <a:latin typeface="Google Sans Text Medium"/>
              <a:ea typeface="Google Sans Text Medium"/>
              <a:cs typeface="Google Sans Text Medium"/>
              <a:sym typeface="Google Sans Text Medium"/>
            </a:endParaRPr>
          </a:p>
          <a:p>
            <a:pPr indent="0" lvl="0" marL="0" rtl="0" algn="l">
              <a:lnSpc>
                <a:spcPct val="90000"/>
              </a:lnSpc>
              <a:spcBef>
                <a:spcPts val="400"/>
              </a:spcBef>
              <a:spcAft>
                <a:spcPts val="400"/>
              </a:spcAft>
              <a:buNone/>
            </a:pPr>
            <a:r>
              <a:t/>
            </a:r>
            <a:endParaRPr sz="700">
              <a:solidFill>
                <a:srgbClr val="202124"/>
              </a:solidFill>
              <a:latin typeface="Google Sans Text"/>
              <a:ea typeface="Google Sans Text"/>
              <a:cs typeface="Google Sans Text"/>
              <a:sym typeface="Google Sans Text"/>
            </a:endParaRPr>
          </a:p>
        </p:txBody>
      </p:sp>
      <p:sp>
        <p:nvSpPr>
          <p:cNvPr id="714" name="Google Shape;714;p48"/>
          <p:cNvSpPr/>
          <p:nvPr/>
        </p:nvSpPr>
        <p:spPr>
          <a:xfrm rot="10800000">
            <a:off x="4136138" y="2530601"/>
            <a:ext cx="1396200" cy="637800"/>
          </a:xfrm>
          <a:prstGeom prst="round2SameRect">
            <a:avLst>
              <a:gd fmla="val 0" name="adj1"/>
              <a:gd fmla="val 5682" name="adj2"/>
            </a:avLst>
          </a:prstGeom>
          <a:solidFill>
            <a:schemeClr val="accent4"/>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715" name="Google Shape;715;p48"/>
          <p:cNvSpPr/>
          <p:nvPr/>
        </p:nvSpPr>
        <p:spPr>
          <a:xfrm>
            <a:off x="4134254" y="2530534"/>
            <a:ext cx="1399800" cy="1804200"/>
          </a:xfrm>
          <a:prstGeom prst="roundRect">
            <a:avLst>
              <a:gd fmla="val 2778" name="adj"/>
            </a:avLst>
          </a:prstGeom>
          <a:noFill/>
          <a:ln cap="flat" cmpd="sng" w="9525">
            <a:solidFill>
              <a:srgbClr val="80868D"/>
            </a:solidFill>
            <a:prstDash val="solid"/>
            <a:round/>
            <a:headEnd len="sm" w="sm" type="none"/>
            <a:tailEnd len="sm" w="sm" type="none"/>
          </a:ln>
        </p:spPr>
        <p:txBody>
          <a:bodyPr anchorCtr="0" anchor="t" bIns="71425" lIns="125725" spcFirstLastPara="1" rIns="28575" wrap="square" tIns="171450">
            <a:noAutofit/>
          </a:bodyPr>
          <a:lstStyle/>
          <a:p>
            <a:pPr indent="0" lvl="0" marL="0" rtl="0" algn="l">
              <a:lnSpc>
                <a:spcPct val="90000"/>
              </a:lnSpc>
              <a:spcBef>
                <a:spcPts val="0"/>
              </a:spcBef>
              <a:spcAft>
                <a:spcPts val="400"/>
              </a:spcAft>
              <a:buNone/>
            </a:pPr>
            <a:r>
              <a:rPr lang="en-US" sz="900">
                <a:solidFill>
                  <a:srgbClr val="202124"/>
                </a:solidFill>
                <a:latin typeface="Google Sans Text Medium"/>
                <a:ea typeface="Google Sans Text Medium"/>
                <a:cs typeface="Google Sans Text Medium"/>
                <a:sym typeface="Google Sans Text Medium"/>
              </a:rPr>
              <a:t>Universal disassembly shim or miniature pry tool </a:t>
            </a:r>
            <a:endParaRPr sz="700">
              <a:solidFill>
                <a:srgbClr val="202124"/>
              </a:solidFill>
              <a:latin typeface="Google Sans Text"/>
              <a:ea typeface="Google Sans Text"/>
              <a:cs typeface="Google Sans Text"/>
              <a:sym typeface="Google Sans Text"/>
            </a:endParaRPr>
          </a:p>
        </p:txBody>
      </p:sp>
      <p:sp>
        <p:nvSpPr>
          <p:cNvPr id="716" name="Google Shape;716;p48"/>
          <p:cNvSpPr/>
          <p:nvPr/>
        </p:nvSpPr>
        <p:spPr>
          <a:xfrm rot="10800000">
            <a:off x="2558688" y="2530601"/>
            <a:ext cx="1396200" cy="637800"/>
          </a:xfrm>
          <a:prstGeom prst="round2SameRect">
            <a:avLst>
              <a:gd fmla="val 0" name="adj1"/>
              <a:gd fmla="val 5682" name="adj2"/>
            </a:avLst>
          </a:prstGeom>
          <a:solidFill>
            <a:schemeClr val="accent4"/>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717" name="Google Shape;717;p48"/>
          <p:cNvSpPr/>
          <p:nvPr/>
        </p:nvSpPr>
        <p:spPr>
          <a:xfrm>
            <a:off x="2558672" y="2530534"/>
            <a:ext cx="1399800" cy="1804200"/>
          </a:xfrm>
          <a:prstGeom prst="roundRect">
            <a:avLst>
              <a:gd fmla="val 2750" name="adj"/>
            </a:avLst>
          </a:prstGeom>
          <a:noFill/>
          <a:ln cap="flat" cmpd="sng" w="9525">
            <a:solidFill>
              <a:srgbClr val="80868D"/>
            </a:solidFill>
            <a:prstDash val="solid"/>
            <a:round/>
            <a:headEnd len="sm" w="sm" type="none"/>
            <a:tailEnd len="sm" w="sm" type="none"/>
          </a:ln>
        </p:spPr>
        <p:txBody>
          <a:bodyPr anchorCtr="0" anchor="t" bIns="71425" lIns="125725" spcFirstLastPara="1" rIns="71425" wrap="square" tIns="171450">
            <a:noAutofit/>
          </a:bodyPr>
          <a:lstStyle/>
          <a:p>
            <a:pPr indent="0" lvl="0" marL="0" rtl="0" algn="l">
              <a:lnSpc>
                <a:spcPct val="90000"/>
              </a:lnSpc>
              <a:spcBef>
                <a:spcPts val="0"/>
              </a:spcBef>
              <a:spcAft>
                <a:spcPts val="400"/>
              </a:spcAft>
              <a:buNone/>
            </a:pPr>
            <a:r>
              <a:rPr lang="en-US" sz="900">
                <a:solidFill>
                  <a:srgbClr val="202124"/>
                </a:solidFill>
                <a:latin typeface="Google Sans Text Medium"/>
                <a:ea typeface="Google Sans Text Medium"/>
                <a:cs typeface="Google Sans Text Medium"/>
                <a:sym typeface="Google Sans Text Medium"/>
              </a:rPr>
              <a:t>Torx IP 3 Driver</a:t>
            </a:r>
            <a:endParaRPr sz="700">
              <a:solidFill>
                <a:srgbClr val="202124"/>
              </a:solidFill>
              <a:latin typeface="Google Sans Text"/>
              <a:ea typeface="Google Sans Text"/>
              <a:cs typeface="Google Sans Text"/>
              <a:sym typeface="Google Sans Text"/>
            </a:endParaRPr>
          </a:p>
        </p:txBody>
      </p:sp>
      <p:sp>
        <p:nvSpPr>
          <p:cNvPr id="718" name="Google Shape;718;p48"/>
          <p:cNvSpPr/>
          <p:nvPr/>
        </p:nvSpPr>
        <p:spPr>
          <a:xfrm rot="10800000">
            <a:off x="5715103" y="571567"/>
            <a:ext cx="1396200" cy="637800"/>
          </a:xfrm>
          <a:prstGeom prst="round2SameRect">
            <a:avLst>
              <a:gd fmla="val 0" name="adj1"/>
              <a:gd fmla="val 5682" name="adj2"/>
            </a:avLst>
          </a:prstGeom>
          <a:solidFill>
            <a:schemeClr val="accent4"/>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719" name="Google Shape;719;p48"/>
          <p:cNvSpPr/>
          <p:nvPr/>
        </p:nvSpPr>
        <p:spPr>
          <a:xfrm>
            <a:off x="5709830" y="571500"/>
            <a:ext cx="1399800" cy="1804200"/>
          </a:xfrm>
          <a:prstGeom prst="roundRect">
            <a:avLst>
              <a:gd fmla="val 2778" name="adj"/>
            </a:avLst>
          </a:prstGeom>
          <a:noFill/>
          <a:ln cap="flat" cmpd="sng" w="9525">
            <a:solidFill>
              <a:srgbClr val="80868D"/>
            </a:solidFill>
            <a:prstDash val="solid"/>
            <a:round/>
            <a:headEnd len="sm" w="sm" type="none"/>
            <a:tailEnd len="sm" w="sm" type="none"/>
          </a:ln>
        </p:spPr>
        <p:txBody>
          <a:bodyPr anchorCtr="0" anchor="t" bIns="71425" lIns="125725" spcFirstLastPara="1" rIns="71425" wrap="square" tIns="171450">
            <a:noAutofit/>
          </a:bodyPr>
          <a:lstStyle/>
          <a:p>
            <a:pPr indent="0" lvl="0" marL="0" rtl="0" algn="l">
              <a:lnSpc>
                <a:spcPct val="90000"/>
              </a:lnSpc>
              <a:spcBef>
                <a:spcPts val="0"/>
              </a:spcBef>
              <a:spcAft>
                <a:spcPts val="0"/>
              </a:spcAft>
              <a:buNone/>
            </a:pPr>
            <a:r>
              <a:rPr lang="en-US" sz="900">
                <a:solidFill>
                  <a:srgbClr val="202124"/>
                </a:solidFill>
                <a:latin typeface="Google Sans Text Medium"/>
                <a:ea typeface="Google Sans Text Medium"/>
                <a:cs typeface="Google Sans Text Medium"/>
                <a:sym typeface="Google Sans Text Medium"/>
              </a:rPr>
              <a:t>Pliers</a:t>
            </a:r>
            <a:endParaRPr sz="700">
              <a:solidFill>
                <a:srgbClr val="202124"/>
              </a:solidFill>
              <a:latin typeface="Google Sans"/>
              <a:ea typeface="Google Sans"/>
              <a:cs typeface="Google Sans"/>
              <a:sym typeface="Google Sans"/>
            </a:endParaRPr>
          </a:p>
          <a:p>
            <a:pPr indent="0" lvl="0" marL="0" rtl="0" algn="l">
              <a:lnSpc>
                <a:spcPct val="90000"/>
              </a:lnSpc>
              <a:spcBef>
                <a:spcPts val="400"/>
              </a:spcBef>
              <a:spcAft>
                <a:spcPts val="400"/>
              </a:spcAft>
              <a:buNone/>
            </a:pPr>
            <a:r>
              <a:t/>
            </a:r>
            <a:endParaRPr sz="700">
              <a:solidFill>
                <a:srgbClr val="202124"/>
              </a:solidFill>
              <a:latin typeface="Google Sans Text"/>
              <a:ea typeface="Google Sans Text"/>
              <a:cs typeface="Google Sans Text"/>
              <a:sym typeface="Google Sans Text"/>
            </a:endParaRPr>
          </a:p>
        </p:txBody>
      </p:sp>
      <p:sp>
        <p:nvSpPr>
          <p:cNvPr id="720" name="Google Shape;720;p48"/>
          <p:cNvSpPr/>
          <p:nvPr/>
        </p:nvSpPr>
        <p:spPr>
          <a:xfrm rot="10800000">
            <a:off x="4136138" y="571567"/>
            <a:ext cx="1396200" cy="637800"/>
          </a:xfrm>
          <a:prstGeom prst="round2SameRect">
            <a:avLst>
              <a:gd fmla="val 0" name="adj1"/>
              <a:gd fmla="val 5682" name="adj2"/>
            </a:avLst>
          </a:prstGeom>
          <a:solidFill>
            <a:schemeClr val="accent4"/>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721" name="Google Shape;721;p48"/>
          <p:cNvSpPr/>
          <p:nvPr/>
        </p:nvSpPr>
        <p:spPr>
          <a:xfrm>
            <a:off x="4134254" y="571500"/>
            <a:ext cx="1399800" cy="1804200"/>
          </a:xfrm>
          <a:prstGeom prst="roundRect">
            <a:avLst>
              <a:gd fmla="val 2778" name="adj"/>
            </a:avLst>
          </a:prstGeom>
          <a:noFill/>
          <a:ln cap="flat" cmpd="sng" w="9525">
            <a:solidFill>
              <a:srgbClr val="80868D"/>
            </a:solidFill>
            <a:prstDash val="solid"/>
            <a:round/>
            <a:headEnd len="sm" w="sm" type="none"/>
            <a:tailEnd len="sm" w="sm" type="none"/>
          </a:ln>
        </p:spPr>
        <p:txBody>
          <a:bodyPr anchorCtr="0" anchor="t" bIns="71425" lIns="125725" spcFirstLastPara="1" rIns="71425" wrap="square" tIns="171450">
            <a:noAutofit/>
          </a:bodyPr>
          <a:lstStyle/>
          <a:p>
            <a:pPr indent="0" lvl="0" marL="0" rtl="0" algn="l">
              <a:lnSpc>
                <a:spcPct val="90000"/>
              </a:lnSpc>
              <a:spcBef>
                <a:spcPts val="0"/>
              </a:spcBef>
              <a:spcAft>
                <a:spcPts val="0"/>
              </a:spcAft>
              <a:buNone/>
            </a:pPr>
            <a:r>
              <a:rPr lang="en-US" sz="900">
                <a:solidFill>
                  <a:srgbClr val="202124"/>
                </a:solidFill>
                <a:latin typeface="Google Sans Text Medium"/>
                <a:ea typeface="Google Sans Text Medium"/>
                <a:cs typeface="Google Sans Text Medium"/>
                <a:sym typeface="Google Sans Text Medium"/>
              </a:rPr>
              <a:t>Prying Implement</a:t>
            </a:r>
            <a:endParaRPr sz="900">
              <a:solidFill>
                <a:srgbClr val="202124"/>
              </a:solidFill>
              <a:latin typeface="Google Sans Text Medium"/>
              <a:ea typeface="Google Sans Text Medium"/>
              <a:cs typeface="Google Sans Text Medium"/>
              <a:sym typeface="Google Sans Text Medium"/>
            </a:endParaRPr>
          </a:p>
          <a:p>
            <a:pPr indent="0" lvl="0" marL="0" rtl="0" algn="l">
              <a:lnSpc>
                <a:spcPct val="115000"/>
              </a:lnSpc>
              <a:spcBef>
                <a:spcPts val="400"/>
              </a:spcBef>
              <a:spcAft>
                <a:spcPts val="0"/>
              </a:spcAft>
              <a:buNone/>
            </a:pPr>
            <a:r>
              <a:t/>
            </a:r>
            <a:endParaRPr sz="700">
              <a:solidFill>
                <a:srgbClr val="202124"/>
              </a:solidFill>
              <a:latin typeface="Google Sans"/>
              <a:ea typeface="Google Sans"/>
              <a:cs typeface="Google Sans"/>
              <a:sym typeface="Google Sans"/>
            </a:endParaRPr>
          </a:p>
        </p:txBody>
      </p:sp>
      <p:sp>
        <p:nvSpPr>
          <p:cNvPr id="722" name="Google Shape;722;p48"/>
          <p:cNvSpPr/>
          <p:nvPr/>
        </p:nvSpPr>
        <p:spPr>
          <a:xfrm rot="10800000">
            <a:off x="2558688" y="571567"/>
            <a:ext cx="1396200" cy="637800"/>
          </a:xfrm>
          <a:prstGeom prst="round2SameRect">
            <a:avLst>
              <a:gd fmla="val 0" name="adj1"/>
              <a:gd fmla="val 5682" name="adj2"/>
            </a:avLst>
          </a:prstGeom>
          <a:solidFill>
            <a:schemeClr val="accent4"/>
          </a:solidFill>
          <a:ln>
            <a:noFill/>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723" name="Google Shape;723;p48"/>
          <p:cNvSpPr/>
          <p:nvPr/>
        </p:nvSpPr>
        <p:spPr>
          <a:xfrm>
            <a:off x="2558672" y="571500"/>
            <a:ext cx="1399800" cy="1804200"/>
          </a:xfrm>
          <a:prstGeom prst="roundRect">
            <a:avLst>
              <a:gd fmla="val 2778" name="adj"/>
            </a:avLst>
          </a:prstGeom>
          <a:noFill/>
          <a:ln cap="flat" cmpd="sng" w="9525">
            <a:solidFill>
              <a:srgbClr val="80868D"/>
            </a:solidFill>
            <a:prstDash val="solid"/>
            <a:round/>
            <a:headEnd len="sm" w="sm" type="none"/>
            <a:tailEnd len="sm" w="sm" type="none"/>
          </a:ln>
        </p:spPr>
        <p:txBody>
          <a:bodyPr anchorCtr="0" anchor="t" bIns="71425" lIns="125725" spcFirstLastPara="1" rIns="71425" wrap="square" tIns="171450">
            <a:noAutofit/>
          </a:bodyPr>
          <a:lstStyle/>
          <a:p>
            <a:pPr indent="0" lvl="0" marL="0" rtl="0" algn="l">
              <a:lnSpc>
                <a:spcPct val="90000"/>
              </a:lnSpc>
              <a:spcBef>
                <a:spcPts val="0"/>
              </a:spcBef>
              <a:spcAft>
                <a:spcPts val="400"/>
              </a:spcAft>
              <a:buNone/>
            </a:pPr>
            <a:r>
              <a:rPr lang="en-US" sz="900">
                <a:solidFill>
                  <a:srgbClr val="202124"/>
                </a:solidFill>
                <a:latin typeface="Google Sans Text Medium"/>
                <a:ea typeface="Google Sans Text Medium"/>
                <a:cs typeface="Google Sans Text Medium"/>
                <a:sym typeface="Google Sans Text Medium"/>
              </a:rPr>
              <a:t>Flat Head Screwdriver</a:t>
            </a:r>
            <a:endParaRPr sz="700">
              <a:solidFill>
                <a:srgbClr val="202124"/>
              </a:solidFill>
              <a:latin typeface="Google Sans"/>
              <a:ea typeface="Google Sans"/>
              <a:cs typeface="Google Sans"/>
              <a:sym typeface="Google Sans"/>
            </a:endParaRPr>
          </a:p>
        </p:txBody>
      </p:sp>
      <p:sp>
        <p:nvSpPr>
          <p:cNvPr id="724" name="Google Shape;724;p48"/>
          <p:cNvSpPr txBox="1"/>
          <p:nvPr/>
        </p:nvSpPr>
        <p:spPr>
          <a:xfrm>
            <a:off x="457200" y="571500"/>
            <a:ext cx="2150100" cy="1182300"/>
          </a:xfrm>
          <a:prstGeom prst="rect">
            <a:avLst/>
          </a:prstGeom>
          <a:noFill/>
          <a:ln>
            <a:noFill/>
          </a:ln>
        </p:spPr>
        <p:txBody>
          <a:bodyPr anchorCtr="0" anchor="t" bIns="0" lIns="0" spcFirstLastPara="1" rIns="0" wrap="square" tIns="12375">
            <a:spAutoFit/>
          </a:bodyPr>
          <a:lstStyle/>
          <a:p>
            <a:pPr indent="0" lvl="0" marL="25400" marR="355600" rtl="0" algn="l">
              <a:lnSpc>
                <a:spcPct val="100000"/>
              </a:lnSpc>
              <a:spcBef>
                <a:spcPts val="0"/>
              </a:spcBef>
              <a:spcAft>
                <a:spcPts val="0"/>
              </a:spcAft>
              <a:buClr>
                <a:srgbClr val="000000"/>
              </a:buClr>
              <a:buSzPts val="1200"/>
              <a:buFont typeface="Arial"/>
              <a:buNone/>
            </a:pPr>
            <a:r>
              <a:rPr lang="en-US" sz="1900">
                <a:solidFill>
                  <a:schemeClr val="dk1"/>
                </a:solidFill>
                <a:latin typeface="Google Sans SemiBold"/>
                <a:ea typeface="Google Sans SemiBold"/>
                <a:cs typeface="Google Sans SemiBold"/>
                <a:sym typeface="Google Sans SemiBold"/>
              </a:rPr>
              <a:t>What Tools Are Recommended to Disassemble This Device? </a:t>
            </a:r>
            <a:endParaRPr baseline="30000" i="0" sz="1900" u="none" cap="none" strike="noStrike">
              <a:solidFill>
                <a:schemeClr val="dk1"/>
              </a:solidFill>
              <a:latin typeface="Google Sans SemiBold"/>
              <a:ea typeface="Google Sans SemiBold"/>
              <a:cs typeface="Google Sans SemiBold"/>
              <a:sym typeface="Google Sans SemiBold"/>
            </a:endParaRPr>
          </a:p>
        </p:txBody>
      </p:sp>
      <p:sp>
        <p:nvSpPr>
          <p:cNvPr id="725" name="Google Shape;725;p48"/>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726" name="Google Shape;726;p48"/>
          <p:cNvSpPr/>
          <p:nvPr/>
        </p:nvSpPr>
        <p:spPr>
          <a:xfrm>
            <a:off x="3786152" y="2533314"/>
            <a:ext cx="103200" cy="103200"/>
          </a:xfrm>
          <a:prstGeom prst="ellipse">
            <a:avLst/>
          </a:prstGeom>
          <a:solidFill>
            <a:srgbClr val="F7F6F5"/>
          </a:solidFill>
          <a:ln>
            <a:noFill/>
          </a:ln>
        </p:spPr>
        <p:txBody>
          <a:bodyPr anchorCtr="0" anchor="ctr" bIns="71425" lIns="71425" spcFirstLastPara="1" rIns="71425" wrap="square" tIns="71425">
            <a:noAutofit/>
          </a:bodyPr>
          <a:lstStyle/>
          <a:p>
            <a:pPr indent="0" lvl="0" marL="0" rtl="0" algn="l">
              <a:spcBef>
                <a:spcPts val="0"/>
              </a:spcBef>
              <a:spcAft>
                <a:spcPts val="0"/>
              </a:spcAft>
              <a:buNone/>
            </a:pPr>
            <a:r>
              <a:t/>
            </a:r>
            <a:endParaRPr/>
          </a:p>
        </p:txBody>
      </p:sp>
      <p:sp>
        <p:nvSpPr>
          <p:cNvPr id="727" name="Google Shape;727;p48"/>
          <p:cNvSpPr/>
          <p:nvPr/>
        </p:nvSpPr>
        <p:spPr>
          <a:xfrm>
            <a:off x="7864654" y="1459530"/>
            <a:ext cx="246747" cy="617925"/>
          </a:xfrm>
          <a:custGeom>
            <a:rect b="b" l="l" r="r" t="t"/>
            <a:pathLst>
              <a:path extrusionOk="0" h="2746332" w="1121577">
                <a:moveTo>
                  <a:pt x="957726" y="1082472"/>
                </a:moveTo>
                <a:lnTo>
                  <a:pt x="957726" y="642421"/>
                </a:lnTo>
                <a:cubicBezTo>
                  <a:pt x="957726" y="616223"/>
                  <a:pt x="936511" y="594961"/>
                  <a:pt x="910370" y="594961"/>
                </a:cubicBezTo>
                <a:lnTo>
                  <a:pt x="773512" y="594961"/>
                </a:lnTo>
                <a:lnTo>
                  <a:pt x="648492" y="37114"/>
                </a:lnTo>
                <a:cubicBezTo>
                  <a:pt x="643662" y="15472"/>
                  <a:pt x="624435" y="0"/>
                  <a:pt x="602273" y="0"/>
                </a:cubicBezTo>
                <a:lnTo>
                  <a:pt x="483788" y="0"/>
                </a:lnTo>
                <a:cubicBezTo>
                  <a:pt x="460679" y="0"/>
                  <a:pt x="440884" y="16706"/>
                  <a:pt x="437095" y="39582"/>
                </a:cubicBezTo>
                <a:lnTo>
                  <a:pt x="343994" y="594961"/>
                </a:lnTo>
                <a:lnTo>
                  <a:pt x="211207" y="594961"/>
                </a:lnTo>
                <a:cubicBezTo>
                  <a:pt x="185067" y="594961"/>
                  <a:pt x="163852" y="616223"/>
                  <a:pt x="163852" y="642421"/>
                </a:cubicBezTo>
                <a:lnTo>
                  <a:pt x="163852" y="1082472"/>
                </a:lnTo>
                <a:cubicBezTo>
                  <a:pt x="65446" y="1145405"/>
                  <a:pt x="0" y="1255797"/>
                  <a:pt x="0" y="1381187"/>
                </a:cubicBezTo>
                <a:lnTo>
                  <a:pt x="0" y="2392374"/>
                </a:lnTo>
                <a:cubicBezTo>
                  <a:pt x="0" y="2587531"/>
                  <a:pt x="158453" y="2746332"/>
                  <a:pt x="353181" y="2746332"/>
                </a:cubicBezTo>
                <a:lnTo>
                  <a:pt x="768397" y="2746332"/>
                </a:lnTo>
                <a:cubicBezTo>
                  <a:pt x="963125" y="2746332"/>
                  <a:pt x="1121578" y="2587531"/>
                  <a:pt x="1121578" y="2392374"/>
                </a:cubicBezTo>
                <a:lnTo>
                  <a:pt x="1121578" y="1381187"/>
                </a:lnTo>
                <a:cubicBezTo>
                  <a:pt x="1121578" y="1255797"/>
                  <a:pt x="1056132" y="1145310"/>
                  <a:pt x="957632" y="1082472"/>
                </a:cubicBezTo>
                <a:close/>
                <a:moveTo>
                  <a:pt x="523851" y="94920"/>
                </a:moveTo>
                <a:lnTo>
                  <a:pt x="564388" y="94920"/>
                </a:lnTo>
                <a:lnTo>
                  <a:pt x="676432" y="594961"/>
                </a:lnTo>
                <a:lnTo>
                  <a:pt x="440126" y="594961"/>
                </a:lnTo>
                <a:lnTo>
                  <a:pt x="523946" y="94920"/>
                </a:lnTo>
                <a:close/>
                <a:moveTo>
                  <a:pt x="258658" y="689882"/>
                </a:moveTo>
                <a:lnTo>
                  <a:pt x="863015" y="689882"/>
                </a:lnTo>
                <a:lnTo>
                  <a:pt x="863015" y="1040138"/>
                </a:lnTo>
                <a:cubicBezTo>
                  <a:pt x="832896" y="1031785"/>
                  <a:pt x="801168" y="1027229"/>
                  <a:pt x="768492" y="1027229"/>
                </a:cubicBezTo>
                <a:lnTo>
                  <a:pt x="353275" y="1027229"/>
                </a:lnTo>
                <a:cubicBezTo>
                  <a:pt x="320505" y="1027229"/>
                  <a:pt x="288871" y="1031690"/>
                  <a:pt x="258753" y="1040138"/>
                </a:cubicBezTo>
                <a:lnTo>
                  <a:pt x="258753" y="689882"/>
                </a:lnTo>
                <a:close/>
                <a:moveTo>
                  <a:pt x="1026866" y="2392374"/>
                </a:moveTo>
                <a:cubicBezTo>
                  <a:pt x="1026866" y="2535229"/>
                  <a:pt x="910939" y="2651412"/>
                  <a:pt x="768397" y="2651412"/>
                </a:cubicBezTo>
                <a:lnTo>
                  <a:pt x="353181" y="2651412"/>
                </a:lnTo>
                <a:cubicBezTo>
                  <a:pt x="210639" y="2651412"/>
                  <a:pt x="94712" y="2535229"/>
                  <a:pt x="94712" y="2392374"/>
                </a:cubicBezTo>
                <a:lnTo>
                  <a:pt x="94712" y="1381187"/>
                </a:lnTo>
                <a:cubicBezTo>
                  <a:pt x="94712" y="1238332"/>
                  <a:pt x="210639" y="1122149"/>
                  <a:pt x="353181" y="1122149"/>
                </a:cubicBezTo>
                <a:lnTo>
                  <a:pt x="768397" y="1122149"/>
                </a:lnTo>
                <a:cubicBezTo>
                  <a:pt x="910939" y="1122149"/>
                  <a:pt x="1026866" y="1238332"/>
                  <a:pt x="1026866" y="1381187"/>
                </a:cubicBezTo>
                <a:lnTo>
                  <a:pt x="1026866" y="2392374"/>
                </a:ln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728" name="Google Shape;728;p48"/>
          <p:cNvSpPr/>
          <p:nvPr/>
        </p:nvSpPr>
        <p:spPr>
          <a:xfrm>
            <a:off x="2989967" y="1506977"/>
            <a:ext cx="523188" cy="523016"/>
          </a:xfrm>
          <a:custGeom>
            <a:rect b="b" l="l" r="r" t="t"/>
            <a:pathLst>
              <a:path extrusionOk="0" h="2461254" w="2462063">
                <a:moveTo>
                  <a:pt x="2447771" y="145378"/>
                </a:moveTo>
                <a:lnTo>
                  <a:pt x="2316305" y="13912"/>
                </a:lnTo>
                <a:cubicBezTo>
                  <a:pt x="2300894" y="-1499"/>
                  <a:pt x="2276922" y="-4447"/>
                  <a:pt x="2258182" y="6778"/>
                </a:cubicBezTo>
                <a:lnTo>
                  <a:pt x="1819835" y="269805"/>
                </a:lnTo>
                <a:cubicBezTo>
                  <a:pt x="1805471" y="278366"/>
                  <a:pt x="1796719" y="293872"/>
                  <a:pt x="1796719" y="310615"/>
                </a:cubicBezTo>
                <a:lnTo>
                  <a:pt x="1796719" y="466243"/>
                </a:lnTo>
                <a:lnTo>
                  <a:pt x="1164788" y="1098079"/>
                </a:lnTo>
                <a:lnTo>
                  <a:pt x="1045022" y="978314"/>
                </a:lnTo>
                <a:cubicBezTo>
                  <a:pt x="1036080" y="969372"/>
                  <a:pt x="1023999" y="964425"/>
                  <a:pt x="1011347" y="964425"/>
                </a:cubicBezTo>
                <a:cubicBezTo>
                  <a:pt x="998695" y="964425"/>
                  <a:pt x="986614" y="969467"/>
                  <a:pt x="977672" y="978314"/>
                </a:cubicBezTo>
                <a:lnTo>
                  <a:pt x="803018" y="1152968"/>
                </a:lnTo>
                <a:cubicBezTo>
                  <a:pt x="799594" y="1156297"/>
                  <a:pt x="796740" y="1160007"/>
                  <a:pt x="794361" y="1164098"/>
                </a:cubicBezTo>
                <a:cubicBezTo>
                  <a:pt x="794361" y="1164098"/>
                  <a:pt x="794361" y="1164098"/>
                  <a:pt x="794361" y="1164098"/>
                </a:cubicBezTo>
                <a:cubicBezTo>
                  <a:pt x="794361" y="1164098"/>
                  <a:pt x="794361" y="1164098"/>
                  <a:pt x="794361" y="1164098"/>
                </a:cubicBezTo>
                <a:cubicBezTo>
                  <a:pt x="794361" y="1164098"/>
                  <a:pt x="794361" y="1164098"/>
                  <a:pt x="794361" y="1164098"/>
                </a:cubicBezTo>
                <a:cubicBezTo>
                  <a:pt x="794361" y="1164098"/>
                  <a:pt x="794361" y="1164098"/>
                  <a:pt x="794361" y="1164098"/>
                </a:cubicBezTo>
                <a:cubicBezTo>
                  <a:pt x="794361" y="1164098"/>
                  <a:pt x="794361" y="1164098"/>
                  <a:pt x="794361" y="1164098"/>
                </a:cubicBezTo>
                <a:cubicBezTo>
                  <a:pt x="794361" y="1164098"/>
                  <a:pt x="794361" y="1164098"/>
                  <a:pt x="794361" y="1164098"/>
                </a:cubicBezTo>
                <a:cubicBezTo>
                  <a:pt x="794361" y="1164098"/>
                  <a:pt x="794361" y="1164098"/>
                  <a:pt x="794361" y="1164098"/>
                </a:cubicBezTo>
                <a:cubicBezTo>
                  <a:pt x="794361" y="1164098"/>
                  <a:pt x="794361" y="1164098"/>
                  <a:pt x="794361" y="1164098"/>
                </a:cubicBezTo>
                <a:cubicBezTo>
                  <a:pt x="794361" y="1164098"/>
                  <a:pt x="794361" y="1164098"/>
                  <a:pt x="794361" y="1164098"/>
                </a:cubicBezTo>
                <a:cubicBezTo>
                  <a:pt x="794361" y="1164098"/>
                  <a:pt x="794361" y="1164098"/>
                  <a:pt x="794361" y="1164098"/>
                </a:cubicBezTo>
                <a:lnTo>
                  <a:pt x="794361" y="1164098"/>
                </a:lnTo>
                <a:cubicBezTo>
                  <a:pt x="794361" y="1164098"/>
                  <a:pt x="794361" y="1164098"/>
                  <a:pt x="794361" y="1164098"/>
                </a:cubicBezTo>
                <a:lnTo>
                  <a:pt x="794361" y="1164098"/>
                </a:lnTo>
                <a:cubicBezTo>
                  <a:pt x="794361" y="1164098"/>
                  <a:pt x="794361" y="1164098"/>
                  <a:pt x="794361" y="1164098"/>
                </a:cubicBezTo>
                <a:cubicBezTo>
                  <a:pt x="794361" y="1164098"/>
                  <a:pt x="794361" y="1164098"/>
                  <a:pt x="794361" y="1164098"/>
                </a:cubicBezTo>
                <a:cubicBezTo>
                  <a:pt x="794361" y="1164098"/>
                  <a:pt x="794361" y="1164098"/>
                  <a:pt x="794361" y="1164098"/>
                </a:cubicBezTo>
                <a:cubicBezTo>
                  <a:pt x="794361" y="1164098"/>
                  <a:pt x="794361" y="1164098"/>
                  <a:pt x="794361" y="1164098"/>
                </a:cubicBezTo>
                <a:cubicBezTo>
                  <a:pt x="794361" y="1164098"/>
                  <a:pt x="794361" y="1164098"/>
                  <a:pt x="794361" y="1164098"/>
                </a:cubicBezTo>
                <a:cubicBezTo>
                  <a:pt x="794361" y="1164098"/>
                  <a:pt x="794361" y="1164098"/>
                  <a:pt x="794361" y="1164098"/>
                </a:cubicBezTo>
                <a:cubicBezTo>
                  <a:pt x="794361" y="1164098"/>
                  <a:pt x="794361" y="1164098"/>
                  <a:pt x="794361" y="1164098"/>
                </a:cubicBezTo>
                <a:cubicBezTo>
                  <a:pt x="794361" y="1164098"/>
                  <a:pt x="794361" y="1164098"/>
                  <a:pt x="794361" y="1164098"/>
                </a:cubicBezTo>
                <a:cubicBezTo>
                  <a:pt x="794361" y="1164098"/>
                  <a:pt x="794361" y="1164098"/>
                  <a:pt x="794361" y="1164098"/>
                </a:cubicBezTo>
                <a:cubicBezTo>
                  <a:pt x="794361" y="1164098"/>
                  <a:pt x="794361" y="1164098"/>
                  <a:pt x="794361" y="1164098"/>
                </a:cubicBezTo>
                <a:lnTo>
                  <a:pt x="794361" y="1164098"/>
                </a:lnTo>
                <a:cubicBezTo>
                  <a:pt x="788844" y="1174562"/>
                  <a:pt x="787227" y="1187119"/>
                  <a:pt x="790747" y="1199295"/>
                </a:cubicBezTo>
                <a:cubicBezTo>
                  <a:pt x="790747" y="1199580"/>
                  <a:pt x="790842" y="1199770"/>
                  <a:pt x="790937" y="1200056"/>
                </a:cubicBezTo>
                <a:cubicBezTo>
                  <a:pt x="804825" y="1246193"/>
                  <a:pt x="792649" y="1296325"/>
                  <a:pt x="759164" y="1330951"/>
                </a:cubicBezTo>
                <a:cubicBezTo>
                  <a:pt x="728724" y="1362438"/>
                  <a:pt x="679543" y="1373093"/>
                  <a:pt x="627508" y="1359489"/>
                </a:cubicBezTo>
                <a:cubicBezTo>
                  <a:pt x="627318" y="1359489"/>
                  <a:pt x="627032" y="1359394"/>
                  <a:pt x="626747" y="1359299"/>
                </a:cubicBezTo>
                <a:cubicBezTo>
                  <a:pt x="626747" y="1359299"/>
                  <a:pt x="626747" y="1359299"/>
                  <a:pt x="626747" y="1359299"/>
                </a:cubicBezTo>
                <a:cubicBezTo>
                  <a:pt x="615046" y="1356445"/>
                  <a:pt x="603251" y="1358158"/>
                  <a:pt x="593357" y="1363295"/>
                </a:cubicBezTo>
                <a:cubicBezTo>
                  <a:pt x="593357" y="1363295"/>
                  <a:pt x="593357" y="1363295"/>
                  <a:pt x="593357" y="1363295"/>
                </a:cubicBezTo>
                <a:cubicBezTo>
                  <a:pt x="591835" y="1364055"/>
                  <a:pt x="590408" y="1364912"/>
                  <a:pt x="588886" y="1365958"/>
                </a:cubicBezTo>
                <a:lnTo>
                  <a:pt x="588886" y="1365958"/>
                </a:lnTo>
                <a:cubicBezTo>
                  <a:pt x="586032" y="1367956"/>
                  <a:pt x="583369" y="1370239"/>
                  <a:pt x="580896" y="1372712"/>
                </a:cubicBezTo>
                <a:lnTo>
                  <a:pt x="99741" y="1860811"/>
                </a:lnTo>
                <a:cubicBezTo>
                  <a:pt x="-33247" y="1995606"/>
                  <a:pt x="-33247" y="2214875"/>
                  <a:pt x="99741" y="2349671"/>
                </a:cubicBezTo>
                <a:cubicBezTo>
                  <a:pt x="170801" y="2421587"/>
                  <a:pt x="265168" y="2461255"/>
                  <a:pt x="365622" y="2461255"/>
                </a:cubicBezTo>
                <a:cubicBezTo>
                  <a:pt x="466077" y="2461255"/>
                  <a:pt x="560538" y="2421587"/>
                  <a:pt x="631598" y="2349671"/>
                </a:cubicBezTo>
                <a:lnTo>
                  <a:pt x="1089447" y="1885068"/>
                </a:lnTo>
                <a:cubicBezTo>
                  <a:pt x="1101623" y="1872702"/>
                  <a:pt x="1106094" y="1854628"/>
                  <a:pt x="1101147" y="1837980"/>
                </a:cubicBezTo>
                <a:cubicBezTo>
                  <a:pt x="1087259" y="1791843"/>
                  <a:pt x="1099435" y="1741711"/>
                  <a:pt x="1132920" y="1706990"/>
                </a:cubicBezTo>
                <a:cubicBezTo>
                  <a:pt x="1166405" y="1672363"/>
                  <a:pt x="1216061" y="1658380"/>
                  <a:pt x="1262674" y="1670651"/>
                </a:cubicBezTo>
                <a:cubicBezTo>
                  <a:pt x="1279036" y="1675027"/>
                  <a:pt x="1296444" y="1670271"/>
                  <a:pt x="1308430" y="1658285"/>
                </a:cubicBezTo>
                <a:lnTo>
                  <a:pt x="1483750" y="1482965"/>
                </a:lnTo>
                <a:cubicBezTo>
                  <a:pt x="1502300" y="1464415"/>
                  <a:pt x="1502300" y="1434260"/>
                  <a:pt x="1483750" y="1415710"/>
                </a:cubicBezTo>
                <a:lnTo>
                  <a:pt x="1363985" y="1295944"/>
                </a:lnTo>
                <a:lnTo>
                  <a:pt x="1995916" y="664108"/>
                </a:lnTo>
                <a:lnTo>
                  <a:pt x="2151544" y="664108"/>
                </a:lnTo>
                <a:cubicBezTo>
                  <a:pt x="2168287" y="664108"/>
                  <a:pt x="2183697" y="655356"/>
                  <a:pt x="2192354" y="640992"/>
                </a:cubicBezTo>
                <a:lnTo>
                  <a:pt x="2455286" y="202645"/>
                </a:lnTo>
                <a:cubicBezTo>
                  <a:pt x="2466511" y="183905"/>
                  <a:pt x="2463562" y="159933"/>
                  <a:pt x="2448152" y="144522"/>
                </a:cubicBezTo>
                <a:close/>
                <a:moveTo>
                  <a:pt x="1382534" y="1450241"/>
                </a:moveTo>
                <a:lnTo>
                  <a:pt x="1258678" y="1574097"/>
                </a:lnTo>
                <a:cubicBezTo>
                  <a:pt x="1187333" y="1564584"/>
                  <a:pt x="1114846" y="1589317"/>
                  <a:pt x="1064143" y="1641828"/>
                </a:cubicBezTo>
                <a:cubicBezTo>
                  <a:pt x="1013630" y="1694148"/>
                  <a:pt x="991465" y="1767110"/>
                  <a:pt x="1003071" y="1837790"/>
                </a:cubicBezTo>
                <a:lnTo>
                  <a:pt x="563487" y="2283843"/>
                </a:lnTo>
                <a:cubicBezTo>
                  <a:pt x="510501" y="2337494"/>
                  <a:pt x="440107" y="2367079"/>
                  <a:pt x="365242" y="2367079"/>
                </a:cubicBezTo>
                <a:cubicBezTo>
                  <a:pt x="290376" y="2367079"/>
                  <a:pt x="220077" y="2337494"/>
                  <a:pt x="166996" y="2283843"/>
                </a:cubicBezTo>
                <a:cubicBezTo>
                  <a:pt x="70347" y="2185956"/>
                  <a:pt x="70347" y="2026618"/>
                  <a:pt x="166996" y="1928637"/>
                </a:cubicBezTo>
                <a:lnTo>
                  <a:pt x="614666" y="1474403"/>
                </a:lnTo>
                <a:lnTo>
                  <a:pt x="747464" y="1610436"/>
                </a:lnTo>
                <a:cubicBezTo>
                  <a:pt x="765823" y="1629176"/>
                  <a:pt x="795884" y="1629651"/>
                  <a:pt x="814719" y="1611292"/>
                </a:cubicBezTo>
                <a:cubicBezTo>
                  <a:pt x="833554" y="1592932"/>
                  <a:pt x="833935" y="1562872"/>
                  <a:pt x="815575" y="1544037"/>
                </a:cubicBezTo>
                <a:lnTo>
                  <a:pt x="728248" y="1454522"/>
                </a:lnTo>
                <a:cubicBezTo>
                  <a:pt x="766109" y="1445009"/>
                  <a:pt x="800164" y="1425984"/>
                  <a:pt x="827085" y="1398016"/>
                </a:cubicBezTo>
                <a:cubicBezTo>
                  <a:pt x="853816" y="1370334"/>
                  <a:pt x="872556" y="1336944"/>
                  <a:pt x="882640" y="1301176"/>
                </a:cubicBezTo>
                <a:lnTo>
                  <a:pt x="966542" y="1384984"/>
                </a:lnTo>
                <a:cubicBezTo>
                  <a:pt x="985092" y="1403533"/>
                  <a:pt x="1015247" y="1403533"/>
                  <a:pt x="1033797" y="1384984"/>
                </a:cubicBezTo>
                <a:cubicBezTo>
                  <a:pt x="1052347" y="1366434"/>
                  <a:pt x="1052347" y="1336278"/>
                  <a:pt x="1033797" y="1317728"/>
                </a:cubicBezTo>
                <a:lnTo>
                  <a:pt x="903282" y="1187214"/>
                </a:lnTo>
                <a:lnTo>
                  <a:pt x="1011347" y="1079149"/>
                </a:lnTo>
                <a:lnTo>
                  <a:pt x="1382439" y="1450241"/>
                </a:lnTo>
                <a:close/>
                <a:moveTo>
                  <a:pt x="2124338" y="569742"/>
                </a:moveTo>
                <a:lnTo>
                  <a:pt x="1975939" y="569742"/>
                </a:lnTo>
                <a:cubicBezTo>
                  <a:pt x="1963287" y="569742"/>
                  <a:pt x="1951206" y="574783"/>
                  <a:pt x="1942264" y="583630"/>
                </a:cubicBezTo>
                <a:lnTo>
                  <a:pt x="1296444" y="1229450"/>
                </a:lnTo>
                <a:lnTo>
                  <a:pt x="1232233" y="1165239"/>
                </a:lnTo>
                <a:lnTo>
                  <a:pt x="1878053" y="519419"/>
                </a:lnTo>
                <a:cubicBezTo>
                  <a:pt x="1886995" y="510477"/>
                  <a:pt x="1891942" y="498396"/>
                  <a:pt x="1891942" y="485744"/>
                </a:cubicBezTo>
                <a:lnTo>
                  <a:pt x="1891942" y="337345"/>
                </a:lnTo>
                <a:lnTo>
                  <a:pt x="2275305" y="107327"/>
                </a:lnTo>
                <a:lnTo>
                  <a:pt x="2354261" y="186283"/>
                </a:lnTo>
                <a:lnTo>
                  <a:pt x="2124243" y="569646"/>
                </a:ln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729" name="Google Shape;729;p48"/>
          <p:cNvSpPr/>
          <p:nvPr/>
        </p:nvSpPr>
        <p:spPr>
          <a:xfrm>
            <a:off x="7766527" y="3532921"/>
            <a:ext cx="437576" cy="385175"/>
          </a:xfrm>
          <a:custGeom>
            <a:rect b="b" l="l" r="r" t="t"/>
            <a:pathLst>
              <a:path extrusionOk="0" h="2299554" w="2612394">
                <a:moveTo>
                  <a:pt x="2275048" y="1022637"/>
                </a:moveTo>
                <a:cubicBezTo>
                  <a:pt x="2469122" y="962889"/>
                  <a:pt x="2612395" y="760281"/>
                  <a:pt x="2612395" y="520247"/>
                </a:cubicBezTo>
                <a:cubicBezTo>
                  <a:pt x="2612395" y="233385"/>
                  <a:pt x="2407856" y="0"/>
                  <a:pt x="2156510" y="0"/>
                </a:cubicBezTo>
                <a:lnTo>
                  <a:pt x="1500082" y="0"/>
                </a:lnTo>
                <a:cubicBezTo>
                  <a:pt x="1498559" y="0"/>
                  <a:pt x="1497037" y="0"/>
                  <a:pt x="1495515" y="190"/>
                </a:cubicBezTo>
                <a:lnTo>
                  <a:pt x="667274" y="79220"/>
                </a:lnTo>
                <a:cubicBezTo>
                  <a:pt x="642824" y="81594"/>
                  <a:pt x="624273" y="102017"/>
                  <a:pt x="624273" y="126523"/>
                </a:cubicBezTo>
                <a:lnTo>
                  <a:pt x="624273" y="179052"/>
                </a:lnTo>
                <a:lnTo>
                  <a:pt x="43191" y="233005"/>
                </a:lnTo>
                <a:cubicBezTo>
                  <a:pt x="18742" y="235284"/>
                  <a:pt x="0" y="255802"/>
                  <a:pt x="0" y="280308"/>
                </a:cubicBezTo>
                <a:lnTo>
                  <a:pt x="0" y="741378"/>
                </a:lnTo>
                <a:cubicBezTo>
                  <a:pt x="0" y="765885"/>
                  <a:pt x="18742" y="786402"/>
                  <a:pt x="43191" y="788682"/>
                </a:cubicBezTo>
                <a:lnTo>
                  <a:pt x="624178" y="842730"/>
                </a:lnTo>
                <a:lnTo>
                  <a:pt x="624178" y="914066"/>
                </a:lnTo>
                <a:cubicBezTo>
                  <a:pt x="624178" y="938573"/>
                  <a:pt x="642824" y="958995"/>
                  <a:pt x="667274" y="961370"/>
                </a:cubicBezTo>
                <a:lnTo>
                  <a:pt x="1499416" y="1040399"/>
                </a:lnTo>
                <a:cubicBezTo>
                  <a:pt x="1500938" y="1040494"/>
                  <a:pt x="1502460" y="1040589"/>
                  <a:pt x="1503887" y="1040589"/>
                </a:cubicBezTo>
                <a:lnTo>
                  <a:pt x="1676461" y="1040589"/>
                </a:lnTo>
                <a:cubicBezTo>
                  <a:pt x="1675510" y="1046289"/>
                  <a:pt x="1675605" y="1052178"/>
                  <a:pt x="1676842" y="1058162"/>
                </a:cubicBezTo>
                <a:lnTo>
                  <a:pt x="1918864" y="2203523"/>
                </a:lnTo>
                <a:cubicBezTo>
                  <a:pt x="1930661" y="2259185"/>
                  <a:pt x="1980511" y="2299555"/>
                  <a:pt x="2037497" y="2299555"/>
                </a:cubicBezTo>
                <a:lnTo>
                  <a:pt x="2395488" y="2299555"/>
                </a:lnTo>
                <a:cubicBezTo>
                  <a:pt x="2432210" y="2299555"/>
                  <a:pt x="2466458" y="2283217"/>
                  <a:pt x="2489671" y="2254721"/>
                </a:cubicBezTo>
                <a:cubicBezTo>
                  <a:pt x="2512789" y="2226225"/>
                  <a:pt x="2521732" y="2189369"/>
                  <a:pt x="2514121" y="2153559"/>
                </a:cubicBezTo>
                <a:lnTo>
                  <a:pt x="2275143" y="1022732"/>
                </a:lnTo>
                <a:close/>
                <a:moveTo>
                  <a:pt x="624178" y="747268"/>
                </a:moveTo>
                <a:lnTo>
                  <a:pt x="95135" y="698064"/>
                </a:lnTo>
                <a:lnTo>
                  <a:pt x="95135" y="323528"/>
                </a:lnTo>
                <a:lnTo>
                  <a:pt x="624178" y="274324"/>
                </a:lnTo>
                <a:lnTo>
                  <a:pt x="624178" y="747173"/>
                </a:lnTo>
                <a:close/>
                <a:moveTo>
                  <a:pt x="1448614" y="939997"/>
                </a:moveTo>
                <a:lnTo>
                  <a:pt x="719312" y="870751"/>
                </a:lnTo>
                <a:lnTo>
                  <a:pt x="719312" y="169648"/>
                </a:lnTo>
                <a:lnTo>
                  <a:pt x="1451087" y="99832"/>
                </a:lnTo>
                <a:lnTo>
                  <a:pt x="1448614" y="940092"/>
                </a:lnTo>
                <a:close/>
                <a:moveTo>
                  <a:pt x="1543748" y="945507"/>
                </a:moveTo>
                <a:lnTo>
                  <a:pt x="1546222" y="94893"/>
                </a:lnTo>
                <a:lnTo>
                  <a:pt x="2156510" y="94893"/>
                </a:lnTo>
                <a:cubicBezTo>
                  <a:pt x="2355436" y="94893"/>
                  <a:pt x="2517260" y="285628"/>
                  <a:pt x="2517260" y="520152"/>
                </a:cubicBezTo>
                <a:cubicBezTo>
                  <a:pt x="2517260" y="754677"/>
                  <a:pt x="2355436" y="945412"/>
                  <a:pt x="2156510" y="945412"/>
                </a:cubicBezTo>
                <a:lnTo>
                  <a:pt x="1543748" y="945412"/>
                </a:lnTo>
                <a:close/>
                <a:moveTo>
                  <a:pt x="2415656" y="2194784"/>
                </a:moveTo>
                <a:cubicBezTo>
                  <a:pt x="2412707" y="2198393"/>
                  <a:pt x="2406238" y="2204377"/>
                  <a:pt x="2395393" y="2204377"/>
                </a:cubicBezTo>
                <a:lnTo>
                  <a:pt x="2037402" y="2204377"/>
                </a:lnTo>
                <a:cubicBezTo>
                  <a:pt x="2025129" y="2204377"/>
                  <a:pt x="2014379" y="2195734"/>
                  <a:pt x="2011905" y="2183765"/>
                </a:cubicBezTo>
                <a:lnTo>
                  <a:pt x="1770264" y="1040399"/>
                </a:lnTo>
                <a:lnTo>
                  <a:pt x="2156415" y="1040399"/>
                </a:lnTo>
                <a:cubicBezTo>
                  <a:pt x="2164787" y="1040399"/>
                  <a:pt x="2173063" y="1040114"/>
                  <a:pt x="2181340" y="1039639"/>
                </a:cubicBezTo>
                <a:lnTo>
                  <a:pt x="2420794" y="2173032"/>
                </a:lnTo>
                <a:cubicBezTo>
                  <a:pt x="2423077" y="2183575"/>
                  <a:pt x="2418415" y="2191174"/>
                  <a:pt x="2415561" y="2194784"/>
                </a:cubicBez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730" name="Google Shape;730;p48"/>
          <p:cNvSpPr/>
          <p:nvPr/>
        </p:nvSpPr>
        <p:spPr>
          <a:xfrm>
            <a:off x="4591089" y="3519431"/>
            <a:ext cx="486132" cy="412173"/>
          </a:xfrm>
          <a:custGeom>
            <a:rect b="b" l="l" r="r" t="t"/>
            <a:pathLst>
              <a:path extrusionOk="0" h="2169333" w="2492985">
                <a:moveTo>
                  <a:pt x="2458968" y="556681"/>
                </a:moveTo>
                <a:lnTo>
                  <a:pt x="2104209" y="72268"/>
                </a:lnTo>
                <a:cubicBezTo>
                  <a:pt x="2046635" y="-6254"/>
                  <a:pt x="1935856" y="-23514"/>
                  <a:pt x="1857190" y="33955"/>
                </a:cubicBezTo>
                <a:lnTo>
                  <a:pt x="1081262" y="600210"/>
                </a:lnTo>
                <a:cubicBezTo>
                  <a:pt x="1031478" y="636531"/>
                  <a:pt x="1006301" y="694190"/>
                  <a:pt x="1009056" y="751565"/>
                </a:cubicBezTo>
                <a:lnTo>
                  <a:pt x="215743" y="1344752"/>
                </a:lnTo>
                <a:cubicBezTo>
                  <a:pt x="102303" y="1427542"/>
                  <a:pt x="28008" y="1549404"/>
                  <a:pt x="6346" y="1688051"/>
                </a:cubicBezTo>
                <a:cubicBezTo>
                  <a:pt x="-15221" y="1826604"/>
                  <a:pt x="18602" y="1965346"/>
                  <a:pt x="101448" y="2078578"/>
                </a:cubicBezTo>
                <a:cubicBezTo>
                  <a:pt x="136411" y="2126374"/>
                  <a:pt x="187905" y="2157575"/>
                  <a:pt x="246525" y="2166679"/>
                </a:cubicBezTo>
                <a:cubicBezTo>
                  <a:pt x="258021" y="2168481"/>
                  <a:pt x="269612" y="2169334"/>
                  <a:pt x="281013" y="2169334"/>
                </a:cubicBezTo>
                <a:cubicBezTo>
                  <a:pt x="327757" y="2169334"/>
                  <a:pt x="373170" y="2154635"/>
                  <a:pt x="411838" y="2126374"/>
                </a:cubicBezTo>
                <a:lnTo>
                  <a:pt x="1432886" y="1367322"/>
                </a:lnTo>
                <a:cubicBezTo>
                  <a:pt x="1493595" y="1413601"/>
                  <a:pt x="1579957" y="1416826"/>
                  <a:pt x="1644657" y="1369598"/>
                </a:cubicBezTo>
                <a:lnTo>
                  <a:pt x="2420585" y="803344"/>
                </a:lnTo>
                <a:cubicBezTo>
                  <a:pt x="2499251" y="745875"/>
                  <a:pt x="2516543" y="635298"/>
                  <a:pt x="2458968" y="556776"/>
                </a:cubicBezTo>
                <a:close/>
                <a:moveTo>
                  <a:pt x="355404" y="2049938"/>
                </a:moveTo>
                <a:cubicBezTo>
                  <a:pt x="328042" y="2069853"/>
                  <a:pt x="294599" y="2078009"/>
                  <a:pt x="261061" y="2072793"/>
                </a:cubicBezTo>
                <a:cubicBezTo>
                  <a:pt x="227619" y="2067577"/>
                  <a:pt x="198166" y="2049748"/>
                  <a:pt x="178120" y="2022436"/>
                </a:cubicBezTo>
                <a:cubicBezTo>
                  <a:pt x="110189" y="1929688"/>
                  <a:pt x="82447" y="1816077"/>
                  <a:pt x="100118" y="1702466"/>
                </a:cubicBezTo>
                <a:cubicBezTo>
                  <a:pt x="117790" y="1588950"/>
                  <a:pt x="178690" y="1488994"/>
                  <a:pt x="272082" y="1420904"/>
                </a:cubicBezTo>
                <a:lnTo>
                  <a:pt x="1041739" y="845451"/>
                </a:lnTo>
                <a:cubicBezTo>
                  <a:pt x="1041739" y="845451"/>
                  <a:pt x="1042404" y="846304"/>
                  <a:pt x="1042689" y="846778"/>
                </a:cubicBezTo>
                <a:lnTo>
                  <a:pt x="1370845" y="1294869"/>
                </a:lnTo>
                <a:lnTo>
                  <a:pt x="355309" y="2049938"/>
                </a:lnTo>
                <a:close/>
                <a:moveTo>
                  <a:pt x="2364530" y="726718"/>
                </a:moveTo>
                <a:lnTo>
                  <a:pt x="1588603" y="1292972"/>
                </a:lnTo>
                <a:cubicBezTo>
                  <a:pt x="1552215" y="1319526"/>
                  <a:pt x="1500911" y="1311560"/>
                  <a:pt x="1474309" y="1275239"/>
                </a:cubicBezTo>
                <a:lnTo>
                  <a:pt x="1119550" y="790826"/>
                </a:lnTo>
                <a:cubicBezTo>
                  <a:pt x="1092948" y="754505"/>
                  <a:pt x="1100929" y="703294"/>
                  <a:pt x="1137317" y="676741"/>
                </a:cubicBezTo>
                <a:lnTo>
                  <a:pt x="1913244" y="110487"/>
                </a:lnTo>
                <a:cubicBezTo>
                  <a:pt x="1927400" y="100150"/>
                  <a:pt x="1944122" y="94744"/>
                  <a:pt x="1961318" y="94744"/>
                </a:cubicBezTo>
                <a:cubicBezTo>
                  <a:pt x="1965498" y="94744"/>
                  <a:pt x="1969774" y="95123"/>
                  <a:pt x="1974049" y="95692"/>
                </a:cubicBezTo>
                <a:cubicBezTo>
                  <a:pt x="1995616" y="99012"/>
                  <a:pt x="2014617" y="110581"/>
                  <a:pt x="2027538" y="128220"/>
                </a:cubicBezTo>
                <a:lnTo>
                  <a:pt x="2382297" y="612633"/>
                </a:lnTo>
                <a:cubicBezTo>
                  <a:pt x="2408899" y="648954"/>
                  <a:pt x="2400918" y="700165"/>
                  <a:pt x="2364530" y="726718"/>
                </a:cubicBez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731" name="Google Shape;731;p48"/>
          <p:cNvSpPr/>
          <p:nvPr/>
        </p:nvSpPr>
        <p:spPr>
          <a:xfrm>
            <a:off x="6150310" y="3510114"/>
            <a:ext cx="520271" cy="397321"/>
          </a:xfrm>
          <a:custGeom>
            <a:rect b="b" l="l" r="r" t="t"/>
            <a:pathLst>
              <a:path extrusionOk="0" h="1826765" w="2286906">
                <a:moveTo>
                  <a:pt x="2283405" y="1417667"/>
                </a:moveTo>
                <a:cubicBezTo>
                  <a:pt x="2270030" y="1322798"/>
                  <a:pt x="2220611" y="1238882"/>
                  <a:pt x="2144348" y="1181351"/>
                </a:cubicBezTo>
                <a:lnTo>
                  <a:pt x="1147709" y="429257"/>
                </a:lnTo>
                <a:cubicBezTo>
                  <a:pt x="1085294" y="382204"/>
                  <a:pt x="1011212" y="357344"/>
                  <a:pt x="933337" y="357344"/>
                </a:cubicBezTo>
                <a:lnTo>
                  <a:pt x="933337" y="357344"/>
                </a:lnTo>
                <a:cubicBezTo>
                  <a:pt x="833929" y="357344"/>
                  <a:pt x="738600" y="399730"/>
                  <a:pt x="671538" y="472025"/>
                </a:cubicBezTo>
                <a:lnTo>
                  <a:pt x="76419" y="9967"/>
                </a:lnTo>
                <a:cubicBezTo>
                  <a:pt x="55645" y="-6130"/>
                  <a:pt x="25861" y="-2320"/>
                  <a:pt x="9925" y="18444"/>
                </a:cubicBezTo>
                <a:cubicBezTo>
                  <a:pt x="-6105" y="39304"/>
                  <a:pt x="-2311" y="69212"/>
                  <a:pt x="18368" y="85310"/>
                </a:cubicBezTo>
                <a:lnTo>
                  <a:pt x="616617" y="549844"/>
                </a:lnTo>
                <a:cubicBezTo>
                  <a:pt x="536939" y="702625"/>
                  <a:pt x="576872" y="895792"/>
                  <a:pt x="718491" y="1002758"/>
                </a:cubicBezTo>
                <a:lnTo>
                  <a:pt x="1715130" y="1754852"/>
                </a:lnTo>
                <a:cubicBezTo>
                  <a:pt x="1777544" y="1801905"/>
                  <a:pt x="1851626" y="1826765"/>
                  <a:pt x="1929502" y="1826765"/>
                </a:cubicBezTo>
                <a:cubicBezTo>
                  <a:pt x="2041335" y="1826765"/>
                  <a:pt x="2148142" y="1773235"/>
                  <a:pt x="2215204" y="1683605"/>
                </a:cubicBezTo>
                <a:cubicBezTo>
                  <a:pt x="2272496" y="1607024"/>
                  <a:pt x="2296684" y="1512631"/>
                  <a:pt x="2283310" y="1417762"/>
                </a:cubicBezTo>
                <a:close/>
                <a:moveTo>
                  <a:pt x="2139415" y="1626264"/>
                </a:moveTo>
                <a:cubicBezTo>
                  <a:pt x="2087909" y="1695130"/>
                  <a:pt x="2009180" y="1731420"/>
                  <a:pt x="1929502" y="1731420"/>
                </a:cubicBezTo>
                <a:cubicBezTo>
                  <a:pt x="1874675" y="1731420"/>
                  <a:pt x="1819375" y="1714180"/>
                  <a:pt x="1772137" y="1678556"/>
                </a:cubicBezTo>
                <a:lnTo>
                  <a:pt x="775498" y="926462"/>
                </a:lnTo>
                <a:cubicBezTo>
                  <a:pt x="659681" y="839023"/>
                  <a:pt x="636346" y="673955"/>
                  <a:pt x="723423" y="557654"/>
                </a:cubicBezTo>
                <a:lnTo>
                  <a:pt x="723423" y="557654"/>
                </a:lnTo>
                <a:cubicBezTo>
                  <a:pt x="774929" y="488789"/>
                  <a:pt x="853659" y="452498"/>
                  <a:pt x="933337" y="452498"/>
                </a:cubicBezTo>
                <a:cubicBezTo>
                  <a:pt x="988163" y="452498"/>
                  <a:pt x="1043463" y="469739"/>
                  <a:pt x="1090701" y="505362"/>
                </a:cubicBezTo>
                <a:lnTo>
                  <a:pt x="2087340" y="1257456"/>
                </a:lnTo>
                <a:cubicBezTo>
                  <a:pt x="2203158" y="1344896"/>
                  <a:pt x="2226492" y="1509964"/>
                  <a:pt x="2139415" y="1626264"/>
                </a:cubicBez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732" name="Google Shape;732;p48"/>
          <p:cNvSpPr/>
          <p:nvPr/>
        </p:nvSpPr>
        <p:spPr>
          <a:xfrm>
            <a:off x="6258819" y="1550900"/>
            <a:ext cx="301820" cy="521810"/>
          </a:xfrm>
          <a:custGeom>
            <a:rect b="b" l="l" r="r" t="t"/>
            <a:pathLst>
              <a:path extrusionOk="0" h="2898942" w="1676780">
                <a:moveTo>
                  <a:pt x="1524095" y="2096462"/>
                </a:moveTo>
                <a:lnTo>
                  <a:pt x="1220438" y="1557632"/>
                </a:lnTo>
                <a:cubicBezTo>
                  <a:pt x="1214152" y="1546583"/>
                  <a:pt x="1203770" y="1538392"/>
                  <a:pt x="1191482" y="1535058"/>
                </a:cubicBezTo>
                <a:cubicBezTo>
                  <a:pt x="1179576" y="1531820"/>
                  <a:pt x="1166908" y="1533344"/>
                  <a:pt x="1156049" y="1539249"/>
                </a:cubicBezTo>
                <a:lnTo>
                  <a:pt x="1076801" y="1386563"/>
                </a:lnTo>
                <a:cubicBezTo>
                  <a:pt x="1109091" y="1339129"/>
                  <a:pt x="1126617" y="1282836"/>
                  <a:pt x="1126617" y="1224924"/>
                </a:cubicBezTo>
                <a:cubicBezTo>
                  <a:pt x="1126617" y="1162535"/>
                  <a:pt x="1106615" y="1104623"/>
                  <a:pt x="1072610" y="1057475"/>
                </a:cubicBezTo>
                <a:lnTo>
                  <a:pt x="1478947" y="125930"/>
                </a:lnTo>
                <a:cubicBezTo>
                  <a:pt x="1488567" y="103736"/>
                  <a:pt x="1480185" y="77924"/>
                  <a:pt x="1459230" y="65732"/>
                </a:cubicBezTo>
                <a:lnTo>
                  <a:pt x="1357503" y="6486"/>
                </a:lnTo>
                <a:cubicBezTo>
                  <a:pt x="1346264" y="-86"/>
                  <a:pt x="1332833" y="-1705"/>
                  <a:pt x="1320356" y="1819"/>
                </a:cubicBezTo>
                <a:cubicBezTo>
                  <a:pt x="1307878" y="5438"/>
                  <a:pt x="1297400" y="13916"/>
                  <a:pt x="1291304" y="25441"/>
                </a:cubicBezTo>
                <a:lnTo>
                  <a:pt x="837057" y="891454"/>
                </a:lnTo>
                <a:lnTo>
                  <a:pt x="355378" y="27632"/>
                </a:lnTo>
                <a:cubicBezTo>
                  <a:pt x="349091" y="16392"/>
                  <a:pt x="338423" y="8105"/>
                  <a:pt x="325946" y="4772"/>
                </a:cubicBezTo>
                <a:cubicBezTo>
                  <a:pt x="313468" y="1438"/>
                  <a:pt x="300133" y="3343"/>
                  <a:pt x="289084" y="10106"/>
                </a:cubicBezTo>
                <a:lnTo>
                  <a:pt x="192215" y="68684"/>
                </a:lnTo>
                <a:cubicBezTo>
                  <a:pt x="171450" y="81257"/>
                  <a:pt x="163449" y="107451"/>
                  <a:pt x="173641" y="129454"/>
                </a:cubicBezTo>
                <a:lnTo>
                  <a:pt x="604171" y="1059761"/>
                </a:lnTo>
                <a:cubicBezTo>
                  <a:pt x="570262" y="1107957"/>
                  <a:pt x="551879" y="1165488"/>
                  <a:pt x="551879" y="1225019"/>
                </a:cubicBezTo>
                <a:cubicBezTo>
                  <a:pt x="551879" y="1284551"/>
                  <a:pt x="569976" y="1339510"/>
                  <a:pt x="600837" y="1385325"/>
                </a:cubicBezTo>
                <a:lnTo>
                  <a:pt x="523018" y="1540678"/>
                </a:lnTo>
                <a:lnTo>
                  <a:pt x="521494" y="1539821"/>
                </a:lnTo>
                <a:cubicBezTo>
                  <a:pt x="510445" y="1533439"/>
                  <a:pt x="497396" y="1531820"/>
                  <a:pt x="485108" y="1535153"/>
                </a:cubicBezTo>
                <a:cubicBezTo>
                  <a:pt x="472821" y="1538487"/>
                  <a:pt x="462439" y="1546679"/>
                  <a:pt x="456152" y="1557728"/>
                </a:cubicBezTo>
                <a:lnTo>
                  <a:pt x="152495" y="2096557"/>
                </a:lnTo>
                <a:cubicBezTo>
                  <a:pt x="52769" y="2273627"/>
                  <a:pt x="0" y="2474795"/>
                  <a:pt x="0" y="2678154"/>
                </a:cubicBezTo>
                <a:lnTo>
                  <a:pt x="0" y="2721968"/>
                </a:lnTo>
                <a:cubicBezTo>
                  <a:pt x="0" y="2819505"/>
                  <a:pt x="79343" y="2898848"/>
                  <a:pt x="176879" y="2898848"/>
                </a:cubicBezTo>
                <a:cubicBezTo>
                  <a:pt x="274415" y="2898848"/>
                  <a:pt x="353759" y="2819505"/>
                  <a:pt x="353759" y="2721968"/>
                </a:cubicBezTo>
                <a:cubicBezTo>
                  <a:pt x="353759" y="2530992"/>
                  <a:pt x="404241" y="2342588"/>
                  <a:pt x="499777" y="2177139"/>
                </a:cubicBezTo>
                <a:lnTo>
                  <a:pt x="757428" y="1730892"/>
                </a:lnTo>
                <a:cubicBezTo>
                  <a:pt x="763715" y="1719938"/>
                  <a:pt x="765429" y="1706984"/>
                  <a:pt x="762190" y="1694792"/>
                </a:cubicBezTo>
                <a:cubicBezTo>
                  <a:pt x="760571" y="1688792"/>
                  <a:pt x="757809" y="1683172"/>
                  <a:pt x="754094" y="1678314"/>
                </a:cubicBezTo>
                <a:lnTo>
                  <a:pt x="837248" y="1512389"/>
                </a:lnTo>
                <a:cubicBezTo>
                  <a:pt x="837248" y="1512389"/>
                  <a:pt x="837724" y="1512389"/>
                  <a:pt x="838010" y="1512389"/>
                </a:cubicBezTo>
                <a:cubicBezTo>
                  <a:pt x="838676" y="1512389"/>
                  <a:pt x="839343" y="1512389"/>
                  <a:pt x="840105" y="1512389"/>
                </a:cubicBezTo>
                <a:lnTo>
                  <a:pt x="924878" y="1675742"/>
                </a:lnTo>
                <a:cubicBezTo>
                  <a:pt x="920115" y="1681172"/>
                  <a:pt x="916591" y="1687744"/>
                  <a:pt x="914590" y="1694888"/>
                </a:cubicBezTo>
                <a:cubicBezTo>
                  <a:pt x="911352" y="1707080"/>
                  <a:pt x="913067" y="1720129"/>
                  <a:pt x="919353" y="1730987"/>
                </a:cubicBezTo>
                <a:lnTo>
                  <a:pt x="1177004" y="2177234"/>
                </a:lnTo>
                <a:cubicBezTo>
                  <a:pt x="1272540" y="2342683"/>
                  <a:pt x="1323023" y="2531088"/>
                  <a:pt x="1323023" y="2722064"/>
                </a:cubicBezTo>
                <a:cubicBezTo>
                  <a:pt x="1323023" y="2819600"/>
                  <a:pt x="1402366" y="2898943"/>
                  <a:pt x="1499902" y="2898943"/>
                </a:cubicBezTo>
                <a:cubicBezTo>
                  <a:pt x="1597438" y="2898943"/>
                  <a:pt x="1676781" y="2819600"/>
                  <a:pt x="1676781" y="2722064"/>
                </a:cubicBezTo>
                <a:lnTo>
                  <a:pt x="1676781" y="2678249"/>
                </a:lnTo>
                <a:cubicBezTo>
                  <a:pt x="1676781" y="2474890"/>
                  <a:pt x="1624013" y="2273722"/>
                  <a:pt x="1524191" y="2096557"/>
                </a:cubicBezTo>
                <a:close/>
                <a:moveTo>
                  <a:pt x="1352645" y="113833"/>
                </a:moveTo>
                <a:lnTo>
                  <a:pt x="1374743" y="126692"/>
                </a:lnTo>
                <a:lnTo>
                  <a:pt x="999744" y="986609"/>
                </a:lnTo>
                <a:cubicBezTo>
                  <a:pt x="974217" y="969368"/>
                  <a:pt x="945737" y="956129"/>
                  <a:pt x="915257" y="947747"/>
                </a:cubicBezTo>
                <a:lnTo>
                  <a:pt x="1352645" y="113833"/>
                </a:lnTo>
                <a:close/>
                <a:moveTo>
                  <a:pt x="417195" y="2129514"/>
                </a:moveTo>
                <a:cubicBezTo>
                  <a:pt x="313373" y="2309441"/>
                  <a:pt x="258413" y="2514323"/>
                  <a:pt x="258413" y="2721968"/>
                </a:cubicBezTo>
                <a:cubicBezTo>
                  <a:pt x="258413" y="2767022"/>
                  <a:pt x="221837" y="2803598"/>
                  <a:pt x="176784" y="2803598"/>
                </a:cubicBezTo>
                <a:cubicBezTo>
                  <a:pt x="131731" y="2803598"/>
                  <a:pt x="95155" y="2767022"/>
                  <a:pt x="95155" y="2721968"/>
                </a:cubicBezTo>
                <a:lnTo>
                  <a:pt x="95155" y="2678154"/>
                </a:lnTo>
                <a:cubicBezTo>
                  <a:pt x="95155" y="2491082"/>
                  <a:pt x="143732" y="2306107"/>
                  <a:pt x="235553" y="2143229"/>
                </a:cubicBezTo>
                <a:lnTo>
                  <a:pt x="235553" y="2143229"/>
                </a:lnTo>
                <a:cubicBezTo>
                  <a:pt x="235553" y="2143229"/>
                  <a:pt x="515588" y="1646310"/>
                  <a:pt x="515588" y="1646310"/>
                </a:cubicBezTo>
                <a:lnTo>
                  <a:pt x="651034" y="1724510"/>
                </a:lnTo>
                <a:lnTo>
                  <a:pt x="417195" y="2129514"/>
                </a:lnTo>
                <a:close/>
                <a:moveTo>
                  <a:pt x="673037" y="1627260"/>
                </a:moveTo>
                <a:lnTo>
                  <a:pt x="605695" y="1588398"/>
                </a:lnTo>
                <a:lnTo>
                  <a:pt x="671132" y="1457906"/>
                </a:lnTo>
                <a:cubicBezTo>
                  <a:pt x="691991" y="1473050"/>
                  <a:pt x="715042" y="1485433"/>
                  <a:pt x="739616" y="1494577"/>
                </a:cubicBezTo>
                <a:lnTo>
                  <a:pt x="673132" y="1627355"/>
                </a:lnTo>
                <a:close/>
                <a:moveTo>
                  <a:pt x="910304" y="1440951"/>
                </a:moveTo>
                <a:cubicBezTo>
                  <a:pt x="902018" y="1425044"/>
                  <a:pt x="885635" y="1415234"/>
                  <a:pt x="868013" y="1415234"/>
                </a:cubicBezTo>
                <a:cubicBezTo>
                  <a:pt x="866108" y="1415234"/>
                  <a:pt x="864203" y="1415329"/>
                  <a:pt x="862394" y="1415615"/>
                </a:cubicBezTo>
                <a:cubicBezTo>
                  <a:pt x="854297" y="1416567"/>
                  <a:pt x="846773" y="1417043"/>
                  <a:pt x="839343" y="1417043"/>
                </a:cubicBezTo>
                <a:cubicBezTo>
                  <a:pt x="733425" y="1417043"/>
                  <a:pt x="647224" y="1330842"/>
                  <a:pt x="647224" y="1224924"/>
                </a:cubicBezTo>
                <a:cubicBezTo>
                  <a:pt x="647224" y="1177871"/>
                  <a:pt x="664464" y="1132627"/>
                  <a:pt x="695611" y="1097480"/>
                </a:cubicBezTo>
                <a:cubicBezTo>
                  <a:pt x="709613" y="1081668"/>
                  <a:pt x="711613" y="1058522"/>
                  <a:pt x="700373" y="1040615"/>
                </a:cubicBezTo>
                <a:cubicBezTo>
                  <a:pt x="700373" y="1040615"/>
                  <a:pt x="700373" y="1040520"/>
                  <a:pt x="700278" y="1040425"/>
                </a:cubicBezTo>
                <a:lnTo>
                  <a:pt x="278035" y="128120"/>
                </a:lnTo>
                <a:lnTo>
                  <a:pt x="296228" y="117167"/>
                </a:lnTo>
                <a:lnTo>
                  <a:pt x="793337" y="1008611"/>
                </a:lnTo>
                <a:cubicBezTo>
                  <a:pt x="801910" y="1023947"/>
                  <a:pt x="818007" y="1033757"/>
                  <a:pt x="835819" y="1032995"/>
                </a:cubicBezTo>
                <a:lnTo>
                  <a:pt x="838295" y="1032995"/>
                </a:lnTo>
                <a:cubicBezTo>
                  <a:pt x="838295" y="1032995"/>
                  <a:pt x="840772" y="1032995"/>
                  <a:pt x="840772" y="1032995"/>
                </a:cubicBezTo>
                <a:cubicBezTo>
                  <a:pt x="841820" y="1032995"/>
                  <a:pt x="842867" y="1032995"/>
                  <a:pt x="844010" y="1032995"/>
                </a:cubicBezTo>
                <a:cubicBezTo>
                  <a:pt x="895160" y="1034234"/>
                  <a:pt x="941356" y="1055570"/>
                  <a:pt x="975170" y="1089288"/>
                </a:cubicBezTo>
                <a:cubicBezTo>
                  <a:pt x="978599" y="1095289"/>
                  <a:pt x="983266" y="1100623"/>
                  <a:pt x="989076" y="1104719"/>
                </a:cubicBezTo>
                <a:cubicBezTo>
                  <a:pt x="1015556" y="1137675"/>
                  <a:pt x="1031462" y="1179490"/>
                  <a:pt x="1031462" y="1225019"/>
                </a:cubicBezTo>
                <a:cubicBezTo>
                  <a:pt x="1031462" y="1270549"/>
                  <a:pt x="1014889" y="1315697"/>
                  <a:pt x="984695" y="1350559"/>
                </a:cubicBezTo>
                <a:cubicBezTo>
                  <a:pt x="971931" y="1365323"/>
                  <a:pt x="969455" y="1386373"/>
                  <a:pt x="978408" y="1403613"/>
                </a:cubicBezTo>
                <a:lnTo>
                  <a:pt x="1073563" y="1586874"/>
                </a:lnTo>
                <a:lnTo>
                  <a:pt x="1006221" y="1625736"/>
                </a:lnTo>
                <a:lnTo>
                  <a:pt x="910304" y="1440951"/>
                </a:lnTo>
                <a:close/>
                <a:moveTo>
                  <a:pt x="1581436" y="2722064"/>
                </a:moveTo>
                <a:cubicBezTo>
                  <a:pt x="1581436" y="2767117"/>
                  <a:pt x="1544860" y="2803693"/>
                  <a:pt x="1499807" y="2803693"/>
                </a:cubicBezTo>
                <a:cubicBezTo>
                  <a:pt x="1454753" y="2803693"/>
                  <a:pt x="1418177" y="2767117"/>
                  <a:pt x="1418177" y="2722064"/>
                </a:cubicBezTo>
                <a:cubicBezTo>
                  <a:pt x="1418177" y="2514323"/>
                  <a:pt x="1363313" y="2309441"/>
                  <a:pt x="1259396" y="2129609"/>
                </a:cubicBezTo>
                <a:lnTo>
                  <a:pt x="1025557" y="1724606"/>
                </a:lnTo>
                <a:lnTo>
                  <a:pt x="1161002" y="1646405"/>
                </a:lnTo>
                <a:lnTo>
                  <a:pt x="1441037" y="2143325"/>
                </a:lnTo>
                <a:cubicBezTo>
                  <a:pt x="1532858" y="2306297"/>
                  <a:pt x="1581341" y="2491273"/>
                  <a:pt x="1581341" y="2678249"/>
                </a:cubicBezTo>
                <a:lnTo>
                  <a:pt x="1581341" y="2722064"/>
                </a:ln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733" name="Google Shape;733;p48"/>
          <p:cNvSpPr/>
          <p:nvPr/>
        </p:nvSpPr>
        <p:spPr>
          <a:xfrm>
            <a:off x="3008832" y="3532925"/>
            <a:ext cx="485467" cy="485518"/>
          </a:xfrm>
          <a:custGeom>
            <a:rect b="b" l="l" r="r" t="t"/>
            <a:pathLst>
              <a:path extrusionOk="0" h="2489838" w="2489573">
                <a:moveTo>
                  <a:pt x="2483425" y="242053"/>
                </a:moveTo>
                <a:cubicBezTo>
                  <a:pt x="2481714" y="232552"/>
                  <a:pt x="2477154" y="223716"/>
                  <a:pt x="2470219" y="216876"/>
                </a:cubicBezTo>
                <a:lnTo>
                  <a:pt x="2272793" y="19450"/>
                </a:lnTo>
                <a:cubicBezTo>
                  <a:pt x="2265952" y="12609"/>
                  <a:pt x="2257116" y="7954"/>
                  <a:pt x="2247616" y="6244"/>
                </a:cubicBezTo>
                <a:cubicBezTo>
                  <a:pt x="2048385" y="-29669"/>
                  <a:pt x="1775333" y="91466"/>
                  <a:pt x="1552065" y="314734"/>
                </a:cubicBezTo>
                <a:cubicBezTo>
                  <a:pt x="1363760" y="503039"/>
                  <a:pt x="1247755" y="727922"/>
                  <a:pt x="1238064" y="913187"/>
                </a:cubicBezTo>
                <a:cubicBezTo>
                  <a:pt x="1224193" y="912047"/>
                  <a:pt x="1210227" y="916987"/>
                  <a:pt x="1200346" y="926963"/>
                </a:cubicBezTo>
                <a:lnTo>
                  <a:pt x="1052800" y="1074510"/>
                </a:lnTo>
                <a:cubicBezTo>
                  <a:pt x="1034273" y="1093036"/>
                  <a:pt x="1034273" y="1123154"/>
                  <a:pt x="1052800" y="1141680"/>
                </a:cubicBezTo>
                <a:lnTo>
                  <a:pt x="1101158" y="1190039"/>
                </a:lnTo>
                <a:lnTo>
                  <a:pt x="465557" y="1825545"/>
                </a:lnTo>
                <a:lnTo>
                  <a:pt x="310125" y="1825545"/>
                </a:lnTo>
                <a:cubicBezTo>
                  <a:pt x="293404" y="1825545"/>
                  <a:pt x="278012" y="1834286"/>
                  <a:pt x="269367" y="1848632"/>
                </a:cubicBezTo>
                <a:lnTo>
                  <a:pt x="6765" y="2286522"/>
                </a:lnTo>
                <a:cubicBezTo>
                  <a:pt x="-6726" y="2309039"/>
                  <a:pt x="590" y="2338206"/>
                  <a:pt x="23107" y="2351698"/>
                </a:cubicBezTo>
                <a:cubicBezTo>
                  <a:pt x="40303" y="2361958"/>
                  <a:pt x="61395" y="2360153"/>
                  <a:pt x="76406" y="2348657"/>
                </a:cubicBezTo>
                <a:cubicBezTo>
                  <a:pt x="64055" y="2367089"/>
                  <a:pt x="65955" y="2392361"/>
                  <a:pt x="82297" y="2408702"/>
                </a:cubicBezTo>
                <a:cubicBezTo>
                  <a:pt x="97593" y="2423998"/>
                  <a:pt x="120680" y="2426659"/>
                  <a:pt x="138731" y="2416778"/>
                </a:cubicBezTo>
                <a:cubicBezTo>
                  <a:pt x="129420" y="2431504"/>
                  <a:pt x="128470" y="2450791"/>
                  <a:pt x="138066" y="2466752"/>
                </a:cubicBezTo>
                <a:cubicBezTo>
                  <a:pt x="146997" y="2481573"/>
                  <a:pt x="162673" y="2489839"/>
                  <a:pt x="178824" y="2489839"/>
                </a:cubicBezTo>
                <a:cubicBezTo>
                  <a:pt x="187185" y="2489839"/>
                  <a:pt x="195546" y="2487653"/>
                  <a:pt x="203241" y="2483093"/>
                </a:cubicBezTo>
                <a:lnTo>
                  <a:pt x="641036" y="2220397"/>
                </a:lnTo>
                <a:cubicBezTo>
                  <a:pt x="655383" y="2211846"/>
                  <a:pt x="664123" y="2196360"/>
                  <a:pt x="664123" y="2179639"/>
                </a:cubicBezTo>
                <a:lnTo>
                  <a:pt x="664123" y="2024206"/>
                </a:lnTo>
                <a:lnTo>
                  <a:pt x="1299724" y="1388700"/>
                </a:lnTo>
                <a:lnTo>
                  <a:pt x="1347988" y="1436964"/>
                </a:lnTo>
                <a:cubicBezTo>
                  <a:pt x="1366515" y="1455490"/>
                  <a:pt x="1396632" y="1455490"/>
                  <a:pt x="1415159" y="1436964"/>
                </a:cubicBezTo>
                <a:lnTo>
                  <a:pt x="1562706" y="1289417"/>
                </a:lnTo>
                <a:cubicBezTo>
                  <a:pt x="1571636" y="1280486"/>
                  <a:pt x="1576577" y="1268420"/>
                  <a:pt x="1576577" y="1255784"/>
                </a:cubicBezTo>
                <a:cubicBezTo>
                  <a:pt x="1576577" y="1254359"/>
                  <a:pt x="1576577" y="1253029"/>
                  <a:pt x="1576387" y="1251699"/>
                </a:cubicBezTo>
                <a:cubicBezTo>
                  <a:pt x="1761746" y="1242008"/>
                  <a:pt x="1986535" y="1126004"/>
                  <a:pt x="2174840" y="937699"/>
                </a:cubicBezTo>
                <a:cubicBezTo>
                  <a:pt x="2398108" y="714431"/>
                  <a:pt x="2519243" y="441379"/>
                  <a:pt x="2483330" y="242148"/>
                </a:cubicBezTo>
                <a:close/>
                <a:moveTo>
                  <a:pt x="582987" y="1970907"/>
                </a:moveTo>
                <a:cubicBezTo>
                  <a:pt x="574056" y="1979838"/>
                  <a:pt x="569116" y="1991903"/>
                  <a:pt x="569116" y="2004540"/>
                </a:cubicBezTo>
                <a:lnTo>
                  <a:pt x="569116" y="2152752"/>
                </a:lnTo>
                <a:lnTo>
                  <a:pt x="160013" y="2398251"/>
                </a:lnTo>
                <a:lnTo>
                  <a:pt x="337297" y="2220967"/>
                </a:lnTo>
                <a:cubicBezTo>
                  <a:pt x="355824" y="2202440"/>
                  <a:pt x="355824" y="2172323"/>
                  <a:pt x="337297" y="2153797"/>
                </a:cubicBezTo>
                <a:cubicBezTo>
                  <a:pt x="327986" y="2144486"/>
                  <a:pt x="315825" y="2139925"/>
                  <a:pt x="303664" y="2139925"/>
                </a:cubicBezTo>
                <a:cubicBezTo>
                  <a:pt x="291503" y="2139925"/>
                  <a:pt x="279342" y="2144581"/>
                  <a:pt x="270032" y="2153797"/>
                </a:cubicBezTo>
                <a:lnTo>
                  <a:pt x="87997" y="2335831"/>
                </a:lnTo>
                <a:cubicBezTo>
                  <a:pt x="87997" y="2335831"/>
                  <a:pt x="88187" y="2335546"/>
                  <a:pt x="88282" y="2335356"/>
                </a:cubicBezTo>
                <a:lnTo>
                  <a:pt x="337107" y="1920648"/>
                </a:lnTo>
                <a:lnTo>
                  <a:pt x="485319" y="1920648"/>
                </a:lnTo>
                <a:cubicBezTo>
                  <a:pt x="497955" y="1920648"/>
                  <a:pt x="510021" y="1915612"/>
                  <a:pt x="518952" y="1906777"/>
                </a:cubicBezTo>
                <a:lnTo>
                  <a:pt x="1168424" y="1257305"/>
                </a:lnTo>
                <a:lnTo>
                  <a:pt x="1232554" y="1321435"/>
                </a:lnTo>
                <a:lnTo>
                  <a:pt x="583082" y="1970907"/>
                </a:lnTo>
                <a:close/>
                <a:moveTo>
                  <a:pt x="1381621" y="1336161"/>
                </a:moveTo>
                <a:lnTo>
                  <a:pt x="1153698" y="1108238"/>
                </a:lnTo>
                <a:lnTo>
                  <a:pt x="1234074" y="1027861"/>
                </a:lnTo>
                <a:lnTo>
                  <a:pt x="1461998" y="1255784"/>
                </a:lnTo>
                <a:lnTo>
                  <a:pt x="1381621" y="1336161"/>
                </a:lnTo>
                <a:close/>
                <a:moveTo>
                  <a:pt x="1499811" y="1153176"/>
                </a:moveTo>
                <a:cubicBezTo>
                  <a:pt x="1497625" y="1152796"/>
                  <a:pt x="1495345" y="1152606"/>
                  <a:pt x="1493160" y="1152511"/>
                </a:cubicBezTo>
                <a:lnTo>
                  <a:pt x="1337252" y="996604"/>
                </a:lnTo>
                <a:cubicBezTo>
                  <a:pt x="1337252" y="994418"/>
                  <a:pt x="1336967" y="992138"/>
                  <a:pt x="1336587" y="989953"/>
                </a:cubicBezTo>
                <a:cubicBezTo>
                  <a:pt x="1308845" y="823215"/>
                  <a:pt x="1422379" y="578855"/>
                  <a:pt x="1619330" y="381904"/>
                </a:cubicBezTo>
                <a:cubicBezTo>
                  <a:pt x="1816281" y="184953"/>
                  <a:pt x="2050190" y="75980"/>
                  <a:pt x="2216738" y="97546"/>
                </a:cubicBezTo>
                <a:lnTo>
                  <a:pt x="2392217" y="273025"/>
                </a:lnTo>
                <a:cubicBezTo>
                  <a:pt x="2413689" y="439479"/>
                  <a:pt x="2301200" y="677093"/>
                  <a:pt x="2107859" y="870433"/>
                </a:cubicBezTo>
                <a:cubicBezTo>
                  <a:pt x="1911004" y="1067289"/>
                  <a:pt x="1666644" y="1180918"/>
                  <a:pt x="1499811" y="1153176"/>
                </a:cubicBez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734" name="Google Shape;734;p48"/>
          <p:cNvSpPr/>
          <p:nvPr/>
        </p:nvSpPr>
        <p:spPr>
          <a:xfrm>
            <a:off x="4572384" y="1593631"/>
            <a:ext cx="523527" cy="436360"/>
          </a:xfrm>
          <a:custGeom>
            <a:rect b="b" l="l" r="r" t="t"/>
            <a:pathLst>
              <a:path extrusionOk="0" h="2209419" w="2650772">
                <a:moveTo>
                  <a:pt x="2641500" y="421386"/>
                </a:moveTo>
                <a:lnTo>
                  <a:pt x="2621807" y="380333"/>
                </a:lnTo>
                <a:cubicBezTo>
                  <a:pt x="2605634" y="346710"/>
                  <a:pt x="2571860" y="326422"/>
                  <a:pt x="2536089" y="326422"/>
                </a:cubicBezTo>
                <a:cubicBezTo>
                  <a:pt x="2527051" y="326422"/>
                  <a:pt x="2518014" y="327660"/>
                  <a:pt x="2508976" y="330422"/>
                </a:cubicBezTo>
                <a:cubicBezTo>
                  <a:pt x="2504029" y="331851"/>
                  <a:pt x="2499081" y="332613"/>
                  <a:pt x="2494230" y="332613"/>
                </a:cubicBezTo>
                <a:cubicBezTo>
                  <a:pt x="2465689" y="332613"/>
                  <a:pt x="2442475" y="309372"/>
                  <a:pt x="2442475" y="280797"/>
                </a:cubicBezTo>
                <a:cubicBezTo>
                  <a:pt x="2442475" y="263652"/>
                  <a:pt x="2450562" y="248222"/>
                  <a:pt x="2464737" y="238316"/>
                </a:cubicBezTo>
                <a:cubicBezTo>
                  <a:pt x="2502982" y="211550"/>
                  <a:pt x="2516301" y="160973"/>
                  <a:pt x="2496037" y="118872"/>
                </a:cubicBezTo>
                <a:lnTo>
                  <a:pt x="2464737" y="53912"/>
                </a:lnTo>
                <a:cubicBezTo>
                  <a:pt x="2448564" y="20193"/>
                  <a:pt x="2414791" y="0"/>
                  <a:pt x="2379020" y="0"/>
                </a:cubicBezTo>
                <a:cubicBezTo>
                  <a:pt x="2369696" y="0"/>
                  <a:pt x="2360183" y="1429"/>
                  <a:pt x="2350859" y="4286"/>
                </a:cubicBezTo>
                <a:lnTo>
                  <a:pt x="1825232" y="167640"/>
                </a:lnTo>
                <a:cubicBezTo>
                  <a:pt x="1809820" y="172403"/>
                  <a:pt x="1795930" y="181070"/>
                  <a:pt x="1784704" y="192691"/>
                </a:cubicBezTo>
                <a:lnTo>
                  <a:pt x="551834" y="1480661"/>
                </a:lnTo>
                <a:lnTo>
                  <a:pt x="69017" y="1618774"/>
                </a:lnTo>
                <a:cubicBezTo>
                  <a:pt x="20498" y="1632680"/>
                  <a:pt x="-8709" y="1682020"/>
                  <a:pt x="2327" y="1731264"/>
                </a:cubicBezTo>
                <a:lnTo>
                  <a:pt x="18119" y="1801749"/>
                </a:lnTo>
                <a:cubicBezTo>
                  <a:pt x="27728" y="1844612"/>
                  <a:pt x="65402" y="1875282"/>
                  <a:pt x="109260" y="1876139"/>
                </a:cubicBezTo>
                <a:cubicBezTo>
                  <a:pt x="137230" y="1876616"/>
                  <a:pt x="160063" y="1899857"/>
                  <a:pt x="160063" y="1927765"/>
                </a:cubicBezTo>
                <a:cubicBezTo>
                  <a:pt x="160063" y="1951292"/>
                  <a:pt x="145126" y="1967103"/>
                  <a:pt x="131141" y="1974056"/>
                </a:cubicBezTo>
                <a:cubicBezTo>
                  <a:pt x="91850" y="1993583"/>
                  <a:pt x="71015" y="2037398"/>
                  <a:pt x="80624" y="2080260"/>
                </a:cubicBezTo>
                <a:lnTo>
                  <a:pt x="92897" y="2135029"/>
                </a:lnTo>
                <a:cubicBezTo>
                  <a:pt x="98700" y="2160651"/>
                  <a:pt x="114778" y="2182844"/>
                  <a:pt x="137325" y="2196179"/>
                </a:cubicBezTo>
                <a:cubicBezTo>
                  <a:pt x="152071" y="2204942"/>
                  <a:pt x="168815" y="2209419"/>
                  <a:pt x="185654" y="2209419"/>
                </a:cubicBezTo>
                <a:cubicBezTo>
                  <a:pt x="194597" y="2209419"/>
                  <a:pt x="203540" y="2208181"/>
                  <a:pt x="212292" y="2205609"/>
                </a:cubicBezTo>
                <a:lnTo>
                  <a:pt x="896512" y="2005965"/>
                </a:lnTo>
                <a:cubicBezTo>
                  <a:pt x="913161" y="2001107"/>
                  <a:pt x="928192" y="1991773"/>
                  <a:pt x="939989" y="1978914"/>
                </a:cubicBezTo>
                <a:lnTo>
                  <a:pt x="2092755" y="721900"/>
                </a:lnTo>
                <a:lnTo>
                  <a:pt x="2586416" y="552831"/>
                </a:lnTo>
                <a:cubicBezTo>
                  <a:pt x="2612198" y="543973"/>
                  <a:pt x="2632843" y="524637"/>
                  <a:pt x="2643403" y="499491"/>
                </a:cubicBezTo>
                <a:cubicBezTo>
                  <a:pt x="2653868" y="474345"/>
                  <a:pt x="2653202" y="445961"/>
                  <a:pt x="2641310" y="421386"/>
                </a:cubicBezTo>
                <a:close/>
                <a:moveTo>
                  <a:pt x="2039193" y="639699"/>
                </a:moveTo>
                <a:lnTo>
                  <a:pt x="870064" y="1914525"/>
                </a:lnTo>
                <a:lnTo>
                  <a:pt x="185845" y="2114169"/>
                </a:lnTo>
                <a:lnTo>
                  <a:pt x="173572" y="2059400"/>
                </a:lnTo>
                <a:cubicBezTo>
                  <a:pt x="221901" y="2035397"/>
                  <a:pt x="255294" y="1985486"/>
                  <a:pt x="255294" y="1927765"/>
                </a:cubicBezTo>
                <a:cubicBezTo>
                  <a:pt x="255294" y="1847469"/>
                  <a:pt x="190982" y="1782318"/>
                  <a:pt x="111068" y="1780889"/>
                </a:cubicBezTo>
                <a:lnTo>
                  <a:pt x="95275" y="1710404"/>
                </a:lnTo>
                <a:lnTo>
                  <a:pt x="602827" y="1565243"/>
                </a:lnTo>
                <a:lnTo>
                  <a:pt x="1853392" y="258604"/>
                </a:lnTo>
                <a:lnTo>
                  <a:pt x="2379020" y="95250"/>
                </a:lnTo>
                <a:lnTo>
                  <a:pt x="2410319" y="160211"/>
                </a:lnTo>
                <a:cubicBezTo>
                  <a:pt x="2372265" y="186785"/>
                  <a:pt x="2347339" y="230886"/>
                  <a:pt x="2347339" y="280797"/>
                </a:cubicBezTo>
                <a:cubicBezTo>
                  <a:pt x="2347339" y="362045"/>
                  <a:pt x="2413078" y="427863"/>
                  <a:pt x="2494230" y="427863"/>
                </a:cubicBezTo>
                <a:cubicBezTo>
                  <a:pt x="2508785" y="427863"/>
                  <a:pt x="2522865" y="425672"/>
                  <a:pt x="2536089" y="421672"/>
                </a:cubicBezTo>
                <a:lnTo>
                  <a:pt x="2555783" y="462725"/>
                </a:lnTo>
                <a:lnTo>
                  <a:pt x="2039193" y="639699"/>
                </a:lnTo>
                <a:close/>
              </a:path>
            </a:pathLst>
          </a:custGeom>
          <a:solidFill>
            <a:srgbClr val="000000"/>
          </a:solidFill>
          <a:ln>
            <a:noFill/>
          </a:ln>
        </p:spPr>
        <p:txBody>
          <a:bodyPr anchorCtr="0" anchor="ctr" bIns="28575" lIns="57150" spcFirstLastPara="1" rIns="57150" wrap="square" tIns="28575">
            <a:noAutofit/>
          </a:bodyPr>
          <a:lstStyle/>
          <a:p>
            <a:pPr indent="0" lvl="0" marL="0" marR="0" rtl="0" algn="l">
              <a:spcBef>
                <a:spcPts val="0"/>
              </a:spcBef>
              <a:spcAft>
                <a:spcPts val="0"/>
              </a:spcAft>
              <a:buNone/>
            </a:pPr>
            <a:r>
              <a:t/>
            </a:r>
            <a:endParaRPr sz="1100">
              <a:solidFill>
                <a:srgbClr val="000000"/>
              </a:solidFill>
              <a:latin typeface="Arial"/>
              <a:ea typeface="Arial"/>
              <a:cs typeface="Arial"/>
              <a:sym typeface="Arial"/>
            </a:endParaRPr>
          </a:p>
        </p:txBody>
      </p:sp>
      <p:sp>
        <p:nvSpPr>
          <p:cNvPr id="735" name="Google Shape;735;p48"/>
          <p:cNvSpPr txBox="1"/>
          <p:nvPr>
            <p:ph idx="12"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
        <p:nvSpPr>
          <p:cNvPr id="736" name="Google Shape;736;p48"/>
          <p:cNvSpPr txBox="1"/>
          <p:nvPr>
            <p:ph idx="4294967295"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40" name="Shape 740"/>
        <p:cNvGrpSpPr/>
        <p:nvPr/>
      </p:nvGrpSpPr>
      <p:grpSpPr>
        <a:xfrm>
          <a:off x="0" y="0"/>
          <a:ext cx="0" cy="0"/>
          <a:chOff x="0" y="0"/>
          <a:chExt cx="0" cy="0"/>
        </a:xfrm>
      </p:grpSpPr>
      <p:sp>
        <p:nvSpPr>
          <p:cNvPr id="741" name="Google Shape;741;p49"/>
          <p:cNvSpPr txBox="1"/>
          <p:nvPr/>
        </p:nvSpPr>
        <p:spPr>
          <a:xfrm>
            <a:off x="452374" y="1049949"/>
            <a:ext cx="2823900" cy="305100"/>
          </a:xfrm>
          <a:prstGeom prst="rect">
            <a:avLst/>
          </a:prstGeom>
          <a:noFill/>
          <a:ln>
            <a:noFill/>
          </a:ln>
        </p:spPr>
        <p:txBody>
          <a:bodyPr anchorCtr="0" anchor="t" bIns="0" lIns="0" spcFirstLastPara="1" rIns="0" wrap="square" tIns="12375">
            <a:spAutoFit/>
          </a:bodyPr>
          <a:lstStyle/>
          <a:p>
            <a:pPr indent="0" lvl="0" marL="25400" marR="25400" rtl="0" algn="l">
              <a:lnSpc>
                <a:spcPct val="145800"/>
              </a:lnSpc>
              <a:spcBef>
                <a:spcPts val="0"/>
              </a:spcBef>
              <a:spcAft>
                <a:spcPts val="0"/>
              </a:spcAft>
              <a:buClr>
                <a:srgbClr val="000000"/>
              </a:buClr>
              <a:buSzPts val="1200"/>
              <a:buFont typeface="Arial"/>
              <a:buNone/>
            </a:pPr>
            <a:r>
              <a:rPr lang="en-US" sz="1900">
                <a:solidFill>
                  <a:schemeClr val="dk1"/>
                </a:solidFill>
                <a:latin typeface="Google Sans SemiBold"/>
                <a:ea typeface="Google Sans SemiBold"/>
                <a:cs typeface="Google Sans SemiBold"/>
                <a:sym typeface="Google Sans SemiBold"/>
              </a:rPr>
              <a:t>Remove Charge Cable</a:t>
            </a:r>
            <a:endParaRPr sz="1000">
              <a:solidFill>
                <a:schemeClr val="dk1"/>
              </a:solidFill>
              <a:latin typeface="Google Sans"/>
              <a:ea typeface="Google Sans"/>
              <a:cs typeface="Google Sans"/>
              <a:sym typeface="Google Sans"/>
            </a:endParaRPr>
          </a:p>
        </p:txBody>
      </p:sp>
      <p:sp>
        <p:nvSpPr>
          <p:cNvPr id="742" name="Google Shape;742;p49"/>
          <p:cNvSpPr txBox="1"/>
          <p:nvPr/>
        </p:nvSpPr>
        <p:spPr>
          <a:xfrm>
            <a:off x="443809" y="574980"/>
            <a:ext cx="546600" cy="3849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US" sz="2500">
                <a:solidFill>
                  <a:schemeClr val="lt2"/>
                </a:solidFill>
                <a:latin typeface="Google Sans SemiBold"/>
                <a:ea typeface="Google Sans SemiBold"/>
                <a:cs typeface="Google Sans SemiBold"/>
                <a:sym typeface="Google Sans SemiBold"/>
              </a:rPr>
              <a:t>01</a:t>
            </a:r>
            <a:endParaRPr sz="2500">
              <a:solidFill>
                <a:schemeClr val="lt2"/>
              </a:solidFill>
              <a:latin typeface="Google Sans SemiBold"/>
              <a:ea typeface="Google Sans SemiBold"/>
              <a:cs typeface="Google Sans SemiBold"/>
              <a:sym typeface="Google Sans SemiBold"/>
            </a:endParaRPr>
          </a:p>
        </p:txBody>
      </p:sp>
      <p:sp>
        <p:nvSpPr>
          <p:cNvPr id="743" name="Google Shape;743;p49"/>
          <p:cNvSpPr txBox="1"/>
          <p:nvPr/>
        </p:nvSpPr>
        <p:spPr>
          <a:xfrm>
            <a:off x="8031484" y="224719"/>
            <a:ext cx="655200" cy="1809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r>
              <a:rPr lang="en-US" sz="500">
                <a:solidFill>
                  <a:schemeClr val="lt1"/>
                </a:solidFill>
                <a:latin typeface="Google Sans Medium"/>
                <a:ea typeface="Google Sans Medium"/>
                <a:cs typeface="Google Sans Medium"/>
                <a:sym typeface="Google Sans Medium"/>
              </a:rPr>
              <a:t>05/2024</a:t>
            </a:r>
            <a:endParaRPr sz="500">
              <a:solidFill>
                <a:schemeClr val="lt1"/>
              </a:solidFill>
              <a:latin typeface="Google Sans Medium"/>
              <a:ea typeface="Google Sans Medium"/>
              <a:cs typeface="Google Sans Medium"/>
              <a:sym typeface="Google Sans Medium"/>
            </a:endParaRPr>
          </a:p>
        </p:txBody>
      </p:sp>
      <p:sp>
        <p:nvSpPr>
          <p:cNvPr id="744" name="Google Shape;744;p49"/>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745" name="Google Shape;745;p49"/>
          <p:cNvSpPr txBox="1"/>
          <p:nvPr/>
        </p:nvSpPr>
        <p:spPr>
          <a:xfrm>
            <a:off x="449953" y="1582891"/>
            <a:ext cx="2367300" cy="923400"/>
          </a:xfrm>
          <a:prstGeom prst="rect">
            <a:avLst/>
          </a:prstGeom>
          <a:noFill/>
          <a:ln>
            <a:noFill/>
          </a:ln>
        </p:spPr>
        <p:txBody>
          <a:bodyPr anchorCtr="0" anchor="t" bIns="0" lIns="0" spcFirstLastPara="1" rIns="0" wrap="square" tIns="0">
            <a:spAutoFit/>
          </a:bodyPr>
          <a:lstStyle/>
          <a:p>
            <a:pPr indent="0" lvl="0" marL="25400" marR="355600" rtl="0" algn="l">
              <a:lnSpc>
                <a:spcPct val="100000"/>
              </a:lnSpc>
              <a:spcBef>
                <a:spcPts val="0"/>
              </a:spcBef>
              <a:spcAft>
                <a:spcPts val="0"/>
              </a:spcAft>
              <a:buClr>
                <a:srgbClr val="000000"/>
              </a:buClr>
              <a:buSzPts val="1200"/>
              <a:buFont typeface="Arial"/>
              <a:buNone/>
            </a:pPr>
            <a:r>
              <a:rPr lang="en-US" sz="1000">
                <a:solidFill>
                  <a:schemeClr val="dk1"/>
                </a:solidFill>
                <a:latin typeface="Google Sans"/>
                <a:ea typeface="Google Sans"/>
                <a:cs typeface="Google Sans"/>
                <a:sym typeface="Google Sans"/>
              </a:rPr>
              <a:t>Turn off device. Unplug Charge cable and allow the device to drain battery charge.</a:t>
            </a:r>
            <a:endParaRPr sz="1000">
              <a:solidFill>
                <a:schemeClr val="dk1"/>
              </a:solidFill>
              <a:latin typeface="Google Sans"/>
              <a:ea typeface="Google Sans"/>
              <a:cs typeface="Google Sans"/>
              <a:sym typeface="Google Sans"/>
            </a:endParaRPr>
          </a:p>
          <a:p>
            <a:pPr indent="0" lvl="0" marL="25400" marR="355600" rtl="0" algn="l">
              <a:lnSpc>
                <a:spcPct val="100000"/>
              </a:lnSpc>
              <a:spcBef>
                <a:spcPts val="0"/>
              </a:spcBef>
              <a:spcAft>
                <a:spcPts val="0"/>
              </a:spcAft>
              <a:buClr>
                <a:srgbClr val="000000"/>
              </a:buClr>
              <a:buSzPts val="1200"/>
              <a:buFont typeface="Arial"/>
              <a:buNone/>
            </a:pPr>
            <a:r>
              <a:t/>
            </a:r>
            <a:endParaRPr b="1"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rPr b="1" lang="en-US" sz="1000">
                <a:solidFill>
                  <a:schemeClr val="dk1"/>
                </a:solidFill>
                <a:latin typeface="Google Sans"/>
                <a:ea typeface="Google Sans"/>
                <a:cs typeface="Google Sans"/>
                <a:sym typeface="Google Sans"/>
              </a:rPr>
              <a:t>Target Recyclable Materials:</a:t>
            </a:r>
            <a:endParaRPr b="1" sz="1000">
              <a:solidFill>
                <a:schemeClr val="dk1"/>
              </a:solidFill>
              <a:latin typeface="Google Sans"/>
              <a:ea typeface="Google Sans"/>
              <a:cs typeface="Google Sans"/>
              <a:sym typeface="Google Sans"/>
            </a:endParaRPr>
          </a:p>
          <a:p>
            <a:pPr indent="-88900" lvl="0" marL="114300" marR="355600" rtl="0" algn="l">
              <a:lnSpc>
                <a:spcPct val="100000"/>
              </a:lnSpc>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Copper</a:t>
            </a:r>
            <a:r>
              <a:rPr lang="en-US" sz="1000">
                <a:solidFill>
                  <a:schemeClr val="dk1"/>
                </a:solidFill>
                <a:latin typeface="Google Sans"/>
                <a:ea typeface="Google Sans"/>
                <a:cs typeface="Google Sans"/>
                <a:sym typeface="Google Sans"/>
              </a:rPr>
              <a:t> in Cable</a:t>
            </a:r>
            <a:endParaRPr sz="900">
              <a:solidFill>
                <a:schemeClr val="dk1"/>
              </a:solidFill>
              <a:latin typeface="Google Sans"/>
              <a:ea typeface="Google Sans"/>
              <a:cs typeface="Google Sans"/>
              <a:sym typeface="Google Sans"/>
            </a:endParaRPr>
          </a:p>
        </p:txBody>
      </p:sp>
      <p:sp>
        <p:nvSpPr>
          <p:cNvPr id="746" name="Google Shape;746;p49"/>
          <p:cNvSpPr txBox="1"/>
          <p:nvPr>
            <p:ph idx="12"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grpSp>
        <p:nvGrpSpPr>
          <p:cNvPr id="747" name="Google Shape;747;p49"/>
          <p:cNvGrpSpPr/>
          <p:nvPr/>
        </p:nvGrpSpPr>
        <p:grpSpPr>
          <a:xfrm>
            <a:off x="4572000" y="968782"/>
            <a:ext cx="1601950" cy="3483845"/>
            <a:chOff x="4572000" y="968782"/>
            <a:chExt cx="1601950" cy="3483845"/>
          </a:xfrm>
        </p:grpSpPr>
        <p:pic>
          <p:nvPicPr>
            <p:cNvPr id="748" name="Google Shape;748;p49"/>
            <p:cNvPicPr preferRelativeResize="0"/>
            <p:nvPr/>
          </p:nvPicPr>
          <p:blipFill rotWithShape="1">
            <a:blip r:embed="rId3">
              <a:alphaModFix/>
            </a:blip>
            <a:srcRect b="0" l="75449" r="0" t="0"/>
            <a:stretch/>
          </p:blipFill>
          <p:spPr>
            <a:xfrm rot="5400000">
              <a:off x="4942662" y="3221339"/>
              <a:ext cx="860626" cy="1601950"/>
            </a:xfrm>
            <a:prstGeom prst="rect">
              <a:avLst/>
            </a:prstGeom>
            <a:noFill/>
            <a:ln>
              <a:noFill/>
            </a:ln>
          </p:spPr>
        </p:pic>
        <p:pic>
          <p:nvPicPr>
            <p:cNvPr id="749" name="Google Shape;749;p49"/>
            <p:cNvPicPr preferRelativeResize="0"/>
            <p:nvPr/>
          </p:nvPicPr>
          <p:blipFill rotWithShape="1">
            <a:blip r:embed="rId4">
              <a:alphaModFix/>
            </a:blip>
            <a:srcRect b="15016" l="0" r="0" t="0"/>
            <a:stretch/>
          </p:blipFill>
          <p:spPr>
            <a:xfrm>
              <a:off x="4681400" y="968782"/>
              <a:ext cx="1392211" cy="2621499"/>
            </a:xfrm>
            <a:prstGeom prst="rect">
              <a:avLst/>
            </a:prstGeom>
            <a:noFill/>
            <a:ln>
              <a:noFill/>
            </a:ln>
          </p:spPr>
        </p:pic>
      </p:grpSp>
      <p:grpSp>
        <p:nvGrpSpPr>
          <p:cNvPr id="750" name="Google Shape;750;p49"/>
          <p:cNvGrpSpPr/>
          <p:nvPr/>
        </p:nvGrpSpPr>
        <p:grpSpPr>
          <a:xfrm>
            <a:off x="6586325" y="968782"/>
            <a:ext cx="1626250" cy="3713794"/>
            <a:chOff x="6586325" y="968782"/>
            <a:chExt cx="1626250" cy="3713794"/>
          </a:xfrm>
        </p:grpSpPr>
        <p:pic>
          <p:nvPicPr>
            <p:cNvPr id="751" name="Google Shape;751;p49"/>
            <p:cNvPicPr preferRelativeResize="0"/>
            <p:nvPr/>
          </p:nvPicPr>
          <p:blipFill rotWithShape="1">
            <a:blip r:embed="rId5">
              <a:alphaModFix/>
            </a:blip>
            <a:srcRect b="0" l="71877" r="0" t="0"/>
            <a:stretch/>
          </p:blipFill>
          <p:spPr>
            <a:xfrm rot="5400000">
              <a:off x="6874200" y="3344201"/>
              <a:ext cx="1050500" cy="1626250"/>
            </a:xfrm>
            <a:prstGeom prst="rect">
              <a:avLst/>
            </a:prstGeom>
            <a:noFill/>
            <a:ln>
              <a:noFill/>
            </a:ln>
          </p:spPr>
        </p:pic>
        <p:pic>
          <p:nvPicPr>
            <p:cNvPr id="752" name="Google Shape;752;p49"/>
            <p:cNvPicPr preferRelativeResize="0"/>
            <p:nvPr/>
          </p:nvPicPr>
          <p:blipFill rotWithShape="1">
            <a:blip r:embed="rId4">
              <a:alphaModFix/>
            </a:blip>
            <a:srcRect b="15016" l="0" r="0" t="0"/>
            <a:stretch/>
          </p:blipFill>
          <p:spPr>
            <a:xfrm>
              <a:off x="6667053" y="968782"/>
              <a:ext cx="1392211" cy="2621499"/>
            </a:xfrm>
            <a:prstGeom prst="rect">
              <a:avLst/>
            </a:prstGeom>
            <a:noFill/>
            <a:ln>
              <a:noFill/>
            </a:ln>
          </p:spPr>
        </p:pic>
      </p:grpSp>
      <p:sp>
        <p:nvSpPr>
          <p:cNvPr id="753" name="Google Shape;753;p49"/>
          <p:cNvSpPr txBox="1"/>
          <p:nvPr>
            <p:ph idx="4294967295"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57" name="Shape 757"/>
        <p:cNvGrpSpPr/>
        <p:nvPr/>
      </p:nvGrpSpPr>
      <p:grpSpPr>
        <a:xfrm>
          <a:off x="0" y="0"/>
          <a:ext cx="0" cy="0"/>
          <a:chOff x="0" y="0"/>
          <a:chExt cx="0" cy="0"/>
        </a:xfrm>
      </p:grpSpPr>
      <p:pic>
        <p:nvPicPr>
          <p:cNvPr id="758" name="Google Shape;758;p50"/>
          <p:cNvPicPr preferRelativeResize="0"/>
          <p:nvPr/>
        </p:nvPicPr>
        <p:blipFill rotWithShape="1">
          <a:blip r:embed="rId3">
            <a:alphaModFix/>
          </a:blip>
          <a:srcRect b="0" l="0" r="0" t="53445"/>
          <a:stretch/>
        </p:blipFill>
        <p:spPr>
          <a:xfrm>
            <a:off x="1575125" y="2523086"/>
            <a:ext cx="486031" cy="365625"/>
          </a:xfrm>
          <a:prstGeom prst="rect">
            <a:avLst/>
          </a:prstGeom>
          <a:noFill/>
          <a:ln>
            <a:noFill/>
          </a:ln>
        </p:spPr>
      </p:pic>
      <p:sp>
        <p:nvSpPr>
          <p:cNvPr id="759" name="Google Shape;759;p50"/>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760" name="Google Shape;760;p50"/>
          <p:cNvSpPr txBox="1"/>
          <p:nvPr/>
        </p:nvSpPr>
        <p:spPr>
          <a:xfrm>
            <a:off x="443809" y="574980"/>
            <a:ext cx="546600" cy="369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US" sz="2400">
                <a:solidFill>
                  <a:schemeClr val="lt2"/>
                </a:solidFill>
                <a:latin typeface="Google Sans SemiBold"/>
                <a:ea typeface="Google Sans SemiBold"/>
                <a:cs typeface="Google Sans SemiBold"/>
                <a:sym typeface="Google Sans SemiBold"/>
              </a:rPr>
              <a:t>02</a:t>
            </a:r>
            <a:endParaRPr sz="2400">
              <a:solidFill>
                <a:schemeClr val="lt2"/>
              </a:solidFill>
              <a:latin typeface="Google Sans SemiBold"/>
              <a:ea typeface="Google Sans SemiBold"/>
              <a:cs typeface="Google Sans SemiBold"/>
              <a:sym typeface="Google Sans SemiBold"/>
            </a:endParaRPr>
          </a:p>
        </p:txBody>
      </p:sp>
      <p:sp>
        <p:nvSpPr>
          <p:cNvPr id="761" name="Google Shape;761;p50"/>
          <p:cNvSpPr txBox="1"/>
          <p:nvPr/>
        </p:nvSpPr>
        <p:spPr>
          <a:xfrm>
            <a:off x="452374" y="1049949"/>
            <a:ext cx="2823900" cy="305100"/>
          </a:xfrm>
          <a:prstGeom prst="rect">
            <a:avLst/>
          </a:prstGeom>
          <a:noFill/>
          <a:ln>
            <a:noFill/>
          </a:ln>
        </p:spPr>
        <p:txBody>
          <a:bodyPr anchorCtr="0" anchor="t" bIns="0" lIns="0" spcFirstLastPara="1" rIns="0" wrap="square" tIns="12375">
            <a:spAutoFit/>
          </a:bodyPr>
          <a:lstStyle/>
          <a:p>
            <a:pPr indent="0" lvl="0" marL="25400" marR="25400" rtl="0" algn="l">
              <a:lnSpc>
                <a:spcPct val="145800"/>
              </a:lnSpc>
              <a:spcBef>
                <a:spcPts val="0"/>
              </a:spcBef>
              <a:spcAft>
                <a:spcPts val="0"/>
              </a:spcAft>
              <a:buNone/>
            </a:pPr>
            <a:r>
              <a:rPr lang="en-US" sz="1900">
                <a:solidFill>
                  <a:schemeClr val="dk1"/>
                </a:solidFill>
                <a:latin typeface="Google Sans SemiBold"/>
                <a:ea typeface="Google Sans SemiBold"/>
                <a:cs typeface="Google Sans SemiBold"/>
                <a:sym typeface="Google Sans SemiBold"/>
              </a:rPr>
              <a:t>Remove SIM Tray</a:t>
            </a:r>
            <a:endParaRPr sz="1900">
              <a:solidFill>
                <a:schemeClr val="dk1"/>
              </a:solidFill>
              <a:latin typeface="Google Sans SemiBold"/>
              <a:ea typeface="Google Sans SemiBold"/>
              <a:cs typeface="Google Sans SemiBold"/>
              <a:sym typeface="Google Sans SemiBold"/>
            </a:endParaRPr>
          </a:p>
        </p:txBody>
      </p:sp>
      <p:sp>
        <p:nvSpPr>
          <p:cNvPr id="762" name="Google Shape;762;p50"/>
          <p:cNvSpPr txBox="1"/>
          <p:nvPr/>
        </p:nvSpPr>
        <p:spPr>
          <a:xfrm>
            <a:off x="449953" y="1582891"/>
            <a:ext cx="2367300" cy="307800"/>
          </a:xfrm>
          <a:prstGeom prst="rect">
            <a:avLst/>
          </a:prstGeom>
          <a:noFill/>
          <a:ln>
            <a:noFill/>
          </a:ln>
        </p:spPr>
        <p:txBody>
          <a:bodyPr anchorCtr="0" anchor="t" bIns="0" lIns="0" spcFirstLastPara="1" rIns="0" wrap="square" tIns="0">
            <a:spAutoFit/>
          </a:bodyPr>
          <a:lstStyle/>
          <a:p>
            <a:pPr indent="0" lvl="0" marL="25400" marR="355600" rtl="0" algn="l">
              <a:spcBef>
                <a:spcPts val="0"/>
              </a:spcBef>
              <a:spcAft>
                <a:spcPts val="0"/>
              </a:spcAft>
              <a:buNone/>
            </a:pPr>
            <a:r>
              <a:rPr lang="en-US" sz="1000">
                <a:solidFill>
                  <a:schemeClr val="dk1"/>
                </a:solidFill>
                <a:latin typeface="Google Sans"/>
                <a:ea typeface="Google Sans"/>
                <a:cs typeface="Google Sans"/>
                <a:sym typeface="Google Sans"/>
              </a:rPr>
              <a:t>Use Small Push Pin Ejector.</a:t>
            </a:r>
            <a:endParaRPr sz="1000">
              <a:solidFill>
                <a:schemeClr val="dk1"/>
              </a:solidFill>
              <a:latin typeface="Google Sans"/>
              <a:ea typeface="Google Sans"/>
              <a:cs typeface="Google Sans"/>
              <a:sym typeface="Google Sans"/>
            </a:endParaRPr>
          </a:p>
          <a:p>
            <a:pPr indent="0" lvl="0" marL="25400" marR="355600" rtl="0" algn="l">
              <a:lnSpc>
                <a:spcPct val="100000"/>
              </a:lnSpc>
              <a:spcBef>
                <a:spcPts val="0"/>
              </a:spcBef>
              <a:spcAft>
                <a:spcPts val="0"/>
              </a:spcAft>
              <a:buNone/>
            </a:pPr>
            <a:r>
              <a:t/>
            </a:r>
            <a:endParaRPr sz="1000">
              <a:solidFill>
                <a:schemeClr val="dk1"/>
              </a:solidFill>
              <a:latin typeface="Google Sans"/>
              <a:ea typeface="Google Sans"/>
              <a:cs typeface="Google Sans"/>
              <a:sym typeface="Google Sans"/>
            </a:endParaRPr>
          </a:p>
        </p:txBody>
      </p:sp>
      <p:sp>
        <p:nvSpPr>
          <p:cNvPr id="763" name="Google Shape;763;p50"/>
          <p:cNvSpPr/>
          <p:nvPr/>
        </p:nvSpPr>
        <p:spPr>
          <a:xfrm>
            <a:off x="457237" y="2000027"/>
            <a:ext cx="858600" cy="428400"/>
          </a:xfrm>
          <a:prstGeom prst="round2SameRect">
            <a:avLst>
              <a:gd fmla="val 3611" name="adj1"/>
              <a:gd fmla="val 0" name="adj2"/>
            </a:avLst>
          </a:prstGeom>
          <a:solidFill>
            <a:schemeClr val="accent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764" name="Google Shape;764;p50"/>
          <p:cNvSpPr/>
          <p:nvPr/>
        </p:nvSpPr>
        <p:spPr>
          <a:xfrm>
            <a:off x="1396287" y="2000027"/>
            <a:ext cx="858600" cy="428400"/>
          </a:xfrm>
          <a:prstGeom prst="round2SameRect">
            <a:avLst>
              <a:gd fmla="val 3611" name="adj1"/>
              <a:gd fmla="val 0" name="adj2"/>
            </a:avLst>
          </a:prstGeom>
          <a:solidFill>
            <a:schemeClr val="accent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765" name="Google Shape;765;p50"/>
          <p:cNvSpPr/>
          <p:nvPr/>
        </p:nvSpPr>
        <p:spPr>
          <a:xfrm>
            <a:off x="457206" y="2004411"/>
            <a:ext cx="860700" cy="1109400"/>
          </a:xfrm>
          <a:prstGeom prst="roundRect">
            <a:avLst>
              <a:gd fmla="val 2778" name="adj"/>
            </a:avLst>
          </a:prstGeom>
          <a:noFill/>
          <a:ln cap="flat" cmpd="sng" w="9525">
            <a:solidFill>
              <a:schemeClr val="lt1"/>
            </a:solidFill>
            <a:prstDash val="solid"/>
            <a:round/>
            <a:headEnd len="sm" w="sm" type="none"/>
            <a:tailEnd len="sm" w="sm" type="none"/>
          </a:ln>
        </p:spPr>
        <p:txBody>
          <a:bodyPr anchorCtr="0" anchor="t" bIns="57150" lIns="100575" spcFirstLastPara="1" rIns="57150" wrap="square" tIns="137150">
            <a:noAutofit/>
          </a:bodyPr>
          <a:lstStyle/>
          <a:p>
            <a:pPr indent="0" lvl="0" marL="0" rtl="0" algn="l">
              <a:lnSpc>
                <a:spcPct val="90000"/>
              </a:lnSpc>
              <a:spcBef>
                <a:spcPts val="0"/>
              </a:spcBef>
              <a:spcAft>
                <a:spcPts val="300"/>
              </a:spcAft>
              <a:buNone/>
            </a:pPr>
            <a:r>
              <a:rPr lang="en-US" sz="700">
                <a:solidFill>
                  <a:schemeClr val="dk1"/>
                </a:solidFill>
                <a:latin typeface="Google Sans Text Medium"/>
                <a:ea typeface="Google Sans Text Medium"/>
                <a:cs typeface="Google Sans Text Medium"/>
                <a:sym typeface="Google Sans Text Medium"/>
              </a:rPr>
              <a:t>Aluminum and plastic SIM </a:t>
            </a:r>
            <a:r>
              <a:rPr lang="en-US" sz="700">
                <a:solidFill>
                  <a:schemeClr val="dk1"/>
                </a:solidFill>
                <a:latin typeface="Google Sans Text Medium"/>
                <a:ea typeface="Google Sans Text Medium"/>
                <a:cs typeface="Google Sans Text Medium"/>
                <a:sym typeface="Google Sans Text Medium"/>
              </a:rPr>
              <a:t>Tray</a:t>
            </a:r>
            <a:endParaRPr sz="500">
              <a:solidFill>
                <a:schemeClr val="dk1"/>
              </a:solidFill>
              <a:latin typeface="Google Sans Text"/>
              <a:ea typeface="Google Sans Text"/>
              <a:cs typeface="Google Sans Text"/>
              <a:sym typeface="Google Sans Text"/>
            </a:endParaRPr>
          </a:p>
        </p:txBody>
      </p:sp>
      <p:sp>
        <p:nvSpPr>
          <p:cNvPr id="766" name="Google Shape;766;p50"/>
          <p:cNvSpPr/>
          <p:nvPr/>
        </p:nvSpPr>
        <p:spPr>
          <a:xfrm>
            <a:off x="1387830" y="2004411"/>
            <a:ext cx="860700" cy="1109400"/>
          </a:xfrm>
          <a:prstGeom prst="roundRect">
            <a:avLst>
              <a:gd fmla="val 2778" name="adj"/>
            </a:avLst>
          </a:prstGeom>
          <a:noFill/>
          <a:ln cap="flat" cmpd="sng" w="9525">
            <a:solidFill>
              <a:schemeClr val="lt1"/>
            </a:solidFill>
            <a:prstDash val="solid"/>
            <a:round/>
            <a:headEnd len="sm" w="sm" type="none"/>
            <a:tailEnd len="sm" w="sm" type="none"/>
          </a:ln>
        </p:spPr>
        <p:txBody>
          <a:bodyPr anchorCtr="0" anchor="t" bIns="57150" lIns="100575" spcFirstLastPara="1" rIns="57150" wrap="square" tIns="137150">
            <a:noAutofit/>
          </a:bodyPr>
          <a:lstStyle/>
          <a:p>
            <a:pPr indent="0" lvl="0" marL="0" rtl="0" algn="l">
              <a:lnSpc>
                <a:spcPct val="90000"/>
              </a:lnSpc>
              <a:spcBef>
                <a:spcPts val="0"/>
              </a:spcBef>
              <a:spcAft>
                <a:spcPts val="300"/>
              </a:spcAft>
              <a:buNone/>
            </a:pPr>
            <a:r>
              <a:rPr lang="en-US" sz="800">
                <a:solidFill>
                  <a:schemeClr val="dk1"/>
                </a:solidFill>
                <a:latin typeface="Google Sans Text Medium"/>
                <a:ea typeface="Google Sans Text Medium"/>
                <a:cs typeface="Google Sans Text Medium"/>
                <a:sym typeface="Google Sans Text Medium"/>
              </a:rPr>
              <a:t>Gold coating on SIM Card</a:t>
            </a:r>
            <a:endParaRPr sz="600">
              <a:solidFill>
                <a:schemeClr val="dk1"/>
              </a:solidFill>
              <a:latin typeface="Google Sans Text"/>
              <a:ea typeface="Google Sans Text"/>
              <a:cs typeface="Google Sans Text"/>
              <a:sym typeface="Google Sans Text"/>
            </a:endParaRPr>
          </a:p>
        </p:txBody>
      </p:sp>
      <p:pic>
        <p:nvPicPr>
          <p:cNvPr id="767" name="Google Shape;767;p50"/>
          <p:cNvPicPr preferRelativeResize="0"/>
          <p:nvPr/>
        </p:nvPicPr>
        <p:blipFill rotWithShape="1">
          <a:blip r:embed="rId3">
            <a:alphaModFix/>
          </a:blip>
          <a:srcRect b="45447" l="0" r="0" t="0"/>
          <a:stretch/>
        </p:blipFill>
        <p:spPr>
          <a:xfrm>
            <a:off x="644500" y="2523083"/>
            <a:ext cx="486031" cy="428437"/>
          </a:xfrm>
          <a:prstGeom prst="rect">
            <a:avLst/>
          </a:prstGeom>
          <a:noFill/>
          <a:ln>
            <a:noFill/>
          </a:ln>
        </p:spPr>
      </p:pic>
      <p:sp>
        <p:nvSpPr>
          <p:cNvPr id="768" name="Google Shape;768;p50"/>
          <p:cNvSpPr txBox="1"/>
          <p:nvPr>
            <p:ph idx="12"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pic>
        <p:nvPicPr>
          <p:cNvPr id="769" name="Google Shape;769;p50"/>
          <p:cNvPicPr preferRelativeResize="0"/>
          <p:nvPr/>
        </p:nvPicPr>
        <p:blipFill>
          <a:blip r:embed="rId4">
            <a:alphaModFix/>
          </a:blip>
          <a:stretch>
            <a:fillRect/>
          </a:stretch>
        </p:blipFill>
        <p:spPr>
          <a:xfrm>
            <a:off x="5490575" y="862150"/>
            <a:ext cx="1754675" cy="3887674"/>
          </a:xfrm>
          <a:prstGeom prst="rect">
            <a:avLst/>
          </a:prstGeom>
          <a:noFill/>
          <a:ln>
            <a:noFill/>
          </a:ln>
        </p:spPr>
      </p:pic>
      <p:sp>
        <p:nvSpPr>
          <p:cNvPr id="770" name="Google Shape;770;p50"/>
          <p:cNvSpPr txBox="1"/>
          <p:nvPr>
            <p:ph idx="4294967295"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74" name="Shape 774"/>
        <p:cNvGrpSpPr/>
        <p:nvPr/>
      </p:nvGrpSpPr>
      <p:grpSpPr>
        <a:xfrm>
          <a:off x="0" y="0"/>
          <a:ext cx="0" cy="0"/>
          <a:chOff x="0" y="0"/>
          <a:chExt cx="0" cy="0"/>
        </a:xfrm>
      </p:grpSpPr>
      <p:sp>
        <p:nvSpPr>
          <p:cNvPr id="775" name="Google Shape;775;p51"/>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776" name="Google Shape;776;p51"/>
          <p:cNvSpPr txBox="1"/>
          <p:nvPr/>
        </p:nvSpPr>
        <p:spPr>
          <a:xfrm>
            <a:off x="443809" y="574980"/>
            <a:ext cx="546600" cy="369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US" sz="2400">
                <a:solidFill>
                  <a:schemeClr val="lt2"/>
                </a:solidFill>
                <a:latin typeface="Google Sans SemiBold"/>
                <a:ea typeface="Google Sans SemiBold"/>
                <a:cs typeface="Google Sans SemiBold"/>
                <a:sym typeface="Google Sans SemiBold"/>
              </a:rPr>
              <a:t>03</a:t>
            </a:r>
            <a:endParaRPr sz="2400">
              <a:solidFill>
                <a:schemeClr val="lt2"/>
              </a:solidFill>
              <a:latin typeface="Google Sans SemiBold"/>
              <a:ea typeface="Google Sans SemiBold"/>
              <a:cs typeface="Google Sans SemiBold"/>
              <a:sym typeface="Google Sans SemiBold"/>
            </a:endParaRPr>
          </a:p>
        </p:txBody>
      </p:sp>
      <p:sp>
        <p:nvSpPr>
          <p:cNvPr id="777" name="Google Shape;777;p51"/>
          <p:cNvSpPr txBox="1"/>
          <p:nvPr/>
        </p:nvSpPr>
        <p:spPr>
          <a:xfrm>
            <a:off x="452374" y="1049949"/>
            <a:ext cx="2823900" cy="305100"/>
          </a:xfrm>
          <a:prstGeom prst="rect">
            <a:avLst/>
          </a:prstGeom>
          <a:noFill/>
          <a:ln>
            <a:noFill/>
          </a:ln>
        </p:spPr>
        <p:txBody>
          <a:bodyPr anchorCtr="0" anchor="t" bIns="0" lIns="0" spcFirstLastPara="1" rIns="0" wrap="square" tIns="12375">
            <a:spAutoFit/>
          </a:bodyPr>
          <a:lstStyle/>
          <a:p>
            <a:pPr indent="0" lvl="0" marL="25400" marR="25400" rtl="0" algn="l">
              <a:lnSpc>
                <a:spcPct val="145800"/>
              </a:lnSpc>
              <a:spcBef>
                <a:spcPts val="0"/>
              </a:spcBef>
              <a:spcAft>
                <a:spcPts val="0"/>
              </a:spcAft>
              <a:buNone/>
            </a:pPr>
            <a:r>
              <a:rPr lang="en-US" sz="1900">
                <a:solidFill>
                  <a:schemeClr val="dk1"/>
                </a:solidFill>
                <a:latin typeface="Google Sans SemiBold"/>
                <a:ea typeface="Google Sans SemiBold"/>
                <a:cs typeface="Google Sans SemiBold"/>
                <a:sym typeface="Google Sans SemiBold"/>
              </a:rPr>
              <a:t>Remove Back Cover</a:t>
            </a:r>
            <a:endParaRPr sz="1900">
              <a:solidFill>
                <a:schemeClr val="dk1"/>
              </a:solidFill>
              <a:latin typeface="Google Sans SemiBold"/>
              <a:ea typeface="Google Sans SemiBold"/>
              <a:cs typeface="Google Sans SemiBold"/>
              <a:sym typeface="Google Sans SemiBold"/>
            </a:endParaRPr>
          </a:p>
        </p:txBody>
      </p:sp>
      <p:sp>
        <p:nvSpPr>
          <p:cNvPr id="778" name="Google Shape;778;p51"/>
          <p:cNvSpPr txBox="1"/>
          <p:nvPr/>
        </p:nvSpPr>
        <p:spPr>
          <a:xfrm>
            <a:off x="449953" y="1582891"/>
            <a:ext cx="2367300" cy="1539300"/>
          </a:xfrm>
          <a:prstGeom prst="rect">
            <a:avLst/>
          </a:prstGeom>
          <a:noFill/>
          <a:ln>
            <a:noFill/>
          </a:ln>
        </p:spPr>
        <p:txBody>
          <a:bodyPr anchorCtr="0" anchor="t" bIns="0" lIns="0" spcFirstLastPara="1" rIns="0" wrap="square" tIns="0">
            <a:spAutoFit/>
          </a:bodyPr>
          <a:lstStyle/>
          <a:p>
            <a:pPr indent="0" lvl="0" marL="25400" marR="355600" rtl="0" algn="l">
              <a:spcBef>
                <a:spcPts val="0"/>
              </a:spcBef>
              <a:spcAft>
                <a:spcPts val="0"/>
              </a:spcAft>
              <a:buNone/>
            </a:pPr>
            <a:r>
              <a:rPr lang="en-US" sz="1000">
                <a:solidFill>
                  <a:schemeClr val="dk1"/>
                </a:solidFill>
                <a:latin typeface="Google Sans"/>
                <a:ea typeface="Google Sans"/>
                <a:cs typeface="Google Sans"/>
                <a:sym typeface="Google Sans"/>
              </a:rPr>
              <a:t>If possible, heat device to loosen adhesive. </a:t>
            </a:r>
            <a:r>
              <a:rPr lang="en-US" sz="1000">
                <a:solidFill>
                  <a:schemeClr val="dk1"/>
                </a:solidFill>
                <a:latin typeface="Google Sans"/>
                <a:ea typeface="Google Sans"/>
                <a:cs typeface="Google Sans"/>
                <a:sym typeface="Google Sans"/>
              </a:rPr>
              <a:t>U</a:t>
            </a:r>
            <a:r>
              <a:rPr lang="en-US" sz="1000">
                <a:solidFill>
                  <a:schemeClr val="dk1"/>
                </a:solidFill>
                <a:latin typeface="Google Sans"/>
                <a:ea typeface="Google Sans"/>
                <a:cs typeface="Google Sans"/>
                <a:sym typeface="Google Sans"/>
              </a:rPr>
              <a:t>se prying device with thin edge to lift back cover </a:t>
            </a:r>
            <a:r>
              <a:rPr lang="en-US" sz="1000">
                <a:solidFill>
                  <a:schemeClr val="dk1"/>
                </a:solidFill>
                <a:latin typeface="Google Sans"/>
                <a:ea typeface="Google Sans"/>
                <a:cs typeface="Google Sans"/>
                <a:sym typeface="Google Sans"/>
              </a:rPr>
              <a:t>off of the enclosure.</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rPr b="1" lang="en-US" sz="1000">
                <a:solidFill>
                  <a:schemeClr val="dk1"/>
                </a:solidFill>
                <a:latin typeface="Google Sans"/>
                <a:ea typeface="Google Sans"/>
                <a:cs typeface="Google Sans"/>
                <a:sym typeface="Google Sans"/>
              </a:rPr>
              <a:t>Target Recyclable Materials:</a:t>
            </a:r>
            <a:endParaRPr b="1"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Aluminum Visor</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Back Glass</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lnSpc>
                <a:spcPct val="100000"/>
              </a:lnSpc>
              <a:spcBef>
                <a:spcPts val="0"/>
              </a:spcBef>
              <a:spcAft>
                <a:spcPts val="0"/>
              </a:spcAft>
              <a:buNone/>
            </a:pPr>
            <a:r>
              <a:t/>
            </a:r>
            <a:endParaRPr sz="1000">
              <a:solidFill>
                <a:schemeClr val="dk1"/>
              </a:solidFill>
              <a:latin typeface="Google Sans"/>
              <a:ea typeface="Google Sans"/>
              <a:cs typeface="Google Sans"/>
              <a:sym typeface="Google Sans"/>
            </a:endParaRPr>
          </a:p>
        </p:txBody>
      </p:sp>
      <p:sp>
        <p:nvSpPr>
          <p:cNvPr id="779" name="Google Shape;779;p51"/>
          <p:cNvSpPr txBox="1"/>
          <p:nvPr>
            <p:ph idx="12"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
        <p:nvSpPr>
          <p:cNvPr id="780" name="Google Shape;780;p51"/>
          <p:cNvSpPr/>
          <p:nvPr/>
        </p:nvSpPr>
        <p:spPr>
          <a:xfrm>
            <a:off x="457203" y="3875250"/>
            <a:ext cx="2425800" cy="924300"/>
          </a:xfrm>
          <a:prstGeom prst="roundRect">
            <a:avLst>
              <a:gd fmla="val 5173" name="adj"/>
            </a:avLst>
          </a:prstGeom>
          <a:solidFill>
            <a:srgbClr val="FFE5DD"/>
          </a:solidFill>
          <a:ln>
            <a:noFill/>
          </a:ln>
        </p:spPr>
        <p:txBody>
          <a:bodyPr anchorCtr="0" anchor="t" bIns="71425" lIns="497200" spcFirstLastPara="1" rIns="285750" wrap="square" tIns="160025">
            <a:noAutofit/>
          </a:bodyPr>
          <a:lstStyle/>
          <a:p>
            <a:pPr indent="0" lvl="0" marL="0" rtl="0" algn="l">
              <a:lnSpc>
                <a:spcPct val="100000"/>
              </a:lnSpc>
              <a:spcBef>
                <a:spcPts val="0"/>
              </a:spcBef>
              <a:spcAft>
                <a:spcPts val="0"/>
              </a:spcAft>
              <a:buNone/>
            </a:pPr>
            <a:r>
              <a:rPr lang="en-US" sz="1100">
                <a:solidFill>
                  <a:srgbClr val="202124"/>
                </a:solidFill>
                <a:latin typeface="Google Sans SemiBold"/>
                <a:ea typeface="Google Sans SemiBold"/>
                <a:cs typeface="Google Sans SemiBold"/>
                <a:sym typeface="Google Sans SemiBold"/>
              </a:rPr>
              <a:t>Note</a:t>
            </a:r>
            <a:endParaRPr sz="1100">
              <a:solidFill>
                <a:srgbClr val="202124"/>
              </a:solidFill>
              <a:latin typeface="Google Sans SemiBold"/>
              <a:ea typeface="Google Sans SemiBold"/>
              <a:cs typeface="Google Sans SemiBold"/>
              <a:sym typeface="Google Sans SemiBold"/>
            </a:endParaRPr>
          </a:p>
          <a:p>
            <a:pPr indent="0" lvl="0" marL="0" rtl="0" algn="l">
              <a:spcBef>
                <a:spcPts val="600"/>
              </a:spcBef>
              <a:spcAft>
                <a:spcPts val="0"/>
              </a:spcAft>
              <a:buNone/>
            </a:pPr>
            <a:r>
              <a:rPr lang="en-US" sz="800">
                <a:solidFill>
                  <a:srgbClr val="202124"/>
                </a:solidFill>
                <a:latin typeface="Google Sans Text"/>
                <a:ea typeface="Google Sans Text"/>
                <a:cs typeface="Google Sans Text"/>
                <a:sym typeface="Google Sans Text"/>
              </a:rPr>
              <a:t>Do not insert prying device too far into device as doing so may damage the battery pack.</a:t>
            </a:r>
            <a:endParaRPr sz="800">
              <a:solidFill>
                <a:srgbClr val="202124"/>
              </a:solidFill>
              <a:latin typeface="Google Sans Text"/>
              <a:ea typeface="Google Sans Text"/>
              <a:cs typeface="Google Sans Text"/>
              <a:sym typeface="Google Sans Text"/>
            </a:endParaRPr>
          </a:p>
          <a:p>
            <a:pPr indent="0" lvl="0" marL="0" rtl="0" algn="l">
              <a:spcBef>
                <a:spcPts val="600"/>
              </a:spcBef>
              <a:spcAft>
                <a:spcPts val="0"/>
              </a:spcAft>
              <a:buNone/>
            </a:pPr>
            <a:r>
              <a:t/>
            </a:r>
            <a:endParaRPr sz="800">
              <a:solidFill>
                <a:srgbClr val="202124"/>
              </a:solidFill>
              <a:latin typeface="Google Sans Text"/>
              <a:ea typeface="Google Sans Text"/>
              <a:cs typeface="Google Sans Text"/>
              <a:sym typeface="Google Sans Text"/>
            </a:endParaRPr>
          </a:p>
          <a:p>
            <a:pPr indent="0" lvl="0" marL="0" rtl="0" algn="l">
              <a:lnSpc>
                <a:spcPct val="100000"/>
              </a:lnSpc>
              <a:spcBef>
                <a:spcPts val="600"/>
              </a:spcBef>
              <a:spcAft>
                <a:spcPts val="600"/>
              </a:spcAft>
              <a:buNone/>
            </a:pPr>
            <a:r>
              <a:t/>
            </a:r>
            <a:endParaRPr sz="800">
              <a:solidFill>
                <a:srgbClr val="202124"/>
              </a:solidFill>
              <a:latin typeface="Google Sans Text"/>
              <a:ea typeface="Google Sans Text"/>
              <a:cs typeface="Google Sans Text"/>
              <a:sym typeface="Google Sans Text"/>
            </a:endParaRPr>
          </a:p>
        </p:txBody>
      </p:sp>
      <p:pic>
        <p:nvPicPr>
          <p:cNvPr id="781" name="Google Shape;781;p51"/>
          <p:cNvPicPr preferRelativeResize="0"/>
          <p:nvPr/>
        </p:nvPicPr>
        <p:blipFill>
          <a:blip r:embed="rId3">
            <a:alphaModFix/>
          </a:blip>
          <a:stretch>
            <a:fillRect/>
          </a:stretch>
        </p:blipFill>
        <p:spPr>
          <a:xfrm>
            <a:off x="661235" y="4093476"/>
            <a:ext cx="158923" cy="217500"/>
          </a:xfrm>
          <a:prstGeom prst="rect">
            <a:avLst/>
          </a:prstGeom>
          <a:noFill/>
          <a:ln>
            <a:noFill/>
          </a:ln>
        </p:spPr>
      </p:pic>
      <p:pic>
        <p:nvPicPr>
          <p:cNvPr id="782" name="Google Shape;782;p51"/>
          <p:cNvPicPr preferRelativeResize="0"/>
          <p:nvPr/>
        </p:nvPicPr>
        <p:blipFill>
          <a:blip r:embed="rId4">
            <a:alphaModFix/>
          </a:blip>
          <a:stretch>
            <a:fillRect/>
          </a:stretch>
        </p:blipFill>
        <p:spPr>
          <a:xfrm>
            <a:off x="3448276" y="429462"/>
            <a:ext cx="4886800" cy="3846175"/>
          </a:xfrm>
          <a:prstGeom prst="rect">
            <a:avLst/>
          </a:prstGeom>
          <a:noFill/>
          <a:ln>
            <a:noFill/>
          </a:ln>
        </p:spPr>
      </p:pic>
      <p:sp>
        <p:nvSpPr>
          <p:cNvPr id="783" name="Google Shape;783;p51"/>
          <p:cNvSpPr txBox="1"/>
          <p:nvPr>
            <p:ph idx="4294967295"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87" name="Shape 787"/>
        <p:cNvGrpSpPr/>
        <p:nvPr/>
      </p:nvGrpSpPr>
      <p:grpSpPr>
        <a:xfrm>
          <a:off x="0" y="0"/>
          <a:ext cx="0" cy="0"/>
          <a:chOff x="0" y="0"/>
          <a:chExt cx="0" cy="0"/>
        </a:xfrm>
      </p:grpSpPr>
      <p:sp>
        <p:nvSpPr>
          <p:cNvPr id="788" name="Google Shape;788;p52"/>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789" name="Google Shape;789;p52"/>
          <p:cNvSpPr txBox="1"/>
          <p:nvPr/>
        </p:nvSpPr>
        <p:spPr>
          <a:xfrm>
            <a:off x="443809" y="574980"/>
            <a:ext cx="546600" cy="369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US" sz="2400">
                <a:solidFill>
                  <a:schemeClr val="lt2"/>
                </a:solidFill>
                <a:latin typeface="Google Sans SemiBold"/>
                <a:ea typeface="Google Sans SemiBold"/>
                <a:cs typeface="Google Sans SemiBold"/>
                <a:sym typeface="Google Sans SemiBold"/>
              </a:rPr>
              <a:t>04</a:t>
            </a:r>
            <a:endParaRPr sz="2400">
              <a:solidFill>
                <a:schemeClr val="lt2"/>
              </a:solidFill>
              <a:latin typeface="Google Sans SemiBold"/>
              <a:ea typeface="Google Sans SemiBold"/>
              <a:cs typeface="Google Sans SemiBold"/>
              <a:sym typeface="Google Sans SemiBold"/>
            </a:endParaRPr>
          </a:p>
        </p:txBody>
      </p:sp>
      <p:sp>
        <p:nvSpPr>
          <p:cNvPr id="790" name="Google Shape;790;p52"/>
          <p:cNvSpPr txBox="1"/>
          <p:nvPr/>
        </p:nvSpPr>
        <p:spPr>
          <a:xfrm>
            <a:off x="452374" y="1049949"/>
            <a:ext cx="2823900" cy="305100"/>
          </a:xfrm>
          <a:prstGeom prst="rect">
            <a:avLst/>
          </a:prstGeom>
          <a:noFill/>
          <a:ln>
            <a:noFill/>
          </a:ln>
        </p:spPr>
        <p:txBody>
          <a:bodyPr anchorCtr="0" anchor="t" bIns="0" lIns="0" spcFirstLastPara="1" rIns="0" wrap="square" tIns="12375">
            <a:spAutoFit/>
          </a:bodyPr>
          <a:lstStyle/>
          <a:p>
            <a:pPr indent="0" lvl="0" marL="25400" marR="25400" rtl="0" algn="l">
              <a:lnSpc>
                <a:spcPct val="145800"/>
              </a:lnSpc>
              <a:spcBef>
                <a:spcPts val="0"/>
              </a:spcBef>
              <a:spcAft>
                <a:spcPts val="0"/>
              </a:spcAft>
              <a:buNone/>
            </a:pPr>
            <a:r>
              <a:rPr lang="en-US" sz="1900">
                <a:solidFill>
                  <a:schemeClr val="dk1"/>
                </a:solidFill>
                <a:latin typeface="Google Sans SemiBold"/>
                <a:ea typeface="Google Sans SemiBold"/>
                <a:cs typeface="Google Sans SemiBold"/>
                <a:sym typeface="Google Sans SemiBold"/>
              </a:rPr>
              <a:t>Remove Screws</a:t>
            </a:r>
            <a:endParaRPr sz="1900">
              <a:solidFill>
                <a:schemeClr val="dk1"/>
              </a:solidFill>
              <a:latin typeface="Google Sans SemiBold"/>
              <a:ea typeface="Google Sans SemiBold"/>
              <a:cs typeface="Google Sans SemiBold"/>
              <a:sym typeface="Google Sans SemiBold"/>
            </a:endParaRPr>
          </a:p>
        </p:txBody>
      </p:sp>
      <p:sp>
        <p:nvSpPr>
          <p:cNvPr id="791" name="Google Shape;791;p52"/>
          <p:cNvSpPr txBox="1"/>
          <p:nvPr/>
        </p:nvSpPr>
        <p:spPr>
          <a:xfrm>
            <a:off x="449953" y="1582891"/>
            <a:ext cx="2561400" cy="461700"/>
          </a:xfrm>
          <a:prstGeom prst="rect">
            <a:avLst/>
          </a:prstGeom>
          <a:noFill/>
          <a:ln>
            <a:noFill/>
          </a:ln>
        </p:spPr>
        <p:txBody>
          <a:bodyPr anchorCtr="0" anchor="t" bIns="0" lIns="0" spcFirstLastPara="1" rIns="0" wrap="square" tIns="0">
            <a:spAutoFit/>
          </a:bodyPr>
          <a:lstStyle/>
          <a:p>
            <a:pPr indent="0" lvl="0" marL="25400" marR="355600" rtl="0" algn="l">
              <a:spcBef>
                <a:spcPts val="0"/>
              </a:spcBef>
              <a:spcAft>
                <a:spcPts val="0"/>
              </a:spcAft>
              <a:buNone/>
            </a:pPr>
            <a:r>
              <a:rPr lang="en-US" sz="1000">
                <a:solidFill>
                  <a:schemeClr val="dk1"/>
                </a:solidFill>
                <a:latin typeface="Google Sans"/>
                <a:ea typeface="Google Sans"/>
                <a:cs typeface="Google Sans"/>
                <a:sym typeface="Google Sans"/>
              </a:rPr>
              <a:t>Use a screwdriver to remove the </a:t>
            </a:r>
            <a:r>
              <a:rPr b="1" lang="en-US" sz="1000">
                <a:solidFill>
                  <a:schemeClr val="dk1"/>
                </a:solidFill>
                <a:latin typeface="Google Sans"/>
                <a:ea typeface="Google Sans"/>
                <a:cs typeface="Google Sans"/>
                <a:sym typeface="Google Sans"/>
              </a:rPr>
              <a:t>11</a:t>
            </a:r>
            <a:r>
              <a:rPr b="1" lang="en-US" sz="1000">
                <a:solidFill>
                  <a:schemeClr val="dk1"/>
                </a:solidFill>
                <a:latin typeface="Google Sans"/>
                <a:ea typeface="Google Sans"/>
                <a:cs typeface="Google Sans"/>
                <a:sym typeface="Google Sans"/>
              </a:rPr>
              <a:t> </a:t>
            </a:r>
            <a:r>
              <a:rPr lang="en-US" sz="1000">
                <a:solidFill>
                  <a:schemeClr val="dk1"/>
                </a:solidFill>
                <a:latin typeface="Google Sans"/>
                <a:ea typeface="Google Sans"/>
                <a:cs typeface="Google Sans"/>
                <a:sym typeface="Google Sans"/>
              </a:rPr>
              <a:t>screws that secure the inner and antenna housing to the logic board.</a:t>
            </a:r>
            <a:endParaRPr sz="1000">
              <a:solidFill>
                <a:schemeClr val="dk1"/>
              </a:solidFill>
              <a:latin typeface="Google Sans"/>
              <a:ea typeface="Google Sans"/>
              <a:cs typeface="Google Sans"/>
              <a:sym typeface="Google Sans"/>
            </a:endParaRPr>
          </a:p>
        </p:txBody>
      </p:sp>
      <p:sp>
        <p:nvSpPr>
          <p:cNvPr id="792" name="Google Shape;792;p52"/>
          <p:cNvSpPr txBox="1"/>
          <p:nvPr>
            <p:ph idx="12"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pic>
        <p:nvPicPr>
          <p:cNvPr id="793" name="Google Shape;793;p52"/>
          <p:cNvPicPr preferRelativeResize="0"/>
          <p:nvPr/>
        </p:nvPicPr>
        <p:blipFill>
          <a:blip r:embed="rId3">
            <a:alphaModFix/>
          </a:blip>
          <a:stretch>
            <a:fillRect/>
          </a:stretch>
        </p:blipFill>
        <p:spPr>
          <a:xfrm>
            <a:off x="3419350" y="1407863"/>
            <a:ext cx="5176676" cy="2327925"/>
          </a:xfrm>
          <a:prstGeom prst="rect">
            <a:avLst/>
          </a:prstGeom>
          <a:noFill/>
          <a:ln>
            <a:noFill/>
          </a:ln>
        </p:spPr>
      </p:pic>
      <p:sp>
        <p:nvSpPr>
          <p:cNvPr id="794" name="Google Shape;794;p52"/>
          <p:cNvSpPr txBox="1"/>
          <p:nvPr>
            <p:ph idx="4294967295"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98" name="Shape 798"/>
        <p:cNvGrpSpPr/>
        <p:nvPr/>
      </p:nvGrpSpPr>
      <p:grpSpPr>
        <a:xfrm>
          <a:off x="0" y="0"/>
          <a:ext cx="0" cy="0"/>
          <a:chOff x="0" y="0"/>
          <a:chExt cx="0" cy="0"/>
        </a:xfrm>
      </p:grpSpPr>
      <p:sp>
        <p:nvSpPr>
          <p:cNvPr id="799" name="Google Shape;799;p53"/>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800" name="Google Shape;800;p53"/>
          <p:cNvSpPr txBox="1"/>
          <p:nvPr/>
        </p:nvSpPr>
        <p:spPr>
          <a:xfrm>
            <a:off x="443809" y="574980"/>
            <a:ext cx="546600" cy="369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US" sz="2400">
                <a:solidFill>
                  <a:schemeClr val="lt2"/>
                </a:solidFill>
                <a:latin typeface="Google Sans SemiBold"/>
                <a:ea typeface="Google Sans SemiBold"/>
                <a:cs typeface="Google Sans SemiBold"/>
                <a:sym typeface="Google Sans SemiBold"/>
              </a:rPr>
              <a:t>05</a:t>
            </a:r>
            <a:endParaRPr sz="2400">
              <a:solidFill>
                <a:schemeClr val="lt2"/>
              </a:solidFill>
              <a:latin typeface="Google Sans SemiBold"/>
              <a:ea typeface="Google Sans SemiBold"/>
              <a:cs typeface="Google Sans SemiBold"/>
              <a:sym typeface="Google Sans SemiBold"/>
            </a:endParaRPr>
          </a:p>
        </p:txBody>
      </p:sp>
      <p:sp>
        <p:nvSpPr>
          <p:cNvPr id="801" name="Google Shape;801;p53"/>
          <p:cNvSpPr txBox="1"/>
          <p:nvPr/>
        </p:nvSpPr>
        <p:spPr>
          <a:xfrm>
            <a:off x="449950" y="1582900"/>
            <a:ext cx="2882700" cy="2462700"/>
          </a:xfrm>
          <a:prstGeom prst="rect">
            <a:avLst/>
          </a:prstGeom>
          <a:noFill/>
          <a:ln>
            <a:noFill/>
          </a:ln>
        </p:spPr>
        <p:txBody>
          <a:bodyPr anchorCtr="0" anchor="t" bIns="0" lIns="0" spcFirstLastPara="1" rIns="0" wrap="square" tIns="0">
            <a:spAutoFit/>
          </a:bodyPr>
          <a:lstStyle/>
          <a:p>
            <a:pPr indent="0" lvl="0" marL="457200" marR="355600" rtl="0" algn="l">
              <a:spcBef>
                <a:spcPts val="0"/>
              </a:spcBef>
              <a:spcAft>
                <a:spcPts val="0"/>
              </a:spcAft>
              <a:buNone/>
            </a:pPr>
            <a:r>
              <a:rPr lang="en-US" sz="1000">
                <a:solidFill>
                  <a:schemeClr val="dk1"/>
                </a:solidFill>
                <a:latin typeface="Google Sans"/>
                <a:ea typeface="Google Sans"/>
                <a:cs typeface="Google Sans"/>
                <a:sym typeface="Google Sans"/>
              </a:rPr>
              <a:t>Disconnect FSS flex with from the NFC/WLC cowling </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rPr lang="en-US" sz="1000">
                <a:solidFill>
                  <a:schemeClr val="dk1"/>
                </a:solidFill>
                <a:latin typeface="Google Sans"/>
                <a:ea typeface="Google Sans"/>
                <a:cs typeface="Google Sans"/>
                <a:sym typeface="Google Sans"/>
              </a:rPr>
              <a:t>Remove the NFC/WLC cowling</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rPr lang="en-US" sz="1000">
                <a:solidFill>
                  <a:schemeClr val="dk1"/>
                </a:solidFill>
                <a:latin typeface="Google Sans"/>
                <a:ea typeface="Google Sans"/>
                <a:cs typeface="Google Sans"/>
                <a:sym typeface="Google Sans"/>
              </a:rPr>
              <a:t>Remove NFC</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rPr lang="en-US" sz="1000">
                <a:solidFill>
                  <a:schemeClr val="dk1"/>
                </a:solidFill>
                <a:latin typeface="Google Sans"/>
                <a:ea typeface="Google Sans"/>
                <a:cs typeface="Google Sans"/>
                <a:sym typeface="Google Sans"/>
              </a:rPr>
              <a:t>Remove the CLB cowling</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rPr lang="en-US" sz="1000">
                <a:solidFill>
                  <a:schemeClr val="dk1"/>
                </a:solidFill>
                <a:latin typeface="Google Sans"/>
                <a:ea typeface="Google Sans"/>
                <a:cs typeface="Google Sans"/>
                <a:sym typeface="Google Sans"/>
              </a:rPr>
              <a:t>Remove the ANT4 cowling</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rPr b="1" lang="en-US" sz="1000">
                <a:solidFill>
                  <a:schemeClr val="dk1"/>
                </a:solidFill>
                <a:latin typeface="Google Sans"/>
                <a:ea typeface="Google Sans"/>
                <a:cs typeface="Google Sans"/>
                <a:sym typeface="Google Sans"/>
              </a:rPr>
              <a:t>Target Recyclable Materials:</a:t>
            </a:r>
            <a:endParaRPr b="1"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Copper Wireless Charging Coil</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SUS 316 Stainless Steel (</a:t>
            </a:r>
            <a:r>
              <a:rPr lang="en-US" sz="1000">
                <a:solidFill>
                  <a:schemeClr val="dk1"/>
                </a:solidFill>
                <a:latin typeface="Google Sans"/>
                <a:ea typeface="Google Sans"/>
                <a:cs typeface="Google Sans"/>
                <a:sym typeface="Google Sans"/>
              </a:rPr>
              <a:t>ANT4 cowling)</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SUS 304 Stainless Steel (CLB</a:t>
            </a:r>
            <a:r>
              <a:rPr lang="en-US" sz="1000">
                <a:solidFill>
                  <a:schemeClr val="dk1"/>
                </a:solidFill>
                <a:latin typeface="Google Sans"/>
                <a:ea typeface="Google Sans"/>
                <a:cs typeface="Google Sans"/>
                <a:sym typeface="Google Sans"/>
              </a:rPr>
              <a:t> cowling)</a:t>
            </a:r>
            <a:endParaRPr sz="1000">
              <a:solidFill>
                <a:schemeClr val="dk1"/>
              </a:solidFill>
              <a:latin typeface="Google Sans"/>
              <a:ea typeface="Google Sans"/>
              <a:cs typeface="Google Sans"/>
              <a:sym typeface="Google Sans"/>
            </a:endParaRPr>
          </a:p>
        </p:txBody>
      </p:sp>
      <p:sp>
        <p:nvSpPr>
          <p:cNvPr id="802" name="Google Shape;802;p53"/>
          <p:cNvSpPr txBox="1"/>
          <p:nvPr>
            <p:ph idx="12"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pic>
        <p:nvPicPr>
          <p:cNvPr id="803" name="Google Shape;803;p53"/>
          <p:cNvPicPr preferRelativeResize="0"/>
          <p:nvPr/>
        </p:nvPicPr>
        <p:blipFill>
          <a:blip r:embed="rId3">
            <a:alphaModFix/>
          </a:blip>
          <a:stretch>
            <a:fillRect/>
          </a:stretch>
        </p:blipFill>
        <p:spPr>
          <a:xfrm>
            <a:off x="3984725" y="852588"/>
            <a:ext cx="4702076" cy="3438476"/>
          </a:xfrm>
          <a:prstGeom prst="rect">
            <a:avLst/>
          </a:prstGeom>
          <a:noFill/>
          <a:ln>
            <a:noFill/>
          </a:ln>
        </p:spPr>
      </p:pic>
      <p:sp>
        <p:nvSpPr>
          <p:cNvPr id="804" name="Google Shape;804;p53"/>
          <p:cNvSpPr/>
          <p:nvPr/>
        </p:nvSpPr>
        <p:spPr>
          <a:xfrm>
            <a:off x="449949" y="158289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a:t>
            </a:r>
            <a:endParaRPr b="1" sz="600">
              <a:solidFill>
                <a:srgbClr val="FFFFFF"/>
              </a:solidFill>
              <a:latin typeface="Google Sans Text"/>
              <a:ea typeface="Google Sans Text"/>
              <a:cs typeface="Google Sans Text"/>
              <a:sym typeface="Google Sans Text"/>
            </a:endParaRPr>
          </a:p>
        </p:txBody>
      </p:sp>
      <p:sp>
        <p:nvSpPr>
          <p:cNvPr id="805" name="Google Shape;805;p53"/>
          <p:cNvSpPr/>
          <p:nvPr/>
        </p:nvSpPr>
        <p:spPr>
          <a:xfrm>
            <a:off x="7988024" y="128289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a:t>
            </a:r>
            <a:endParaRPr b="1" sz="600">
              <a:solidFill>
                <a:srgbClr val="FFFFFF"/>
              </a:solidFill>
              <a:latin typeface="Google Sans Text"/>
              <a:ea typeface="Google Sans Text"/>
              <a:cs typeface="Google Sans Text"/>
              <a:sym typeface="Google Sans Text"/>
            </a:endParaRPr>
          </a:p>
        </p:txBody>
      </p:sp>
      <p:sp>
        <p:nvSpPr>
          <p:cNvPr id="806" name="Google Shape;806;p53"/>
          <p:cNvSpPr/>
          <p:nvPr/>
        </p:nvSpPr>
        <p:spPr>
          <a:xfrm>
            <a:off x="449949" y="2018174"/>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a:t>
            </a:r>
            <a:endParaRPr b="1" sz="600">
              <a:solidFill>
                <a:srgbClr val="FFFFFF"/>
              </a:solidFill>
              <a:latin typeface="Google Sans Text"/>
              <a:ea typeface="Google Sans Text"/>
              <a:cs typeface="Google Sans Text"/>
              <a:sym typeface="Google Sans Text"/>
            </a:endParaRPr>
          </a:p>
        </p:txBody>
      </p:sp>
      <p:sp>
        <p:nvSpPr>
          <p:cNvPr id="807" name="Google Shape;807;p53"/>
          <p:cNvSpPr/>
          <p:nvPr/>
        </p:nvSpPr>
        <p:spPr>
          <a:xfrm>
            <a:off x="8050799" y="2201774"/>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a:t>
            </a:r>
            <a:endParaRPr b="1" sz="600">
              <a:solidFill>
                <a:srgbClr val="FFFFFF"/>
              </a:solidFill>
              <a:latin typeface="Google Sans Text"/>
              <a:ea typeface="Google Sans Text"/>
              <a:cs typeface="Google Sans Text"/>
              <a:sym typeface="Google Sans Text"/>
            </a:endParaRPr>
          </a:p>
        </p:txBody>
      </p:sp>
      <p:sp>
        <p:nvSpPr>
          <p:cNvPr id="808" name="Google Shape;808;p53"/>
          <p:cNvSpPr/>
          <p:nvPr/>
        </p:nvSpPr>
        <p:spPr>
          <a:xfrm>
            <a:off x="449949" y="232774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3</a:t>
            </a:r>
            <a:endParaRPr b="1" sz="600">
              <a:solidFill>
                <a:srgbClr val="FFFFFF"/>
              </a:solidFill>
              <a:latin typeface="Google Sans Text"/>
              <a:ea typeface="Google Sans Text"/>
              <a:cs typeface="Google Sans Text"/>
              <a:sym typeface="Google Sans Text"/>
            </a:endParaRPr>
          </a:p>
        </p:txBody>
      </p:sp>
      <p:sp>
        <p:nvSpPr>
          <p:cNvPr id="809" name="Google Shape;809;p53"/>
          <p:cNvSpPr/>
          <p:nvPr/>
        </p:nvSpPr>
        <p:spPr>
          <a:xfrm>
            <a:off x="5475949" y="1834574"/>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3</a:t>
            </a:r>
            <a:endParaRPr b="1" sz="600">
              <a:solidFill>
                <a:srgbClr val="FFFFFF"/>
              </a:solidFill>
              <a:latin typeface="Google Sans Text"/>
              <a:ea typeface="Google Sans Text"/>
              <a:cs typeface="Google Sans Text"/>
              <a:sym typeface="Google Sans Text"/>
            </a:endParaRPr>
          </a:p>
        </p:txBody>
      </p:sp>
      <p:sp>
        <p:nvSpPr>
          <p:cNvPr id="810" name="Google Shape;810;p53"/>
          <p:cNvSpPr/>
          <p:nvPr/>
        </p:nvSpPr>
        <p:spPr>
          <a:xfrm>
            <a:off x="449949" y="2637324"/>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4</a:t>
            </a:r>
            <a:endParaRPr b="1" sz="600">
              <a:solidFill>
                <a:srgbClr val="FFFFFF"/>
              </a:solidFill>
              <a:latin typeface="Google Sans Text"/>
              <a:ea typeface="Google Sans Text"/>
              <a:cs typeface="Google Sans Text"/>
              <a:sym typeface="Google Sans Text"/>
            </a:endParaRPr>
          </a:p>
        </p:txBody>
      </p:sp>
      <p:sp>
        <p:nvSpPr>
          <p:cNvPr id="811" name="Google Shape;811;p53"/>
          <p:cNvSpPr/>
          <p:nvPr/>
        </p:nvSpPr>
        <p:spPr>
          <a:xfrm>
            <a:off x="4217074" y="2351574"/>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4</a:t>
            </a:r>
            <a:endParaRPr b="1" sz="600">
              <a:solidFill>
                <a:srgbClr val="FFFFFF"/>
              </a:solidFill>
              <a:latin typeface="Google Sans Text"/>
              <a:ea typeface="Google Sans Text"/>
              <a:cs typeface="Google Sans Text"/>
              <a:sym typeface="Google Sans Text"/>
            </a:endParaRPr>
          </a:p>
        </p:txBody>
      </p:sp>
      <p:sp>
        <p:nvSpPr>
          <p:cNvPr id="812" name="Google Shape;812;p53"/>
          <p:cNvSpPr/>
          <p:nvPr/>
        </p:nvSpPr>
        <p:spPr>
          <a:xfrm>
            <a:off x="449949" y="294689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5</a:t>
            </a:r>
            <a:endParaRPr b="1" sz="600">
              <a:solidFill>
                <a:srgbClr val="FFFFFF"/>
              </a:solidFill>
              <a:latin typeface="Google Sans Text"/>
              <a:ea typeface="Google Sans Text"/>
              <a:cs typeface="Google Sans Text"/>
              <a:sym typeface="Google Sans Text"/>
            </a:endParaRPr>
          </a:p>
        </p:txBody>
      </p:sp>
      <p:sp>
        <p:nvSpPr>
          <p:cNvPr id="813" name="Google Shape;813;p53"/>
          <p:cNvSpPr/>
          <p:nvPr/>
        </p:nvSpPr>
        <p:spPr>
          <a:xfrm>
            <a:off x="7169849" y="135504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5</a:t>
            </a:r>
            <a:endParaRPr b="1" sz="600">
              <a:solidFill>
                <a:srgbClr val="FFFFFF"/>
              </a:solidFill>
              <a:latin typeface="Google Sans Text"/>
              <a:ea typeface="Google Sans Text"/>
              <a:cs typeface="Google Sans Text"/>
              <a:sym typeface="Google Sans Text"/>
            </a:endParaRPr>
          </a:p>
        </p:txBody>
      </p:sp>
      <p:sp>
        <p:nvSpPr>
          <p:cNvPr id="814" name="Google Shape;814;p53"/>
          <p:cNvSpPr txBox="1"/>
          <p:nvPr/>
        </p:nvSpPr>
        <p:spPr>
          <a:xfrm>
            <a:off x="452376" y="1049950"/>
            <a:ext cx="3898500" cy="305100"/>
          </a:xfrm>
          <a:prstGeom prst="rect">
            <a:avLst/>
          </a:prstGeom>
          <a:noFill/>
          <a:ln>
            <a:noFill/>
          </a:ln>
        </p:spPr>
        <p:txBody>
          <a:bodyPr anchorCtr="0" anchor="t" bIns="0" lIns="0" spcFirstLastPara="1" rIns="0" wrap="square" tIns="12375">
            <a:spAutoFit/>
          </a:bodyPr>
          <a:lstStyle/>
          <a:p>
            <a:pPr indent="0" lvl="0" marL="25400" marR="25400" rtl="0" algn="l">
              <a:lnSpc>
                <a:spcPct val="145800"/>
              </a:lnSpc>
              <a:spcBef>
                <a:spcPts val="0"/>
              </a:spcBef>
              <a:spcAft>
                <a:spcPts val="0"/>
              </a:spcAft>
              <a:buNone/>
            </a:pPr>
            <a:r>
              <a:rPr lang="en-US" sz="1900">
                <a:solidFill>
                  <a:schemeClr val="dk1"/>
                </a:solidFill>
                <a:latin typeface="Google Sans SemiBold"/>
                <a:ea typeface="Google Sans SemiBold"/>
                <a:cs typeface="Google Sans SemiBold"/>
                <a:sym typeface="Google Sans SemiBold"/>
              </a:rPr>
              <a:t>Remove Cowlings and NFC Coil</a:t>
            </a:r>
            <a:endParaRPr sz="1900">
              <a:solidFill>
                <a:schemeClr val="dk1"/>
              </a:solidFill>
              <a:latin typeface="Google Sans SemiBold"/>
              <a:ea typeface="Google Sans SemiBold"/>
              <a:cs typeface="Google Sans SemiBold"/>
              <a:sym typeface="Google Sans SemiBold"/>
            </a:endParaRPr>
          </a:p>
        </p:txBody>
      </p:sp>
      <p:sp>
        <p:nvSpPr>
          <p:cNvPr id="815" name="Google Shape;815;p53"/>
          <p:cNvSpPr txBox="1"/>
          <p:nvPr>
            <p:ph idx="4294967295"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19" name="Shape 819"/>
        <p:cNvGrpSpPr/>
        <p:nvPr/>
      </p:nvGrpSpPr>
      <p:grpSpPr>
        <a:xfrm>
          <a:off x="0" y="0"/>
          <a:ext cx="0" cy="0"/>
          <a:chOff x="0" y="0"/>
          <a:chExt cx="0" cy="0"/>
        </a:xfrm>
      </p:grpSpPr>
      <p:sp>
        <p:nvSpPr>
          <p:cNvPr id="820" name="Google Shape;820;p54"/>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821" name="Google Shape;821;p54"/>
          <p:cNvSpPr txBox="1"/>
          <p:nvPr/>
        </p:nvSpPr>
        <p:spPr>
          <a:xfrm>
            <a:off x="443809" y="574980"/>
            <a:ext cx="546600" cy="369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US" sz="2400">
                <a:solidFill>
                  <a:schemeClr val="lt2"/>
                </a:solidFill>
                <a:latin typeface="Google Sans SemiBold"/>
                <a:ea typeface="Google Sans SemiBold"/>
                <a:cs typeface="Google Sans SemiBold"/>
                <a:sym typeface="Google Sans SemiBold"/>
              </a:rPr>
              <a:t>06</a:t>
            </a:r>
            <a:endParaRPr sz="2400">
              <a:solidFill>
                <a:schemeClr val="lt2"/>
              </a:solidFill>
              <a:latin typeface="Google Sans SemiBold"/>
              <a:ea typeface="Google Sans SemiBold"/>
              <a:cs typeface="Google Sans SemiBold"/>
              <a:sym typeface="Google Sans SemiBold"/>
            </a:endParaRPr>
          </a:p>
        </p:txBody>
      </p:sp>
      <p:sp>
        <p:nvSpPr>
          <p:cNvPr id="822" name="Google Shape;822;p54"/>
          <p:cNvSpPr txBox="1"/>
          <p:nvPr/>
        </p:nvSpPr>
        <p:spPr>
          <a:xfrm>
            <a:off x="452374" y="1049949"/>
            <a:ext cx="2823900" cy="305100"/>
          </a:xfrm>
          <a:prstGeom prst="rect">
            <a:avLst/>
          </a:prstGeom>
          <a:noFill/>
          <a:ln>
            <a:noFill/>
          </a:ln>
        </p:spPr>
        <p:txBody>
          <a:bodyPr anchorCtr="0" anchor="t" bIns="0" lIns="0" spcFirstLastPara="1" rIns="0" wrap="square" tIns="12375">
            <a:spAutoFit/>
          </a:bodyPr>
          <a:lstStyle/>
          <a:p>
            <a:pPr indent="0" lvl="0" marL="25400" marR="25400" rtl="0" algn="l">
              <a:lnSpc>
                <a:spcPct val="145800"/>
              </a:lnSpc>
              <a:spcBef>
                <a:spcPts val="0"/>
              </a:spcBef>
              <a:spcAft>
                <a:spcPts val="0"/>
              </a:spcAft>
              <a:buNone/>
            </a:pPr>
            <a:r>
              <a:rPr lang="en-US" sz="1900">
                <a:solidFill>
                  <a:schemeClr val="dk1"/>
                </a:solidFill>
                <a:latin typeface="Google Sans SemiBold"/>
                <a:ea typeface="Google Sans SemiBold"/>
                <a:cs typeface="Google Sans SemiBold"/>
                <a:sym typeface="Google Sans SemiBold"/>
              </a:rPr>
              <a:t>Remove Flex Cables</a:t>
            </a:r>
            <a:endParaRPr sz="1900">
              <a:solidFill>
                <a:schemeClr val="dk1"/>
              </a:solidFill>
              <a:latin typeface="Google Sans SemiBold"/>
              <a:ea typeface="Google Sans SemiBold"/>
              <a:cs typeface="Google Sans SemiBold"/>
              <a:sym typeface="Google Sans SemiBold"/>
            </a:endParaRPr>
          </a:p>
        </p:txBody>
      </p:sp>
      <p:sp>
        <p:nvSpPr>
          <p:cNvPr id="823" name="Google Shape;823;p54"/>
          <p:cNvSpPr txBox="1"/>
          <p:nvPr/>
        </p:nvSpPr>
        <p:spPr>
          <a:xfrm>
            <a:off x="260575" y="1582900"/>
            <a:ext cx="3219000" cy="2924700"/>
          </a:xfrm>
          <a:prstGeom prst="rect">
            <a:avLst/>
          </a:prstGeom>
          <a:noFill/>
          <a:ln>
            <a:noFill/>
          </a:ln>
        </p:spPr>
        <p:txBody>
          <a:bodyPr anchorCtr="0" anchor="t" bIns="0" lIns="0" spcFirstLastPara="1" rIns="0" wrap="square" tIns="0">
            <a:spAutoFit/>
          </a:bodyPr>
          <a:lstStyle/>
          <a:p>
            <a:pPr indent="0" lvl="0" marL="457200" marR="355600" rtl="0" algn="l">
              <a:spcBef>
                <a:spcPts val="0"/>
              </a:spcBef>
              <a:spcAft>
                <a:spcPts val="0"/>
              </a:spcAft>
              <a:buNone/>
            </a:pPr>
            <a:r>
              <a:rPr lang="en-US" sz="1000">
                <a:solidFill>
                  <a:schemeClr val="dk1"/>
                </a:solidFill>
                <a:latin typeface="Google Sans"/>
                <a:ea typeface="Google Sans"/>
                <a:cs typeface="Google Sans"/>
                <a:sym typeface="Google Sans"/>
              </a:rPr>
              <a:t>Detach four DJ flex connectors from the logic board and the chin board.</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rPr lang="en-US" sz="1000">
                <a:solidFill>
                  <a:schemeClr val="dk1"/>
                </a:solidFill>
                <a:latin typeface="Google Sans"/>
                <a:ea typeface="Google Sans"/>
                <a:cs typeface="Google Sans"/>
                <a:sym typeface="Google Sans"/>
              </a:rPr>
              <a:t>Detach two RJ flex connectors from the logic board and the chin board.</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rPr lang="en-US" sz="1000">
                <a:solidFill>
                  <a:schemeClr val="dk1"/>
                </a:solidFill>
                <a:latin typeface="Google Sans"/>
                <a:ea typeface="Google Sans"/>
                <a:cs typeface="Google Sans"/>
                <a:sym typeface="Google Sans"/>
              </a:rPr>
              <a:t>Detach the LDAF flex connector from the ANT4 board with the ESD spudger.</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rPr lang="en-US" sz="1000">
                <a:solidFill>
                  <a:schemeClr val="dk1"/>
                </a:solidFill>
                <a:latin typeface="Google Sans"/>
                <a:ea typeface="Google Sans"/>
                <a:cs typeface="Google Sans"/>
                <a:sym typeface="Google Sans"/>
              </a:rPr>
              <a:t>Loosen the cable from the ANT4 board and the logic board with the ESD spudger.</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rPr lang="en-US" sz="1000">
                <a:solidFill>
                  <a:schemeClr val="dk1"/>
                </a:solidFill>
                <a:latin typeface="Google Sans"/>
                <a:ea typeface="Google Sans"/>
                <a:cs typeface="Google Sans"/>
                <a:sym typeface="Google Sans"/>
              </a:rPr>
              <a:t>Detach the battery connector from the logic board.</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rPr b="1" lang="en-US" sz="1000">
                <a:solidFill>
                  <a:schemeClr val="dk1"/>
                </a:solidFill>
                <a:latin typeface="Google Sans"/>
                <a:ea typeface="Google Sans"/>
                <a:cs typeface="Google Sans"/>
                <a:sym typeface="Google Sans"/>
              </a:rPr>
              <a:t>Target Recyclable Materials:</a:t>
            </a:r>
            <a:endParaRPr b="1"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Gold plating on connectors of flex </a:t>
            </a:r>
            <a:r>
              <a:rPr lang="en-US" sz="1000">
                <a:solidFill>
                  <a:schemeClr val="dk1"/>
                </a:solidFill>
                <a:latin typeface="Google Sans"/>
                <a:ea typeface="Google Sans"/>
                <a:cs typeface="Google Sans"/>
                <a:sym typeface="Google Sans"/>
              </a:rPr>
              <a:t>cable</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Copper Flex Cable</a:t>
            </a:r>
            <a:endParaRPr sz="1000">
              <a:solidFill>
                <a:schemeClr val="dk1"/>
              </a:solidFill>
              <a:latin typeface="Google Sans"/>
              <a:ea typeface="Google Sans"/>
              <a:cs typeface="Google Sans"/>
              <a:sym typeface="Google Sans"/>
            </a:endParaRPr>
          </a:p>
          <a:p>
            <a:pPr indent="0" lvl="0" marL="25400" marR="355600" rtl="0" algn="l">
              <a:lnSpc>
                <a:spcPct val="100000"/>
              </a:lnSpc>
              <a:spcBef>
                <a:spcPts val="0"/>
              </a:spcBef>
              <a:spcAft>
                <a:spcPts val="0"/>
              </a:spcAft>
              <a:buNone/>
            </a:pPr>
            <a:r>
              <a:t/>
            </a:r>
            <a:endParaRPr sz="1000">
              <a:solidFill>
                <a:schemeClr val="dk1"/>
              </a:solidFill>
              <a:latin typeface="Google Sans"/>
              <a:ea typeface="Google Sans"/>
              <a:cs typeface="Google Sans"/>
              <a:sym typeface="Google Sans"/>
            </a:endParaRPr>
          </a:p>
        </p:txBody>
      </p:sp>
      <p:sp>
        <p:nvSpPr>
          <p:cNvPr id="824" name="Google Shape;824;p54"/>
          <p:cNvSpPr txBox="1"/>
          <p:nvPr>
            <p:ph idx="12"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pic>
        <p:nvPicPr>
          <p:cNvPr id="825" name="Google Shape;825;p54"/>
          <p:cNvPicPr preferRelativeResize="0"/>
          <p:nvPr/>
        </p:nvPicPr>
        <p:blipFill>
          <a:blip r:embed="rId3">
            <a:alphaModFix/>
          </a:blip>
          <a:stretch>
            <a:fillRect/>
          </a:stretch>
        </p:blipFill>
        <p:spPr>
          <a:xfrm>
            <a:off x="4004325" y="1118000"/>
            <a:ext cx="4388200" cy="3021376"/>
          </a:xfrm>
          <a:prstGeom prst="rect">
            <a:avLst/>
          </a:prstGeom>
          <a:noFill/>
          <a:ln>
            <a:noFill/>
          </a:ln>
        </p:spPr>
      </p:pic>
      <p:sp>
        <p:nvSpPr>
          <p:cNvPr id="826" name="Google Shape;826;p54"/>
          <p:cNvSpPr/>
          <p:nvPr/>
        </p:nvSpPr>
        <p:spPr>
          <a:xfrm rot="-3722423">
            <a:off x="4420560" y="1561546"/>
            <a:ext cx="143330" cy="320506"/>
          </a:xfrm>
          <a:prstGeom prst="roundRect">
            <a:avLst>
              <a:gd fmla="val 13275" name="adj"/>
            </a:avLst>
          </a:prstGeom>
          <a:noFill/>
          <a:ln cap="flat" cmpd="sng" w="19050">
            <a:solidFill>
              <a:srgbClr val="EDF9B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827" name="Google Shape;827;p54"/>
          <p:cNvSpPr/>
          <p:nvPr/>
        </p:nvSpPr>
        <p:spPr>
          <a:xfrm rot="-3721022">
            <a:off x="4576976" y="1731454"/>
            <a:ext cx="135547" cy="359294"/>
          </a:xfrm>
          <a:prstGeom prst="roundRect">
            <a:avLst>
              <a:gd fmla="val 13275" name="adj"/>
            </a:avLst>
          </a:prstGeom>
          <a:noFill/>
          <a:ln cap="flat" cmpd="sng" w="19050">
            <a:solidFill>
              <a:srgbClr val="EDF9B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828" name="Google Shape;828;p54"/>
          <p:cNvSpPr/>
          <p:nvPr/>
        </p:nvSpPr>
        <p:spPr>
          <a:xfrm rot="-3995164">
            <a:off x="6327639" y="1083725"/>
            <a:ext cx="178171" cy="361390"/>
          </a:xfrm>
          <a:prstGeom prst="roundRect">
            <a:avLst>
              <a:gd fmla="val 13275" name="adj"/>
            </a:avLst>
          </a:prstGeom>
          <a:noFill/>
          <a:ln cap="flat" cmpd="sng" w="19050">
            <a:solidFill>
              <a:srgbClr val="EDF9B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829" name="Google Shape;829;p54"/>
          <p:cNvSpPr/>
          <p:nvPr/>
        </p:nvSpPr>
        <p:spPr>
          <a:xfrm rot="-3721022">
            <a:off x="7063951" y="1821822"/>
            <a:ext cx="135547" cy="192194"/>
          </a:xfrm>
          <a:prstGeom prst="roundRect">
            <a:avLst>
              <a:gd fmla="val 13275" name="adj"/>
            </a:avLst>
          </a:prstGeom>
          <a:noFill/>
          <a:ln cap="flat" cmpd="sng" w="19050">
            <a:solidFill>
              <a:srgbClr val="EDF9B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830" name="Google Shape;830;p54"/>
          <p:cNvSpPr/>
          <p:nvPr/>
        </p:nvSpPr>
        <p:spPr>
          <a:xfrm rot="-3721022">
            <a:off x="4728677" y="2133174"/>
            <a:ext cx="135547" cy="260100"/>
          </a:xfrm>
          <a:prstGeom prst="roundRect">
            <a:avLst>
              <a:gd fmla="val 13275" name="adj"/>
            </a:avLst>
          </a:prstGeom>
          <a:noFill/>
          <a:ln cap="flat" cmpd="sng" w="19050">
            <a:solidFill>
              <a:srgbClr val="EDF9B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831" name="Google Shape;831;p54"/>
          <p:cNvSpPr/>
          <p:nvPr/>
        </p:nvSpPr>
        <p:spPr>
          <a:xfrm>
            <a:off x="4478999" y="132524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a:t>
            </a:r>
            <a:endParaRPr b="1" sz="600">
              <a:solidFill>
                <a:srgbClr val="FFFFFF"/>
              </a:solidFill>
              <a:latin typeface="Google Sans Text"/>
              <a:ea typeface="Google Sans Text"/>
              <a:cs typeface="Google Sans Text"/>
              <a:sym typeface="Google Sans Text"/>
            </a:endParaRPr>
          </a:p>
        </p:txBody>
      </p:sp>
      <p:sp>
        <p:nvSpPr>
          <p:cNvPr id="832" name="Google Shape;832;p54"/>
          <p:cNvSpPr/>
          <p:nvPr/>
        </p:nvSpPr>
        <p:spPr>
          <a:xfrm>
            <a:off x="443799" y="158289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a:t>
            </a:r>
            <a:endParaRPr b="1" sz="600">
              <a:solidFill>
                <a:srgbClr val="FFFFFF"/>
              </a:solidFill>
              <a:latin typeface="Google Sans Text"/>
              <a:ea typeface="Google Sans Text"/>
              <a:cs typeface="Google Sans Text"/>
              <a:sym typeface="Google Sans Text"/>
            </a:endParaRPr>
          </a:p>
        </p:txBody>
      </p:sp>
      <p:sp>
        <p:nvSpPr>
          <p:cNvPr id="833" name="Google Shape;833;p54"/>
          <p:cNvSpPr/>
          <p:nvPr/>
        </p:nvSpPr>
        <p:spPr>
          <a:xfrm>
            <a:off x="7152074" y="162654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a:t>
            </a:r>
            <a:endParaRPr b="1" sz="600">
              <a:solidFill>
                <a:srgbClr val="FFFFFF"/>
              </a:solidFill>
              <a:latin typeface="Google Sans Text"/>
              <a:ea typeface="Google Sans Text"/>
              <a:cs typeface="Google Sans Text"/>
              <a:sym typeface="Google Sans Text"/>
            </a:endParaRPr>
          </a:p>
        </p:txBody>
      </p:sp>
      <p:sp>
        <p:nvSpPr>
          <p:cNvPr id="834" name="Google Shape;834;p54"/>
          <p:cNvSpPr/>
          <p:nvPr/>
        </p:nvSpPr>
        <p:spPr>
          <a:xfrm>
            <a:off x="443799" y="2045124"/>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a:t>
            </a:r>
            <a:endParaRPr b="1" sz="600">
              <a:solidFill>
                <a:srgbClr val="FFFFFF"/>
              </a:solidFill>
              <a:latin typeface="Google Sans Text"/>
              <a:ea typeface="Google Sans Text"/>
              <a:cs typeface="Google Sans Text"/>
              <a:sym typeface="Google Sans Text"/>
            </a:endParaRPr>
          </a:p>
        </p:txBody>
      </p:sp>
      <p:sp>
        <p:nvSpPr>
          <p:cNvPr id="835" name="Google Shape;835;p54"/>
          <p:cNvSpPr/>
          <p:nvPr/>
        </p:nvSpPr>
        <p:spPr>
          <a:xfrm>
            <a:off x="443799" y="250734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3</a:t>
            </a:r>
            <a:endParaRPr b="1" sz="600">
              <a:solidFill>
                <a:srgbClr val="FFFFFF"/>
              </a:solidFill>
              <a:latin typeface="Google Sans Text"/>
              <a:ea typeface="Google Sans Text"/>
              <a:cs typeface="Google Sans Text"/>
              <a:sym typeface="Google Sans Text"/>
            </a:endParaRPr>
          </a:p>
        </p:txBody>
      </p:sp>
      <p:sp>
        <p:nvSpPr>
          <p:cNvPr id="836" name="Google Shape;836;p54"/>
          <p:cNvSpPr/>
          <p:nvPr/>
        </p:nvSpPr>
        <p:spPr>
          <a:xfrm rot="-3725310">
            <a:off x="7075466" y="2138981"/>
            <a:ext cx="188418" cy="326806"/>
          </a:xfrm>
          <a:prstGeom prst="roundRect">
            <a:avLst>
              <a:gd fmla="val 13275" name="adj"/>
            </a:avLst>
          </a:prstGeom>
          <a:noFill/>
          <a:ln cap="flat" cmpd="sng" w="19050">
            <a:solidFill>
              <a:srgbClr val="EDF9B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837" name="Google Shape;837;p54"/>
          <p:cNvSpPr/>
          <p:nvPr/>
        </p:nvSpPr>
        <p:spPr>
          <a:xfrm>
            <a:off x="6795424" y="2142174"/>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3</a:t>
            </a:r>
            <a:endParaRPr b="1" sz="600">
              <a:solidFill>
                <a:srgbClr val="FFFFFF"/>
              </a:solidFill>
              <a:latin typeface="Google Sans Text"/>
              <a:ea typeface="Google Sans Text"/>
              <a:cs typeface="Google Sans Text"/>
              <a:sym typeface="Google Sans Text"/>
            </a:endParaRPr>
          </a:p>
        </p:txBody>
      </p:sp>
      <p:sp>
        <p:nvSpPr>
          <p:cNvPr id="838" name="Google Shape;838;p54"/>
          <p:cNvSpPr/>
          <p:nvPr/>
        </p:nvSpPr>
        <p:spPr>
          <a:xfrm rot="-3995164">
            <a:off x="6636339" y="1257172"/>
            <a:ext cx="178171" cy="299463"/>
          </a:xfrm>
          <a:prstGeom prst="roundRect">
            <a:avLst>
              <a:gd fmla="val 13275" name="adj"/>
            </a:avLst>
          </a:prstGeom>
          <a:noFill/>
          <a:ln cap="flat" cmpd="sng" w="19050">
            <a:solidFill>
              <a:srgbClr val="EDF9B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839" name="Google Shape;839;p54"/>
          <p:cNvSpPr/>
          <p:nvPr/>
        </p:nvSpPr>
        <p:spPr>
          <a:xfrm>
            <a:off x="443799" y="2969574"/>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4</a:t>
            </a:r>
            <a:endParaRPr b="1" sz="600">
              <a:solidFill>
                <a:srgbClr val="FFFFFF"/>
              </a:solidFill>
              <a:latin typeface="Google Sans Text"/>
              <a:ea typeface="Google Sans Text"/>
              <a:cs typeface="Google Sans Text"/>
              <a:sym typeface="Google Sans Text"/>
            </a:endParaRPr>
          </a:p>
        </p:txBody>
      </p:sp>
      <p:sp>
        <p:nvSpPr>
          <p:cNvPr id="840" name="Google Shape;840;p54"/>
          <p:cNvSpPr/>
          <p:nvPr/>
        </p:nvSpPr>
        <p:spPr>
          <a:xfrm>
            <a:off x="7933124" y="2278974"/>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4</a:t>
            </a:r>
            <a:endParaRPr b="1" sz="600">
              <a:solidFill>
                <a:srgbClr val="FFFFFF"/>
              </a:solidFill>
              <a:latin typeface="Google Sans Text"/>
              <a:ea typeface="Google Sans Text"/>
              <a:cs typeface="Google Sans Text"/>
              <a:sym typeface="Google Sans Text"/>
            </a:endParaRPr>
          </a:p>
        </p:txBody>
      </p:sp>
      <p:sp>
        <p:nvSpPr>
          <p:cNvPr id="841" name="Google Shape;841;p54"/>
          <p:cNvSpPr/>
          <p:nvPr/>
        </p:nvSpPr>
        <p:spPr>
          <a:xfrm rot="-3722837">
            <a:off x="7795983" y="2474648"/>
            <a:ext cx="177283" cy="194206"/>
          </a:xfrm>
          <a:prstGeom prst="roundRect">
            <a:avLst>
              <a:gd fmla="val 44475" name="adj"/>
            </a:avLst>
          </a:prstGeom>
          <a:noFill/>
          <a:ln cap="flat" cmpd="sng" w="19050">
            <a:solidFill>
              <a:srgbClr val="EDF9B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842" name="Google Shape;842;p54"/>
          <p:cNvSpPr/>
          <p:nvPr/>
        </p:nvSpPr>
        <p:spPr>
          <a:xfrm rot="-3723094">
            <a:off x="7010895" y="1994873"/>
            <a:ext cx="122259" cy="140382"/>
          </a:xfrm>
          <a:prstGeom prst="roundRect">
            <a:avLst>
              <a:gd fmla="val 44475" name="adj"/>
            </a:avLst>
          </a:prstGeom>
          <a:noFill/>
          <a:ln cap="flat" cmpd="sng" w="19050">
            <a:solidFill>
              <a:srgbClr val="EDF9B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843" name="Google Shape;843;p54"/>
          <p:cNvSpPr txBox="1"/>
          <p:nvPr>
            <p:ph idx="4294967295"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
        <p:nvSpPr>
          <p:cNvPr id="844" name="Google Shape;844;p54"/>
          <p:cNvSpPr/>
          <p:nvPr/>
        </p:nvSpPr>
        <p:spPr>
          <a:xfrm rot="-3725310">
            <a:off x="6732716" y="2875781"/>
            <a:ext cx="188418" cy="326806"/>
          </a:xfrm>
          <a:prstGeom prst="roundRect">
            <a:avLst>
              <a:gd fmla="val 13275" name="adj"/>
            </a:avLst>
          </a:prstGeom>
          <a:noFill/>
          <a:ln cap="flat" cmpd="sng" w="19050">
            <a:solidFill>
              <a:srgbClr val="EDF9B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845" name="Google Shape;845;p54"/>
          <p:cNvSpPr/>
          <p:nvPr/>
        </p:nvSpPr>
        <p:spPr>
          <a:xfrm>
            <a:off x="443799" y="343179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5</a:t>
            </a:r>
            <a:endParaRPr b="1" sz="600">
              <a:solidFill>
                <a:srgbClr val="FFFFFF"/>
              </a:solidFill>
              <a:latin typeface="Google Sans Text"/>
              <a:ea typeface="Google Sans Text"/>
              <a:cs typeface="Google Sans Text"/>
              <a:sym typeface="Google Sans Text"/>
            </a:endParaRPr>
          </a:p>
        </p:txBody>
      </p:sp>
      <p:sp>
        <p:nvSpPr>
          <p:cNvPr id="846" name="Google Shape;846;p54"/>
          <p:cNvSpPr/>
          <p:nvPr/>
        </p:nvSpPr>
        <p:spPr>
          <a:xfrm>
            <a:off x="6898074" y="282559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5</a:t>
            </a:r>
            <a:endParaRPr b="1" sz="600">
              <a:solidFill>
                <a:srgbClr val="FFFFFF"/>
              </a:solidFill>
              <a:latin typeface="Google Sans Text"/>
              <a:ea typeface="Google Sans Text"/>
              <a:cs typeface="Google Sans Text"/>
              <a:sym typeface="Google Sans Text"/>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50" name="Shape 850"/>
        <p:cNvGrpSpPr/>
        <p:nvPr/>
      </p:nvGrpSpPr>
      <p:grpSpPr>
        <a:xfrm>
          <a:off x="0" y="0"/>
          <a:ext cx="0" cy="0"/>
          <a:chOff x="0" y="0"/>
          <a:chExt cx="0" cy="0"/>
        </a:xfrm>
      </p:grpSpPr>
      <p:sp>
        <p:nvSpPr>
          <p:cNvPr id="851" name="Google Shape;851;p55"/>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852" name="Google Shape;852;p55"/>
          <p:cNvSpPr txBox="1"/>
          <p:nvPr/>
        </p:nvSpPr>
        <p:spPr>
          <a:xfrm>
            <a:off x="443809" y="574980"/>
            <a:ext cx="546600" cy="369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US" sz="2400">
                <a:solidFill>
                  <a:schemeClr val="lt2"/>
                </a:solidFill>
                <a:latin typeface="Google Sans SemiBold"/>
                <a:ea typeface="Google Sans SemiBold"/>
                <a:cs typeface="Google Sans SemiBold"/>
                <a:sym typeface="Google Sans SemiBold"/>
              </a:rPr>
              <a:t>07</a:t>
            </a:r>
            <a:endParaRPr sz="2400">
              <a:solidFill>
                <a:schemeClr val="lt2"/>
              </a:solidFill>
              <a:latin typeface="Google Sans SemiBold"/>
              <a:ea typeface="Google Sans SemiBold"/>
              <a:cs typeface="Google Sans SemiBold"/>
              <a:sym typeface="Google Sans SemiBold"/>
            </a:endParaRPr>
          </a:p>
        </p:txBody>
      </p:sp>
      <p:sp>
        <p:nvSpPr>
          <p:cNvPr id="853" name="Google Shape;853;p55"/>
          <p:cNvSpPr txBox="1"/>
          <p:nvPr/>
        </p:nvSpPr>
        <p:spPr>
          <a:xfrm>
            <a:off x="452374" y="1049949"/>
            <a:ext cx="2823900" cy="305100"/>
          </a:xfrm>
          <a:prstGeom prst="rect">
            <a:avLst/>
          </a:prstGeom>
          <a:noFill/>
          <a:ln>
            <a:noFill/>
          </a:ln>
        </p:spPr>
        <p:txBody>
          <a:bodyPr anchorCtr="0" anchor="t" bIns="0" lIns="0" spcFirstLastPara="1" rIns="0" wrap="square" tIns="12375">
            <a:spAutoFit/>
          </a:bodyPr>
          <a:lstStyle/>
          <a:p>
            <a:pPr indent="0" lvl="0" marL="25400" marR="25400" rtl="0" algn="l">
              <a:lnSpc>
                <a:spcPct val="145800"/>
              </a:lnSpc>
              <a:spcBef>
                <a:spcPts val="0"/>
              </a:spcBef>
              <a:spcAft>
                <a:spcPts val="0"/>
              </a:spcAft>
              <a:buNone/>
            </a:pPr>
            <a:r>
              <a:rPr lang="en-US" sz="1900">
                <a:solidFill>
                  <a:schemeClr val="dk1"/>
                </a:solidFill>
                <a:latin typeface="Google Sans SemiBold"/>
                <a:ea typeface="Google Sans SemiBold"/>
                <a:cs typeface="Google Sans SemiBold"/>
                <a:sym typeface="Google Sans SemiBold"/>
              </a:rPr>
              <a:t>Remove Battery</a:t>
            </a:r>
            <a:endParaRPr sz="1900">
              <a:solidFill>
                <a:schemeClr val="dk1"/>
              </a:solidFill>
              <a:latin typeface="Google Sans SemiBold"/>
              <a:ea typeface="Google Sans SemiBold"/>
              <a:cs typeface="Google Sans SemiBold"/>
              <a:sym typeface="Google Sans SemiBold"/>
            </a:endParaRPr>
          </a:p>
        </p:txBody>
      </p:sp>
      <p:sp>
        <p:nvSpPr>
          <p:cNvPr id="854" name="Google Shape;854;p55"/>
          <p:cNvSpPr txBox="1"/>
          <p:nvPr/>
        </p:nvSpPr>
        <p:spPr>
          <a:xfrm>
            <a:off x="449950" y="1582900"/>
            <a:ext cx="4444800" cy="3694200"/>
          </a:xfrm>
          <a:prstGeom prst="rect">
            <a:avLst/>
          </a:prstGeom>
          <a:noFill/>
          <a:ln>
            <a:noFill/>
          </a:ln>
        </p:spPr>
        <p:txBody>
          <a:bodyPr anchorCtr="0" anchor="t" bIns="0" lIns="0" spcFirstLastPara="1" rIns="0" wrap="square" tIns="0">
            <a:spAutoFit/>
          </a:bodyPr>
          <a:lstStyle/>
          <a:p>
            <a:pPr indent="0" lvl="0" marL="25400" marR="355600" rtl="0" algn="l">
              <a:spcBef>
                <a:spcPts val="0"/>
              </a:spcBef>
              <a:spcAft>
                <a:spcPts val="0"/>
              </a:spcAft>
              <a:buNone/>
            </a:pPr>
            <a:r>
              <a:rPr lang="en-US" sz="1000">
                <a:solidFill>
                  <a:schemeClr val="dk1"/>
                </a:solidFill>
                <a:latin typeface="Google Sans"/>
                <a:ea typeface="Google Sans"/>
                <a:cs typeface="Google Sans"/>
                <a:sym typeface="Google Sans"/>
              </a:rPr>
              <a:t>Although some recyclers may pry the battery out, we recommend first applying 99.9% isopropyl alcohol under the battery to compromise the adhesive.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rPr lang="en-US" sz="1000">
                <a:solidFill>
                  <a:schemeClr val="dk1"/>
                </a:solidFill>
                <a:latin typeface="Google Sans"/>
                <a:ea typeface="Google Sans"/>
                <a:cs typeface="Google Sans"/>
                <a:sym typeface="Google Sans"/>
              </a:rPr>
              <a:t>Al</a:t>
            </a:r>
            <a:r>
              <a:rPr lang="en-US" sz="1000">
                <a:solidFill>
                  <a:schemeClr val="dk1"/>
                </a:solidFill>
                <a:latin typeface="Google Sans"/>
                <a:ea typeface="Google Sans"/>
                <a:cs typeface="Google Sans"/>
                <a:sym typeface="Google Sans"/>
              </a:rPr>
              <a:t>ternatively, a recycler</a:t>
            </a:r>
            <a:r>
              <a:rPr lang="en-US" sz="1000">
                <a:solidFill>
                  <a:schemeClr val="dk1"/>
                </a:solidFill>
                <a:latin typeface="Google Sans"/>
                <a:ea typeface="Google Sans"/>
                <a:cs typeface="Google Sans"/>
                <a:sym typeface="Google Sans"/>
              </a:rPr>
              <a:t> </a:t>
            </a:r>
            <a:r>
              <a:rPr lang="en-US" sz="1000">
                <a:solidFill>
                  <a:schemeClr val="dk1"/>
                </a:solidFill>
                <a:latin typeface="Google Sans"/>
                <a:ea typeface="Google Sans"/>
                <a:cs typeface="Google Sans"/>
                <a:sym typeface="Google Sans"/>
              </a:rPr>
              <a:t>could heat the adhesive under the battery to 158℉ (70 ℃) to weaken the adhesive bond. We </a:t>
            </a:r>
            <a:r>
              <a:rPr lang="en-US" sz="1000">
                <a:solidFill>
                  <a:schemeClr val="dk1"/>
                </a:solidFill>
                <a:latin typeface="Google Sans"/>
                <a:ea typeface="Google Sans"/>
                <a:cs typeface="Google Sans"/>
                <a:sym typeface="Google Sans"/>
              </a:rPr>
              <a:t>recommend</a:t>
            </a:r>
            <a:r>
              <a:rPr lang="en-US" sz="1000">
                <a:solidFill>
                  <a:schemeClr val="dk1"/>
                </a:solidFill>
                <a:latin typeface="Google Sans"/>
                <a:ea typeface="Google Sans"/>
                <a:cs typeface="Google Sans"/>
                <a:sym typeface="Google Sans"/>
              </a:rPr>
              <a:t> a duration of 10 minutes on the hot plate. Use caution. The heating plate is a hot surface and it could cause burns.</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rPr lang="en-US" sz="1000">
                <a:solidFill>
                  <a:schemeClr val="dk1"/>
                </a:solidFill>
                <a:latin typeface="Google Sans"/>
                <a:ea typeface="Google Sans"/>
                <a:cs typeface="Google Sans"/>
                <a:sym typeface="Google Sans"/>
              </a:rPr>
              <a:t>Battery must be recycled with specialized processes such as pyrometallurgy or hydrometallurgy.</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rPr b="1" lang="en-US" sz="1000">
                <a:solidFill>
                  <a:schemeClr val="dk1"/>
                </a:solidFill>
                <a:latin typeface="Google Sans"/>
                <a:ea typeface="Google Sans"/>
                <a:cs typeface="Google Sans"/>
                <a:sym typeface="Google Sans"/>
              </a:rPr>
              <a:t>Target Recyclable Materials:</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Cobalt</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Lithium</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Nickel</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Copper</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Precious Metals</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Gold plating on connectors of flex cable</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lnSpc>
                <a:spcPct val="100000"/>
              </a:lnSpc>
              <a:spcBef>
                <a:spcPts val="0"/>
              </a:spcBef>
              <a:spcAft>
                <a:spcPts val="0"/>
              </a:spcAft>
              <a:buNone/>
            </a:pPr>
            <a:r>
              <a:t/>
            </a:r>
            <a:endParaRPr sz="1000">
              <a:solidFill>
                <a:schemeClr val="dk1"/>
              </a:solidFill>
              <a:latin typeface="Google Sans"/>
              <a:ea typeface="Google Sans"/>
              <a:cs typeface="Google Sans"/>
              <a:sym typeface="Google Sans"/>
            </a:endParaRPr>
          </a:p>
        </p:txBody>
      </p:sp>
      <p:sp>
        <p:nvSpPr>
          <p:cNvPr id="855" name="Google Shape;855;p55"/>
          <p:cNvSpPr txBox="1"/>
          <p:nvPr>
            <p:ph idx="12"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pic>
        <p:nvPicPr>
          <p:cNvPr id="856" name="Google Shape;856;p55"/>
          <p:cNvPicPr preferRelativeResize="0"/>
          <p:nvPr/>
        </p:nvPicPr>
        <p:blipFill>
          <a:blip r:embed="rId3">
            <a:alphaModFix/>
          </a:blip>
          <a:stretch>
            <a:fillRect/>
          </a:stretch>
        </p:blipFill>
        <p:spPr>
          <a:xfrm>
            <a:off x="5001400" y="1538612"/>
            <a:ext cx="3491882" cy="2426712"/>
          </a:xfrm>
          <a:prstGeom prst="rect">
            <a:avLst/>
          </a:prstGeom>
          <a:noFill/>
          <a:ln>
            <a:noFill/>
          </a:ln>
        </p:spPr>
      </p:pic>
      <p:sp>
        <p:nvSpPr>
          <p:cNvPr id="857" name="Google Shape;857;p55"/>
          <p:cNvSpPr txBox="1"/>
          <p:nvPr>
            <p:ph idx="4294967295"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61" name="Shape 861"/>
        <p:cNvGrpSpPr/>
        <p:nvPr/>
      </p:nvGrpSpPr>
      <p:grpSpPr>
        <a:xfrm>
          <a:off x="0" y="0"/>
          <a:ext cx="0" cy="0"/>
          <a:chOff x="0" y="0"/>
          <a:chExt cx="0" cy="0"/>
        </a:xfrm>
      </p:grpSpPr>
      <p:sp>
        <p:nvSpPr>
          <p:cNvPr id="862" name="Google Shape;862;p56"/>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863" name="Google Shape;863;p56"/>
          <p:cNvSpPr txBox="1"/>
          <p:nvPr/>
        </p:nvSpPr>
        <p:spPr>
          <a:xfrm>
            <a:off x="443809" y="574980"/>
            <a:ext cx="546600" cy="369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US" sz="2400">
                <a:solidFill>
                  <a:schemeClr val="lt2"/>
                </a:solidFill>
                <a:latin typeface="Google Sans SemiBold"/>
                <a:ea typeface="Google Sans SemiBold"/>
                <a:cs typeface="Google Sans SemiBold"/>
                <a:sym typeface="Google Sans SemiBold"/>
              </a:rPr>
              <a:t>08</a:t>
            </a:r>
            <a:endParaRPr sz="2400">
              <a:solidFill>
                <a:schemeClr val="lt2"/>
              </a:solidFill>
              <a:latin typeface="Google Sans SemiBold"/>
              <a:ea typeface="Google Sans SemiBold"/>
              <a:cs typeface="Google Sans SemiBold"/>
              <a:sym typeface="Google Sans SemiBold"/>
            </a:endParaRPr>
          </a:p>
        </p:txBody>
      </p:sp>
      <p:sp>
        <p:nvSpPr>
          <p:cNvPr id="864" name="Google Shape;864;p56"/>
          <p:cNvSpPr txBox="1"/>
          <p:nvPr/>
        </p:nvSpPr>
        <p:spPr>
          <a:xfrm>
            <a:off x="452375" y="1049950"/>
            <a:ext cx="4081800" cy="305100"/>
          </a:xfrm>
          <a:prstGeom prst="rect">
            <a:avLst/>
          </a:prstGeom>
          <a:noFill/>
          <a:ln>
            <a:noFill/>
          </a:ln>
        </p:spPr>
        <p:txBody>
          <a:bodyPr anchorCtr="0" anchor="t" bIns="0" lIns="0" spcFirstLastPara="1" rIns="0" wrap="square" tIns="12375">
            <a:spAutoFit/>
          </a:bodyPr>
          <a:lstStyle/>
          <a:p>
            <a:pPr indent="0" lvl="0" marL="25400" marR="25400" rtl="0" algn="l">
              <a:lnSpc>
                <a:spcPct val="145800"/>
              </a:lnSpc>
              <a:spcBef>
                <a:spcPts val="0"/>
              </a:spcBef>
              <a:spcAft>
                <a:spcPts val="0"/>
              </a:spcAft>
              <a:buNone/>
            </a:pPr>
            <a:r>
              <a:rPr lang="en-US" sz="1900">
                <a:solidFill>
                  <a:schemeClr val="dk1"/>
                </a:solidFill>
                <a:latin typeface="Google Sans SemiBold"/>
                <a:ea typeface="Google Sans SemiBold"/>
                <a:cs typeface="Google Sans SemiBold"/>
                <a:sym typeface="Google Sans SemiBold"/>
              </a:rPr>
              <a:t>Remove Display &amp; Cover Glass</a:t>
            </a:r>
            <a:endParaRPr sz="1900">
              <a:solidFill>
                <a:schemeClr val="dk1"/>
              </a:solidFill>
              <a:latin typeface="Google Sans SemiBold"/>
              <a:ea typeface="Google Sans SemiBold"/>
              <a:cs typeface="Google Sans SemiBold"/>
              <a:sym typeface="Google Sans SemiBold"/>
            </a:endParaRPr>
          </a:p>
        </p:txBody>
      </p:sp>
      <p:sp>
        <p:nvSpPr>
          <p:cNvPr id="865" name="Google Shape;865;p56"/>
          <p:cNvSpPr txBox="1"/>
          <p:nvPr/>
        </p:nvSpPr>
        <p:spPr>
          <a:xfrm>
            <a:off x="449953" y="1506691"/>
            <a:ext cx="3246600" cy="2924700"/>
          </a:xfrm>
          <a:prstGeom prst="rect">
            <a:avLst/>
          </a:prstGeom>
          <a:noFill/>
          <a:ln>
            <a:noFill/>
          </a:ln>
        </p:spPr>
        <p:txBody>
          <a:bodyPr anchorCtr="0" anchor="t" bIns="0" lIns="0" spcFirstLastPara="1" rIns="0" wrap="square" tIns="0">
            <a:spAutoFit/>
          </a:bodyPr>
          <a:lstStyle/>
          <a:p>
            <a:pPr indent="0" lvl="0" marL="25400" marR="355600" rtl="0" algn="l">
              <a:spcBef>
                <a:spcPts val="0"/>
              </a:spcBef>
              <a:spcAft>
                <a:spcPts val="0"/>
              </a:spcAft>
              <a:buNone/>
            </a:pPr>
            <a:r>
              <a:rPr lang="en-US" sz="1000">
                <a:solidFill>
                  <a:schemeClr val="dk1"/>
                </a:solidFill>
                <a:latin typeface="Google Sans"/>
                <a:ea typeface="Google Sans"/>
                <a:cs typeface="Google Sans"/>
                <a:sym typeface="Google Sans"/>
              </a:rPr>
              <a:t>If possible, heat device to loosen adhesive. Use prying device with thin edge to lift </a:t>
            </a:r>
            <a:r>
              <a:rPr lang="en-US" sz="1000">
                <a:solidFill>
                  <a:schemeClr val="dk1"/>
                </a:solidFill>
                <a:latin typeface="Google Sans"/>
                <a:ea typeface="Google Sans"/>
                <a:cs typeface="Google Sans"/>
                <a:sym typeface="Google Sans"/>
              </a:rPr>
              <a:t>back</a:t>
            </a:r>
            <a:r>
              <a:rPr lang="en-US" sz="1000">
                <a:solidFill>
                  <a:schemeClr val="dk1"/>
                </a:solidFill>
                <a:latin typeface="Google Sans"/>
                <a:ea typeface="Google Sans"/>
                <a:cs typeface="Google Sans"/>
                <a:sym typeface="Google Sans"/>
              </a:rPr>
              <a:t> cover off of the enclosure.</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rPr lang="en-US" sz="1000">
                <a:solidFill>
                  <a:schemeClr val="dk1"/>
                </a:solidFill>
                <a:latin typeface="Google Sans"/>
                <a:ea typeface="Google Sans"/>
                <a:cs typeface="Google Sans"/>
                <a:sym typeface="Google Sans"/>
              </a:rPr>
              <a:t>The display also includes a number of flexible printed circuit boards, which can be pried off.</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rPr b="1" lang="en-US" sz="1000">
                <a:solidFill>
                  <a:schemeClr val="dk1"/>
                </a:solidFill>
                <a:latin typeface="Google Sans"/>
                <a:ea typeface="Google Sans"/>
                <a:cs typeface="Google Sans"/>
                <a:sym typeface="Google Sans"/>
              </a:rPr>
              <a:t>Target Recyclable Materials:</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Glass</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Copper Film Backing</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Copper in Display Flex Cable</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Steel</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Gold plating on flex cable Connector</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lnSpc>
                <a:spcPct val="100000"/>
              </a:lnSpc>
              <a:spcBef>
                <a:spcPts val="0"/>
              </a:spcBef>
              <a:spcAft>
                <a:spcPts val="0"/>
              </a:spcAft>
              <a:buNone/>
            </a:pPr>
            <a:r>
              <a:t/>
            </a:r>
            <a:endParaRPr sz="1000">
              <a:solidFill>
                <a:schemeClr val="dk1"/>
              </a:solidFill>
              <a:latin typeface="Google Sans"/>
              <a:ea typeface="Google Sans"/>
              <a:cs typeface="Google Sans"/>
              <a:sym typeface="Google Sans"/>
            </a:endParaRPr>
          </a:p>
        </p:txBody>
      </p:sp>
      <p:sp>
        <p:nvSpPr>
          <p:cNvPr id="866" name="Google Shape;866;p56"/>
          <p:cNvSpPr txBox="1"/>
          <p:nvPr>
            <p:ph idx="12"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
        <p:nvSpPr>
          <p:cNvPr id="867" name="Google Shape;867;p56"/>
          <p:cNvSpPr/>
          <p:nvPr/>
        </p:nvSpPr>
        <p:spPr>
          <a:xfrm>
            <a:off x="457203" y="3875250"/>
            <a:ext cx="2425800" cy="924300"/>
          </a:xfrm>
          <a:prstGeom prst="roundRect">
            <a:avLst>
              <a:gd fmla="val 5173" name="adj"/>
            </a:avLst>
          </a:prstGeom>
          <a:solidFill>
            <a:srgbClr val="FFE5DD"/>
          </a:solidFill>
          <a:ln>
            <a:noFill/>
          </a:ln>
        </p:spPr>
        <p:txBody>
          <a:bodyPr anchorCtr="0" anchor="t" bIns="71425" lIns="497200" spcFirstLastPara="1" rIns="285750" wrap="square" tIns="160025">
            <a:noAutofit/>
          </a:bodyPr>
          <a:lstStyle/>
          <a:p>
            <a:pPr indent="0" lvl="0" marL="0" rtl="0" algn="l">
              <a:lnSpc>
                <a:spcPct val="100000"/>
              </a:lnSpc>
              <a:spcBef>
                <a:spcPts val="0"/>
              </a:spcBef>
              <a:spcAft>
                <a:spcPts val="0"/>
              </a:spcAft>
              <a:buNone/>
            </a:pPr>
            <a:r>
              <a:rPr lang="en-US" sz="1100">
                <a:solidFill>
                  <a:srgbClr val="202124"/>
                </a:solidFill>
                <a:latin typeface="Google Sans SemiBold"/>
                <a:ea typeface="Google Sans SemiBold"/>
                <a:cs typeface="Google Sans SemiBold"/>
                <a:sym typeface="Google Sans SemiBold"/>
              </a:rPr>
              <a:t>Note</a:t>
            </a:r>
            <a:endParaRPr sz="1100">
              <a:solidFill>
                <a:srgbClr val="202124"/>
              </a:solidFill>
              <a:latin typeface="Google Sans SemiBold"/>
              <a:ea typeface="Google Sans SemiBold"/>
              <a:cs typeface="Google Sans SemiBold"/>
              <a:sym typeface="Google Sans SemiBold"/>
            </a:endParaRPr>
          </a:p>
          <a:p>
            <a:pPr indent="0" lvl="0" marL="0" rtl="0" algn="l">
              <a:spcBef>
                <a:spcPts val="600"/>
              </a:spcBef>
              <a:spcAft>
                <a:spcPts val="0"/>
              </a:spcAft>
              <a:buNone/>
            </a:pPr>
            <a:r>
              <a:rPr lang="en-US" sz="800">
                <a:solidFill>
                  <a:srgbClr val="202124"/>
                </a:solidFill>
                <a:latin typeface="Google Sans Text"/>
                <a:ea typeface="Google Sans Text"/>
                <a:cs typeface="Google Sans Text"/>
                <a:sym typeface="Google Sans Text"/>
              </a:rPr>
              <a:t>Wear protective gloves and safety glasses when handling damaged parts.</a:t>
            </a:r>
            <a:endParaRPr sz="800">
              <a:solidFill>
                <a:srgbClr val="202124"/>
              </a:solidFill>
              <a:latin typeface="Google Sans Text"/>
              <a:ea typeface="Google Sans Text"/>
              <a:cs typeface="Google Sans Text"/>
              <a:sym typeface="Google Sans Text"/>
            </a:endParaRPr>
          </a:p>
          <a:p>
            <a:pPr indent="0" lvl="0" marL="0" rtl="0" algn="l">
              <a:spcBef>
                <a:spcPts val="600"/>
              </a:spcBef>
              <a:spcAft>
                <a:spcPts val="0"/>
              </a:spcAft>
              <a:buNone/>
            </a:pPr>
            <a:r>
              <a:t/>
            </a:r>
            <a:endParaRPr sz="800">
              <a:solidFill>
                <a:srgbClr val="202124"/>
              </a:solidFill>
              <a:latin typeface="Google Sans Text"/>
              <a:ea typeface="Google Sans Text"/>
              <a:cs typeface="Google Sans Text"/>
              <a:sym typeface="Google Sans Text"/>
            </a:endParaRPr>
          </a:p>
          <a:p>
            <a:pPr indent="0" lvl="0" marL="0" rtl="0" algn="l">
              <a:lnSpc>
                <a:spcPct val="100000"/>
              </a:lnSpc>
              <a:spcBef>
                <a:spcPts val="600"/>
              </a:spcBef>
              <a:spcAft>
                <a:spcPts val="600"/>
              </a:spcAft>
              <a:buNone/>
            </a:pPr>
            <a:r>
              <a:t/>
            </a:r>
            <a:endParaRPr sz="800">
              <a:solidFill>
                <a:srgbClr val="202124"/>
              </a:solidFill>
              <a:latin typeface="Google Sans Text"/>
              <a:ea typeface="Google Sans Text"/>
              <a:cs typeface="Google Sans Text"/>
              <a:sym typeface="Google Sans Text"/>
            </a:endParaRPr>
          </a:p>
        </p:txBody>
      </p:sp>
      <p:pic>
        <p:nvPicPr>
          <p:cNvPr id="868" name="Google Shape;868;p56"/>
          <p:cNvPicPr preferRelativeResize="0"/>
          <p:nvPr/>
        </p:nvPicPr>
        <p:blipFill>
          <a:blip r:embed="rId3">
            <a:alphaModFix/>
          </a:blip>
          <a:stretch>
            <a:fillRect/>
          </a:stretch>
        </p:blipFill>
        <p:spPr>
          <a:xfrm>
            <a:off x="661235" y="4093476"/>
            <a:ext cx="158923" cy="217500"/>
          </a:xfrm>
          <a:prstGeom prst="rect">
            <a:avLst/>
          </a:prstGeom>
          <a:noFill/>
          <a:ln>
            <a:noFill/>
          </a:ln>
        </p:spPr>
      </p:pic>
      <p:pic>
        <p:nvPicPr>
          <p:cNvPr id="869" name="Google Shape;869;p56"/>
          <p:cNvPicPr preferRelativeResize="0"/>
          <p:nvPr/>
        </p:nvPicPr>
        <p:blipFill>
          <a:blip r:embed="rId4">
            <a:alphaModFix/>
          </a:blip>
          <a:stretch>
            <a:fillRect/>
          </a:stretch>
        </p:blipFill>
        <p:spPr>
          <a:xfrm>
            <a:off x="4534175" y="1146725"/>
            <a:ext cx="3976400" cy="2839044"/>
          </a:xfrm>
          <a:prstGeom prst="rect">
            <a:avLst/>
          </a:prstGeom>
          <a:noFill/>
          <a:ln>
            <a:noFill/>
          </a:ln>
        </p:spPr>
      </p:pic>
      <p:sp>
        <p:nvSpPr>
          <p:cNvPr id="870" name="Google Shape;870;p56"/>
          <p:cNvSpPr txBox="1"/>
          <p:nvPr>
            <p:ph idx="4294967295"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74" name="Shape 874"/>
        <p:cNvGrpSpPr/>
        <p:nvPr/>
      </p:nvGrpSpPr>
      <p:grpSpPr>
        <a:xfrm>
          <a:off x="0" y="0"/>
          <a:ext cx="0" cy="0"/>
          <a:chOff x="0" y="0"/>
          <a:chExt cx="0" cy="0"/>
        </a:xfrm>
      </p:grpSpPr>
      <p:sp>
        <p:nvSpPr>
          <p:cNvPr id="875" name="Google Shape;875;p57"/>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876" name="Google Shape;876;p57"/>
          <p:cNvSpPr txBox="1"/>
          <p:nvPr/>
        </p:nvSpPr>
        <p:spPr>
          <a:xfrm>
            <a:off x="443809" y="574980"/>
            <a:ext cx="546600" cy="369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US" sz="2400">
                <a:solidFill>
                  <a:schemeClr val="lt2"/>
                </a:solidFill>
                <a:latin typeface="Google Sans SemiBold"/>
                <a:ea typeface="Google Sans SemiBold"/>
                <a:cs typeface="Google Sans SemiBold"/>
                <a:sym typeface="Google Sans SemiBold"/>
              </a:rPr>
              <a:t>09</a:t>
            </a:r>
            <a:endParaRPr sz="2400">
              <a:solidFill>
                <a:schemeClr val="lt2"/>
              </a:solidFill>
              <a:latin typeface="Google Sans SemiBold"/>
              <a:ea typeface="Google Sans SemiBold"/>
              <a:cs typeface="Google Sans SemiBold"/>
              <a:sym typeface="Google Sans SemiBold"/>
            </a:endParaRPr>
          </a:p>
        </p:txBody>
      </p:sp>
      <p:sp>
        <p:nvSpPr>
          <p:cNvPr id="877" name="Google Shape;877;p57"/>
          <p:cNvSpPr txBox="1"/>
          <p:nvPr/>
        </p:nvSpPr>
        <p:spPr>
          <a:xfrm>
            <a:off x="452375" y="1049953"/>
            <a:ext cx="3498900" cy="1584300"/>
          </a:xfrm>
          <a:prstGeom prst="rect">
            <a:avLst/>
          </a:prstGeom>
          <a:noFill/>
          <a:ln>
            <a:noFill/>
          </a:ln>
        </p:spPr>
        <p:txBody>
          <a:bodyPr anchorCtr="0" anchor="t" bIns="0" lIns="0" spcFirstLastPara="1" rIns="0" wrap="square" tIns="12375">
            <a:spAutoFit/>
          </a:bodyPr>
          <a:lstStyle/>
          <a:p>
            <a:pPr indent="0" lvl="0" marL="25400" marR="25400" rtl="0" algn="l">
              <a:lnSpc>
                <a:spcPct val="145800"/>
              </a:lnSpc>
              <a:spcBef>
                <a:spcPts val="0"/>
              </a:spcBef>
              <a:spcAft>
                <a:spcPts val="0"/>
              </a:spcAft>
              <a:buNone/>
            </a:pPr>
            <a:r>
              <a:rPr lang="en-US" sz="1900">
                <a:solidFill>
                  <a:schemeClr val="dk1"/>
                </a:solidFill>
                <a:latin typeface="Google Sans SemiBold"/>
                <a:ea typeface="Google Sans SemiBold"/>
                <a:cs typeface="Google Sans SemiBold"/>
                <a:sym typeface="Google Sans SemiBold"/>
              </a:rPr>
              <a:t>Front Camera</a:t>
            </a:r>
            <a:endParaRPr sz="1900">
              <a:solidFill>
                <a:schemeClr val="dk1"/>
              </a:solidFill>
              <a:latin typeface="Google Sans SemiBold"/>
              <a:ea typeface="Google Sans SemiBold"/>
              <a:cs typeface="Google Sans SemiBold"/>
              <a:sym typeface="Google Sans SemiBold"/>
            </a:endParaRPr>
          </a:p>
          <a:p>
            <a:pPr indent="0" lvl="0" marL="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a:p>
            <a:pPr indent="0" lvl="0" marL="2540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a:p>
            <a:pPr indent="0" lvl="0" marL="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p:txBody>
      </p:sp>
      <p:sp>
        <p:nvSpPr>
          <p:cNvPr id="878" name="Google Shape;878;p57"/>
          <p:cNvSpPr txBox="1"/>
          <p:nvPr/>
        </p:nvSpPr>
        <p:spPr>
          <a:xfrm>
            <a:off x="449953" y="1582891"/>
            <a:ext cx="3246600" cy="2308800"/>
          </a:xfrm>
          <a:prstGeom prst="rect">
            <a:avLst/>
          </a:prstGeom>
          <a:noFill/>
          <a:ln>
            <a:noFill/>
          </a:ln>
        </p:spPr>
        <p:txBody>
          <a:bodyPr anchorCtr="0" anchor="t" bIns="0" lIns="0" spcFirstLastPara="1" rIns="0" wrap="square" tIns="0">
            <a:spAutoFit/>
          </a:bodyPr>
          <a:lstStyle/>
          <a:p>
            <a:pPr indent="0" lvl="0" marL="25400" marR="355600" rtl="0" algn="l">
              <a:spcBef>
                <a:spcPts val="0"/>
              </a:spcBef>
              <a:spcAft>
                <a:spcPts val="0"/>
              </a:spcAft>
              <a:buNone/>
            </a:pPr>
            <a:r>
              <a:rPr lang="en-US" sz="1000">
                <a:solidFill>
                  <a:schemeClr val="dk1"/>
                </a:solidFill>
                <a:latin typeface="Google Sans"/>
                <a:ea typeface="Google Sans"/>
                <a:cs typeface="Google Sans"/>
                <a:sym typeface="Google Sans"/>
              </a:rPr>
              <a:t>A recycler may wish to remove the front camera module from the main logic board.</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rPr lang="en-US" sz="1000">
                <a:solidFill>
                  <a:schemeClr val="dk1"/>
                </a:solidFill>
                <a:latin typeface="Google Sans"/>
                <a:ea typeface="Google Sans"/>
                <a:cs typeface="Google Sans"/>
                <a:sym typeface="Google Sans"/>
              </a:rPr>
              <a:t>Here the front camera module is highlighted.</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rPr b="1" lang="en-US" sz="1000">
                <a:solidFill>
                  <a:schemeClr val="dk1"/>
                </a:solidFill>
                <a:latin typeface="Google Sans"/>
                <a:ea typeface="Google Sans"/>
                <a:cs typeface="Google Sans"/>
                <a:sym typeface="Google Sans"/>
              </a:rPr>
              <a:t>Target Recyclable Materials:</a:t>
            </a:r>
            <a:endParaRPr b="1"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SUS (sheet) Front Cam Backer</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Minimal Amount (0.06 g) Rare Earth Element in Front Cam Magnet</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Gold plating on flex cable Connector</a:t>
            </a:r>
            <a:endParaRPr sz="1000">
              <a:solidFill>
                <a:schemeClr val="dk1"/>
              </a:solidFill>
              <a:latin typeface="Google Sans"/>
              <a:ea typeface="Google Sans"/>
              <a:cs typeface="Google Sans"/>
              <a:sym typeface="Google Sans"/>
            </a:endParaRPr>
          </a:p>
          <a:p>
            <a:pPr indent="0" lvl="0" marL="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lnSpc>
                <a:spcPct val="100000"/>
              </a:lnSpc>
              <a:spcBef>
                <a:spcPts val="0"/>
              </a:spcBef>
              <a:spcAft>
                <a:spcPts val="0"/>
              </a:spcAft>
              <a:buNone/>
            </a:pPr>
            <a:r>
              <a:t/>
            </a:r>
            <a:endParaRPr sz="1000">
              <a:solidFill>
                <a:schemeClr val="dk1"/>
              </a:solidFill>
              <a:latin typeface="Google Sans"/>
              <a:ea typeface="Google Sans"/>
              <a:cs typeface="Google Sans"/>
              <a:sym typeface="Google Sans"/>
            </a:endParaRPr>
          </a:p>
        </p:txBody>
      </p:sp>
      <p:sp>
        <p:nvSpPr>
          <p:cNvPr id="879" name="Google Shape;879;p57"/>
          <p:cNvSpPr txBox="1"/>
          <p:nvPr>
            <p:ph idx="12"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pic>
        <p:nvPicPr>
          <p:cNvPr id="880" name="Google Shape;880;p57"/>
          <p:cNvPicPr preferRelativeResize="0"/>
          <p:nvPr/>
        </p:nvPicPr>
        <p:blipFill>
          <a:blip r:embed="rId3">
            <a:alphaModFix/>
          </a:blip>
          <a:stretch>
            <a:fillRect/>
          </a:stretch>
        </p:blipFill>
        <p:spPr>
          <a:xfrm>
            <a:off x="4208422" y="884449"/>
            <a:ext cx="3984675" cy="3275850"/>
          </a:xfrm>
          <a:prstGeom prst="rect">
            <a:avLst/>
          </a:prstGeom>
          <a:noFill/>
          <a:ln>
            <a:noFill/>
          </a:ln>
        </p:spPr>
      </p:pic>
      <p:sp>
        <p:nvSpPr>
          <p:cNvPr id="881" name="Google Shape;881;p57"/>
          <p:cNvSpPr txBox="1"/>
          <p:nvPr>
            <p:ph idx="4294967295"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85" name="Shape 885"/>
        <p:cNvGrpSpPr/>
        <p:nvPr/>
      </p:nvGrpSpPr>
      <p:grpSpPr>
        <a:xfrm>
          <a:off x="0" y="0"/>
          <a:ext cx="0" cy="0"/>
          <a:chOff x="0" y="0"/>
          <a:chExt cx="0" cy="0"/>
        </a:xfrm>
      </p:grpSpPr>
      <p:sp>
        <p:nvSpPr>
          <p:cNvPr id="886" name="Google Shape;886;p58"/>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887" name="Google Shape;887;p58"/>
          <p:cNvSpPr txBox="1"/>
          <p:nvPr/>
        </p:nvSpPr>
        <p:spPr>
          <a:xfrm>
            <a:off x="443809" y="574980"/>
            <a:ext cx="546600" cy="369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US" sz="2400">
                <a:solidFill>
                  <a:schemeClr val="lt2"/>
                </a:solidFill>
                <a:latin typeface="Google Sans SemiBold"/>
                <a:ea typeface="Google Sans SemiBold"/>
                <a:cs typeface="Google Sans SemiBold"/>
                <a:sym typeface="Google Sans SemiBold"/>
              </a:rPr>
              <a:t>10</a:t>
            </a:r>
            <a:endParaRPr sz="2400">
              <a:solidFill>
                <a:schemeClr val="lt2"/>
              </a:solidFill>
              <a:latin typeface="Google Sans SemiBold"/>
              <a:ea typeface="Google Sans SemiBold"/>
              <a:cs typeface="Google Sans SemiBold"/>
              <a:sym typeface="Google Sans SemiBold"/>
            </a:endParaRPr>
          </a:p>
        </p:txBody>
      </p:sp>
      <p:sp>
        <p:nvSpPr>
          <p:cNvPr id="888" name="Google Shape;888;p58"/>
          <p:cNvSpPr txBox="1"/>
          <p:nvPr/>
        </p:nvSpPr>
        <p:spPr>
          <a:xfrm>
            <a:off x="452375" y="1049953"/>
            <a:ext cx="3498900" cy="1584300"/>
          </a:xfrm>
          <a:prstGeom prst="rect">
            <a:avLst/>
          </a:prstGeom>
          <a:noFill/>
          <a:ln>
            <a:noFill/>
          </a:ln>
        </p:spPr>
        <p:txBody>
          <a:bodyPr anchorCtr="0" anchor="t" bIns="0" lIns="0" spcFirstLastPara="1" rIns="0" wrap="square" tIns="12375">
            <a:spAutoFit/>
          </a:bodyPr>
          <a:lstStyle/>
          <a:p>
            <a:pPr indent="0" lvl="0" marL="25400" marR="25400" rtl="0" algn="l">
              <a:lnSpc>
                <a:spcPct val="145800"/>
              </a:lnSpc>
              <a:spcBef>
                <a:spcPts val="0"/>
              </a:spcBef>
              <a:spcAft>
                <a:spcPts val="0"/>
              </a:spcAft>
              <a:buNone/>
            </a:pPr>
            <a:r>
              <a:rPr lang="en-US" sz="1900">
                <a:solidFill>
                  <a:schemeClr val="dk1"/>
                </a:solidFill>
                <a:latin typeface="Google Sans SemiBold"/>
                <a:ea typeface="Google Sans SemiBold"/>
                <a:cs typeface="Google Sans SemiBold"/>
                <a:sym typeface="Google Sans SemiBold"/>
              </a:rPr>
              <a:t>Remove MLB Screws</a:t>
            </a:r>
            <a:endParaRPr sz="1900">
              <a:solidFill>
                <a:schemeClr val="dk1"/>
              </a:solidFill>
              <a:latin typeface="Google Sans SemiBold"/>
              <a:ea typeface="Google Sans SemiBold"/>
              <a:cs typeface="Google Sans SemiBold"/>
              <a:sym typeface="Google Sans SemiBold"/>
            </a:endParaRPr>
          </a:p>
          <a:p>
            <a:pPr indent="0" lvl="0" marL="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a:p>
            <a:pPr indent="0" lvl="0" marL="2540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a:p>
            <a:pPr indent="0" lvl="0" marL="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p:txBody>
      </p:sp>
      <p:sp>
        <p:nvSpPr>
          <p:cNvPr id="889" name="Google Shape;889;p58"/>
          <p:cNvSpPr txBox="1"/>
          <p:nvPr/>
        </p:nvSpPr>
        <p:spPr>
          <a:xfrm>
            <a:off x="449953" y="1582891"/>
            <a:ext cx="3246600" cy="2001000"/>
          </a:xfrm>
          <a:prstGeom prst="rect">
            <a:avLst/>
          </a:prstGeom>
          <a:noFill/>
          <a:ln>
            <a:noFill/>
          </a:ln>
        </p:spPr>
        <p:txBody>
          <a:bodyPr anchorCtr="0" anchor="t" bIns="0" lIns="0" spcFirstLastPara="1" rIns="0" wrap="square" tIns="0">
            <a:spAutoFit/>
          </a:bodyPr>
          <a:lstStyle/>
          <a:p>
            <a:pPr indent="0" lvl="0" marL="457200" marR="355600" rtl="0" algn="l">
              <a:spcBef>
                <a:spcPts val="0"/>
              </a:spcBef>
              <a:spcAft>
                <a:spcPts val="0"/>
              </a:spcAft>
              <a:buNone/>
            </a:pPr>
            <a:r>
              <a:rPr lang="en-US" sz="1000">
                <a:solidFill>
                  <a:schemeClr val="dk1"/>
                </a:solidFill>
                <a:latin typeface="Google Sans"/>
                <a:ea typeface="Google Sans"/>
                <a:cs typeface="Google Sans"/>
                <a:sym typeface="Google Sans"/>
              </a:rPr>
              <a:t>Remove the logic board screw with the torx plus 3IP screwdriver.</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rPr lang="en-US" sz="1000">
                <a:solidFill>
                  <a:schemeClr val="dk1"/>
                </a:solidFill>
                <a:latin typeface="Google Sans"/>
                <a:ea typeface="Google Sans"/>
                <a:cs typeface="Google Sans"/>
                <a:sym typeface="Google Sans"/>
              </a:rPr>
              <a:t>Remove the logic board screw with a standoff 2.5 mm screwdriver.</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lnSpc>
                <a:spcPct val="100000"/>
              </a:lnSpc>
              <a:spcBef>
                <a:spcPts val="0"/>
              </a:spcBef>
              <a:spcAft>
                <a:spcPts val="0"/>
              </a:spcAft>
              <a:buNone/>
            </a:pPr>
            <a:r>
              <a:t/>
            </a:r>
            <a:endParaRPr sz="1000">
              <a:solidFill>
                <a:schemeClr val="dk1"/>
              </a:solidFill>
              <a:latin typeface="Google Sans"/>
              <a:ea typeface="Google Sans"/>
              <a:cs typeface="Google Sans"/>
              <a:sym typeface="Google Sans"/>
            </a:endParaRPr>
          </a:p>
        </p:txBody>
      </p:sp>
      <p:sp>
        <p:nvSpPr>
          <p:cNvPr id="890" name="Google Shape;890;p58"/>
          <p:cNvSpPr txBox="1"/>
          <p:nvPr>
            <p:ph idx="12"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pic>
        <p:nvPicPr>
          <p:cNvPr id="891" name="Google Shape;891;p58"/>
          <p:cNvPicPr preferRelativeResize="0"/>
          <p:nvPr/>
        </p:nvPicPr>
        <p:blipFill>
          <a:blip r:embed="rId3">
            <a:alphaModFix/>
          </a:blip>
          <a:stretch>
            <a:fillRect/>
          </a:stretch>
        </p:blipFill>
        <p:spPr>
          <a:xfrm>
            <a:off x="4289825" y="1429375"/>
            <a:ext cx="3881625" cy="2746926"/>
          </a:xfrm>
          <a:prstGeom prst="rect">
            <a:avLst/>
          </a:prstGeom>
          <a:noFill/>
          <a:ln>
            <a:noFill/>
          </a:ln>
        </p:spPr>
      </p:pic>
      <p:sp>
        <p:nvSpPr>
          <p:cNvPr id="892" name="Google Shape;892;p58"/>
          <p:cNvSpPr/>
          <p:nvPr/>
        </p:nvSpPr>
        <p:spPr>
          <a:xfrm>
            <a:off x="443799" y="158289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a:t>
            </a:r>
            <a:endParaRPr b="1" sz="600">
              <a:solidFill>
                <a:srgbClr val="FFFFFF"/>
              </a:solidFill>
              <a:latin typeface="Google Sans Text"/>
              <a:ea typeface="Google Sans Text"/>
              <a:cs typeface="Google Sans Text"/>
              <a:sym typeface="Google Sans Text"/>
            </a:endParaRPr>
          </a:p>
        </p:txBody>
      </p:sp>
      <p:sp>
        <p:nvSpPr>
          <p:cNvPr id="893" name="Google Shape;893;p58"/>
          <p:cNvSpPr/>
          <p:nvPr/>
        </p:nvSpPr>
        <p:spPr>
          <a:xfrm>
            <a:off x="5861449" y="158289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a:t>
            </a:r>
            <a:endParaRPr b="1" sz="600">
              <a:solidFill>
                <a:srgbClr val="FFFFFF"/>
              </a:solidFill>
              <a:latin typeface="Google Sans Text"/>
              <a:ea typeface="Google Sans Text"/>
              <a:cs typeface="Google Sans Text"/>
              <a:sym typeface="Google Sans Text"/>
            </a:endParaRPr>
          </a:p>
        </p:txBody>
      </p:sp>
      <p:sp>
        <p:nvSpPr>
          <p:cNvPr id="894" name="Google Shape;894;p58"/>
          <p:cNvSpPr/>
          <p:nvPr/>
        </p:nvSpPr>
        <p:spPr>
          <a:xfrm>
            <a:off x="7671199" y="2259174"/>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a:t>
            </a:r>
            <a:endParaRPr b="1" sz="600">
              <a:solidFill>
                <a:srgbClr val="FFFFFF"/>
              </a:solidFill>
              <a:latin typeface="Google Sans Text"/>
              <a:ea typeface="Google Sans Text"/>
              <a:cs typeface="Google Sans Text"/>
              <a:sym typeface="Google Sans Text"/>
            </a:endParaRPr>
          </a:p>
        </p:txBody>
      </p:sp>
      <p:sp>
        <p:nvSpPr>
          <p:cNvPr id="895" name="Google Shape;895;p58"/>
          <p:cNvSpPr/>
          <p:nvPr/>
        </p:nvSpPr>
        <p:spPr>
          <a:xfrm>
            <a:off x="443799" y="2022924"/>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a:t>
            </a:r>
            <a:endParaRPr b="1" sz="600">
              <a:solidFill>
                <a:srgbClr val="FFFFFF"/>
              </a:solidFill>
              <a:latin typeface="Google Sans Text"/>
              <a:ea typeface="Google Sans Text"/>
              <a:cs typeface="Google Sans Text"/>
              <a:sym typeface="Google Sans Text"/>
            </a:endParaRPr>
          </a:p>
        </p:txBody>
      </p:sp>
      <p:sp>
        <p:nvSpPr>
          <p:cNvPr id="896" name="Google Shape;896;p58"/>
          <p:cNvSpPr/>
          <p:nvPr/>
        </p:nvSpPr>
        <p:spPr>
          <a:xfrm>
            <a:off x="4782424" y="197054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a:t>
            </a:r>
            <a:endParaRPr b="1" sz="600">
              <a:solidFill>
                <a:srgbClr val="FFFFFF"/>
              </a:solidFill>
              <a:latin typeface="Google Sans Text"/>
              <a:ea typeface="Google Sans Text"/>
              <a:cs typeface="Google Sans Text"/>
              <a:sym typeface="Google Sans Text"/>
            </a:endParaRPr>
          </a:p>
        </p:txBody>
      </p:sp>
      <p:sp>
        <p:nvSpPr>
          <p:cNvPr id="897" name="Google Shape;897;p58"/>
          <p:cNvSpPr txBox="1"/>
          <p:nvPr>
            <p:ph idx="4294967295"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01" name="Shape 901"/>
        <p:cNvGrpSpPr/>
        <p:nvPr/>
      </p:nvGrpSpPr>
      <p:grpSpPr>
        <a:xfrm>
          <a:off x="0" y="0"/>
          <a:ext cx="0" cy="0"/>
          <a:chOff x="0" y="0"/>
          <a:chExt cx="0" cy="0"/>
        </a:xfrm>
      </p:grpSpPr>
      <p:sp>
        <p:nvSpPr>
          <p:cNvPr id="902" name="Google Shape;902;p59"/>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903" name="Google Shape;903;p59"/>
          <p:cNvSpPr txBox="1"/>
          <p:nvPr/>
        </p:nvSpPr>
        <p:spPr>
          <a:xfrm>
            <a:off x="443809" y="574980"/>
            <a:ext cx="546600" cy="369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US" sz="2400">
                <a:solidFill>
                  <a:schemeClr val="lt2"/>
                </a:solidFill>
                <a:latin typeface="Google Sans SemiBold"/>
                <a:ea typeface="Google Sans SemiBold"/>
                <a:cs typeface="Google Sans SemiBold"/>
                <a:sym typeface="Google Sans SemiBold"/>
              </a:rPr>
              <a:t>11</a:t>
            </a:r>
            <a:endParaRPr sz="2400">
              <a:solidFill>
                <a:schemeClr val="lt2"/>
              </a:solidFill>
              <a:latin typeface="Google Sans SemiBold"/>
              <a:ea typeface="Google Sans SemiBold"/>
              <a:cs typeface="Google Sans SemiBold"/>
              <a:sym typeface="Google Sans SemiBold"/>
            </a:endParaRPr>
          </a:p>
        </p:txBody>
      </p:sp>
      <p:sp>
        <p:nvSpPr>
          <p:cNvPr id="904" name="Google Shape;904;p59"/>
          <p:cNvSpPr txBox="1"/>
          <p:nvPr/>
        </p:nvSpPr>
        <p:spPr>
          <a:xfrm>
            <a:off x="452375" y="1049953"/>
            <a:ext cx="3498900" cy="2436900"/>
          </a:xfrm>
          <a:prstGeom prst="rect">
            <a:avLst/>
          </a:prstGeom>
          <a:noFill/>
          <a:ln>
            <a:noFill/>
          </a:ln>
        </p:spPr>
        <p:txBody>
          <a:bodyPr anchorCtr="0" anchor="t" bIns="0" lIns="0" spcFirstLastPara="1" rIns="0" wrap="square" tIns="12375">
            <a:spAutoFit/>
          </a:bodyPr>
          <a:lstStyle/>
          <a:p>
            <a:pPr indent="0" lvl="0" marL="25400" marR="25400" rtl="0" algn="l">
              <a:lnSpc>
                <a:spcPct val="145800"/>
              </a:lnSpc>
              <a:spcBef>
                <a:spcPts val="0"/>
              </a:spcBef>
              <a:spcAft>
                <a:spcPts val="0"/>
              </a:spcAft>
              <a:buNone/>
            </a:pPr>
            <a:r>
              <a:rPr lang="en-US" sz="1900">
                <a:solidFill>
                  <a:schemeClr val="dk1"/>
                </a:solidFill>
                <a:latin typeface="Google Sans SemiBold"/>
                <a:ea typeface="Google Sans SemiBold"/>
                <a:cs typeface="Google Sans SemiBold"/>
                <a:sym typeface="Google Sans SemiBold"/>
              </a:rPr>
              <a:t>Main Logic Board </a:t>
            </a:r>
            <a:r>
              <a:rPr lang="en-US" sz="1100">
                <a:solidFill>
                  <a:schemeClr val="dk1"/>
                </a:solidFill>
                <a:latin typeface="Google Sans SemiBold"/>
                <a:ea typeface="Google Sans SemiBold"/>
                <a:cs typeface="Google Sans SemiBold"/>
                <a:sym typeface="Google Sans SemiBold"/>
              </a:rPr>
              <a:t>(and ANT4 board)</a:t>
            </a:r>
            <a:endParaRPr sz="1100">
              <a:solidFill>
                <a:schemeClr val="dk1"/>
              </a:solidFill>
              <a:latin typeface="Google Sans SemiBold"/>
              <a:ea typeface="Google Sans SemiBold"/>
              <a:cs typeface="Google Sans SemiBold"/>
              <a:sym typeface="Google Sans SemiBold"/>
            </a:endParaRPr>
          </a:p>
          <a:p>
            <a:pPr indent="0" lvl="0" marL="2540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a:p>
            <a:pPr indent="0" lvl="0" marL="2540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a:p>
            <a:pPr indent="0" lvl="0" marL="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a:p>
            <a:pPr indent="0" lvl="0" marL="2540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a:p>
            <a:pPr indent="0" lvl="0" marL="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p:txBody>
      </p:sp>
      <p:sp>
        <p:nvSpPr>
          <p:cNvPr id="905" name="Google Shape;905;p59"/>
          <p:cNvSpPr txBox="1"/>
          <p:nvPr/>
        </p:nvSpPr>
        <p:spPr>
          <a:xfrm>
            <a:off x="449953" y="1582891"/>
            <a:ext cx="3246600" cy="2616600"/>
          </a:xfrm>
          <a:prstGeom prst="rect">
            <a:avLst/>
          </a:prstGeom>
          <a:noFill/>
          <a:ln>
            <a:noFill/>
          </a:ln>
        </p:spPr>
        <p:txBody>
          <a:bodyPr anchorCtr="0" anchor="t" bIns="0" lIns="0" spcFirstLastPara="1" rIns="0" wrap="square" tIns="0">
            <a:spAutoFit/>
          </a:bodyPr>
          <a:lstStyle/>
          <a:p>
            <a:pPr indent="0" lvl="0" marL="25400" marR="355600" rtl="0" algn="l">
              <a:spcBef>
                <a:spcPts val="0"/>
              </a:spcBef>
              <a:spcAft>
                <a:spcPts val="0"/>
              </a:spcAft>
              <a:buNone/>
            </a:pPr>
            <a:r>
              <a:rPr lang="en-US" sz="1000">
                <a:solidFill>
                  <a:schemeClr val="dk1"/>
                </a:solidFill>
                <a:latin typeface="Google Sans"/>
                <a:ea typeface="Google Sans"/>
                <a:cs typeface="Google Sans"/>
                <a:sym typeface="Google Sans"/>
              </a:rPr>
              <a:t>Use Prying tool, if necessary, to lift the main logic board and components out of enclosure.</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rPr lang="en-US" sz="1000">
                <a:solidFill>
                  <a:schemeClr val="dk1"/>
                </a:solidFill>
                <a:latin typeface="Google Sans"/>
                <a:ea typeface="Google Sans"/>
                <a:cs typeface="Google Sans"/>
                <a:sym typeface="Google Sans"/>
              </a:rPr>
              <a:t>This component includes small quantities of a number of notable materials that could be recovered, including:</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rPr b="1" lang="en-US" sz="1000">
                <a:solidFill>
                  <a:schemeClr val="dk1"/>
                </a:solidFill>
                <a:latin typeface="Google Sans"/>
                <a:ea typeface="Google Sans"/>
                <a:cs typeface="Google Sans"/>
                <a:sym typeface="Google Sans"/>
              </a:rPr>
              <a:t>Target Recyclable Materials:</a:t>
            </a:r>
            <a:endParaRPr sz="1000">
              <a:solidFill>
                <a:schemeClr val="dk1"/>
              </a:solidFill>
              <a:latin typeface="Google Sans"/>
              <a:ea typeface="Google Sans"/>
              <a:cs typeface="Google Sans"/>
              <a:sym typeface="Google Sans"/>
            </a:endParaRPr>
          </a:p>
          <a:p>
            <a:pPr indent="-88900" lvl="0" marL="114300" marR="635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Copper</a:t>
            </a:r>
            <a:endParaRPr sz="1000">
              <a:solidFill>
                <a:schemeClr val="dk1"/>
              </a:solidFill>
              <a:latin typeface="Google Sans"/>
              <a:ea typeface="Google Sans"/>
              <a:cs typeface="Google Sans"/>
              <a:sym typeface="Google Sans"/>
            </a:endParaRPr>
          </a:p>
          <a:p>
            <a:pPr indent="-88900" lvl="0" marL="114300" marR="635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Precious metal coatings</a:t>
            </a:r>
            <a:endParaRPr sz="1000">
              <a:solidFill>
                <a:schemeClr val="dk1"/>
              </a:solidFill>
              <a:latin typeface="Google Sans"/>
              <a:ea typeface="Google Sans"/>
              <a:cs typeface="Google Sans"/>
              <a:sym typeface="Google Sans"/>
            </a:endParaRPr>
          </a:p>
          <a:p>
            <a:pPr indent="-88900" lvl="0" marL="114300" marR="635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Silicone</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lnSpc>
                <a:spcPct val="100000"/>
              </a:lnSpc>
              <a:spcBef>
                <a:spcPts val="0"/>
              </a:spcBef>
              <a:spcAft>
                <a:spcPts val="0"/>
              </a:spcAft>
              <a:buNone/>
            </a:pPr>
            <a:r>
              <a:t/>
            </a:r>
            <a:endParaRPr sz="1000">
              <a:solidFill>
                <a:schemeClr val="dk1"/>
              </a:solidFill>
              <a:latin typeface="Google Sans"/>
              <a:ea typeface="Google Sans"/>
              <a:cs typeface="Google Sans"/>
              <a:sym typeface="Google Sans"/>
            </a:endParaRPr>
          </a:p>
        </p:txBody>
      </p:sp>
      <p:sp>
        <p:nvSpPr>
          <p:cNvPr id="906" name="Google Shape;906;p59"/>
          <p:cNvSpPr txBox="1"/>
          <p:nvPr>
            <p:ph idx="12"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pic>
        <p:nvPicPr>
          <p:cNvPr id="907" name="Google Shape;907;p59"/>
          <p:cNvPicPr preferRelativeResize="0"/>
          <p:nvPr/>
        </p:nvPicPr>
        <p:blipFill>
          <a:blip r:embed="rId3">
            <a:alphaModFix/>
          </a:blip>
          <a:stretch>
            <a:fillRect/>
          </a:stretch>
        </p:blipFill>
        <p:spPr>
          <a:xfrm>
            <a:off x="4844100" y="161600"/>
            <a:ext cx="2600924" cy="2154900"/>
          </a:xfrm>
          <a:prstGeom prst="rect">
            <a:avLst/>
          </a:prstGeom>
          <a:noFill/>
          <a:ln>
            <a:noFill/>
          </a:ln>
        </p:spPr>
      </p:pic>
      <p:pic>
        <p:nvPicPr>
          <p:cNvPr id="908" name="Google Shape;908;p59"/>
          <p:cNvPicPr preferRelativeResize="0"/>
          <p:nvPr/>
        </p:nvPicPr>
        <p:blipFill>
          <a:blip r:embed="rId4">
            <a:alphaModFix/>
          </a:blip>
          <a:stretch>
            <a:fillRect/>
          </a:stretch>
        </p:blipFill>
        <p:spPr>
          <a:xfrm>
            <a:off x="4546026" y="2458600"/>
            <a:ext cx="3326940" cy="2436899"/>
          </a:xfrm>
          <a:prstGeom prst="rect">
            <a:avLst/>
          </a:prstGeom>
          <a:noFill/>
          <a:ln>
            <a:noFill/>
          </a:ln>
        </p:spPr>
      </p:pic>
      <p:sp>
        <p:nvSpPr>
          <p:cNvPr id="909" name="Google Shape;909;p59"/>
          <p:cNvSpPr txBox="1"/>
          <p:nvPr>
            <p:ph idx="4294967295"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13" name="Shape 913"/>
        <p:cNvGrpSpPr/>
        <p:nvPr/>
      </p:nvGrpSpPr>
      <p:grpSpPr>
        <a:xfrm>
          <a:off x="0" y="0"/>
          <a:ext cx="0" cy="0"/>
          <a:chOff x="0" y="0"/>
          <a:chExt cx="0" cy="0"/>
        </a:xfrm>
      </p:grpSpPr>
      <p:sp>
        <p:nvSpPr>
          <p:cNvPr id="914" name="Google Shape;914;p60"/>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915" name="Google Shape;915;p60"/>
          <p:cNvSpPr txBox="1"/>
          <p:nvPr/>
        </p:nvSpPr>
        <p:spPr>
          <a:xfrm>
            <a:off x="443809" y="574980"/>
            <a:ext cx="546600" cy="369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US" sz="2400">
                <a:solidFill>
                  <a:schemeClr val="lt2"/>
                </a:solidFill>
                <a:latin typeface="Google Sans SemiBold"/>
                <a:ea typeface="Google Sans SemiBold"/>
                <a:cs typeface="Google Sans SemiBold"/>
                <a:sym typeface="Google Sans SemiBold"/>
              </a:rPr>
              <a:t>12</a:t>
            </a:r>
            <a:endParaRPr sz="2400">
              <a:solidFill>
                <a:schemeClr val="lt2"/>
              </a:solidFill>
              <a:latin typeface="Google Sans SemiBold"/>
              <a:ea typeface="Google Sans SemiBold"/>
              <a:cs typeface="Google Sans SemiBold"/>
              <a:sym typeface="Google Sans SemiBold"/>
            </a:endParaRPr>
          </a:p>
        </p:txBody>
      </p:sp>
      <p:sp>
        <p:nvSpPr>
          <p:cNvPr id="916" name="Google Shape;916;p60"/>
          <p:cNvSpPr txBox="1"/>
          <p:nvPr/>
        </p:nvSpPr>
        <p:spPr>
          <a:xfrm>
            <a:off x="452375" y="1049953"/>
            <a:ext cx="3498900" cy="1584300"/>
          </a:xfrm>
          <a:prstGeom prst="rect">
            <a:avLst/>
          </a:prstGeom>
          <a:noFill/>
          <a:ln>
            <a:noFill/>
          </a:ln>
        </p:spPr>
        <p:txBody>
          <a:bodyPr anchorCtr="0" anchor="t" bIns="0" lIns="0" spcFirstLastPara="1" rIns="0" wrap="square" tIns="12375">
            <a:spAutoFit/>
          </a:bodyPr>
          <a:lstStyle/>
          <a:p>
            <a:pPr indent="0" lvl="0" marL="25400" marR="25400" rtl="0" algn="l">
              <a:lnSpc>
                <a:spcPct val="145800"/>
              </a:lnSpc>
              <a:spcBef>
                <a:spcPts val="0"/>
              </a:spcBef>
              <a:spcAft>
                <a:spcPts val="0"/>
              </a:spcAft>
              <a:buNone/>
            </a:pPr>
            <a:r>
              <a:rPr lang="en-US" sz="1900">
                <a:solidFill>
                  <a:schemeClr val="dk1"/>
                </a:solidFill>
                <a:latin typeface="Google Sans SemiBold"/>
                <a:ea typeface="Google Sans SemiBold"/>
                <a:cs typeface="Google Sans SemiBold"/>
                <a:sym typeface="Google Sans SemiBold"/>
              </a:rPr>
              <a:t>Rear Camera</a:t>
            </a:r>
            <a:endParaRPr sz="1900">
              <a:solidFill>
                <a:schemeClr val="dk1"/>
              </a:solidFill>
              <a:latin typeface="Google Sans SemiBold"/>
              <a:ea typeface="Google Sans SemiBold"/>
              <a:cs typeface="Google Sans SemiBold"/>
              <a:sym typeface="Google Sans SemiBold"/>
            </a:endParaRPr>
          </a:p>
          <a:p>
            <a:pPr indent="0" lvl="0" marL="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a:p>
            <a:pPr indent="0" lvl="0" marL="2540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a:p>
            <a:pPr indent="0" lvl="0" marL="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p:txBody>
      </p:sp>
      <p:sp>
        <p:nvSpPr>
          <p:cNvPr id="917" name="Google Shape;917;p60"/>
          <p:cNvSpPr txBox="1"/>
          <p:nvPr/>
        </p:nvSpPr>
        <p:spPr>
          <a:xfrm>
            <a:off x="449950" y="1582900"/>
            <a:ext cx="3293700" cy="2462700"/>
          </a:xfrm>
          <a:prstGeom prst="rect">
            <a:avLst/>
          </a:prstGeom>
          <a:noFill/>
          <a:ln>
            <a:noFill/>
          </a:ln>
        </p:spPr>
        <p:txBody>
          <a:bodyPr anchorCtr="0" anchor="t" bIns="0" lIns="0" spcFirstLastPara="1" rIns="0" wrap="square" tIns="0">
            <a:spAutoFit/>
          </a:bodyPr>
          <a:lstStyle/>
          <a:p>
            <a:pPr indent="0" lvl="0" marL="0" marR="63500" rtl="0" algn="l">
              <a:spcBef>
                <a:spcPts val="0"/>
              </a:spcBef>
              <a:spcAft>
                <a:spcPts val="0"/>
              </a:spcAft>
              <a:buNone/>
            </a:pPr>
            <a:r>
              <a:rPr lang="en-US" sz="1000">
                <a:solidFill>
                  <a:schemeClr val="dk1"/>
                </a:solidFill>
                <a:latin typeface="Google Sans"/>
                <a:ea typeface="Google Sans"/>
                <a:cs typeface="Google Sans"/>
                <a:sym typeface="Google Sans"/>
              </a:rPr>
              <a:t>Detach two rear camera flex connectors and lift module off of MLB.</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rPr b="1" lang="en-US" sz="1000">
                <a:solidFill>
                  <a:schemeClr val="dk1"/>
                </a:solidFill>
                <a:latin typeface="Google Sans"/>
                <a:ea typeface="Google Sans"/>
                <a:cs typeface="Google Sans"/>
                <a:sym typeface="Google Sans"/>
              </a:rPr>
              <a:t>Target Recyclable Materials:</a:t>
            </a:r>
            <a:endParaRPr b="1"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SUS (sheet) Rear Cam Backer</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Minimal Amount (0.13 g) copper </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Minimal Amount (0.30 g) Rare Earth Element in Front Cam Magnet</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Gold plating on flex cable Connector</a:t>
            </a:r>
            <a:endParaRPr sz="1000">
              <a:solidFill>
                <a:schemeClr val="dk1"/>
              </a:solidFill>
              <a:latin typeface="Google Sans"/>
              <a:ea typeface="Google Sans"/>
              <a:cs typeface="Google Sans"/>
              <a:sym typeface="Google Sans"/>
            </a:endParaRPr>
          </a:p>
          <a:p>
            <a:pPr indent="-88900" lvl="0" marL="114300" marR="635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Neodymium (Rare Earth Element) Magnets in Wide Rear Cam</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lnSpc>
                <a:spcPct val="100000"/>
              </a:lnSpc>
              <a:spcBef>
                <a:spcPts val="0"/>
              </a:spcBef>
              <a:spcAft>
                <a:spcPts val="0"/>
              </a:spcAft>
              <a:buNone/>
            </a:pPr>
            <a:r>
              <a:t/>
            </a:r>
            <a:endParaRPr sz="1000">
              <a:solidFill>
                <a:schemeClr val="dk1"/>
              </a:solidFill>
              <a:latin typeface="Google Sans"/>
              <a:ea typeface="Google Sans"/>
              <a:cs typeface="Google Sans"/>
              <a:sym typeface="Google Sans"/>
            </a:endParaRPr>
          </a:p>
        </p:txBody>
      </p:sp>
      <p:sp>
        <p:nvSpPr>
          <p:cNvPr id="918" name="Google Shape;918;p60"/>
          <p:cNvSpPr txBox="1"/>
          <p:nvPr>
            <p:ph idx="12"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pic>
        <p:nvPicPr>
          <p:cNvPr id="919" name="Google Shape;919;p60"/>
          <p:cNvPicPr preferRelativeResize="0"/>
          <p:nvPr/>
        </p:nvPicPr>
        <p:blipFill>
          <a:blip r:embed="rId3">
            <a:alphaModFix/>
          </a:blip>
          <a:stretch>
            <a:fillRect/>
          </a:stretch>
        </p:blipFill>
        <p:spPr>
          <a:xfrm>
            <a:off x="4006693" y="1414963"/>
            <a:ext cx="3580474" cy="2962563"/>
          </a:xfrm>
          <a:prstGeom prst="rect">
            <a:avLst/>
          </a:prstGeom>
          <a:noFill/>
          <a:ln>
            <a:noFill/>
          </a:ln>
        </p:spPr>
      </p:pic>
      <p:sp>
        <p:nvSpPr>
          <p:cNvPr id="920" name="Google Shape;920;p60"/>
          <p:cNvSpPr/>
          <p:nvPr/>
        </p:nvSpPr>
        <p:spPr>
          <a:xfrm>
            <a:off x="5460274" y="2056698"/>
            <a:ext cx="349200" cy="577500"/>
          </a:xfrm>
          <a:prstGeom prst="roundRect">
            <a:avLst>
              <a:gd fmla="val 13275" name="adj"/>
            </a:avLst>
          </a:prstGeom>
          <a:noFill/>
          <a:ln cap="flat" cmpd="sng" w="19050">
            <a:solidFill>
              <a:srgbClr val="EDF9BB"/>
            </a:solidFill>
            <a:prstDash val="solid"/>
            <a:round/>
            <a:headEnd len="sm" w="sm" type="none"/>
            <a:tailEnd len="sm" w="sm" type="none"/>
          </a:ln>
          <a:effectLst>
            <a:outerShdw rotWithShape="0" algn="bl" dir="3600000" dist="38100">
              <a:srgbClr val="000000">
                <a:alpha val="58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921" name="Google Shape;921;p60"/>
          <p:cNvSpPr/>
          <p:nvPr/>
        </p:nvSpPr>
        <p:spPr>
          <a:xfrm rot="5400000">
            <a:off x="6689377" y="2889552"/>
            <a:ext cx="378900" cy="660000"/>
          </a:xfrm>
          <a:prstGeom prst="roundRect">
            <a:avLst>
              <a:gd fmla="val 13275" name="adj"/>
            </a:avLst>
          </a:prstGeom>
          <a:noFill/>
          <a:ln cap="flat" cmpd="sng" w="19050">
            <a:solidFill>
              <a:srgbClr val="EDF9BB"/>
            </a:solidFill>
            <a:prstDash val="solid"/>
            <a:round/>
            <a:headEnd len="sm" w="sm" type="none"/>
            <a:tailEnd len="sm" w="sm" type="none"/>
          </a:ln>
          <a:effectLst>
            <a:outerShdw rotWithShape="0" algn="bl" dir="3600000" dist="38100">
              <a:srgbClr val="000000">
                <a:alpha val="58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922" name="Google Shape;922;p60"/>
          <p:cNvSpPr txBox="1"/>
          <p:nvPr>
            <p:ph idx="4294967295"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26" name="Shape 926"/>
        <p:cNvGrpSpPr/>
        <p:nvPr/>
      </p:nvGrpSpPr>
      <p:grpSpPr>
        <a:xfrm>
          <a:off x="0" y="0"/>
          <a:ext cx="0" cy="0"/>
          <a:chOff x="0" y="0"/>
          <a:chExt cx="0" cy="0"/>
        </a:xfrm>
      </p:grpSpPr>
      <p:sp>
        <p:nvSpPr>
          <p:cNvPr id="927" name="Google Shape;927;p61"/>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928" name="Google Shape;928;p61"/>
          <p:cNvSpPr txBox="1"/>
          <p:nvPr/>
        </p:nvSpPr>
        <p:spPr>
          <a:xfrm>
            <a:off x="443809" y="574980"/>
            <a:ext cx="546600" cy="369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US" sz="2400">
                <a:solidFill>
                  <a:schemeClr val="lt2"/>
                </a:solidFill>
                <a:latin typeface="Google Sans SemiBold"/>
                <a:ea typeface="Google Sans SemiBold"/>
                <a:cs typeface="Google Sans SemiBold"/>
                <a:sym typeface="Google Sans SemiBold"/>
              </a:rPr>
              <a:t>14</a:t>
            </a:r>
            <a:endParaRPr sz="2400">
              <a:solidFill>
                <a:schemeClr val="lt2"/>
              </a:solidFill>
              <a:latin typeface="Google Sans SemiBold"/>
              <a:ea typeface="Google Sans SemiBold"/>
              <a:cs typeface="Google Sans SemiBold"/>
              <a:sym typeface="Google Sans SemiBold"/>
            </a:endParaRPr>
          </a:p>
        </p:txBody>
      </p:sp>
      <p:sp>
        <p:nvSpPr>
          <p:cNvPr id="929" name="Google Shape;929;p61"/>
          <p:cNvSpPr txBox="1"/>
          <p:nvPr/>
        </p:nvSpPr>
        <p:spPr>
          <a:xfrm>
            <a:off x="452375" y="1049953"/>
            <a:ext cx="3498900" cy="1584300"/>
          </a:xfrm>
          <a:prstGeom prst="rect">
            <a:avLst/>
          </a:prstGeom>
          <a:noFill/>
          <a:ln>
            <a:noFill/>
          </a:ln>
        </p:spPr>
        <p:txBody>
          <a:bodyPr anchorCtr="0" anchor="t" bIns="0" lIns="0" spcFirstLastPara="1" rIns="0" wrap="square" tIns="12375">
            <a:spAutoFit/>
          </a:bodyPr>
          <a:lstStyle/>
          <a:p>
            <a:pPr indent="0" lvl="0" marL="25400" marR="25400" rtl="0" algn="l">
              <a:lnSpc>
                <a:spcPct val="145800"/>
              </a:lnSpc>
              <a:spcBef>
                <a:spcPts val="0"/>
              </a:spcBef>
              <a:spcAft>
                <a:spcPts val="0"/>
              </a:spcAft>
              <a:buNone/>
            </a:pPr>
            <a:r>
              <a:rPr lang="en-US" sz="1900">
                <a:solidFill>
                  <a:schemeClr val="dk1"/>
                </a:solidFill>
                <a:latin typeface="Google Sans SemiBold"/>
                <a:ea typeface="Google Sans SemiBold"/>
                <a:cs typeface="Google Sans SemiBold"/>
                <a:sym typeface="Google Sans SemiBold"/>
              </a:rPr>
              <a:t>Top Speaker</a:t>
            </a:r>
            <a:endParaRPr sz="1900">
              <a:solidFill>
                <a:schemeClr val="dk1"/>
              </a:solidFill>
              <a:latin typeface="Google Sans SemiBold"/>
              <a:ea typeface="Google Sans SemiBold"/>
              <a:cs typeface="Google Sans SemiBold"/>
              <a:sym typeface="Google Sans SemiBold"/>
            </a:endParaRPr>
          </a:p>
          <a:p>
            <a:pPr indent="0" lvl="0" marL="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a:p>
            <a:pPr indent="0" lvl="0" marL="2540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a:p>
            <a:pPr indent="0" lvl="0" marL="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p:txBody>
      </p:sp>
      <p:sp>
        <p:nvSpPr>
          <p:cNvPr id="930" name="Google Shape;930;p61"/>
          <p:cNvSpPr txBox="1"/>
          <p:nvPr/>
        </p:nvSpPr>
        <p:spPr>
          <a:xfrm>
            <a:off x="449950" y="1582900"/>
            <a:ext cx="3293700" cy="1847100"/>
          </a:xfrm>
          <a:prstGeom prst="rect">
            <a:avLst/>
          </a:prstGeom>
          <a:noFill/>
          <a:ln>
            <a:noFill/>
          </a:ln>
        </p:spPr>
        <p:txBody>
          <a:bodyPr anchorCtr="0" anchor="t" bIns="0" lIns="0" spcFirstLastPara="1" rIns="0" wrap="square" tIns="0">
            <a:spAutoFit/>
          </a:bodyPr>
          <a:lstStyle/>
          <a:p>
            <a:pPr indent="0" lvl="0" marL="25400" marR="355600" rtl="0" algn="l">
              <a:spcBef>
                <a:spcPts val="0"/>
              </a:spcBef>
              <a:spcAft>
                <a:spcPts val="0"/>
              </a:spcAft>
              <a:buNone/>
            </a:pPr>
            <a:r>
              <a:rPr lang="en-US" sz="1000">
                <a:solidFill>
                  <a:schemeClr val="dk1"/>
                </a:solidFill>
                <a:latin typeface="Google Sans"/>
                <a:ea typeface="Google Sans"/>
                <a:cs typeface="Google Sans"/>
                <a:sym typeface="Google Sans"/>
              </a:rPr>
              <a:t>Use prying tool to lift up the top speaker.</a:t>
            </a:r>
            <a:endParaRPr sz="1000">
              <a:solidFill>
                <a:schemeClr val="dk1"/>
              </a:solidFill>
              <a:latin typeface="Google Sans"/>
              <a:ea typeface="Google Sans"/>
              <a:cs typeface="Google Sans"/>
              <a:sym typeface="Google Sans"/>
            </a:endParaRPr>
          </a:p>
          <a:p>
            <a:pPr indent="0" lvl="0" marL="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rPr b="1" lang="en-US" sz="1000">
                <a:solidFill>
                  <a:schemeClr val="dk1"/>
                </a:solidFill>
                <a:latin typeface="Google Sans"/>
                <a:ea typeface="Google Sans"/>
                <a:cs typeface="Google Sans"/>
                <a:sym typeface="Google Sans"/>
              </a:rPr>
              <a:t>Target Recyclable Materials:</a:t>
            </a:r>
            <a:endParaRPr sz="1000">
              <a:solidFill>
                <a:schemeClr val="dk1"/>
              </a:solidFill>
              <a:latin typeface="Google Sans"/>
              <a:ea typeface="Google Sans"/>
              <a:cs typeface="Google Sans"/>
              <a:sym typeface="Google Sans"/>
            </a:endParaRPr>
          </a:p>
          <a:p>
            <a:pPr indent="-88900" lvl="0" marL="114300" marR="635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Neodymium (Rare Earth Element) Magnets in Speaker</a:t>
            </a:r>
            <a:endParaRPr sz="1000">
              <a:solidFill>
                <a:schemeClr val="dk1"/>
              </a:solidFill>
              <a:latin typeface="Google Sans"/>
              <a:ea typeface="Google Sans"/>
              <a:cs typeface="Google Sans"/>
              <a:sym typeface="Google Sans"/>
            </a:endParaRPr>
          </a:p>
          <a:p>
            <a:pPr indent="-88900" lvl="0" marL="114300" marR="635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Steel Casing</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lnSpc>
                <a:spcPct val="100000"/>
              </a:lnSpc>
              <a:spcBef>
                <a:spcPts val="0"/>
              </a:spcBef>
              <a:spcAft>
                <a:spcPts val="0"/>
              </a:spcAft>
              <a:buNone/>
            </a:pPr>
            <a:r>
              <a:t/>
            </a:r>
            <a:endParaRPr sz="1000">
              <a:solidFill>
                <a:schemeClr val="dk1"/>
              </a:solidFill>
              <a:latin typeface="Google Sans"/>
              <a:ea typeface="Google Sans"/>
              <a:cs typeface="Google Sans"/>
              <a:sym typeface="Google Sans"/>
            </a:endParaRPr>
          </a:p>
        </p:txBody>
      </p:sp>
      <p:sp>
        <p:nvSpPr>
          <p:cNvPr id="931" name="Google Shape;931;p61"/>
          <p:cNvSpPr txBox="1"/>
          <p:nvPr>
            <p:ph idx="12"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pic>
        <p:nvPicPr>
          <p:cNvPr id="932" name="Google Shape;932;p61"/>
          <p:cNvPicPr preferRelativeResize="0"/>
          <p:nvPr/>
        </p:nvPicPr>
        <p:blipFill rotWithShape="1">
          <a:blip r:embed="rId3">
            <a:alphaModFix/>
          </a:blip>
          <a:srcRect b="0" l="0" r="0" t="38529"/>
          <a:stretch/>
        </p:blipFill>
        <p:spPr>
          <a:xfrm>
            <a:off x="4763875" y="324650"/>
            <a:ext cx="2929025" cy="2278251"/>
          </a:xfrm>
          <a:prstGeom prst="rect">
            <a:avLst/>
          </a:prstGeom>
          <a:noFill/>
          <a:ln>
            <a:noFill/>
          </a:ln>
        </p:spPr>
      </p:pic>
      <p:pic>
        <p:nvPicPr>
          <p:cNvPr id="933" name="Google Shape;933;p61"/>
          <p:cNvPicPr preferRelativeResize="0"/>
          <p:nvPr/>
        </p:nvPicPr>
        <p:blipFill rotWithShape="1">
          <a:blip r:embed="rId4">
            <a:alphaModFix/>
          </a:blip>
          <a:srcRect b="22330" l="0" r="0" t="0"/>
          <a:stretch/>
        </p:blipFill>
        <p:spPr>
          <a:xfrm>
            <a:off x="4702705" y="2765213"/>
            <a:ext cx="3189674" cy="1891374"/>
          </a:xfrm>
          <a:prstGeom prst="rect">
            <a:avLst/>
          </a:prstGeom>
          <a:noFill/>
          <a:ln>
            <a:noFill/>
          </a:ln>
        </p:spPr>
      </p:pic>
      <p:sp>
        <p:nvSpPr>
          <p:cNvPr id="934" name="Google Shape;934;p61"/>
          <p:cNvSpPr txBox="1"/>
          <p:nvPr>
            <p:ph idx="4294967295"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38" name="Shape 938"/>
        <p:cNvGrpSpPr/>
        <p:nvPr/>
      </p:nvGrpSpPr>
      <p:grpSpPr>
        <a:xfrm>
          <a:off x="0" y="0"/>
          <a:ext cx="0" cy="0"/>
          <a:chOff x="0" y="0"/>
          <a:chExt cx="0" cy="0"/>
        </a:xfrm>
      </p:grpSpPr>
      <p:sp>
        <p:nvSpPr>
          <p:cNvPr id="939" name="Google Shape;939;p62"/>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940" name="Google Shape;940;p62"/>
          <p:cNvSpPr txBox="1"/>
          <p:nvPr/>
        </p:nvSpPr>
        <p:spPr>
          <a:xfrm>
            <a:off x="443809" y="574980"/>
            <a:ext cx="546600" cy="369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US" sz="2400">
                <a:solidFill>
                  <a:schemeClr val="lt2"/>
                </a:solidFill>
                <a:latin typeface="Google Sans SemiBold"/>
                <a:ea typeface="Google Sans SemiBold"/>
                <a:cs typeface="Google Sans SemiBold"/>
                <a:sym typeface="Google Sans SemiBold"/>
              </a:rPr>
              <a:t>15</a:t>
            </a:r>
            <a:endParaRPr sz="2400">
              <a:solidFill>
                <a:schemeClr val="lt2"/>
              </a:solidFill>
              <a:latin typeface="Google Sans SemiBold"/>
              <a:ea typeface="Google Sans SemiBold"/>
              <a:cs typeface="Google Sans SemiBold"/>
              <a:sym typeface="Google Sans SemiBold"/>
            </a:endParaRPr>
          </a:p>
        </p:txBody>
      </p:sp>
      <p:sp>
        <p:nvSpPr>
          <p:cNvPr id="941" name="Google Shape;941;p62"/>
          <p:cNvSpPr txBox="1"/>
          <p:nvPr/>
        </p:nvSpPr>
        <p:spPr>
          <a:xfrm>
            <a:off x="452375" y="1049953"/>
            <a:ext cx="3498900" cy="1584300"/>
          </a:xfrm>
          <a:prstGeom prst="rect">
            <a:avLst/>
          </a:prstGeom>
          <a:noFill/>
          <a:ln>
            <a:noFill/>
          </a:ln>
        </p:spPr>
        <p:txBody>
          <a:bodyPr anchorCtr="0" anchor="t" bIns="0" lIns="0" spcFirstLastPara="1" rIns="0" wrap="square" tIns="12375">
            <a:spAutoFit/>
          </a:bodyPr>
          <a:lstStyle/>
          <a:p>
            <a:pPr indent="0" lvl="0" marL="25400" marR="25400" rtl="0" algn="l">
              <a:lnSpc>
                <a:spcPct val="145800"/>
              </a:lnSpc>
              <a:spcBef>
                <a:spcPts val="0"/>
              </a:spcBef>
              <a:spcAft>
                <a:spcPts val="0"/>
              </a:spcAft>
              <a:buNone/>
            </a:pPr>
            <a:r>
              <a:rPr lang="en-US" sz="1900">
                <a:solidFill>
                  <a:schemeClr val="dk1"/>
                </a:solidFill>
                <a:latin typeface="Google Sans SemiBold"/>
                <a:ea typeface="Google Sans SemiBold"/>
                <a:cs typeface="Google Sans SemiBold"/>
                <a:sym typeface="Google Sans SemiBold"/>
              </a:rPr>
              <a:t>Remove Screws Chin Board</a:t>
            </a:r>
            <a:endParaRPr sz="1900">
              <a:solidFill>
                <a:schemeClr val="dk1"/>
              </a:solidFill>
              <a:latin typeface="Google Sans SemiBold"/>
              <a:ea typeface="Google Sans SemiBold"/>
              <a:cs typeface="Google Sans SemiBold"/>
              <a:sym typeface="Google Sans SemiBold"/>
            </a:endParaRPr>
          </a:p>
          <a:p>
            <a:pPr indent="0" lvl="0" marL="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a:p>
            <a:pPr indent="0" lvl="0" marL="2540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a:p>
            <a:pPr indent="0" lvl="0" marL="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p:txBody>
      </p:sp>
      <p:sp>
        <p:nvSpPr>
          <p:cNvPr id="942" name="Google Shape;942;p62"/>
          <p:cNvSpPr txBox="1"/>
          <p:nvPr/>
        </p:nvSpPr>
        <p:spPr>
          <a:xfrm>
            <a:off x="449953" y="1582891"/>
            <a:ext cx="3246600" cy="1385400"/>
          </a:xfrm>
          <a:prstGeom prst="rect">
            <a:avLst/>
          </a:prstGeom>
          <a:noFill/>
          <a:ln>
            <a:noFill/>
          </a:ln>
        </p:spPr>
        <p:txBody>
          <a:bodyPr anchorCtr="0" anchor="t" bIns="0" lIns="0" spcFirstLastPara="1" rIns="0" wrap="square" tIns="0">
            <a:spAutoFit/>
          </a:bodyPr>
          <a:lstStyle/>
          <a:p>
            <a:pPr indent="0" lvl="0" marL="25400" marR="355600" rtl="0" algn="l">
              <a:spcBef>
                <a:spcPts val="0"/>
              </a:spcBef>
              <a:spcAft>
                <a:spcPts val="0"/>
              </a:spcAft>
              <a:buNone/>
            </a:pPr>
            <a:r>
              <a:rPr lang="en-US" sz="1000">
                <a:solidFill>
                  <a:schemeClr val="dk1"/>
                </a:solidFill>
                <a:latin typeface="Google Sans"/>
                <a:ea typeface="Google Sans"/>
                <a:cs typeface="Google Sans"/>
                <a:sym typeface="Google Sans"/>
              </a:rPr>
              <a:t>Remove the two screws that secure the chin board to the enclosure.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lnSpc>
                <a:spcPct val="100000"/>
              </a:lnSpc>
              <a:spcBef>
                <a:spcPts val="0"/>
              </a:spcBef>
              <a:spcAft>
                <a:spcPts val="0"/>
              </a:spcAft>
              <a:buNone/>
            </a:pPr>
            <a:r>
              <a:t/>
            </a:r>
            <a:endParaRPr sz="1000">
              <a:solidFill>
                <a:schemeClr val="dk1"/>
              </a:solidFill>
              <a:latin typeface="Google Sans"/>
              <a:ea typeface="Google Sans"/>
              <a:cs typeface="Google Sans"/>
              <a:sym typeface="Google Sans"/>
            </a:endParaRPr>
          </a:p>
        </p:txBody>
      </p:sp>
      <p:sp>
        <p:nvSpPr>
          <p:cNvPr id="943" name="Google Shape;943;p62"/>
          <p:cNvSpPr txBox="1"/>
          <p:nvPr>
            <p:ph idx="12"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pic>
        <p:nvPicPr>
          <p:cNvPr id="944" name="Google Shape;944;p62"/>
          <p:cNvPicPr preferRelativeResize="0"/>
          <p:nvPr/>
        </p:nvPicPr>
        <p:blipFill>
          <a:blip r:embed="rId3">
            <a:alphaModFix/>
          </a:blip>
          <a:stretch>
            <a:fillRect/>
          </a:stretch>
        </p:blipFill>
        <p:spPr>
          <a:xfrm>
            <a:off x="4494100" y="1506253"/>
            <a:ext cx="3287425" cy="2475425"/>
          </a:xfrm>
          <a:prstGeom prst="rect">
            <a:avLst/>
          </a:prstGeom>
          <a:noFill/>
          <a:ln>
            <a:noFill/>
          </a:ln>
        </p:spPr>
      </p:pic>
      <p:sp>
        <p:nvSpPr>
          <p:cNvPr id="945" name="Google Shape;945;p62"/>
          <p:cNvSpPr txBox="1"/>
          <p:nvPr>
            <p:ph idx="4294967295"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49" name="Shape 949"/>
        <p:cNvGrpSpPr/>
        <p:nvPr/>
      </p:nvGrpSpPr>
      <p:grpSpPr>
        <a:xfrm>
          <a:off x="0" y="0"/>
          <a:ext cx="0" cy="0"/>
          <a:chOff x="0" y="0"/>
          <a:chExt cx="0" cy="0"/>
        </a:xfrm>
      </p:grpSpPr>
      <p:sp>
        <p:nvSpPr>
          <p:cNvPr id="950" name="Google Shape;950;p63"/>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951" name="Google Shape;951;p63"/>
          <p:cNvSpPr txBox="1"/>
          <p:nvPr/>
        </p:nvSpPr>
        <p:spPr>
          <a:xfrm>
            <a:off x="443809" y="574980"/>
            <a:ext cx="546600" cy="369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US" sz="2400">
                <a:solidFill>
                  <a:schemeClr val="lt2"/>
                </a:solidFill>
                <a:latin typeface="Google Sans SemiBold"/>
                <a:ea typeface="Google Sans SemiBold"/>
                <a:cs typeface="Google Sans SemiBold"/>
                <a:sym typeface="Google Sans SemiBold"/>
              </a:rPr>
              <a:t>16</a:t>
            </a:r>
            <a:endParaRPr sz="2400">
              <a:solidFill>
                <a:schemeClr val="lt2"/>
              </a:solidFill>
              <a:latin typeface="Google Sans SemiBold"/>
              <a:ea typeface="Google Sans SemiBold"/>
              <a:cs typeface="Google Sans SemiBold"/>
              <a:sym typeface="Google Sans SemiBold"/>
            </a:endParaRPr>
          </a:p>
        </p:txBody>
      </p:sp>
      <p:sp>
        <p:nvSpPr>
          <p:cNvPr id="952" name="Google Shape;952;p63"/>
          <p:cNvSpPr txBox="1"/>
          <p:nvPr/>
        </p:nvSpPr>
        <p:spPr>
          <a:xfrm>
            <a:off x="452375" y="1049953"/>
            <a:ext cx="3498900" cy="1584300"/>
          </a:xfrm>
          <a:prstGeom prst="rect">
            <a:avLst/>
          </a:prstGeom>
          <a:noFill/>
          <a:ln>
            <a:noFill/>
          </a:ln>
        </p:spPr>
        <p:txBody>
          <a:bodyPr anchorCtr="0" anchor="t" bIns="0" lIns="0" spcFirstLastPara="1" rIns="0" wrap="square" tIns="12375">
            <a:spAutoFit/>
          </a:bodyPr>
          <a:lstStyle/>
          <a:p>
            <a:pPr indent="0" lvl="0" marL="25400" marR="25400" rtl="0" algn="l">
              <a:lnSpc>
                <a:spcPct val="145800"/>
              </a:lnSpc>
              <a:spcBef>
                <a:spcPts val="0"/>
              </a:spcBef>
              <a:spcAft>
                <a:spcPts val="0"/>
              </a:spcAft>
              <a:buNone/>
            </a:pPr>
            <a:r>
              <a:rPr lang="en-US" sz="1900">
                <a:solidFill>
                  <a:schemeClr val="dk1"/>
                </a:solidFill>
                <a:latin typeface="Google Sans SemiBold"/>
                <a:ea typeface="Google Sans SemiBold"/>
                <a:cs typeface="Google Sans SemiBold"/>
                <a:sym typeface="Google Sans SemiBold"/>
              </a:rPr>
              <a:t>Remove Chin Board</a:t>
            </a:r>
            <a:endParaRPr sz="1900">
              <a:solidFill>
                <a:schemeClr val="dk1"/>
              </a:solidFill>
              <a:latin typeface="Google Sans SemiBold"/>
              <a:ea typeface="Google Sans SemiBold"/>
              <a:cs typeface="Google Sans SemiBold"/>
              <a:sym typeface="Google Sans SemiBold"/>
            </a:endParaRPr>
          </a:p>
          <a:p>
            <a:pPr indent="0" lvl="0" marL="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a:p>
            <a:pPr indent="0" lvl="0" marL="2540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a:p>
            <a:pPr indent="0" lvl="0" marL="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p:txBody>
      </p:sp>
      <p:sp>
        <p:nvSpPr>
          <p:cNvPr id="953" name="Google Shape;953;p63"/>
          <p:cNvSpPr txBox="1"/>
          <p:nvPr/>
        </p:nvSpPr>
        <p:spPr>
          <a:xfrm>
            <a:off x="449953" y="1582891"/>
            <a:ext cx="3246600" cy="2001000"/>
          </a:xfrm>
          <a:prstGeom prst="rect">
            <a:avLst/>
          </a:prstGeom>
          <a:noFill/>
          <a:ln>
            <a:noFill/>
          </a:ln>
        </p:spPr>
        <p:txBody>
          <a:bodyPr anchorCtr="0" anchor="t" bIns="0" lIns="0" spcFirstLastPara="1" rIns="0" wrap="square" tIns="0">
            <a:spAutoFit/>
          </a:bodyPr>
          <a:lstStyle/>
          <a:p>
            <a:pPr indent="0" lvl="0" marL="25400" marR="355600" rtl="0" algn="l">
              <a:spcBef>
                <a:spcPts val="0"/>
              </a:spcBef>
              <a:spcAft>
                <a:spcPts val="0"/>
              </a:spcAft>
              <a:buNone/>
            </a:pPr>
            <a:r>
              <a:rPr lang="en-US" sz="1000">
                <a:solidFill>
                  <a:schemeClr val="dk1"/>
                </a:solidFill>
                <a:latin typeface="Google Sans"/>
                <a:ea typeface="Google Sans"/>
                <a:cs typeface="Google Sans"/>
                <a:sym typeface="Google Sans"/>
              </a:rPr>
              <a:t>Push the chin board by hand from the CG side and remove the chin board.</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rPr b="1" lang="en-US" sz="1000">
                <a:solidFill>
                  <a:schemeClr val="dk1"/>
                </a:solidFill>
                <a:latin typeface="Google Sans"/>
                <a:ea typeface="Google Sans"/>
                <a:cs typeface="Google Sans"/>
                <a:sym typeface="Google Sans"/>
              </a:rPr>
              <a:t>Target Recyclable Materials:</a:t>
            </a:r>
            <a:endParaRPr sz="1000">
              <a:solidFill>
                <a:schemeClr val="dk1"/>
              </a:solidFill>
              <a:latin typeface="Google Sans"/>
              <a:ea typeface="Google Sans"/>
              <a:cs typeface="Google Sans"/>
              <a:sym typeface="Google Sans"/>
            </a:endParaRPr>
          </a:p>
          <a:p>
            <a:pPr indent="-88900" lvl="0" marL="114300" marR="635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Copper</a:t>
            </a:r>
            <a:endParaRPr sz="1000">
              <a:solidFill>
                <a:schemeClr val="dk1"/>
              </a:solidFill>
              <a:latin typeface="Google Sans"/>
              <a:ea typeface="Google Sans"/>
              <a:cs typeface="Google Sans"/>
              <a:sym typeface="Google Sans"/>
            </a:endParaRPr>
          </a:p>
          <a:p>
            <a:pPr indent="-88900" lvl="0" marL="114300" marR="635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Precious metal coatings</a:t>
            </a:r>
            <a:endParaRPr sz="1000">
              <a:solidFill>
                <a:schemeClr val="dk1"/>
              </a:solidFill>
              <a:latin typeface="Google Sans"/>
              <a:ea typeface="Google Sans"/>
              <a:cs typeface="Google Sans"/>
              <a:sym typeface="Google Sans"/>
            </a:endParaRPr>
          </a:p>
          <a:p>
            <a:pPr indent="-88900" lvl="0" marL="114300" marR="635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Silicone</a:t>
            </a:r>
            <a:endParaRPr sz="1000">
              <a:solidFill>
                <a:schemeClr val="dk1"/>
              </a:solidFill>
              <a:latin typeface="Google Sans"/>
              <a:ea typeface="Google Sans"/>
              <a:cs typeface="Google Sans"/>
              <a:sym typeface="Google Sans"/>
            </a:endParaRPr>
          </a:p>
          <a:p>
            <a:pPr indent="0" lvl="0" marL="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lnSpc>
                <a:spcPct val="100000"/>
              </a:lnSpc>
              <a:spcBef>
                <a:spcPts val="0"/>
              </a:spcBef>
              <a:spcAft>
                <a:spcPts val="0"/>
              </a:spcAft>
              <a:buNone/>
            </a:pPr>
            <a:r>
              <a:t/>
            </a:r>
            <a:endParaRPr sz="1000">
              <a:solidFill>
                <a:schemeClr val="dk1"/>
              </a:solidFill>
              <a:latin typeface="Google Sans"/>
              <a:ea typeface="Google Sans"/>
              <a:cs typeface="Google Sans"/>
              <a:sym typeface="Google Sans"/>
            </a:endParaRPr>
          </a:p>
        </p:txBody>
      </p:sp>
      <p:sp>
        <p:nvSpPr>
          <p:cNvPr id="954" name="Google Shape;954;p63"/>
          <p:cNvSpPr txBox="1"/>
          <p:nvPr>
            <p:ph idx="12"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pic>
        <p:nvPicPr>
          <p:cNvPr id="955" name="Google Shape;955;p63"/>
          <p:cNvPicPr preferRelativeResize="0"/>
          <p:nvPr/>
        </p:nvPicPr>
        <p:blipFill>
          <a:blip r:embed="rId3">
            <a:alphaModFix/>
          </a:blip>
          <a:stretch>
            <a:fillRect/>
          </a:stretch>
        </p:blipFill>
        <p:spPr>
          <a:xfrm>
            <a:off x="4351300" y="1266866"/>
            <a:ext cx="3870274" cy="2609925"/>
          </a:xfrm>
          <a:prstGeom prst="rect">
            <a:avLst/>
          </a:prstGeom>
          <a:noFill/>
          <a:ln>
            <a:noFill/>
          </a:ln>
        </p:spPr>
      </p:pic>
      <p:sp>
        <p:nvSpPr>
          <p:cNvPr id="956" name="Google Shape;956;p63"/>
          <p:cNvSpPr txBox="1"/>
          <p:nvPr>
            <p:ph idx="4294967295"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60" name="Shape 960"/>
        <p:cNvGrpSpPr/>
        <p:nvPr/>
      </p:nvGrpSpPr>
      <p:grpSpPr>
        <a:xfrm>
          <a:off x="0" y="0"/>
          <a:ext cx="0" cy="0"/>
          <a:chOff x="0" y="0"/>
          <a:chExt cx="0" cy="0"/>
        </a:xfrm>
      </p:grpSpPr>
      <p:sp>
        <p:nvSpPr>
          <p:cNvPr id="961" name="Google Shape;961;p64"/>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962" name="Google Shape;962;p64"/>
          <p:cNvSpPr txBox="1"/>
          <p:nvPr/>
        </p:nvSpPr>
        <p:spPr>
          <a:xfrm>
            <a:off x="443809" y="574980"/>
            <a:ext cx="546600" cy="369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US" sz="2400">
                <a:solidFill>
                  <a:schemeClr val="lt2"/>
                </a:solidFill>
                <a:latin typeface="Google Sans SemiBold"/>
                <a:ea typeface="Google Sans SemiBold"/>
                <a:cs typeface="Google Sans SemiBold"/>
                <a:sym typeface="Google Sans SemiBold"/>
              </a:rPr>
              <a:t>17</a:t>
            </a:r>
            <a:endParaRPr sz="2400">
              <a:solidFill>
                <a:schemeClr val="lt2"/>
              </a:solidFill>
              <a:latin typeface="Google Sans SemiBold"/>
              <a:ea typeface="Google Sans SemiBold"/>
              <a:cs typeface="Google Sans SemiBold"/>
              <a:sym typeface="Google Sans SemiBold"/>
            </a:endParaRPr>
          </a:p>
        </p:txBody>
      </p:sp>
      <p:sp>
        <p:nvSpPr>
          <p:cNvPr id="963" name="Google Shape;963;p64"/>
          <p:cNvSpPr txBox="1"/>
          <p:nvPr/>
        </p:nvSpPr>
        <p:spPr>
          <a:xfrm>
            <a:off x="452375" y="1049953"/>
            <a:ext cx="3498900" cy="1584300"/>
          </a:xfrm>
          <a:prstGeom prst="rect">
            <a:avLst/>
          </a:prstGeom>
          <a:noFill/>
          <a:ln>
            <a:noFill/>
          </a:ln>
        </p:spPr>
        <p:txBody>
          <a:bodyPr anchorCtr="0" anchor="t" bIns="0" lIns="0" spcFirstLastPara="1" rIns="0" wrap="square" tIns="12375">
            <a:spAutoFit/>
          </a:bodyPr>
          <a:lstStyle/>
          <a:p>
            <a:pPr indent="0" lvl="0" marL="25400" marR="25400" rtl="0" algn="l">
              <a:lnSpc>
                <a:spcPct val="145800"/>
              </a:lnSpc>
              <a:spcBef>
                <a:spcPts val="0"/>
              </a:spcBef>
              <a:spcAft>
                <a:spcPts val="0"/>
              </a:spcAft>
              <a:buNone/>
            </a:pPr>
            <a:r>
              <a:rPr lang="en-US" sz="1900">
                <a:solidFill>
                  <a:schemeClr val="dk1"/>
                </a:solidFill>
                <a:latin typeface="Google Sans SemiBold"/>
                <a:ea typeface="Google Sans SemiBold"/>
                <a:cs typeface="Google Sans SemiBold"/>
                <a:sym typeface="Google Sans SemiBold"/>
              </a:rPr>
              <a:t>Remove Bottom Speaker</a:t>
            </a:r>
            <a:endParaRPr sz="1900">
              <a:solidFill>
                <a:schemeClr val="dk1"/>
              </a:solidFill>
              <a:latin typeface="Google Sans SemiBold"/>
              <a:ea typeface="Google Sans SemiBold"/>
              <a:cs typeface="Google Sans SemiBold"/>
              <a:sym typeface="Google Sans SemiBold"/>
            </a:endParaRPr>
          </a:p>
          <a:p>
            <a:pPr indent="0" lvl="0" marL="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a:p>
            <a:pPr indent="0" lvl="0" marL="2540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a:p>
            <a:pPr indent="0" lvl="0" marL="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p:txBody>
      </p:sp>
      <p:sp>
        <p:nvSpPr>
          <p:cNvPr id="964" name="Google Shape;964;p64"/>
          <p:cNvSpPr txBox="1"/>
          <p:nvPr/>
        </p:nvSpPr>
        <p:spPr>
          <a:xfrm>
            <a:off x="449953" y="1582891"/>
            <a:ext cx="3246600" cy="2154900"/>
          </a:xfrm>
          <a:prstGeom prst="rect">
            <a:avLst/>
          </a:prstGeom>
          <a:noFill/>
          <a:ln>
            <a:noFill/>
          </a:ln>
        </p:spPr>
        <p:txBody>
          <a:bodyPr anchorCtr="0" anchor="t" bIns="0" lIns="0" spcFirstLastPara="1" rIns="0" wrap="square" tIns="0">
            <a:spAutoFit/>
          </a:bodyPr>
          <a:lstStyle/>
          <a:p>
            <a:pPr indent="0" lvl="0" marL="25400" marR="355600" rtl="0" algn="l">
              <a:spcBef>
                <a:spcPts val="0"/>
              </a:spcBef>
              <a:spcAft>
                <a:spcPts val="0"/>
              </a:spcAft>
              <a:buNone/>
            </a:pPr>
            <a:r>
              <a:rPr lang="en-US" sz="1000">
                <a:solidFill>
                  <a:schemeClr val="dk1"/>
                </a:solidFill>
                <a:latin typeface="Google Sans"/>
                <a:ea typeface="Google Sans"/>
                <a:cs typeface="Google Sans"/>
                <a:sym typeface="Google Sans"/>
              </a:rPr>
              <a:t>Push the bottom speaker by hand from the CG side and remove it.</a:t>
            </a:r>
            <a:endParaRPr sz="1000">
              <a:solidFill>
                <a:schemeClr val="dk1"/>
              </a:solidFill>
              <a:latin typeface="Google Sans"/>
              <a:ea typeface="Google Sans"/>
              <a:cs typeface="Google Sans"/>
              <a:sym typeface="Google Sans"/>
            </a:endParaRPr>
          </a:p>
          <a:p>
            <a:pPr indent="0" lvl="0" marL="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rPr b="1" lang="en-US" sz="1000">
                <a:solidFill>
                  <a:schemeClr val="dk1"/>
                </a:solidFill>
                <a:latin typeface="Google Sans"/>
                <a:ea typeface="Google Sans"/>
                <a:cs typeface="Google Sans"/>
                <a:sym typeface="Google Sans"/>
              </a:rPr>
              <a:t>Target Recyclable Materials:</a:t>
            </a:r>
            <a:endParaRPr b="1" sz="1000">
              <a:solidFill>
                <a:schemeClr val="dk1"/>
              </a:solidFill>
              <a:latin typeface="Google Sans"/>
              <a:ea typeface="Google Sans"/>
              <a:cs typeface="Google Sans"/>
              <a:sym typeface="Google Sans"/>
            </a:endParaRPr>
          </a:p>
          <a:p>
            <a:pPr indent="-88900" lvl="0" marL="114300" marR="635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Neodymium (Rare Earth Element) Magnets in Speaker</a:t>
            </a:r>
            <a:endParaRPr sz="1000">
              <a:solidFill>
                <a:schemeClr val="dk1"/>
              </a:solidFill>
              <a:latin typeface="Google Sans"/>
              <a:ea typeface="Google Sans"/>
              <a:cs typeface="Google Sans"/>
              <a:sym typeface="Google Sans"/>
            </a:endParaRPr>
          </a:p>
          <a:p>
            <a:pPr indent="-88900" lvl="0" marL="114300" marR="635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Polycarbonate Casing</a:t>
            </a:r>
            <a:endParaRPr sz="1000">
              <a:solidFill>
                <a:schemeClr val="dk1"/>
              </a:solidFill>
              <a:latin typeface="Google Sans"/>
              <a:ea typeface="Google Sans"/>
              <a:cs typeface="Google Sans"/>
              <a:sym typeface="Google Sans"/>
            </a:endParaRPr>
          </a:p>
          <a:p>
            <a:pPr indent="-88900" lvl="0" marL="114300" marR="635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Sheet Steel (internal)</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lnSpc>
                <a:spcPct val="100000"/>
              </a:lnSpc>
              <a:spcBef>
                <a:spcPts val="0"/>
              </a:spcBef>
              <a:spcAft>
                <a:spcPts val="0"/>
              </a:spcAft>
              <a:buNone/>
            </a:pPr>
            <a:r>
              <a:t/>
            </a:r>
            <a:endParaRPr sz="1000">
              <a:solidFill>
                <a:schemeClr val="dk1"/>
              </a:solidFill>
              <a:latin typeface="Google Sans"/>
              <a:ea typeface="Google Sans"/>
              <a:cs typeface="Google Sans"/>
              <a:sym typeface="Google Sans"/>
            </a:endParaRPr>
          </a:p>
        </p:txBody>
      </p:sp>
      <p:sp>
        <p:nvSpPr>
          <p:cNvPr id="965" name="Google Shape;965;p64"/>
          <p:cNvSpPr txBox="1"/>
          <p:nvPr>
            <p:ph idx="12"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pic>
        <p:nvPicPr>
          <p:cNvPr id="966" name="Google Shape;966;p64"/>
          <p:cNvPicPr preferRelativeResize="0"/>
          <p:nvPr/>
        </p:nvPicPr>
        <p:blipFill>
          <a:blip r:embed="rId3">
            <a:alphaModFix/>
          </a:blip>
          <a:stretch>
            <a:fillRect/>
          </a:stretch>
        </p:blipFill>
        <p:spPr>
          <a:xfrm>
            <a:off x="4467323" y="1425900"/>
            <a:ext cx="3904625" cy="2444575"/>
          </a:xfrm>
          <a:prstGeom prst="rect">
            <a:avLst/>
          </a:prstGeom>
          <a:noFill/>
          <a:ln>
            <a:noFill/>
          </a:ln>
        </p:spPr>
      </p:pic>
      <p:sp>
        <p:nvSpPr>
          <p:cNvPr id="967" name="Google Shape;967;p64"/>
          <p:cNvSpPr txBox="1"/>
          <p:nvPr>
            <p:ph idx="4294967295"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71" name="Shape 971"/>
        <p:cNvGrpSpPr/>
        <p:nvPr/>
      </p:nvGrpSpPr>
      <p:grpSpPr>
        <a:xfrm>
          <a:off x="0" y="0"/>
          <a:ext cx="0" cy="0"/>
          <a:chOff x="0" y="0"/>
          <a:chExt cx="0" cy="0"/>
        </a:xfrm>
      </p:grpSpPr>
      <p:pic>
        <p:nvPicPr>
          <p:cNvPr id="972" name="Google Shape;972;p65"/>
          <p:cNvPicPr preferRelativeResize="0"/>
          <p:nvPr/>
        </p:nvPicPr>
        <p:blipFill>
          <a:blip r:embed="rId3">
            <a:alphaModFix/>
          </a:blip>
          <a:stretch>
            <a:fillRect/>
          </a:stretch>
        </p:blipFill>
        <p:spPr>
          <a:xfrm>
            <a:off x="6839475" y="435550"/>
            <a:ext cx="1946471" cy="3871600"/>
          </a:xfrm>
          <a:prstGeom prst="rect">
            <a:avLst/>
          </a:prstGeom>
          <a:noFill/>
          <a:ln>
            <a:noFill/>
          </a:ln>
        </p:spPr>
      </p:pic>
      <p:sp>
        <p:nvSpPr>
          <p:cNvPr id="973" name="Google Shape;973;p65"/>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sp>
        <p:nvSpPr>
          <p:cNvPr id="974" name="Google Shape;974;p65"/>
          <p:cNvSpPr txBox="1"/>
          <p:nvPr/>
        </p:nvSpPr>
        <p:spPr>
          <a:xfrm>
            <a:off x="443809" y="574980"/>
            <a:ext cx="546600" cy="369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US" sz="2400">
                <a:solidFill>
                  <a:schemeClr val="lt2"/>
                </a:solidFill>
                <a:latin typeface="Google Sans SemiBold"/>
                <a:ea typeface="Google Sans SemiBold"/>
                <a:cs typeface="Google Sans SemiBold"/>
                <a:sym typeface="Google Sans SemiBold"/>
              </a:rPr>
              <a:t>18</a:t>
            </a:r>
            <a:endParaRPr sz="2400">
              <a:solidFill>
                <a:schemeClr val="lt2"/>
              </a:solidFill>
              <a:latin typeface="Google Sans SemiBold"/>
              <a:ea typeface="Google Sans SemiBold"/>
              <a:cs typeface="Google Sans SemiBold"/>
              <a:sym typeface="Google Sans SemiBold"/>
            </a:endParaRPr>
          </a:p>
        </p:txBody>
      </p:sp>
      <p:sp>
        <p:nvSpPr>
          <p:cNvPr id="975" name="Google Shape;975;p65"/>
          <p:cNvSpPr txBox="1"/>
          <p:nvPr/>
        </p:nvSpPr>
        <p:spPr>
          <a:xfrm>
            <a:off x="452375" y="1049953"/>
            <a:ext cx="3498900" cy="1584300"/>
          </a:xfrm>
          <a:prstGeom prst="rect">
            <a:avLst/>
          </a:prstGeom>
          <a:noFill/>
          <a:ln>
            <a:noFill/>
          </a:ln>
        </p:spPr>
        <p:txBody>
          <a:bodyPr anchorCtr="0" anchor="t" bIns="0" lIns="0" spcFirstLastPara="1" rIns="0" wrap="square" tIns="12375">
            <a:spAutoFit/>
          </a:bodyPr>
          <a:lstStyle/>
          <a:p>
            <a:pPr indent="0" lvl="0" marL="25400" marR="25400" rtl="0" algn="l">
              <a:lnSpc>
                <a:spcPct val="145800"/>
              </a:lnSpc>
              <a:spcBef>
                <a:spcPts val="0"/>
              </a:spcBef>
              <a:spcAft>
                <a:spcPts val="0"/>
              </a:spcAft>
              <a:buNone/>
            </a:pPr>
            <a:r>
              <a:rPr lang="en-US" sz="1900">
                <a:solidFill>
                  <a:schemeClr val="dk1"/>
                </a:solidFill>
                <a:latin typeface="Google Sans SemiBold"/>
                <a:ea typeface="Google Sans SemiBold"/>
                <a:cs typeface="Google Sans SemiBold"/>
                <a:sym typeface="Google Sans SemiBold"/>
              </a:rPr>
              <a:t>Haptics / Vibrator</a:t>
            </a:r>
            <a:endParaRPr sz="1900">
              <a:solidFill>
                <a:schemeClr val="dk1"/>
              </a:solidFill>
              <a:latin typeface="Google Sans SemiBold"/>
              <a:ea typeface="Google Sans SemiBold"/>
              <a:cs typeface="Google Sans SemiBold"/>
              <a:sym typeface="Google Sans SemiBold"/>
            </a:endParaRPr>
          </a:p>
          <a:p>
            <a:pPr indent="0" lvl="0" marL="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a:p>
            <a:pPr indent="0" lvl="0" marL="2540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a:p>
            <a:pPr indent="0" lvl="0" marL="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p:txBody>
      </p:sp>
      <p:sp>
        <p:nvSpPr>
          <p:cNvPr id="976" name="Google Shape;976;p65"/>
          <p:cNvSpPr txBox="1"/>
          <p:nvPr/>
        </p:nvSpPr>
        <p:spPr>
          <a:xfrm>
            <a:off x="449953" y="1582891"/>
            <a:ext cx="3246600" cy="2462700"/>
          </a:xfrm>
          <a:prstGeom prst="rect">
            <a:avLst/>
          </a:prstGeom>
          <a:noFill/>
          <a:ln>
            <a:noFill/>
          </a:ln>
        </p:spPr>
        <p:txBody>
          <a:bodyPr anchorCtr="0" anchor="t" bIns="0" lIns="0" spcFirstLastPara="1" rIns="0" wrap="square" tIns="0">
            <a:spAutoFit/>
          </a:bodyPr>
          <a:lstStyle/>
          <a:p>
            <a:pPr indent="0" lvl="0" marL="25400" marR="355600" rtl="0" algn="l">
              <a:spcBef>
                <a:spcPts val="0"/>
              </a:spcBef>
              <a:spcAft>
                <a:spcPts val="0"/>
              </a:spcAft>
              <a:buNone/>
            </a:pPr>
            <a:r>
              <a:rPr lang="en-US" sz="1000">
                <a:solidFill>
                  <a:schemeClr val="dk1"/>
                </a:solidFill>
                <a:latin typeface="Google Sans"/>
                <a:ea typeface="Google Sans"/>
                <a:cs typeface="Google Sans"/>
                <a:sym typeface="Google Sans"/>
              </a:rPr>
              <a:t>Use the prying tool to remove the haptics vibrator from the enclosure.</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rPr b="1" lang="en-US" sz="1000">
                <a:solidFill>
                  <a:schemeClr val="dk1"/>
                </a:solidFill>
                <a:latin typeface="Google Sans"/>
                <a:ea typeface="Google Sans"/>
                <a:cs typeface="Google Sans"/>
                <a:sym typeface="Google Sans"/>
              </a:rPr>
              <a:t>Target Recyclable Materials:</a:t>
            </a:r>
            <a:endParaRPr sz="1000">
              <a:solidFill>
                <a:schemeClr val="dk1"/>
              </a:solidFill>
              <a:latin typeface="Google Sans"/>
              <a:ea typeface="Google Sans"/>
              <a:cs typeface="Google Sans"/>
              <a:sym typeface="Google Sans"/>
            </a:endParaRPr>
          </a:p>
          <a:p>
            <a:pPr indent="-88900" lvl="0" marL="114300" marR="635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Neodymium (Rare Earth Element) Magnets in Speaker</a:t>
            </a:r>
            <a:endParaRPr sz="1000">
              <a:solidFill>
                <a:schemeClr val="dk1"/>
              </a:solidFill>
              <a:latin typeface="Google Sans"/>
              <a:ea typeface="Google Sans"/>
              <a:cs typeface="Google Sans"/>
              <a:sym typeface="Google Sans"/>
            </a:endParaRPr>
          </a:p>
          <a:p>
            <a:pPr indent="-88900" lvl="0" marL="114300" marR="635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Tungsten Alloy in vibrator mass</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SUS (sheet)</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Copper</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lnSpc>
                <a:spcPct val="100000"/>
              </a:lnSpc>
              <a:spcBef>
                <a:spcPts val="0"/>
              </a:spcBef>
              <a:spcAft>
                <a:spcPts val="0"/>
              </a:spcAft>
              <a:buNone/>
            </a:pPr>
            <a:r>
              <a:t/>
            </a:r>
            <a:endParaRPr sz="1000">
              <a:solidFill>
                <a:schemeClr val="dk1"/>
              </a:solidFill>
              <a:latin typeface="Google Sans"/>
              <a:ea typeface="Google Sans"/>
              <a:cs typeface="Google Sans"/>
              <a:sym typeface="Google Sans"/>
            </a:endParaRPr>
          </a:p>
        </p:txBody>
      </p:sp>
      <p:sp>
        <p:nvSpPr>
          <p:cNvPr id="977" name="Google Shape;977;p65"/>
          <p:cNvSpPr txBox="1"/>
          <p:nvPr>
            <p:ph idx="12"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
        <p:nvSpPr>
          <p:cNvPr id="978" name="Google Shape;978;p65"/>
          <p:cNvSpPr/>
          <p:nvPr/>
        </p:nvSpPr>
        <p:spPr>
          <a:xfrm>
            <a:off x="7385700" y="3347850"/>
            <a:ext cx="902100" cy="863700"/>
          </a:xfrm>
          <a:prstGeom prst="ellipse">
            <a:avLst/>
          </a:prstGeom>
          <a:noFill/>
          <a:ln cap="flat" cmpd="sng" w="19050">
            <a:solidFill>
              <a:srgbClr val="B1CDFF"/>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ogle Sans"/>
              <a:ea typeface="Google Sans"/>
              <a:cs typeface="Google Sans"/>
              <a:sym typeface="Google Sans"/>
            </a:endParaRPr>
          </a:p>
        </p:txBody>
      </p:sp>
      <p:pic>
        <p:nvPicPr>
          <p:cNvPr id="979" name="Google Shape;979;p65"/>
          <p:cNvPicPr preferRelativeResize="0"/>
          <p:nvPr/>
        </p:nvPicPr>
        <p:blipFill>
          <a:blip r:embed="rId4">
            <a:alphaModFix/>
          </a:blip>
          <a:stretch>
            <a:fillRect/>
          </a:stretch>
        </p:blipFill>
        <p:spPr>
          <a:xfrm>
            <a:off x="3415355" y="2713850"/>
            <a:ext cx="3175101" cy="1796175"/>
          </a:xfrm>
          <a:prstGeom prst="rect">
            <a:avLst/>
          </a:prstGeom>
          <a:noFill/>
          <a:ln>
            <a:noFill/>
          </a:ln>
        </p:spPr>
      </p:pic>
      <p:cxnSp>
        <p:nvCxnSpPr>
          <p:cNvPr id="980" name="Google Shape;980;p65"/>
          <p:cNvCxnSpPr/>
          <p:nvPr/>
        </p:nvCxnSpPr>
        <p:spPr>
          <a:xfrm flipH="1" rot="10800000">
            <a:off x="7347400" y="2358500"/>
            <a:ext cx="9000" cy="222600"/>
          </a:xfrm>
          <a:prstGeom prst="straightConnector1">
            <a:avLst/>
          </a:prstGeom>
          <a:noFill/>
          <a:ln cap="flat" cmpd="sng" w="9525">
            <a:solidFill>
              <a:srgbClr val="B5CEFD"/>
            </a:solidFill>
            <a:prstDash val="solid"/>
            <a:round/>
            <a:headEnd len="med" w="med" type="none"/>
            <a:tailEnd len="med" w="med" type="triangle"/>
          </a:ln>
        </p:spPr>
      </p:cxnSp>
      <p:sp>
        <p:nvSpPr>
          <p:cNvPr id="981" name="Google Shape;981;p65"/>
          <p:cNvSpPr txBox="1"/>
          <p:nvPr>
            <p:ph idx="4294967295"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5" name="Shape 985"/>
        <p:cNvGrpSpPr/>
        <p:nvPr/>
      </p:nvGrpSpPr>
      <p:grpSpPr>
        <a:xfrm>
          <a:off x="0" y="0"/>
          <a:ext cx="0" cy="0"/>
          <a:chOff x="0" y="0"/>
          <a:chExt cx="0" cy="0"/>
        </a:xfrm>
      </p:grpSpPr>
      <p:sp>
        <p:nvSpPr>
          <p:cNvPr id="986" name="Google Shape;986;p66"/>
          <p:cNvSpPr txBox="1"/>
          <p:nvPr>
            <p:ph idx="12"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
        <p:nvSpPr>
          <p:cNvPr id="987" name="Google Shape;987;p66"/>
          <p:cNvSpPr txBox="1"/>
          <p:nvPr/>
        </p:nvSpPr>
        <p:spPr>
          <a:xfrm>
            <a:off x="257250" y="485175"/>
            <a:ext cx="3113400" cy="1157700"/>
          </a:xfrm>
          <a:prstGeom prst="rect">
            <a:avLst/>
          </a:prstGeom>
          <a:noFill/>
          <a:ln>
            <a:noFill/>
          </a:ln>
        </p:spPr>
        <p:txBody>
          <a:bodyPr anchorCtr="0" anchor="t" bIns="0" lIns="0" spcFirstLastPara="1" rIns="0" wrap="square" tIns="12375">
            <a:spAutoFit/>
          </a:bodyPr>
          <a:lstStyle/>
          <a:p>
            <a:pPr indent="0" lvl="0" marL="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a:p>
            <a:pPr indent="0" lvl="0" marL="2540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a:p>
            <a:pPr indent="0" lvl="0" marL="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p:txBody>
      </p:sp>
      <p:sp>
        <p:nvSpPr>
          <p:cNvPr id="988" name="Google Shape;988;p66"/>
          <p:cNvSpPr txBox="1"/>
          <p:nvPr/>
        </p:nvSpPr>
        <p:spPr>
          <a:xfrm>
            <a:off x="443809" y="574980"/>
            <a:ext cx="546600" cy="3693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US" sz="2400">
                <a:solidFill>
                  <a:schemeClr val="lt2"/>
                </a:solidFill>
                <a:latin typeface="Google Sans SemiBold"/>
                <a:ea typeface="Google Sans SemiBold"/>
                <a:cs typeface="Google Sans SemiBold"/>
                <a:sym typeface="Google Sans SemiBold"/>
              </a:rPr>
              <a:t>19</a:t>
            </a:r>
            <a:endParaRPr sz="2400">
              <a:solidFill>
                <a:schemeClr val="lt2"/>
              </a:solidFill>
              <a:latin typeface="Google Sans SemiBold"/>
              <a:ea typeface="Google Sans SemiBold"/>
              <a:cs typeface="Google Sans SemiBold"/>
              <a:sym typeface="Google Sans SemiBold"/>
            </a:endParaRPr>
          </a:p>
        </p:txBody>
      </p:sp>
      <p:sp>
        <p:nvSpPr>
          <p:cNvPr id="989" name="Google Shape;989;p66"/>
          <p:cNvSpPr txBox="1"/>
          <p:nvPr/>
        </p:nvSpPr>
        <p:spPr>
          <a:xfrm>
            <a:off x="452375" y="1049950"/>
            <a:ext cx="3663000" cy="3289800"/>
          </a:xfrm>
          <a:prstGeom prst="rect">
            <a:avLst/>
          </a:prstGeom>
          <a:noFill/>
          <a:ln>
            <a:noFill/>
          </a:ln>
        </p:spPr>
        <p:txBody>
          <a:bodyPr anchorCtr="0" anchor="t" bIns="0" lIns="0" spcFirstLastPara="1" rIns="0" wrap="square" tIns="12375">
            <a:spAutoFit/>
          </a:bodyPr>
          <a:lstStyle/>
          <a:p>
            <a:pPr indent="0" lvl="0" marL="25400" marR="25400" rtl="0" algn="l">
              <a:lnSpc>
                <a:spcPct val="145800"/>
              </a:lnSpc>
              <a:spcBef>
                <a:spcPts val="0"/>
              </a:spcBef>
              <a:spcAft>
                <a:spcPts val="0"/>
              </a:spcAft>
              <a:buNone/>
            </a:pPr>
            <a:r>
              <a:rPr lang="en-US" sz="1900">
                <a:solidFill>
                  <a:schemeClr val="dk1"/>
                </a:solidFill>
                <a:latin typeface="Google Sans SemiBold"/>
                <a:ea typeface="Google Sans SemiBold"/>
                <a:cs typeface="Google Sans SemiBold"/>
                <a:sym typeface="Google Sans SemiBold"/>
              </a:rPr>
              <a:t>Other (Side Key and Heat Sink)</a:t>
            </a:r>
            <a:endParaRPr sz="1900">
              <a:solidFill>
                <a:schemeClr val="dk1"/>
              </a:solidFill>
              <a:latin typeface="Google Sans SemiBold"/>
              <a:ea typeface="Google Sans SemiBold"/>
              <a:cs typeface="Google Sans SemiBold"/>
              <a:sym typeface="Google Sans SemiBold"/>
            </a:endParaRPr>
          </a:p>
          <a:p>
            <a:pPr indent="0" lvl="0" marL="2540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a:p>
            <a:pPr indent="0" lvl="0" marL="2540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a:p>
            <a:pPr indent="0" lvl="0" marL="2540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a:p>
            <a:pPr indent="0" lvl="0" marL="2540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a:p>
            <a:pPr indent="0" lvl="0" marL="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a:p>
            <a:pPr indent="0" lvl="0" marL="2540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a:p>
            <a:pPr indent="0" lvl="0" marL="0" marR="25400" rtl="0" algn="l">
              <a:lnSpc>
                <a:spcPct val="145800"/>
              </a:lnSpc>
              <a:spcBef>
                <a:spcPts val="0"/>
              </a:spcBef>
              <a:spcAft>
                <a:spcPts val="0"/>
              </a:spcAft>
              <a:buNone/>
            </a:pPr>
            <a:r>
              <a:t/>
            </a:r>
            <a:endParaRPr sz="1900">
              <a:solidFill>
                <a:schemeClr val="dk1"/>
              </a:solidFill>
              <a:latin typeface="Google Sans SemiBold"/>
              <a:ea typeface="Google Sans SemiBold"/>
              <a:cs typeface="Google Sans SemiBold"/>
              <a:sym typeface="Google Sans SemiBold"/>
            </a:endParaRPr>
          </a:p>
        </p:txBody>
      </p:sp>
      <p:pic>
        <p:nvPicPr>
          <p:cNvPr id="990" name="Google Shape;990;p66"/>
          <p:cNvPicPr preferRelativeResize="0"/>
          <p:nvPr/>
        </p:nvPicPr>
        <p:blipFill>
          <a:blip r:embed="rId3">
            <a:alphaModFix/>
          </a:blip>
          <a:stretch>
            <a:fillRect/>
          </a:stretch>
        </p:blipFill>
        <p:spPr>
          <a:xfrm>
            <a:off x="4360850" y="2601702"/>
            <a:ext cx="3662850" cy="2124901"/>
          </a:xfrm>
          <a:prstGeom prst="rect">
            <a:avLst/>
          </a:prstGeom>
          <a:noFill/>
          <a:ln>
            <a:noFill/>
          </a:ln>
        </p:spPr>
      </p:pic>
      <p:pic>
        <p:nvPicPr>
          <p:cNvPr id="991" name="Google Shape;991;p66"/>
          <p:cNvPicPr preferRelativeResize="0"/>
          <p:nvPr/>
        </p:nvPicPr>
        <p:blipFill>
          <a:blip r:embed="rId4">
            <a:alphaModFix/>
          </a:blip>
          <a:stretch>
            <a:fillRect/>
          </a:stretch>
        </p:blipFill>
        <p:spPr>
          <a:xfrm>
            <a:off x="4679850" y="239150"/>
            <a:ext cx="2383832" cy="2285049"/>
          </a:xfrm>
          <a:prstGeom prst="rect">
            <a:avLst/>
          </a:prstGeom>
          <a:noFill/>
          <a:ln>
            <a:noFill/>
          </a:ln>
        </p:spPr>
      </p:pic>
      <p:sp>
        <p:nvSpPr>
          <p:cNvPr id="992" name="Google Shape;992;p66"/>
          <p:cNvSpPr txBox="1"/>
          <p:nvPr/>
        </p:nvSpPr>
        <p:spPr>
          <a:xfrm>
            <a:off x="449953" y="1659091"/>
            <a:ext cx="3246600" cy="2616600"/>
          </a:xfrm>
          <a:prstGeom prst="rect">
            <a:avLst/>
          </a:prstGeom>
          <a:noFill/>
          <a:ln>
            <a:noFill/>
          </a:ln>
        </p:spPr>
        <p:txBody>
          <a:bodyPr anchorCtr="0" anchor="t" bIns="0" lIns="0" spcFirstLastPara="1" rIns="0" wrap="square" tIns="0">
            <a:spAutoFit/>
          </a:bodyPr>
          <a:lstStyle/>
          <a:p>
            <a:pPr indent="0" lvl="0" marL="457200" marR="355600" rtl="0" algn="l">
              <a:spcBef>
                <a:spcPts val="0"/>
              </a:spcBef>
              <a:spcAft>
                <a:spcPts val="0"/>
              </a:spcAft>
              <a:buNone/>
            </a:pPr>
            <a:r>
              <a:rPr lang="en-US" sz="1000">
                <a:solidFill>
                  <a:schemeClr val="dk1"/>
                </a:solidFill>
                <a:latin typeface="Google Sans"/>
                <a:ea typeface="Google Sans"/>
                <a:cs typeface="Google Sans"/>
                <a:sym typeface="Google Sans"/>
              </a:rPr>
              <a:t>Remove side key screws and pry out the FPCA flex cable, keys and bracket.</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457200" marR="355600" rtl="0" algn="l">
              <a:spcBef>
                <a:spcPts val="0"/>
              </a:spcBef>
              <a:spcAft>
                <a:spcPts val="0"/>
              </a:spcAft>
              <a:buNone/>
            </a:pPr>
            <a:r>
              <a:rPr lang="en-US" sz="1000">
                <a:solidFill>
                  <a:schemeClr val="dk1"/>
                </a:solidFill>
                <a:latin typeface="Google Sans"/>
                <a:ea typeface="Google Sans"/>
                <a:cs typeface="Google Sans"/>
                <a:sym typeface="Google Sans"/>
              </a:rPr>
              <a:t>Pry out mmWave heat sink.</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rPr b="1" lang="en-US" sz="1000">
                <a:solidFill>
                  <a:schemeClr val="dk1"/>
                </a:solidFill>
                <a:latin typeface="Google Sans"/>
                <a:ea typeface="Google Sans"/>
                <a:cs typeface="Google Sans"/>
                <a:sym typeface="Google Sans"/>
              </a:rPr>
              <a:t>Target Recyclable Materials:</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SUS (304) Steel</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Copper</a:t>
            </a:r>
            <a:endParaRPr sz="1000">
              <a:solidFill>
                <a:schemeClr val="dk1"/>
              </a:solidFill>
              <a:latin typeface="Google Sans"/>
              <a:ea typeface="Google Sans"/>
              <a:cs typeface="Google Sans"/>
              <a:sym typeface="Google Sans"/>
            </a:endParaRPr>
          </a:p>
          <a:p>
            <a:pPr indent="-88900" lvl="0" marL="114300" marR="355600" rtl="0" algn="l">
              <a:spcBef>
                <a:spcPts val="0"/>
              </a:spcBef>
              <a:spcAft>
                <a:spcPts val="0"/>
              </a:spcAft>
              <a:buClr>
                <a:schemeClr val="dk1"/>
              </a:buClr>
              <a:buSzPts val="600"/>
              <a:buFont typeface="Google Sans"/>
              <a:buChar char="●"/>
            </a:pPr>
            <a:r>
              <a:rPr lang="en-US" sz="1000">
                <a:solidFill>
                  <a:schemeClr val="dk1"/>
                </a:solidFill>
                <a:latin typeface="Google Sans"/>
                <a:ea typeface="Google Sans"/>
                <a:cs typeface="Google Sans"/>
                <a:sym typeface="Google Sans"/>
              </a:rPr>
              <a:t>Aluminum (heatsink)</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spcBef>
                <a:spcPts val="0"/>
              </a:spcBef>
              <a:spcAft>
                <a:spcPts val="0"/>
              </a:spcAft>
              <a:buNone/>
            </a:pPr>
            <a:r>
              <a:t/>
            </a:r>
            <a:endParaRPr sz="1000">
              <a:solidFill>
                <a:schemeClr val="dk1"/>
              </a:solidFill>
              <a:latin typeface="Google Sans"/>
              <a:ea typeface="Google Sans"/>
              <a:cs typeface="Google Sans"/>
              <a:sym typeface="Google Sans"/>
            </a:endParaRPr>
          </a:p>
          <a:p>
            <a:pPr indent="0" lvl="0" marL="25400" marR="355600" rtl="0" algn="l">
              <a:lnSpc>
                <a:spcPct val="100000"/>
              </a:lnSpc>
              <a:spcBef>
                <a:spcPts val="0"/>
              </a:spcBef>
              <a:spcAft>
                <a:spcPts val="0"/>
              </a:spcAft>
              <a:buNone/>
            </a:pPr>
            <a:r>
              <a:t/>
            </a:r>
            <a:endParaRPr sz="1000">
              <a:solidFill>
                <a:schemeClr val="dk1"/>
              </a:solidFill>
              <a:latin typeface="Google Sans"/>
              <a:ea typeface="Google Sans"/>
              <a:cs typeface="Google Sans"/>
              <a:sym typeface="Google Sans"/>
            </a:endParaRPr>
          </a:p>
        </p:txBody>
      </p:sp>
      <p:sp>
        <p:nvSpPr>
          <p:cNvPr id="993" name="Google Shape;993;p66"/>
          <p:cNvSpPr/>
          <p:nvPr/>
        </p:nvSpPr>
        <p:spPr>
          <a:xfrm>
            <a:off x="443799" y="165909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a:t>
            </a:r>
            <a:endParaRPr b="1" sz="600">
              <a:solidFill>
                <a:srgbClr val="FFFFFF"/>
              </a:solidFill>
              <a:latin typeface="Google Sans Text"/>
              <a:ea typeface="Google Sans Text"/>
              <a:cs typeface="Google Sans Text"/>
              <a:sym typeface="Google Sans Text"/>
            </a:endParaRPr>
          </a:p>
        </p:txBody>
      </p:sp>
      <p:sp>
        <p:nvSpPr>
          <p:cNvPr id="994" name="Google Shape;994;p66"/>
          <p:cNvSpPr/>
          <p:nvPr/>
        </p:nvSpPr>
        <p:spPr>
          <a:xfrm>
            <a:off x="5099899" y="214964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1</a:t>
            </a:r>
            <a:endParaRPr b="1" sz="600">
              <a:solidFill>
                <a:srgbClr val="FFFFFF"/>
              </a:solidFill>
              <a:latin typeface="Google Sans Text"/>
              <a:ea typeface="Google Sans Text"/>
              <a:cs typeface="Google Sans Text"/>
              <a:sym typeface="Google Sans Text"/>
            </a:endParaRPr>
          </a:p>
        </p:txBody>
      </p:sp>
      <p:sp>
        <p:nvSpPr>
          <p:cNvPr id="995" name="Google Shape;995;p66"/>
          <p:cNvSpPr/>
          <p:nvPr/>
        </p:nvSpPr>
        <p:spPr>
          <a:xfrm>
            <a:off x="443799" y="2106774"/>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a:t>
            </a:r>
            <a:endParaRPr b="1" sz="600">
              <a:solidFill>
                <a:srgbClr val="FFFFFF"/>
              </a:solidFill>
              <a:latin typeface="Google Sans Text"/>
              <a:ea typeface="Google Sans Text"/>
              <a:cs typeface="Google Sans Text"/>
              <a:sym typeface="Google Sans Text"/>
            </a:endParaRPr>
          </a:p>
        </p:txBody>
      </p:sp>
      <p:sp>
        <p:nvSpPr>
          <p:cNvPr id="996" name="Google Shape;996;p66"/>
          <p:cNvSpPr/>
          <p:nvPr/>
        </p:nvSpPr>
        <p:spPr>
          <a:xfrm>
            <a:off x="7706624" y="2603049"/>
            <a:ext cx="186000" cy="183600"/>
          </a:xfrm>
          <a:prstGeom prst="ellipse">
            <a:avLst/>
          </a:prstGeom>
          <a:solidFill>
            <a:srgbClr val="4285F4"/>
          </a:solidFill>
          <a:ln cap="flat" cmpd="sng" w="952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600">
                <a:solidFill>
                  <a:srgbClr val="FFFFFF"/>
                </a:solidFill>
                <a:latin typeface="Google Sans Text"/>
                <a:ea typeface="Google Sans Text"/>
                <a:cs typeface="Google Sans Text"/>
                <a:sym typeface="Google Sans Text"/>
              </a:rPr>
              <a:t>2</a:t>
            </a:r>
            <a:endParaRPr b="1" sz="600">
              <a:solidFill>
                <a:srgbClr val="FFFFFF"/>
              </a:solidFill>
              <a:latin typeface="Google Sans Text"/>
              <a:ea typeface="Google Sans Text"/>
              <a:cs typeface="Google Sans Text"/>
              <a:sym typeface="Google Sans Text"/>
            </a:endParaRPr>
          </a:p>
        </p:txBody>
      </p:sp>
      <p:sp>
        <p:nvSpPr>
          <p:cNvPr id="997" name="Google Shape;997;p66"/>
          <p:cNvSpPr txBox="1"/>
          <p:nvPr>
            <p:ph idx="4294967295" type="sldNum"/>
          </p:nvPr>
        </p:nvSpPr>
        <p:spPr>
          <a:xfrm>
            <a:off x="7933127" y="47878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001" name="Shape 1001"/>
        <p:cNvGrpSpPr/>
        <p:nvPr/>
      </p:nvGrpSpPr>
      <p:grpSpPr>
        <a:xfrm>
          <a:off x="0" y="0"/>
          <a:ext cx="0" cy="0"/>
          <a:chOff x="0" y="0"/>
          <a:chExt cx="0" cy="0"/>
        </a:xfrm>
      </p:grpSpPr>
      <p:sp>
        <p:nvSpPr>
          <p:cNvPr id="1002" name="Google Shape;1002;p67"/>
          <p:cNvSpPr/>
          <p:nvPr/>
        </p:nvSpPr>
        <p:spPr>
          <a:xfrm>
            <a:off x="2397766" y="543266"/>
            <a:ext cx="6289200" cy="4256400"/>
          </a:xfrm>
          <a:prstGeom prst="roundRect">
            <a:avLst>
              <a:gd fmla="val 6173" name="adj"/>
            </a:avLst>
          </a:prstGeom>
          <a:solidFill>
            <a:schemeClr val="accent4"/>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1003" name="Google Shape;1003;p67"/>
          <p:cNvSpPr txBox="1"/>
          <p:nvPr/>
        </p:nvSpPr>
        <p:spPr>
          <a:xfrm>
            <a:off x="457202" y="571500"/>
            <a:ext cx="1881300" cy="736500"/>
          </a:xfrm>
          <a:prstGeom prst="rect">
            <a:avLst/>
          </a:prstGeom>
          <a:noFill/>
          <a:ln>
            <a:noFill/>
          </a:ln>
        </p:spPr>
        <p:txBody>
          <a:bodyPr anchorCtr="0" anchor="t" bIns="0" lIns="0" spcFirstLastPara="1" rIns="0" wrap="square" tIns="12375">
            <a:noAutofit/>
          </a:bodyPr>
          <a:lstStyle/>
          <a:p>
            <a:pPr indent="0" lvl="0" marL="25400" marR="25400" rtl="0" algn="l">
              <a:lnSpc>
                <a:spcPct val="90000"/>
              </a:lnSpc>
              <a:spcBef>
                <a:spcPts val="0"/>
              </a:spcBef>
              <a:spcAft>
                <a:spcPts val="0"/>
              </a:spcAft>
              <a:buClr>
                <a:srgbClr val="000000"/>
              </a:buClr>
              <a:buSzPts val="1200"/>
              <a:buFont typeface="Arial"/>
              <a:buNone/>
            </a:pPr>
            <a:r>
              <a:rPr lang="en-US" sz="1900">
                <a:solidFill>
                  <a:schemeClr val="dk1"/>
                </a:solidFill>
                <a:latin typeface="Google Sans Text Medium"/>
                <a:ea typeface="Google Sans Text Medium"/>
                <a:cs typeface="Google Sans Text Medium"/>
                <a:sym typeface="Google Sans Text Medium"/>
              </a:rPr>
              <a:t>Frequently Asked Questions</a:t>
            </a:r>
            <a:endParaRPr i="0" sz="1900" u="none" cap="none" strike="noStrike">
              <a:solidFill>
                <a:schemeClr val="dk1"/>
              </a:solidFill>
              <a:latin typeface="Google Sans Text Medium"/>
              <a:ea typeface="Google Sans Text Medium"/>
              <a:cs typeface="Google Sans Text Medium"/>
              <a:sym typeface="Google Sans Text Medium"/>
            </a:endParaRPr>
          </a:p>
          <a:p>
            <a:pPr indent="0" lvl="0" marL="25400" marR="355600" rtl="0" algn="l">
              <a:lnSpc>
                <a:spcPct val="125000"/>
              </a:lnSpc>
              <a:spcBef>
                <a:spcPts val="0"/>
              </a:spcBef>
              <a:spcAft>
                <a:spcPts val="0"/>
              </a:spcAft>
              <a:buClr>
                <a:srgbClr val="000000"/>
              </a:buClr>
              <a:buSzPts val="1200"/>
              <a:buFont typeface="Arial"/>
              <a:buNone/>
            </a:pPr>
            <a:r>
              <a:t/>
            </a:r>
            <a:endParaRPr sz="1000">
              <a:solidFill>
                <a:srgbClr val="A3A9AD"/>
              </a:solidFill>
              <a:latin typeface="Google Sans"/>
              <a:ea typeface="Google Sans"/>
              <a:cs typeface="Google Sans"/>
              <a:sym typeface="Google Sans"/>
            </a:endParaRPr>
          </a:p>
        </p:txBody>
      </p:sp>
      <p:graphicFrame>
        <p:nvGraphicFramePr>
          <p:cNvPr id="1004" name="Google Shape;1004;p67"/>
          <p:cNvGraphicFramePr/>
          <p:nvPr/>
        </p:nvGraphicFramePr>
        <p:xfrm>
          <a:off x="2724765" y="733299"/>
          <a:ext cx="3000000" cy="3000000"/>
        </p:xfrm>
        <a:graphic>
          <a:graphicData uri="http://schemas.openxmlformats.org/drawingml/2006/table">
            <a:tbl>
              <a:tblPr>
                <a:noFill/>
                <a:tableStyleId>{86B9A5D2-F66F-4A52-8F84-32D864BECDE1}</a:tableStyleId>
              </a:tblPr>
              <a:tblGrid>
                <a:gridCol w="1889575"/>
                <a:gridCol w="2653950"/>
                <a:gridCol w="1091625"/>
              </a:tblGrid>
              <a:tr h="255300">
                <a:tc>
                  <a:txBody>
                    <a:bodyPr/>
                    <a:lstStyle/>
                    <a:p>
                      <a:pPr indent="0" lvl="0" marL="0" rtl="0" algn="l">
                        <a:spcBef>
                          <a:spcPts val="0"/>
                        </a:spcBef>
                        <a:spcAft>
                          <a:spcPts val="0"/>
                        </a:spcAft>
                        <a:buClr>
                          <a:schemeClr val="dk1"/>
                        </a:buClr>
                        <a:buSzPts val="600"/>
                        <a:buFont typeface="Arial"/>
                        <a:buNone/>
                      </a:pPr>
                      <a:r>
                        <a:rPr lang="en-US" sz="1100">
                          <a:solidFill>
                            <a:schemeClr val="dk1"/>
                          </a:solidFill>
                          <a:latin typeface="Google Sans SemiBold"/>
                          <a:ea typeface="Google Sans SemiBold"/>
                          <a:cs typeface="Google Sans SemiBold"/>
                          <a:sym typeface="Google Sans SemiBold"/>
                        </a:rPr>
                        <a:t>Questions</a:t>
                      </a:r>
                      <a:endParaRPr sz="1100">
                        <a:solidFill>
                          <a:schemeClr val="dk1"/>
                        </a:solidFill>
                        <a:latin typeface="Google Sans SemiBold"/>
                        <a:ea typeface="Google Sans SemiBold"/>
                        <a:cs typeface="Google Sans SemiBold"/>
                        <a:sym typeface="Google Sans SemiBold"/>
                      </a:endParaRPr>
                    </a:p>
                  </a:txBody>
                  <a:tcPr marT="46750" marB="46750" marR="107550" marL="0"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600"/>
                        <a:buFont typeface="Arial"/>
                        <a:buNone/>
                      </a:pPr>
                      <a:r>
                        <a:rPr lang="en-US" sz="1100">
                          <a:solidFill>
                            <a:schemeClr val="dk1"/>
                          </a:solidFill>
                          <a:latin typeface="Google Sans SemiBold"/>
                          <a:ea typeface="Google Sans SemiBold"/>
                          <a:cs typeface="Google Sans SemiBold"/>
                          <a:sym typeface="Google Sans SemiBold"/>
                        </a:rPr>
                        <a:t>Answer</a:t>
                      </a:r>
                      <a:endParaRPr sz="1100">
                        <a:solidFill>
                          <a:schemeClr val="dk1"/>
                        </a:solidFill>
                        <a:latin typeface="Google Sans SemiBold"/>
                        <a:ea typeface="Google Sans SemiBold"/>
                        <a:cs typeface="Google Sans SemiBold"/>
                        <a:sym typeface="Google Sans SemiBold"/>
                      </a:endParaRPr>
                    </a:p>
                  </a:txBody>
                  <a:tcPr marT="46750" marB="46750" marR="107550" marL="0"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sz="1100">
                        <a:solidFill>
                          <a:schemeClr val="dk1"/>
                        </a:solidFill>
                        <a:latin typeface="Google Sans SemiBold"/>
                        <a:ea typeface="Google Sans SemiBold"/>
                        <a:cs typeface="Google Sans SemiBold"/>
                        <a:sym typeface="Google Sans SemiBold"/>
                      </a:endParaRPr>
                    </a:p>
                  </a:txBody>
                  <a:tcPr marT="46750" marB="46750" marR="107550" marL="0"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chemeClr val="dk1"/>
                      </a:solidFill>
                      <a:prstDash val="solid"/>
                      <a:round/>
                      <a:headEnd len="sm" w="sm" type="none"/>
                      <a:tailEnd len="sm" w="sm" type="none"/>
                    </a:lnB>
                  </a:tcPr>
                </a:tc>
              </a:tr>
              <a:tr h="952125">
                <a:tc>
                  <a:txBody>
                    <a:bodyPr/>
                    <a:lstStyle/>
                    <a:p>
                      <a:pPr indent="0" lvl="0" marL="0" rtl="0" algn="l">
                        <a:spcBef>
                          <a:spcPts val="0"/>
                        </a:spcBef>
                        <a:spcAft>
                          <a:spcPts val="0"/>
                        </a:spcAft>
                        <a:buClr>
                          <a:schemeClr val="dk1"/>
                        </a:buClr>
                        <a:buSzPts val="1100"/>
                        <a:buFont typeface="Arial"/>
                        <a:buNone/>
                      </a:pPr>
                      <a:r>
                        <a:rPr lang="en-US" sz="800">
                          <a:solidFill>
                            <a:schemeClr val="dk1"/>
                          </a:solidFill>
                          <a:latin typeface="Google Sans SemiBold"/>
                          <a:ea typeface="Google Sans SemiBold"/>
                          <a:cs typeface="Google Sans SemiBold"/>
                          <a:sym typeface="Google Sans SemiBold"/>
                        </a:rPr>
                        <a:t>Is there information related to repair?</a:t>
                      </a:r>
                      <a:endParaRPr sz="800">
                        <a:solidFill>
                          <a:schemeClr val="dk1"/>
                        </a:solidFill>
                        <a:latin typeface="Google Sans SemiBold"/>
                        <a:ea typeface="Google Sans SemiBold"/>
                        <a:cs typeface="Google Sans SemiBold"/>
                        <a:sym typeface="Google Sans SemiBold"/>
                      </a:endParaRPr>
                    </a:p>
                    <a:p>
                      <a:pPr indent="0" lvl="0" marL="0" rtl="0" algn="l">
                        <a:spcBef>
                          <a:spcPts val="0"/>
                        </a:spcBef>
                        <a:spcAft>
                          <a:spcPts val="0"/>
                        </a:spcAft>
                        <a:buClr>
                          <a:schemeClr val="dk1"/>
                        </a:buClr>
                        <a:buSzPts val="1100"/>
                        <a:buFont typeface="Arial"/>
                        <a:buNone/>
                      </a:pPr>
                      <a:r>
                        <a:t/>
                      </a:r>
                      <a:endParaRPr sz="600">
                        <a:solidFill>
                          <a:schemeClr val="dk1"/>
                        </a:solidFill>
                        <a:latin typeface="Google Sans SemiBold"/>
                        <a:ea typeface="Google Sans SemiBold"/>
                        <a:cs typeface="Google Sans SemiBold"/>
                        <a:sym typeface="Google Sans SemiBold"/>
                      </a:endParaRPr>
                    </a:p>
                  </a:txBody>
                  <a:tcPr marT="57150" marB="57150" marR="34290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800">
                          <a:solidFill>
                            <a:srgbClr val="434343"/>
                          </a:solidFill>
                          <a:latin typeface="Google Sans"/>
                          <a:ea typeface="Google Sans"/>
                          <a:cs typeface="Google Sans"/>
                          <a:sym typeface="Google Sans"/>
                        </a:rPr>
                        <a:t>This recycling guide is for professional </a:t>
                      </a:r>
                      <a:r>
                        <a:rPr lang="en-US" sz="800">
                          <a:solidFill>
                            <a:srgbClr val="434343"/>
                          </a:solidFill>
                          <a:latin typeface="Google Sans"/>
                          <a:ea typeface="Google Sans"/>
                          <a:cs typeface="Google Sans"/>
                          <a:sym typeface="Google Sans"/>
                        </a:rPr>
                        <a:t>recyclers</a:t>
                      </a:r>
                      <a:r>
                        <a:rPr lang="en-US" sz="800">
                          <a:solidFill>
                            <a:srgbClr val="434343"/>
                          </a:solidFill>
                          <a:latin typeface="Google Sans"/>
                          <a:ea typeface="Google Sans"/>
                          <a:cs typeface="Google Sans"/>
                          <a:sym typeface="Google Sans"/>
                        </a:rPr>
                        <a:t> and is not intended in any way to serve as repair instructions. </a:t>
                      </a:r>
                      <a:endParaRPr sz="800">
                        <a:solidFill>
                          <a:srgbClr val="434343"/>
                        </a:solidFill>
                        <a:latin typeface="Google Sans"/>
                        <a:ea typeface="Google Sans"/>
                        <a:cs typeface="Google Sans"/>
                        <a:sym typeface="Google Sans"/>
                      </a:endParaRPr>
                    </a:p>
                    <a:p>
                      <a:pPr indent="0" lvl="0" marL="0" marR="0" rtl="0" algn="l">
                        <a:lnSpc>
                          <a:spcPct val="100000"/>
                        </a:lnSpc>
                        <a:spcBef>
                          <a:spcPts val="0"/>
                        </a:spcBef>
                        <a:spcAft>
                          <a:spcPts val="0"/>
                        </a:spcAft>
                        <a:buNone/>
                      </a:pPr>
                      <a:r>
                        <a:t/>
                      </a:r>
                      <a:endParaRPr sz="800">
                        <a:solidFill>
                          <a:srgbClr val="434343"/>
                        </a:solidFill>
                        <a:latin typeface="Google Sans"/>
                        <a:ea typeface="Google Sans"/>
                        <a:cs typeface="Google Sans"/>
                        <a:sym typeface="Google Sans"/>
                      </a:endParaRPr>
                    </a:p>
                    <a:p>
                      <a:pPr indent="0" lvl="0" marL="0" marR="0" rtl="0" algn="l">
                        <a:lnSpc>
                          <a:spcPct val="100000"/>
                        </a:lnSpc>
                        <a:spcBef>
                          <a:spcPts val="0"/>
                        </a:spcBef>
                        <a:spcAft>
                          <a:spcPts val="0"/>
                        </a:spcAft>
                        <a:buNone/>
                      </a:pPr>
                      <a:r>
                        <a:rPr lang="en-US" sz="800">
                          <a:solidFill>
                            <a:srgbClr val="434343"/>
                          </a:solidFill>
                          <a:latin typeface="Google Sans"/>
                          <a:ea typeface="Google Sans"/>
                          <a:cs typeface="Google Sans"/>
                          <a:sym typeface="Google Sans"/>
                        </a:rPr>
                        <a:t>For repair information or access to repair manuals, please visit: </a:t>
                      </a:r>
                      <a:r>
                        <a:rPr lang="en-US" sz="800" u="sng">
                          <a:solidFill>
                            <a:schemeClr val="hlink"/>
                          </a:solidFill>
                          <a:latin typeface="Google Sans"/>
                          <a:ea typeface="Google Sans"/>
                          <a:cs typeface="Google Sans"/>
                          <a:sym typeface="Google Sans"/>
                          <a:hlinkClick r:id="rId4"/>
                        </a:rPr>
                        <a:t>https://store.google.com/magazine/repaircenter</a:t>
                      </a:r>
                      <a:endParaRPr sz="800">
                        <a:solidFill>
                          <a:srgbClr val="434343"/>
                        </a:solidFill>
                        <a:latin typeface="Google Sans"/>
                        <a:ea typeface="Google Sans"/>
                        <a:cs typeface="Google Sans"/>
                        <a:sym typeface="Google Sans"/>
                      </a:endParaRPr>
                    </a:p>
                  </a:txBody>
                  <a:tcPr marT="57150" marB="57150" marR="17145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sz="800">
                        <a:solidFill>
                          <a:srgbClr val="434343"/>
                        </a:solidFill>
                        <a:latin typeface="Google Sans"/>
                        <a:ea typeface="Google Sans"/>
                        <a:cs typeface="Google Sans"/>
                        <a:sym typeface="Google Sans"/>
                      </a:endParaRPr>
                    </a:p>
                  </a:txBody>
                  <a:tcPr marT="57150" marB="57150" marR="17145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896100">
                <a:tc>
                  <a:txBody>
                    <a:bodyPr/>
                    <a:lstStyle/>
                    <a:p>
                      <a:pPr indent="0" lvl="0" marL="0" rtl="0" algn="l">
                        <a:spcBef>
                          <a:spcPts val="0"/>
                        </a:spcBef>
                        <a:spcAft>
                          <a:spcPts val="0"/>
                        </a:spcAft>
                        <a:buClr>
                          <a:schemeClr val="dk1"/>
                        </a:buClr>
                        <a:buSzPts val="1100"/>
                        <a:buFont typeface="Arial"/>
                        <a:buNone/>
                      </a:pPr>
                      <a:r>
                        <a:rPr lang="en-US" sz="800">
                          <a:solidFill>
                            <a:schemeClr val="dk1"/>
                          </a:solidFill>
                          <a:latin typeface="Google Sans SemiBold"/>
                          <a:ea typeface="Google Sans SemiBold"/>
                          <a:cs typeface="Google Sans SemiBold"/>
                          <a:sym typeface="Google Sans SemiBold"/>
                        </a:rPr>
                        <a:t>Does Google offer </a:t>
                      </a:r>
                      <a:r>
                        <a:rPr lang="en-US" sz="800">
                          <a:solidFill>
                            <a:schemeClr val="dk1"/>
                          </a:solidFill>
                          <a:latin typeface="Google Sans SemiBold"/>
                          <a:ea typeface="Google Sans SemiBold"/>
                          <a:cs typeface="Google Sans SemiBold"/>
                          <a:sym typeface="Google Sans SemiBold"/>
                        </a:rPr>
                        <a:t>spare parts</a:t>
                      </a:r>
                      <a:r>
                        <a:rPr lang="en-US" sz="800">
                          <a:solidFill>
                            <a:schemeClr val="dk1"/>
                          </a:solidFill>
                          <a:latin typeface="Google Sans SemiBold"/>
                          <a:ea typeface="Google Sans SemiBold"/>
                          <a:cs typeface="Google Sans SemiBold"/>
                          <a:sym typeface="Google Sans SemiBold"/>
                        </a:rPr>
                        <a:t> to recyclers to refurbish or repair smartphones?</a:t>
                      </a:r>
                      <a:endParaRPr sz="800">
                        <a:solidFill>
                          <a:schemeClr val="dk1"/>
                        </a:solidFill>
                        <a:latin typeface="Google Sans SemiBold"/>
                        <a:ea typeface="Google Sans SemiBold"/>
                        <a:cs typeface="Google Sans SemiBold"/>
                        <a:sym typeface="Google Sans SemiBold"/>
                      </a:endParaRPr>
                    </a:p>
                  </a:txBody>
                  <a:tcPr marT="57150" marB="57150" marR="34290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US" sz="800">
                          <a:solidFill>
                            <a:srgbClr val="434343"/>
                          </a:solidFill>
                          <a:latin typeface="Google Sans"/>
                          <a:ea typeface="Google Sans"/>
                          <a:cs typeface="Google Sans"/>
                          <a:sym typeface="Google Sans"/>
                        </a:rPr>
                        <a:t>This recycling guide is for recyclers and is not intended in any way to serve as instructions to test, refurbish or repair.</a:t>
                      </a:r>
                      <a:endParaRPr sz="800">
                        <a:solidFill>
                          <a:srgbClr val="434343"/>
                        </a:solidFill>
                        <a:latin typeface="Google Sans"/>
                        <a:ea typeface="Google Sans"/>
                        <a:cs typeface="Google Sans"/>
                        <a:sym typeface="Google Sans"/>
                      </a:endParaRPr>
                    </a:p>
                    <a:p>
                      <a:pPr indent="0" lvl="0" marL="0" rtl="0" algn="l">
                        <a:spcBef>
                          <a:spcPts val="0"/>
                        </a:spcBef>
                        <a:spcAft>
                          <a:spcPts val="0"/>
                        </a:spcAft>
                        <a:buNone/>
                      </a:pPr>
                      <a:r>
                        <a:t/>
                      </a:r>
                      <a:endParaRPr sz="800">
                        <a:solidFill>
                          <a:srgbClr val="434343"/>
                        </a:solidFill>
                        <a:latin typeface="Google Sans"/>
                        <a:ea typeface="Google Sans"/>
                        <a:cs typeface="Google Sans"/>
                        <a:sym typeface="Google Sans"/>
                      </a:endParaRPr>
                    </a:p>
                    <a:p>
                      <a:pPr indent="0" lvl="0" marL="0" rtl="0" algn="l">
                        <a:spcBef>
                          <a:spcPts val="0"/>
                        </a:spcBef>
                        <a:spcAft>
                          <a:spcPts val="0"/>
                        </a:spcAft>
                        <a:buNone/>
                      </a:pPr>
                      <a:r>
                        <a:rPr lang="en-US" sz="800">
                          <a:solidFill>
                            <a:srgbClr val="434343"/>
                          </a:solidFill>
                          <a:latin typeface="Google Sans"/>
                          <a:ea typeface="Google Sans"/>
                          <a:cs typeface="Google Sans"/>
                          <a:sym typeface="Google Sans"/>
                        </a:rPr>
                        <a:t>For access to Pixel spare parts, please visit: </a:t>
                      </a:r>
                      <a:r>
                        <a:rPr lang="en-US" sz="800" u="sng">
                          <a:solidFill>
                            <a:schemeClr val="hlink"/>
                          </a:solidFill>
                          <a:latin typeface="Google Sans"/>
                          <a:ea typeface="Google Sans"/>
                          <a:cs typeface="Google Sans"/>
                          <a:sym typeface="Google Sans"/>
                          <a:hlinkClick r:id="rId5"/>
                        </a:rPr>
                        <a:t>https://www.ifixit.com/Parts/Google_Phone</a:t>
                      </a:r>
                      <a:endParaRPr sz="800">
                        <a:solidFill>
                          <a:srgbClr val="434343"/>
                        </a:solidFill>
                        <a:latin typeface="Google Sans"/>
                        <a:ea typeface="Google Sans"/>
                        <a:cs typeface="Google Sans"/>
                        <a:sym typeface="Google Sans"/>
                      </a:endParaRPr>
                    </a:p>
                    <a:p>
                      <a:pPr indent="0" lvl="0" marL="0" rtl="0" algn="l">
                        <a:spcBef>
                          <a:spcPts val="0"/>
                        </a:spcBef>
                        <a:spcAft>
                          <a:spcPts val="0"/>
                        </a:spcAft>
                        <a:buNone/>
                      </a:pPr>
                      <a:r>
                        <a:t/>
                      </a:r>
                      <a:endParaRPr sz="800">
                        <a:solidFill>
                          <a:srgbClr val="434343"/>
                        </a:solidFill>
                        <a:latin typeface="Google Sans"/>
                        <a:ea typeface="Google Sans"/>
                        <a:cs typeface="Google Sans"/>
                        <a:sym typeface="Google Sans"/>
                      </a:endParaRPr>
                    </a:p>
                  </a:txBody>
                  <a:tcPr marT="57150" marB="57150" marR="17145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sz="800">
                        <a:solidFill>
                          <a:srgbClr val="434343"/>
                        </a:solidFill>
                        <a:latin typeface="Google Sans"/>
                        <a:ea typeface="Google Sans"/>
                        <a:cs typeface="Google Sans"/>
                        <a:sym typeface="Google Sans"/>
                      </a:endParaRPr>
                    </a:p>
                  </a:txBody>
                  <a:tcPr marT="57150" marB="57150" marR="17145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670300">
                <a:tc>
                  <a:txBody>
                    <a:bodyPr/>
                    <a:lstStyle/>
                    <a:p>
                      <a:pPr indent="0" lvl="0" marL="0" rtl="0" algn="l">
                        <a:spcBef>
                          <a:spcPts val="0"/>
                        </a:spcBef>
                        <a:spcAft>
                          <a:spcPts val="0"/>
                        </a:spcAft>
                        <a:buNone/>
                      </a:pPr>
                      <a:r>
                        <a:rPr lang="en-US" sz="800">
                          <a:solidFill>
                            <a:schemeClr val="dk1"/>
                          </a:solidFill>
                          <a:latin typeface="Google Sans SemiBold"/>
                          <a:ea typeface="Google Sans SemiBold"/>
                          <a:cs typeface="Google Sans SemiBold"/>
                          <a:sym typeface="Google Sans SemiBold"/>
                        </a:rPr>
                        <a:t>How long does it take on average to recycle this device?</a:t>
                      </a:r>
                      <a:endParaRPr sz="800">
                        <a:solidFill>
                          <a:schemeClr val="dk1"/>
                        </a:solidFill>
                        <a:latin typeface="Google Sans SemiBold"/>
                        <a:ea typeface="Google Sans SemiBold"/>
                        <a:cs typeface="Google Sans SemiBold"/>
                        <a:sym typeface="Google Sans SemiBold"/>
                      </a:endParaRPr>
                    </a:p>
                  </a:txBody>
                  <a:tcPr marT="57150" marB="57150" marR="34290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gridSpan="2">
                  <a:txBody>
                    <a:bodyPr/>
                    <a:lstStyle/>
                    <a:p>
                      <a:pPr indent="0" lvl="0" marL="0" rtl="0" algn="l">
                        <a:spcBef>
                          <a:spcPts val="0"/>
                        </a:spcBef>
                        <a:spcAft>
                          <a:spcPts val="0"/>
                        </a:spcAft>
                        <a:buNone/>
                      </a:pPr>
                      <a:r>
                        <a:rPr lang="en-US" sz="800">
                          <a:solidFill>
                            <a:srgbClr val="434343"/>
                          </a:solidFill>
                          <a:latin typeface="Google Sans"/>
                          <a:ea typeface="Google Sans"/>
                          <a:cs typeface="Google Sans"/>
                          <a:sym typeface="Google Sans"/>
                        </a:rPr>
                        <a:t>Recycling times vary widely and depend on the how thoroughly the device is disassembled for material recovery and the specific tools and operational processes employed. To follow the steps in this guide, we estimate the device processing time will take approximately 1:30 - 5:00 minutes for a well-trained recycling technician.</a:t>
                      </a:r>
                      <a:endParaRPr sz="800">
                        <a:solidFill>
                          <a:srgbClr val="434343"/>
                        </a:solidFill>
                        <a:latin typeface="Google Sans"/>
                        <a:ea typeface="Google Sans"/>
                        <a:cs typeface="Google Sans"/>
                        <a:sym typeface="Google Sans"/>
                      </a:endParaRPr>
                    </a:p>
                  </a:txBody>
                  <a:tcPr marT="57150" marB="57150" marR="17145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r>
              <a:tr h="1009625">
                <a:tc>
                  <a:txBody>
                    <a:bodyPr/>
                    <a:lstStyle/>
                    <a:p>
                      <a:pPr indent="0" lvl="0" marL="0" rtl="0" algn="l">
                        <a:spcBef>
                          <a:spcPts val="0"/>
                        </a:spcBef>
                        <a:spcAft>
                          <a:spcPts val="0"/>
                        </a:spcAft>
                        <a:buNone/>
                      </a:pPr>
                      <a:r>
                        <a:rPr lang="en-US" sz="800">
                          <a:solidFill>
                            <a:schemeClr val="dk1"/>
                          </a:solidFill>
                          <a:latin typeface="Google Sans SemiBold"/>
                          <a:ea typeface="Google Sans SemiBold"/>
                          <a:cs typeface="Google Sans SemiBold"/>
                          <a:sym typeface="Google Sans SemiBold"/>
                        </a:rPr>
                        <a:t>What hazards might there be when </a:t>
                      </a:r>
                      <a:r>
                        <a:rPr lang="en-US" sz="800">
                          <a:solidFill>
                            <a:schemeClr val="dk1"/>
                          </a:solidFill>
                          <a:latin typeface="Google Sans SemiBold"/>
                          <a:ea typeface="Google Sans SemiBold"/>
                          <a:cs typeface="Google Sans SemiBold"/>
                          <a:sym typeface="Google Sans SemiBold"/>
                        </a:rPr>
                        <a:t>disassembling</a:t>
                      </a:r>
                      <a:r>
                        <a:rPr lang="en-US" sz="800">
                          <a:solidFill>
                            <a:schemeClr val="dk1"/>
                          </a:solidFill>
                          <a:latin typeface="Google Sans SemiBold"/>
                          <a:ea typeface="Google Sans SemiBold"/>
                          <a:cs typeface="Google Sans SemiBold"/>
                          <a:sym typeface="Google Sans SemiBold"/>
                        </a:rPr>
                        <a:t> a device?</a:t>
                      </a:r>
                      <a:endParaRPr sz="1300">
                        <a:solidFill>
                          <a:schemeClr val="dk1"/>
                        </a:solidFill>
                        <a:latin typeface="Google Sans SemiBold"/>
                        <a:ea typeface="Google Sans SemiBold"/>
                        <a:cs typeface="Google Sans SemiBold"/>
                        <a:sym typeface="Google Sans SemiBold"/>
                      </a:endParaRPr>
                    </a:p>
                  </a:txBody>
                  <a:tcPr marT="57150" marB="57150" marR="34290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gridSpan="2">
                  <a:txBody>
                    <a:bodyPr/>
                    <a:lstStyle/>
                    <a:p>
                      <a:pPr indent="0" lvl="0" marL="0" rtl="0" algn="l">
                        <a:spcBef>
                          <a:spcPts val="0"/>
                        </a:spcBef>
                        <a:spcAft>
                          <a:spcPts val="0"/>
                        </a:spcAft>
                        <a:buNone/>
                      </a:pPr>
                      <a:r>
                        <a:rPr lang="en-US" sz="800">
                          <a:solidFill>
                            <a:srgbClr val="434343"/>
                          </a:solidFill>
                          <a:latin typeface="Google Sans"/>
                          <a:ea typeface="Google Sans"/>
                          <a:cs typeface="Google Sans"/>
                          <a:sym typeface="Google Sans"/>
                        </a:rPr>
                        <a:t>The main hazards related to the end-of-life processing of this device are: </a:t>
                      </a:r>
                      <a:endParaRPr sz="800">
                        <a:solidFill>
                          <a:srgbClr val="434343"/>
                        </a:solidFill>
                        <a:latin typeface="Google Sans"/>
                        <a:ea typeface="Google Sans"/>
                        <a:cs typeface="Google Sans"/>
                        <a:sym typeface="Google Sans"/>
                      </a:endParaRPr>
                    </a:p>
                    <a:p>
                      <a:pPr indent="-95250" lvl="0" marL="203200" rtl="0" algn="l">
                        <a:spcBef>
                          <a:spcPts val="0"/>
                        </a:spcBef>
                        <a:spcAft>
                          <a:spcPts val="0"/>
                        </a:spcAft>
                        <a:buClr>
                          <a:srgbClr val="434343"/>
                        </a:buClr>
                        <a:buSzPts val="500"/>
                        <a:buFont typeface="Google Sans"/>
                        <a:buAutoNum type="arabicPeriod"/>
                      </a:pPr>
                      <a:r>
                        <a:rPr lang="en-US" sz="800">
                          <a:solidFill>
                            <a:srgbClr val="434343"/>
                          </a:solidFill>
                          <a:latin typeface="Google Sans"/>
                          <a:ea typeface="Google Sans"/>
                          <a:cs typeface="Google Sans"/>
                          <a:sym typeface="Google Sans"/>
                        </a:rPr>
                        <a:t>Damaging the battery in such a way that a thermal runaway occurs; </a:t>
                      </a:r>
                      <a:endParaRPr sz="800">
                        <a:solidFill>
                          <a:srgbClr val="434343"/>
                        </a:solidFill>
                        <a:latin typeface="Google Sans"/>
                        <a:ea typeface="Google Sans"/>
                        <a:cs typeface="Google Sans"/>
                        <a:sym typeface="Google Sans"/>
                      </a:endParaRPr>
                    </a:p>
                    <a:p>
                      <a:pPr indent="-95250" lvl="0" marL="203200" rtl="0" algn="l">
                        <a:spcBef>
                          <a:spcPts val="0"/>
                        </a:spcBef>
                        <a:spcAft>
                          <a:spcPts val="0"/>
                        </a:spcAft>
                        <a:buClr>
                          <a:srgbClr val="434343"/>
                        </a:buClr>
                        <a:buSzPts val="500"/>
                        <a:buFont typeface="Google Sans"/>
                        <a:buAutoNum type="arabicPeriod"/>
                      </a:pPr>
                      <a:r>
                        <a:rPr lang="en-US" sz="800">
                          <a:solidFill>
                            <a:srgbClr val="434343"/>
                          </a:solidFill>
                          <a:latin typeface="Google Sans"/>
                          <a:ea typeface="Google Sans"/>
                          <a:cs typeface="Google Sans"/>
                          <a:sym typeface="Google Sans"/>
                        </a:rPr>
                        <a:t>Broken glass causing cuts or abrasions;</a:t>
                      </a:r>
                      <a:endParaRPr sz="800">
                        <a:solidFill>
                          <a:srgbClr val="434343"/>
                        </a:solidFill>
                        <a:latin typeface="Google Sans"/>
                        <a:ea typeface="Google Sans"/>
                        <a:cs typeface="Google Sans"/>
                        <a:sym typeface="Google Sans"/>
                      </a:endParaRPr>
                    </a:p>
                    <a:p>
                      <a:pPr indent="-95250" lvl="0" marL="203200" rtl="0" algn="l">
                        <a:spcBef>
                          <a:spcPts val="0"/>
                        </a:spcBef>
                        <a:spcAft>
                          <a:spcPts val="0"/>
                        </a:spcAft>
                        <a:buClr>
                          <a:srgbClr val="434343"/>
                        </a:buClr>
                        <a:buSzPts val="500"/>
                        <a:buFont typeface="Google Sans"/>
                        <a:buAutoNum type="arabicPeriod"/>
                      </a:pPr>
                      <a:r>
                        <a:rPr lang="en-US" sz="800">
                          <a:solidFill>
                            <a:srgbClr val="434343"/>
                          </a:solidFill>
                          <a:latin typeface="Google Sans"/>
                          <a:ea typeface="Google Sans"/>
                          <a:cs typeface="Google Sans"/>
                          <a:sym typeface="Google Sans"/>
                        </a:rPr>
                        <a:t>Chemical inhalation–especially if thermal runaway occurs and </a:t>
                      </a:r>
                      <a:endParaRPr sz="800">
                        <a:solidFill>
                          <a:srgbClr val="434343"/>
                        </a:solidFill>
                        <a:latin typeface="Google Sans"/>
                        <a:ea typeface="Google Sans"/>
                        <a:cs typeface="Google Sans"/>
                        <a:sym typeface="Google Sans"/>
                      </a:endParaRPr>
                    </a:p>
                    <a:p>
                      <a:pPr indent="-95250" lvl="0" marL="203200" rtl="0" algn="l">
                        <a:spcBef>
                          <a:spcPts val="0"/>
                        </a:spcBef>
                        <a:spcAft>
                          <a:spcPts val="0"/>
                        </a:spcAft>
                        <a:buClr>
                          <a:srgbClr val="434343"/>
                        </a:buClr>
                        <a:buSzPts val="500"/>
                        <a:buFont typeface="Google Sans"/>
                        <a:buAutoNum type="arabicPeriod"/>
                      </a:pPr>
                      <a:r>
                        <a:rPr lang="en-US" sz="800">
                          <a:solidFill>
                            <a:srgbClr val="434343"/>
                          </a:solidFill>
                          <a:latin typeface="Google Sans"/>
                          <a:ea typeface="Google Sans"/>
                          <a:cs typeface="Google Sans"/>
                          <a:sym typeface="Google Sans"/>
                        </a:rPr>
                        <a:t>Exposure to the class 1 laser module</a:t>
                      </a:r>
                      <a:endParaRPr sz="1300"/>
                    </a:p>
                  </a:txBody>
                  <a:tcPr marT="57150" marB="57150" marR="17145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r>
            </a:tbl>
          </a:graphicData>
        </a:graphic>
      </p:graphicFrame>
      <p:sp>
        <p:nvSpPr>
          <p:cNvPr id="1005" name="Google Shape;1005;p67"/>
          <p:cNvSpPr txBox="1"/>
          <p:nvPr/>
        </p:nvSpPr>
        <p:spPr>
          <a:xfrm>
            <a:off x="443808" y="201641"/>
            <a:ext cx="655200" cy="123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800">
                <a:solidFill>
                  <a:schemeClr val="lt1"/>
                </a:solidFill>
                <a:latin typeface="Google Sans Medium"/>
                <a:ea typeface="Google Sans Medium"/>
                <a:cs typeface="Google Sans Medium"/>
                <a:sym typeface="Google Sans Medium"/>
              </a:rPr>
              <a:t>google_logo</a:t>
            </a:r>
            <a:endParaRPr i="1" sz="800">
              <a:solidFill>
                <a:schemeClr val="lt1"/>
              </a:solidFill>
              <a:latin typeface="Google Sans Medium"/>
              <a:ea typeface="Google Sans Medium"/>
              <a:cs typeface="Google Sans Medium"/>
              <a:sym typeface="Google Sans Medium"/>
            </a:endParaRPr>
          </a:p>
        </p:txBody>
      </p:sp>
      <p:grpSp>
        <p:nvGrpSpPr>
          <p:cNvPr id="1006" name="Google Shape;1006;p67"/>
          <p:cNvGrpSpPr/>
          <p:nvPr/>
        </p:nvGrpSpPr>
        <p:grpSpPr>
          <a:xfrm>
            <a:off x="7445024" y="1069883"/>
            <a:ext cx="682505" cy="813150"/>
            <a:chOff x="11498475" y="1631625"/>
            <a:chExt cx="1209900" cy="1441500"/>
          </a:xfrm>
        </p:grpSpPr>
        <p:sp>
          <p:nvSpPr>
            <p:cNvPr id="1007" name="Google Shape;1007;p67"/>
            <p:cNvSpPr/>
            <p:nvPr/>
          </p:nvSpPr>
          <p:spPr>
            <a:xfrm>
              <a:off x="11498475" y="1631625"/>
              <a:ext cx="1209900" cy="1441500"/>
            </a:xfrm>
            <a:prstGeom prst="roundRect">
              <a:avLst>
                <a:gd fmla="val 9683" name="adj"/>
              </a:avLst>
            </a:prstGeom>
            <a:solidFill>
              <a:srgbClr val="FFFFFF"/>
            </a:solidFill>
            <a:ln cap="flat" cmpd="sng" w="9525">
              <a:solidFill>
                <a:schemeClr val="dk1"/>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1008" name="Google Shape;1008;p67">
              <a:hlinkClick r:id="rId6"/>
            </p:cNvPr>
            <p:cNvSpPr/>
            <p:nvPr/>
          </p:nvSpPr>
          <p:spPr>
            <a:xfrm>
              <a:off x="11662775" y="2746725"/>
              <a:ext cx="905400" cy="243300"/>
            </a:xfrm>
            <a:prstGeom prst="roundRect">
              <a:avLst>
                <a:gd fmla="val 50000" name="adj"/>
              </a:avLst>
            </a:prstGeom>
            <a:solidFill>
              <a:srgbClr val="B1CDFF"/>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rPr lang="en-US" sz="500" u="sng">
                  <a:solidFill>
                    <a:schemeClr val="hlink"/>
                  </a:solidFill>
                  <a:latin typeface="Google Sans SemiBold"/>
                  <a:ea typeface="Google Sans SemiBold"/>
                  <a:cs typeface="Google Sans SemiBold"/>
                  <a:sym typeface="Google Sans SemiBold"/>
                  <a:hlinkClick r:id="rId7"/>
                </a:rPr>
                <a:t>Link</a:t>
              </a:r>
              <a:endParaRPr sz="500">
                <a:solidFill>
                  <a:schemeClr val="dk1"/>
                </a:solidFill>
                <a:latin typeface="Google Sans SemiBold"/>
                <a:ea typeface="Google Sans SemiBold"/>
                <a:cs typeface="Google Sans SemiBold"/>
                <a:sym typeface="Google Sans SemiBold"/>
              </a:endParaRPr>
            </a:p>
          </p:txBody>
        </p:sp>
      </p:grpSp>
      <p:pic>
        <p:nvPicPr>
          <p:cNvPr id="1009" name="Google Shape;1009;p67"/>
          <p:cNvPicPr preferRelativeResize="0"/>
          <p:nvPr/>
        </p:nvPicPr>
        <p:blipFill>
          <a:blip r:embed="rId8">
            <a:alphaModFix/>
          </a:blip>
          <a:stretch>
            <a:fillRect/>
          </a:stretch>
        </p:blipFill>
        <p:spPr>
          <a:xfrm>
            <a:off x="7506937" y="1115000"/>
            <a:ext cx="558675" cy="557100"/>
          </a:xfrm>
          <a:prstGeom prst="rect">
            <a:avLst/>
          </a:prstGeom>
          <a:noFill/>
          <a:ln>
            <a:noFill/>
          </a:ln>
        </p:spPr>
      </p:pic>
      <p:grpSp>
        <p:nvGrpSpPr>
          <p:cNvPr id="1010" name="Google Shape;1010;p67"/>
          <p:cNvGrpSpPr/>
          <p:nvPr/>
        </p:nvGrpSpPr>
        <p:grpSpPr>
          <a:xfrm>
            <a:off x="7445024" y="2033883"/>
            <a:ext cx="682505" cy="813150"/>
            <a:chOff x="11498475" y="1631625"/>
            <a:chExt cx="1209900" cy="1441500"/>
          </a:xfrm>
        </p:grpSpPr>
        <p:sp>
          <p:nvSpPr>
            <p:cNvPr id="1011" name="Google Shape;1011;p67"/>
            <p:cNvSpPr/>
            <p:nvPr/>
          </p:nvSpPr>
          <p:spPr>
            <a:xfrm>
              <a:off x="11498475" y="1631625"/>
              <a:ext cx="1209900" cy="1441500"/>
            </a:xfrm>
            <a:prstGeom prst="roundRect">
              <a:avLst>
                <a:gd fmla="val 9683" name="adj"/>
              </a:avLst>
            </a:prstGeom>
            <a:solidFill>
              <a:srgbClr val="FFFFFF"/>
            </a:solidFill>
            <a:ln cap="flat" cmpd="sng" w="9525">
              <a:solidFill>
                <a:schemeClr val="dk1"/>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1012" name="Google Shape;1012;p67">
              <a:hlinkClick r:id="rId9"/>
            </p:cNvPr>
            <p:cNvSpPr/>
            <p:nvPr/>
          </p:nvSpPr>
          <p:spPr>
            <a:xfrm>
              <a:off x="11662775" y="2746725"/>
              <a:ext cx="905400" cy="243300"/>
            </a:xfrm>
            <a:prstGeom prst="roundRect">
              <a:avLst>
                <a:gd fmla="val 50000" name="adj"/>
              </a:avLst>
            </a:prstGeom>
            <a:solidFill>
              <a:srgbClr val="B1CDFF"/>
            </a:solidFill>
            <a:ln cap="flat" cmpd="sng" w="9525">
              <a:solidFill>
                <a:schemeClr val="dk2"/>
              </a:solidFill>
              <a:prstDash val="solid"/>
              <a:round/>
              <a:headEnd len="sm" w="sm" type="none"/>
              <a:tailEnd len="sm" w="sm" type="none"/>
            </a:ln>
          </p:spPr>
          <p:txBody>
            <a:bodyPr anchorCtr="0" anchor="ctr" bIns="57150" lIns="57150" spcFirstLastPara="1" rIns="57150" wrap="square" tIns="57150">
              <a:noAutofit/>
            </a:bodyPr>
            <a:lstStyle/>
            <a:p>
              <a:pPr indent="0" lvl="0" marL="0" rtl="0" algn="ctr">
                <a:spcBef>
                  <a:spcPts val="0"/>
                </a:spcBef>
                <a:spcAft>
                  <a:spcPts val="0"/>
                </a:spcAft>
                <a:buNone/>
              </a:pPr>
              <a:r>
                <a:rPr lang="en-US" sz="500" u="sng">
                  <a:solidFill>
                    <a:schemeClr val="hlink"/>
                  </a:solidFill>
                  <a:latin typeface="Google Sans SemiBold"/>
                  <a:ea typeface="Google Sans SemiBold"/>
                  <a:cs typeface="Google Sans SemiBold"/>
                  <a:sym typeface="Google Sans SemiBold"/>
                  <a:hlinkClick r:id="rId10"/>
                </a:rPr>
                <a:t>Link</a:t>
              </a:r>
              <a:endParaRPr sz="500">
                <a:solidFill>
                  <a:schemeClr val="dk1"/>
                </a:solidFill>
                <a:latin typeface="Google Sans SemiBold"/>
                <a:ea typeface="Google Sans SemiBold"/>
                <a:cs typeface="Google Sans SemiBold"/>
                <a:sym typeface="Google Sans SemiBold"/>
              </a:endParaRPr>
            </a:p>
          </p:txBody>
        </p:sp>
      </p:grpSp>
      <p:pic>
        <p:nvPicPr>
          <p:cNvPr id="1013" name="Google Shape;1013;p67"/>
          <p:cNvPicPr preferRelativeResize="0"/>
          <p:nvPr/>
        </p:nvPicPr>
        <p:blipFill>
          <a:blip r:embed="rId11">
            <a:alphaModFix/>
          </a:blip>
          <a:stretch>
            <a:fillRect/>
          </a:stretch>
        </p:blipFill>
        <p:spPr>
          <a:xfrm>
            <a:off x="7521788" y="2089825"/>
            <a:ext cx="528975" cy="528975"/>
          </a:xfrm>
          <a:prstGeom prst="rect">
            <a:avLst/>
          </a:prstGeom>
          <a:noFill/>
          <a:ln>
            <a:noFill/>
          </a:ln>
        </p:spPr>
      </p:pic>
      <p:sp>
        <p:nvSpPr>
          <p:cNvPr id="1014" name="Google Shape;1014;p67"/>
          <p:cNvSpPr txBox="1"/>
          <p:nvPr>
            <p:ph idx="4294967295" type="sldNum"/>
          </p:nvPr>
        </p:nvSpPr>
        <p:spPr>
          <a:xfrm>
            <a:off x="7933127" y="4895510"/>
            <a:ext cx="372300" cy="107700"/>
          </a:xfrm>
          <a:prstGeom prst="rect">
            <a:avLst/>
          </a:prstGeom>
        </p:spPr>
        <p:txBody>
          <a:bodyPr anchorCtr="0" anchor="t" bIns="0" lIns="0" spcFirstLastPara="1" rIns="0" wrap="square" tIns="0">
            <a:spAutoFit/>
          </a:bodyPr>
          <a:lstStyle/>
          <a:p>
            <a:pPr indent="0" lvl="0" marL="12700" rtl="0" algn="l">
              <a:spcBef>
                <a:spcPts val="0"/>
              </a:spcBef>
              <a:spcAft>
                <a:spcPts val="0"/>
              </a:spcAft>
              <a:buClr>
                <a:srgbClr val="000000"/>
              </a:buClr>
              <a:buSzPts val="700"/>
              <a:buFont typeface="Arial"/>
              <a:buNone/>
            </a:pPr>
            <a:r>
              <a:rPr lang="en-US"/>
              <a:t>Page </a:t>
            </a:r>
            <a:fld id="{00000000-1234-1234-1234-123412341234}" type="slidenum">
              <a:rPr lang="en-US"/>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DSPA Template - 2024 [Mar 19] @jgrondie">
  <a:themeElements>
    <a:clrScheme name="Simple Light">
      <a:dk1>
        <a:srgbClr val="282A2E"/>
      </a:dk1>
      <a:lt1>
        <a:srgbClr val="80868B"/>
      </a:lt1>
      <a:dk2>
        <a:srgbClr val="F8F9FA"/>
      </a:dk2>
      <a:lt2>
        <a:srgbClr val="5F9BF5"/>
      </a:lt2>
      <a:accent1>
        <a:srgbClr val="80E57E"/>
      </a:accent1>
      <a:accent2>
        <a:srgbClr val="F0FB60"/>
      </a:accent2>
      <a:accent3>
        <a:srgbClr val="F8705E"/>
      </a:accent3>
      <a:accent4>
        <a:srgbClr val="F3F5FC"/>
      </a:accent4>
      <a:accent5>
        <a:srgbClr val="E7E3DC"/>
      </a:accent5>
      <a:accent6>
        <a:srgbClr val="C7CCC1"/>
      </a:accent6>
      <a:hlink>
        <a:srgbClr val="1F86FC"/>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A3A9AD"/>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2023 Google HW Repair Template – @jgrondie">
  <a:themeElements>
    <a:clrScheme name="Simple Light">
      <a:dk1>
        <a:srgbClr val="202124"/>
      </a:dk1>
      <a:lt1>
        <a:srgbClr val="80868D"/>
      </a:lt1>
      <a:dk2>
        <a:srgbClr val="EEEBE9"/>
      </a:dk2>
      <a:lt2>
        <a:srgbClr val="F7F6F5"/>
      </a:lt2>
      <a:accent1>
        <a:srgbClr val="EDF9BB"/>
      </a:accent1>
      <a:accent2>
        <a:srgbClr val="F5FFC8"/>
      </a:accent2>
      <a:accent3>
        <a:srgbClr val="5593F7"/>
      </a:accent3>
      <a:accent4>
        <a:srgbClr val="25A862"/>
      </a:accent4>
      <a:accent5>
        <a:srgbClr val="EA4335"/>
      </a:accent5>
      <a:accent6>
        <a:srgbClr val="202124"/>
      </a:accent6>
      <a:hlink>
        <a:srgbClr val="202124"/>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Google Repair Template – @jgrondie">
  <a:themeElements>
    <a:clrScheme name="Simple Light">
      <a:dk1>
        <a:srgbClr val="202124"/>
      </a:dk1>
      <a:lt1>
        <a:srgbClr val="80868D"/>
      </a:lt1>
      <a:dk2>
        <a:srgbClr val="EEEBE9"/>
      </a:dk2>
      <a:lt2>
        <a:srgbClr val="F7F6F5"/>
      </a:lt2>
      <a:accent1>
        <a:srgbClr val="EDF9BB"/>
      </a:accent1>
      <a:accent2>
        <a:srgbClr val="F5FFC8"/>
      </a:accent2>
      <a:accent3>
        <a:srgbClr val="5593F7"/>
      </a:accent3>
      <a:accent4>
        <a:srgbClr val="25A862"/>
      </a:accent4>
      <a:accent5>
        <a:srgbClr val="EA4335"/>
      </a:accent5>
      <a:accent6>
        <a:srgbClr val="202124"/>
      </a:accent6>
      <a:hlink>
        <a:srgbClr val="202124"/>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