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81" r:id="rId4"/>
    <p:sldMasterId id="2147483682" r:id="rId5"/>
    <p:sldMasterId id="2147483683" r:id="rId6"/>
    <p:sldMasterId id="2147483684"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Lst>
  <p:sldSz cy="5143500" cx="9144000"/>
  <p:notesSz cx="8001000" cy="10287000"/>
  <p:embeddedFontLst>
    <p:embeddedFont>
      <p:font typeface="Google Sans SemiBold"/>
      <p:regular r:id="rId38"/>
      <p:bold r:id="rId39"/>
      <p:italic r:id="rId40"/>
      <p:boldItalic r:id="rId41"/>
    </p:embeddedFont>
    <p:embeddedFont>
      <p:font typeface="Google Sans"/>
      <p:regular r:id="rId42"/>
      <p:bold r:id="rId43"/>
      <p:italic r:id="rId44"/>
      <p:boldItalic r:id="rId45"/>
    </p:embeddedFont>
    <p:embeddedFont>
      <p:font typeface="Google Sans Medium"/>
      <p:regular r:id="rId46"/>
      <p:bold r:id="rId47"/>
      <p:italic r:id="rId48"/>
      <p:boldItalic r:id="rId49"/>
    </p:embeddedFont>
    <p:embeddedFont>
      <p:font typeface="Google Sans Text"/>
      <p:regular r:id="rId50"/>
      <p:bold r:id="rId51"/>
      <p:italic r:id="rId52"/>
      <p:boldItalic r:id="rId53"/>
    </p:embeddedFont>
    <p:embeddedFont>
      <p:font typeface="Google Sans Text Medium"/>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5EB1074-39C7-42DF-B719-BFC24E29FD65}">
  <a:tblStyle styleId="{E5EB1074-39C7-42DF-B719-BFC24E29FD6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GoogleSansSemiBold-italic.fntdata"/><Relationship Id="rId42" Type="http://schemas.openxmlformats.org/officeDocument/2006/relationships/font" Target="fonts/GoogleSans-regular.fntdata"/><Relationship Id="rId41" Type="http://schemas.openxmlformats.org/officeDocument/2006/relationships/font" Target="fonts/GoogleSansSemiBold-boldItalic.fntdata"/><Relationship Id="rId44" Type="http://schemas.openxmlformats.org/officeDocument/2006/relationships/font" Target="fonts/GoogleSans-italic.fntdata"/><Relationship Id="rId43" Type="http://schemas.openxmlformats.org/officeDocument/2006/relationships/font" Target="fonts/GoogleSans-bold.fntdata"/><Relationship Id="rId46" Type="http://schemas.openxmlformats.org/officeDocument/2006/relationships/font" Target="fonts/GoogleSansMedium-regular.fntdata"/><Relationship Id="rId45" Type="http://schemas.openxmlformats.org/officeDocument/2006/relationships/font" Target="fonts/GoogleSans-boldItalic.fntdata"/><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font" Target="fonts/GoogleSansMedium-italic.fntdata"/><Relationship Id="rId47" Type="http://schemas.openxmlformats.org/officeDocument/2006/relationships/font" Target="fonts/GoogleSansMedium-bold.fntdata"/><Relationship Id="rId49" Type="http://schemas.openxmlformats.org/officeDocument/2006/relationships/font" Target="fonts/GoogleSansMedium-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font" Target="fonts/GoogleSansSemiBold-bold.fntdata"/><Relationship Id="rId38" Type="http://schemas.openxmlformats.org/officeDocument/2006/relationships/font" Target="fonts/GoogleSansSemiBold-regular.fntdata"/><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GoogleSansText-bold.fntdata"/><Relationship Id="rId50" Type="http://schemas.openxmlformats.org/officeDocument/2006/relationships/font" Target="fonts/GoogleSansText-regular.fntdata"/><Relationship Id="rId53" Type="http://schemas.openxmlformats.org/officeDocument/2006/relationships/font" Target="fonts/GoogleSansText-boldItalic.fntdata"/><Relationship Id="rId52" Type="http://schemas.openxmlformats.org/officeDocument/2006/relationships/font" Target="fonts/GoogleSansText-italic.fntdata"/><Relationship Id="rId11" Type="http://schemas.openxmlformats.org/officeDocument/2006/relationships/slide" Target="slides/slide3.xml"/><Relationship Id="rId55" Type="http://schemas.openxmlformats.org/officeDocument/2006/relationships/font" Target="fonts/GoogleSansTextMedium-bold.fntdata"/><Relationship Id="rId10" Type="http://schemas.openxmlformats.org/officeDocument/2006/relationships/slide" Target="slides/slide2.xml"/><Relationship Id="rId54" Type="http://schemas.openxmlformats.org/officeDocument/2006/relationships/font" Target="fonts/GoogleSansTextMedium-regular.fntdata"/><Relationship Id="rId13" Type="http://schemas.openxmlformats.org/officeDocument/2006/relationships/slide" Target="slides/slide5.xml"/><Relationship Id="rId57" Type="http://schemas.openxmlformats.org/officeDocument/2006/relationships/font" Target="fonts/GoogleSansTextMedium-boldItalic.fntdata"/><Relationship Id="rId12" Type="http://schemas.openxmlformats.org/officeDocument/2006/relationships/slide" Target="slides/slide4.xml"/><Relationship Id="rId56" Type="http://schemas.openxmlformats.org/officeDocument/2006/relationships/font" Target="fonts/GoogleSansTextMedium-italic.fntdata"/><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800100" y="4886325"/>
            <a:ext cx="6400800" cy="462915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26f70d956c3_2_185:notes"/>
          <p:cNvSpPr/>
          <p:nvPr>
            <p:ph idx="2" type="sldImg"/>
          </p:nvPr>
        </p:nvSpPr>
        <p:spPr>
          <a:xfrm>
            <a:off x="444850" y="771525"/>
            <a:ext cx="7112100" cy="38577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26f70d956c3_2_185:notes"/>
          <p:cNvSpPr txBox="1"/>
          <p:nvPr>
            <p:ph idx="1" type="body"/>
          </p:nvPr>
        </p:nvSpPr>
        <p:spPr>
          <a:xfrm>
            <a:off x="800100" y="4886325"/>
            <a:ext cx="6400800" cy="462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latin typeface="Google Sans Text"/>
              <a:ea typeface="Google Sans Text"/>
              <a:cs typeface="Google Sans Text"/>
              <a:sym typeface="Google Sans Tex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28f359392e4_0_78: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7" name="Google Shape;417;g28f359392e4_0_78: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28f359392e4_0_103: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0" name="Google Shape;430;g28f359392e4_0_103: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28f359392e4_0_92: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9" name="Google Shape;439;g28f359392e4_0_92: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28f359392e4_0_113: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9" name="Google Shape;449;g28f359392e4_0_113: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ce10d81ed0_0_1: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6" name="Google Shape;486;g2ce10d81ed0_0_1: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2ce10d81ed0_0_78: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4" name="Google Shape;534;g2ce10d81ed0_0_78: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2ce10d81ed0_0_141: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68" name="Google Shape;568;g2ce10d81ed0_0_141: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2d33436a97e_0_268:notes"/>
          <p:cNvSpPr/>
          <p:nvPr>
            <p:ph idx="2" type="sldImg"/>
          </p:nvPr>
        </p:nvSpPr>
        <p:spPr>
          <a:xfrm>
            <a:off x="444850" y="771525"/>
            <a:ext cx="7112100" cy="38577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2d33436a97e_0_268:notes"/>
          <p:cNvSpPr txBox="1"/>
          <p:nvPr>
            <p:ph idx="1" type="body"/>
          </p:nvPr>
        </p:nvSpPr>
        <p:spPr>
          <a:xfrm>
            <a:off x="800100" y="4886325"/>
            <a:ext cx="6400800" cy="4629300"/>
          </a:xfrm>
          <a:prstGeom prst="rect">
            <a:avLst/>
          </a:prstGeom>
        </p:spPr>
        <p:txBody>
          <a:bodyPr anchorCtr="0" anchor="t" bIns="91425" lIns="91425" spcFirstLastPara="1" rIns="91425" wrap="square" tIns="91425">
            <a:noAutofit/>
          </a:bodyPr>
          <a:lstStyle/>
          <a:p>
            <a:pPr indent="0" lvl="0" marL="533400" rtl="0" algn="l">
              <a:spcBef>
                <a:spcPts val="0"/>
              </a:spcBef>
              <a:spcAft>
                <a:spcPts val="0"/>
              </a:spcAft>
              <a:buNone/>
            </a:pPr>
            <a:r>
              <a:t/>
            </a:r>
            <a:endParaRPr sz="1200">
              <a:solidFill>
                <a:schemeClr val="dk1"/>
              </a:solidFill>
              <a:latin typeface="Google Sans Text"/>
              <a:ea typeface="Google Sans Text"/>
              <a:cs typeface="Google Sans Text"/>
              <a:sym typeface="Google Sans Tex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301316af766_0_44: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53" name="Google Shape;653;g301316af766_0_44: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2d33436a97e_0_1329:notes"/>
          <p:cNvSpPr/>
          <p:nvPr>
            <p:ph idx="2" type="sldImg"/>
          </p:nvPr>
        </p:nvSpPr>
        <p:spPr>
          <a:xfrm>
            <a:off x="444850" y="771525"/>
            <a:ext cx="7112100" cy="38577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2d33436a97e_0_1329:notes"/>
          <p:cNvSpPr txBox="1"/>
          <p:nvPr>
            <p:ph idx="1" type="body"/>
          </p:nvPr>
        </p:nvSpPr>
        <p:spPr>
          <a:xfrm>
            <a:off x="800100" y="4886325"/>
            <a:ext cx="6400800" cy="462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latin typeface="Google Sans Text"/>
              <a:ea typeface="Google Sans Text"/>
              <a:cs typeface="Google Sans Text"/>
              <a:sym typeface="Google Sans Tex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8f359392e4_0_334: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44" name="Google Shape;744;g28f359392e4_0_334: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g2ce10d81ed0_0_195: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52" name="Google Shape;752;g2ce10d81ed0_0_195: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28f359392e4_0_377: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84" name="Google Shape;784;g28f359392e4_0_377: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28f359392e4_0_389: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96" name="Google Shape;796;g28f359392e4_0_389: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28f359392e4_0_407: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12" name="Google Shape;812;g28f359392e4_0_407: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28f359392e4_0_419: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5" name="Google Shape;825;g28f359392e4_0_419: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2ff9ca8c512_0_526: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36" name="Google Shape;836;g2ff9ca8c512_0_526: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28f359392e4_0_437: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66" name="Google Shape;866;g28f359392e4_0_437: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2d33436a97e_0_1824: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7" name="Google Shape;887;g2d33436a97e_0_1824: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g28f359392e4_0_449: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04" name="Google Shape;904;g28f359392e4_0_449: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2ff9ca8c512_0_591: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14" name="Google Shape;914;g2ff9ca8c512_0_591: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28f359392e4_0_604: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24" name="Google Shape;924;g28f359392e4_0_604: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2d33436a97e_0_1956: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2" name="Google Shape;942;g2d33436a97e_0_1956: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301316af766_0_448: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2" name="Google Shape;952;g301316af766_0_448: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2ff9ca8c512_0_642: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74" name="Google Shape;974;g2ff9ca8c512_0_642: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28f359392e4_0_485: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90" name="Google Shape;990;g28f359392e4_0_485: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g28f359392e4_0_461: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06" name="Google Shape;1006;g28f359392e4_0_461: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28f359392e4_0_509: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19" name="Google Shape;1019;g28f359392e4_0_509: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11" name="Shape 11"/>
        <p:cNvGrpSpPr/>
        <p:nvPr/>
      </p:nvGrpSpPr>
      <p:grpSpPr>
        <a:xfrm>
          <a:off x="0" y="0"/>
          <a:ext cx="0" cy="0"/>
          <a:chOff x="0" y="0"/>
          <a:chExt cx="0" cy="0"/>
        </a:xfrm>
      </p:grpSpPr>
      <p:sp>
        <p:nvSpPr>
          <p:cNvPr id="12" name="Google Shape;12;p2"/>
          <p:cNvSpPr txBox="1"/>
          <p:nvPr>
            <p:ph idx="11" type="ftr"/>
          </p:nvPr>
        </p:nvSpPr>
        <p:spPr>
          <a:xfrm>
            <a:off x="4661033" y="4789411"/>
            <a:ext cx="3258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0" type="dt"/>
          </p:nvPr>
        </p:nvSpPr>
        <p:spPr>
          <a:xfrm>
            <a:off x="638629" y="4787810"/>
            <a:ext cx="14277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1594485"/>
            <a:ext cx="7772400" cy="10803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 type="subTitle"/>
          </p:nvPr>
        </p:nvSpPr>
        <p:spPr>
          <a:xfrm>
            <a:off x="1371600" y="2880360"/>
            <a:ext cx="6400800" cy="12858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
          <p:cNvSpPr txBox="1"/>
          <p:nvPr>
            <p:ph idx="11" type="ftr"/>
          </p:nvPr>
        </p:nvSpPr>
        <p:spPr>
          <a:xfrm>
            <a:off x="4661033" y="4789411"/>
            <a:ext cx="3258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0" type="dt"/>
          </p:nvPr>
        </p:nvSpPr>
        <p:spPr>
          <a:xfrm>
            <a:off x="638629" y="4787810"/>
            <a:ext cx="14277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1" name="Shape 21"/>
        <p:cNvGrpSpPr/>
        <p:nvPr/>
      </p:nvGrpSpPr>
      <p:grpSpPr>
        <a:xfrm>
          <a:off x="0" y="0"/>
          <a:ext cx="0" cy="0"/>
          <a:chOff x="0" y="0"/>
          <a:chExt cx="0" cy="0"/>
        </a:xfrm>
      </p:grpSpPr>
      <p:sp>
        <p:nvSpPr>
          <p:cNvPr id="22" name="Google Shape;22;p4"/>
          <p:cNvSpPr txBox="1"/>
          <p:nvPr>
            <p:ph type="title"/>
          </p:nvPr>
        </p:nvSpPr>
        <p:spPr>
          <a:xfrm>
            <a:off x="457200" y="205740"/>
            <a:ext cx="8229600" cy="82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 type="body"/>
          </p:nvPr>
        </p:nvSpPr>
        <p:spPr>
          <a:xfrm>
            <a:off x="457200" y="1183005"/>
            <a:ext cx="8229600" cy="33945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4" name="Google Shape;24;p4"/>
          <p:cNvSpPr txBox="1"/>
          <p:nvPr>
            <p:ph idx="11" type="ftr"/>
          </p:nvPr>
        </p:nvSpPr>
        <p:spPr>
          <a:xfrm>
            <a:off x="4661033" y="4789411"/>
            <a:ext cx="3258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0" type="dt"/>
          </p:nvPr>
        </p:nvSpPr>
        <p:spPr>
          <a:xfrm>
            <a:off x="638629" y="4787810"/>
            <a:ext cx="14277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7" name="Shape 27"/>
        <p:cNvGrpSpPr/>
        <p:nvPr/>
      </p:nvGrpSpPr>
      <p:grpSpPr>
        <a:xfrm>
          <a:off x="0" y="0"/>
          <a:ext cx="0" cy="0"/>
          <a:chOff x="0" y="0"/>
          <a:chExt cx="0" cy="0"/>
        </a:xfrm>
      </p:grpSpPr>
      <p:sp>
        <p:nvSpPr>
          <p:cNvPr id="28" name="Google Shape;28;p5"/>
          <p:cNvSpPr txBox="1"/>
          <p:nvPr>
            <p:ph type="title"/>
          </p:nvPr>
        </p:nvSpPr>
        <p:spPr>
          <a:xfrm>
            <a:off x="457200" y="205740"/>
            <a:ext cx="8229600" cy="82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 type="body"/>
          </p:nvPr>
        </p:nvSpPr>
        <p:spPr>
          <a:xfrm>
            <a:off x="457200" y="1183005"/>
            <a:ext cx="3977700" cy="33945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0" name="Google Shape;30;p5"/>
          <p:cNvSpPr txBox="1"/>
          <p:nvPr>
            <p:ph idx="2" type="body"/>
          </p:nvPr>
        </p:nvSpPr>
        <p:spPr>
          <a:xfrm>
            <a:off x="4709160" y="1183005"/>
            <a:ext cx="3977700" cy="33945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1" name="Google Shape;31;p5"/>
          <p:cNvSpPr txBox="1"/>
          <p:nvPr>
            <p:ph idx="11" type="ftr"/>
          </p:nvPr>
        </p:nvSpPr>
        <p:spPr>
          <a:xfrm>
            <a:off x="4661033" y="4789411"/>
            <a:ext cx="3258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
          <p:cNvSpPr txBox="1"/>
          <p:nvPr>
            <p:ph idx="10" type="dt"/>
          </p:nvPr>
        </p:nvSpPr>
        <p:spPr>
          <a:xfrm>
            <a:off x="638629" y="4787810"/>
            <a:ext cx="14277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4" name="Shape 34"/>
        <p:cNvGrpSpPr/>
        <p:nvPr/>
      </p:nvGrpSpPr>
      <p:grpSpPr>
        <a:xfrm>
          <a:off x="0" y="0"/>
          <a:ext cx="0" cy="0"/>
          <a:chOff x="0" y="0"/>
          <a:chExt cx="0" cy="0"/>
        </a:xfrm>
      </p:grpSpPr>
      <p:sp>
        <p:nvSpPr>
          <p:cNvPr id="35" name="Google Shape;35;p6"/>
          <p:cNvSpPr txBox="1"/>
          <p:nvPr>
            <p:ph type="title"/>
          </p:nvPr>
        </p:nvSpPr>
        <p:spPr>
          <a:xfrm>
            <a:off x="457200" y="205740"/>
            <a:ext cx="8229600" cy="82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6"/>
          <p:cNvSpPr txBox="1"/>
          <p:nvPr>
            <p:ph idx="11" type="ftr"/>
          </p:nvPr>
        </p:nvSpPr>
        <p:spPr>
          <a:xfrm>
            <a:off x="4661033" y="4789411"/>
            <a:ext cx="3258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6"/>
          <p:cNvSpPr txBox="1"/>
          <p:nvPr>
            <p:ph idx="10" type="dt"/>
          </p:nvPr>
        </p:nvSpPr>
        <p:spPr>
          <a:xfrm>
            <a:off x="638629" y="4787810"/>
            <a:ext cx="14277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 Cover Slide A">
  <p:cSld name="TITLE_1">
    <p:spTree>
      <p:nvGrpSpPr>
        <p:cNvPr id="44" name="Shape 44"/>
        <p:cNvGrpSpPr/>
        <p:nvPr/>
      </p:nvGrpSpPr>
      <p:grpSpPr>
        <a:xfrm>
          <a:off x="0" y="0"/>
          <a:ext cx="0" cy="0"/>
          <a:chOff x="0" y="0"/>
          <a:chExt cx="0" cy="0"/>
        </a:xfrm>
      </p:grpSpPr>
      <p:sp>
        <p:nvSpPr>
          <p:cNvPr id="45" name="Google Shape;45;p8"/>
          <p:cNvSpPr txBox="1"/>
          <p:nvPr>
            <p:ph type="title"/>
          </p:nvPr>
        </p:nvSpPr>
        <p:spPr>
          <a:xfrm>
            <a:off x="457203" y="1265656"/>
            <a:ext cx="8229600" cy="1391400"/>
          </a:xfrm>
          <a:prstGeom prst="rect">
            <a:avLst/>
          </a:prstGeom>
        </p:spPr>
        <p:txBody>
          <a:bodyPr anchorCtr="0" anchor="t" bIns="0" lIns="0" spcFirstLastPara="1" rIns="0" wrap="square" tIns="0">
            <a:noAutofit/>
          </a:bodyPr>
          <a:lstStyle>
            <a:lvl1pPr lvl="0">
              <a:spcBef>
                <a:spcPts val="0"/>
              </a:spcBef>
              <a:spcAft>
                <a:spcPts val="0"/>
              </a:spcAft>
              <a:buSzPts val="5300"/>
              <a:buNone/>
              <a:defRPr sz="5300"/>
            </a:lvl1pPr>
            <a:lvl2pPr lvl="1">
              <a:spcBef>
                <a:spcPts val="0"/>
              </a:spcBef>
              <a:spcAft>
                <a:spcPts val="0"/>
              </a:spcAft>
              <a:buSzPts val="5300"/>
              <a:buNone/>
              <a:defRPr sz="5300"/>
            </a:lvl2pPr>
            <a:lvl3pPr lvl="2">
              <a:spcBef>
                <a:spcPts val="0"/>
              </a:spcBef>
              <a:spcAft>
                <a:spcPts val="0"/>
              </a:spcAft>
              <a:buSzPts val="5300"/>
              <a:buNone/>
              <a:defRPr sz="5300"/>
            </a:lvl3pPr>
            <a:lvl4pPr lvl="3">
              <a:spcBef>
                <a:spcPts val="0"/>
              </a:spcBef>
              <a:spcAft>
                <a:spcPts val="0"/>
              </a:spcAft>
              <a:buSzPts val="5300"/>
              <a:buNone/>
              <a:defRPr sz="5300"/>
            </a:lvl4pPr>
            <a:lvl5pPr lvl="4">
              <a:spcBef>
                <a:spcPts val="0"/>
              </a:spcBef>
              <a:spcAft>
                <a:spcPts val="0"/>
              </a:spcAft>
              <a:buSzPts val="5300"/>
              <a:buNone/>
              <a:defRPr sz="5300"/>
            </a:lvl5pPr>
            <a:lvl6pPr lvl="5">
              <a:spcBef>
                <a:spcPts val="0"/>
              </a:spcBef>
              <a:spcAft>
                <a:spcPts val="0"/>
              </a:spcAft>
              <a:buSzPts val="5300"/>
              <a:buNone/>
              <a:defRPr sz="5300"/>
            </a:lvl6pPr>
            <a:lvl7pPr lvl="6">
              <a:spcBef>
                <a:spcPts val="0"/>
              </a:spcBef>
              <a:spcAft>
                <a:spcPts val="0"/>
              </a:spcAft>
              <a:buSzPts val="5300"/>
              <a:buNone/>
              <a:defRPr sz="5300"/>
            </a:lvl7pPr>
            <a:lvl8pPr lvl="7">
              <a:spcBef>
                <a:spcPts val="0"/>
              </a:spcBef>
              <a:spcAft>
                <a:spcPts val="0"/>
              </a:spcAft>
              <a:buSzPts val="5300"/>
              <a:buNone/>
              <a:defRPr sz="5300"/>
            </a:lvl8pPr>
            <a:lvl9pPr lvl="8">
              <a:spcBef>
                <a:spcPts val="0"/>
              </a:spcBef>
              <a:spcAft>
                <a:spcPts val="0"/>
              </a:spcAft>
              <a:buSzPts val="5300"/>
              <a:buNone/>
              <a:defRPr sz="5300"/>
            </a:lvl9pPr>
          </a:lstStyle>
          <a:p/>
        </p:txBody>
      </p:sp>
      <p:sp>
        <p:nvSpPr>
          <p:cNvPr id="46" name="Google Shape;46;p8"/>
          <p:cNvSpPr/>
          <p:nvPr/>
        </p:nvSpPr>
        <p:spPr>
          <a:xfrm>
            <a:off x="0" y="4785000"/>
            <a:ext cx="9144000" cy="358500"/>
          </a:xfrm>
          <a:prstGeom prst="rect">
            <a:avLst/>
          </a:prstGeom>
          <a:solidFill>
            <a:srgbClr val="FFFFFF"/>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47" name="Google Shape;47;p8"/>
          <p:cNvSpPr txBox="1"/>
          <p:nvPr>
            <p:ph idx="1" type="body"/>
          </p:nvPr>
        </p:nvSpPr>
        <p:spPr>
          <a:xfrm>
            <a:off x="457203" y="2968750"/>
            <a:ext cx="3338100" cy="8562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8" name="Google Shape;48;p8"/>
          <p:cNvSpPr txBox="1"/>
          <p:nvPr>
            <p:ph idx="12" type="sldNum"/>
          </p:nvPr>
        </p:nvSpPr>
        <p:spPr>
          <a:xfrm>
            <a:off x="8556784" y="4749851"/>
            <a:ext cx="548700" cy="393600"/>
          </a:xfrm>
          <a:prstGeom prst="rect">
            <a:avLst/>
          </a:prstGeom>
        </p:spPr>
        <p:txBody>
          <a:bodyPr anchorCtr="0" anchor="t" bIns="83825" lIns="83825" spcFirstLastPara="1" rIns="83825" wrap="square" tIns="83825">
            <a:no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 DSM Standard Body">
  <p:cSld name="TITLE_1_2_1_1_1_1_1_1_1_1_1">
    <p:bg>
      <p:bgPr>
        <a:solidFill>
          <a:srgbClr val="FFFFFF"/>
        </a:solidFill>
      </p:bgPr>
    </p:bg>
    <p:spTree>
      <p:nvGrpSpPr>
        <p:cNvPr id="49" name="Shape 49"/>
        <p:cNvGrpSpPr/>
        <p:nvPr/>
      </p:nvGrpSpPr>
      <p:grpSpPr>
        <a:xfrm>
          <a:off x="0" y="0"/>
          <a:ext cx="0" cy="0"/>
          <a:chOff x="0" y="0"/>
          <a:chExt cx="0" cy="0"/>
        </a:xfrm>
      </p:grpSpPr>
      <p:sp>
        <p:nvSpPr>
          <p:cNvPr id="50" name="Google Shape;50;p9"/>
          <p:cNvSpPr txBox="1"/>
          <p:nvPr>
            <p:ph type="title"/>
          </p:nvPr>
        </p:nvSpPr>
        <p:spPr>
          <a:xfrm>
            <a:off x="457203" y="546172"/>
            <a:ext cx="1940700" cy="407700"/>
          </a:xfrm>
          <a:prstGeom prst="rect">
            <a:avLst/>
          </a:prstGeom>
        </p:spPr>
        <p:txBody>
          <a:bodyPr anchorCtr="0" anchor="t" bIns="0" lIns="0" spcFirstLastPara="1" rIns="0" wrap="square" tIns="0">
            <a:noAutofit/>
          </a:bodyPr>
          <a:lstStyle>
            <a:lvl1pPr lvl="0">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1pPr>
            <a:lvl2pPr lvl="1">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2pPr>
            <a:lvl3pPr lvl="2">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3pPr>
            <a:lvl4pPr lvl="3">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4pPr>
            <a:lvl5pPr lvl="4">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5pPr>
            <a:lvl6pPr lvl="5">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6pPr>
            <a:lvl7pPr lvl="6">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7pPr>
            <a:lvl8pPr lvl="7">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8pPr>
            <a:lvl9pPr lvl="8">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9pPr>
          </a:lstStyle>
          <a:p/>
        </p:txBody>
      </p:sp>
      <p:sp>
        <p:nvSpPr>
          <p:cNvPr id="51" name="Google Shape;51;p9"/>
          <p:cNvSpPr txBox="1"/>
          <p:nvPr>
            <p:ph idx="1" type="body"/>
          </p:nvPr>
        </p:nvSpPr>
        <p:spPr>
          <a:xfrm>
            <a:off x="457203" y="1143000"/>
            <a:ext cx="1940700" cy="32592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600"/>
              </a:spcBef>
              <a:spcAft>
                <a:spcPts val="0"/>
              </a:spcAft>
              <a:buClr>
                <a:schemeClr val="dk1"/>
              </a:buClr>
              <a:buSzPts val="900"/>
              <a:buChar char="○"/>
              <a:defRPr/>
            </a:lvl2pPr>
            <a:lvl3pPr indent="-285750" lvl="2" marL="1371600">
              <a:spcBef>
                <a:spcPts val="600"/>
              </a:spcBef>
              <a:spcAft>
                <a:spcPts val="0"/>
              </a:spcAft>
              <a:buClr>
                <a:schemeClr val="dk1"/>
              </a:buClr>
              <a:buSzPts val="900"/>
              <a:buChar char="■"/>
              <a:defRPr/>
            </a:lvl3pPr>
            <a:lvl4pPr indent="-285750" lvl="3" marL="1828800">
              <a:spcBef>
                <a:spcPts val="600"/>
              </a:spcBef>
              <a:spcAft>
                <a:spcPts val="0"/>
              </a:spcAft>
              <a:buClr>
                <a:schemeClr val="dk1"/>
              </a:buClr>
              <a:buSzPts val="900"/>
              <a:buChar char="●"/>
              <a:defRPr/>
            </a:lvl4pPr>
            <a:lvl5pPr indent="-285750" lvl="4" marL="2286000">
              <a:spcBef>
                <a:spcPts val="600"/>
              </a:spcBef>
              <a:spcAft>
                <a:spcPts val="0"/>
              </a:spcAft>
              <a:buClr>
                <a:schemeClr val="dk1"/>
              </a:buClr>
              <a:buSzPts val="900"/>
              <a:buChar char="○"/>
              <a:defRPr/>
            </a:lvl5pPr>
            <a:lvl6pPr indent="-285750" lvl="5" marL="2743200">
              <a:spcBef>
                <a:spcPts val="600"/>
              </a:spcBef>
              <a:spcAft>
                <a:spcPts val="0"/>
              </a:spcAft>
              <a:buClr>
                <a:schemeClr val="dk1"/>
              </a:buClr>
              <a:buSzPts val="900"/>
              <a:buChar char="■"/>
              <a:defRPr/>
            </a:lvl6pPr>
            <a:lvl7pPr indent="-285750" lvl="6" marL="3200400">
              <a:spcBef>
                <a:spcPts val="600"/>
              </a:spcBef>
              <a:spcAft>
                <a:spcPts val="0"/>
              </a:spcAft>
              <a:buClr>
                <a:schemeClr val="dk1"/>
              </a:buClr>
              <a:buSzPts val="900"/>
              <a:buChar char="●"/>
              <a:defRPr/>
            </a:lvl7pPr>
            <a:lvl8pPr indent="-285750" lvl="7" marL="3657600">
              <a:spcBef>
                <a:spcPts val="600"/>
              </a:spcBef>
              <a:spcAft>
                <a:spcPts val="0"/>
              </a:spcAft>
              <a:buClr>
                <a:schemeClr val="dk1"/>
              </a:buClr>
              <a:buSzPts val="900"/>
              <a:buChar char="○"/>
              <a:defRPr/>
            </a:lvl8pPr>
            <a:lvl9pPr indent="-285750" lvl="8" marL="4114800">
              <a:spcBef>
                <a:spcPts val="600"/>
              </a:spcBef>
              <a:spcAft>
                <a:spcPts val="600"/>
              </a:spcAft>
              <a:buClr>
                <a:schemeClr val="dk1"/>
              </a:buClr>
              <a:buSzPts val="900"/>
              <a:buChar char="■"/>
              <a:defRPr/>
            </a:lvl9pPr>
          </a:lstStyle>
          <a:p/>
        </p:txBody>
      </p:sp>
      <p:sp>
        <p:nvSpPr>
          <p:cNvPr id="52" name="Google Shape;52;p9"/>
          <p:cNvSpPr txBox="1"/>
          <p:nvPr>
            <p:ph idx="12" type="sldNum"/>
          </p:nvPr>
        </p:nvSpPr>
        <p:spPr>
          <a:xfrm>
            <a:off x="8556784" y="4749851"/>
            <a:ext cx="548700" cy="393600"/>
          </a:xfrm>
          <a:prstGeom prst="rect">
            <a:avLst/>
          </a:prstGeom>
        </p:spPr>
        <p:txBody>
          <a:bodyPr anchorCtr="0" anchor="t" bIns="83825" lIns="83825" spcFirstLastPara="1" rIns="83825" wrap="square" tIns="83825">
            <a:no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Text 1">
  <p:cSld name="TITLE_1_1_1_1_1_3_1">
    <p:bg>
      <p:bgPr>
        <a:solidFill>
          <a:srgbClr val="FFFFFF"/>
        </a:solidFill>
      </p:bgPr>
    </p:bg>
    <p:spTree>
      <p:nvGrpSpPr>
        <p:cNvPr id="53" name="Shape 53"/>
        <p:cNvGrpSpPr/>
        <p:nvPr/>
      </p:nvGrpSpPr>
      <p:grpSpPr>
        <a:xfrm>
          <a:off x="0" y="0"/>
          <a:ext cx="0" cy="0"/>
          <a:chOff x="0" y="0"/>
          <a:chExt cx="0" cy="0"/>
        </a:xfrm>
      </p:grpSpPr>
      <p:sp>
        <p:nvSpPr>
          <p:cNvPr id="54" name="Google Shape;54;p10"/>
          <p:cNvSpPr txBox="1"/>
          <p:nvPr>
            <p:ph idx="1" type="subTitle"/>
          </p:nvPr>
        </p:nvSpPr>
        <p:spPr>
          <a:xfrm>
            <a:off x="1005850" y="270050"/>
            <a:ext cx="1280400" cy="218700"/>
          </a:xfrm>
          <a:prstGeom prst="rect">
            <a:avLst/>
          </a:prstGeom>
        </p:spPr>
        <p:txBody>
          <a:bodyPr anchorCtr="0" anchor="t" bIns="0" lIns="0" spcFirstLastPara="1" rIns="0" wrap="square" tIns="0">
            <a:spAutoFit/>
          </a:bodyPr>
          <a:lstStyle>
            <a:lvl1pPr lvl="0">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1pPr>
            <a:lvl2pPr lvl="1">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2pPr>
            <a:lvl3pPr lvl="2">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3pPr>
            <a:lvl4pPr lvl="3">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4pPr>
            <a:lvl5pPr lvl="4">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5pPr>
            <a:lvl6pPr lvl="5">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6pPr>
            <a:lvl7pPr lvl="6">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7pPr>
            <a:lvl8pPr lvl="7">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8pPr>
            <a:lvl9pPr lvl="8">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9pPr>
          </a:lstStyle>
          <a:p/>
        </p:txBody>
      </p:sp>
      <p:sp>
        <p:nvSpPr>
          <p:cNvPr id="55" name="Google Shape;55;p10"/>
          <p:cNvSpPr txBox="1"/>
          <p:nvPr>
            <p:ph idx="2" type="subTitle"/>
          </p:nvPr>
        </p:nvSpPr>
        <p:spPr>
          <a:xfrm>
            <a:off x="4633200" y="270050"/>
            <a:ext cx="2055000" cy="218700"/>
          </a:xfrm>
          <a:prstGeom prst="rect">
            <a:avLst/>
          </a:prstGeom>
        </p:spPr>
        <p:txBody>
          <a:bodyPr anchorCtr="0" anchor="t" bIns="0" lIns="0" spcFirstLastPara="1" rIns="0" wrap="square" tIns="0">
            <a:spAutoFit/>
          </a:bodyPr>
          <a:lstStyle>
            <a:lvl1pPr lvl="0">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1pPr>
            <a:lvl2pPr lvl="1">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2pPr>
            <a:lvl3pPr lvl="2">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3pPr>
            <a:lvl4pPr lvl="3">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4pPr>
            <a:lvl5pPr lvl="4">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5pPr>
            <a:lvl6pPr lvl="5">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6pPr>
            <a:lvl7pPr lvl="6">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7pPr>
            <a:lvl8pPr lvl="7">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8pPr>
            <a:lvl9pPr lvl="8">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9pPr>
          </a:lstStyle>
          <a:p/>
        </p:txBody>
      </p:sp>
      <p:sp>
        <p:nvSpPr>
          <p:cNvPr id="56" name="Google Shape;56;p10"/>
          <p:cNvSpPr txBox="1"/>
          <p:nvPr>
            <p:ph idx="3" type="subTitle"/>
          </p:nvPr>
        </p:nvSpPr>
        <p:spPr>
          <a:xfrm>
            <a:off x="6814650" y="270050"/>
            <a:ext cx="2055000" cy="218700"/>
          </a:xfrm>
          <a:prstGeom prst="rect">
            <a:avLst/>
          </a:prstGeom>
        </p:spPr>
        <p:txBody>
          <a:bodyPr anchorCtr="0" anchor="t" bIns="0" lIns="0" spcFirstLastPara="1" rIns="0" wrap="square" tIns="0">
            <a:spAutoFit/>
          </a:bodyPr>
          <a:lstStyle>
            <a:lvl1pPr lvl="0">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1pPr>
            <a:lvl2pPr lvl="1">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2pPr>
            <a:lvl3pPr lvl="2">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3pPr>
            <a:lvl4pPr lvl="3">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4pPr>
            <a:lvl5pPr lvl="4">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5pPr>
            <a:lvl6pPr lvl="5">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6pPr>
            <a:lvl7pPr lvl="6">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7pPr>
            <a:lvl8pPr lvl="7">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8pPr>
            <a:lvl9pPr lvl="8">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9pPr>
          </a:lstStyle>
          <a:p/>
        </p:txBody>
      </p:sp>
      <p:sp>
        <p:nvSpPr>
          <p:cNvPr id="57" name="Google Shape;57;p10"/>
          <p:cNvSpPr txBox="1"/>
          <p:nvPr>
            <p:ph idx="4" type="subTitle"/>
          </p:nvPr>
        </p:nvSpPr>
        <p:spPr>
          <a:xfrm>
            <a:off x="276525" y="270000"/>
            <a:ext cx="548700" cy="218700"/>
          </a:xfrm>
          <a:prstGeom prst="rect">
            <a:avLst/>
          </a:prstGeom>
        </p:spPr>
        <p:txBody>
          <a:bodyPr anchorCtr="0" anchor="t" bIns="0" lIns="0" spcFirstLastPara="1" rIns="0" wrap="square" tIns="0">
            <a:spAutoFit/>
          </a:bodyPr>
          <a:lstStyle>
            <a:lvl1pPr lvl="0">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1pPr>
            <a:lvl2pPr lvl="1">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2pPr>
            <a:lvl3pPr lvl="2">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3pPr>
            <a:lvl4pPr lvl="3">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4pPr>
            <a:lvl5pPr lvl="4">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5pPr>
            <a:lvl6pPr lvl="5">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6pPr>
            <a:lvl7pPr lvl="6">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7pPr>
            <a:lvl8pPr lvl="7">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8pPr>
            <a:lvl9pPr lvl="8">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9pPr>
          </a:lstStyle>
          <a:p/>
        </p:txBody>
      </p:sp>
      <p:sp>
        <p:nvSpPr>
          <p:cNvPr id="58" name="Google Shape;58;p10"/>
          <p:cNvSpPr txBox="1"/>
          <p:nvPr>
            <p:ph type="title"/>
          </p:nvPr>
        </p:nvSpPr>
        <p:spPr>
          <a:xfrm>
            <a:off x="276525" y="1080000"/>
            <a:ext cx="6415500" cy="3798300"/>
          </a:xfrm>
          <a:prstGeom prst="rect">
            <a:avLst/>
          </a:prstGeom>
        </p:spPr>
        <p:txBody>
          <a:bodyPr anchorCtr="0" anchor="t" bIns="0" lIns="0" spcFirstLastPara="1" rIns="0" wrap="square" tIns="0">
            <a:noAutofit/>
          </a:bodyPr>
          <a:lstStyle>
            <a:lvl1pPr lvl="0">
              <a:lnSpc>
                <a:spcPct val="90000"/>
              </a:lnSpc>
              <a:spcBef>
                <a:spcPts val="0"/>
              </a:spcBef>
              <a:spcAft>
                <a:spcPts val="0"/>
              </a:spcAft>
              <a:buClr>
                <a:schemeClr val="dk1"/>
              </a:buClr>
              <a:buSzPts val="3600"/>
              <a:buFont typeface="Google Sans"/>
              <a:buNone/>
              <a:defRPr sz="3600">
                <a:solidFill>
                  <a:schemeClr val="dk1"/>
                </a:solidFill>
                <a:latin typeface="Google Sans"/>
                <a:ea typeface="Google Sans"/>
                <a:cs typeface="Google Sans"/>
                <a:sym typeface="Google Sans"/>
              </a:defRPr>
            </a:lvl1pPr>
            <a:lvl2pPr lvl="1">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2pPr>
            <a:lvl3pPr lvl="2">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3pPr>
            <a:lvl4pPr lvl="3">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4pPr>
            <a:lvl5pPr lvl="4">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5pPr>
            <a:lvl6pPr lvl="5">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6pPr>
            <a:lvl7pPr lvl="6">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7pPr>
            <a:lvl8pPr lvl="7">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8pPr>
            <a:lvl9pPr lvl="8">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9pPr>
          </a:lstStyle>
          <a:p/>
        </p:txBody>
      </p:sp>
      <p:sp>
        <p:nvSpPr>
          <p:cNvPr id="59" name="Google Shape;59;p10"/>
          <p:cNvSpPr txBox="1"/>
          <p:nvPr>
            <p:ph idx="5" type="subTitle"/>
          </p:nvPr>
        </p:nvSpPr>
        <p:spPr>
          <a:xfrm>
            <a:off x="1001838" y="379400"/>
            <a:ext cx="3504900" cy="218700"/>
          </a:xfrm>
          <a:prstGeom prst="rect">
            <a:avLst/>
          </a:prstGeom>
        </p:spPr>
        <p:txBody>
          <a:bodyPr anchorCtr="0" anchor="t" bIns="0" lIns="0" spcFirstLastPara="1" rIns="0" wrap="square" tIns="0">
            <a:spAutoFit/>
          </a:bodyPr>
          <a:lstStyle>
            <a:lvl1pPr lvl="0">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1pPr>
            <a:lvl2pPr lvl="1">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2pPr>
            <a:lvl3pPr lvl="2">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3pPr>
            <a:lvl4pPr lvl="3">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4pPr>
            <a:lvl5pPr lvl="4">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5pPr>
            <a:lvl6pPr lvl="5">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6pPr>
            <a:lvl7pPr lvl="6">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7pPr>
            <a:lvl8pPr lvl="7">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8pPr>
            <a:lvl9pPr lvl="8">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9pPr>
          </a:lstStyle>
          <a:p/>
        </p:txBody>
      </p:sp>
      <p:sp>
        <p:nvSpPr>
          <p:cNvPr id="60" name="Google Shape;60;p10"/>
          <p:cNvSpPr txBox="1"/>
          <p:nvPr>
            <p:ph idx="12" type="sldNum"/>
          </p:nvPr>
        </p:nvSpPr>
        <p:spPr>
          <a:xfrm>
            <a:off x="8556784" y="4749851"/>
            <a:ext cx="548700" cy="393300"/>
          </a:xfrm>
          <a:prstGeom prst="rect">
            <a:avLst/>
          </a:prstGeom>
        </p:spPr>
        <p:txBody>
          <a:bodyPr anchorCtr="0" anchor="t" bIns="83825" lIns="83825" spcFirstLastPara="1" rIns="83825" wrap="square" tIns="83825">
            <a:no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61" name="Shape 61"/>
        <p:cNvGrpSpPr/>
        <p:nvPr/>
      </p:nvGrpSpPr>
      <p:grpSpPr>
        <a:xfrm>
          <a:off x="0" y="0"/>
          <a:ext cx="0" cy="0"/>
          <a:chOff x="0" y="0"/>
          <a:chExt cx="0" cy="0"/>
        </a:xfrm>
      </p:grpSpPr>
      <p:sp>
        <p:nvSpPr>
          <p:cNvPr id="62" name="Google Shape;62;p11"/>
          <p:cNvSpPr txBox="1"/>
          <p:nvPr>
            <p:ph idx="11" type="ftr"/>
          </p:nvPr>
        </p:nvSpPr>
        <p:spPr>
          <a:xfrm>
            <a:off x="4661033" y="4789411"/>
            <a:ext cx="3258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63" name="Google Shape;63;p11"/>
          <p:cNvSpPr txBox="1"/>
          <p:nvPr>
            <p:ph idx="10" type="dt"/>
          </p:nvPr>
        </p:nvSpPr>
        <p:spPr>
          <a:xfrm>
            <a:off x="638629" y="4787810"/>
            <a:ext cx="14277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64" name="Google Shape;64;p11"/>
          <p:cNvSpPr txBox="1"/>
          <p:nvPr>
            <p:ph idx="12" type="sldNum"/>
          </p:nvPr>
        </p:nvSpPr>
        <p:spPr>
          <a:xfrm>
            <a:off x="7957652" y="4832985"/>
            <a:ext cx="372300" cy="1077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 Plain Slide">
  <p:cSld name="TITLE_1_2_1_1_1_1_1_1_1_1_1">
    <p:bg>
      <p:bgPr>
        <a:solidFill>
          <a:srgbClr val="FFFFFF"/>
        </a:solidFill>
      </p:bgPr>
    </p:bg>
    <p:spTree>
      <p:nvGrpSpPr>
        <p:cNvPr id="68" name="Shape 68"/>
        <p:cNvGrpSpPr/>
        <p:nvPr/>
      </p:nvGrpSpPr>
      <p:grpSpPr>
        <a:xfrm>
          <a:off x="0" y="0"/>
          <a:ext cx="0" cy="0"/>
          <a:chOff x="0" y="0"/>
          <a:chExt cx="0" cy="0"/>
        </a:xfrm>
      </p:grpSpPr>
      <p:sp>
        <p:nvSpPr>
          <p:cNvPr id="69" name="Google Shape;69;p13"/>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70" name="Google Shape;70;p13"/>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 Navigation Bar Only">
  <p:cSld name="TITLE_1_2_1_1_1_1_1_1_1_1_1_1">
    <p:bg>
      <p:bgPr>
        <a:solidFill>
          <a:srgbClr val="FFFFFF"/>
        </a:solidFill>
      </p:bgPr>
    </p:bg>
    <p:spTree>
      <p:nvGrpSpPr>
        <p:cNvPr id="71" name="Shape 71"/>
        <p:cNvGrpSpPr/>
        <p:nvPr/>
      </p:nvGrpSpPr>
      <p:grpSpPr>
        <a:xfrm>
          <a:off x="0" y="0"/>
          <a:ext cx="0" cy="0"/>
          <a:chOff x="0" y="0"/>
          <a:chExt cx="0" cy="0"/>
        </a:xfrm>
      </p:grpSpPr>
      <p:sp>
        <p:nvSpPr>
          <p:cNvPr id="72" name="Google Shape;72;p14"/>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73" name="Google Shape;73;p14"/>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74" name="Google Shape;74;p14"/>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5" name="Google Shape;75;p14"/>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76" name="Google Shape;76;p14"/>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77" name="Google Shape;77;p14"/>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78" name="Google Shape;78;p14"/>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79" name="Google Shape;79;p14"/>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80" name="Google Shape;80;p14"/>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81" name="Google Shape;81;p14"/>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82" name="Google Shape;82;p14"/>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83" name="Google Shape;83;p14"/>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
        <p:nvSpPr>
          <p:cNvPr id="84" name="Google Shape;84;p14"/>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 Welcome">
  <p:cSld name="TITLE_1_2_1_1_1_1_1_1_1_1_1_1_1">
    <p:bg>
      <p:bgPr>
        <a:solidFill>
          <a:srgbClr val="FFFFFF"/>
        </a:solidFill>
      </p:bgPr>
    </p:bg>
    <p:spTree>
      <p:nvGrpSpPr>
        <p:cNvPr id="85" name="Shape 85"/>
        <p:cNvGrpSpPr/>
        <p:nvPr/>
      </p:nvGrpSpPr>
      <p:grpSpPr>
        <a:xfrm>
          <a:off x="0" y="0"/>
          <a:ext cx="0" cy="0"/>
          <a:chOff x="0" y="0"/>
          <a:chExt cx="0" cy="0"/>
        </a:xfrm>
      </p:grpSpPr>
      <p:sp>
        <p:nvSpPr>
          <p:cNvPr id="86" name="Google Shape;86;p15"/>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87" name="Google Shape;87;p15"/>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88" name="Google Shape;88;p15"/>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89" name="Google Shape;89;p15"/>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90" name="Google Shape;90;p15"/>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91" name="Google Shape;91;p15"/>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92" name="Google Shape;92;p15"/>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93" name="Google Shape;93;p15"/>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94" name="Google Shape;94;p15"/>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Welcome</a:t>
            </a:r>
            <a:endParaRPr b="1" sz="500">
              <a:solidFill>
                <a:schemeClr val="dk1"/>
              </a:solidFill>
              <a:latin typeface="Google Sans Text"/>
              <a:ea typeface="Google Sans Text"/>
              <a:cs typeface="Google Sans Text"/>
              <a:sym typeface="Google Sans Text"/>
            </a:endParaRPr>
          </a:p>
        </p:txBody>
      </p:sp>
      <p:sp>
        <p:nvSpPr>
          <p:cNvPr id="95" name="Google Shape;95;p15"/>
          <p:cNvSpPr/>
          <p:nvPr/>
        </p:nvSpPr>
        <p:spPr>
          <a:xfrm>
            <a:off x="1098213"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96" name="Google Shape;96;p15"/>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97" name="Google Shape;97;p15"/>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98" name="Google Shape;98;p15"/>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99" name="Google Shape;99;p15"/>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 - Precautions">
  <p:cSld name="TITLE_1_2_1_1_1_1_1_1_1_1_1_1_1_1">
    <p:bg>
      <p:bgPr>
        <a:solidFill>
          <a:srgbClr val="FFFFFF"/>
        </a:solidFill>
      </p:bgPr>
    </p:bg>
    <p:spTree>
      <p:nvGrpSpPr>
        <p:cNvPr id="100" name="Shape 100"/>
        <p:cNvGrpSpPr/>
        <p:nvPr/>
      </p:nvGrpSpPr>
      <p:grpSpPr>
        <a:xfrm>
          <a:off x="0" y="0"/>
          <a:ext cx="0" cy="0"/>
          <a:chOff x="0" y="0"/>
          <a:chExt cx="0" cy="0"/>
        </a:xfrm>
      </p:grpSpPr>
      <p:sp>
        <p:nvSpPr>
          <p:cNvPr id="101" name="Google Shape;101;p16"/>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102" name="Google Shape;102;p16"/>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103" name="Google Shape;103;p16"/>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04" name="Google Shape;104;p16"/>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Precautions</a:t>
            </a:r>
            <a:endParaRPr b="1" sz="500">
              <a:solidFill>
                <a:schemeClr val="dk1"/>
              </a:solidFill>
              <a:latin typeface="Google Sans Text"/>
              <a:ea typeface="Google Sans Text"/>
              <a:cs typeface="Google Sans Text"/>
              <a:sym typeface="Google Sans Text"/>
            </a:endParaRPr>
          </a:p>
        </p:txBody>
      </p:sp>
      <p:sp>
        <p:nvSpPr>
          <p:cNvPr id="105" name="Google Shape;105;p16"/>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106" name="Google Shape;106;p16"/>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107" name="Google Shape;107;p16"/>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108" name="Google Shape;108;p16"/>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109" name="Google Shape;109;p16"/>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110" name="Google Shape;110;p16"/>
          <p:cNvSpPr/>
          <p:nvPr/>
        </p:nvSpPr>
        <p:spPr>
          <a:xfrm>
            <a:off x="1711375"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11" name="Google Shape;111;p16"/>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112" name="Google Shape;112;p16"/>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113" name="Google Shape;113;p16"/>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114" name="Google Shape;114;p16"/>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 Introduction">
  <p:cSld name="TITLE_1_2_1_1_1_1_1_1_1_1_1_1_1_1_1">
    <p:bg>
      <p:bgPr>
        <a:solidFill>
          <a:srgbClr val="FFFFFF"/>
        </a:solidFill>
      </p:bgPr>
    </p:bg>
    <p:spTree>
      <p:nvGrpSpPr>
        <p:cNvPr id="115" name="Shape 115"/>
        <p:cNvGrpSpPr/>
        <p:nvPr/>
      </p:nvGrpSpPr>
      <p:grpSpPr>
        <a:xfrm>
          <a:off x="0" y="0"/>
          <a:ext cx="0" cy="0"/>
          <a:chOff x="0" y="0"/>
          <a:chExt cx="0" cy="0"/>
        </a:xfrm>
      </p:grpSpPr>
      <p:sp>
        <p:nvSpPr>
          <p:cNvPr id="116" name="Google Shape;116;p17"/>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117" name="Google Shape;117;p17"/>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118" name="Google Shape;118;p17"/>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19" name="Google Shape;119;p17"/>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120" name="Google Shape;120;p17"/>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Introduction</a:t>
            </a:r>
            <a:endParaRPr b="1" sz="500">
              <a:solidFill>
                <a:schemeClr val="dk1"/>
              </a:solidFill>
              <a:latin typeface="Google Sans Text"/>
              <a:ea typeface="Google Sans Text"/>
              <a:cs typeface="Google Sans Text"/>
              <a:sym typeface="Google Sans Text"/>
            </a:endParaRPr>
          </a:p>
        </p:txBody>
      </p:sp>
      <p:sp>
        <p:nvSpPr>
          <p:cNvPr id="121" name="Google Shape;121;p17"/>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122" name="Google Shape;122;p17"/>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123" name="Google Shape;123;p17"/>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124" name="Google Shape;124;p17"/>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125" name="Google Shape;125;p17"/>
          <p:cNvSpPr/>
          <p:nvPr/>
        </p:nvSpPr>
        <p:spPr>
          <a:xfrm>
            <a:off x="2359788"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26" name="Google Shape;126;p17"/>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127" name="Google Shape;127;p17"/>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128" name="Google Shape;128;p17"/>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129" name="Google Shape;129;p17"/>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 Repair flows">
  <p:cSld name="TITLE_1_2_1_1_1_1_1_1_1_1_1_1_1_1_1_1">
    <p:bg>
      <p:bgPr>
        <a:solidFill>
          <a:srgbClr val="FFFFFF"/>
        </a:solidFill>
      </p:bgPr>
    </p:bg>
    <p:spTree>
      <p:nvGrpSpPr>
        <p:cNvPr id="130" name="Shape 130"/>
        <p:cNvGrpSpPr/>
        <p:nvPr/>
      </p:nvGrpSpPr>
      <p:grpSpPr>
        <a:xfrm>
          <a:off x="0" y="0"/>
          <a:ext cx="0" cy="0"/>
          <a:chOff x="0" y="0"/>
          <a:chExt cx="0" cy="0"/>
        </a:xfrm>
      </p:grpSpPr>
      <p:sp>
        <p:nvSpPr>
          <p:cNvPr id="131" name="Google Shape;131;p18"/>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132" name="Google Shape;132;p18"/>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133" name="Google Shape;133;p18"/>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34" name="Google Shape;134;p18"/>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135" name="Google Shape;135;p18"/>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136" name="Google Shape;136;p18"/>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Repair Flows</a:t>
            </a:r>
            <a:endParaRPr b="1" sz="500">
              <a:solidFill>
                <a:schemeClr val="dk1"/>
              </a:solidFill>
              <a:latin typeface="Google Sans Text"/>
              <a:ea typeface="Google Sans Text"/>
              <a:cs typeface="Google Sans Text"/>
              <a:sym typeface="Google Sans Text"/>
            </a:endParaRPr>
          </a:p>
        </p:txBody>
      </p:sp>
      <p:sp>
        <p:nvSpPr>
          <p:cNvPr id="137" name="Google Shape;137;p18"/>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138" name="Google Shape;138;p18"/>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139" name="Google Shape;139;p18"/>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140" name="Google Shape;140;p18"/>
          <p:cNvSpPr/>
          <p:nvPr/>
        </p:nvSpPr>
        <p:spPr>
          <a:xfrm>
            <a:off x="3013850"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41" name="Google Shape;141;p18"/>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142" name="Google Shape;142;p18"/>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143" name="Google Shape;143;p18"/>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144" name="Google Shape;144;p18"/>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 Disassembly-Base">
  <p:cSld name="TITLE_1_2_1_1_1_1_1_1_1_1_1_1_1_1_1_1_1">
    <p:bg>
      <p:bgPr>
        <a:solidFill>
          <a:srgbClr val="FFFFFF"/>
        </a:solidFill>
      </p:bgPr>
    </p:bg>
    <p:spTree>
      <p:nvGrpSpPr>
        <p:cNvPr id="145" name="Shape 145"/>
        <p:cNvGrpSpPr/>
        <p:nvPr/>
      </p:nvGrpSpPr>
      <p:grpSpPr>
        <a:xfrm>
          <a:off x="0" y="0"/>
          <a:ext cx="0" cy="0"/>
          <a:chOff x="0" y="0"/>
          <a:chExt cx="0" cy="0"/>
        </a:xfrm>
      </p:grpSpPr>
      <p:sp>
        <p:nvSpPr>
          <p:cNvPr id="146" name="Google Shape;146;p19"/>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147" name="Google Shape;147;p19"/>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148" name="Google Shape;148;p19"/>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49" name="Google Shape;149;p19"/>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150" name="Google Shape;150;p19"/>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151" name="Google Shape;151;p19"/>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152" name="Google Shape;152;p19"/>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Disassembly-BC</a:t>
            </a:r>
            <a:endParaRPr b="1" sz="500">
              <a:solidFill>
                <a:schemeClr val="dk1"/>
              </a:solidFill>
              <a:latin typeface="Google Sans Text"/>
              <a:ea typeface="Google Sans Text"/>
              <a:cs typeface="Google Sans Text"/>
              <a:sym typeface="Google Sans Text"/>
            </a:endParaRPr>
          </a:p>
        </p:txBody>
      </p:sp>
      <p:sp>
        <p:nvSpPr>
          <p:cNvPr id="153" name="Google Shape;153;p19"/>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154" name="Google Shape;154;p19"/>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155" name="Google Shape;155;p19"/>
          <p:cNvSpPr/>
          <p:nvPr/>
        </p:nvSpPr>
        <p:spPr>
          <a:xfrm>
            <a:off x="3747125"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56" name="Google Shape;156;p19"/>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157" name="Google Shape;157;p19"/>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158" name="Google Shape;158;p19"/>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159" name="Google Shape;159;p19"/>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
        <p:nvSpPr>
          <p:cNvPr id="160" name="Google Shape;160;p19"/>
          <p:cNvSpPr/>
          <p:nvPr/>
        </p:nvSpPr>
        <p:spPr>
          <a:xfrm>
            <a:off x="458400" y="4616388"/>
            <a:ext cx="8229600" cy="183300"/>
          </a:xfrm>
          <a:prstGeom prst="roundRect">
            <a:avLst>
              <a:gd fmla="val 50000" name="adj"/>
            </a:avLst>
          </a:prstGeom>
          <a:solidFill>
            <a:srgbClr val="F6F5F4"/>
          </a:solidFill>
          <a:ln cap="flat" cmpd="sng" w="9525">
            <a:solidFill>
              <a:schemeClr val="dk2"/>
            </a:solidFill>
            <a:prstDash val="solid"/>
            <a:round/>
            <a:headEnd len="sm" w="sm" type="none"/>
            <a:tailEnd len="sm" w="sm" type="none"/>
          </a:ln>
        </p:spPr>
        <p:txBody>
          <a:bodyPr anchorCtr="0" anchor="ctr" bIns="45725" lIns="0" spcFirstLastPara="1" rIns="0"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Back Cover            Inner Housing            Battery            Top Speaker            Logic Board            Front Camera            Rear Camera            mmWave            Bottom Speaker            Mic 1 Bracket           Vibrator            Enclosure</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 Assembly-Base">
  <p:cSld name="TITLE_1_2_1_1_1_1_1_1_1_1_1_1_1_1_1_1_1_1">
    <p:bg>
      <p:bgPr>
        <a:solidFill>
          <a:srgbClr val="FFFFFF"/>
        </a:solidFill>
      </p:bgPr>
    </p:bg>
    <p:spTree>
      <p:nvGrpSpPr>
        <p:cNvPr id="161" name="Shape 161"/>
        <p:cNvGrpSpPr/>
        <p:nvPr/>
      </p:nvGrpSpPr>
      <p:grpSpPr>
        <a:xfrm>
          <a:off x="0" y="0"/>
          <a:ext cx="0" cy="0"/>
          <a:chOff x="0" y="0"/>
          <a:chExt cx="0" cy="0"/>
        </a:xfrm>
      </p:grpSpPr>
      <p:sp>
        <p:nvSpPr>
          <p:cNvPr id="162" name="Google Shape;162;p20"/>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163" name="Google Shape;163;p20"/>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164" name="Google Shape;164;p20"/>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65" name="Google Shape;165;p20"/>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166" name="Google Shape;166;p20"/>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167" name="Google Shape;167;p20"/>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168" name="Google Shape;168;p20"/>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169" name="Google Shape;169;p20"/>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Assembly-BC</a:t>
            </a:r>
            <a:endParaRPr b="1" sz="500">
              <a:solidFill>
                <a:schemeClr val="dk1"/>
              </a:solidFill>
              <a:latin typeface="Google Sans Text"/>
              <a:ea typeface="Google Sans Text"/>
              <a:cs typeface="Google Sans Text"/>
              <a:sym typeface="Google Sans Text"/>
            </a:endParaRPr>
          </a:p>
        </p:txBody>
      </p:sp>
      <p:sp>
        <p:nvSpPr>
          <p:cNvPr id="170" name="Google Shape;170;p20"/>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171" name="Google Shape;171;p20"/>
          <p:cNvSpPr/>
          <p:nvPr/>
        </p:nvSpPr>
        <p:spPr>
          <a:xfrm>
            <a:off x="4535438"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72" name="Google Shape;172;p20"/>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173" name="Google Shape;173;p20"/>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174" name="Google Shape;174;p20"/>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175" name="Google Shape;175;p20"/>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
        <p:nvSpPr>
          <p:cNvPr id="176" name="Google Shape;176;p20"/>
          <p:cNvSpPr/>
          <p:nvPr/>
        </p:nvSpPr>
        <p:spPr>
          <a:xfrm>
            <a:off x="458400" y="4616388"/>
            <a:ext cx="8229600" cy="183300"/>
          </a:xfrm>
          <a:prstGeom prst="roundRect">
            <a:avLst>
              <a:gd fmla="val 50000" name="adj"/>
            </a:avLst>
          </a:prstGeom>
          <a:solidFill>
            <a:srgbClr val="F6F5F4"/>
          </a:solidFill>
          <a:ln cap="flat" cmpd="sng" w="9525">
            <a:solidFill>
              <a:schemeClr val="dk2"/>
            </a:solidFill>
            <a:prstDash val="solid"/>
            <a:round/>
            <a:headEnd len="sm" w="sm" type="none"/>
            <a:tailEnd len="sm" w="sm" type="none"/>
          </a:ln>
        </p:spPr>
        <p:txBody>
          <a:bodyPr anchorCtr="0" anchor="ctr" bIns="45725" lIns="0" spcFirstLastPara="1" rIns="0"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Enclosure            Vibrator            Mic 1 bracket       Bottom Speaker       mmWave            Front Camera            Rear Camera            Logic Board            Top Speaker            Battery           Inner Housing            Back Cover           </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7 - Disassembly-Flip">
  <p:cSld name="TITLE_1_2_1_1_1_1_1_1_1_1_1_1_1_1_1_1_1_1_1">
    <p:bg>
      <p:bgPr>
        <a:solidFill>
          <a:srgbClr val="FFFFFF"/>
        </a:solidFill>
      </p:bgPr>
    </p:bg>
    <p:spTree>
      <p:nvGrpSpPr>
        <p:cNvPr id="177" name="Shape 177"/>
        <p:cNvGrpSpPr/>
        <p:nvPr/>
      </p:nvGrpSpPr>
      <p:grpSpPr>
        <a:xfrm>
          <a:off x="0" y="0"/>
          <a:ext cx="0" cy="0"/>
          <a:chOff x="0" y="0"/>
          <a:chExt cx="0" cy="0"/>
        </a:xfrm>
      </p:grpSpPr>
      <p:sp>
        <p:nvSpPr>
          <p:cNvPr id="178" name="Google Shape;178;p21"/>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179" name="Google Shape;179;p21"/>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180" name="Google Shape;180;p21"/>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81" name="Google Shape;181;p21"/>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182" name="Google Shape;182;p21"/>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183" name="Google Shape;183;p21"/>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184" name="Google Shape;184;p21"/>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185" name="Google Shape;185;p21"/>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186" name="Google Shape;186;p21"/>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187" name="Google Shape;187;p21"/>
          <p:cNvSpPr/>
          <p:nvPr/>
        </p:nvSpPr>
        <p:spPr>
          <a:xfrm>
            <a:off x="5302675"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88" name="Google Shape;188;p21"/>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Disassembly-CG</a:t>
            </a:r>
            <a:endParaRPr b="1" sz="500">
              <a:solidFill>
                <a:schemeClr val="dk1"/>
              </a:solidFill>
              <a:latin typeface="Google Sans Text"/>
              <a:ea typeface="Google Sans Text"/>
              <a:cs typeface="Google Sans Text"/>
              <a:sym typeface="Google Sans Text"/>
            </a:endParaRPr>
          </a:p>
        </p:txBody>
      </p:sp>
      <p:sp>
        <p:nvSpPr>
          <p:cNvPr id="189" name="Google Shape;189;p21"/>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190" name="Google Shape;190;p21"/>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191" name="Google Shape;191;p21"/>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
        <p:nvSpPr>
          <p:cNvPr id="192" name="Google Shape;192;p21"/>
          <p:cNvSpPr/>
          <p:nvPr/>
        </p:nvSpPr>
        <p:spPr>
          <a:xfrm>
            <a:off x="458400" y="4616388"/>
            <a:ext cx="8229600" cy="183300"/>
          </a:xfrm>
          <a:prstGeom prst="roundRect">
            <a:avLst>
              <a:gd fmla="val 50000" name="adj"/>
            </a:avLst>
          </a:prstGeom>
          <a:solidFill>
            <a:srgbClr val="F6F5F4"/>
          </a:solidFill>
          <a:ln cap="flat" cmpd="sng" w="9525">
            <a:solidFill>
              <a:schemeClr val="dk2"/>
            </a:solidFill>
            <a:prstDash val="solid"/>
            <a:round/>
            <a:headEnd len="sm" w="sm" type="none"/>
            <a:tailEnd len="sm" w="sm" type="none"/>
          </a:ln>
        </p:spPr>
        <p:txBody>
          <a:bodyPr anchorCtr="0" anchor="ctr" bIns="45725" lIns="0" spcFirstLastPara="1" rIns="0"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Display</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8 - Assembly-Flip">
  <p:cSld name="TITLE_1_2_1_1_1_1_1_1_1_1_1_1_1_1_1_1_1_1_1_1">
    <p:bg>
      <p:bgPr>
        <a:solidFill>
          <a:srgbClr val="FFFFFF"/>
        </a:solidFill>
      </p:bgPr>
    </p:bg>
    <p:spTree>
      <p:nvGrpSpPr>
        <p:cNvPr id="193" name="Shape 193"/>
        <p:cNvGrpSpPr/>
        <p:nvPr/>
      </p:nvGrpSpPr>
      <p:grpSpPr>
        <a:xfrm>
          <a:off x="0" y="0"/>
          <a:ext cx="0" cy="0"/>
          <a:chOff x="0" y="0"/>
          <a:chExt cx="0" cy="0"/>
        </a:xfrm>
      </p:grpSpPr>
      <p:sp>
        <p:nvSpPr>
          <p:cNvPr id="194" name="Google Shape;194;p22"/>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195" name="Google Shape;195;p22"/>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196" name="Google Shape;196;p22"/>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97" name="Google Shape;197;p22"/>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198" name="Google Shape;198;p22"/>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199" name="Google Shape;199;p22"/>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200" name="Google Shape;200;p22"/>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201" name="Google Shape;201;p22"/>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202" name="Google Shape;202;p22"/>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203" name="Google Shape;203;p22"/>
          <p:cNvSpPr/>
          <p:nvPr/>
        </p:nvSpPr>
        <p:spPr>
          <a:xfrm>
            <a:off x="6050263"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04" name="Google Shape;204;p22"/>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205" name="Google Shape;205;p22"/>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Assembly-CG</a:t>
            </a:r>
            <a:endParaRPr b="1" sz="500">
              <a:solidFill>
                <a:schemeClr val="dk1"/>
              </a:solidFill>
              <a:latin typeface="Google Sans Text"/>
              <a:ea typeface="Google Sans Text"/>
              <a:cs typeface="Google Sans Text"/>
              <a:sym typeface="Google Sans Text"/>
            </a:endParaRPr>
          </a:p>
        </p:txBody>
      </p:sp>
      <p:sp>
        <p:nvSpPr>
          <p:cNvPr id="206" name="Google Shape;206;p22"/>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207" name="Google Shape;207;p22"/>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
        <p:nvSpPr>
          <p:cNvPr id="208" name="Google Shape;208;p22"/>
          <p:cNvSpPr/>
          <p:nvPr/>
        </p:nvSpPr>
        <p:spPr>
          <a:xfrm>
            <a:off x="458400" y="4616388"/>
            <a:ext cx="8229600" cy="183300"/>
          </a:xfrm>
          <a:prstGeom prst="roundRect">
            <a:avLst>
              <a:gd fmla="val 50000" name="adj"/>
            </a:avLst>
          </a:prstGeom>
          <a:solidFill>
            <a:srgbClr val="F6F5F4"/>
          </a:solidFill>
          <a:ln cap="flat" cmpd="sng" w="9525">
            <a:solidFill>
              <a:schemeClr val="dk2"/>
            </a:solidFill>
            <a:prstDash val="solid"/>
            <a:round/>
            <a:headEnd len="sm" w="sm" type="none"/>
            <a:tailEnd len="sm" w="sm" type="none"/>
          </a:ln>
        </p:spPr>
        <p:txBody>
          <a:bodyPr anchorCtr="0" anchor="ctr" bIns="45725" lIns="0" spcFirstLastPara="1" rIns="0"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Display</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9 - Troubleshooting">
  <p:cSld name="TITLE_1_2_1_1_1_1_1_1_1_1_1_1_1_1_1_1_1_1_1_1_1">
    <p:bg>
      <p:bgPr>
        <a:solidFill>
          <a:srgbClr val="FFFFFF"/>
        </a:solidFill>
      </p:bgPr>
    </p:bg>
    <p:spTree>
      <p:nvGrpSpPr>
        <p:cNvPr id="209" name="Shape 209"/>
        <p:cNvGrpSpPr/>
        <p:nvPr/>
      </p:nvGrpSpPr>
      <p:grpSpPr>
        <a:xfrm>
          <a:off x="0" y="0"/>
          <a:ext cx="0" cy="0"/>
          <a:chOff x="0" y="0"/>
          <a:chExt cx="0" cy="0"/>
        </a:xfrm>
      </p:grpSpPr>
      <p:sp>
        <p:nvSpPr>
          <p:cNvPr id="210" name="Google Shape;210;p23"/>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11" name="Google Shape;211;p23"/>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212" name="Google Shape;212;p23"/>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13" name="Google Shape;213;p23"/>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214" name="Google Shape;214;p23"/>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215" name="Google Shape;215;p23"/>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216" name="Google Shape;216;p23"/>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Disassembly-Base</a:t>
            </a:r>
            <a:endParaRPr sz="500">
              <a:solidFill>
                <a:schemeClr val="lt1"/>
              </a:solidFill>
              <a:latin typeface="Google Sans Text"/>
              <a:ea typeface="Google Sans Text"/>
              <a:cs typeface="Google Sans Text"/>
              <a:sym typeface="Google Sans Text"/>
            </a:endParaRPr>
          </a:p>
        </p:txBody>
      </p:sp>
      <p:sp>
        <p:nvSpPr>
          <p:cNvPr id="217" name="Google Shape;217;p23"/>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Assembly-Base</a:t>
            </a:r>
            <a:endParaRPr sz="500">
              <a:solidFill>
                <a:schemeClr val="lt1"/>
              </a:solidFill>
              <a:latin typeface="Google Sans Text"/>
              <a:ea typeface="Google Sans Text"/>
              <a:cs typeface="Google Sans Text"/>
              <a:sym typeface="Google Sans Text"/>
            </a:endParaRPr>
          </a:p>
        </p:txBody>
      </p:sp>
      <p:sp>
        <p:nvSpPr>
          <p:cNvPr id="218" name="Google Shape;218;p23"/>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219" name="Google Shape;219;p23"/>
          <p:cNvSpPr/>
          <p:nvPr/>
        </p:nvSpPr>
        <p:spPr>
          <a:xfrm>
            <a:off x="6783738"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20" name="Google Shape;220;p23"/>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Disassembly-Flip</a:t>
            </a:r>
            <a:endParaRPr sz="500">
              <a:solidFill>
                <a:schemeClr val="lt1"/>
              </a:solidFill>
              <a:latin typeface="Google Sans Text"/>
              <a:ea typeface="Google Sans Text"/>
              <a:cs typeface="Google Sans Text"/>
              <a:sym typeface="Google Sans Text"/>
            </a:endParaRPr>
          </a:p>
        </p:txBody>
      </p:sp>
      <p:sp>
        <p:nvSpPr>
          <p:cNvPr id="221" name="Google Shape;221;p23"/>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Assembly-Flip</a:t>
            </a:r>
            <a:endParaRPr sz="500">
              <a:solidFill>
                <a:schemeClr val="lt1"/>
              </a:solidFill>
              <a:latin typeface="Google Sans Text"/>
              <a:ea typeface="Google Sans Text"/>
              <a:cs typeface="Google Sans Text"/>
              <a:sym typeface="Google Sans Text"/>
            </a:endParaRPr>
          </a:p>
        </p:txBody>
      </p:sp>
      <p:sp>
        <p:nvSpPr>
          <p:cNvPr id="222" name="Google Shape;222;p23"/>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Troubleshooting</a:t>
            </a:r>
            <a:endParaRPr b="1" sz="500">
              <a:solidFill>
                <a:schemeClr val="dk1"/>
              </a:solidFill>
              <a:latin typeface="Google Sans Text"/>
              <a:ea typeface="Google Sans Text"/>
              <a:cs typeface="Google Sans Text"/>
              <a:sym typeface="Google Sans Text"/>
            </a:endParaRPr>
          </a:p>
        </p:txBody>
      </p:sp>
      <p:sp>
        <p:nvSpPr>
          <p:cNvPr id="223" name="Google Shape;223;p23"/>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 - Testing">
  <p:cSld name="TITLE_1_2_1_1_1_1_1_1_1_1_1_1_1_1_1_1_1_1_1_1_1_1">
    <p:bg>
      <p:bgPr>
        <a:solidFill>
          <a:srgbClr val="FFFFFF"/>
        </a:solidFill>
      </p:bgPr>
    </p:bg>
    <p:spTree>
      <p:nvGrpSpPr>
        <p:cNvPr id="224" name="Shape 224"/>
        <p:cNvGrpSpPr/>
        <p:nvPr/>
      </p:nvGrpSpPr>
      <p:grpSpPr>
        <a:xfrm>
          <a:off x="0" y="0"/>
          <a:ext cx="0" cy="0"/>
          <a:chOff x="0" y="0"/>
          <a:chExt cx="0" cy="0"/>
        </a:xfrm>
      </p:grpSpPr>
      <p:sp>
        <p:nvSpPr>
          <p:cNvPr id="225" name="Google Shape;225;p24"/>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26" name="Google Shape;226;p24"/>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227" name="Google Shape;227;p24"/>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28" name="Google Shape;228;p24"/>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229" name="Google Shape;229;p24"/>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230" name="Google Shape;230;p24"/>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231" name="Google Shape;231;p24"/>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Disassembly-Base</a:t>
            </a:r>
            <a:endParaRPr sz="500">
              <a:solidFill>
                <a:schemeClr val="lt1"/>
              </a:solidFill>
              <a:latin typeface="Google Sans Text"/>
              <a:ea typeface="Google Sans Text"/>
              <a:cs typeface="Google Sans Text"/>
              <a:sym typeface="Google Sans Text"/>
            </a:endParaRPr>
          </a:p>
        </p:txBody>
      </p:sp>
      <p:sp>
        <p:nvSpPr>
          <p:cNvPr id="232" name="Google Shape;232;p24"/>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Assembly-Base</a:t>
            </a:r>
            <a:endParaRPr sz="500">
              <a:solidFill>
                <a:schemeClr val="lt1"/>
              </a:solidFill>
              <a:latin typeface="Google Sans Text"/>
              <a:ea typeface="Google Sans Text"/>
              <a:cs typeface="Google Sans Text"/>
              <a:sym typeface="Google Sans Text"/>
            </a:endParaRPr>
          </a:p>
        </p:txBody>
      </p:sp>
      <p:sp>
        <p:nvSpPr>
          <p:cNvPr id="233" name="Google Shape;233;p24"/>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234" name="Google Shape;234;p24"/>
          <p:cNvSpPr/>
          <p:nvPr/>
        </p:nvSpPr>
        <p:spPr>
          <a:xfrm>
            <a:off x="7417013"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35" name="Google Shape;235;p24"/>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Disassembly-Flip</a:t>
            </a:r>
            <a:endParaRPr sz="500">
              <a:solidFill>
                <a:schemeClr val="lt1"/>
              </a:solidFill>
              <a:latin typeface="Google Sans Text"/>
              <a:ea typeface="Google Sans Text"/>
              <a:cs typeface="Google Sans Text"/>
              <a:sym typeface="Google Sans Text"/>
            </a:endParaRPr>
          </a:p>
        </p:txBody>
      </p:sp>
      <p:sp>
        <p:nvSpPr>
          <p:cNvPr id="236" name="Google Shape;236;p24"/>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Assembly-Flip</a:t>
            </a:r>
            <a:endParaRPr sz="500">
              <a:solidFill>
                <a:schemeClr val="lt1"/>
              </a:solidFill>
              <a:latin typeface="Google Sans Text"/>
              <a:ea typeface="Google Sans Text"/>
              <a:cs typeface="Google Sans Text"/>
              <a:sym typeface="Google Sans Text"/>
            </a:endParaRPr>
          </a:p>
        </p:txBody>
      </p:sp>
      <p:sp>
        <p:nvSpPr>
          <p:cNvPr id="237" name="Google Shape;237;p24"/>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238" name="Google Shape;238;p24"/>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Testing</a:t>
            </a:r>
            <a:endParaRPr b="1" sz="500">
              <a:solidFill>
                <a:schemeClr val="dk1"/>
              </a:solidFill>
              <a:latin typeface="Google Sans Text"/>
              <a:ea typeface="Google Sans Text"/>
              <a:cs typeface="Google Sans Text"/>
              <a:sym typeface="Google Sans Text"/>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 Plain Slide">
  <p:cSld name="TITLE_1_2_1_1_1_1_1_1_1_1_1">
    <p:bg>
      <p:bgPr>
        <a:solidFill>
          <a:srgbClr val="FFFFFF"/>
        </a:solidFill>
      </p:bgPr>
    </p:bg>
    <p:spTree>
      <p:nvGrpSpPr>
        <p:cNvPr id="243" name="Shape 243"/>
        <p:cNvGrpSpPr/>
        <p:nvPr/>
      </p:nvGrpSpPr>
      <p:grpSpPr>
        <a:xfrm>
          <a:off x="0" y="0"/>
          <a:ext cx="0" cy="0"/>
          <a:chOff x="0" y="0"/>
          <a:chExt cx="0" cy="0"/>
        </a:xfrm>
      </p:grpSpPr>
      <p:sp>
        <p:nvSpPr>
          <p:cNvPr id="244" name="Google Shape;244;p26"/>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45" name="Google Shape;245;p26"/>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 Navigation Bar Only">
  <p:cSld name="TITLE_1_2_1_1_1_1_1_1_1_1_1_1">
    <p:bg>
      <p:bgPr>
        <a:solidFill>
          <a:srgbClr val="FFFFFF"/>
        </a:solidFill>
      </p:bgPr>
    </p:bg>
    <p:spTree>
      <p:nvGrpSpPr>
        <p:cNvPr id="246" name="Shape 246"/>
        <p:cNvGrpSpPr/>
        <p:nvPr/>
      </p:nvGrpSpPr>
      <p:grpSpPr>
        <a:xfrm>
          <a:off x="0" y="0"/>
          <a:ext cx="0" cy="0"/>
          <a:chOff x="0" y="0"/>
          <a:chExt cx="0" cy="0"/>
        </a:xfrm>
      </p:grpSpPr>
      <p:sp>
        <p:nvSpPr>
          <p:cNvPr id="247" name="Google Shape;247;p27"/>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48" name="Google Shape;248;p27"/>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249" name="Google Shape;249;p27"/>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50" name="Google Shape;250;p27"/>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251" name="Google Shape;251;p27"/>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252" name="Google Shape;252;p27"/>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253" name="Google Shape;253;p27"/>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Disassembly-Base</a:t>
            </a:r>
            <a:endParaRPr sz="500">
              <a:solidFill>
                <a:schemeClr val="lt1"/>
              </a:solidFill>
              <a:latin typeface="Google Sans Text"/>
              <a:ea typeface="Google Sans Text"/>
              <a:cs typeface="Google Sans Text"/>
              <a:sym typeface="Google Sans Text"/>
            </a:endParaRPr>
          </a:p>
        </p:txBody>
      </p:sp>
      <p:sp>
        <p:nvSpPr>
          <p:cNvPr id="254" name="Google Shape;254;p27"/>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Assembly-Base</a:t>
            </a:r>
            <a:endParaRPr sz="500">
              <a:solidFill>
                <a:schemeClr val="lt1"/>
              </a:solidFill>
              <a:latin typeface="Google Sans Text"/>
              <a:ea typeface="Google Sans Text"/>
              <a:cs typeface="Google Sans Text"/>
              <a:sym typeface="Google Sans Text"/>
            </a:endParaRPr>
          </a:p>
        </p:txBody>
      </p:sp>
      <p:sp>
        <p:nvSpPr>
          <p:cNvPr id="255" name="Google Shape;255;p27"/>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Disassembly-Flip</a:t>
            </a:r>
            <a:endParaRPr sz="500">
              <a:solidFill>
                <a:schemeClr val="lt1"/>
              </a:solidFill>
              <a:latin typeface="Google Sans Text"/>
              <a:ea typeface="Google Sans Text"/>
              <a:cs typeface="Google Sans Text"/>
              <a:sym typeface="Google Sans Text"/>
            </a:endParaRPr>
          </a:p>
        </p:txBody>
      </p:sp>
      <p:sp>
        <p:nvSpPr>
          <p:cNvPr id="256" name="Google Shape;256;p27"/>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Assembly-Flip</a:t>
            </a:r>
            <a:endParaRPr sz="500">
              <a:solidFill>
                <a:schemeClr val="lt1"/>
              </a:solidFill>
              <a:latin typeface="Google Sans Text"/>
              <a:ea typeface="Google Sans Text"/>
              <a:cs typeface="Google Sans Text"/>
              <a:sym typeface="Google Sans Text"/>
            </a:endParaRPr>
          </a:p>
        </p:txBody>
      </p:sp>
      <p:sp>
        <p:nvSpPr>
          <p:cNvPr id="257" name="Google Shape;257;p27"/>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258" name="Google Shape;258;p27"/>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Software</a:t>
            </a:r>
            <a:endParaRPr sz="500">
              <a:solidFill>
                <a:schemeClr val="lt1"/>
              </a:solidFill>
              <a:latin typeface="Google Sans Text"/>
              <a:ea typeface="Google Sans Text"/>
              <a:cs typeface="Google Sans Text"/>
              <a:sym typeface="Google Sans Text"/>
            </a:endParaRPr>
          </a:p>
        </p:txBody>
      </p:sp>
      <p:sp>
        <p:nvSpPr>
          <p:cNvPr id="259" name="Google Shape;259;p27"/>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 Welcome">
  <p:cSld name="TITLE_1_2_1_1_1_1_1_1_1_1_1_1_1">
    <p:bg>
      <p:bgPr>
        <a:solidFill>
          <a:srgbClr val="FFFFFF"/>
        </a:solidFill>
      </p:bgPr>
    </p:bg>
    <p:spTree>
      <p:nvGrpSpPr>
        <p:cNvPr id="260" name="Shape 260"/>
        <p:cNvGrpSpPr/>
        <p:nvPr/>
      </p:nvGrpSpPr>
      <p:grpSpPr>
        <a:xfrm>
          <a:off x="0" y="0"/>
          <a:ext cx="0" cy="0"/>
          <a:chOff x="0" y="0"/>
          <a:chExt cx="0" cy="0"/>
        </a:xfrm>
      </p:grpSpPr>
      <p:sp>
        <p:nvSpPr>
          <p:cNvPr id="261" name="Google Shape;261;p28"/>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62" name="Google Shape;262;p28"/>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263" name="Google Shape;263;p28"/>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64" name="Google Shape;264;p28"/>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265" name="Google Shape;265;p28"/>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266" name="Google Shape;266;p28"/>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267" name="Google Shape;267;p28"/>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Disassembly-Base</a:t>
            </a:r>
            <a:endParaRPr sz="500">
              <a:solidFill>
                <a:schemeClr val="lt1"/>
              </a:solidFill>
              <a:latin typeface="Google Sans Text"/>
              <a:ea typeface="Google Sans Text"/>
              <a:cs typeface="Google Sans Text"/>
              <a:sym typeface="Google Sans Text"/>
            </a:endParaRPr>
          </a:p>
        </p:txBody>
      </p:sp>
      <p:sp>
        <p:nvSpPr>
          <p:cNvPr id="268" name="Google Shape;268;p28"/>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Assembly-Base</a:t>
            </a:r>
            <a:endParaRPr sz="500">
              <a:solidFill>
                <a:schemeClr val="lt1"/>
              </a:solidFill>
              <a:latin typeface="Google Sans Text"/>
              <a:ea typeface="Google Sans Text"/>
              <a:cs typeface="Google Sans Text"/>
              <a:sym typeface="Google Sans Text"/>
            </a:endParaRPr>
          </a:p>
        </p:txBody>
      </p:sp>
      <p:sp>
        <p:nvSpPr>
          <p:cNvPr id="269" name="Google Shape;269;p28"/>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Welcome</a:t>
            </a:r>
            <a:endParaRPr b="1" sz="500">
              <a:solidFill>
                <a:schemeClr val="dk1"/>
              </a:solidFill>
              <a:latin typeface="Google Sans Text"/>
              <a:ea typeface="Google Sans Text"/>
              <a:cs typeface="Google Sans Text"/>
              <a:sym typeface="Google Sans Text"/>
            </a:endParaRPr>
          </a:p>
        </p:txBody>
      </p:sp>
      <p:sp>
        <p:nvSpPr>
          <p:cNvPr id="270" name="Google Shape;270;p28"/>
          <p:cNvSpPr/>
          <p:nvPr/>
        </p:nvSpPr>
        <p:spPr>
          <a:xfrm>
            <a:off x="1098213"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71" name="Google Shape;271;p28"/>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Disassembly-Flip</a:t>
            </a:r>
            <a:endParaRPr sz="500">
              <a:solidFill>
                <a:schemeClr val="lt1"/>
              </a:solidFill>
              <a:latin typeface="Google Sans Text"/>
              <a:ea typeface="Google Sans Text"/>
              <a:cs typeface="Google Sans Text"/>
              <a:sym typeface="Google Sans Text"/>
            </a:endParaRPr>
          </a:p>
        </p:txBody>
      </p:sp>
      <p:sp>
        <p:nvSpPr>
          <p:cNvPr id="272" name="Google Shape;272;p28"/>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Assembly-Flip</a:t>
            </a:r>
            <a:endParaRPr sz="500">
              <a:solidFill>
                <a:schemeClr val="lt1"/>
              </a:solidFill>
              <a:latin typeface="Google Sans Text"/>
              <a:ea typeface="Google Sans Text"/>
              <a:cs typeface="Google Sans Text"/>
              <a:sym typeface="Google Sans Text"/>
            </a:endParaRPr>
          </a:p>
        </p:txBody>
      </p:sp>
      <p:sp>
        <p:nvSpPr>
          <p:cNvPr id="273" name="Google Shape;273;p28"/>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274" name="Google Shape;274;p28"/>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Software</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 - Precautions">
  <p:cSld name="TITLE_1_2_1_1_1_1_1_1_1_1_1_1_1_1">
    <p:bg>
      <p:bgPr>
        <a:solidFill>
          <a:srgbClr val="FFFFFF"/>
        </a:solidFill>
      </p:bgPr>
    </p:bg>
    <p:spTree>
      <p:nvGrpSpPr>
        <p:cNvPr id="275" name="Shape 275"/>
        <p:cNvGrpSpPr/>
        <p:nvPr/>
      </p:nvGrpSpPr>
      <p:grpSpPr>
        <a:xfrm>
          <a:off x="0" y="0"/>
          <a:ext cx="0" cy="0"/>
          <a:chOff x="0" y="0"/>
          <a:chExt cx="0" cy="0"/>
        </a:xfrm>
      </p:grpSpPr>
      <p:sp>
        <p:nvSpPr>
          <p:cNvPr id="276" name="Google Shape;276;p29"/>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77" name="Google Shape;277;p29"/>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278" name="Google Shape;278;p29"/>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79" name="Google Shape;279;p29"/>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Precautions</a:t>
            </a:r>
            <a:endParaRPr b="1" sz="500">
              <a:solidFill>
                <a:schemeClr val="dk1"/>
              </a:solidFill>
              <a:latin typeface="Google Sans Text"/>
              <a:ea typeface="Google Sans Text"/>
              <a:cs typeface="Google Sans Text"/>
              <a:sym typeface="Google Sans Text"/>
            </a:endParaRPr>
          </a:p>
        </p:txBody>
      </p:sp>
      <p:sp>
        <p:nvSpPr>
          <p:cNvPr id="280" name="Google Shape;280;p29"/>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281" name="Google Shape;281;p29"/>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282" name="Google Shape;282;p29"/>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Disassembly-Base</a:t>
            </a:r>
            <a:endParaRPr sz="500">
              <a:solidFill>
                <a:schemeClr val="lt1"/>
              </a:solidFill>
              <a:latin typeface="Google Sans Text"/>
              <a:ea typeface="Google Sans Text"/>
              <a:cs typeface="Google Sans Text"/>
              <a:sym typeface="Google Sans Text"/>
            </a:endParaRPr>
          </a:p>
        </p:txBody>
      </p:sp>
      <p:sp>
        <p:nvSpPr>
          <p:cNvPr id="283" name="Google Shape;283;p29"/>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Assembly-Base</a:t>
            </a:r>
            <a:endParaRPr sz="500">
              <a:solidFill>
                <a:schemeClr val="lt1"/>
              </a:solidFill>
              <a:latin typeface="Google Sans Text"/>
              <a:ea typeface="Google Sans Text"/>
              <a:cs typeface="Google Sans Text"/>
              <a:sym typeface="Google Sans Text"/>
            </a:endParaRPr>
          </a:p>
        </p:txBody>
      </p:sp>
      <p:sp>
        <p:nvSpPr>
          <p:cNvPr id="284" name="Google Shape;284;p29"/>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285" name="Google Shape;285;p29"/>
          <p:cNvSpPr/>
          <p:nvPr/>
        </p:nvSpPr>
        <p:spPr>
          <a:xfrm>
            <a:off x="1711375"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86" name="Google Shape;286;p29"/>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Disassembly-Flip</a:t>
            </a:r>
            <a:endParaRPr sz="500">
              <a:solidFill>
                <a:schemeClr val="lt1"/>
              </a:solidFill>
              <a:latin typeface="Google Sans Text"/>
              <a:ea typeface="Google Sans Text"/>
              <a:cs typeface="Google Sans Text"/>
              <a:sym typeface="Google Sans Text"/>
            </a:endParaRPr>
          </a:p>
        </p:txBody>
      </p:sp>
      <p:sp>
        <p:nvSpPr>
          <p:cNvPr id="287" name="Google Shape;287;p29"/>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Assembly-Flip</a:t>
            </a:r>
            <a:endParaRPr sz="500">
              <a:solidFill>
                <a:schemeClr val="lt1"/>
              </a:solidFill>
              <a:latin typeface="Google Sans Text"/>
              <a:ea typeface="Google Sans Text"/>
              <a:cs typeface="Google Sans Text"/>
              <a:sym typeface="Google Sans Text"/>
            </a:endParaRPr>
          </a:p>
        </p:txBody>
      </p:sp>
      <p:sp>
        <p:nvSpPr>
          <p:cNvPr id="288" name="Google Shape;288;p29"/>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289" name="Google Shape;289;p29"/>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Software</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 Introduction">
  <p:cSld name="TITLE_1_2_1_1_1_1_1_1_1_1_1_1_1_1_1">
    <p:bg>
      <p:bgPr>
        <a:solidFill>
          <a:srgbClr val="FFFFFF"/>
        </a:solidFill>
      </p:bgPr>
    </p:bg>
    <p:spTree>
      <p:nvGrpSpPr>
        <p:cNvPr id="290" name="Shape 290"/>
        <p:cNvGrpSpPr/>
        <p:nvPr/>
      </p:nvGrpSpPr>
      <p:grpSpPr>
        <a:xfrm>
          <a:off x="0" y="0"/>
          <a:ext cx="0" cy="0"/>
          <a:chOff x="0" y="0"/>
          <a:chExt cx="0" cy="0"/>
        </a:xfrm>
      </p:grpSpPr>
      <p:sp>
        <p:nvSpPr>
          <p:cNvPr id="291" name="Google Shape;291;p30"/>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92" name="Google Shape;292;p30"/>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293" name="Google Shape;293;p30"/>
          <p:cNvSpPr txBox="1"/>
          <p:nvPr>
            <p:ph idx="12" type="sldNum"/>
          </p:nvPr>
        </p:nvSpPr>
        <p:spPr>
          <a:xfrm>
            <a:off x="7957650" y="4799450"/>
            <a:ext cx="495600" cy="141300"/>
          </a:xfrm>
          <a:prstGeom prst="rect">
            <a:avLst/>
          </a:prstGeom>
          <a:noFill/>
          <a:ln>
            <a:noFill/>
          </a:ln>
        </p:spPr>
        <p:txBody>
          <a:bodyPr anchorCtr="0" anchor="ctr" bIns="91425" lIns="91425" spcFirstLastPara="1" rIns="91425" wrap="square" tIns="91425">
            <a:noAutofit/>
          </a:bodyPr>
          <a:lstStyle>
            <a:lvl1pPr lvl="0">
              <a:buClr>
                <a:srgbClr val="000000"/>
              </a:buClr>
              <a:buSzPts val="700"/>
              <a:buFont typeface="Arial"/>
              <a:buNone/>
              <a:defRPr sz="700">
                <a:solidFill>
                  <a:srgbClr val="A3A9AD"/>
                </a:solidFill>
                <a:latin typeface="Google Sans"/>
                <a:ea typeface="Google Sans"/>
                <a:cs typeface="Google Sans"/>
                <a:sym typeface="Google Sans"/>
              </a:defRPr>
            </a:lvl1pPr>
            <a:lvl2pPr lvl="1">
              <a:buClr>
                <a:srgbClr val="000000"/>
              </a:buClr>
              <a:buSzPts val="700"/>
              <a:buFont typeface="Arial"/>
              <a:buNone/>
              <a:defRPr sz="700">
                <a:solidFill>
                  <a:srgbClr val="A3A9AD"/>
                </a:solidFill>
                <a:latin typeface="Google Sans"/>
                <a:ea typeface="Google Sans"/>
                <a:cs typeface="Google Sans"/>
                <a:sym typeface="Google Sans"/>
              </a:defRPr>
            </a:lvl2pPr>
            <a:lvl3pPr lvl="2">
              <a:buClr>
                <a:srgbClr val="000000"/>
              </a:buClr>
              <a:buSzPts val="700"/>
              <a:buFont typeface="Arial"/>
              <a:buNone/>
              <a:defRPr sz="700">
                <a:solidFill>
                  <a:srgbClr val="A3A9AD"/>
                </a:solidFill>
                <a:latin typeface="Google Sans"/>
                <a:ea typeface="Google Sans"/>
                <a:cs typeface="Google Sans"/>
                <a:sym typeface="Google Sans"/>
              </a:defRPr>
            </a:lvl3pPr>
            <a:lvl4pPr lvl="3">
              <a:buClr>
                <a:srgbClr val="000000"/>
              </a:buClr>
              <a:buSzPts val="700"/>
              <a:buFont typeface="Arial"/>
              <a:buNone/>
              <a:defRPr sz="700">
                <a:solidFill>
                  <a:srgbClr val="A3A9AD"/>
                </a:solidFill>
                <a:latin typeface="Google Sans"/>
                <a:ea typeface="Google Sans"/>
                <a:cs typeface="Google Sans"/>
                <a:sym typeface="Google Sans"/>
              </a:defRPr>
            </a:lvl4pPr>
            <a:lvl5pPr lvl="4">
              <a:buClr>
                <a:srgbClr val="000000"/>
              </a:buClr>
              <a:buSzPts val="700"/>
              <a:buFont typeface="Arial"/>
              <a:buNone/>
              <a:defRPr sz="700">
                <a:solidFill>
                  <a:srgbClr val="A3A9AD"/>
                </a:solidFill>
                <a:latin typeface="Google Sans"/>
                <a:ea typeface="Google Sans"/>
                <a:cs typeface="Google Sans"/>
                <a:sym typeface="Google Sans"/>
              </a:defRPr>
            </a:lvl5pPr>
            <a:lvl6pPr lvl="5">
              <a:buClr>
                <a:srgbClr val="000000"/>
              </a:buClr>
              <a:buSzPts val="700"/>
              <a:buFont typeface="Arial"/>
              <a:buNone/>
              <a:defRPr sz="700">
                <a:solidFill>
                  <a:srgbClr val="A3A9AD"/>
                </a:solidFill>
                <a:latin typeface="Google Sans"/>
                <a:ea typeface="Google Sans"/>
                <a:cs typeface="Google Sans"/>
                <a:sym typeface="Google Sans"/>
              </a:defRPr>
            </a:lvl6pPr>
            <a:lvl7pPr lvl="6">
              <a:buClr>
                <a:srgbClr val="000000"/>
              </a:buClr>
              <a:buSzPts val="700"/>
              <a:buFont typeface="Arial"/>
              <a:buNone/>
              <a:defRPr sz="700">
                <a:solidFill>
                  <a:srgbClr val="A3A9AD"/>
                </a:solidFill>
                <a:latin typeface="Google Sans"/>
                <a:ea typeface="Google Sans"/>
                <a:cs typeface="Google Sans"/>
                <a:sym typeface="Google Sans"/>
              </a:defRPr>
            </a:lvl7pPr>
            <a:lvl8pPr lvl="7">
              <a:buClr>
                <a:srgbClr val="000000"/>
              </a:buClr>
              <a:buSzPts val="700"/>
              <a:buFont typeface="Arial"/>
              <a:buNone/>
              <a:defRPr sz="700">
                <a:solidFill>
                  <a:srgbClr val="A3A9AD"/>
                </a:solidFill>
                <a:latin typeface="Google Sans"/>
                <a:ea typeface="Google Sans"/>
                <a:cs typeface="Google Sans"/>
                <a:sym typeface="Google Sans"/>
              </a:defRPr>
            </a:lvl8pPr>
            <a:lvl9pPr lvl="8">
              <a:buClr>
                <a:srgbClr val="000000"/>
              </a:buClr>
              <a:buSzPts val="700"/>
              <a:buFont typeface="Arial"/>
              <a:buNone/>
              <a:defRPr sz="700">
                <a:solidFill>
                  <a:srgbClr val="A3A9AD"/>
                </a:solidFill>
                <a:latin typeface="Google Sans"/>
                <a:ea typeface="Google Sans"/>
                <a:cs typeface="Google Sans"/>
                <a:sym typeface="Google Sans"/>
              </a:defRPr>
            </a:lvl9pPr>
          </a:lstStyle>
          <a:p>
            <a:pPr indent="0" lvl="0" marL="0" rtl="0" algn="l">
              <a:spcBef>
                <a:spcPts val="0"/>
              </a:spcBef>
              <a:spcAft>
                <a:spcPts val="0"/>
              </a:spcAft>
              <a:buNone/>
            </a:pPr>
            <a:r>
              <a:rPr lang="en-US"/>
              <a:t>Page </a:t>
            </a: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 Repair flows">
  <p:cSld name="TITLE_1_2_1_1_1_1_1_1_1_1_1_1_1_1_1_1">
    <p:bg>
      <p:bgPr>
        <a:solidFill>
          <a:srgbClr val="FFFFFF"/>
        </a:solidFill>
      </p:bgPr>
    </p:bg>
    <p:spTree>
      <p:nvGrpSpPr>
        <p:cNvPr id="294" name="Shape 294"/>
        <p:cNvGrpSpPr/>
        <p:nvPr/>
      </p:nvGrpSpPr>
      <p:grpSpPr>
        <a:xfrm>
          <a:off x="0" y="0"/>
          <a:ext cx="0" cy="0"/>
          <a:chOff x="0" y="0"/>
          <a:chExt cx="0" cy="0"/>
        </a:xfrm>
      </p:grpSpPr>
      <p:sp>
        <p:nvSpPr>
          <p:cNvPr id="295" name="Google Shape;295;p31"/>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96" name="Google Shape;296;p31"/>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297" name="Google Shape;297;p31"/>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98" name="Google Shape;298;p31"/>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299" name="Google Shape;299;p31"/>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300" name="Google Shape;300;p31"/>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Repair Flows</a:t>
            </a:r>
            <a:endParaRPr b="1" sz="500">
              <a:solidFill>
                <a:schemeClr val="dk1"/>
              </a:solidFill>
              <a:latin typeface="Google Sans Text"/>
              <a:ea typeface="Google Sans Text"/>
              <a:cs typeface="Google Sans Text"/>
              <a:sym typeface="Google Sans Text"/>
            </a:endParaRPr>
          </a:p>
        </p:txBody>
      </p:sp>
      <p:sp>
        <p:nvSpPr>
          <p:cNvPr id="301" name="Google Shape;301;p31"/>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Disassembly-Base</a:t>
            </a:r>
            <a:endParaRPr sz="500">
              <a:solidFill>
                <a:schemeClr val="lt1"/>
              </a:solidFill>
              <a:latin typeface="Google Sans Text"/>
              <a:ea typeface="Google Sans Text"/>
              <a:cs typeface="Google Sans Text"/>
              <a:sym typeface="Google Sans Text"/>
            </a:endParaRPr>
          </a:p>
        </p:txBody>
      </p:sp>
      <p:sp>
        <p:nvSpPr>
          <p:cNvPr id="302" name="Google Shape;302;p31"/>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Assembly-Base</a:t>
            </a:r>
            <a:endParaRPr sz="500">
              <a:solidFill>
                <a:schemeClr val="lt1"/>
              </a:solidFill>
              <a:latin typeface="Google Sans Text"/>
              <a:ea typeface="Google Sans Text"/>
              <a:cs typeface="Google Sans Text"/>
              <a:sym typeface="Google Sans Text"/>
            </a:endParaRPr>
          </a:p>
        </p:txBody>
      </p:sp>
      <p:sp>
        <p:nvSpPr>
          <p:cNvPr id="303" name="Google Shape;303;p31"/>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304" name="Google Shape;304;p31"/>
          <p:cNvSpPr/>
          <p:nvPr/>
        </p:nvSpPr>
        <p:spPr>
          <a:xfrm>
            <a:off x="3013850"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05" name="Google Shape;305;p31"/>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Disassembly-Flip</a:t>
            </a:r>
            <a:endParaRPr sz="500">
              <a:solidFill>
                <a:schemeClr val="lt1"/>
              </a:solidFill>
              <a:latin typeface="Google Sans Text"/>
              <a:ea typeface="Google Sans Text"/>
              <a:cs typeface="Google Sans Text"/>
              <a:sym typeface="Google Sans Text"/>
            </a:endParaRPr>
          </a:p>
        </p:txBody>
      </p:sp>
      <p:sp>
        <p:nvSpPr>
          <p:cNvPr id="306" name="Google Shape;306;p31"/>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Assembly-Flip</a:t>
            </a:r>
            <a:endParaRPr sz="500">
              <a:solidFill>
                <a:schemeClr val="lt1"/>
              </a:solidFill>
              <a:latin typeface="Google Sans Text"/>
              <a:ea typeface="Google Sans Text"/>
              <a:cs typeface="Google Sans Text"/>
              <a:sym typeface="Google Sans Text"/>
            </a:endParaRPr>
          </a:p>
        </p:txBody>
      </p:sp>
      <p:sp>
        <p:nvSpPr>
          <p:cNvPr id="307" name="Google Shape;307;p31"/>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308" name="Google Shape;308;p31"/>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Software</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 Disassembly-Base">
  <p:cSld name="TITLE_1_2_1_1_1_1_1_1_1_1_1_1_1_1_1_1_1">
    <p:bg>
      <p:bgPr>
        <a:solidFill>
          <a:srgbClr val="FFFFFF"/>
        </a:solidFill>
      </p:bgPr>
    </p:bg>
    <p:spTree>
      <p:nvGrpSpPr>
        <p:cNvPr id="309" name="Shape 309"/>
        <p:cNvGrpSpPr/>
        <p:nvPr/>
      </p:nvGrpSpPr>
      <p:grpSpPr>
        <a:xfrm>
          <a:off x="0" y="0"/>
          <a:ext cx="0" cy="0"/>
          <a:chOff x="0" y="0"/>
          <a:chExt cx="0" cy="0"/>
        </a:xfrm>
      </p:grpSpPr>
      <p:sp>
        <p:nvSpPr>
          <p:cNvPr id="310" name="Google Shape;310;p32"/>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311" name="Google Shape;311;p32"/>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312" name="Google Shape;312;p32"/>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13" name="Google Shape;313;p32"/>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314" name="Google Shape;314;p32"/>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315" name="Google Shape;315;p32"/>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316" name="Google Shape;316;p32"/>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Disassembly-Base</a:t>
            </a:r>
            <a:endParaRPr b="1" sz="500">
              <a:solidFill>
                <a:schemeClr val="dk1"/>
              </a:solidFill>
              <a:latin typeface="Google Sans Text"/>
              <a:ea typeface="Google Sans Text"/>
              <a:cs typeface="Google Sans Text"/>
              <a:sym typeface="Google Sans Text"/>
            </a:endParaRPr>
          </a:p>
        </p:txBody>
      </p:sp>
      <p:sp>
        <p:nvSpPr>
          <p:cNvPr id="317" name="Google Shape;317;p32"/>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Assembly-Base</a:t>
            </a:r>
            <a:endParaRPr sz="500">
              <a:solidFill>
                <a:schemeClr val="lt1"/>
              </a:solidFill>
              <a:latin typeface="Google Sans Text"/>
              <a:ea typeface="Google Sans Text"/>
              <a:cs typeface="Google Sans Text"/>
              <a:sym typeface="Google Sans Text"/>
            </a:endParaRPr>
          </a:p>
        </p:txBody>
      </p:sp>
      <p:sp>
        <p:nvSpPr>
          <p:cNvPr id="318" name="Google Shape;318;p32"/>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319" name="Google Shape;319;p32"/>
          <p:cNvSpPr/>
          <p:nvPr/>
        </p:nvSpPr>
        <p:spPr>
          <a:xfrm>
            <a:off x="3747125"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20" name="Google Shape;320;p32"/>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Disassembly-Flip</a:t>
            </a:r>
            <a:endParaRPr sz="500">
              <a:solidFill>
                <a:schemeClr val="lt1"/>
              </a:solidFill>
              <a:latin typeface="Google Sans Text"/>
              <a:ea typeface="Google Sans Text"/>
              <a:cs typeface="Google Sans Text"/>
              <a:sym typeface="Google Sans Text"/>
            </a:endParaRPr>
          </a:p>
        </p:txBody>
      </p:sp>
      <p:sp>
        <p:nvSpPr>
          <p:cNvPr id="321" name="Google Shape;321;p32"/>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Assembly-Flip</a:t>
            </a:r>
            <a:endParaRPr sz="500">
              <a:solidFill>
                <a:schemeClr val="lt1"/>
              </a:solidFill>
              <a:latin typeface="Google Sans Text"/>
              <a:ea typeface="Google Sans Text"/>
              <a:cs typeface="Google Sans Text"/>
              <a:sym typeface="Google Sans Text"/>
            </a:endParaRPr>
          </a:p>
        </p:txBody>
      </p:sp>
      <p:sp>
        <p:nvSpPr>
          <p:cNvPr id="322" name="Google Shape;322;p32"/>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323" name="Google Shape;323;p32"/>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Software</a:t>
            </a:r>
            <a:endParaRPr sz="500">
              <a:solidFill>
                <a:schemeClr val="lt1"/>
              </a:solidFill>
              <a:latin typeface="Google Sans Text"/>
              <a:ea typeface="Google Sans Text"/>
              <a:cs typeface="Google Sans Text"/>
              <a:sym typeface="Google Sans Text"/>
            </a:endParaRPr>
          </a:p>
        </p:txBody>
      </p:sp>
      <p:sp>
        <p:nvSpPr>
          <p:cNvPr id="324" name="Google Shape;324;p32"/>
          <p:cNvSpPr/>
          <p:nvPr/>
        </p:nvSpPr>
        <p:spPr>
          <a:xfrm>
            <a:off x="458400" y="4616388"/>
            <a:ext cx="8229600" cy="183300"/>
          </a:xfrm>
          <a:prstGeom prst="roundRect">
            <a:avLst>
              <a:gd fmla="val 50000" name="adj"/>
            </a:avLst>
          </a:prstGeom>
          <a:solidFill>
            <a:srgbClr val="F6F5F4"/>
          </a:solidFill>
          <a:ln cap="flat" cmpd="sng" w="4775">
            <a:solidFill>
              <a:schemeClr val="dk2"/>
            </a:solidFill>
            <a:prstDash val="solid"/>
            <a:round/>
            <a:headEnd len="sm" w="sm" type="none"/>
            <a:tailEnd len="sm" w="sm" type="none"/>
          </a:ln>
        </p:spPr>
        <p:txBody>
          <a:bodyPr anchorCtr="0" anchor="ctr" bIns="45725" lIns="0" spcFirstLastPara="1" rIns="0"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BG Sub          Graphite Sheet         Base Battery Cowling           UWB FPC           mmWave Module          Inner Front Camera         Logic Board             IF FPC           Rear Camera          Bottom Speaker          USB Board          Base Battery            Vibrator           Inner Display Sub</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 Assembly-Base">
  <p:cSld name="TITLE_1_2_1_1_1_1_1_1_1_1_1_1_1_1_1_1_1_1">
    <p:bg>
      <p:bgPr>
        <a:solidFill>
          <a:srgbClr val="FFFFFF"/>
        </a:solidFill>
      </p:bgPr>
    </p:bg>
    <p:spTree>
      <p:nvGrpSpPr>
        <p:cNvPr id="325" name="Shape 325"/>
        <p:cNvGrpSpPr/>
        <p:nvPr/>
      </p:nvGrpSpPr>
      <p:grpSpPr>
        <a:xfrm>
          <a:off x="0" y="0"/>
          <a:ext cx="0" cy="0"/>
          <a:chOff x="0" y="0"/>
          <a:chExt cx="0" cy="0"/>
        </a:xfrm>
      </p:grpSpPr>
      <p:sp>
        <p:nvSpPr>
          <p:cNvPr id="326" name="Google Shape;326;p33"/>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327" name="Google Shape;327;p33"/>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328" name="Google Shape;328;p33"/>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29" name="Google Shape;329;p33"/>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330" name="Google Shape;330;p33"/>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331" name="Google Shape;331;p33"/>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332" name="Google Shape;332;p33"/>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Disassembly-Base</a:t>
            </a:r>
            <a:endParaRPr sz="500">
              <a:solidFill>
                <a:schemeClr val="lt1"/>
              </a:solidFill>
              <a:latin typeface="Google Sans Text"/>
              <a:ea typeface="Google Sans Text"/>
              <a:cs typeface="Google Sans Text"/>
              <a:sym typeface="Google Sans Text"/>
            </a:endParaRPr>
          </a:p>
        </p:txBody>
      </p:sp>
      <p:sp>
        <p:nvSpPr>
          <p:cNvPr id="333" name="Google Shape;333;p33"/>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Assembly-Base</a:t>
            </a:r>
            <a:endParaRPr b="1" sz="500">
              <a:solidFill>
                <a:schemeClr val="dk1"/>
              </a:solidFill>
              <a:latin typeface="Google Sans Text"/>
              <a:ea typeface="Google Sans Text"/>
              <a:cs typeface="Google Sans Text"/>
              <a:sym typeface="Google Sans Text"/>
            </a:endParaRPr>
          </a:p>
        </p:txBody>
      </p:sp>
      <p:sp>
        <p:nvSpPr>
          <p:cNvPr id="334" name="Google Shape;334;p33"/>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335" name="Google Shape;335;p33"/>
          <p:cNvSpPr/>
          <p:nvPr/>
        </p:nvSpPr>
        <p:spPr>
          <a:xfrm>
            <a:off x="4535438"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36" name="Google Shape;336;p33"/>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Disassembly-Flip</a:t>
            </a:r>
            <a:endParaRPr sz="500">
              <a:solidFill>
                <a:schemeClr val="lt1"/>
              </a:solidFill>
              <a:latin typeface="Google Sans Text"/>
              <a:ea typeface="Google Sans Text"/>
              <a:cs typeface="Google Sans Text"/>
              <a:sym typeface="Google Sans Text"/>
            </a:endParaRPr>
          </a:p>
        </p:txBody>
      </p:sp>
      <p:sp>
        <p:nvSpPr>
          <p:cNvPr id="337" name="Google Shape;337;p33"/>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Assembly-Flip</a:t>
            </a:r>
            <a:endParaRPr sz="500">
              <a:solidFill>
                <a:schemeClr val="lt1"/>
              </a:solidFill>
              <a:latin typeface="Google Sans Text"/>
              <a:ea typeface="Google Sans Text"/>
              <a:cs typeface="Google Sans Text"/>
              <a:sym typeface="Google Sans Text"/>
            </a:endParaRPr>
          </a:p>
        </p:txBody>
      </p:sp>
      <p:sp>
        <p:nvSpPr>
          <p:cNvPr id="338" name="Google Shape;338;p33"/>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339" name="Google Shape;339;p33"/>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Software</a:t>
            </a:r>
            <a:endParaRPr sz="500">
              <a:solidFill>
                <a:schemeClr val="lt1"/>
              </a:solidFill>
              <a:latin typeface="Google Sans Text"/>
              <a:ea typeface="Google Sans Text"/>
              <a:cs typeface="Google Sans Text"/>
              <a:sym typeface="Google Sans Text"/>
            </a:endParaRPr>
          </a:p>
        </p:txBody>
      </p:sp>
      <p:sp>
        <p:nvSpPr>
          <p:cNvPr id="340" name="Google Shape;340;p33"/>
          <p:cNvSpPr/>
          <p:nvPr/>
        </p:nvSpPr>
        <p:spPr>
          <a:xfrm>
            <a:off x="458400" y="4616388"/>
            <a:ext cx="8229600" cy="183300"/>
          </a:xfrm>
          <a:prstGeom prst="roundRect">
            <a:avLst>
              <a:gd fmla="val 50000" name="adj"/>
            </a:avLst>
          </a:prstGeom>
          <a:solidFill>
            <a:srgbClr val="F6F5F4"/>
          </a:solidFill>
          <a:ln cap="flat" cmpd="sng" w="4775">
            <a:solidFill>
              <a:schemeClr val="dk2"/>
            </a:solidFill>
            <a:prstDash val="solid"/>
            <a:round/>
            <a:headEnd len="sm" w="sm" type="none"/>
            <a:tailEnd len="sm" w="sm" type="none"/>
          </a:ln>
        </p:spPr>
        <p:txBody>
          <a:bodyPr anchorCtr="0" anchor="ctr" bIns="45725" lIns="0" spcFirstLastPara="1" rIns="0"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Inner Display Sub        USB Board            Vibrator          Bottom Speaker           Rear Camera         IF FPC          Logic Board            Inner Front Camera         mmWave Module            UWB FPC        Base Battery             Base Battery Cowling             Graphite Sheet             BG sub</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7 - Disassembly-Flip">
  <p:cSld name="TITLE_1_2_1_1_1_1_1_1_1_1_1_1_1_1_1_1_1_1_1">
    <p:bg>
      <p:bgPr>
        <a:solidFill>
          <a:srgbClr val="FFFFFF"/>
        </a:solidFill>
      </p:bgPr>
    </p:bg>
    <p:spTree>
      <p:nvGrpSpPr>
        <p:cNvPr id="341" name="Shape 341"/>
        <p:cNvGrpSpPr/>
        <p:nvPr/>
      </p:nvGrpSpPr>
      <p:grpSpPr>
        <a:xfrm>
          <a:off x="0" y="0"/>
          <a:ext cx="0" cy="0"/>
          <a:chOff x="0" y="0"/>
          <a:chExt cx="0" cy="0"/>
        </a:xfrm>
      </p:grpSpPr>
      <p:sp>
        <p:nvSpPr>
          <p:cNvPr id="342" name="Google Shape;342;p34"/>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343" name="Google Shape;343;p34"/>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344" name="Google Shape;344;p34"/>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45" name="Google Shape;345;p34"/>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346" name="Google Shape;346;p34"/>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347" name="Google Shape;347;p34"/>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348" name="Google Shape;348;p34"/>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Disassembly-Base</a:t>
            </a:r>
            <a:endParaRPr sz="500">
              <a:solidFill>
                <a:schemeClr val="lt1"/>
              </a:solidFill>
              <a:latin typeface="Google Sans Text"/>
              <a:ea typeface="Google Sans Text"/>
              <a:cs typeface="Google Sans Text"/>
              <a:sym typeface="Google Sans Text"/>
            </a:endParaRPr>
          </a:p>
        </p:txBody>
      </p:sp>
      <p:sp>
        <p:nvSpPr>
          <p:cNvPr id="349" name="Google Shape;349;p34"/>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Assembly-Base</a:t>
            </a:r>
            <a:endParaRPr sz="500">
              <a:solidFill>
                <a:schemeClr val="lt1"/>
              </a:solidFill>
              <a:latin typeface="Google Sans Text"/>
              <a:ea typeface="Google Sans Text"/>
              <a:cs typeface="Google Sans Text"/>
              <a:sym typeface="Google Sans Text"/>
            </a:endParaRPr>
          </a:p>
        </p:txBody>
      </p:sp>
      <p:sp>
        <p:nvSpPr>
          <p:cNvPr id="350" name="Google Shape;350;p34"/>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351" name="Google Shape;351;p34"/>
          <p:cNvSpPr/>
          <p:nvPr/>
        </p:nvSpPr>
        <p:spPr>
          <a:xfrm>
            <a:off x="5302675"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52" name="Google Shape;352;p34"/>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Disassembly-Flip</a:t>
            </a:r>
            <a:endParaRPr b="1" sz="500">
              <a:solidFill>
                <a:schemeClr val="dk1"/>
              </a:solidFill>
              <a:latin typeface="Google Sans Text"/>
              <a:ea typeface="Google Sans Text"/>
              <a:cs typeface="Google Sans Text"/>
              <a:sym typeface="Google Sans Text"/>
            </a:endParaRPr>
          </a:p>
        </p:txBody>
      </p:sp>
      <p:sp>
        <p:nvSpPr>
          <p:cNvPr id="353" name="Google Shape;353;p34"/>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Assembly-Flip</a:t>
            </a:r>
            <a:endParaRPr sz="500">
              <a:solidFill>
                <a:schemeClr val="lt1"/>
              </a:solidFill>
              <a:latin typeface="Google Sans Text"/>
              <a:ea typeface="Google Sans Text"/>
              <a:cs typeface="Google Sans Text"/>
              <a:sym typeface="Google Sans Text"/>
            </a:endParaRPr>
          </a:p>
        </p:txBody>
      </p:sp>
      <p:sp>
        <p:nvSpPr>
          <p:cNvPr id="354" name="Google Shape;354;p34"/>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355" name="Google Shape;355;p34"/>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Software</a:t>
            </a:r>
            <a:endParaRPr sz="500">
              <a:solidFill>
                <a:schemeClr val="lt1"/>
              </a:solidFill>
              <a:latin typeface="Google Sans Text"/>
              <a:ea typeface="Google Sans Text"/>
              <a:cs typeface="Google Sans Text"/>
              <a:sym typeface="Google Sans Text"/>
            </a:endParaRPr>
          </a:p>
        </p:txBody>
      </p:sp>
      <p:sp>
        <p:nvSpPr>
          <p:cNvPr id="356" name="Google Shape;356;p34"/>
          <p:cNvSpPr/>
          <p:nvPr/>
        </p:nvSpPr>
        <p:spPr>
          <a:xfrm>
            <a:off x="458400" y="4616388"/>
            <a:ext cx="8229600" cy="183300"/>
          </a:xfrm>
          <a:prstGeom prst="roundRect">
            <a:avLst>
              <a:gd fmla="val 50000" name="adj"/>
            </a:avLst>
          </a:prstGeom>
          <a:solidFill>
            <a:srgbClr val="F6F5F4"/>
          </a:solidFill>
          <a:ln cap="flat" cmpd="sng" w="4775">
            <a:solidFill>
              <a:schemeClr val="dk2"/>
            </a:solidFill>
            <a:prstDash val="solid"/>
            <a:round/>
            <a:headEnd len="sm" w="sm" type="none"/>
            <a:tailEnd len="sm" w="sm" type="none"/>
          </a:ln>
        </p:spPr>
        <p:txBody>
          <a:bodyPr anchorCtr="0" anchor="ctr" bIns="45725" lIns="0" spcFirstLastPara="1" rIns="0"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Outer Display                      Flip Battery/Bottom Bridge Cowling                         Lower Board                     Upper Board                           Outer Front Camera                        Flip Battery                   Top Speaker                 Inner Display Sub</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8 - Assembly-Flip">
  <p:cSld name="TITLE_1_2_1_1_1_1_1_1_1_1_1_1_1_1_1_1_1_1_1_1">
    <p:bg>
      <p:bgPr>
        <a:solidFill>
          <a:srgbClr val="FFFFFF"/>
        </a:solidFill>
      </p:bgPr>
    </p:bg>
    <p:spTree>
      <p:nvGrpSpPr>
        <p:cNvPr id="357" name="Shape 357"/>
        <p:cNvGrpSpPr/>
        <p:nvPr/>
      </p:nvGrpSpPr>
      <p:grpSpPr>
        <a:xfrm>
          <a:off x="0" y="0"/>
          <a:ext cx="0" cy="0"/>
          <a:chOff x="0" y="0"/>
          <a:chExt cx="0" cy="0"/>
        </a:xfrm>
      </p:grpSpPr>
      <p:sp>
        <p:nvSpPr>
          <p:cNvPr id="358" name="Google Shape;358;p35"/>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359" name="Google Shape;359;p35"/>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360" name="Google Shape;360;p35"/>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61" name="Google Shape;361;p35"/>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362" name="Google Shape;362;p35"/>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363" name="Google Shape;363;p35"/>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364" name="Google Shape;364;p35"/>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Disassembly-Base</a:t>
            </a:r>
            <a:endParaRPr sz="500">
              <a:solidFill>
                <a:schemeClr val="lt1"/>
              </a:solidFill>
              <a:latin typeface="Google Sans Text"/>
              <a:ea typeface="Google Sans Text"/>
              <a:cs typeface="Google Sans Text"/>
              <a:sym typeface="Google Sans Text"/>
            </a:endParaRPr>
          </a:p>
        </p:txBody>
      </p:sp>
      <p:sp>
        <p:nvSpPr>
          <p:cNvPr id="365" name="Google Shape;365;p35"/>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Assembly-Base</a:t>
            </a:r>
            <a:endParaRPr sz="500">
              <a:solidFill>
                <a:schemeClr val="lt1"/>
              </a:solidFill>
              <a:latin typeface="Google Sans Text"/>
              <a:ea typeface="Google Sans Text"/>
              <a:cs typeface="Google Sans Text"/>
              <a:sym typeface="Google Sans Text"/>
            </a:endParaRPr>
          </a:p>
        </p:txBody>
      </p:sp>
      <p:sp>
        <p:nvSpPr>
          <p:cNvPr id="366" name="Google Shape;366;p35"/>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367" name="Google Shape;367;p35"/>
          <p:cNvSpPr/>
          <p:nvPr/>
        </p:nvSpPr>
        <p:spPr>
          <a:xfrm>
            <a:off x="6050263"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68" name="Google Shape;368;p35"/>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Disassembly-Flip</a:t>
            </a:r>
            <a:endParaRPr sz="500">
              <a:solidFill>
                <a:schemeClr val="lt1"/>
              </a:solidFill>
              <a:latin typeface="Google Sans Text"/>
              <a:ea typeface="Google Sans Text"/>
              <a:cs typeface="Google Sans Text"/>
              <a:sym typeface="Google Sans Text"/>
            </a:endParaRPr>
          </a:p>
        </p:txBody>
      </p:sp>
      <p:sp>
        <p:nvSpPr>
          <p:cNvPr id="369" name="Google Shape;369;p35"/>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Assembly-Flip</a:t>
            </a:r>
            <a:endParaRPr b="1" sz="500">
              <a:solidFill>
                <a:schemeClr val="dk1"/>
              </a:solidFill>
              <a:latin typeface="Google Sans Text"/>
              <a:ea typeface="Google Sans Text"/>
              <a:cs typeface="Google Sans Text"/>
              <a:sym typeface="Google Sans Text"/>
            </a:endParaRPr>
          </a:p>
        </p:txBody>
      </p:sp>
      <p:sp>
        <p:nvSpPr>
          <p:cNvPr id="370" name="Google Shape;370;p35"/>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371" name="Google Shape;371;p35"/>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Software</a:t>
            </a:r>
            <a:endParaRPr sz="500">
              <a:solidFill>
                <a:schemeClr val="lt1"/>
              </a:solidFill>
              <a:latin typeface="Google Sans Text"/>
              <a:ea typeface="Google Sans Text"/>
              <a:cs typeface="Google Sans Text"/>
              <a:sym typeface="Google Sans Text"/>
            </a:endParaRPr>
          </a:p>
        </p:txBody>
      </p:sp>
      <p:sp>
        <p:nvSpPr>
          <p:cNvPr id="372" name="Google Shape;372;p35"/>
          <p:cNvSpPr/>
          <p:nvPr/>
        </p:nvSpPr>
        <p:spPr>
          <a:xfrm>
            <a:off x="458400" y="4616388"/>
            <a:ext cx="8229600" cy="183300"/>
          </a:xfrm>
          <a:prstGeom prst="roundRect">
            <a:avLst>
              <a:gd fmla="val 50000" name="adj"/>
            </a:avLst>
          </a:prstGeom>
          <a:solidFill>
            <a:srgbClr val="F6F5F4"/>
          </a:solidFill>
          <a:ln cap="flat" cmpd="sng" w="4775">
            <a:solidFill>
              <a:schemeClr val="dk2"/>
            </a:solidFill>
            <a:prstDash val="solid"/>
            <a:round/>
            <a:headEnd len="sm" w="sm" type="none"/>
            <a:tailEnd len="sm" w="sm" type="none"/>
          </a:ln>
        </p:spPr>
        <p:txBody>
          <a:bodyPr anchorCtr="0" anchor="ctr" bIns="45725" lIns="0" spcFirstLastPara="1" rIns="0"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Inner Display Sub                               Top Speaker                             Outer Front Camera                                Upper Board                                Flip Battery                          Lower Board                         Flip Bottom bridge &amp; battery cowling                        Outer Display</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9 - Troubleshooting">
  <p:cSld name="TITLE_1_2_1_1_1_1_1_1_1_1_1_1_1_1_1_1_1_1_1_1_1">
    <p:bg>
      <p:bgPr>
        <a:solidFill>
          <a:srgbClr val="FFFFFF"/>
        </a:solidFill>
      </p:bgPr>
    </p:bg>
    <p:spTree>
      <p:nvGrpSpPr>
        <p:cNvPr id="373" name="Shape 373"/>
        <p:cNvGrpSpPr/>
        <p:nvPr/>
      </p:nvGrpSpPr>
      <p:grpSpPr>
        <a:xfrm>
          <a:off x="0" y="0"/>
          <a:ext cx="0" cy="0"/>
          <a:chOff x="0" y="0"/>
          <a:chExt cx="0" cy="0"/>
        </a:xfrm>
      </p:grpSpPr>
      <p:sp>
        <p:nvSpPr>
          <p:cNvPr id="374" name="Google Shape;374;p36"/>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375" name="Google Shape;375;p36"/>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376" name="Google Shape;376;p36"/>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77" name="Google Shape;377;p36"/>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378" name="Google Shape;378;p36"/>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379" name="Google Shape;379;p36"/>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380" name="Google Shape;380;p36"/>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Disassembly-Base</a:t>
            </a:r>
            <a:endParaRPr sz="500">
              <a:solidFill>
                <a:schemeClr val="lt1"/>
              </a:solidFill>
              <a:latin typeface="Google Sans Text"/>
              <a:ea typeface="Google Sans Text"/>
              <a:cs typeface="Google Sans Text"/>
              <a:sym typeface="Google Sans Text"/>
            </a:endParaRPr>
          </a:p>
        </p:txBody>
      </p:sp>
      <p:sp>
        <p:nvSpPr>
          <p:cNvPr id="381" name="Google Shape;381;p36"/>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Assembly-Base</a:t>
            </a:r>
            <a:endParaRPr sz="500">
              <a:solidFill>
                <a:schemeClr val="lt1"/>
              </a:solidFill>
              <a:latin typeface="Google Sans Text"/>
              <a:ea typeface="Google Sans Text"/>
              <a:cs typeface="Google Sans Text"/>
              <a:sym typeface="Google Sans Text"/>
            </a:endParaRPr>
          </a:p>
        </p:txBody>
      </p:sp>
      <p:sp>
        <p:nvSpPr>
          <p:cNvPr id="382" name="Google Shape;382;p36"/>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383" name="Google Shape;383;p36"/>
          <p:cNvSpPr/>
          <p:nvPr/>
        </p:nvSpPr>
        <p:spPr>
          <a:xfrm>
            <a:off x="6783738"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84" name="Google Shape;384;p36"/>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Disassembly-Flip</a:t>
            </a:r>
            <a:endParaRPr sz="500">
              <a:solidFill>
                <a:schemeClr val="lt1"/>
              </a:solidFill>
              <a:latin typeface="Google Sans Text"/>
              <a:ea typeface="Google Sans Text"/>
              <a:cs typeface="Google Sans Text"/>
              <a:sym typeface="Google Sans Text"/>
            </a:endParaRPr>
          </a:p>
        </p:txBody>
      </p:sp>
      <p:sp>
        <p:nvSpPr>
          <p:cNvPr id="385" name="Google Shape;385;p36"/>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Assembly-Flip</a:t>
            </a:r>
            <a:endParaRPr sz="500">
              <a:solidFill>
                <a:schemeClr val="lt1"/>
              </a:solidFill>
              <a:latin typeface="Google Sans Text"/>
              <a:ea typeface="Google Sans Text"/>
              <a:cs typeface="Google Sans Text"/>
              <a:sym typeface="Google Sans Text"/>
            </a:endParaRPr>
          </a:p>
        </p:txBody>
      </p:sp>
      <p:sp>
        <p:nvSpPr>
          <p:cNvPr id="386" name="Google Shape;386;p36"/>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Troubleshooting</a:t>
            </a:r>
            <a:endParaRPr b="1" sz="500">
              <a:solidFill>
                <a:schemeClr val="dk1"/>
              </a:solidFill>
              <a:latin typeface="Google Sans Text"/>
              <a:ea typeface="Google Sans Text"/>
              <a:cs typeface="Google Sans Text"/>
              <a:sym typeface="Google Sans Text"/>
            </a:endParaRPr>
          </a:p>
        </p:txBody>
      </p:sp>
      <p:sp>
        <p:nvSpPr>
          <p:cNvPr id="387" name="Google Shape;387;p36"/>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Software</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 - Testing">
  <p:cSld name="TITLE_1_2_1_1_1_1_1_1_1_1_1_1_1_1_1_1_1_1_1_1_1_1">
    <p:bg>
      <p:bgPr>
        <a:solidFill>
          <a:srgbClr val="FFFFFF"/>
        </a:solidFill>
      </p:bgPr>
    </p:bg>
    <p:spTree>
      <p:nvGrpSpPr>
        <p:cNvPr id="388" name="Shape 388"/>
        <p:cNvGrpSpPr/>
        <p:nvPr/>
      </p:nvGrpSpPr>
      <p:grpSpPr>
        <a:xfrm>
          <a:off x="0" y="0"/>
          <a:ext cx="0" cy="0"/>
          <a:chOff x="0" y="0"/>
          <a:chExt cx="0" cy="0"/>
        </a:xfrm>
      </p:grpSpPr>
      <p:sp>
        <p:nvSpPr>
          <p:cNvPr id="389" name="Google Shape;389;p37"/>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390" name="Google Shape;390;p37"/>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391" name="Google Shape;391;p37"/>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92" name="Google Shape;392;p37"/>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393" name="Google Shape;393;p37"/>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394" name="Google Shape;394;p37"/>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395" name="Google Shape;395;p37"/>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Disassembly-Base</a:t>
            </a:r>
            <a:endParaRPr sz="500">
              <a:solidFill>
                <a:schemeClr val="lt1"/>
              </a:solidFill>
              <a:latin typeface="Google Sans Text"/>
              <a:ea typeface="Google Sans Text"/>
              <a:cs typeface="Google Sans Text"/>
              <a:sym typeface="Google Sans Text"/>
            </a:endParaRPr>
          </a:p>
        </p:txBody>
      </p:sp>
      <p:sp>
        <p:nvSpPr>
          <p:cNvPr id="396" name="Google Shape;396;p37"/>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Assembly-Base</a:t>
            </a:r>
            <a:endParaRPr sz="500">
              <a:solidFill>
                <a:schemeClr val="lt1"/>
              </a:solidFill>
              <a:latin typeface="Google Sans Text"/>
              <a:ea typeface="Google Sans Text"/>
              <a:cs typeface="Google Sans Text"/>
              <a:sym typeface="Google Sans Text"/>
            </a:endParaRPr>
          </a:p>
        </p:txBody>
      </p:sp>
      <p:sp>
        <p:nvSpPr>
          <p:cNvPr id="397" name="Google Shape;397;p37"/>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398" name="Google Shape;398;p37"/>
          <p:cNvSpPr/>
          <p:nvPr/>
        </p:nvSpPr>
        <p:spPr>
          <a:xfrm>
            <a:off x="7417013"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99" name="Google Shape;399;p37"/>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Disassembly-Flip</a:t>
            </a:r>
            <a:endParaRPr sz="500">
              <a:solidFill>
                <a:schemeClr val="lt1"/>
              </a:solidFill>
              <a:latin typeface="Google Sans Text"/>
              <a:ea typeface="Google Sans Text"/>
              <a:cs typeface="Google Sans Text"/>
              <a:sym typeface="Google Sans Text"/>
            </a:endParaRPr>
          </a:p>
        </p:txBody>
      </p:sp>
      <p:sp>
        <p:nvSpPr>
          <p:cNvPr id="400" name="Google Shape;400;p37"/>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Assembly-Flip</a:t>
            </a:r>
            <a:endParaRPr sz="500">
              <a:solidFill>
                <a:schemeClr val="lt1"/>
              </a:solidFill>
              <a:latin typeface="Google Sans Text"/>
              <a:ea typeface="Google Sans Text"/>
              <a:cs typeface="Google Sans Text"/>
              <a:sym typeface="Google Sans Text"/>
            </a:endParaRPr>
          </a:p>
        </p:txBody>
      </p:sp>
      <p:sp>
        <p:nvSpPr>
          <p:cNvPr id="401" name="Google Shape;401;p37"/>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402" name="Google Shape;402;p37"/>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Software</a:t>
            </a:r>
            <a:endParaRPr b="1" sz="500">
              <a:solidFill>
                <a:schemeClr val="dk1"/>
              </a:solidFill>
              <a:latin typeface="Google Sans Text"/>
              <a:ea typeface="Google Sans Text"/>
              <a:cs typeface="Google Sans Text"/>
              <a:sym typeface="Google Sans Text"/>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4.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slideLayout" Target="../slideLayouts/slideLayout7.xml"/><Relationship Id="rId3" Type="http://schemas.openxmlformats.org/officeDocument/2006/relationships/slideLayout" Target="../slideLayouts/slideLayout8.xml"/><Relationship Id="rId4" Type="http://schemas.openxmlformats.org/officeDocument/2006/relationships/slideLayout" Target="../slideLayouts/slideLayout9.xml"/><Relationship Id="rId5"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0.xml"/><Relationship Id="rId10" Type="http://schemas.openxmlformats.org/officeDocument/2006/relationships/slideLayout" Target="../slideLayouts/slideLayout19.xml"/><Relationship Id="rId13" Type="http://schemas.openxmlformats.org/officeDocument/2006/relationships/theme" Target="../theme/theme5.xml"/><Relationship Id="rId12" Type="http://schemas.openxmlformats.org/officeDocument/2006/relationships/slideLayout" Target="../slideLayouts/slideLayout21.xml"/><Relationship Id="rId1" Type="http://schemas.openxmlformats.org/officeDocument/2006/relationships/slideLayout" Target="../slideLayouts/slideLayout10.xml"/><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Relationship Id="rId9" Type="http://schemas.openxmlformats.org/officeDocument/2006/relationships/slideLayout" Target="../slideLayouts/slideLayout18.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2.xml"/><Relationship Id="rId10" Type="http://schemas.openxmlformats.org/officeDocument/2006/relationships/slideLayout" Target="../slideLayouts/slideLayout31.xml"/><Relationship Id="rId13" Type="http://schemas.openxmlformats.org/officeDocument/2006/relationships/theme" Target="../theme/theme2.xml"/><Relationship Id="rId12" Type="http://schemas.openxmlformats.org/officeDocument/2006/relationships/slideLayout" Target="../slideLayouts/slideLayout33.xml"/><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740"/>
            <a:ext cx="8229600" cy="8229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457200" y="1183005"/>
            <a:ext cx="8229600" cy="33945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8" name="Google Shape;8;p1"/>
          <p:cNvSpPr txBox="1"/>
          <p:nvPr>
            <p:ph idx="11" type="ftr"/>
          </p:nvPr>
        </p:nvSpPr>
        <p:spPr>
          <a:xfrm>
            <a:off x="4661033" y="4789411"/>
            <a:ext cx="325800" cy="696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700" u="none" cap="none" strike="noStrike">
                <a:solidFill>
                  <a:srgbClr val="A3A9AD"/>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0" type="dt"/>
          </p:nvPr>
        </p:nvSpPr>
        <p:spPr>
          <a:xfrm>
            <a:off x="638629" y="4787810"/>
            <a:ext cx="1427700" cy="696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700" u="none" cap="none" strike="noStrike">
                <a:solidFill>
                  <a:srgbClr val="A3A9AD"/>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39" name="Shape 39"/>
        <p:cNvGrpSpPr/>
        <p:nvPr/>
      </p:nvGrpSpPr>
      <p:grpSpPr>
        <a:xfrm>
          <a:off x="0" y="0"/>
          <a:ext cx="0" cy="0"/>
          <a:chOff x="0" y="0"/>
          <a:chExt cx="0" cy="0"/>
        </a:xfrm>
      </p:grpSpPr>
      <p:sp>
        <p:nvSpPr>
          <p:cNvPr id="40" name="Google Shape;40;p7"/>
          <p:cNvSpPr txBox="1"/>
          <p:nvPr>
            <p:ph type="title"/>
          </p:nvPr>
        </p:nvSpPr>
        <p:spPr>
          <a:xfrm>
            <a:off x="457203" y="343922"/>
            <a:ext cx="8229600" cy="549900"/>
          </a:xfrm>
          <a:prstGeom prst="rect">
            <a:avLst/>
          </a:prstGeom>
          <a:noFill/>
          <a:ln>
            <a:noFill/>
          </a:ln>
        </p:spPr>
        <p:txBody>
          <a:bodyPr anchorCtr="0" anchor="t" bIns="0" lIns="0" spcFirstLastPara="1" rIns="0" wrap="square" tIns="0">
            <a:noAutofit/>
          </a:bodyPr>
          <a:lstStyle>
            <a:lvl1pPr lvl="0">
              <a:lnSpc>
                <a:spcPct val="90000"/>
              </a:lnSpc>
              <a:spcBef>
                <a:spcPts val="0"/>
              </a:spcBef>
              <a:spcAft>
                <a:spcPts val="0"/>
              </a:spcAft>
              <a:buClr>
                <a:schemeClr val="dk1"/>
              </a:buClr>
              <a:buSzPts val="3100"/>
              <a:buFont typeface="Google Sans SemiBold"/>
              <a:buNone/>
              <a:defRPr sz="3100">
                <a:solidFill>
                  <a:schemeClr val="dk1"/>
                </a:solidFill>
                <a:latin typeface="Google Sans SemiBold"/>
                <a:ea typeface="Google Sans SemiBold"/>
                <a:cs typeface="Google Sans SemiBold"/>
                <a:sym typeface="Google Sans SemiBold"/>
              </a:defRPr>
            </a:lvl1pPr>
            <a:lvl2pPr lvl="1">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2pPr>
            <a:lvl3pPr lvl="2">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3pPr>
            <a:lvl4pPr lvl="3">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4pPr>
            <a:lvl5pPr lvl="4">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5pPr>
            <a:lvl6pPr lvl="5">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6pPr>
            <a:lvl7pPr lvl="6">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7pPr>
            <a:lvl8pPr lvl="7">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8pPr>
            <a:lvl9pPr lvl="8">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9pPr>
          </a:lstStyle>
          <a:p/>
        </p:txBody>
      </p:sp>
      <p:sp>
        <p:nvSpPr>
          <p:cNvPr id="41" name="Google Shape;41;p7"/>
          <p:cNvSpPr txBox="1"/>
          <p:nvPr>
            <p:ph idx="1" type="body"/>
          </p:nvPr>
        </p:nvSpPr>
        <p:spPr>
          <a:xfrm>
            <a:off x="457203" y="1030844"/>
            <a:ext cx="8229600" cy="3625800"/>
          </a:xfrm>
          <a:prstGeom prst="rect">
            <a:avLst/>
          </a:prstGeom>
          <a:noFill/>
          <a:ln>
            <a:noFill/>
          </a:ln>
        </p:spPr>
        <p:txBody>
          <a:bodyPr anchorCtr="0" anchor="t" bIns="0" lIns="0" spcFirstLastPara="1" rIns="0" wrap="square" tIns="0">
            <a:noAutofit/>
          </a:bodyPr>
          <a:lstStyle>
            <a:lvl1pPr indent="-285750" lvl="0" marL="4572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1pPr>
            <a:lvl2pPr indent="-285750" lvl="1" marL="9144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2pPr>
            <a:lvl3pPr indent="-285750" lvl="2" marL="13716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3pPr>
            <a:lvl4pPr indent="-285750" lvl="3" marL="18288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4pPr>
            <a:lvl5pPr indent="-285750" lvl="4" marL="22860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5pPr>
            <a:lvl6pPr indent="-285750" lvl="5" marL="27432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6pPr>
            <a:lvl7pPr indent="-285750" lvl="6" marL="32004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7pPr>
            <a:lvl8pPr indent="-285750" lvl="7" marL="36576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8pPr>
            <a:lvl9pPr indent="-285750" lvl="8" marL="41148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9pPr>
          </a:lstStyle>
          <a:p/>
        </p:txBody>
      </p:sp>
      <p:sp>
        <p:nvSpPr>
          <p:cNvPr id="42" name="Google Shape;42;p7"/>
          <p:cNvSpPr txBox="1"/>
          <p:nvPr>
            <p:ph idx="12" type="sldNum"/>
          </p:nvPr>
        </p:nvSpPr>
        <p:spPr>
          <a:xfrm>
            <a:off x="8556784" y="4749851"/>
            <a:ext cx="548700" cy="393900"/>
          </a:xfrm>
          <a:prstGeom prst="rect">
            <a:avLst/>
          </a:prstGeom>
          <a:noFill/>
          <a:ln>
            <a:noFill/>
          </a:ln>
        </p:spPr>
        <p:txBody>
          <a:bodyPr anchorCtr="0" anchor="t" bIns="83825" lIns="83825" spcFirstLastPara="1" rIns="83825" wrap="square" tIns="83825">
            <a:noAutofit/>
          </a:bodyPr>
          <a:lstStyle>
            <a:lvl1pPr lvl="0" algn="r">
              <a:buNone/>
              <a:defRPr sz="1200">
                <a:solidFill>
                  <a:schemeClr val="dk1"/>
                </a:solidFill>
                <a:latin typeface="Google Sans"/>
                <a:ea typeface="Google Sans"/>
                <a:cs typeface="Google Sans"/>
                <a:sym typeface="Google Sans"/>
              </a:defRPr>
            </a:lvl1pPr>
            <a:lvl2pPr lvl="1" algn="r">
              <a:buNone/>
              <a:defRPr sz="1200">
                <a:solidFill>
                  <a:schemeClr val="dk1"/>
                </a:solidFill>
                <a:latin typeface="Google Sans"/>
                <a:ea typeface="Google Sans"/>
                <a:cs typeface="Google Sans"/>
                <a:sym typeface="Google Sans"/>
              </a:defRPr>
            </a:lvl2pPr>
            <a:lvl3pPr lvl="2" algn="r">
              <a:buNone/>
              <a:defRPr sz="1200">
                <a:solidFill>
                  <a:schemeClr val="dk1"/>
                </a:solidFill>
                <a:latin typeface="Google Sans"/>
                <a:ea typeface="Google Sans"/>
                <a:cs typeface="Google Sans"/>
                <a:sym typeface="Google Sans"/>
              </a:defRPr>
            </a:lvl3pPr>
            <a:lvl4pPr lvl="3" algn="r">
              <a:buNone/>
              <a:defRPr sz="1200">
                <a:solidFill>
                  <a:schemeClr val="dk1"/>
                </a:solidFill>
                <a:latin typeface="Google Sans"/>
                <a:ea typeface="Google Sans"/>
                <a:cs typeface="Google Sans"/>
                <a:sym typeface="Google Sans"/>
              </a:defRPr>
            </a:lvl4pPr>
            <a:lvl5pPr lvl="4" algn="r">
              <a:buNone/>
              <a:defRPr sz="1200">
                <a:solidFill>
                  <a:schemeClr val="dk1"/>
                </a:solidFill>
                <a:latin typeface="Google Sans"/>
                <a:ea typeface="Google Sans"/>
                <a:cs typeface="Google Sans"/>
                <a:sym typeface="Google Sans"/>
              </a:defRPr>
            </a:lvl5pPr>
            <a:lvl6pPr lvl="5" algn="r">
              <a:buNone/>
              <a:defRPr sz="1200">
                <a:solidFill>
                  <a:schemeClr val="dk1"/>
                </a:solidFill>
                <a:latin typeface="Google Sans"/>
                <a:ea typeface="Google Sans"/>
                <a:cs typeface="Google Sans"/>
                <a:sym typeface="Google Sans"/>
              </a:defRPr>
            </a:lvl6pPr>
            <a:lvl7pPr lvl="6" algn="r">
              <a:buNone/>
              <a:defRPr sz="1200">
                <a:solidFill>
                  <a:schemeClr val="dk1"/>
                </a:solidFill>
                <a:latin typeface="Google Sans"/>
                <a:ea typeface="Google Sans"/>
                <a:cs typeface="Google Sans"/>
                <a:sym typeface="Google Sans"/>
              </a:defRPr>
            </a:lvl7pPr>
            <a:lvl8pPr lvl="7" algn="r">
              <a:buNone/>
              <a:defRPr sz="1200">
                <a:solidFill>
                  <a:schemeClr val="dk1"/>
                </a:solidFill>
                <a:latin typeface="Google Sans"/>
                <a:ea typeface="Google Sans"/>
                <a:cs typeface="Google Sans"/>
                <a:sym typeface="Google Sans"/>
              </a:defRPr>
            </a:lvl8pPr>
            <a:lvl9pPr lvl="8" algn="r">
              <a:buNone/>
              <a:defRPr sz="1200">
                <a:solidFill>
                  <a:schemeClr val="dk1"/>
                </a:solidFill>
                <a:latin typeface="Google Sans"/>
                <a:ea typeface="Google Sans"/>
                <a:cs typeface="Google Sans"/>
                <a:sym typeface="Google Sans"/>
              </a:defRPr>
            </a:lvl9pPr>
          </a:lstStyle>
          <a:p>
            <a:pPr indent="0" lvl="0" marL="0" rtl="0" algn="r">
              <a:spcBef>
                <a:spcPts val="0"/>
              </a:spcBef>
              <a:spcAft>
                <a:spcPts val="0"/>
              </a:spcAft>
              <a:buNone/>
            </a:pPr>
            <a:fld id="{00000000-1234-1234-1234-123412341234}" type="slidenum">
              <a:rPr lang="en-US"/>
              <a:t>‹#›</a:t>
            </a:fld>
            <a:endParaRPr/>
          </a:p>
        </p:txBody>
      </p:sp>
      <p:sp>
        <p:nvSpPr>
          <p:cNvPr id="43" name="Google Shape;43;p7"/>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Tree>
  </p:cSld>
  <p:clrMap accent1="accent1" accent2="accent2" accent3="accent3" accent4="accent4" accent5="accent5" accent6="accent6" bg1="lt1" bg2="dk2" tx1="dk1" tx2="lt2" folHlink="folHlink" hlink="hlink"/>
  <p:sldLayoutIdLst>
    <p:sldLayoutId id="2147483653" r:id="rId1"/>
    <p:sldLayoutId id="2147483654" r:id="rId2"/>
    <p:sldLayoutId id="2147483655" r:id="rId3"/>
    <p:sldLayoutId id="2147483656" r:id="rId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
          <p15:clr>
            <a:srgbClr val="EA4335"/>
          </p15:clr>
        </p15:guide>
        <p15:guide id="2" pos="5472">
          <p15:clr>
            <a:srgbClr val="EA4335"/>
          </p15:clr>
        </p15:guide>
        <p15:guide id="3" orient="horz" pos="217">
          <p15:clr>
            <a:srgbClr val="EA4335"/>
          </p15:clr>
        </p15:guide>
        <p15:guide id="4" orient="horz" pos="431">
          <p15:clr>
            <a:srgbClr val="EA4335"/>
          </p15:clr>
        </p15:guide>
        <p15:guide id="5" orient="horz" pos="3023">
          <p15:clr>
            <a:srgbClr val="EA4335"/>
          </p15:clr>
        </p15:guide>
        <p15:guide id="6" pos="630">
          <p15:clr>
            <a:srgbClr val="EA4335"/>
          </p15:clr>
        </p15:guide>
        <p15:guide id="7" pos="728">
          <p15:clr>
            <a:srgbClr val="EA4335"/>
          </p15:clr>
        </p15:guide>
        <p15:guide id="8" pos="1070">
          <p15:clr>
            <a:srgbClr val="EA4335"/>
          </p15:clr>
        </p15:guide>
        <p15:guide id="9" pos="1168">
          <p15:clr>
            <a:srgbClr val="EA4335"/>
          </p15:clr>
        </p15:guide>
        <p15:guide id="10" pos="1510">
          <p15:clr>
            <a:srgbClr val="EA4335"/>
          </p15:clr>
        </p15:guide>
        <p15:guide id="11" pos="1609">
          <p15:clr>
            <a:srgbClr val="EA4335"/>
          </p15:clr>
        </p15:guide>
        <p15:guide id="12" pos="1951">
          <p15:clr>
            <a:srgbClr val="EA4335"/>
          </p15:clr>
        </p15:guide>
        <p15:guide id="13" pos="2049">
          <p15:clr>
            <a:srgbClr val="EA4335"/>
          </p15:clr>
        </p15:guide>
        <p15:guide id="14" pos="2391">
          <p15:clr>
            <a:srgbClr val="EA4335"/>
          </p15:clr>
        </p15:guide>
        <p15:guide id="15" pos="2489">
          <p15:clr>
            <a:srgbClr val="EA4335"/>
          </p15:clr>
        </p15:guide>
        <p15:guide id="16" pos="2831">
          <p15:clr>
            <a:srgbClr val="EA4335"/>
          </p15:clr>
        </p15:guide>
        <p15:guide id="17" pos="2929">
          <p15:clr>
            <a:srgbClr val="EA4335"/>
          </p15:clr>
        </p15:guide>
        <p15:guide id="18" pos="3271">
          <p15:clr>
            <a:srgbClr val="EA4335"/>
          </p15:clr>
        </p15:guide>
        <p15:guide id="19" pos="3369">
          <p15:clr>
            <a:srgbClr val="EA4335"/>
          </p15:clr>
        </p15:guide>
        <p15:guide id="20" pos="3711">
          <p15:clr>
            <a:srgbClr val="EA4335"/>
          </p15:clr>
        </p15:guide>
        <p15:guide id="21" pos="3809">
          <p15:clr>
            <a:srgbClr val="EA4335"/>
          </p15:clr>
        </p15:guide>
        <p15:guide id="22" pos="4151">
          <p15:clr>
            <a:srgbClr val="EA4335"/>
          </p15:clr>
        </p15:guide>
        <p15:guide id="23" pos="4250">
          <p15:clr>
            <a:srgbClr val="EA4335"/>
          </p15:clr>
        </p15:guide>
        <p15:guide id="24" pos="4592">
          <p15:clr>
            <a:srgbClr val="EA4335"/>
          </p15:clr>
        </p15:guide>
        <p15:guide id="25" pos="4690">
          <p15:clr>
            <a:srgbClr val="EA4335"/>
          </p15:clr>
        </p15:guide>
        <p15:guide id="26" pos="5032">
          <p15:clr>
            <a:srgbClr val="EA4335"/>
          </p15:clr>
        </p15:guide>
        <p15:guide id="27" pos="5130">
          <p15:clr>
            <a:srgbClr val="EA4335"/>
          </p15:clr>
        </p15:guide>
        <p15:guide id="28" orient="horz" pos="2933">
          <p15:clr>
            <a:srgbClr val="EA4335"/>
          </p15:clr>
        </p15:guide>
        <p15:guide id="29" orient="horz" pos="1620">
          <p15:clr>
            <a:srgbClr val="EA4335"/>
          </p15:clr>
        </p15:guide>
        <p15:guide id="30" orient="horz" pos="1620">
          <p15:clr>
            <a:srgbClr val="EA4335"/>
          </p15:clr>
        </p15:guide>
        <p15:guide id="31" orient="horz" pos="360">
          <p15:clr>
            <a:srgbClr val="EA4335"/>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65" name="Shape 65"/>
        <p:cNvGrpSpPr/>
        <p:nvPr/>
      </p:nvGrpSpPr>
      <p:grpSpPr>
        <a:xfrm>
          <a:off x="0" y="0"/>
          <a:ext cx="0" cy="0"/>
          <a:chOff x="0" y="0"/>
          <a:chExt cx="0" cy="0"/>
        </a:xfrm>
      </p:grpSpPr>
      <p:sp>
        <p:nvSpPr>
          <p:cNvPr id="66" name="Google Shape;66;p12"/>
          <p:cNvSpPr txBox="1"/>
          <p:nvPr>
            <p:ph type="title"/>
          </p:nvPr>
        </p:nvSpPr>
        <p:spPr>
          <a:xfrm>
            <a:off x="457203" y="343922"/>
            <a:ext cx="8229600" cy="549900"/>
          </a:xfrm>
          <a:prstGeom prst="rect">
            <a:avLst/>
          </a:prstGeom>
          <a:noFill/>
          <a:ln>
            <a:noFill/>
          </a:ln>
        </p:spPr>
        <p:txBody>
          <a:bodyPr anchorCtr="0" anchor="t" bIns="0" lIns="0" spcFirstLastPara="1" rIns="0" wrap="square" tIns="0">
            <a:noAutofit/>
          </a:bodyPr>
          <a:lstStyle>
            <a:lvl1pPr lvl="0">
              <a:lnSpc>
                <a:spcPct val="90000"/>
              </a:lnSpc>
              <a:spcBef>
                <a:spcPts val="0"/>
              </a:spcBef>
              <a:spcAft>
                <a:spcPts val="0"/>
              </a:spcAft>
              <a:buClr>
                <a:schemeClr val="dk1"/>
              </a:buClr>
              <a:buSzPts val="3200"/>
              <a:buFont typeface="Google Sans SemiBold"/>
              <a:buNone/>
              <a:defRPr sz="3200">
                <a:solidFill>
                  <a:schemeClr val="dk1"/>
                </a:solidFill>
                <a:latin typeface="Google Sans SemiBold"/>
                <a:ea typeface="Google Sans SemiBold"/>
                <a:cs typeface="Google Sans SemiBold"/>
                <a:sym typeface="Google Sans SemiBold"/>
              </a:defRPr>
            </a:lvl1pPr>
            <a:lvl2pPr lvl="1">
              <a:lnSpc>
                <a:spcPct val="90000"/>
              </a:lnSpc>
              <a:spcBef>
                <a:spcPts val="0"/>
              </a:spcBef>
              <a:spcAft>
                <a:spcPts val="0"/>
              </a:spcAft>
              <a:buSzPts val="3200"/>
              <a:buNone/>
              <a:defRPr sz="3200"/>
            </a:lvl2pPr>
            <a:lvl3pPr lvl="2">
              <a:lnSpc>
                <a:spcPct val="90000"/>
              </a:lnSpc>
              <a:spcBef>
                <a:spcPts val="0"/>
              </a:spcBef>
              <a:spcAft>
                <a:spcPts val="0"/>
              </a:spcAft>
              <a:buSzPts val="3200"/>
              <a:buNone/>
              <a:defRPr sz="3200"/>
            </a:lvl3pPr>
            <a:lvl4pPr lvl="3">
              <a:lnSpc>
                <a:spcPct val="90000"/>
              </a:lnSpc>
              <a:spcBef>
                <a:spcPts val="0"/>
              </a:spcBef>
              <a:spcAft>
                <a:spcPts val="0"/>
              </a:spcAft>
              <a:buSzPts val="3200"/>
              <a:buNone/>
              <a:defRPr sz="3200"/>
            </a:lvl4pPr>
            <a:lvl5pPr lvl="4">
              <a:lnSpc>
                <a:spcPct val="90000"/>
              </a:lnSpc>
              <a:spcBef>
                <a:spcPts val="0"/>
              </a:spcBef>
              <a:spcAft>
                <a:spcPts val="0"/>
              </a:spcAft>
              <a:buSzPts val="3200"/>
              <a:buNone/>
              <a:defRPr sz="3200"/>
            </a:lvl5pPr>
            <a:lvl6pPr lvl="5">
              <a:lnSpc>
                <a:spcPct val="90000"/>
              </a:lnSpc>
              <a:spcBef>
                <a:spcPts val="0"/>
              </a:spcBef>
              <a:spcAft>
                <a:spcPts val="0"/>
              </a:spcAft>
              <a:buSzPts val="3200"/>
              <a:buNone/>
              <a:defRPr sz="3200"/>
            </a:lvl6pPr>
            <a:lvl7pPr lvl="6">
              <a:lnSpc>
                <a:spcPct val="90000"/>
              </a:lnSpc>
              <a:spcBef>
                <a:spcPts val="0"/>
              </a:spcBef>
              <a:spcAft>
                <a:spcPts val="0"/>
              </a:spcAft>
              <a:buSzPts val="3200"/>
              <a:buNone/>
              <a:defRPr sz="3200"/>
            </a:lvl7pPr>
            <a:lvl8pPr lvl="7">
              <a:lnSpc>
                <a:spcPct val="90000"/>
              </a:lnSpc>
              <a:spcBef>
                <a:spcPts val="0"/>
              </a:spcBef>
              <a:spcAft>
                <a:spcPts val="0"/>
              </a:spcAft>
              <a:buSzPts val="3200"/>
              <a:buNone/>
              <a:defRPr sz="3200"/>
            </a:lvl8pPr>
            <a:lvl9pPr lvl="8">
              <a:lnSpc>
                <a:spcPct val="90000"/>
              </a:lnSpc>
              <a:spcBef>
                <a:spcPts val="0"/>
              </a:spcBef>
              <a:spcAft>
                <a:spcPts val="0"/>
              </a:spcAft>
              <a:buSzPts val="3200"/>
              <a:buNone/>
              <a:defRPr sz="3200"/>
            </a:lvl9pPr>
          </a:lstStyle>
          <a:p/>
        </p:txBody>
      </p:sp>
      <p:sp>
        <p:nvSpPr>
          <p:cNvPr id="67" name="Google Shape;67;p12"/>
          <p:cNvSpPr txBox="1"/>
          <p:nvPr>
            <p:ph idx="1" type="body"/>
          </p:nvPr>
        </p:nvSpPr>
        <p:spPr>
          <a:xfrm>
            <a:off x="457203" y="1030844"/>
            <a:ext cx="8229600" cy="3625800"/>
          </a:xfrm>
          <a:prstGeom prst="rect">
            <a:avLst/>
          </a:prstGeom>
          <a:noFill/>
          <a:ln>
            <a:noFill/>
          </a:ln>
        </p:spPr>
        <p:txBody>
          <a:bodyPr anchorCtr="0" anchor="t" bIns="0" lIns="0" spcFirstLastPara="1" rIns="0" wrap="square" tIns="0">
            <a:noAutofit/>
          </a:bodyPr>
          <a:lstStyle>
            <a:lvl1pPr indent="-285750" lvl="0" marL="4572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1pPr>
            <a:lvl2pPr indent="-285750" lvl="1" marL="9144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2pPr>
            <a:lvl3pPr indent="-285750" lvl="2" marL="13716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3pPr>
            <a:lvl4pPr indent="-285750" lvl="3" marL="18288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4pPr>
            <a:lvl5pPr indent="-285750" lvl="4" marL="22860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5pPr>
            <a:lvl6pPr indent="-285750" lvl="5" marL="27432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6pPr>
            <a:lvl7pPr indent="-285750" lvl="6" marL="32004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7pPr>
            <a:lvl8pPr indent="-285750" lvl="7" marL="36576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8pPr>
            <a:lvl9pPr indent="-285750" lvl="8" marL="41148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9pPr>
          </a:lstStyle>
          <a:p/>
        </p:txBody>
      </p:sp>
    </p:spTree>
  </p:cSld>
  <p:clrMap accent1="accent1" accent2="accent2" accent3="accent3" accent4="accent4" accent5="accent5" accent6="accent6" bg1="lt1" bg2="dk2" tx1="dk1" tx2="lt2" folHlink="folHlink" hlink="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
          <p15:clr>
            <a:srgbClr val="EA4335"/>
          </p15:clr>
        </p15:guide>
        <p15:guide id="2" pos="5472">
          <p15:clr>
            <a:srgbClr val="EA4335"/>
          </p15:clr>
        </p15:guide>
        <p15:guide id="3" orient="horz" pos="217">
          <p15:clr>
            <a:srgbClr val="EA4335"/>
          </p15:clr>
        </p15:guide>
        <p15:guide id="4" orient="horz" pos="431">
          <p15:clr>
            <a:srgbClr val="EA4335"/>
          </p15:clr>
        </p15:guide>
        <p15:guide id="5" orient="horz" pos="3023">
          <p15:clr>
            <a:srgbClr val="EA4335"/>
          </p15:clr>
        </p15:guide>
        <p15:guide id="6" pos="630">
          <p15:clr>
            <a:srgbClr val="EA4335"/>
          </p15:clr>
        </p15:guide>
        <p15:guide id="7" pos="728">
          <p15:clr>
            <a:srgbClr val="EA4335"/>
          </p15:clr>
        </p15:guide>
        <p15:guide id="8" pos="1070">
          <p15:clr>
            <a:srgbClr val="EA4335"/>
          </p15:clr>
        </p15:guide>
        <p15:guide id="9" pos="1168">
          <p15:clr>
            <a:srgbClr val="EA4335"/>
          </p15:clr>
        </p15:guide>
        <p15:guide id="10" pos="1510">
          <p15:clr>
            <a:srgbClr val="EA4335"/>
          </p15:clr>
        </p15:guide>
        <p15:guide id="11" pos="1609">
          <p15:clr>
            <a:srgbClr val="EA4335"/>
          </p15:clr>
        </p15:guide>
        <p15:guide id="12" pos="1951">
          <p15:clr>
            <a:srgbClr val="EA4335"/>
          </p15:clr>
        </p15:guide>
        <p15:guide id="13" pos="2049">
          <p15:clr>
            <a:srgbClr val="EA4335"/>
          </p15:clr>
        </p15:guide>
        <p15:guide id="14" pos="2391">
          <p15:clr>
            <a:srgbClr val="EA4335"/>
          </p15:clr>
        </p15:guide>
        <p15:guide id="15" pos="2489">
          <p15:clr>
            <a:srgbClr val="EA4335"/>
          </p15:clr>
        </p15:guide>
        <p15:guide id="16" pos="2831">
          <p15:clr>
            <a:srgbClr val="EA4335"/>
          </p15:clr>
        </p15:guide>
        <p15:guide id="17" pos="2929">
          <p15:clr>
            <a:srgbClr val="EA4335"/>
          </p15:clr>
        </p15:guide>
        <p15:guide id="18" pos="3271">
          <p15:clr>
            <a:srgbClr val="EA4335"/>
          </p15:clr>
        </p15:guide>
        <p15:guide id="19" pos="3369">
          <p15:clr>
            <a:srgbClr val="EA4335"/>
          </p15:clr>
        </p15:guide>
        <p15:guide id="20" pos="3711">
          <p15:clr>
            <a:srgbClr val="EA4335"/>
          </p15:clr>
        </p15:guide>
        <p15:guide id="21" pos="3809">
          <p15:clr>
            <a:srgbClr val="EA4335"/>
          </p15:clr>
        </p15:guide>
        <p15:guide id="22" pos="4151">
          <p15:clr>
            <a:srgbClr val="EA4335"/>
          </p15:clr>
        </p15:guide>
        <p15:guide id="23" pos="4250">
          <p15:clr>
            <a:srgbClr val="EA4335"/>
          </p15:clr>
        </p15:guide>
        <p15:guide id="24" pos="4592">
          <p15:clr>
            <a:srgbClr val="EA4335"/>
          </p15:clr>
        </p15:guide>
        <p15:guide id="25" pos="4690">
          <p15:clr>
            <a:srgbClr val="EA4335"/>
          </p15:clr>
        </p15:guide>
        <p15:guide id="26" pos="5032">
          <p15:clr>
            <a:srgbClr val="EA4335"/>
          </p15:clr>
        </p15:guide>
        <p15:guide id="27" pos="5130">
          <p15:clr>
            <a:srgbClr val="EA4335"/>
          </p15:clr>
        </p15:guide>
        <p15:guide id="28" orient="horz" pos="2933">
          <p15:clr>
            <a:srgbClr val="EA4335"/>
          </p15:clr>
        </p15:guide>
        <p15:guide id="29" orient="horz" pos="1620">
          <p15:clr>
            <a:srgbClr val="EA4335"/>
          </p15:clr>
        </p15:guide>
        <p15:guide id="30" orient="horz" pos="1620">
          <p15:clr>
            <a:srgbClr val="EA4335"/>
          </p15:clr>
        </p15:guide>
        <p15:guide id="31" orient="horz" pos="360">
          <p15:clr>
            <a:srgbClr val="EA4335"/>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239" name="Shape 239"/>
        <p:cNvGrpSpPr/>
        <p:nvPr/>
      </p:nvGrpSpPr>
      <p:grpSpPr>
        <a:xfrm>
          <a:off x="0" y="0"/>
          <a:ext cx="0" cy="0"/>
          <a:chOff x="0" y="0"/>
          <a:chExt cx="0" cy="0"/>
        </a:xfrm>
      </p:grpSpPr>
      <p:sp>
        <p:nvSpPr>
          <p:cNvPr id="240" name="Google Shape;240;p25"/>
          <p:cNvSpPr txBox="1"/>
          <p:nvPr>
            <p:ph type="title"/>
          </p:nvPr>
        </p:nvSpPr>
        <p:spPr>
          <a:xfrm>
            <a:off x="457203" y="343922"/>
            <a:ext cx="8229600" cy="549900"/>
          </a:xfrm>
          <a:prstGeom prst="rect">
            <a:avLst/>
          </a:prstGeom>
          <a:noFill/>
          <a:ln>
            <a:noFill/>
          </a:ln>
        </p:spPr>
        <p:txBody>
          <a:bodyPr anchorCtr="0" anchor="t" bIns="0" lIns="0" spcFirstLastPara="1" rIns="0" wrap="square" tIns="0">
            <a:noAutofit/>
          </a:bodyPr>
          <a:lstStyle>
            <a:lvl1pPr lvl="0">
              <a:lnSpc>
                <a:spcPct val="90000"/>
              </a:lnSpc>
              <a:spcBef>
                <a:spcPts val="0"/>
              </a:spcBef>
              <a:spcAft>
                <a:spcPts val="0"/>
              </a:spcAft>
              <a:buClr>
                <a:schemeClr val="dk1"/>
              </a:buClr>
              <a:buSzPts val="3200"/>
              <a:buFont typeface="Google Sans SemiBold"/>
              <a:buNone/>
              <a:defRPr sz="3200">
                <a:solidFill>
                  <a:schemeClr val="dk1"/>
                </a:solidFill>
                <a:latin typeface="Google Sans SemiBold"/>
                <a:ea typeface="Google Sans SemiBold"/>
                <a:cs typeface="Google Sans SemiBold"/>
                <a:sym typeface="Google Sans SemiBold"/>
              </a:defRPr>
            </a:lvl1pPr>
            <a:lvl2pPr lvl="1">
              <a:lnSpc>
                <a:spcPct val="90000"/>
              </a:lnSpc>
              <a:spcBef>
                <a:spcPts val="0"/>
              </a:spcBef>
              <a:spcAft>
                <a:spcPts val="0"/>
              </a:spcAft>
              <a:buSzPts val="3200"/>
              <a:buNone/>
              <a:defRPr sz="3200"/>
            </a:lvl2pPr>
            <a:lvl3pPr lvl="2">
              <a:lnSpc>
                <a:spcPct val="90000"/>
              </a:lnSpc>
              <a:spcBef>
                <a:spcPts val="0"/>
              </a:spcBef>
              <a:spcAft>
                <a:spcPts val="0"/>
              </a:spcAft>
              <a:buSzPts val="3200"/>
              <a:buNone/>
              <a:defRPr sz="3200"/>
            </a:lvl3pPr>
            <a:lvl4pPr lvl="3">
              <a:lnSpc>
                <a:spcPct val="90000"/>
              </a:lnSpc>
              <a:spcBef>
                <a:spcPts val="0"/>
              </a:spcBef>
              <a:spcAft>
                <a:spcPts val="0"/>
              </a:spcAft>
              <a:buSzPts val="3200"/>
              <a:buNone/>
              <a:defRPr sz="3200"/>
            </a:lvl4pPr>
            <a:lvl5pPr lvl="4">
              <a:lnSpc>
                <a:spcPct val="90000"/>
              </a:lnSpc>
              <a:spcBef>
                <a:spcPts val="0"/>
              </a:spcBef>
              <a:spcAft>
                <a:spcPts val="0"/>
              </a:spcAft>
              <a:buSzPts val="3200"/>
              <a:buNone/>
              <a:defRPr sz="3200"/>
            </a:lvl5pPr>
            <a:lvl6pPr lvl="5">
              <a:lnSpc>
                <a:spcPct val="90000"/>
              </a:lnSpc>
              <a:spcBef>
                <a:spcPts val="0"/>
              </a:spcBef>
              <a:spcAft>
                <a:spcPts val="0"/>
              </a:spcAft>
              <a:buSzPts val="3200"/>
              <a:buNone/>
              <a:defRPr sz="3200"/>
            </a:lvl6pPr>
            <a:lvl7pPr lvl="6">
              <a:lnSpc>
                <a:spcPct val="90000"/>
              </a:lnSpc>
              <a:spcBef>
                <a:spcPts val="0"/>
              </a:spcBef>
              <a:spcAft>
                <a:spcPts val="0"/>
              </a:spcAft>
              <a:buSzPts val="3200"/>
              <a:buNone/>
              <a:defRPr sz="3200"/>
            </a:lvl7pPr>
            <a:lvl8pPr lvl="7">
              <a:lnSpc>
                <a:spcPct val="90000"/>
              </a:lnSpc>
              <a:spcBef>
                <a:spcPts val="0"/>
              </a:spcBef>
              <a:spcAft>
                <a:spcPts val="0"/>
              </a:spcAft>
              <a:buSzPts val="3200"/>
              <a:buNone/>
              <a:defRPr sz="3200"/>
            </a:lvl8pPr>
            <a:lvl9pPr lvl="8">
              <a:lnSpc>
                <a:spcPct val="90000"/>
              </a:lnSpc>
              <a:spcBef>
                <a:spcPts val="0"/>
              </a:spcBef>
              <a:spcAft>
                <a:spcPts val="0"/>
              </a:spcAft>
              <a:buSzPts val="3200"/>
              <a:buNone/>
              <a:defRPr sz="3200"/>
            </a:lvl9pPr>
          </a:lstStyle>
          <a:p/>
        </p:txBody>
      </p:sp>
      <p:sp>
        <p:nvSpPr>
          <p:cNvPr id="241" name="Google Shape;241;p25"/>
          <p:cNvSpPr txBox="1"/>
          <p:nvPr>
            <p:ph idx="1" type="body"/>
          </p:nvPr>
        </p:nvSpPr>
        <p:spPr>
          <a:xfrm>
            <a:off x="457203" y="1030844"/>
            <a:ext cx="8229600" cy="3625800"/>
          </a:xfrm>
          <a:prstGeom prst="rect">
            <a:avLst/>
          </a:prstGeom>
          <a:noFill/>
          <a:ln>
            <a:noFill/>
          </a:ln>
        </p:spPr>
        <p:txBody>
          <a:bodyPr anchorCtr="0" anchor="t" bIns="0" lIns="0" spcFirstLastPara="1" rIns="0" wrap="square" tIns="0">
            <a:noAutofit/>
          </a:bodyPr>
          <a:lstStyle>
            <a:lvl1pPr indent="-285750" lvl="0" marL="4572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1pPr>
            <a:lvl2pPr indent="-285750" lvl="1" marL="9144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2pPr>
            <a:lvl3pPr indent="-285750" lvl="2" marL="13716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3pPr>
            <a:lvl4pPr indent="-285750" lvl="3" marL="18288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4pPr>
            <a:lvl5pPr indent="-285750" lvl="4" marL="22860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5pPr>
            <a:lvl6pPr indent="-285750" lvl="5" marL="27432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6pPr>
            <a:lvl7pPr indent="-285750" lvl="6" marL="32004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7pPr>
            <a:lvl8pPr indent="-285750" lvl="7" marL="36576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8pPr>
            <a:lvl9pPr indent="-285750" lvl="8" marL="41148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9pPr>
          </a:lstStyle>
          <a:p/>
        </p:txBody>
      </p:sp>
      <p:sp>
        <p:nvSpPr>
          <p:cNvPr id="242" name="Google Shape;242;p25"/>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Tree>
  </p:cSld>
  <p:clrMap accent1="accent1" accent2="accent2" accent3="accent3" accent4="accent4" accent5="accent5" accent6="accent6" bg1="lt1" bg2="dk2" tx1="dk1" tx2="lt2" folHlink="folHlink" hlink="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
          <p15:clr>
            <a:srgbClr val="EA4335"/>
          </p15:clr>
        </p15:guide>
        <p15:guide id="2" pos="5472">
          <p15:clr>
            <a:srgbClr val="EA4335"/>
          </p15:clr>
        </p15:guide>
        <p15:guide id="3" orient="horz" pos="217">
          <p15:clr>
            <a:srgbClr val="EA4335"/>
          </p15:clr>
        </p15:guide>
        <p15:guide id="4" orient="horz" pos="431">
          <p15:clr>
            <a:srgbClr val="EA4335"/>
          </p15:clr>
        </p15:guide>
        <p15:guide id="5" orient="horz" pos="3023">
          <p15:clr>
            <a:srgbClr val="EA4335"/>
          </p15:clr>
        </p15:guide>
        <p15:guide id="6" pos="630">
          <p15:clr>
            <a:srgbClr val="EA4335"/>
          </p15:clr>
        </p15:guide>
        <p15:guide id="7" pos="728">
          <p15:clr>
            <a:srgbClr val="EA4335"/>
          </p15:clr>
        </p15:guide>
        <p15:guide id="8" pos="1070">
          <p15:clr>
            <a:srgbClr val="EA4335"/>
          </p15:clr>
        </p15:guide>
        <p15:guide id="9" pos="1168">
          <p15:clr>
            <a:srgbClr val="EA4335"/>
          </p15:clr>
        </p15:guide>
        <p15:guide id="10" pos="1510">
          <p15:clr>
            <a:srgbClr val="EA4335"/>
          </p15:clr>
        </p15:guide>
        <p15:guide id="11" pos="1609">
          <p15:clr>
            <a:srgbClr val="EA4335"/>
          </p15:clr>
        </p15:guide>
        <p15:guide id="12" pos="1951">
          <p15:clr>
            <a:srgbClr val="EA4335"/>
          </p15:clr>
        </p15:guide>
        <p15:guide id="13" pos="2049">
          <p15:clr>
            <a:srgbClr val="EA4335"/>
          </p15:clr>
        </p15:guide>
        <p15:guide id="14" pos="2391">
          <p15:clr>
            <a:srgbClr val="EA4335"/>
          </p15:clr>
        </p15:guide>
        <p15:guide id="15" pos="2489">
          <p15:clr>
            <a:srgbClr val="EA4335"/>
          </p15:clr>
        </p15:guide>
        <p15:guide id="16" pos="2831">
          <p15:clr>
            <a:srgbClr val="EA4335"/>
          </p15:clr>
        </p15:guide>
        <p15:guide id="17" pos="2929">
          <p15:clr>
            <a:srgbClr val="EA4335"/>
          </p15:clr>
        </p15:guide>
        <p15:guide id="18" pos="3271">
          <p15:clr>
            <a:srgbClr val="EA4335"/>
          </p15:clr>
        </p15:guide>
        <p15:guide id="19" pos="3369">
          <p15:clr>
            <a:srgbClr val="EA4335"/>
          </p15:clr>
        </p15:guide>
        <p15:guide id="20" pos="3711">
          <p15:clr>
            <a:srgbClr val="EA4335"/>
          </p15:clr>
        </p15:guide>
        <p15:guide id="21" pos="3809">
          <p15:clr>
            <a:srgbClr val="EA4335"/>
          </p15:clr>
        </p15:guide>
        <p15:guide id="22" pos="4151">
          <p15:clr>
            <a:srgbClr val="EA4335"/>
          </p15:clr>
        </p15:guide>
        <p15:guide id="23" pos="4250">
          <p15:clr>
            <a:srgbClr val="EA4335"/>
          </p15:clr>
        </p15:guide>
        <p15:guide id="24" pos="4592">
          <p15:clr>
            <a:srgbClr val="EA4335"/>
          </p15:clr>
        </p15:guide>
        <p15:guide id="25" pos="4690">
          <p15:clr>
            <a:srgbClr val="EA4335"/>
          </p15:clr>
        </p15:guide>
        <p15:guide id="26" pos="5032">
          <p15:clr>
            <a:srgbClr val="EA4335"/>
          </p15:clr>
        </p15:guide>
        <p15:guide id="27" pos="5130">
          <p15:clr>
            <a:srgbClr val="EA4335"/>
          </p15:clr>
        </p15:guide>
        <p15:guide id="28" orient="horz" pos="2933">
          <p15:clr>
            <a:srgbClr val="EA4335"/>
          </p15:clr>
        </p15:guide>
        <p15:guide id="29" orient="horz" pos="1620">
          <p15:clr>
            <a:srgbClr val="EA4335"/>
          </p15:clr>
        </p15:guide>
        <p15:guide id="30" orient="horz" pos="1620">
          <p15:clr>
            <a:srgbClr val="EA4335"/>
          </p15:clr>
        </p15:guide>
        <p15:guide id="31" orient="horz" pos="36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1" Type="http://schemas.openxmlformats.org/officeDocument/2006/relationships/slide" Target="/ppt/slides/slide13.xml"/><Relationship Id="rId10" Type="http://schemas.openxmlformats.org/officeDocument/2006/relationships/slide" Target="/ppt/slides/slide12.xml"/><Relationship Id="rId13" Type="http://schemas.openxmlformats.org/officeDocument/2006/relationships/slide" Target="/ppt/slides/slide29.xml"/><Relationship Id="rId12" Type="http://schemas.openxmlformats.org/officeDocument/2006/relationships/slide" Target="/ppt/slides/slide14.xml"/><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slide" Target="/ppt/slides/slide4.xml"/><Relationship Id="rId4" Type="http://schemas.openxmlformats.org/officeDocument/2006/relationships/slide" Target="/ppt/slides/slide5.xml"/><Relationship Id="rId9" Type="http://schemas.openxmlformats.org/officeDocument/2006/relationships/slide" Target="/ppt/slides/slide11.xml"/><Relationship Id="rId5" Type="http://schemas.openxmlformats.org/officeDocument/2006/relationships/slide" Target="/ppt/slides/slide6.xml"/><Relationship Id="rId6" Type="http://schemas.openxmlformats.org/officeDocument/2006/relationships/slide" Target="/ppt/slides/slide7.xml"/><Relationship Id="rId7" Type="http://schemas.openxmlformats.org/officeDocument/2006/relationships/slide" Target="/ppt/slides/slide9.xml"/><Relationship Id="rId8" Type="http://schemas.openxmlformats.org/officeDocument/2006/relationships/slide" Target="/ppt/slides/slide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slide" Target="/ppt/slides/slide16.xml"/><Relationship Id="rId4" Type="http://schemas.openxmlformats.org/officeDocument/2006/relationships/slide" Target="/ppt/slides/slide28.xml"/><Relationship Id="rId5" Type="http://schemas.openxmlformats.org/officeDocument/2006/relationships/slide" Target="/ppt/slides/slide14.xml"/><Relationship Id="rId6" Type="http://schemas.openxmlformats.org/officeDocument/2006/relationships/slide" Target="/ppt/slides/slide14.xml"/><Relationship Id="rId7" Type="http://schemas.openxmlformats.org/officeDocument/2006/relationships/slide" Target="/ppt/slides/slide14.xml"/><Relationship Id="rId8" Type="http://schemas.openxmlformats.org/officeDocument/2006/relationships/slide" Target="/ppt/slides/slide14.xml"/></Relationships>
</file>

<file path=ppt/slides/_rels/slide5.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hyperlink" Target="http://support.google.com/store/recycle" TargetMode="External"/><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hyperlink" Target="http://store.google.com/repair" TargetMode="External"/><Relationship Id="rId4" Type="http://schemas.openxmlformats.org/officeDocument/2006/relationships/hyperlink" Target="http://store.google.com/repair" TargetMode="External"/><Relationship Id="rId9" Type="http://schemas.openxmlformats.org/officeDocument/2006/relationships/hyperlink" Target="http://support.google.com/store/recycle" TargetMode="External"/><Relationship Id="rId5" Type="http://schemas.openxmlformats.org/officeDocument/2006/relationships/hyperlink" Target="https://www.backmarket.com/en-us/search?q=google#brand=99%20Google" TargetMode="External"/><Relationship Id="rId6" Type="http://schemas.openxmlformats.org/officeDocument/2006/relationships/hyperlink" Target="https://www.backmarket.com/en-us/search?q=google#brand=99%20Google" TargetMode="External"/><Relationship Id="rId7" Type="http://schemas.openxmlformats.org/officeDocument/2006/relationships/hyperlink" Target="https://store.google.com/magazine/trade_in?hl=en-US&amp;utm_source=sem_bkws&amp;utm_medium=dr&amp;utm_campaign=GS107234&amp;gad_source=1&amp;gclid=Cj0KCQjwztOwBhD7ARIsAPDKnkDQomSMwjb_VtPF6iW71wTZB-WqsL62O_eimumvqld9ac6Q6MYuNKMaAo8LEALw_wcB&amp;gclsrc=aw.ds" TargetMode="External"/><Relationship Id="rId8" Type="http://schemas.openxmlformats.org/officeDocument/2006/relationships/hyperlink" Target="https://store.google.com/magazine/trade_in?hl=en-US&amp;utm_source=sem_bkws&amp;utm_medium=dr&amp;utm_campaign=GS107234&amp;gad_source=1&amp;gclid=Cj0KCQjwztOwBhD7ARIsAPDKnkDQomSMwjb_VtPF6iW71wTZB-WqsL62O_eimumvqld9ac6Q6MYuNKMaAo8LEALw_wcB&amp;gclsrc=aw.d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hyperlink" Target="https://www.phmsa.dot.gov/lithiumbatteries" TargetMode="External"/><Relationship Id="rId9" Type="http://schemas.openxmlformats.org/officeDocument/2006/relationships/image" Target="../media/image21.png"/><Relationship Id="rId5" Type="http://schemas.openxmlformats.org/officeDocument/2006/relationships/hyperlink" Target="https://www.phmsa.dot.gov/lithiumbatteries" TargetMode="External"/><Relationship Id="rId6" Type="http://schemas.openxmlformats.org/officeDocument/2006/relationships/image" Target="../media/image4.png"/><Relationship Id="rId7" Type="http://schemas.openxmlformats.org/officeDocument/2006/relationships/hyperlink" Target="https://www.phmsa.dot.gov/sites/phmsa.dot.gov/files/2023-03/DDR-brochure.pdf" TargetMode="External"/><Relationship Id="rId8" Type="http://schemas.openxmlformats.org/officeDocument/2006/relationships/hyperlink" Target="https://www.phmsa.dot.gov/sites/phmsa.dot.gov/files/2023-03/DDR-brochure.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0" Type="http://schemas.openxmlformats.org/officeDocument/2006/relationships/image" Target="../media/image3.png"/><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11.png"/><Relationship Id="rId9" Type="http://schemas.openxmlformats.org/officeDocument/2006/relationships/image" Target="../media/image23.png"/><Relationship Id="rId5" Type="http://schemas.openxmlformats.org/officeDocument/2006/relationships/image" Target="../media/image17.png"/><Relationship Id="rId6" Type="http://schemas.openxmlformats.org/officeDocument/2006/relationships/image" Target="../media/image7.png"/><Relationship Id="rId7" Type="http://schemas.openxmlformats.org/officeDocument/2006/relationships/image" Target="../media/image9.png"/><Relationship Id="rId8"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30.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23.png"/><Relationship Id="rId4" Type="http://schemas.openxmlformats.org/officeDocument/2006/relationships/image" Target="../media/image13.png"/><Relationship Id="rId5"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3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4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36.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35.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 Id="rId3"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 Id="rId3"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 Id="rId3"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 Id="rId3" Type="http://schemas.openxmlformats.org/officeDocument/2006/relationships/image" Target="../media/image22.png"/><Relationship Id="rId4" Type="http://schemas.openxmlformats.org/officeDocument/2006/relationships/image" Target="../media/image25.png"/><Relationship Id="rId5" Type="http://schemas.openxmlformats.org/officeDocument/2006/relationships/image" Target="../media/image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 Id="rId3" Type="http://schemas.openxmlformats.org/officeDocument/2006/relationships/image" Target="../media/image23.png"/><Relationship Id="rId4" Type="http://schemas.openxmlformats.org/officeDocument/2006/relationships/image" Target="../media/image43.png"/><Relationship Id="rId5" Type="http://schemas.openxmlformats.org/officeDocument/2006/relationships/image" Target="../media/image40.png"/></Relationships>
</file>

<file path=ppt/slides/_rels/slide29.xml.rels><?xml version="1.0" encoding="UTF-8" standalone="yes"?><Relationships xmlns="http://schemas.openxmlformats.org/package/2006/relationships"><Relationship Id="rId10" Type="http://schemas.openxmlformats.org/officeDocument/2006/relationships/image" Target="../media/image26.png"/><Relationship Id="rId1" Type="http://schemas.openxmlformats.org/officeDocument/2006/relationships/slideLayout" Target="../slideLayouts/slideLayout9.xml"/><Relationship Id="rId2" Type="http://schemas.openxmlformats.org/officeDocument/2006/relationships/notesSlide" Target="../notesSlides/notesSlide29.xml"/><Relationship Id="rId3" Type="http://schemas.openxmlformats.org/officeDocument/2006/relationships/hyperlink" Target="https://store.google.com/magazine/repaircenter" TargetMode="External"/><Relationship Id="rId4" Type="http://schemas.openxmlformats.org/officeDocument/2006/relationships/hyperlink" Target="https://www.ifixit.com/Parts/Google_Phone" TargetMode="External"/><Relationship Id="rId9" Type="http://schemas.openxmlformats.org/officeDocument/2006/relationships/hyperlink" Target="https://www.ifixit.com/Parts/Google_Phone" TargetMode="External"/><Relationship Id="rId5" Type="http://schemas.openxmlformats.org/officeDocument/2006/relationships/hyperlink" Target="https://www.phmsa.dot.gov/sites/phmsa.dot.gov/files/2023-03/DDR-brochure.pdf" TargetMode="External"/><Relationship Id="rId6" Type="http://schemas.openxmlformats.org/officeDocument/2006/relationships/hyperlink" Target="https://store.google.com/magazine/repaircenter" TargetMode="External"/><Relationship Id="rId7" Type="http://schemas.openxmlformats.org/officeDocument/2006/relationships/image" Target="../media/image24.png"/><Relationship Id="rId8" Type="http://schemas.openxmlformats.org/officeDocument/2006/relationships/hyperlink" Target="https://www.phmsa.dot.gov/sites/phmsa.dot.gov/files/2023-03/DDR-brochure.pdf"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pic>
        <p:nvPicPr>
          <p:cNvPr id="407" name="Google Shape;407;p38"/>
          <p:cNvPicPr preferRelativeResize="0"/>
          <p:nvPr/>
        </p:nvPicPr>
        <p:blipFill>
          <a:blip r:embed="rId3">
            <a:alphaModFix/>
          </a:blip>
          <a:stretch>
            <a:fillRect/>
          </a:stretch>
        </p:blipFill>
        <p:spPr>
          <a:xfrm>
            <a:off x="4000500" y="0"/>
            <a:ext cx="5143500" cy="5143500"/>
          </a:xfrm>
          <a:prstGeom prst="rect">
            <a:avLst/>
          </a:prstGeom>
          <a:noFill/>
          <a:ln>
            <a:noFill/>
          </a:ln>
        </p:spPr>
      </p:pic>
      <p:grpSp>
        <p:nvGrpSpPr>
          <p:cNvPr id="408" name="Google Shape;408;p38"/>
          <p:cNvGrpSpPr/>
          <p:nvPr/>
        </p:nvGrpSpPr>
        <p:grpSpPr>
          <a:xfrm>
            <a:off x="456786" y="382027"/>
            <a:ext cx="322300" cy="321933"/>
            <a:chOff x="10696670" y="4114928"/>
            <a:chExt cx="643570" cy="642838"/>
          </a:xfrm>
        </p:grpSpPr>
        <p:sp>
          <p:nvSpPr>
            <p:cNvPr id="409" name="Google Shape;409;p38"/>
            <p:cNvSpPr/>
            <p:nvPr/>
          </p:nvSpPr>
          <p:spPr>
            <a:xfrm>
              <a:off x="11024701" y="4377500"/>
              <a:ext cx="315538" cy="302299"/>
            </a:xfrm>
            <a:custGeom>
              <a:rect b="b" l="l" r="r" t="t"/>
              <a:pathLst>
                <a:path extrusionOk="0" h="23954" w="25003">
                  <a:moveTo>
                    <a:pt x="0" y="0"/>
                  </a:moveTo>
                  <a:lnTo>
                    <a:pt x="0" y="9442"/>
                  </a:lnTo>
                  <a:lnTo>
                    <a:pt x="14337" y="9442"/>
                  </a:lnTo>
                  <a:lnTo>
                    <a:pt x="14162" y="10374"/>
                  </a:lnTo>
                  <a:lnTo>
                    <a:pt x="13871" y="11423"/>
                  </a:lnTo>
                  <a:lnTo>
                    <a:pt x="13405" y="12472"/>
                  </a:lnTo>
                  <a:lnTo>
                    <a:pt x="12880" y="13579"/>
                  </a:lnTo>
                  <a:lnTo>
                    <a:pt x="12123" y="14687"/>
                  </a:lnTo>
                  <a:lnTo>
                    <a:pt x="11715" y="15211"/>
                  </a:lnTo>
                  <a:lnTo>
                    <a:pt x="11248" y="15736"/>
                  </a:lnTo>
                  <a:lnTo>
                    <a:pt x="10782" y="16260"/>
                  </a:lnTo>
                  <a:lnTo>
                    <a:pt x="10199" y="16785"/>
                  </a:lnTo>
                  <a:lnTo>
                    <a:pt x="9616" y="17251"/>
                  </a:lnTo>
                  <a:lnTo>
                    <a:pt x="9034" y="17717"/>
                  </a:lnTo>
                  <a:lnTo>
                    <a:pt x="9034" y="23953"/>
                  </a:lnTo>
                  <a:lnTo>
                    <a:pt x="17251" y="23953"/>
                  </a:lnTo>
                  <a:lnTo>
                    <a:pt x="18125" y="23079"/>
                  </a:lnTo>
                  <a:lnTo>
                    <a:pt x="18941" y="22205"/>
                  </a:lnTo>
                  <a:lnTo>
                    <a:pt x="19757" y="21214"/>
                  </a:lnTo>
                  <a:lnTo>
                    <a:pt x="20515" y="20223"/>
                  </a:lnTo>
                  <a:lnTo>
                    <a:pt x="21214" y="19174"/>
                  </a:lnTo>
                  <a:lnTo>
                    <a:pt x="21797" y="18125"/>
                  </a:lnTo>
                  <a:lnTo>
                    <a:pt x="22380" y="17018"/>
                  </a:lnTo>
                  <a:lnTo>
                    <a:pt x="22963" y="15852"/>
                  </a:lnTo>
                  <a:lnTo>
                    <a:pt x="23429" y="14628"/>
                  </a:lnTo>
                  <a:lnTo>
                    <a:pt x="23837" y="13405"/>
                  </a:lnTo>
                  <a:lnTo>
                    <a:pt x="24187" y="12122"/>
                  </a:lnTo>
                  <a:lnTo>
                    <a:pt x="24478" y="10782"/>
                  </a:lnTo>
                  <a:lnTo>
                    <a:pt x="24653" y="9442"/>
                  </a:lnTo>
                  <a:lnTo>
                    <a:pt x="24828" y="8101"/>
                  </a:lnTo>
                  <a:lnTo>
                    <a:pt x="24944" y="6644"/>
                  </a:lnTo>
                  <a:lnTo>
                    <a:pt x="25003" y="5245"/>
                  </a:lnTo>
                  <a:lnTo>
                    <a:pt x="24944" y="3905"/>
                  </a:lnTo>
                  <a:lnTo>
                    <a:pt x="24886" y="2623"/>
                  </a:lnTo>
                  <a:lnTo>
                    <a:pt x="24653" y="1341"/>
                  </a:lnTo>
                  <a:lnTo>
                    <a:pt x="24420" y="0"/>
                  </a:lnTo>
                  <a:close/>
                </a:path>
              </a:pathLst>
            </a:custGeom>
            <a:solidFill>
              <a:srgbClr val="4285F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410" name="Google Shape;410;p38"/>
            <p:cNvSpPr/>
            <p:nvPr/>
          </p:nvSpPr>
          <p:spPr>
            <a:xfrm>
              <a:off x="10731968" y="4500318"/>
              <a:ext cx="510454" cy="257448"/>
            </a:xfrm>
            <a:custGeom>
              <a:rect b="b" l="l" r="r" t="t"/>
              <a:pathLst>
                <a:path extrusionOk="0" h="20400" w="40448">
                  <a:moveTo>
                    <a:pt x="0" y="1"/>
                  </a:moveTo>
                  <a:lnTo>
                    <a:pt x="0" y="6412"/>
                  </a:lnTo>
                  <a:lnTo>
                    <a:pt x="875" y="7985"/>
                  </a:lnTo>
                  <a:lnTo>
                    <a:pt x="1865" y="9442"/>
                  </a:lnTo>
                  <a:lnTo>
                    <a:pt x="2973" y="10899"/>
                  </a:lnTo>
                  <a:lnTo>
                    <a:pt x="4138" y="12182"/>
                  </a:lnTo>
                  <a:lnTo>
                    <a:pt x="5421" y="13464"/>
                  </a:lnTo>
                  <a:lnTo>
                    <a:pt x="6761" y="14629"/>
                  </a:lnTo>
                  <a:lnTo>
                    <a:pt x="8160" y="15678"/>
                  </a:lnTo>
                  <a:lnTo>
                    <a:pt x="9617" y="16611"/>
                  </a:lnTo>
                  <a:lnTo>
                    <a:pt x="11190" y="17485"/>
                  </a:lnTo>
                  <a:lnTo>
                    <a:pt x="12764" y="18243"/>
                  </a:lnTo>
                  <a:lnTo>
                    <a:pt x="14396" y="18884"/>
                  </a:lnTo>
                  <a:lnTo>
                    <a:pt x="16086" y="19408"/>
                  </a:lnTo>
                  <a:lnTo>
                    <a:pt x="17834" y="19875"/>
                  </a:lnTo>
                  <a:lnTo>
                    <a:pt x="19583" y="20166"/>
                  </a:lnTo>
                  <a:lnTo>
                    <a:pt x="21389" y="20341"/>
                  </a:lnTo>
                  <a:lnTo>
                    <a:pt x="23196" y="20399"/>
                  </a:lnTo>
                  <a:lnTo>
                    <a:pt x="24537" y="20399"/>
                  </a:lnTo>
                  <a:lnTo>
                    <a:pt x="25761" y="20282"/>
                  </a:lnTo>
                  <a:lnTo>
                    <a:pt x="27043" y="20166"/>
                  </a:lnTo>
                  <a:lnTo>
                    <a:pt x="28267" y="19991"/>
                  </a:lnTo>
                  <a:lnTo>
                    <a:pt x="29432" y="19758"/>
                  </a:lnTo>
                  <a:lnTo>
                    <a:pt x="30598" y="19467"/>
                  </a:lnTo>
                  <a:lnTo>
                    <a:pt x="31705" y="19175"/>
                  </a:lnTo>
                  <a:lnTo>
                    <a:pt x="32812" y="18767"/>
                  </a:lnTo>
                  <a:lnTo>
                    <a:pt x="33920" y="18359"/>
                  </a:lnTo>
                  <a:lnTo>
                    <a:pt x="34911" y="17893"/>
                  </a:lnTo>
                  <a:lnTo>
                    <a:pt x="35960" y="17368"/>
                  </a:lnTo>
                  <a:lnTo>
                    <a:pt x="36892" y="16844"/>
                  </a:lnTo>
                  <a:lnTo>
                    <a:pt x="37825" y="16261"/>
                  </a:lnTo>
                  <a:lnTo>
                    <a:pt x="38757" y="15620"/>
                  </a:lnTo>
                  <a:lnTo>
                    <a:pt x="39573" y="14921"/>
                  </a:lnTo>
                  <a:lnTo>
                    <a:pt x="40447" y="14221"/>
                  </a:lnTo>
                  <a:lnTo>
                    <a:pt x="32230" y="7985"/>
                  </a:lnTo>
                  <a:lnTo>
                    <a:pt x="31355" y="8568"/>
                  </a:lnTo>
                  <a:lnTo>
                    <a:pt x="30423" y="9034"/>
                  </a:lnTo>
                  <a:lnTo>
                    <a:pt x="29432" y="9501"/>
                  </a:lnTo>
                  <a:lnTo>
                    <a:pt x="28325" y="9850"/>
                  </a:lnTo>
                  <a:lnTo>
                    <a:pt x="27159" y="10142"/>
                  </a:lnTo>
                  <a:lnTo>
                    <a:pt x="25935" y="10375"/>
                  </a:lnTo>
                  <a:lnTo>
                    <a:pt x="24595" y="10550"/>
                  </a:lnTo>
                  <a:lnTo>
                    <a:pt x="21972" y="10550"/>
                  </a:lnTo>
                  <a:lnTo>
                    <a:pt x="20748" y="10375"/>
                  </a:lnTo>
                  <a:lnTo>
                    <a:pt x="19524" y="10142"/>
                  </a:lnTo>
                  <a:lnTo>
                    <a:pt x="18359" y="9792"/>
                  </a:lnTo>
                  <a:lnTo>
                    <a:pt x="17252" y="9384"/>
                  </a:lnTo>
                  <a:lnTo>
                    <a:pt x="16144" y="8918"/>
                  </a:lnTo>
                  <a:lnTo>
                    <a:pt x="15095" y="8335"/>
                  </a:lnTo>
                  <a:lnTo>
                    <a:pt x="14104" y="7636"/>
                  </a:lnTo>
                  <a:lnTo>
                    <a:pt x="13172" y="6936"/>
                  </a:lnTo>
                  <a:lnTo>
                    <a:pt x="12298" y="6120"/>
                  </a:lnTo>
                  <a:lnTo>
                    <a:pt x="11423" y="5246"/>
                  </a:lnTo>
                  <a:lnTo>
                    <a:pt x="10666" y="4314"/>
                  </a:lnTo>
                  <a:lnTo>
                    <a:pt x="10025" y="3323"/>
                  </a:lnTo>
                  <a:lnTo>
                    <a:pt x="9384" y="2274"/>
                  </a:lnTo>
                  <a:lnTo>
                    <a:pt x="8859" y="1167"/>
                  </a:lnTo>
                  <a:lnTo>
                    <a:pt x="8393" y="1"/>
                  </a:lnTo>
                  <a:close/>
                </a:path>
              </a:pathLst>
            </a:custGeom>
            <a:solidFill>
              <a:srgbClr val="34A853"/>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411" name="Google Shape;411;p38"/>
            <p:cNvSpPr/>
            <p:nvPr/>
          </p:nvSpPr>
          <p:spPr>
            <a:xfrm>
              <a:off x="10696670" y="4292176"/>
              <a:ext cx="141218" cy="288329"/>
            </a:xfrm>
            <a:custGeom>
              <a:rect b="b" l="l" r="r" t="t"/>
              <a:pathLst>
                <a:path extrusionOk="0" h="22847" w="11190">
                  <a:moveTo>
                    <a:pt x="2797" y="1"/>
                  </a:moveTo>
                  <a:lnTo>
                    <a:pt x="2156" y="1341"/>
                  </a:lnTo>
                  <a:lnTo>
                    <a:pt x="1574" y="2740"/>
                  </a:lnTo>
                  <a:lnTo>
                    <a:pt x="1107" y="4138"/>
                  </a:lnTo>
                  <a:lnTo>
                    <a:pt x="699" y="5595"/>
                  </a:lnTo>
                  <a:lnTo>
                    <a:pt x="408" y="6994"/>
                  </a:lnTo>
                  <a:lnTo>
                    <a:pt x="175" y="8451"/>
                  </a:lnTo>
                  <a:lnTo>
                    <a:pt x="58" y="9967"/>
                  </a:lnTo>
                  <a:lnTo>
                    <a:pt x="0" y="11424"/>
                  </a:lnTo>
                  <a:lnTo>
                    <a:pt x="58" y="12881"/>
                  </a:lnTo>
                  <a:lnTo>
                    <a:pt x="175" y="14338"/>
                  </a:lnTo>
                  <a:lnTo>
                    <a:pt x="408" y="15795"/>
                  </a:lnTo>
                  <a:lnTo>
                    <a:pt x="699" y="17252"/>
                  </a:lnTo>
                  <a:lnTo>
                    <a:pt x="1107" y="18709"/>
                  </a:lnTo>
                  <a:lnTo>
                    <a:pt x="1574" y="20107"/>
                  </a:lnTo>
                  <a:lnTo>
                    <a:pt x="2156" y="21506"/>
                  </a:lnTo>
                  <a:lnTo>
                    <a:pt x="2797" y="22846"/>
                  </a:lnTo>
                  <a:lnTo>
                    <a:pt x="11190" y="16436"/>
                  </a:lnTo>
                  <a:lnTo>
                    <a:pt x="10840" y="15212"/>
                  </a:lnTo>
                  <a:lnTo>
                    <a:pt x="10549" y="13930"/>
                  </a:lnTo>
                  <a:lnTo>
                    <a:pt x="10432" y="12706"/>
                  </a:lnTo>
                  <a:lnTo>
                    <a:pt x="10374" y="11424"/>
                  </a:lnTo>
                  <a:lnTo>
                    <a:pt x="10432" y="10141"/>
                  </a:lnTo>
                  <a:lnTo>
                    <a:pt x="10549" y="8859"/>
                  </a:lnTo>
                  <a:lnTo>
                    <a:pt x="10840" y="7635"/>
                  </a:lnTo>
                  <a:lnTo>
                    <a:pt x="11190" y="6411"/>
                  </a:lnTo>
                  <a:lnTo>
                    <a:pt x="11190" y="1"/>
                  </a:lnTo>
                  <a:close/>
                </a:path>
              </a:pathLst>
            </a:custGeom>
            <a:solidFill>
              <a:srgbClr val="FBBC0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412" name="Google Shape;412;p38"/>
            <p:cNvSpPr/>
            <p:nvPr/>
          </p:nvSpPr>
          <p:spPr>
            <a:xfrm>
              <a:off x="10731968" y="4114928"/>
              <a:ext cx="511918" cy="258167"/>
            </a:xfrm>
            <a:custGeom>
              <a:rect b="b" l="l" r="r" t="t"/>
              <a:pathLst>
                <a:path extrusionOk="0" h="20457" w="40564">
                  <a:moveTo>
                    <a:pt x="23196" y="0"/>
                  </a:moveTo>
                  <a:lnTo>
                    <a:pt x="21389" y="58"/>
                  </a:lnTo>
                  <a:lnTo>
                    <a:pt x="19583" y="233"/>
                  </a:lnTo>
                  <a:lnTo>
                    <a:pt x="17834" y="525"/>
                  </a:lnTo>
                  <a:lnTo>
                    <a:pt x="16086" y="932"/>
                  </a:lnTo>
                  <a:lnTo>
                    <a:pt x="14396" y="1457"/>
                  </a:lnTo>
                  <a:lnTo>
                    <a:pt x="12764" y="2156"/>
                  </a:lnTo>
                  <a:lnTo>
                    <a:pt x="11190" y="2856"/>
                  </a:lnTo>
                  <a:lnTo>
                    <a:pt x="9617" y="3730"/>
                  </a:lnTo>
                  <a:lnTo>
                    <a:pt x="8160" y="4721"/>
                  </a:lnTo>
                  <a:lnTo>
                    <a:pt x="6761" y="5770"/>
                  </a:lnTo>
                  <a:lnTo>
                    <a:pt x="5421" y="6935"/>
                  </a:lnTo>
                  <a:lnTo>
                    <a:pt x="4138" y="8159"/>
                  </a:lnTo>
                  <a:lnTo>
                    <a:pt x="2973" y="9500"/>
                  </a:lnTo>
                  <a:lnTo>
                    <a:pt x="1865" y="10957"/>
                  </a:lnTo>
                  <a:lnTo>
                    <a:pt x="875" y="12472"/>
                  </a:lnTo>
                  <a:lnTo>
                    <a:pt x="0" y="14046"/>
                  </a:lnTo>
                  <a:lnTo>
                    <a:pt x="8393" y="20456"/>
                  </a:lnTo>
                  <a:lnTo>
                    <a:pt x="8859" y="19291"/>
                  </a:lnTo>
                  <a:lnTo>
                    <a:pt x="9384" y="18183"/>
                  </a:lnTo>
                  <a:lnTo>
                    <a:pt x="10025" y="17076"/>
                  </a:lnTo>
                  <a:lnTo>
                    <a:pt x="10666" y="16085"/>
                  </a:lnTo>
                  <a:lnTo>
                    <a:pt x="11423" y="15153"/>
                  </a:lnTo>
                  <a:lnTo>
                    <a:pt x="12298" y="14279"/>
                  </a:lnTo>
                  <a:lnTo>
                    <a:pt x="13172" y="13521"/>
                  </a:lnTo>
                  <a:lnTo>
                    <a:pt x="14104" y="12763"/>
                  </a:lnTo>
                  <a:lnTo>
                    <a:pt x="15095" y="12122"/>
                  </a:lnTo>
                  <a:lnTo>
                    <a:pt x="16144" y="11540"/>
                  </a:lnTo>
                  <a:lnTo>
                    <a:pt x="17252" y="11015"/>
                  </a:lnTo>
                  <a:lnTo>
                    <a:pt x="18359" y="10607"/>
                  </a:lnTo>
                  <a:lnTo>
                    <a:pt x="19524" y="10257"/>
                  </a:lnTo>
                  <a:lnTo>
                    <a:pt x="20748" y="10024"/>
                  </a:lnTo>
                  <a:lnTo>
                    <a:pt x="21972" y="9908"/>
                  </a:lnTo>
                  <a:lnTo>
                    <a:pt x="23196" y="9849"/>
                  </a:lnTo>
                  <a:lnTo>
                    <a:pt x="24129" y="9849"/>
                  </a:lnTo>
                  <a:lnTo>
                    <a:pt x="24945" y="9966"/>
                  </a:lnTo>
                  <a:lnTo>
                    <a:pt x="25761" y="10024"/>
                  </a:lnTo>
                  <a:lnTo>
                    <a:pt x="26576" y="10199"/>
                  </a:lnTo>
                  <a:lnTo>
                    <a:pt x="27334" y="10374"/>
                  </a:lnTo>
                  <a:lnTo>
                    <a:pt x="28033" y="10607"/>
                  </a:lnTo>
                  <a:lnTo>
                    <a:pt x="28733" y="10840"/>
                  </a:lnTo>
                  <a:lnTo>
                    <a:pt x="29374" y="11073"/>
                  </a:lnTo>
                  <a:lnTo>
                    <a:pt x="30540" y="11656"/>
                  </a:lnTo>
                  <a:lnTo>
                    <a:pt x="31589" y="12297"/>
                  </a:lnTo>
                  <a:lnTo>
                    <a:pt x="32463" y="12997"/>
                  </a:lnTo>
                  <a:lnTo>
                    <a:pt x="33220" y="13638"/>
                  </a:lnTo>
                  <a:lnTo>
                    <a:pt x="40564" y="6644"/>
                  </a:lnTo>
                  <a:lnTo>
                    <a:pt x="39748" y="5886"/>
                  </a:lnTo>
                  <a:lnTo>
                    <a:pt x="38815" y="5187"/>
                  </a:lnTo>
                  <a:lnTo>
                    <a:pt x="37941" y="4488"/>
                  </a:lnTo>
                  <a:lnTo>
                    <a:pt x="36950" y="3847"/>
                  </a:lnTo>
                  <a:lnTo>
                    <a:pt x="35960" y="3264"/>
                  </a:lnTo>
                  <a:lnTo>
                    <a:pt x="34969" y="2739"/>
                  </a:lnTo>
                  <a:lnTo>
                    <a:pt x="33920" y="2215"/>
                  </a:lnTo>
                  <a:lnTo>
                    <a:pt x="32871" y="1748"/>
                  </a:lnTo>
                  <a:lnTo>
                    <a:pt x="31763" y="1340"/>
                  </a:lnTo>
                  <a:lnTo>
                    <a:pt x="30598" y="991"/>
                  </a:lnTo>
                  <a:lnTo>
                    <a:pt x="29432" y="699"/>
                  </a:lnTo>
                  <a:lnTo>
                    <a:pt x="28267" y="466"/>
                  </a:lnTo>
                  <a:lnTo>
                    <a:pt x="27043" y="233"/>
                  </a:lnTo>
                  <a:lnTo>
                    <a:pt x="25761" y="117"/>
                  </a:lnTo>
                  <a:lnTo>
                    <a:pt x="24537" y="0"/>
                  </a:lnTo>
                  <a:close/>
                </a:path>
              </a:pathLst>
            </a:custGeom>
            <a:solidFill>
              <a:srgbClr val="EA4335"/>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grpSp>
      <p:sp>
        <p:nvSpPr>
          <p:cNvPr id="413" name="Google Shape;413;p38"/>
          <p:cNvSpPr txBox="1"/>
          <p:nvPr/>
        </p:nvSpPr>
        <p:spPr>
          <a:xfrm>
            <a:off x="1306475" y="2205575"/>
            <a:ext cx="4042200" cy="2222400"/>
          </a:xfrm>
          <a:prstGeom prst="rect">
            <a:avLst/>
          </a:prstGeom>
          <a:noFill/>
          <a:ln>
            <a:noFill/>
          </a:ln>
        </p:spPr>
        <p:txBody>
          <a:bodyPr anchorCtr="0" anchor="t" bIns="0" lIns="0" spcFirstLastPara="1" rIns="0" wrap="square" tIns="0">
            <a:noAutofit/>
          </a:bodyPr>
          <a:lstStyle/>
          <a:p>
            <a:pPr indent="0" lvl="0" marL="0" rtl="0" algn="l">
              <a:lnSpc>
                <a:spcPct val="70000"/>
              </a:lnSpc>
              <a:spcBef>
                <a:spcPts val="0"/>
              </a:spcBef>
              <a:spcAft>
                <a:spcPts val="0"/>
              </a:spcAft>
              <a:buNone/>
            </a:pPr>
            <a:r>
              <a:rPr lang="en-US" sz="4900">
                <a:solidFill>
                  <a:schemeClr val="accent3"/>
                </a:solidFill>
                <a:latin typeface="Google Sans Medium"/>
                <a:ea typeface="Google Sans Medium"/>
                <a:cs typeface="Google Sans Medium"/>
                <a:sym typeface="Google Sans Medium"/>
              </a:rPr>
              <a:t>Pixel 9 Pro Fold</a:t>
            </a:r>
            <a:endParaRPr sz="4900">
              <a:solidFill>
                <a:schemeClr val="accent3"/>
              </a:solidFill>
              <a:latin typeface="Google Sans Medium"/>
              <a:ea typeface="Google Sans Medium"/>
              <a:cs typeface="Google Sans Medium"/>
              <a:sym typeface="Google Sans Medium"/>
            </a:endParaRPr>
          </a:p>
          <a:p>
            <a:pPr indent="0" lvl="0" marL="0" rtl="0" algn="l">
              <a:lnSpc>
                <a:spcPct val="70000"/>
              </a:lnSpc>
              <a:spcBef>
                <a:spcPts val="0"/>
              </a:spcBef>
              <a:spcAft>
                <a:spcPts val="0"/>
              </a:spcAft>
              <a:buNone/>
            </a:pPr>
            <a:r>
              <a:rPr lang="en-US" sz="4900">
                <a:solidFill>
                  <a:srgbClr val="282A2E"/>
                </a:solidFill>
                <a:latin typeface="Google Sans Medium"/>
                <a:ea typeface="Google Sans Medium"/>
                <a:cs typeface="Google Sans Medium"/>
                <a:sym typeface="Google Sans Medium"/>
              </a:rPr>
              <a:t>Recycling Guide</a:t>
            </a:r>
            <a:endParaRPr sz="4900">
              <a:solidFill>
                <a:srgbClr val="282A2E"/>
              </a:solidFill>
              <a:latin typeface="Google Sans Medium"/>
              <a:ea typeface="Google Sans Medium"/>
              <a:cs typeface="Google Sans Medium"/>
              <a:sym typeface="Google Sans Medium"/>
            </a:endParaRPr>
          </a:p>
        </p:txBody>
      </p:sp>
      <p:sp>
        <p:nvSpPr>
          <p:cNvPr id="414" name="Google Shape;414;p38"/>
          <p:cNvSpPr txBox="1"/>
          <p:nvPr/>
        </p:nvSpPr>
        <p:spPr>
          <a:xfrm>
            <a:off x="457203" y="4564544"/>
            <a:ext cx="19407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1000">
                <a:solidFill>
                  <a:srgbClr val="282A2E"/>
                </a:solidFill>
                <a:latin typeface="Google Sans Medium"/>
                <a:ea typeface="Google Sans Medium"/>
                <a:cs typeface="Google Sans Medium"/>
                <a:sym typeface="Google Sans Medium"/>
              </a:rPr>
              <a:t>Version 1.0</a:t>
            </a:r>
            <a:endParaRPr sz="1000">
              <a:solidFill>
                <a:srgbClr val="282A2E"/>
              </a:solidFill>
              <a:latin typeface="Google Sans Medium"/>
              <a:ea typeface="Google Sans Medium"/>
              <a:cs typeface="Google Sans Medium"/>
              <a:sym typeface="Google Sans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noFill/>
      </p:bgPr>
    </p:bg>
    <p:spTree>
      <p:nvGrpSpPr>
        <p:cNvPr id="418" name="Shape 418"/>
        <p:cNvGrpSpPr/>
        <p:nvPr/>
      </p:nvGrpSpPr>
      <p:grpSpPr>
        <a:xfrm>
          <a:off x="0" y="0"/>
          <a:ext cx="0" cy="0"/>
          <a:chOff x="0" y="0"/>
          <a:chExt cx="0" cy="0"/>
        </a:xfrm>
      </p:grpSpPr>
      <p:sp>
        <p:nvSpPr>
          <p:cNvPr id="419" name="Google Shape;419;p39"/>
          <p:cNvSpPr/>
          <p:nvPr/>
        </p:nvSpPr>
        <p:spPr>
          <a:xfrm>
            <a:off x="2899203" y="3141734"/>
            <a:ext cx="5787900" cy="1517700"/>
          </a:xfrm>
          <a:prstGeom prst="roundRect">
            <a:avLst>
              <a:gd fmla="val 8999"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20" name="Google Shape;420;p39"/>
          <p:cNvSpPr/>
          <p:nvPr/>
        </p:nvSpPr>
        <p:spPr>
          <a:xfrm>
            <a:off x="2899203" y="543266"/>
            <a:ext cx="5787900" cy="23715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21" name="Google Shape;421;p39"/>
          <p:cNvSpPr txBox="1"/>
          <p:nvPr/>
        </p:nvSpPr>
        <p:spPr>
          <a:xfrm>
            <a:off x="457203" y="571500"/>
            <a:ext cx="1944600" cy="802200"/>
          </a:xfrm>
          <a:prstGeom prst="rect">
            <a:avLst/>
          </a:prstGeom>
          <a:noFill/>
          <a:ln>
            <a:noFill/>
          </a:ln>
        </p:spPr>
        <p:txBody>
          <a:bodyPr anchorCtr="0" anchor="t" bIns="0" lIns="0" spcFirstLastPara="1" rIns="0" wrap="square" tIns="12375">
            <a:spAutoFit/>
          </a:bodyPr>
          <a:lstStyle/>
          <a:p>
            <a:pPr indent="0" lvl="0" marL="12700" marR="0" rtl="0" algn="l">
              <a:lnSpc>
                <a:spcPct val="90000"/>
              </a:lnSpc>
              <a:spcBef>
                <a:spcPts val="0"/>
              </a:spcBef>
              <a:spcAft>
                <a:spcPts val="0"/>
              </a:spcAft>
              <a:buClr>
                <a:srgbClr val="000000"/>
              </a:buClr>
              <a:buSzPts val="1200"/>
              <a:buFont typeface="Arial"/>
              <a:buNone/>
            </a:pPr>
            <a:r>
              <a:rPr i="0" lang="en-US" sz="1900" u="none" cap="none" strike="noStrike">
                <a:solidFill>
                  <a:schemeClr val="dk1"/>
                </a:solidFill>
                <a:latin typeface="Google Sans SemiBold"/>
                <a:ea typeface="Google Sans SemiBold"/>
                <a:cs typeface="Google Sans SemiBold"/>
                <a:sym typeface="Google Sans SemiBold"/>
              </a:rPr>
              <a:t>Environmental</a:t>
            </a:r>
            <a:br>
              <a:rPr lang="en-US" sz="1900">
                <a:solidFill>
                  <a:schemeClr val="dk1"/>
                </a:solidFill>
                <a:latin typeface="Google Sans SemiBold"/>
                <a:ea typeface="Google Sans SemiBold"/>
                <a:cs typeface="Google Sans SemiBold"/>
                <a:sym typeface="Google Sans SemiBold"/>
              </a:rPr>
            </a:br>
            <a:r>
              <a:rPr i="0" lang="en-US" sz="1900" u="none" cap="none" strike="noStrike">
                <a:solidFill>
                  <a:schemeClr val="dk1"/>
                </a:solidFill>
                <a:latin typeface="Google Sans SemiBold"/>
                <a:ea typeface="Google Sans SemiBold"/>
                <a:cs typeface="Google Sans SemiBold"/>
                <a:sym typeface="Google Sans SemiBold"/>
              </a:rPr>
              <a:t>sustainability</a:t>
            </a:r>
            <a:r>
              <a:rPr lang="en-US" sz="1900">
                <a:solidFill>
                  <a:schemeClr val="dk1"/>
                </a:solidFill>
                <a:latin typeface="Google Sans SemiBold"/>
                <a:ea typeface="Google Sans SemiBold"/>
                <a:cs typeface="Google Sans SemiBold"/>
                <a:sym typeface="Google Sans SemiBold"/>
              </a:rPr>
              <a:t> </a:t>
            </a:r>
            <a:r>
              <a:rPr i="0" lang="en-US" sz="1900" u="none" cap="none" strike="noStrike">
                <a:solidFill>
                  <a:schemeClr val="dk1"/>
                </a:solidFill>
                <a:latin typeface="Google Sans SemiBold"/>
                <a:ea typeface="Google Sans SemiBold"/>
                <a:cs typeface="Google Sans SemiBold"/>
                <a:sym typeface="Google Sans SemiBold"/>
              </a:rPr>
              <a:t>at Google</a:t>
            </a:r>
            <a:endParaRPr i="0" sz="1900" u="none" cap="none" strike="noStrike">
              <a:solidFill>
                <a:schemeClr val="dk1"/>
              </a:solidFill>
              <a:latin typeface="Google Sans SemiBold"/>
              <a:ea typeface="Google Sans SemiBold"/>
              <a:cs typeface="Google Sans SemiBold"/>
              <a:sym typeface="Google Sans SemiBold"/>
            </a:endParaRPr>
          </a:p>
        </p:txBody>
      </p:sp>
      <p:sp>
        <p:nvSpPr>
          <p:cNvPr id="422" name="Google Shape;422;p39"/>
          <p:cNvSpPr txBox="1"/>
          <p:nvPr/>
        </p:nvSpPr>
        <p:spPr>
          <a:xfrm>
            <a:off x="457203" y="3198594"/>
            <a:ext cx="1861800" cy="538800"/>
          </a:xfrm>
          <a:prstGeom prst="rect">
            <a:avLst/>
          </a:prstGeom>
          <a:noFill/>
          <a:ln>
            <a:noFill/>
          </a:ln>
        </p:spPr>
        <p:txBody>
          <a:bodyPr anchorCtr="0" anchor="t" bIns="0" lIns="0" spcFirstLastPara="1" rIns="0" wrap="square" tIns="12375">
            <a:spAutoFit/>
          </a:bodyPr>
          <a:lstStyle/>
          <a:p>
            <a:pPr indent="0" lvl="0" marL="12700" marR="0" rtl="0" algn="l">
              <a:lnSpc>
                <a:spcPct val="9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Who is this Guide for?</a:t>
            </a:r>
            <a:endParaRPr i="0" sz="1900" u="none" cap="none" strike="noStrike">
              <a:solidFill>
                <a:schemeClr val="dk1"/>
              </a:solidFill>
              <a:latin typeface="Google Sans SemiBold"/>
              <a:ea typeface="Google Sans SemiBold"/>
              <a:cs typeface="Google Sans SemiBold"/>
              <a:sym typeface="Google Sans SemiBold"/>
            </a:endParaRPr>
          </a:p>
        </p:txBody>
      </p:sp>
      <p:sp>
        <p:nvSpPr>
          <p:cNvPr id="423" name="Google Shape;423;p39"/>
          <p:cNvSpPr txBox="1"/>
          <p:nvPr/>
        </p:nvSpPr>
        <p:spPr>
          <a:xfrm>
            <a:off x="3238211" y="861250"/>
            <a:ext cx="5196900" cy="1320900"/>
          </a:xfrm>
          <a:prstGeom prst="rect">
            <a:avLst/>
          </a:prstGeom>
          <a:noFill/>
          <a:ln>
            <a:noFill/>
          </a:ln>
        </p:spPr>
        <p:txBody>
          <a:bodyPr anchorCtr="0" anchor="t" bIns="0" lIns="0" spcFirstLastPara="1" rIns="0" wrap="square" tIns="12375">
            <a:spAutoFit/>
          </a:bodyPr>
          <a:lstStyle/>
          <a:p>
            <a:pPr indent="0" lvl="0" marL="12700" marR="165100" rtl="0" algn="l">
              <a:lnSpc>
                <a:spcPct val="100000"/>
              </a:lnSpc>
              <a:spcBef>
                <a:spcPts val="0"/>
              </a:spcBef>
              <a:spcAft>
                <a:spcPts val="0"/>
              </a:spcAft>
              <a:buClr>
                <a:srgbClr val="000000"/>
              </a:buClr>
              <a:buSzPts val="1200"/>
              <a:buFont typeface="Arial"/>
              <a:buNone/>
            </a:pPr>
            <a:r>
              <a:rPr i="0" lang="en-US" sz="1000" u="none" cap="none" strike="noStrike">
                <a:solidFill>
                  <a:schemeClr val="dk1"/>
                </a:solidFill>
                <a:latin typeface="Google Sans SemiBold"/>
                <a:ea typeface="Google Sans SemiBold"/>
                <a:cs typeface="Google Sans SemiBold"/>
                <a:sym typeface="Google Sans SemiBold"/>
              </a:rPr>
              <a:t>At Google, operating i</a:t>
            </a:r>
            <a:r>
              <a:rPr i="0" lang="en-US" sz="1000" u="none" cap="none" strike="noStrike">
                <a:solidFill>
                  <a:schemeClr val="dk1"/>
                </a:solidFill>
                <a:latin typeface="Google Sans SemiBold"/>
                <a:ea typeface="Google Sans SemiBold"/>
                <a:cs typeface="Google Sans SemiBold"/>
                <a:sym typeface="Google Sans SemiBold"/>
              </a:rPr>
              <a:t>n an environmentally sustainable way</a:t>
            </a:r>
            <a:r>
              <a:rPr lang="en-US" sz="1000">
                <a:solidFill>
                  <a:schemeClr val="dk1"/>
                </a:solidFill>
                <a:latin typeface="Google Sans SemiBold"/>
                <a:ea typeface="Google Sans SemiBold"/>
                <a:cs typeface="Google Sans SemiBold"/>
                <a:sym typeface="Google Sans SemiBold"/>
              </a:rPr>
              <a:t> </a:t>
            </a:r>
            <a:r>
              <a:rPr i="0" lang="en-US" sz="1000" u="none" cap="none" strike="noStrike">
                <a:solidFill>
                  <a:schemeClr val="dk1"/>
                </a:solidFill>
                <a:latin typeface="Google Sans SemiBold"/>
                <a:ea typeface="Google Sans SemiBold"/>
                <a:cs typeface="Google Sans SemiBold"/>
                <a:sym typeface="Google Sans SemiBold"/>
              </a:rPr>
              <a:t>has been a core value from </a:t>
            </a:r>
            <a:r>
              <a:rPr lang="en-US" sz="1000">
                <a:solidFill>
                  <a:schemeClr val="dk1"/>
                </a:solidFill>
                <a:latin typeface="Google Sans SemiBold"/>
                <a:ea typeface="Google Sans SemiBold"/>
                <a:cs typeface="Google Sans SemiBold"/>
                <a:sym typeface="Google Sans SemiBold"/>
              </a:rPr>
              <a:t>our</a:t>
            </a:r>
            <a:r>
              <a:rPr i="0" lang="en-US" sz="1000" u="none" cap="none" strike="noStrike">
                <a:solidFill>
                  <a:schemeClr val="dk1"/>
                </a:solidFill>
                <a:latin typeface="Google Sans SemiBold"/>
                <a:ea typeface="Google Sans SemiBold"/>
                <a:cs typeface="Google Sans SemiBold"/>
                <a:sym typeface="Google Sans SemiBold"/>
              </a:rPr>
              <a:t> beginnin</a:t>
            </a:r>
            <a:r>
              <a:rPr i="0" lang="en-US" sz="1000" u="none" cap="none" strike="noStrike">
                <a:solidFill>
                  <a:schemeClr val="dk1"/>
                </a:solidFill>
                <a:latin typeface="Google Sans SemiBold"/>
                <a:ea typeface="Google Sans SemiBold"/>
                <a:cs typeface="Google Sans SemiBold"/>
                <a:sym typeface="Google Sans SemiBold"/>
              </a:rPr>
              <a:t>g</a:t>
            </a:r>
            <a:r>
              <a:rPr i="0" lang="en-US" sz="1000" u="none" cap="none" strike="noStrike">
                <a:solidFill>
                  <a:schemeClr val="dk1"/>
                </a:solidFill>
                <a:latin typeface="Google Sans"/>
                <a:ea typeface="Google Sans"/>
                <a:cs typeface="Google Sans"/>
                <a:sym typeface="Google Sans"/>
              </a:rPr>
              <a:t>.</a:t>
            </a:r>
            <a:endParaRPr sz="1000">
              <a:solidFill>
                <a:schemeClr val="dk1"/>
              </a:solidFill>
              <a:latin typeface="Google Sans"/>
              <a:ea typeface="Google Sans"/>
              <a:cs typeface="Google Sans"/>
              <a:sym typeface="Google Sans"/>
            </a:endParaRPr>
          </a:p>
          <a:p>
            <a:pPr indent="0" lvl="0" marL="12700" marR="165100" rtl="0" algn="l">
              <a:lnSpc>
                <a:spcPct val="100000"/>
              </a:lnSpc>
              <a:spcBef>
                <a:spcPts val="600"/>
              </a:spcBef>
              <a:spcAft>
                <a:spcPts val="0"/>
              </a:spcAft>
              <a:buClr>
                <a:srgbClr val="000000"/>
              </a:buClr>
              <a:buSzPts val="1200"/>
              <a:buFont typeface="Arial"/>
              <a:buNone/>
            </a:pPr>
            <a:r>
              <a:rPr i="0" lang="en-US" sz="1000" u="none" cap="none" strike="noStrike">
                <a:solidFill>
                  <a:schemeClr val="dk1"/>
                </a:solidFill>
                <a:latin typeface="Google Sans"/>
                <a:ea typeface="Google Sans"/>
                <a:cs typeface="Google Sans"/>
                <a:sym typeface="Google Sans"/>
              </a:rPr>
              <a:t>As our business has</a:t>
            </a:r>
            <a:r>
              <a:rPr lang="en-US" sz="1000">
                <a:solidFill>
                  <a:schemeClr val="dk1"/>
                </a:solidFill>
                <a:latin typeface="Google Sans"/>
                <a:ea typeface="Google Sans"/>
                <a:cs typeface="Google Sans"/>
                <a:sym typeface="Google Sans"/>
              </a:rPr>
              <a:t> </a:t>
            </a:r>
            <a:r>
              <a:rPr i="0" lang="en-US" sz="1000" u="none" cap="none" strike="noStrike">
                <a:solidFill>
                  <a:schemeClr val="dk1"/>
                </a:solidFill>
                <a:latin typeface="Google Sans"/>
                <a:ea typeface="Google Sans"/>
                <a:cs typeface="Google Sans"/>
                <a:sym typeface="Google Sans"/>
              </a:rPr>
              <a:t>evolv</a:t>
            </a:r>
            <a:r>
              <a:rPr i="0" lang="en-US" sz="1000" u="none" cap="none" strike="noStrike">
                <a:solidFill>
                  <a:schemeClr val="dk1"/>
                </a:solidFill>
                <a:latin typeface="Google Sans"/>
                <a:ea typeface="Google Sans"/>
                <a:cs typeface="Google Sans"/>
                <a:sym typeface="Google Sans"/>
              </a:rPr>
              <a:t>ed to inclu</a:t>
            </a:r>
            <a:r>
              <a:rPr i="0" lang="en-US" sz="1000" u="none" cap="none" strike="noStrike">
                <a:solidFill>
                  <a:schemeClr val="dk1"/>
                </a:solidFill>
                <a:latin typeface="Google Sans"/>
                <a:ea typeface="Google Sans"/>
                <a:cs typeface="Google Sans"/>
                <a:sym typeface="Google Sans"/>
              </a:rPr>
              <a:t>de the manufacturing of electronic products, we’ve continually expanded our efforts to improve each product’s</a:t>
            </a:r>
            <a:r>
              <a:rPr lang="en-US" sz="1000">
                <a:solidFill>
                  <a:schemeClr val="dk1"/>
                </a:solidFill>
                <a:latin typeface="Google Sans"/>
                <a:ea typeface="Google Sans"/>
                <a:cs typeface="Google Sans"/>
                <a:sym typeface="Google Sans"/>
              </a:rPr>
              <a:t> </a:t>
            </a:r>
            <a:r>
              <a:rPr i="0" lang="en-US" sz="1000" u="none" cap="none" strike="noStrike">
                <a:solidFill>
                  <a:schemeClr val="dk1"/>
                </a:solidFill>
                <a:latin typeface="Google Sans"/>
                <a:ea typeface="Google Sans"/>
                <a:cs typeface="Google Sans"/>
                <a:sym typeface="Google Sans"/>
              </a:rPr>
              <a:t>environmental performance and minimize Google’s impact on</a:t>
            </a:r>
            <a:r>
              <a:rPr lang="en-US" sz="1000">
                <a:solidFill>
                  <a:schemeClr val="dk1"/>
                </a:solidFill>
                <a:latin typeface="Google Sans"/>
                <a:ea typeface="Google Sans"/>
                <a:cs typeface="Google Sans"/>
                <a:sym typeface="Google Sans"/>
              </a:rPr>
              <a:t> </a:t>
            </a:r>
            <a:r>
              <a:rPr i="0" lang="en-US" sz="1000" u="none" cap="none" strike="noStrike">
                <a:solidFill>
                  <a:schemeClr val="dk1"/>
                </a:solidFill>
                <a:latin typeface="Google Sans"/>
                <a:ea typeface="Google Sans"/>
                <a:cs typeface="Google Sans"/>
                <a:sym typeface="Google Sans"/>
              </a:rPr>
              <a:t>the world around us.</a:t>
            </a:r>
            <a:endParaRPr sz="1000">
              <a:solidFill>
                <a:schemeClr val="dk1"/>
              </a:solidFill>
              <a:latin typeface="Google Sans"/>
              <a:ea typeface="Google Sans"/>
              <a:cs typeface="Google Sans"/>
              <a:sym typeface="Google Sans"/>
            </a:endParaRPr>
          </a:p>
          <a:p>
            <a:pPr indent="0" lvl="0" marL="12700" marR="165100" rtl="0" algn="l">
              <a:lnSpc>
                <a:spcPct val="100000"/>
              </a:lnSpc>
              <a:spcBef>
                <a:spcPts val="0"/>
              </a:spcBef>
              <a:spcAft>
                <a:spcPts val="0"/>
              </a:spcAft>
              <a:buClr>
                <a:srgbClr val="000000"/>
              </a:buClr>
              <a:buSzPts val="1200"/>
              <a:buFont typeface="Arial"/>
              <a:buNone/>
            </a:pPr>
            <a:r>
              <a:t/>
            </a:r>
            <a:endParaRPr sz="1000">
              <a:solidFill>
                <a:schemeClr val="dk1"/>
              </a:solidFill>
              <a:latin typeface="Google Sans"/>
              <a:ea typeface="Google Sans"/>
              <a:cs typeface="Google Sans"/>
              <a:sym typeface="Google Sans"/>
            </a:endParaRPr>
          </a:p>
          <a:p>
            <a:pPr indent="0" lvl="0" marL="12700" marR="165100" rtl="0" algn="l">
              <a:lnSpc>
                <a:spcPct val="100000"/>
              </a:lnSpc>
              <a:spcBef>
                <a:spcPts val="0"/>
              </a:spcBef>
              <a:spcAft>
                <a:spcPts val="0"/>
              </a:spcAft>
              <a:buClr>
                <a:schemeClr val="dk1"/>
              </a:buClr>
              <a:buSzPts val="1200"/>
              <a:buFont typeface="Arial"/>
              <a:buNone/>
            </a:pPr>
            <a:r>
              <a:rPr lang="en-US" sz="1000">
                <a:solidFill>
                  <a:schemeClr val="dk1"/>
                </a:solidFill>
                <a:latin typeface="Google Sans"/>
                <a:ea typeface="Google Sans"/>
                <a:cs typeface="Google Sans"/>
                <a:sym typeface="Google Sans"/>
              </a:rPr>
              <a:t>This report details how recyclers can disassemble the Pixel 9 Pro Fold to recover raw materials. </a:t>
            </a:r>
            <a:endParaRPr sz="1000">
              <a:solidFill>
                <a:schemeClr val="dk1"/>
              </a:solidFill>
              <a:latin typeface="Google Sans"/>
              <a:ea typeface="Google Sans"/>
              <a:cs typeface="Google Sans"/>
              <a:sym typeface="Google Sans"/>
            </a:endParaRPr>
          </a:p>
        </p:txBody>
      </p:sp>
      <p:sp>
        <p:nvSpPr>
          <p:cNvPr id="424" name="Google Shape;424;p39"/>
          <p:cNvSpPr txBox="1"/>
          <p:nvPr/>
        </p:nvSpPr>
        <p:spPr>
          <a:xfrm>
            <a:off x="3238211" y="3393969"/>
            <a:ext cx="5196900" cy="936000"/>
          </a:xfrm>
          <a:prstGeom prst="rect">
            <a:avLst/>
          </a:prstGeom>
          <a:noFill/>
          <a:ln>
            <a:noFill/>
          </a:ln>
        </p:spPr>
        <p:txBody>
          <a:bodyPr anchorCtr="0" anchor="t" bIns="0" lIns="0" spcFirstLastPara="1" rIns="0" wrap="square" tIns="12375">
            <a:spAutoFit/>
          </a:bodyPr>
          <a:lstStyle/>
          <a:p>
            <a:pPr indent="0" lvl="0" marL="12700" marR="165100" rtl="0" algn="l">
              <a:lnSpc>
                <a:spcPct val="100000"/>
              </a:lnSpc>
              <a:spcBef>
                <a:spcPts val="0"/>
              </a:spcBef>
              <a:spcAft>
                <a:spcPts val="0"/>
              </a:spcAft>
              <a:buClr>
                <a:schemeClr val="dk1"/>
              </a:buClr>
              <a:buSzPts val="1200"/>
              <a:buFont typeface="Arial"/>
              <a:buNone/>
            </a:pPr>
            <a:r>
              <a:rPr lang="en-US" sz="1000">
                <a:solidFill>
                  <a:schemeClr val="dk1"/>
                </a:solidFill>
                <a:latin typeface="Google Sans SemiBold"/>
                <a:ea typeface="Google Sans SemiBold"/>
                <a:cs typeface="Google Sans SemiBold"/>
                <a:sym typeface="Google Sans SemiBold"/>
              </a:rPr>
              <a:t>This guide is intended for professional recyclers who are trained in electronics recycling and understand the risks involved with doing so. </a:t>
            </a:r>
            <a:r>
              <a:rPr b="1" lang="en-US" sz="1000">
                <a:solidFill>
                  <a:schemeClr val="dk1"/>
                </a:solidFill>
                <a:latin typeface="Google Sans"/>
                <a:ea typeface="Google Sans"/>
                <a:cs typeface="Google Sans"/>
                <a:sym typeface="Google Sans"/>
              </a:rPr>
              <a:t>This recycling guide is not intended in any way to serve as repair instructions.</a:t>
            </a:r>
            <a:r>
              <a:rPr lang="en-US" sz="1000">
                <a:solidFill>
                  <a:schemeClr val="dk1"/>
                </a:solidFill>
                <a:latin typeface="Google Sans"/>
                <a:ea typeface="Google Sans"/>
                <a:cs typeface="Google Sans"/>
                <a:sym typeface="Google Sans"/>
              </a:rPr>
              <a:t>  </a:t>
            </a:r>
            <a:endParaRPr sz="1000">
              <a:solidFill>
                <a:schemeClr val="dk1"/>
              </a:solidFill>
              <a:latin typeface="Google Sans"/>
              <a:ea typeface="Google Sans"/>
              <a:cs typeface="Google Sans"/>
              <a:sym typeface="Google Sans"/>
            </a:endParaRPr>
          </a:p>
          <a:p>
            <a:pPr indent="0" lvl="0" marL="12700" marR="165100" rtl="0" algn="l">
              <a:lnSpc>
                <a:spcPct val="100000"/>
              </a:lnSpc>
              <a:spcBef>
                <a:spcPts val="0"/>
              </a:spcBef>
              <a:spcAft>
                <a:spcPts val="0"/>
              </a:spcAft>
              <a:buClr>
                <a:schemeClr val="dk1"/>
              </a:buClr>
              <a:buSzPts val="1200"/>
              <a:buFont typeface="Arial"/>
              <a:buNone/>
            </a:pPr>
            <a:r>
              <a:t/>
            </a:r>
            <a:endParaRPr sz="1000">
              <a:solidFill>
                <a:schemeClr val="dk1"/>
              </a:solidFill>
              <a:latin typeface="Google Sans"/>
              <a:ea typeface="Google Sans"/>
              <a:cs typeface="Google Sans"/>
              <a:sym typeface="Google Sans"/>
            </a:endParaRPr>
          </a:p>
          <a:p>
            <a:pPr indent="0" lvl="0" marL="12700" marR="165100" rtl="0" algn="l">
              <a:lnSpc>
                <a:spcPct val="100000"/>
              </a:lnSpc>
              <a:spcBef>
                <a:spcPts val="0"/>
              </a:spcBef>
              <a:spcAft>
                <a:spcPts val="0"/>
              </a:spcAft>
              <a:buClr>
                <a:schemeClr val="dk1"/>
              </a:buClr>
              <a:buSzPts val="1200"/>
              <a:buFont typeface="Arial"/>
              <a:buNone/>
            </a:pPr>
            <a:r>
              <a:rPr lang="en-US" sz="1000">
                <a:solidFill>
                  <a:schemeClr val="dk1"/>
                </a:solidFill>
                <a:latin typeface="Google Sans"/>
                <a:ea typeface="Google Sans"/>
                <a:cs typeface="Google Sans"/>
                <a:sym typeface="Google Sans"/>
              </a:rPr>
              <a:t>Please follow all relevant local-federal regulations and applicable in</a:t>
            </a:r>
            <a:r>
              <a:rPr lang="en-US" sz="1000">
                <a:solidFill>
                  <a:schemeClr val="dk1"/>
                </a:solidFill>
                <a:latin typeface="Google Sans"/>
                <a:ea typeface="Google Sans"/>
                <a:cs typeface="Google Sans"/>
                <a:sym typeface="Google Sans"/>
              </a:rPr>
              <a:t>ternational standards for electronic recycl</a:t>
            </a:r>
            <a:r>
              <a:rPr lang="en-US" sz="1000">
                <a:solidFill>
                  <a:schemeClr val="dk1"/>
                </a:solidFill>
                <a:latin typeface="Google Sans"/>
                <a:ea typeface="Google Sans"/>
                <a:cs typeface="Google Sans"/>
                <a:sym typeface="Google Sans"/>
              </a:rPr>
              <a:t>ing as you follow this guide.</a:t>
            </a:r>
            <a:endParaRPr sz="1000">
              <a:solidFill>
                <a:schemeClr val="dk1"/>
              </a:solidFill>
              <a:latin typeface="Google Sans"/>
              <a:ea typeface="Google Sans"/>
              <a:cs typeface="Google Sans"/>
              <a:sym typeface="Google Sans"/>
            </a:endParaRPr>
          </a:p>
        </p:txBody>
      </p:sp>
      <p:sp>
        <p:nvSpPr>
          <p:cNvPr id="425" name="Google Shape;425;p39"/>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426" name="Google Shape;426;p39"/>
          <p:cNvSpPr txBox="1"/>
          <p:nvPr/>
        </p:nvSpPr>
        <p:spPr>
          <a:xfrm>
            <a:off x="3252214" y="2201973"/>
            <a:ext cx="4865700" cy="320400"/>
          </a:xfrm>
          <a:prstGeom prst="rect">
            <a:avLst/>
          </a:prstGeom>
          <a:noFill/>
          <a:ln>
            <a:noFill/>
          </a:ln>
        </p:spPr>
        <p:txBody>
          <a:bodyPr anchorCtr="0" anchor="t" bIns="0" lIns="0" spcFirstLastPara="1" rIns="0" wrap="square" tIns="12375">
            <a:spAutoFit/>
          </a:bodyPr>
          <a:lstStyle/>
          <a:p>
            <a:pPr indent="0" lvl="0" marL="12700" marR="165100" rtl="0" algn="l">
              <a:lnSpc>
                <a:spcPct val="100000"/>
              </a:lnSpc>
              <a:spcBef>
                <a:spcPts val="0"/>
              </a:spcBef>
              <a:spcAft>
                <a:spcPts val="0"/>
              </a:spcAft>
              <a:buClr>
                <a:schemeClr val="dk1"/>
              </a:buClr>
              <a:buSzPts val="1200"/>
              <a:buFont typeface="Arial"/>
              <a:buNone/>
            </a:pPr>
            <a:r>
              <a:rPr lang="en-US" sz="1000">
                <a:solidFill>
                  <a:schemeClr val="dk1"/>
                </a:solidFill>
                <a:latin typeface="Google Sans"/>
                <a:ea typeface="Google Sans"/>
                <a:cs typeface="Google Sans"/>
                <a:sym typeface="Google Sans"/>
              </a:rPr>
              <a:t>To provide feedback or for </a:t>
            </a:r>
            <a:r>
              <a:rPr lang="en-US" sz="1000">
                <a:solidFill>
                  <a:schemeClr val="dk1"/>
                </a:solidFill>
                <a:latin typeface="Google Sans"/>
                <a:ea typeface="Google Sans"/>
                <a:cs typeface="Google Sans"/>
                <a:sym typeface="Google Sans"/>
              </a:rPr>
              <a:t>questions about this guide, please email </a:t>
            </a:r>
            <a:r>
              <a:rPr lang="en-US" sz="1000">
                <a:solidFill>
                  <a:schemeClr val="dk1"/>
                </a:solidFill>
                <a:latin typeface="Google Sans"/>
                <a:ea typeface="Google Sans"/>
                <a:cs typeface="Google Sans"/>
                <a:sym typeface="Google Sans"/>
              </a:rPr>
              <a:t>Recycling@Google.com</a:t>
            </a:r>
            <a:r>
              <a:rPr lang="en-US" sz="1000">
                <a:solidFill>
                  <a:schemeClr val="dk1"/>
                </a:solidFill>
                <a:latin typeface="Google Sans"/>
                <a:ea typeface="Google Sans"/>
                <a:cs typeface="Google Sans"/>
                <a:sym typeface="Google Sans"/>
              </a:rPr>
              <a:t>.</a:t>
            </a:r>
            <a:endParaRPr sz="1000">
              <a:solidFill>
                <a:schemeClr val="dk1"/>
              </a:solidFill>
              <a:latin typeface="Google Sans"/>
              <a:ea typeface="Google Sans"/>
              <a:cs typeface="Google Sans"/>
              <a:sym typeface="Google Sans"/>
            </a:endParaRPr>
          </a:p>
        </p:txBody>
      </p:sp>
      <p:sp>
        <p:nvSpPr>
          <p:cNvPr id="427" name="Google Shape;427;p39"/>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31" name="Shape 431"/>
        <p:cNvGrpSpPr/>
        <p:nvPr/>
      </p:nvGrpSpPr>
      <p:grpSpPr>
        <a:xfrm>
          <a:off x="0" y="0"/>
          <a:ext cx="0" cy="0"/>
          <a:chOff x="0" y="0"/>
          <a:chExt cx="0" cy="0"/>
        </a:xfrm>
      </p:grpSpPr>
      <p:sp>
        <p:nvSpPr>
          <p:cNvPr id="432" name="Google Shape;432;p40"/>
          <p:cNvSpPr/>
          <p:nvPr/>
        </p:nvSpPr>
        <p:spPr>
          <a:xfrm>
            <a:off x="4440328" y="543266"/>
            <a:ext cx="4246800" cy="41133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graphicFrame>
        <p:nvGraphicFramePr>
          <p:cNvPr id="433" name="Google Shape;433;p40"/>
          <p:cNvGraphicFramePr/>
          <p:nvPr/>
        </p:nvGraphicFramePr>
        <p:xfrm>
          <a:off x="4771015" y="795729"/>
          <a:ext cx="3000000" cy="3000000"/>
        </p:xfrm>
        <a:graphic>
          <a:graphicData uri="http://schemas.openxmlformats.org/drawingml/2006/table">
            <a:tbl>
              <a:tblPr>
                <a:noFill/>
                <a:tableStyleId>{E5EB1074-39C7-42DF-B719-BFC24E29FD65}</a:tableStyleId>
              </a:tblPr>
              <a:tblGrid>
                <a:gridCol w="2391400"/>
                <a:gridCol w="1102700"/>
              </a:tblGrid>
              <a:tr h="347725">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Topic</a:t>
                      </a:r>
                      <a:endParaRPr sz="1100">
                        <a:solidFill>
                          <a:schemeClr val="dk1"/>
                        </a:solidFill>
                        <a:latin typeface="Google Sans SemiBold"/>
                        <a:ea typeface="Google Sans SemiBold"/>
                        <a:cs typeface="Google Sans SemiBold"/>
                        <a:sym typeface="Google Sans SemiBold"/>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Location</a:t>
                      </a:r>
                      <a:endParaRPr sz="1100">
                        <a:solidFill>
                          <a:schemeClr val="dk1"/>
                        </a:solidFill>
                        <a:latin typeface="Google Sans SemiBold"/>
                        <a:ea typeface="Google Sans SemiBold"/>
                        <a:cs typeface="Google Sans SemiBold"/>
                        <a:sym typeface="Google Sans SemiBold"/>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Components Requiring Selective Treatment</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800" u="sng">
                          <a:solidFill>
                            <a:schemeClr val="dk1"/>
                          </a:solidFill>
                          <a:latin typeface="Google Sans"/>
                          <a:ea typeface="Google Sans"/>
                          <a:cs typeface="Google Sans"/>
                          <a:sym typeface="Google Sans"/>
                          <a:hlinkClick action="ppaction://hlinksldjump" r:id="rId3">
                            <a:extLst>
                              <a:ext uri="{A12FA001-AC4F-418D-AE19-62706E023703}">
                                <ahyp:hlinkClr val="tx"/>
                              </a:ext>
                            </a:extLst>
                          </a:hlinkClick>
                        </a:rPr>
                        <a:t>Slide 4</a:t>
                      </a:r>
                      <a:endParaRPr sz="800">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How Best to Approach Device End-of-Life</a:t>
                      </a:r>
                      <a:endParaRPr baseline="30000" sz="6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dk1"/>
                          </a:solidFill>
                          <a:latin typeface="Google Sans"/>
                          <a:ea typeface="Google Sans"/>
                          <a:cs typeface="Google Sans"/>
                          <a:sym typeface="Google Sans"/>
                          <a:hlinkClick action="ppaction://hlinksldjump" r:id="rId4">
                            <a:extLst>
                              <a:ext uri="{A12FA001-AC4F-418D-AE19-62706E023703}">
                                <ahyp:hlinkClr val="tx"/>
                              </a:ext>
                            </a:extLst>
                          </a:hlinkClick>
                        </a:rPr>
                        <a:t>Slide 5</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General Personal &amp; Environmental Safety</a:t>
                      </a:r>
                      <a:endParaRPr baseline="30000" sz="6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dk1"/>
                          </a:solidFill>
                          <a:latin typeface="Google Sans"/>
                          <a:ea typeface="Google Sans"/>
                          <a:cs typeface="Google Sans"/>
                          <a:sym typeface="Google Sans"/>
                          <a:hlinkClick action="ppaction://hlinksldjump" r:id="rId5">
                            <a:extLst>
                              <a:ext uri="{A12FA001-AC4F-418D-AE19-62706E023703}">
                                <ahyp:hlinkClr val="tx"/>
                              </a:ext>
                            </a:extLst>
                          </a:hlinkClick>
                        </a:rPr>
                        <a:t>Slide 6</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a:ea typeface="Google Sans"/>
                          <a:cs typeface="Google Sans"/>
                          <a:sym typeface="Google Sans"/>
                        </a:rPr>
                        <a:t>Battery Safety</a:t>
                      </a:r>
                      <a:endParaRPr baseline="30000" sz="6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800" u="sng">
                          <a:solidFill>
                            <a:schemeClr val="dk1"/>
                          </a:solidFill>
                          <a:latin typeface="Google Sans"/>
                          <a:ea typeface="Google Sans"/>
                          <a:cs typeface="Google Sans"/>
                          <a:sym typeface="Google Sans"/>
                          <a:hlinkClick action="ppaction://hlinksldjump" r:id="rId6">
                            <a:extLst>
                              <a:ext uri="{A12FA001-AC4F-418D-AE19-62706E023703}">
                                <ahyp:hlinkClr val="tx"/>
                              </a:ext>
                            </a:extLst>
                          </a:hlinkClick>
                        </a:rPr>
                        <a:t>Slide 7</a:t>
                      </a:r>
                      <a:endParaRPr sz="6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a:ea typeface="Google Sans"/>
                          <a:cs typeface="Google Sans"/>
                          <a:sym typeface="Google Sans"/>
                        </a:rPr>
                        <a:t>Expanded View of Device</a:t>
                      </a:r>
                      <a:endParaRPr sz="6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hlink"/>
                          </a:solidFill>
                          <a:latin typeface="Google Sans"/>
                          <a:ea typeface="Google Sans"/>
                          <a:cs typeface="Google Sans"/>
                          <a:sym typeface="Google Sans"/>
                          <a:hlinkClick action="ppaction://hlinksldjump" r:id="rId7"/>
                        </a:rPr>
                        <a:t>Slide 9</a:t>
                      </a:r>
                      <a:endParaRPr sz="6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Location of Battery</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hlink"/>
                          </a:solidFill>
                          <a:latin typeface="Google Sans"/>
                          <a:ea typeface="Google Sans"/>
                          <a:cs typeface="Google Sans"/>
                          <a:sym typeface="Google Sans"/>
                          <a:hlinkClick action="ppaction://hlinksldjump" r:id="rId8"/>
                        </a:rPr>
                        <a:t>Slide 10</a:t>
                      </a:r>
                      <a:endParaRPr sz="800">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Screw Map</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hlink"/>
                          </a:solidFill>
                          <a:latin typeface="Google Sans"/>
                          <a:ea typeface="Google Sans"/>
                          <a:cs typeface="Google Sans"/>
                          <a:sym typeface="Google Sans"/>
                          <a:hlinkClick action="ppaction://hlinksldjump" r:id="rId9"/>
                        </a:rPr>
                        <a:t>Slide 11</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a:ea typeface="Google Sans"/>
                          <a:cs typeface="Google Sans"/>
                          <a:sym typeface="Google Sans"/>
                        </a:rPr>
                        <a:t>Material Constituents of Device</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US" sz="800" u="sng">
                          <a:solidFill>
                            <a:schemeClr val="dk1"/>
                          </a:solidFill>
                          <a:latin typeface="Google Sans"/>
                          <a:ea typeface="Google Sans"/>
                          <a:cs typeface="Google Sans"/>
                          <a:sym typeface="Google Sans"/>
                          <a:hlinkClick action="ppaction://hlinksldjump" r:id="rId10">
                            <a:extLst>
                              <a:ext uri="{A12FA001-AC4F-418D-AE19-62706E023703}">
                                <ahyp:hlinkClr val="tx"/>
                              </a:ext>
                            </a:extLst>
                          </a:hlinkClick>
                        </a:rPr>
                        <a:t>Slide 12</a:t>
                      </a:r>
                      <a:endParaRPr>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Recommended Tools</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US" sz="800" u="sng">
                          <a:solidFill>
                            <a:schemeClr val="dk1"/>
                          </a:solidFill>
                          <a:latin typeface="Google Sans"/>
                          <a:ea typeface="Google Sans"/>
                          <a:cs typeface="Google Sans"/>
                          <a:sym typeface="Google Sans"/>
                          <a:hlinkClick action="ppaction://hlinksldjump" r:id="rId11">
                            <a:extLst>
                              <a:ext uri="{A12FA001-AC4F-418D-AE19-62706E023703}">
                                <ahyp:hlinkClr val="tx"/>
                              </a:ext>
                            </a:extLst>
                          </a:hlinkClick>
                        </a:rPr>
                        <a:t>Slide 13</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Processing Steps</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800" u="sng">
                          <a:solidFill>
                            <a:schemeClr val="hlink"/>
                          </a:solidFill>
                          <a:latin typeface="Google Sans"/>
                          <a:ea typeface="Google Sans"/>
                          <a:cs typeface="Google Sans"/>
                          <a:sym typeface="Google Sans"/>
                          <a:hlinkClick action="ppaction://hlinksldjump" r:id="rId12"/>
                        </a:rPr>
                        <a:t>Slides 14 - 28</a:t>
                      </a:r>
                      <a:endParaRPr sz="800">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Frequently Asked Questions</a:t>
                      </a:r>
                      <a:endParaRPr sz="6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hlink"/>
                          </a:solidFill>
                          <a:latin typeface="Google Sans"/>
                          <a:ea typeface="Google Sans"/>
                          <a:cs typeface="Google Sans"/>
                          <a:sym typeface="Google Sans"/>
                          <a:hlinkClick action="ppaction://hlinksldjump" r:id="rId13"/>
                        </a:rPr>
                        <a:t>Slide 29</a:t>
                      </a:r>
                      <a:endParaRPr>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434" name="Google Shape;434;p40"/>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435" name="Google Shape;435;p40"/>
          <p:cNvSpPr txBox="1"/>
          <p:nvPr/>
        </p:nvSpPr>
        <p:spPr>
          <a:xfrm>
            <a:off x="413775" y="606938"/>
            <a:ext cx="3394200" cy="713400"/>
          </a:xfrm>
          <a:prstGeom prst="rect">
            <a:avLst/>
          </a:prstGeom>
          <a:noFill/>
          <a:ln>
            <a:noFill/>
          </a:ln>
        </p:spPr>
        <p:txBody>
          <a:bodyPr anchorCtr="0" anchor="t" bIns="0" lIns="0" spcFirstLastPara="1" rIns="0" wrap="square" tIns="0">
            <a:noAutofit/>
          </a:bodyPr>
          <a:lstStyle/>
          <a:p>
            <a:pPr indent="0" lvl="0" marL="0" rtl="0" algn="l">
              <a:lnSpc>
                <a:spcPct val="70000"/>
              </a:lnSpc>
              <a:spcBef>
                <a:spcPts val="0"/>
              </a:spcBef>
              <a:spcAft>
                <a:spcPts val="0"/>
              </a:spcAft>
              <a:buNone/>
            </a:pPr>
            <a:r>
              <a:rPr lang="en-US" sz="5000">
                <a:solidFill>
                  <a:srgbClr val="282A2E"/>
                </a:solidFill>
                <a:latin typeface="Google Sans Medium"/>
                <a:ea typeface="Google Sans Medium"/>
                <a:cs typeface="Google Sans Medium"/>
                <a:sym typeface="Google Sans Medium"/>
              </a:rPr>
              <a:t>Table of Contents</a:t>
            </a:r>
            <a:endParaRPr sz="5000">
              <a:solidFill>
                <a:srgbClr val="282A2E"/>
              </a:solidFill>
              <a:latin typeface="Google Sans Medium"/>
              <a:ea typeface="Google Sans Medium"/>
              <a:cs typeface="Google Sans Medium"/>
              <a:sym typeface="Google Sans Medium"/>
            </a:endParaRPr>
          </a:p>
        </p:txBody>
      </p:sp>
      <p:sp>
        <p:nvSpPr>
          <p:cNvPr id="436" name="Google Shape;436;p40"/>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40" name="Shape 440"/>
        <p:cNvGrpSpPr/>
        <p:nvPr/>
      </p:nvGrpSpPr>
      <p:grpSpPr>
        <a:xfrm>
          <a:off x="0" y="0"/>
          <a:ext cx="0" cy="0"/>
          <a:chOff x="0" y="0"/>
          <a:chExt cx="0" cy="0"/>
        </a:xfrm>
      </p:grpSpPr>
      <p:sp>
        <p:nvSpPr>
          <p:cNvPr id="441" name="Google Shape;441;p41"/>
          <p:cNvSpPr/>
          <p:nvPr/>
        </p:nvSpPr>
        <p:spPr>
          <a:xfrm>
            <a:off x="3096797" y="543266"/>
            <a:ext cx="5590200" cy="41133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42" name="Google Shape;442;p41"/>
          <p:cNvSpPr txBox="1"/>
          <p:nvPr/>
        </p:nvSpPr>
        <p:spPr>
          <a:xfrm>
            <a:off x="452375" y="571500"/>
            <a:ext cx="2265000" cy="1328400"/>
          </a:xfrm>
          <a:prstGeom prst="rect">
            <a:avLst/>
          </a:prstGeom>
          <a:noFill/>
          <a:ln>
            <a:noFill/>
          </a:ln>
        </p:spPr>
        <p:txBody>
          <a:bodyPr anchorCtr="0" anchor="t" bIns="0" lIns="0" spcFirstLastPara="1" rIns="0" wrap="square" tIns="12375">
            <a:spAutoFit/>
          </a:bodyPr>
          <a:lstStyle/>
          <a:p>
            <a:pPr indent="0" lvl="0" marL="25400" marR="25400" rtl="0" algn="l">
              <a:lnSpc>
                <a:spcPct val="9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Directive 2012/19/EU Annex VII Components Requiring Selective Treatment</a:t>
            </a:r>
            <a:endParaRPr baseline="30000" i="0" sz="1900" u="none" cap="none" strike="noStrike">
              <a:solidFill>
                <a:schemeClr val="dk1"/>
              </a:solidFill>
              <a:latin typeface="Google Sans SemiBold"/>
              <a:ea typeface="Google Sans SemiBold"/>
              <a:cs typeface="Google Sans SemiBold"/>
              <a:sym typeface="Google Sans SemiBold"/>
            </a:endParaRPr>
          </a:p>
        </p:txBody>
      </p:sp>
      <p:graphicFrame>
        <p:nvGraphicFramePr>
          <p:cNvPr id="443" name="Google Shape;443;p41"/>
          <p:cNvGraphicFramePr/>
          <p:nvPr/>
        </p:nvGraphicFramePr>
        <p:xfrm>
          <a:off x="3371612" y="855988"/>
          <a:ext cx="3000000" cy="3000000"/>
        </p:xfrm>
        <a:graphic>
          <a:graphicData uri="http://schemas.openxmlformats.org/drawingml/2006/table">
            <a:tbl>
              <a:tblPr>
                <a:noFill/>
                <a:tableStyleId>{E5EB1074-39C7-42DF-B719-BFC24E29FD65}</a:tableStyleId>
              </a:tblPr>
              <a:tblGrid>
                <a:gridCol w="1933900"/>
                <a:gridCol w="1406475"/>
                <a:gridCol w="1700300"/>
              </a:tblGrid>
              <a:tr h="302975">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Substance or Component</a:t>
                      </a:r>
                      <a:endParaRPr sz="1100">
                        <a:solidFill>
                          <a:schemeClr val="dk1"/>
                        </a:solidFill>
                        <a:latin typeface="Google Sans SemiBold"/>
                        <a:ea typeface="Google Sans SemiBold"/>
                        <a:cs typeface="Google Sans SemiBold"/>
                        <a:sym typeface="Google Sans SemiBold"/>
                      </a:endParaRPr>
                    </a:p>
                  </a:txBody>
                  <a:tcPr marT="57150" marB="57150" marR="107550" marL="0" anchor="b">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Location</a:t>
                      </a:r>
                      <a:endParaRPr sz="1100">
                        <a:solidFill>
                          <a:schemeClr val="dk1"/>
                        </a:solidFill>
                        <a:latin typeface="Google Sans SemiBold"/>
                        <a:ea typeface="Google Sans SemiBold"/>
                        <a:cs typeface="Google Sans SemiBold"/>
                        <a:sym typeface="Google Sans SemiBold"/>
                      </a:endParaRPr>
                    </a:p>
                  </a:txBody>
                  <a:tcPr marT="57150" marB="57150" marR="107550" marL="107550" anchor="b">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Removal Instructions</a:t>
                      </a:r>
                      <a:endParaRPr sz="1100">
                        <a:solidFill>
                          <a:schemeClr val="dk1"/>
                        </a:solidFill>
                        <a:latin typeface="Google Sans SemiBold"/>
                        <a:ea typeface="Google Sans SemiBold"/>
                        <a:cs typeface="Google Sans SemiBold"/>
                        <a:sym typeface="Google Sans SemiBold"/>
                      </a:endParaRPr>
                    </a:p>
                  </a:txBody>
                  <a:tcPr marT="57150" marB="57150" marR="107550" marL="107550" anchor="b">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r>
              <a:tr h="540450">
                <a:tc>
                  <a:txBody>
                    <a:bodyPr/>
                    <a:lstStyle/>
                    <a:p>
                      <a:pPr indent="0" lvl="0" marL="0" rtl="0" algn="l">
                        <a:spcBef>
                          <a:spcPts val="0"/>
                        </a:spcBef>
                        <a:spcAft>
                          <a:spcPts val="0"/>
                        </a:spcAft>
                        <a:buNone/>
                      </a:pPr>
                      <a:r>
                        <a:rPr lang="en-US" sz="800">
                          <a:solidFill>
                            <a:schemeClr val="dk1"/>
                          </a:solidFill>
                          <a:latin typeface="Google Sans SemiBold"/>
                          <a:ea typeface="Google Sans SemiBold"/>
                          <a:cs typeface="Google Sans SemiBold"/>
                          <a:sym typeface="Google Sans SemiBold"/>
                        </a:rPr>
                        <a:t>Display &amp; Cover Glass</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Cover glass and organic</a:t>
                      </a:r>
                      <a:endParaRPr sz="600">
                        <a:solidFill>
                          <a:schemeClr val="dk1"/>
                        </a:solidFill>
                        <a:latin typeface="Google Sans"/>
                        <a:ea typeface="Google Sans"/>
                        <a:cs typeface="Google Sans"/>
                        <a:sym typeface="Google Sans"/>
                      </a:endParaRPr>
                    </a:p>
                    <a:p>
                      <a:pPr indent="0" lvl="0" marL="0" rtl="0" algn="l">
                        <a:spcBef>
                          <a:spcPts val="0"/>
                        </a:spcBef>
                        <a:spcAft>
                          <a:spcPts val="0"/>
                        </a:spcAft>
                        <a:buNone/>
                      </a:pPr>
                      <a:r>
                        <a:rPr lang="en-US" sz="600">
                          <a:solidFill>
                            <a:schemeClr val="dk1"/>
                          </a:solidFill>
                          <a:latin typeface="Google Sans"/>
                          <a:ea typeface="Google Sans"/>
                          <a:cs typeface="Google Sans"/>
                          <a:sym typeface="Google Sans"/>
                        </a:rPr>
                        <a:t>light-emitting diode (OLED) display if the surface is greater than 100 cm</a:t>
                      </a:r>
                      <a:r>
                        <a:rPr baseline="30000" lang="en-US" sz="600">
                          <a:solidFill>
                            <a:schemeClr val="dk1"/>
                          </a:solidFill>
                          <a:latin typeface="Google Sans"/>
                          <a:ea typeface="Google Sans"/>
                          <a:cs typeface="Google Sans"/>
                          <a:sym typeface="Google Sans"/>
                        </a:rPr>
                        <a:t>2</a:t>
                      </a:r>
                      <a:endParaRPr baseline="30000" sz="600">
                        <a:solidFill>
                          <a:schemeClr val="dk1"/>
                        </a:solidFill>
                        <a:latin typeface="Google Sans"/>
                        <a:ea typeface="Google Sans"/>
                        <a:cs typeface="Google Sans"/>
                        <a:sym typeface="Google Sans"/>
                      </a:endParaRPr>
                    </a:p>
                  </a:txBody>
                  <a:tcPr marT="57150" marB="57150" marR="280025"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SemiBold"/>
                          <a:ea typeface="Google Sans SemiBold"/>
                          <a:cs typeface="Google Sans SemiBold"/>
                          <a:sym typeface="Google Sans SemiBold"/>
                        </a:rPr>
                        <a:t>Main Display</a:t>
                      </a:r>
                      <a:endParaRPr sz="800">
                        <a:solidFill>
                          <a:schemeClr val="dk1"/>
                        </a:solidFill>
                        <a:latin typeface="Google Sans SemiBold"/>
                        <a:ea typeface="Google Sans SemiBold"/>
                        <a:cs typeface="Google Sans SemiBold"/>
                        <a:sym typeface="Google Sans SemiBold"/>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hlink"/>
                          </a:solidFill>
                          <a:latin typeface="Google Sans SemiBold"/>
                          <a:ea typeface="Google Sans SemiBold"/>
                          <a:cs typeface="Google Sans SemiBold"/>
                          <a:sym typeface="Google Sans SemiBold"/>
                          <a:hlinkClick action="ppaction://hlinksldjump" r:id="rId3"/>
                        </a:rPr>
                        <a:t>Step 3</a:t>
                      </a:r>
                      <a:r>
                        <a:rPr lang="en-US" sz="800">
                          <a:solidFill>
                            <a:schemeClr val="dk1"/>
                          </a:solidFill>
                          <a:latin typeface="Google Sans"/>
                          <a:ea typeface="Google Sans"/>
                          <a:cs typeface="Google Sans"/>
                          <a:sym typeface="Google Sans"/>
                        </a:rPr>
                        <a:t> and </a:t>
                      </a:r>
                      <a:r>
                        <a:rPr lang="en-US" sz="800" u="sng">
                          <a:solidFill>
                            <a:schemeClr val="hlink"/>
                          </a:solidFill>
                          <a:latin typeface="Google Sans"/>
                          <a:ea typeface="Google Sans"/>
                          <a:cs typeface="Google Sans"/>
                          <a:sym typeface="Google Sans"/>
                          <a:hlinkClick action="ppaction://hlinksldjump" r:id="rId4"/>
                        </a:rPr>
                        <a:t>Step 15</a:t>
                      </a:r>
                      <a:endParaRPr sz="8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714350">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SemiBold"/>
                          <a:ea typeface="Google Sans SemiBold"/>
                          <a:cs typeface="Google Sans SemiBold"/>
                          <a:sym typeface="Google Sans SemiBold"/>
                        </a:rPr>
                        <a:t>PCB</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Printed circuit board if the surface area is greater than 10 cm</a:t>
                      </a:r>
                      <a:r>
                        <a:rPr baseline="30000" lang="en-US" sz="600">
                          <a:solidFill>
                            <a:schemeClr val="dk1"/>
                          </a:solidFill>
                          <a:latin typeface="Google Sans"/>
                          <a:ea typeface="Google Sans"/>
                          <a:cs typeface="Google Sans"/>
                          <a:sym typeface="Google Sans"/>
                        </a:rPr>
                        <a:t>2</a:t>
                      </a:r>
                      <a:endParaRPr baseline="30000" sz="600">
                        <a:solidFill>
                          <a:schemeClr val="dk1"/>
                        </a:solidFill>
                        <a:latin typeface="Google Sans"/>
                        <a:ea typeface="Google Sans"/>
                        <a:cs typeface="Google Sans"/>
                        <a:sym typeface="Google Sans"/>
                      </a:endParaRPr>
                    </a:p>
                  </a:txBody>
                  <a:tcPr marT="57150" marB="57150" marR="280025"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800">
                          <a:solidFill>
                            <a:schemeClr val="dk1"/>
                          </a:solidFill>
                          <a:latin typeface="Google Sans SemiBold"/>
                          <a:ea typeface="Google Sans SemiBold"/>
                          <a:cs typeface="Google Sans SemiBold"/>
                          <a:sym typeface="Google Sans SemiBold"/>
                        </a:rPr>
                        <a:t>Main Logic Board</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This device employs a mid-frame architecture. MLB is located within the device enclosure and can be accessed through the back cover.</a:t>
                      </a:r>
                      <a:endParaRPr b="1" sz="6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hlink"/>
                          </a:solidFill>
                          <a:latin typeface="Google Sans SemiBold"/>
                          <a:ea typeface="Google Sans SemiBold"/>
                          <a:cs typeface="Google Sans SemiBold"/>
                          <a:sym typeface="Google Sans SemiBold"/>
                          <a:hlinkClick action="ppaction://hlinksldjump" r:id="rId5"/>
                        </a:rPr>
                        <a:t>Steps 1 - 10</a:t>
                      </a:r>
                      <a:endParaRPr sz="8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714350">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SemiBold"/>
                          <a:ea typeface="Google Sans SemiBold"/>
                          <a:cs typeface="Google Sans SemiBold"/>
                          <a:sym typeface="Google Sans SemiBold"/>
                        </a:rPr>
                        <a:t>PCB (Other)</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Printed circuit board if the surface area is greater than 10 cm</a:t>
                      </a:r>
                      <a:r>
                        <a:rPr baseline="30000" lang="en-US" sz="600">
                          <a:solidFill>
                            <a:schemeClr val="dk1"/>
                          </a:solidFill>
                          <a:latin typeface="Google Sans"/>
                          <a:ea typeface="Google Sans"/>
                          <a:cs typeface="Google Sans"/>
                          <a:sym typeface="Google Sans"/>
                        </a:rPr>
                        <a:t>2</a:t>
                      </a:r>
                      <a:endParaRPr sz="600">
                        <a:solidFill>
                          <a:schemeClr val="dk1"/>
                        </a:solidFill>
                        <a:latin typeface="Google Sans"/>
                        <a:ea typeface="Google Sans"/>
                        <a:cs typeface="Google Sans"/>
                        <a:sym typeface="Google Sans"/>
                      </a:endParaRPr>
                    </a:p>
                  </a:txBody>
                  <a:tcPr marT="57150" marB="57150" marR="280025"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SemiBold"/>
                          <a:ea typeface="Google Sans SemiBold"/>
                          <a:cs typeface="Google Sans SemiBold"/>
                          <a:sym typeface="Google Sans SemiBold"/>
                        </a:rPr>
                        <a:t>OLED FPC</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Organic light-emitting diode flexible printed circuit</a:t>
                      </a:r>
                      <a:endParaRPr sz="6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hlink"/>
                          </a:solidFill>
                          <a:latin typeface="Google Sans SemiBold"/>
                          <a:ea typeface="Google Sans SemiBold"/>
                          <a:cs typeface="Google Sans SemiBold"/>
                          <a:sym typeface="Google Sans SemiBold"/>
                          <a:hlinkClick action="ppaction://hlinksldjump" r:id="rId6"/>
                        </a:rPr>
                        <a:t>Step 1 - 12</a:t>
                      </a:r>
                      <a:endParaRPr sz="8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714350">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SemiBold"/>
                          <a:ea typeface="Google Sans SemiBold"/>
                          <a:cs typeface="Google Sans SemiBold"/>
                          <a:sym typeface="Google Sans SemiBold"/>
                        </a:rPr>
                        <a:t>Battery</a:t>
                      </a:r>
                      <a:endParaRPr sz="800">
                        <a:solidFill>
                          <a:schemeClr val="dk1"/>
                        </a:solidFill>
                        <a:latin typeface="Google Sans SemiBold"/>
                        <a:ea typeface="Google Sans SemiBold"/>
                        <a:cs typeface="Google Sans SemiBold"/>
                        <a:sym typeface="Google Sans SemiBold"/>
                      </a:endParaRPr>
                    </a:p>
                  </a:txBody>
                  <a:tcPr marT="57150" marB="57150" marR="280025"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SemiBold"/>
                          <a:ea typeface="Google Sans SemiBold"/>
                          <a:cs typeface="Google Sans SemiBold"/>
                          <a:sym typeface="Google Sans SemiBold"/>
                        </a:rPr>
                        <a:t>Battery</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Battery is located within the device enclosure and can be accessed through the back cover.</a:t>
                      </a:r>
                      <a:endParaRPr sz="6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b="1" lang="en-US" sz="800" u="sng">
                          <a:solidFill>
                            <a:schemeClr val="hlink"/>
                          </a:solidFill>
                          <a:latin typeface="Google Sans"/>
                          <a:ea typeface="Google Sans"/>
                          <a:cs typeface="Google Sans"/>
                          <a:sym typeface="Google Sans"/>
                          <a:hlinkClick action="ppaction://hlinksldjump" r:id="rId7"/>
                        </a:rPr>
                        <a:t>Steps 1 - 8</a:t>
                      </a:r>
                      <a:endParaRPr b="1" sz="8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714350">
                <a:tc>
                  <a:txBody>
                    <a:bodyPr/>
                    <a:lstStyle/>
                    <a:p>
                      <a:pPr indent="0" lvl="0" marL="0" rtl="0" algn="l">
                        <a:spcBef>
                          <a:spcPts val="0"/>
                        </a:spcBef>
                        <a:spcAft>
                          <a:spcPts val="0"/>
                        </a:spcAft>
                        <a:buNone/>
                      </a:pPr>
                      <a:r>
                        <a:rPr lang="en-US" sz="800">
                          <a:solidFill>
                            <a:schemeClr val="dk1"/>
                          </a:solidFill>
                          <a:latin typeface="Google Sans SemiBold"/>
                          <a:ea typeface="Google Sans SemiBold"/>
                          <a:cs typeface="Google Sans SemiBold"/>
                          <a:sym typeface="Google Sans SemiBold"/>
                        </a:rPr>
                        <a:t>Charger</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External electric cables</a:t>
                      </a:r>
                      <a:endParaRPr b="1" sz="600">
                        <a:solidFill>
                          <a:schemeClr val="dk1"/>
                        </a:solidFill>
                        <a:latin typeface="Google Sans"/>
                        <a:ea typeface="Google Sans"/>
                        <a:cs typeface="Google Sans"/>
                        <a:sym typeface="Google Sans"/>
                      </a:endParaRPr>
                    </a:p>
                  </a:txBody>
                  <a:tcPr marT="57150" marB="57150" marR="280025"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SemiBold"/>
                          <a:ea typeface="Google Sans SemiBold"/>
                          <a:cs typeface="Google Sans SemiBold"/>
                          <a:sym typeface="Google Sans SemiBold"/>
                        </a:rPr>
                        <a:t>Charge Cable</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External charging cable is removable.</a:t>
                      </a:r>
                      <a:endParaRPr b="1" sz="6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dk1"/>
                          </a:solidFill>
                          <a:latin typeface="Google Sans SemiBold"/>
                          <a:ea typeface="Google Sans SemiBold"/>
                          <a:cs typeface="Google Sans SemiBold"/>
                          <a:sym typeface="Google Sans SemiBold"/>
                          <a:hlinkClick action="ppaction://hlinksldjump" r:id="rId8">
                            <a:extLst>
                              <a:ext uri="{A12FA001-AC4F-418D-AE19-62706E023703}">
                                <ahyp:hlinkClr val="tx"/>
                              </a:ext>
                            </a:extLst>
                          </a:hlinkClick>
                        </a:rPr>
                        <a:t>Step 1</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None/>
                      </a:pPr>
                      <a:r>
                        <a:t/>
                      </a:r>
                      <a:endParaRPr sz="8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r>
            </a:tbl>
          </a:graphicData>
        </a:graphic>
      </p:graphicFrame>
      <p:sp>
        <p:nvSpPr>
          <p:cNvPr id="444" name="Google Shape;444;p41"/>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445" name="Google Shape;445;p41"/>
          <p:cNvSpPr txBox="1"/>
          <p:nvPr/>
        </p:nvSpPr>
        <p:spPr>
          <a:xfrm>
            <a:off x="452375" y="2059875"/>
            <a:ext cx="2177700" cy="736500"/>
          </a:xfrm>
          <a:prstGeom prst="rect">
            <a:avLst/>
          </a:prstGeom>
          <a:noFill/>
          <a:ln>
            <a:noFill/>
          </a:ln>
        </p:spPr>
        <p:txBody>
          <a:bodyPr anchorCtr="0" anchor="t" bIns="0" lIns="0" spcFirstLastPara="1" rIns="0" wrap="square" tIns="12375">
            <a:noAutofit/>
          </a:bodyPr>
          <a:lstStyle/>
          <a:p>
            <a:pPr indent="0" lvl="0" marL="25400" marR="355600" rtl="0" algn="l">
              <a:lnSpc>
                <a:spcPct val="100000"/>
              </a:lnSpc>
              <a:spcBef>
                <a:spcPts val="0"/>
              </a:spcBef>
              <a:spcAft>
                <a:spcPts val="0"/>
              </a:spcAft>
              <a:buClr>
                <a:srgbClr val="000000"/>
              </a:buClr>
              <a:buSzPts val="1200"/>
              <a:buFont typeface="Arial"/>
              <a:buNone/>
            </a:pPr>
            <a:r>
              <a:rPr lang="en-US" sz="900">
                <a:solidFill>
                  <a:schemeClr val="dk1"/>
                </a:solidFill>
                <a:latin typeface="Google Sans"/>
                <a:ea typeface="Google Sans"/>
                <a:cs typeface="Google Sans"/>
                <a:sym typeface="Google Sans"/>
              </a:rPr>
              <a:t>The Google Pixel smartphone contains the following materials and components as listed in Annex VII in the European Union WEEE (recast) Directive 2012/19/EU.</a:t>
            </a:r>
            <a:endParaRPr baseline="30000" i="0" sz="900" u="none" cap="none" strike="noStrike">
              <a:solidFill>
                <a:schemeClr val="dk1"/>
              </a:solidFill>
              <a:latin typeface="Google Sans"/>
              <a:ea typeface="Google Sans"/>
              <a:cs typeface="Google Sans"/>
              <a:sym typeface="Google Sans"/>
            </a:endParaRPr>
          </a:p>
        </p:txBody>
      </p:sp>
      <p:sp>
        <p:nvSpPr>
          <p:cNvPr id="446" name="Google Shape;446;p41"/>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50" name="Shape 450"/>
        <p:cNvGrpSpPr/>
        <p:nvPr/>
      </p:nvGrpSpPr>
      <p:grpSpPr>
        <a:xfrm>
          <a:off x="0" y="0"/>
          <a:ext cx="0" cy="0"/>
          <a:chOff x="0" y="0"/>
          <a:chExt cx="0" cy="0"/>
        </a:xfrm>
      </p:grpSpPr>
      <p:sp>
        <p:nvSpPr>
          <p:cNvPr id="451" name="Google Shape;451;p42"/>
          <p:cNvSpPr/>
          <p:nvPr/>
        </p:nvSpPr>
        <p:spPr>
          <a:xfrm>
            <a:off x="3096547" y="1594957"/>
            <a:ext cx="2725200" cy="9054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52" name="Google Shape;452;p42"/>
          <p:cNvSpPr/>
          <p:nvPr/>
        </p:nvSpPr>
        <p:spPr>
          <a:xfrm>
            <a:off x="3096547" y="571500"/>
            <a:ext cx="2725200" cy="9054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53" name="Google Shape;453;p42"/>
          <p:cNvSpPr/>
          <p:nvPr/>
        </p:nvSpPr>
        <p:spPr>
          <a:xfrm>
            <a:off x="5961689" y="571500"/>
            <a:ext cx="2725200" cy="9054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54" name="Google Shape;454;p42"/>
          <p:cNvSpPr/>
          <p:nvPr/>
        </p:nvSpPr>
        <p:spPr>
          <a:xfrm>
            <a:off x="5961689" y="1594957"/>
            <a:ext cx="2725200" cy="9054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55" name="Google Shape;455;p42"/>
          <p:cNvSpPr/>
          <p:nvPr/>
        </p:nvSpPr>
        <p:spPr>
          <a:xfrm>
            <a:off x="3096550" y="2961800"/>
            <a:ext cx="5590500" cy="1604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56" name="Google Shape;456;p42"/>
          <p:cNvSpPr txBox="1"/>
          <p:nvPr/>
        </p:nvSpPr>
        <p:spPr>
          <a:xfrm>
            <a:off x="457201" y="571500"/>
            <a:ext cx="2328300" cy="1308600"/>
          </a:xfrm>
          <a:prstGeom prst="rect">
            <a:avLst/>
          </a:prstGeom>
          <a:noFill/>
          <a:ln>
            <a:noFill/>
          </a:ln>
        </p:spPr>
        <p:txBody>
          <a:bodyPr anchorCtr="0" anchor="t" bIns="0" lIns="0" spcFirstLastPara="1" rIns="0" wrap="square" tIns="12375">
            <a:spAutoFit/>
          </a:bodyPr>
          <a:lstStyle/>
          <a:p>
            <a:pPr indent="0" lvl="0" marL="25400" marR="25400" rtl="0" algn="l">
              <a:lnSpc>
                <a:spcPct val="9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Give Your Device New Life</a:t>
            </a:r>
            <a:endParaRPr i="0" sz="1900" u="none" cap="none" strike="noStrike">
              <a:solidFill>
                <a:schemeClr val="dk1"/>
              </a:solidFill>
              <a:latin typeface="Google Sans SemiBold"/>
              <a:ea typeface="Google Sans SemiBold"/>
              <a:cs typeface="Google Sans SemiBold"/>
              <a:sym typeface="Google Sans SemiBold"/>
            </a:endParaRPr>
          </a:p>
          <a:p>
            <a:pPr indent="0" lvl="0" marL="25400" marR="355600" rtl="0" algn="l">
              <a:lnSpc>
                <a:spcPct val="100000"/>
              </a:lnSpc>
              <a:spcBef>
                <a:spcPts val="600"/>
              </a:spcBef>
              <a:spcAft>
                <a:spcPts val="0"/>
              </a:spcAft>
              <a:buClr>
                <a:srgbClr val="000000"/>
              </a:buClr>
              <a:buSzPts val="1200"/>
              <a:buFont typeface="Arial"/>
              <a:buNone/>
            </a:pPr>
            <a:r>
              <a:rPr lang="en-US" sz="900">
                <a:solidFill>
                  <a:schemeClr val="dk1"/>
                </a:solidFill>
                <a:latin typeface="Google Sans"/>
                <a:ea typeface="Google Sans"/>
                <a:cs typeface="Google Sans"/>
                <a:sym typeface="Google Sans"/>
              </a:rPr>
              <a:t>Before you recycle this device to recover materials, please consider whether the useful lifespan of this device can be extended in other ways.</a:t>
            </a:r>
            <a:endParaRPr baseline="30000" i="0" sz="900" u="none" cap="none" strike="noStrike">
              <a:solidFill>
                <a:schemeClr val="dk1"/>
              </a:solidFill>
              <a:latin typeface="Google Sans"/>
              <a:ea typeface="Google Sans"/>
              <a:cs typeface="Google Sans"/>
              <a:sym typeface="Google Sans"/>
            </a:endParaRPr>
          </a:p>
        </p:txBody>
      </p:sp>
      <p:sp>
        <p:nvSpPr>
          <p:cNvPr id="457" name="Google Shape;457;p42"/>
          <p:cNvSpPr txBox="1"/>
          <p:nvPr/>
        </p:nvSpPr>
        <p:spPr>
          <a:xfrm>
            <a:off x="6214968" y="913679"/>
            <a:ext cx="1832400" cy="169200"/>
          </a:xfrm>
          <a:prstGeom prst="rect">
            <a:avLst/>
          </a:prstGeom>
          <a:noFill/>
          <a:ln>
            <a:noFill/>
          </a:ln>
        </p:spPr>
        <p:txBody>
          <a:bodyPr anchorCtr="0" anchor="ctr" bIns="0" lIns="0" spcFirstLastPara="1" rIns="0" wrap="square" tIns="0">
            <a:spAutoFit/>
          </a:bodyPr>
          <a:lstStyle/>
          <a:p>
            <a:pPr indent="0" lvl="0" marL="12700" marR="228600" rtl="0" algn="l">
              <a:lnSpc>
                <a:spcPct val="10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Trade-In your device</a:t>
            </a:r>
            <a:endParaRPr sz="900">
              <a:solidFill>
                <a:schemeClr val="dk1"/>
              </a:solidFill>
              <a:latin typeface="Google Sans"/>
              <a:ea typeface="Google Sans"/>
              <a:cs typeface="Google Sans"/>
              <a:sym typeface="Google Sans"/>
            </a:endParaRPr>
          </a:p>
        </p:txBody>
      </p:sp>
      <p:sp>
        <p:nvSpPr>
          <p:cNvPr id="458" name="Google Shape;458;p42"/>
          <p:cNvSpPr txBox="1"/>
          <p:nvPr/>
        </p:nvSpPr>
        <p:spPr>
          <a:xfrm>
            <a:off x="3307705" y="1960951"/>
            <a:ext cx="1940100" cy="169200"/>
          </a:xfrm>
          <a:prstGeom prst="rect">
            <a:avLst/>
          </a:prstGeom>
          <a:noFill/>
          <a:ln>
            <a:noFill/>
          </a:ln>
        </p:spPr>
        <p:txBody>
          <a:bodyPr anchorCtr="0" anchor="ctr" bIns="0" lIns="0" spcFirstLastPara="1" rIns="0" wrap="square" tIns="0">
            <a:spAutoFit/>
          </a:bodyPr>
          <a:lstStyle/>
          <a:p>
            <a:pPr indent="0" lvl="0" marL="12700" marR="228600" rtl="0" algn="l">
              <a:lnSpc>
                <a:spcPct val="10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Sell your device</a:t>
            </a:r>
            <a:endParaRPr sz="900">
              <a:solidFill>
                <a:schemeClr val="dk1"/>
              </a:solidFill>
              <a:latin typeface="Google Sans"/>
              <a:ea typeface="Google Sans"/>
              <a:cs typeface="Google Sans"/>
              <a:sym typeface="Google Sans"/>
            </a:endParaRPr>
          </a:p>
        </p:txBody>
      </p:sp>
      <p:sp>
        <p:nvSpPr>
          <p:cNvPr id="459" name="Google Shape;459;p42"/>
          <p:cNvSpPr txBox="1"/>
          <p:nvPr/>
        </p:nvSpPr>
        <p:spPr>
          <a:xfrm>
            <a:off x="3307705" y="913679"/>
            <a:ext cx="1832400" cy="169200"/>
          </a:xfrm>
          <a:prstGeom prst="rect">
            <a:avLst/>
          </a:prstGeom>
          <a:noFill/>
          <a:ln>
            <a:noFill/>
          </a:ln>
        </p:spPr>
        <p:txBody>
          <a:bodyPr anchorCtr="0" anchor="ctr" bIns="0" lIns="0" spcFirstLastPara="1" rIns="0" wrap="square" tIns="0">
            <a:spAutoFit/>
          </a:bodyPr>
          <a:lstStyle/>
          <a:p>
            <a:pPr indent="0" lvl="0" marL="12700" marR="228600" rtl="0" algn="l">
              <a:lnSpc>
                <a:spcPct val="10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Repair your device</a:t>
            </a:r>
            <a:endParaRPr sz="900">
              <a:solidFill>
                <a:schemeClr val="dk1"/>
              </a:solidFill>
              <a:latin typeface="Google Sans"/>
              <a:ea typeface="Google Sans"/>
              <a:cs typeface="Google Sans"/>
              <a:sym typeface="Google Sans"/>
            </a:endParaRPr>
          </a:p>
        </p:txBody>
      </p:sp>
      <p:sp>
        <p:nvSpPr>
          <p:cNvPr id="460" name="Google Shape;460;p42"/>
          <p:cNvSpPr/>
          <p:nvPr/>
        </p:nvSpPr>
        <p:spPr>
          <a:xfrm>
            <a:off x="5348671" y="683541"/>
            <a:ext cx="365700" cy="365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Calibri"/>
              <a:ea typeface="Calibri"/>
              <a:cs typeface="Calibri"/>
              <a:sym typeface="Calibri"/>
            </a:endParaRPr>
          </a:p>
        </p:txBody>
      </p:sp>
      <p:sp>
        <p:nvSpPr>
          <p:cNvPr id="461" name="Google Shape;461;p42"/>
          <p:cNvSpPr txBox="1"/>
          <p:nvPr/>
        </p:nvSpPr>
        <p:spPr>
          <a:xfrm>
            <a:off x="6214968" y="1874424"/>
            <a:ext cx="2554800" cy="338700"/>
          </a:xfrm>
          <a:prstGeom prst="rect">
            <a:avLst/>
          </a:prstGeom>
          <a:noFill/>
          <a:ln>
            <a:noFill/>
          </a:ln>
        </p:spPr>
        <p:txBody>
          <a:bodyPr anchorCtr="0" anchor="ctr" bIns="0" lIns="0" spcFirstLastPara="1" rIns="0" wrap="square" tIns="0">
            <a:spAutoFit/>
          </a:bodyPr>
          <a:lstStyle/>
          <a:p>
            <a:pPr indent="0" lvl="0" marL="12700" marR="228600" rtl="0" algn="l">
              <a:lnSpc>
                <a:spcPct val="10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Google Mail-In</a:t>
            </a:r>
            <a:br>
              <a:rPr lang="en-US" sz="1100">
                <a:solidFill>
                  <a:schemeClr val="dk1"/>
                </a:solidFill>
                <a:latin typeface="Google Sans"/>
                <a:ea typeface="Google Sans"/>
                <a:cs typeface="Google Sans"/>
                <a:sym typeface="Google Sans"/>
              </a:rPr>
            </a:br>
            <a:r>
              <a:rPr lang="en-US" sz="1100">
                <a:solidFill>
                  <a:schemeClr val="dk1"/>
                </a:solidFill>
                <a:latin typeface="Google Sans"/>
                <a:ea typeface="Google Sans"/>
                <a:cs typeface="Google Sans"/>
                <a:sym typeface="Google Sans"/>
              </a:rPr>
              <a:t>Take-Back Program</a:t>
            </a:r>
            <a:endParaRPr sz="900">
              <a:solidFill>
                <a:schemeClr val="dk1"/>
              </a:solidFill>
              <a:latin typeface="Google Sans"/>
              <a:ea typeface="Google Sans"/>
              <a:cs typeface="Google Sans"/>
              <a:sym typeface="Google Sans"/>
            </a:endParaRPr>
          </a:p>
        </p:txBody>
      </p:sp>
      <p:sp>
        <p:nvSpPr>
          <p:cNvPr id="462" name="Google Shape;462;p42"/>
          <p:cNvSpPr txBox="1"/>
          <p:nvPr/>
        </p:nvSpPr>
        <p:spPr>
          <a:xfrm>
            <a:off x="3316297" y="3287516"/>
            <a:ext cx="4961400" cy="1015800"/>
          </a:xfrm>
          <a:prstGeom prst="rect">
            <a:avLst/>
          </a:prstGeom>
          <a:noFill/>
          <a:ln>
            <a:noFill/>
          </a:ln>
        </p:spPr>
        <p:txBody>
          <a:bodyPr anchorCtr="0" anchor="t" bIns="0" lIns="0" spcFirstLastPara="1" rIns="0" wrap="square" tIns="0">
            <a:spAutoFit/>
          </a:bodyPr>
          <a:lstStyle/>
          <a:p>
            <a:pPr indent="0" lvl="0" marL="0" marR="355600" rtl="0" algn="l">
              <a:lnSpc>
                <a:spcPct val="100000"/>
              </a:lnSpc>
              <a:spcBef>
                <a:spcPts val="0"/>
              </a:spcBef>
              <a:spcAft>
                <a:spcPts val="0"/>
              </a:spcAft>
              <a:buClr>
                <a:srgbClr val="000000"/>
              </a:buClr>
              <a:buSzPts val="1200"/>
              <a:buFont typeface="Arial"/>
              <a:buNone/>
            </a:pPr>
            <a:r>
              <a:rPr lang="en-US" sz="1100">
                <a:solidFill>
                  <a:schemeClr val="dk1"/>
                </a:solidFill>
                <a:latin typeface="Google Sans"/>
                <a:ea typeface="Google Sans"/>
                <a:cs typeface="Google Sans"/>
                <a:sym typeface="Google Sans"/>
              </a:rPr>
              <a:t>Again, this guide is intended for technicians and operators who are trained in electronics recycling and understand the risks involved with electronic recycling.</a:t>
            </a:r>
            <a:endParaRPr sz="11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Clr>
                <a:srgbClr val="000000"/>
              </a:buClr>
              <a:buSzPts val="1200"/>
              <a:buFont typeface="Arial"/>
              <a:buNone/>
            </a:pPr>
            <a:r>
              <a:t/>
            </a:r>
            <a:endParaRPr sz="1100">
              <a:solidFill>
                <a:schemeClr val="dk1"/>
              </a:solidFill>
              <a:latin typeface="Google Sans"/>
              <a:ea typeface="Google Sans"/>
              <a:cs typeface="Google Sans"/>
              <a:sym typeface="Google Sans"/>
            </a:endParaRPr>
          </a:p>
          <a:p>
            <a:pPr indent="0" lvl="0" marL="0" marR="355600" rtl="0" algn="l">
              <a:lnSpc>
                <a:spcPct val="100000"/>
              </a:lnSpc>
              <a:spcBef>
                <a:spcPts val="0"/>
              </a:spcBef>
              <a:spcAft>
                <a:spcPts val="0"/>
              </a:spcAft>
              <a:buClr>
                <a:srgbClr val="000000"/>
              </a:buClr>
              <a:buSzPts val="1200"/>
              <a:buFont typeface="Arial"/>
              <a:buNone/>
            </a:pPr>
            <a:r>
              <a:rPr lang="en-US" sz="1100">
                <a:solidFill>
                  <a:schemeClr val="dk1"/>
                </a:solidFill>
                <a:latin typeface="Google Sans"/>
                <a:ea typeface="Google Sans"/>
                <a:cs typeface="Google Sans"/>
                <a:sym typeface="Google Sans"/>
              </a:rPr>
              <a:t>If you are not trained, equipped and capable of properly recycling this device, please use Google’s complementary take back program.</a:t>
            </a:r>
            <a:endParaRPr sz="1100">
              <a:solidFill>
                <a:schemeClr val="dk1"/>
              </a:solidFill>
              <a:latin typeface="Google Sans"/>
              <a:ea typeface="Google Sans"/>
              <a:cs typeface="Google Sans"/>
              <a:sym typeface="Google Sans"/>
            </a:endParaRPr>
          </a:p>
        </p:txBody>
      </p:sp>
      <p:sp>
        <p:nvSpPr>
          <p:cNvPr id="463" name="Google Shape;463;p42"/>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464" name="Google Shape;464;p42"/>
          <p:cNvSpPr txBox="1"/>
          <p:nvPr/>
        </p:nvSpPr>
        <p:spPr>
          <a:xfrm>
            <a:off x="457200" y="2961797"/>
            <a:ext cx="2280300" cy="506700"/>
          </a:xfrm>
          <a:prstGeom prst="rect">
            <a:avLst/>
          </a:prstGeom>
          <a:noFill/>
          <a:ln>
            <a:noFill/>
          </a:ln>
        </p:spPr>
        <p:txBody>
          <a:bodyPr anchorCtr="0" anchor="t" bIns="0" lIns="0" spcFirstLastPara="1" rIns="0" wrap="square" tIns="12375">
            <a:spAutoFit/>
          </a:bodyPr>
          <a:lstStyle/>
          <a:p>
            <a:pPr indent="0" lvl="0" marL="25400" marR="25400" rtl="0" algn="l">
              <a:lnSpc>
                <a:spcPct val="9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Recycle Properly</a:t>
            </a:r>
            <a:endParaRPr i="0" sz="1900" u="none" cap="none" strike="noStrike">
              <a:solidFill>
                <a:schemeClr val="dk1"/>
              </a:solidFill>
              <a:latin typeface="Google Sans SemiBold"/>
              <a:ea typeface="Google Sans SemiBold"/>
              <a:cs typeface="Google Sans SemiBold"/>
              <a:sym typeface="Google Sans SemiBold"/>
            </a:endParaRPr>
          </a:p>
          <a:p>
            <a:pPr indent="0" lvl="0" marL="25400" marR="355600" rtl="0" algn="l">
              <a:lnSpc>
                <a:spcPct val="100000"/>
              </a:lnSpc>
              <a:spcBef>
                <a:spcPts val="600"/>
              </a:spcBef>
              <a:spcAft>
                <a:spcPts val="0"/>
              </a:spcAft>
              <a:buClr>
                <a:srgbClr val="000000"/>
              </a:buClr>
              <a:buSzPts val="1200"/>
              <a:buFont typeface="Arial"/>
              <a:buNone/>
            </a:pPr>
            <a:r>
              <a:t/>
            </a:r>
            <a:endParaRPr baseline="30000" i="0" sz="1000" u="none" cap="none" strike="noStrike">
              <a:solidFill>
                <a:schemeClr val="dk1"/>
              </a:solidFill>
              <a:latin typeface="Google Sans"/>
              <a:ea typeface="Google Sans"/>
              <a:cs typeface="Google Sans"/>
              <a:sym typeface="Google Sans"/>
            </a:endParaRPr>
          </a:p>
        </p:txBody>
      </p:sp>
      <p:cxnSp>
        <p:nvCxnSpPr>
          <p:cNvPr id="465" name="Google Shape;465;p42"/>
          <p:cNvCxnSpPr/>
          <p:nvPr/>
        </p:nvCxnSpPr>
        <p:spPr>
          <a:xfrm>
            <a:off x="477594" y="2710859"/>
            <a:ext cx="8223300" cy="0"/>
          </a:xfrm>
          <a:prstGeom prst="straightConnector1">
            <a:avLst/>
          </a:prstGeom>
          <a:noFill/>
          <a:ln cap="flat" cmpd="sng" w="9525">
            <a:solidFill>
              <a:schemeClr val="dk1"/>
            </a:solidFill>
            <a:prstDash val="solid"/>
            <a:round/>
            <a:headEnd len="med" w="med" type="none"/>
            <a:tailEnd len="med" w="med" type="none"/>
          </a:ln>
        </p:spPr>
      </p:cxnSp>
      <p:sp>
        <p:nvSpPr>
          <p:cNvPr id="466" name="Google Shape;466;p42">
            <a:hlinkClick r:id="rId3"/>
          </p:cNvPr>
          <p:cNvSpPr/>
          <p:nvPr/>
        </p:nvSpPr>
        <p:spPr>
          <a:xfrm>
            <a:off x="5348711" y="1263260"/>
            <a:ext cx="365700" cy="115500"/>
          </a:xfrm>
          <a:prstGeom prst="roundRect">
            <a:avLst>
              <a:gd fmla="val 50000" name="adj"/>
            </a:avLst>
          </a:prstGeom>
          <a:solidFill>
            <a:srgbClr val="B1CDFF"/>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rPr lang="en-US" sz="600">
                <a:solidFill>
                  <a:schemeClr val="dk1"/>
                </a:solidFill>
                <a:uFill>
                  <a:noFill/>
                </a:uFill>
                <a:latin typeface="Google Sans"/>
                <a:ea typeface="Google Sans"/>
                <a:cs typeface="Google Sans"/>
                <a:sym typeface="Google Sans"/>
                <a:hlinkClick r:id="rId4">
                  <a:extLst>
                    <a:ext uri="{A12FA001-AC4F-418D-AE19-62706E023703}">
                      <ahyp:hlinkClr val="tx"/>
                    </a:ext>
                  </a:extLst>
                </a:hlinkClick>
              </a:rPr>
              <a:t>Link</a:t>
            </a:r>
            <a:endParaRPr sz="600">
              <a:solidFill>
                <a:schemeClr val="dk1"/>
              </a:solidFill>
              <a:latin typeface="Google Sans"/>
              <a:ea typeface="Google Sans"/>
              <a:cs typeface="Google Sans"/>
              <a:sym typeface="Google Sans"/>
            </a:endParaRPr>
          </a:p>
        </p:txBody>
      </p:sp>
      <p:sp>
        <p:nvSpPr>
          <p:cNvPr id="467" name="Google Shape;467;p42">
            <a:hlinkClick r:id="rId5"/>
          </p:cNvPr>
          <p:cNvSpPr/>
          <p:nvPr/>
        </p:nvSpPr>
        <p:spPr>
          <a:xfrm>
            <a:off x="5348711" y="2272500"/>
            <a:ext cx="365700" cy="115500"/>
          </a:xfrm>
          <a:prstGeom prst="roundRect">
            <a:avLst>
              <a:gd fmla="val 50000" name="adj"/>
            </a:avLst>
          </a:prstGeom>
          <a:solidFill>
            <a:srgbClr val="B1CDFF"/>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rPr lang="en-US" sz="600">
                <a:solidFill>
                  <a:schemeClr val="dk1"/>
                </a:solidFill>
                <a:uFill>
                  <a:noFill/>
                </a:uFill>
                <a:latin typeface="Google Sans"/>
                <a:ea typeface="Google Sans"/>
                <a:cs typeface="Google Sans"/>
                <a:sym typeface="Google Sans"/>
                <a:hlinkClick r:id="rId6">
                  <a:extLst>
                    <a:ext uri="{A12FA001-AC4F-418D-AE19-62706E023703}">
                      <ahyp:hlinkClr val="tx"/>
                    </a:ext>
                  </a:extLst>
                </a:hlinkClick>
              </a:rPr>
              <a:t>Link</a:t>
            </a:r>
            <a:endParaRPr sz="600">
              <a:solidFill>
                <a:schemeClr val="dk1"/>
              </a:solidFill>
              <a:latin typeface="Google Sans"/>
              <a:ea typeface="Google Sans"/>
              <a:cs typeface="Google Sans"/>
              <a:sym typeface="Google Sans"/>
            </a:endParaRPr>
          </a:p>
        </p:txBody>
      </p:sp>
      <p:sp>
        <p:nvSpPr>
          <p:cNvPr id="468" name="Google Shape;468;p42">
            <a:hlinkClick r:id="rId7"/>
          </p:cNvPr>
          <p:cNvSpPr/>
          <p:nvPr/>
        </p:nvSpPr>
        <p:spPr>
          <a:xfrm>
            <a:off x="8190852" y="1263260"/>
            <a:ext cx="365700" cy="115500"/>
          </a:xfrm>
          <a:prstGeom prst="roundRect">
            <a:avLst>
              <a:gd fmla="val 50000" name="adj"/>
            </a:avLst>
          </a:prstGeom>
          <a:solidFill>
            <a:srgbClr val="B1CDFF"/>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rPr lang="en-US" sz="600">
                <a:solidFill>
                  <a:schemeClr val="dk1"/>
                </a:solidFill>
                <a:uFill>
                  <a:noFill/>
                </a:uFill>
                <a:latin typeface="Google Sans"/>
                <a:ea typeface="Google Sans"/>
                <a:cs typeface="Google Sans"/>
                <a:sym typeface="Google Sans"/>
                <a:hlinkClick r:id="rId8">
                  <a:extLst>
                    <a:ext uri="{A12FA001-AC4F-418D-AE19-62706E023703}">
                      <ahyp:hlinkClr val="tx"/>
                    </a:ext>
                  </a:extLst>
                </a:hlinkClick>
              </a:rPr>
              <a:t>Link</a:t>
            </a:r>
            <a:endParaRPr sz="600">
              <a:solidFill>
                <a:schemeClr val="dk1"/>
              </a:solidFill>
              <a:latin typeface="Google Sans"/>
              <a:ea typeface="Google Sans"/>
              <a:cs typeface="Google Sans"/>
              <a:sym typeface="Google Sans"/>
            </a:endParaRPr>
          </a:p>
        </p:txBody>
      </p:sp>
      <p:sp>
        <p:nvSpPr>
          <p:cNvPr id="469" name="Google Shape;469;p42">
            <a:hlinkClick r:id="rId9"/>
          </p:cNvPr>
          <p:cNvSpPr/>
          <p:nvPr/>
        </p:nvSpPr>
        <p:spPr>
          <a:xfrm>
            <a:off x="8190859" y="2272500"/>
            <a:ext cx="365700" cy="115500"/>
          </a:xfrm>
          <a:prstGeom prst="roundRect">
            <a:avLst>
              <a:gd fmla="val 50000" name="adj"/>
            </a:avLst>
          </a:prstGeom>
          <a:solidFill>
            <a:srgbClr val="B1CDFF"/>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rPr lang="en-US" sz="600">
                <a:solidFill>
                  <a:schemeClr val="dk1"/>
                </a:solidFill>
                <a:uFill>
                  <a:noFill/>
                </a:uFill>
                <a:latin typeface="Google Sans"/>
                <a:ea typeface="Google Sans"/>
                <a:cs typeface="Google Sans"/>
                <a:sym typeface="Google Sans"/>
                <a:hlinkClick r:id="rId10">
                  <a:extLst>
                    <a:ext uri="{A12FA001-AC4F-418D-AE19-62706E023703}">
                      <ahyp:hlinkClr val="tx"/>
                    </a:ext>
                  </a:extLst>
                </a:hlinkClick>
              </a:rPr>
              <a:t>Link</a:t>
            </a:r>
            <a:endParaRPr sz="600">
              <a:solidFill>
                <a:schemeClr val="dk1"/>
              </a:solidFill>
              <a:latin typeface="Google Sans"/>
              <a:ea typeface="Google Sans"/>
              <a:cs typeface="Google Sans"/>
              <a:sym typeface="Google Sans"/>
            </a:endParaRPr>
          </a:p>
        </p:txBody>
      </p:sp>
      <p:sp>
        <p:nvSpPr>
          <p:cNvPr id="470" name="Google Shape;470;p42"/>
          <p:cNvSpPr/>
          <p:nvPr/>
        </p:nvSpPr>
        <p:spPr>
          <a:xfrm>
            <a:off x="5441720" y="771290"/>
            <a:ext cx="179614" cy="173236"/>
          </a:xfrm>
          <a:custGeom>
            <a:rect b="b" l="l" r="r" t="t"/>
            <a:pathLst>
              <a:path extrusionOk="0" h="17114" w="17744">
                <a:moveTo>
                  <a:pt x="14661" y="0"/>
                </a:moveTo>
                <a:lnTo>
                  <a:pt x="14337" y="20"/>
                </a:lnTo>
                <a:lnTo>
                  <a:pt x="14053" y="61"/>
                </a:lnTo>
                <a:lnTo>
                  <a:pt x="13749" y="122"/>
                </a:lnTo>
                <a:lnTo>
                  <a:pt x="13485" y="223"/>
                </a:lnTo>
                <a:lnTo>
                  <a:pt x="13221" y="345"/>
                </a:lnTo>
                <a:lnTo>
                  <a:pt x="12958" y="507"/>
                </a:lnTo>
                <a:lnTo>
                  <a:pt x="12715" y="690"/>
                </a:lnTo>
                <a:lnTo>
                  <a:pt x="12492" y="892"/>
                </a:lnTo>
                <a:lnTo>
                  <a:pt x="12268" y="1136"/>
                </a:lnTo>
                <a:lnTo>
                  <a:pt x="12086" y="1379"/>
                </a:lnTo>
                <a:lnTo>
                  <a:pt x="11924" y="1622"/>
                </a:lnTo>
                <a:lnTo>
                  <a:pt x="11802" y="1886"/>
                </a:lnTo>
                <a:lnTo>
                  <a:pt x="11701" y="2170"/>
                </a:lnTo>
                <a:lnTo>
                  <a:pt x="11640" y="2454"/>
                </a:lnTo>
                <a:lnTo>
                  <a:pt x="11599" y="2758"/>
                </a:lnTo>
                <a:lnTo>
                  <a:pt x="11579" y="3082"/>
                </a:lnTo>
                <a:lnTo>
                  <a:pt x="11579" y="3326"/>
                </a:lnTo>
                <a:lnTo>
                  <a:pt x="11620" y="3569"/>
                </a:lnTo>
                <a:lnTo>
                  <a:pt x="11640" y="3792"/>
                </a:lnTo>
                <a:lnTo>
                  <a:pt x="11701" y="3995"/>
                </a:lnTo>
                <a:lnTo>
                  <a:pt x="11782" y="4197"/>
                </a:lnTo>
                <a:lnTo>
                  <a:pt x="11863" y="4400"/>
                </a:lnTo>
                <a:lnTo>
                  <a:pt x="11964" y="4603"/>
                </a:lnTo>
                <a:lnTo>
                  <a:pt x="12086" y="4806"/>
                </a:lnTo>
                <a:lnTo>
                  <a:pt x="8842" y="8050"/>
                </a:lnTo>
                <a:lnTo>
                  <a:pt x="5840" y="5049"/>
                </a:lnTo>
                <a:lnTo>
                  <a:pt x="6408" y="4522"/>
                </a:lnTo>
                <a:lnTo>
                  <a:pt x="5232" y="3326"/>
                </a:lnTo>
                <a:lnTo>
                  <a:pt x="7138" y="1440"/>
                </a:lnTo>
                <a:lnTo>
                  <a:pt x="6956" y="1278"/>
                </a:lnTo>
                <a:lnTo>
                  <a:pt x="6773" y="1115"/>
                </a:lnTo>
                <a:lnTo>
                  <a:pt x="6570" y="994"/>
                </a:lnTo>
                <a:lnTo>
                  <a:pt x="6368" y="913"/>
                </a:lnTo>
                <a:lnTo>
                  <a:pt x="6145" y="831"/>
                </a:lnTo>
                <a:lnTo>
                  <a:pt x="5922" y="771"/>
                </a:lnTo>
                <a:lnTo>
                  <a:pt x="5699" y="750"/>
                </a:lnTo>
                <a:lnTo>
                  <a:pt x="5455" y="730"/>
                </a:lnTo>
                <a:lnTo>
                  <a:pt x="5212" y="750"/>
                </a:lnTo>
                <a:lnTo>
                  <a:pt x="4969" y="771"/>
                </a:lnTo>
                <a:lnTo>
                  <a:pt x="4746" y="811"/>
                </a:lnTo>
                <a:lnTo>
                  <a:pt x="4522" y="892"/>
                </a:lnTo>
                <a:lnTo>
                  <a:pt x="4320" y="973"/>
                </a:lnTo>
                <a:lnTo>
                  <a:pt x="4117" y="1095"/>
                </a:lnTo>
                <a:lnTo>
                  <a:pt x="3934" y="1217"/>
                </a:lnTo>
                <a:lnTo>
                  <a:pt x="3752" y="1379"/>
                </a:lnTo>
                <a:lnTo>
                  <a:pt x="1501" y="3650"/>
                </a:lnTo>
                <a:lnTo>
                  <a:pt x="2535" y="4644"/>
                </a:lnTo>
                <a:lnTo>
                  <a:pt x="548" y="4644"/>
                </a:lnTo>
                <a:lnTo>
                  <a:pt x="1" y="5191"/>
                </a:lnTo>
                <a:lnTo>
                  <a:pt x="2839" y="8030"/>
                </a:lnTo>
                <a:lnTo>
                  <a:pt x="3387" y="7482"/>
                </a:lnTo>
                <a:lnTo>
                  <a:pt x="3387" y="5515"/>
                </a:lnTo>
                <a:lnTo>
                  <a:pt x="4360" y="6509"/>
                </a:lnTo>
                <a:lnTo>
                  <a:pt x="4908" y="5962"/>
                </a:lnTo>
                <a:lnTo>
                  <a:pt x="7929" y="8963"/>
                </a:lnTo>
                <a:lnTo>
                  <a:pt x="690" y="16202"/>
                </a:lnTo>
                <a:lnTo>
                  <a:pt x="1623" y="17114"/>
                </a:lnTo>
                <a:lnTo>
                  <a:pt x="13039" y="5698"/>
                </a:lnTo>
                <a:lnTo>
                  <a:pt x="13221" y="5840"/>
                </a:lnTo>
                <a:lnTo>
                  <a:pt x="13404" y="5941"/>
                </a:lnTo>
                <a:lnTo>
                  <a:pt x="13586" y="6022"/>
                </a:lnTo>
                <a:lnTo>
                  <a:pt x="13769" y="6083"/>
                </a:lnTo>
                <a:lnTo>
                  <a:pt x="13972" y="6124"/>
                </a:lnTo>
                <a:lnTo>
                  <a:pt x="14195" y="6144"/>
                </a:lnTo>
                <a:lnTo>
                  <a:pt x="14418" y="6164"/>
                </a:lnTo>
                <a:lnTo>
                  <a:pt x="14661" y="6185"/>
                </a:lnTo>
                <a:lnTo>
                  <a:pt x="14965" y="6164"/>
                </a:lnTo>
                <a:lnTo>
                  <a:pt x="15270" y="6124"/>
                </a:lnTo>
                <a:lnTo>
                  <a:pt x="15553" y="6043"/>
                </a:lnTo>
                <a:lnTo>
                  <a:pt x="15837" y="5941"/>
                </a:lnTo>
                <a:lnTo>
                  <a:pt x="16101" y="5820"/>
                </a:lnTo>
                <a:lnTo>
                  <a:pt x="16365" y="5657"/>
                </a:lnTo>
                <a:lnTo>
                  <a:pt x="16608" y="5475"/>
                </a:lnTo>
                <a:lnTo>
                  <a:pt x="16831" y="5272"/>
                </a:lnTo>
                <a:lnTo>
                  <a:pt x="17054" y="5049"/>
                </a:lnTo>
                <a:lnTo>
                  <a:pt x="17236" y="4806"/>
                </a:lnTo>
                <a:lnTo>
                  <a:pt x="17378" y="4542"/>
                </a:lnTo>
                <a:lnTo>
                  <a:pt x="17520" y="4279"/>
                </a:lnTo>
                <a:lnTo>
                  <a:pt x="17601" y="3995"/>
                </a:lnTo>
                <a:lnTo>
                  <a:pt x="17683" y="3711"/>
                </a:lnTo>
                <a:lnTo>
                  <a:pt x="17723" y="3407"/>
                </a:lnTo>
                <a:lnTo>
                  <a:pt x="17743" y="3103"/>
                </a:lnTo>
                <a:lnTo>
                  <a:pt x="17723" y="2819"/>
                </a:lnTo>
                <a:lnTo>
                  <a:pt x="17683" y="2575"/>
                </a:lnTo>
                <a:lnTo>
                  <a:pt x="17622" y="2332"/>
                </a:lnTo>
                <a:lnTo>
                  <a:pt x="17541" y="2129"/>
                </a:lnTo>
                <a:lnTo>
                  <a:pt x="15411" y="4238"/>
                </a:lnTo>
                <a:lnTo>
                  <a:pt x="13485" y="2312"/>
                </a:lnTo>
                <a:lnTo>
                  <a:pt x="15614" y="183"/>
                </a:lnTo>
                <a:lnTo>
                  <a:pt x="15391" y="102"/>
                </a:lnTo>
                <a:lnTo>
                  <a:pt x="15168" y="41"/>
                </a:lnTo>
                <a:lnTo>
                  <a:pt x="14925" y="0"/>
                </a:lnTo>
                <a:close/>
                <a:moveTo>
                  <a:pt x="11133" y="10341"/>
                </a:moveTo>
                <a:lnTo>
                  <a:pt x="10200" y="11254"/>
                </a:lnTo>
                <a:lnTo>
                  <a:pt x="16060" y="17114"/>
                </a:lnTo>
                <a:lnTo>
                  <a:pt x="16993" y="16202"/>
                </a:lnTo>
                <a:lnTo>
                  <a:pt x="11133" y="10341"/>
                </a:lnTo>
                <a:close/>
              </a:path>
            </a:pathLst>
          </a:custGeom>
          <a:solidFill>
            <a:srgbClr val="20212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grpSp>
        <p:nvGrpSpPr>
          <p:cNvPr id="471" name="Google Shape;471;p42"/>
          <p:cNvGrpSpPr/>
          <p:nvPr/>
        </p:nvGrpSpPr>
        <p:grpSpPr>
          <a:xfrm>
            <a:off x="5348671" y="1702508"/>
            <a:ext cx="365700" cy="365700"/>
            <a:chOff x="3367215" y="2024591"/>
            <a:chExt cx="365700" cy="365700"/>
          </a:xfrm>
        </p:grpSpPr>
        <p:pic>
          <p:nvPicPr>
            <p:cNvPr id="472" name="Google Shape;472;p42"/>
            <p:cNvPicPr preferRelativeResize="0"/>
            <p:nvPr/>
          </p:nvPicPr>
          <p:blipFill>
            <a:blip r:embed="rId11">
              <a:alphaModFix/>
            </a:blip>
            <a:stretch>
              <a:fillRect/>
            </a:stretch>
          </p:blipFill>
          <p:spPr>
            <a:xfrm>
              <a:off x="3427351" y="2084746"/>
              <a:ext cx="245425" cy="245380"/>
            </a:xfrm>
            <a:prstGeom prst="rect">
              <a:avLst/>
            </a:prstGeom>
            <a:noFill/>
            <a:ln>
              <a:noFill/>
            </a:ln>
          </p:spPr>
        </p:pic>
        <p:sp>
          <p:nvSpPr>
            <p:cNvPr id="473" name="Google Shape;473;p42"/>
            <p:cNvSpPr/>
            <p:nvPr/>
          </p:nvSpPr>
          <p:spPr>
            <a:xfrm>
              <a:off x="3367215" y="2024591"/>
              <a:ext cx="365700" cy="365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latin typeface="Calibri"/>
                <a:ea typeface="Calibri"/>
                <a:cs typeface="Calibri"/>
                <a:sym typeface="Calibri"/>
              </a:endParaRPr>
            </a:p>
          </p:txBody>
        </p:sp>
      </p:grpSp>
      <p:grpSp>
        <p:nvGrpSpPr>
          <p:cNvPr id="474" name="Google Shape;474;p42"/>
          <p:cNvGrpSpPr/>
          <p:nvPr/>
        </p:nvGrpSpPr>
        <p:grpSpPr>
          <a:xfrm>
            <a:off x="8196231" y="1702508"/>
            <a:ext cx="365700" cy="365700"/>
            <a:chOff x="3367215" y="2024591"/>
            <a:chExt cx="365700" cy="365700"/>
          </a:xfrm>
        </p:grpSpPr>
        <p:pic>
          <p:nvPicPr>
            <p:cNvPr id="475" name="Google Shape;475;p42"/>
            <p:cNvPicPr preferRelativeResize="0"/>
            <p:nvPr/>
          </p:nvPicPr>
          <p:blipFill>
            <a:blip r:embed="rId11">
              <a:alphaModFix/>
            </a:blip>
            <a:stretch>
              <a:fillRect/>
            </a:stretch>
          </p:blipFill>
          <p:spPr>
            <a:xfrm>
              <a:off x="3427351" y="2084746"/>
              <a:ext cx="245425" cy="245380"/>
            </a:xfrm>
            <a:prstGeom prst="rect">
              <a:avLst/>
            </a:prstGeom>
            <a:noFill/>
            <a:ln>
              <a:noFill/>
            </a:ln>
          </p:spPr>
        </p:pic>
        <p:sp>
          <p:nvSpPr>
            <p:cNvPr id="476" name="Google Shape;476;p42"/>
            <p:cNvSpPr/>
            <p:nvPr/>
          </p:nvSpPr>
          <p:spPr>
            <a:xfrm>
              <a:off x="3367215" y="2024591"/>
              <a:ext cx="365700" cy="365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latin typeface="Calibri"/>
                <a:ea typeface="Calibri"/>
                <a:cs typeface="Calibri"/>
                <a:sym typeface="Calibri"/>
              </a:endParaRPr>
            </a:p>
          </p:txBody>
        </p:sp>
      </p:grpSp>
      <p:grpSp>
        <p:nvGrpSpPr>
          <p:cNvPr id="477" name="Google Shape;477;p42"/>
          <p:cNvGrpSpPr/>
          <p:nvPr/>
        </p:nvGrpSpPr>
        <p:grpSpPr>
          <a:xfrm>
            <a:off x="8196231" y="683541"/>
            <a:ext cx="365700" cy="365700"/>
            <a:chOff x="3367215" y="2024591"/>
            <a:chExt cx="365700" cy="365700"/>
          </a:xfrm>
        </p:grpSpPr>
        <p:pic>
          <p:nvPicPr>
            <p:cNvPr id="478" name="Google Shape;478;p42"/>
            <p:cNvPicPr preferRelativeResize="0"/>
            <p:nvPr/>
          </p:nvPicPr>
          <p:blipFill>
            <a:blip r:embed="rId11">
              <a:alphaModFix/>
            </a:blip>
            <a:stretch>
              <a:fillRect/>
            </a:stretch>
          </p:blipFill>
          <p:spPr>
            <a:xfrm>
              <a:off x="3427351" y="2084746"/>
              <a:ext cx="245425" cy="245380"/>
            </a:xfrm>
            <a:prstGeom prst="rect">
              <a:avLst/>
            </a:prstGeom>
            <a:noFill/>
            <a:ln>
              <a:noFill/>
            </a:ln>
          </p:spPr>
        </p:pic>
        <p:sp>
          <p:nvSpPr>
            <p:cNvPr id="479" name="Google Shape;479;p42"/>
            <p:cNvSpPr/>
            <p:nvPr/>
          </p:nvSpPr>
          <p:spPr>
            <a:xfrm>
              <a:off x="3367215" y="2024591"/>
              <a:ext cx="365700" cy="365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latin typeface="Calibri"/>
                <a:ea typeface="Calibri"/>
                <a:cs typeface="Calibri"/>
                <a:sym typeface="Calibri"/>
              </a:endParaRPr>
            </a:p>
          </p:txBody>
        </p:sp>
      </p:grpSp>
      <p:sp>
        <p:nvSpPr>
          <p:cNvPr id="480" name="Google Shape;480;p42"/>
          <p:cNvSpPr/>
          <p:nvPr/>
        </p:nvSpPr>
        <p:spPr>
          <a:xfrm>
            <a:off x="5457094" y="1800020"/>
            <a:ext cx="180669" cy="180727"/>
          </a:xfrm>
          <a:custGeom>
            <a:rect b="b" l="l" r="r" t="t"/>
            <a:pathLst>
              <a:path extrusionOk="0" h="1004039" w="1003717">
                <a:moveTo>
                  <a:pt x="977008" y="622161"/>
                </a:moveTo>
                <a:lnTo>
                  <a:pt x="622161" y="977008"/>
                </a:lnTo>
                <a:cubicBezTo>
                  <a:pt x="613048" y="986018"/>
                  <a:pt x="602797" y="992776"/>
                  <a:pt x="591406" y="997282"/>
                </a:cubicBezTo>
                <a:cubicBezTo>
                  <a:pt x="580014" y="1001787"/>
                  <a:pt x="568688" y="1004039"/>
                  <a:pt x="557425" y="1004039"/>
                </a:cubicBezTo>
                <a:cubicBezTo>
                  <a:pt x="546161" y="1004039"/>
                  <a:pt x="534898" y="1001787"/>
                  <a:pt x="523634" y="997282"/>
                </a:cubicBezTo>
                <a:cubicBezTo>
                  <a:pt x="512371" y="992776"/>
                  <a:pt x="502234" y="986018"/>
                  <a:pt x="493223" y="977008"/>
                </a:cubicBezTo>
                <a:lnTo>
                  <a:pt x="26710" y="511566"/>
                </a:lnTo>
                <a:cubicBezTo>
                  <a:pt x="17914" y="503485"/>
                  <a:pt x="11263" y="493858"/>
                  <a:pt x="6758" y="482682"/>
                </a:cubicBezTo>
                <a:cubicBezTo>
                  <a:pt x="2252" y="471505"/>
                  <a:pt x="0" y="459751"/>
                  <a:pt x="0" y="447419"/>
                </a:cubicBezTo>
                <a:lnTo>
                  <a:pt x="0" y="91178"/>
                </a:lnTo>
                <a:cubicBezTo>
                  <a:pt x="0" y="66103"/>
                  <a:pt x="8778" y="44639"/>
                  <a:pt x="26334" y="26784"/>
                </a:cubicBezTo>
                <a:cubicBezTo>
                  <a:pt x="43890" y="8928"/>
                  <a:pt x="65505" y="0"/>
                  <a:pt x="91178" y="0"/>
                </a:cubicBezTo>
                <a:lnTo>
                  <a:pt x="447419" y="0"/>
                </a:lnTo>
                <a:cubicBezTo>
                  <a:pt x="459483" y="0"/>
                  <a:pt x="471171" y="2440"/>
                  <a:pt x="482481" y="7321"/>
                </a:cubicBezTo>
                <a:cubicBezTo>
                  <a:pt x="493792" y="12202"/>
                  <a:pt x="503594" y="18771"/>
                  <a:pt x="511889" y="27031"/>
                </a:cubicBezTo>
                <a:lnTo>
                  <a:pt x="977008" y="492473"/>
                </a:lnTo>
                <a:cubicBezTo>
                  <a:pt x="986298" y="501586"/>
                  <a:pt x="993073" y="511837"/>
                  <a:pt x="997330" y="523229"/>
                </a:cubicBezTo>
                <a:cubicBezTo>
                  <a:pt x="1001588" y="534619"/>
                  <a:pt x="1003717" y="546077"/>
                  <a:pt x="1003717" y="557606"/>
                </a:cubicBezTo>
                <a:cubicBezTo>
                  <a:pt x="1003717" y="569134"/>
                  <a:pt x="1001588" y="580470"/>
                  <a:pt x="997330" y="591613"/>
                </a:cubicBezTo>
                <a:cubicBezTo>
                  <a:pt x="993073" y="602757"/>
                  <a:pt x="986298" y="612939"/>
                  <a:pt x="977008" y="622161"/>
                </a:cubicBezTo>
                <a:close/>
                <a:moveTo>
                  <a:pt x="582364" y="937533"/>
                </a:moveTo>
                <a:lnTo>
                  <a:pt x="937211" y="582686"/>
                </a:lnTo>
                <a:cubicBezTo>
                  <a:pt x="944362" y="575535"/>
                  <a:pt x="947937" y="567132"/>
                  <a:pt x="947937" y="557478"/>
                </a:cubicBezTo>
                <a:cubicBezTo>
                  <a:pt x="947937" y="547823"/>
                  <a:pt x="944362" y="539422"/>
                  <a:pt x="937211" y="532269"/>
                </a:cubicBezTo>
                <a:lnTo>
                  <a:pt x="461042" y="56852"/>
                </a:lnTo>
                <a:lnTo>
                  <a:pt x="91178" y="56852"/>
                </a:lnTo>
                <a:cubicBezTo>
                  <a:pt x="81167" y="56852"/>
                  <a:pt x="72764" y="60071"/>
                  <a:pt x="65971" y="66506"/>
                </a:cubicBezTo>
                <a:cubicBezTo>
                  <a:pt x="59177" y="72942"/>
                  <a:pt x="55780" y="81167"/>
                  <a:pt x="55780" y="91178"/>
                </a:cubicBezTo>
                <a:lnTo>
                  <a:pt x="55780" y="447097"/>
                </a:lnTo>
                <a:cubicBezTo>
                  <a:pt x="55780" y="451388"/>
                  <a:pt x="56495" y="455679"/>
                  <a:pt x="57925" y="459970"/>
                </a:cubicBezTo>
                <a:cubicBezTo>
                  <a:pt x="59355" y="464261"/>
                  <a:pt x="61859" y="468193"/>
                  <a:pt x="65434" y="471770"/>
                </a:cubicBezTo>
                <a:lnTo>
                  <a:pt x="531948" y="937533"/>
                </a:lnTo>
                <a:cubicBezTo>
                  <a:pt x="539099" y="944684"/>
                  <a:pt x="547501" y="948259"/>
                  <a:pt x="557155" y="948259"/>
                </a:cubicBezTo>
                <a:cubicBezTo>
                  <a:pt x="566809" y="948259"/>
                  <a:pt x="575213" y="944684"/>
                  <a:pt x="582364" y="937533"/>
                </a:cubicBezTo>
                <a:close/>
                <a:moveTo>
                  <a:pt x="198006" y="254228"/>
                </a:moveTo>
                <a:cubicBezTo>
                  <a:pt x="213676" y="254228"/>
                  <a:pt x="226963" y="248805"/>
                  <a:pt x="237869" y="237959"/>
                </a:cubicBezTo>
                <a:cubicBezTo>
                  <a:pt x="248776" y="227112"/>
                  <a:pt x="254228" y="213943"/>
                  <a:pt x="254228" y="198448"/>
                </a:cubicBezTo>
                <a:cubicBezTo>
                  <a:pt x="254228" y="182656"/>
                  <a:pt x="248805" y="169231"/>
                  <a:pt x="237959" y="158177"/>
                </a:cubicBezTo>
                <a:cubicBezTo>
                  <a:pt x="227112" y="147122"/>
                  <a:pt x="213943" y="141595"/>
                  <a:pt x="198448" y="141595"/>
                </a:cubicBezTo>
                <a:cubicBezTo>
                  <a:pt x="182656" y="141595"/>
                  <a:pt x="169231" y="147079"/>
                  <a:pt x="158177" y="158048"/>
                </a:cubicBezTo>
                <a:cubicBezTo>
                  <a:pt x="147122" y="169017"/>
                  <a:pt x="141595" y="182336"/>
                  <a:pt x="141595" y="198006"/>
                </a:cubicBezTo>
                <a:cubicBezTo>
                  <a:pt x="141595" y="213676"/>
                  <a:pt x="147079" y="226963"/>
                  <a:pt x="158048" y="237869"/>
                </a:cubicBezTo>
                <a:cubicBezTo>
                  <a:pt x="169017" y="248776"/>
                  <a:pt x="182336" y="254228"/>
                  <a:pt x="198006" y="254228"/>
                </a:cubicBezTo>
                <a:close/>
              </a:path>
            </a:pathLst>
          </a:custGeom>
          <a:solidFill>
            <a:srgbClr val="000000"/>
          </a:solidFill>
          <a:ln>
            <a:noFill/>
          </a:ln>
        </p:spPr>
        <p:txBody>
          <a:bodyPr anchorCtr="0" anchor="ctr" bIns="21425" lIns="42850" spcFirstLastPara="1" rIns="42850" wrap="square" tIns="21425">
            <a:noAutofit/>
          </a:bodyPr>
          <a:lstStyle/>
          <a:p>
            <a:pPr indent="0" lvl="0" marL="0" marR="0" rtl="0" algn="l">
              <a:spcBef>
                <a:spcPts val="0"/>
              </a:spcBef>
              <a:spcAft>
                <a:spcPts val="0"/>
              </a:spcAft>
              <a:buNone/>
            </a:pPr>
            <a:r>
              <a:t/>
            </a:r>
            <a:endParaRPr sz="900">
              <a:solidFill>
                <a:srgbClr val="000000"/>
              </a:solidFill>
              <a:latin typeface="Arial"/>
              <a:ea typeface="Arial"/>
              <a:cs typeface="Arial"/>
              <a:sym typeface="Arial"/>
            </a:endParaRPr>
          </a:p>
        </p:txBody>
      </p:sp>
      <p:sp>
        <p:nvSpPr>
          <p:cNvPr id="481" name="Google Shape;481;p42"/>
          <p:cNvSpPr/>
          <p:nvPr/>
        </p:nvSpPr>
        <p:spPr>
          <a:xfrm>
            <a:off x="8304333" y="751013"/>
            <a:ext cx="154789" cy="212736"/>
          </a:xfrm>
          <a:custGeom>
            <a:rect b="b" l="l" r="r" t="t"/>
            <a:pathLst>
              <a:path extrusionOk="0" h="1149926" w="836699">
                <a:moveTo>
                  <a:pt x="40977" y="753674"/>
                </a:moveTo>
                <a:cubicBezTo>
                  <a:pt x="27675" y="726213"/>
                  <a:pt x="17520" y="697644"/>
                  <a:pt x="10512" y="667965"/>
                </a:cubicBezTo>
                <a:cubicBezTo>
                  <a:pt x="3504" y="638287"/>
                  <a:pt x="0" y="608216"/>
                  <a:pt x="0" y="577752"/>
                </a:cubicBezTo>
                <a:cubicBezTo>
                  <a:pt x="0" y="461042"/>
                  <a:pt x="40726" y="361676"/>
                  <a:pt x="122179" y="279651"/>
                </a:cubicBezTo>
                <a:cubicBezTo>
                  <a:pt x="203633" y="197626"/>
                  <a:pt x="302357" y="156613"/>
                  <a:pt x="418350" y="156613"/>
                </a:cubicBezTo>
                <a:lnTo>
                  <a:pt x="495690" y="156613"/>
                </a:lnTo>
                <a:lnTo>
                  <a:pt x="378552" y="39475"/>
                </a:lnTo>
                <a:lnTo>
                  <a:pt x="418028" y="0"/>
                </a:lnTo>
                <a:lnTo>
                  <a:pt x="602531" y="184503"/>
                </a:lnTo>
                <a:lnTo>
                  <a:pt x="418028" y="369007"/>
                </a:lnTo>
                <a:lnTo>
                  <a:pt x="378552" y="329531"/>
                </a:lnTo>
                <a:lnTo>
                  <a:pt x="495690" y="212393"/>
                </a:lnTo>
                <a:lnTo>
                  <a:pt x="418350" y="212393"/>
                </a:lnTo>
                <a:cubicBezTo>
                  <a:pt x="317518" y="212393"/>
                  <a:pt x="231880" y="247846"/>
                  <a:pt x="161440" y="318750"/>
                </a:cubicBezTo>
                <a:cubicBezTo>
                  <a:pt x="90999" y="389657"/>
                  <a:pt x="55780" y="475990"/>
                  <a:pt x="55780" y="577752"/>
                </a:cubicBezTo>
                <a:cubicBezTo>
                  <a:pt x="55780" y="599778"/>
                  <a:pt x="58032" y="622232"/>
                  <a:pt x="62538" y="645118"/>
                </a:cubicBezTo>
                <a:cubicBezTo>
                  <a:pt x="67043" y="668001"/>
                  <a:pt x="73801" y="690242"/>
                  <a:pt x="82812" y="711839"/>
                </a:cubicBezTo>
                <a:lnTo>
                  <a:pt x="40977" y="753674"/>
                </a:lnTo>
                <a:close/>
                <a:moveTo>
                  <a:pt x="418672" y="1149926"/>
                </a:moveTo>
                <a:lnTo>
                  <a:pt x="234168" y="965423"/>
                </a:lnTo>
                <a:lnTo>
                  <a:pt x="418672" y="780919"/>
                </a:lnTo>
                <a:lnTo>
                  <a:pt x="458147" y="820395"/>
                </a:lnTo>
                <a:lnTo>
                  <a:pt x="341009" y="937533"/>
                </a:lnTo>
                <a:lnTo>
                  <a:pt x="418350" y="937533"/>
                </a:lnTo>
                <a:cubicBezTo>
                  <a:pt x="519182" y="937533"/>
                  <a:pt x="604819" y="902080"/>
                  <a:pt x="675260" y="831176"/>
                </a:cubicBezTo>
                <a:cubicBezTo>
                  <a:pt x="745700" y="760270"/>
                  <a:pt x="780919" y="673936"/>
                  <a:pt x="780919" y="572174"/>
                </a:cubicBezTo>
                <a:cubicBezTo>
                  <a:pt x="780919" y="550148"/>
                  <a:pt x="778667" y="527694"/>
                  <a:pt x="774162" y="504809"/>
                </a:cubicBezTo>
                <a:cubicBezTo>
                  <a:pt x="769656" y="481925"/>
                  <a:pt x="762898" y="459684"/>
                  <a:pt x="753887" y="438087"/>
                </a:cubicBezTo>
                <a:lnTo>
                  <a:pt x="795722" y="396252"/>
                </a:lnTo>
                <a:cubicBezTo>
                  <a:pt x="809024" y="423713"/>
                  <a:pt x="819179" y="452282"/>
                  <a:pt x="826188" y="481961"/>
                </a:cubicBezTo>
                <a:cubicBezTo>
                  <a:pt x="833195" y="511639"/>
                  <a:pt x="836699" y="541710"/>
                  <a:pt x="836699" y="572174"/>
                </a:cubicBezTo>
                <a:cubicBezTo>
                  <a:pt x="836699" y="688884"/>
                  <a:pt x="795973" y="788250"/>
                  <a:pt x="714520" y="870275"/>
                </a:cubicBezTo>
                <a:cubicBezTo>
                  <a:pt x="633066" y="952301"/>
                  <a:pt x="534343" y="993313"/>
                  <a:pt x="418350" y="993313"/>
                </a:cubicBezTo>
                <a:lnTo>
                  <a:pt x="341009" y="993313"/>
                </a:lnTo>
                <a:lnTo>
                  <a:pt x="458147" y="1110451"/>
                </a:lnTo>
                <a:lnTo>
                  <a:pt x="418672" y="1149926"/>
                </a:lnTo>
                <a:close/>
              </a:path>
            </a:pathLst>
          </a:custGeom>
          <a:solidFill>
            <a:srgbClr val="000000"/>
          </a:solidFill>
          <a:ln>
            <a:noFill/>
          </a:ln>
        </p:spPr>
        <p:txBody>
          <a:bodyPr anchorCtr="0" anchor="ctr" bIns="21425" lIns="42850" spcFirstLastPara="1" rIns="42850" wrap="square" tIns="21425">
            <a:noAutofit/>
          </a:bodyPr>
          <a:lstStyle/>
          <a:p>
            <a:pPr indent="0" lvl="0" marL="0" marR="0" rtl="0" algn="l">
              <a:spcBef>
                <a:spcPts val="0"/>
              </a:spcBef>
              <a:spcAft>
                <a:spcPts val="0"/>
              </a:spcAft>
              <a:buNone/>
            </a:pPr>
            <a:r>
              <a:t/>
            </a:r>
            <a:endParaRPr sz="900">
              <a:solidFill>
                <a:srgbClr val="000000"/>
              </a:solidFill>
              <a:latin typeface="Arial"/>
              <a:ea typeface="Arial"/>
              <a:cs typeface="Arial"/>
              <a:sym typeface="Arial"/>
            </a:endParaRPr>
          </a:p>
        </p:txBody>
      </p:sp>
      <p:sp>
        <p:nvSpPr>
          <p:cNvPr id="482" name="Google Shape;482;p42"/>
          <p:cNvSpPr/>
          <p:nvPr/>
        </p:nvSpPr>
        <p:spPr>
          <a:xfrm>
            <a:off x="8307509" y="1800020"/>
            <a:ext cx="149490" cy="149490"/>
          </a:xfrm>
          <a:custGeom>
            <a:rect b="b" l="l" r="r" t="t"/>
            <a:pathLst>
              <a:path extrusionOk="0" h="892479" w="892479">
                <a:moveTo>
                  <a:pt x="55780" y="212393"/>
                </a:moveTo>
                <a:lnTo>
                  <a:pt x="55780" y="802374"/>
                </a:lnTo>
                <a:cubicBezTo>
                  <a:pt x="55780" y="812385"/>
                  <a:pt x="58998" y="820610"/>
                  <a:pt x="65434" y="827045"/>
                </a:cubicBezTo>
                <a:cubicBezTo>
                  <a:pt x="71870" y="833481"/>
                  <a:pt x="80094" y="836699"/>
                  <a:pt x="90106" y="836699"/>
                </a:cubicBezTo>
                <a:lnTo>
                  <a:pt x="802374" y="836699"/>
                </a:lnTo>
                <a:cubicBezTo>
                  <a:pt x="812385" y="836699"/>
                  <a:pt x="820610" y="833481"/>
                  <a:pt x="827045" y="827045"/>
                </a:cubicBezTo>
                <a:cubicBezTo>
                  <a:pt x="833481" y="820610"/>
                  <a:pt x="836699" y="812385"/>
                  <a:pt x="836699" y="802374"/>
                </a:cubicBezTo>
                <a:lnTo>
                  <a:pt x="836699" y="212393"/>
                </a:lnTo>
                <a:lnTo>
                  <a:pt x="613580" y="212393"/>
                </a:lnTo>
                <a:lnTo>
                  <a:pt x="613580" y="591053"/>
                </a:lnTo>
                <a:lnTo>
                  <a:pt x="446240" y="507383"/>
                </a:lnTo>
                <a:lnTo>
                  <a:pt x="278900" y="591053"/>
                </a:lnTo>
                <a:lnTo>
                  <a:pt x="278900" y="212393"/>
                </a:lnTo>
                <a:lnTo>
                  <a:pt x="55780" y="212393"/>
                </a:lnTo>
                <a:close/>
                <a:moveTo>
                  <a:pt x="90106" y="892479"/>
                </a:moveTo>
                <a:cubicBezTo>
                  <a:pt x="65148" y="892479"/>
                  <a:pt x="43890" y="883701"/>
                  <a:pt x="26334" y="866146"/>
                </a:cubicBezTo>
                <a:cubicBezTo>
                  <a:pt x="8778" y="848589"/>
                  <a:pt x="0" y="827331"/>
                  <a:pt x="0" y="802374"/>
                </a:cubicBezTo>
                <a:lnTo>
                  <a:pt x="0" y="194478"/>
                </a:lnTo>
                <a:cubicBezTo>
                  <a:pt x="0" y="183608"/>
                  <a:pt x="1735" y="173382"/>
                  <a:pt x="5203" y="163799"/>
                </a:cubicBezTo>
                <a:cubicBezTo>
                  <a:pt x="8671" y="154218"/>
                  <a:pt x="13872" y="145385"/>
                  <a:pt x="20810" y="137304"/>
                </a:cubicBezTo>
                <a:lnTo>
                  <a:pt x="107697" y="32931"/>
                </a:lnTo>
                <a:cubicBezTo>
                  <a:pt x="115778" y="22061"/>
                  <a:pt x="125880" y="13856"/>
                  <a:pt x="138001" y="8313"/>
                </a:cubicBezTo>
                <a:cubicBezTo>
                  <a:pt x="150123" y="2771"/>
                  <a:pt x="163120" y="0"/>
                  <a:pt x="176994" y="0"/>
                </a:cubicBezTo>
                <a:lnTo>
                  <a:pt x="713341" y="0"/>
                </a:lnTo>
                <a:cubicBezTo>
                  <a:pt x="727214" y="0"/>
                  <a:pt x="740390" y="2771"/>
                  <a:pt x="752869" y="8313"/>
                </a:cubicBezTo>
                <a:cubicBezTo>
                  <a:pt x="765348" y="13856"/>
                  <a:pt x="775627" y="22061"/>
                  <a:pt x="783708" y="32931"/>
                </a:cubicBezTo>
                <a:lnTo>
                  <a:pt x="871669" y="139450"/>
                </a:lnTo>
                <a:cubicBezTo>
                  <a:pt x="878607" y="147531"/>
                  <a:pt x="883808" y="156541"/>
                  <a:pt x="887276" y="166481"/>
                </a:cubicBezTo>
                <a:cubicBezTo>
                  <a:pt x="890745" y="176422"/>
                  <a:pt x="892479" y="186827"/>
                  <a:pt x="892479" y="197697"/>
                </a:cubicBezTo>
                <a:lnTo>
                  <a:pt x="892479" y="802374"/>
                </a:lnTo>
                <a:cubicBezTo>
                  <a:pt x="892479" y="827331"/>
                  <a:pt x="883701" y="848589"/>
                  <a:pt x="866146" y="866146"/>
                </a:cubicBezTo>
                <a:cubicBezTo>
                  <a:pt x="848589" y="883701"/>
                  <a:pt x="827331" y="892479"/>
                  <a:pt x="802374" y="892479"/>
                </a:cubicBezTo>
                <a:lnTo>
                  <a:pt x="90106" y="892479"/>
                </a:lnTo>
                <a:close/>
                <a:moveTo>
                  <a:pt x="77020" y="156612"/>
                </a:moveTo>
                <a:lnTo>
                  <a:pt x="814387" y="156612"/>
                </a:lnTo>
                <a:lnTo>
                  <a:pt x="740157" y="67579"/>
                </a:lnTo>
                <a:cubicBezTo>
                  <a:pt x="736581" y="64003"/>
                  <a:pt x="732469" y="61143"/>
                  <a:pt x="727821" y="58998"/>
                </a:cubicBezTo>
                <a:cubicBezTo>
                  <a:pt x="723173" y="56852"/>
                  <a:pt x="718345" y="55780"/>
                  <a:pt x="713341" y="55780"/>
                </a:cubicBezTo>
                <a:lnTo>
                  <a:pt x="178066" y="55780"/>
                </a:lnTo>
                <a:cubicBezTo>
                  <a:pt x="173060" y="55780"/>
                  <a:pt x="168234" y="56852"/>
                  <a:pt x="163586" y="58998"/>
                </a:cubicBezTo>
                <a:cubicBezTo>
                  <a:pt x="158938" y="61143"/>
                  <a:pt x="154826" y="64003"/>
                  <a:pt x="151249" y="67579"/>
                </a:cubicBezTo>
                <a:lnTo>
                  <a:pt x="77020" y="156612"/>
                </a:lnTo>
                <a:close/>
                <a:moveTo>
                  <a:pt x="334680" y="212393"/>
                </a:moveTo>
                <a:lnTo>
                  <a:pt x="334680" y="499874"/>
                </a:lnTo>
                <a:lnTo>
                  <a:pt x="446240" y="444094"/>
                </a:lnTo>
                <a:lnTo>
                  <a:pt x="557800" y="499874"/>
                </a:lnTo>
                <a:lnTo>
                  <a:pt x="557800" y="212393"/>
                </a:lnTo>
                <a:lnTo>
                  <a:pt x="334680" y="212393"/>
                </a:lnTo>
                <a:close/>
                <a:moveTo>
                  <a:pt x="55780" y="212393"/>
                </a:moveTo>
                <a:lnTo>
                  <a:pt x="836699" y="212393"/>
                </a:lnTo>
                <a:lnTo>
                  <a:pt x="55780" y="212393"/>
                </a:lnTo>
                <a:close/>
              </a:path>
            </a:pathLst>
          </a:custGeom>
          <a:solidFill>
            <a:srgbClr val="000000"/>
          </a:solidFill>
          <a:ln>
            <a:noFill/>
          </a:ln>
        </p:spPr>
        <p:txBody>
          <a:bodyPr anchorCtr="0" anchor="ctr" bIns="21425" lIns="42850" spcFirstLastPara="1" rIns="42850" wrap="square" tIns="21425">
            <a:noAutofit/>
          </a:bodyPr>
          <a:lstStyle/>
          <a:p>
            <a:pPr indent="0" lvl="0" marL="0" marR="0" rtl="0" algn="l">
              <a:spcBef>
                <a:spcPts val="0"/>
              </a:spcBef>
              <a:spcAft>
                <a:spcPts val="0"/>
              </a:spcAft>
              <a:buNone/>
            </a:pPr>
            <a:r>
              <a:t/>
            </a:r>
            <a:endParaRPr sz="900">
              <a:solidFill>
                <a:srgbClr val="000000"/>
              </a:solidFill>
              <a:latin typeface="Arial"/>
              <a:ea typeface="Arial"/>
              <a:cs typeface="Arial"/>
              <a:sym typeface="Arial"/>
            </a:endParaRPr>
          </a:p>
        </p:txBody>
      </p:sp>
      <p:sp>
        <p:nvSpPr>
          <p:cNvPr id="483" name="Google Shape;483;p42"/>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87" name="Shape 487"/>
        <p:cNvGrpSpPr/>
        <p:nvPr/>
      </p:nvGrpSpPr>
      <p:grpSpPr>
        <a:xfrm>
          <a:off x="0" y="0"/>
          <a:ext cx="0" cy="0"/>
          <a:chOff x="0" y="0"/>
          <a:chExt cx="0" cy="0"/>
        </a:xfrm>
      </p:grpSpPr>
      <p:sp>
        <p:nvSpPr>
          <p:cNvPr id="488" name="Google Shape;488;p43"/>
          <p:cNvSpPr/>
          <p:nvPr/>
        </p:nvSpPr>
        <p:spPr>
          <a:xfrm>
            <a:off x="452250" y="4433656"/>
            <a:ext cx="8256900" cy="365700"/>
          </a:xfrm>
          <a:prstGeom prst="roundRect">
            <a:avLst>
              <a:gd fmla="val 16667" name="adj"/>
            </a:avLst>
          </a:prstGeom>
          <a:solidFill>
            <a:srgbClr val="FFE5DD"/>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89" name="Google Shape;489;p43"/>
          <p:cNvSpPr/>
          <p:nvPr/>
        </p:nvSpPr>
        <p:spPr>
          <a:xfrm>
            <a:off x="3096547" y="3699633"/>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90" name="Google Shape;490;p43"/>
          <p:cNvSpPr/>
          <p:nvPr/>
        </p:nvSpPr>
        <p:spPr>
          <a:xfrm>
            <a:off x="3096547" y="2489859"/>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91" name="Google Shape;491;p43"/>
          <p:cNvSpPr/>
          <p:nvPr/>
        </p:nvSpPr>
        <p:spPr>
          <a:xfrm>
            <a:off x="5983703" y="2489859"/>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92" name="Google Shape;492;p43"/>
          <p:cNvSpPr/>
          <p:nvPr/>
        </p:nvSpPr>
        <p:spPr>
          <a:xfrm>
            <a:off x="3096547" y="571500"/>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93" name="Google Shape;493;p43"/>
          <p:cNvSpPr/>
          <p:nvPr/>
        </p:nvSpPr>
        <p:spPr>
          <a:xfrm>
            <a:off x="5983703" y="571500"/>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94" name="Google Shape;494;p43"/>
          <p:cNvSpPr/>
          <p:nvPr/>
        </p:nvSpPr>
        <p:spPr>
          <a:xfrm>
            <a:off x="3096547" y="1161351"/>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95" name="Google Shape;495;p43"/>
          <p:cNvSpPr/>
          <p:nvPr/>
        </p:nvSpPr>
        <p:spPr>
          <a:xfrm>
            <a:off x="5983703" y="1161351"/>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96" name="Google Shape;496;p43"/>
          <p:cNvSpPr/>
          <p:nvPr/>
        </p:nvSpPr>
        <p:spPr>
          <a:xfrm>
            <a:off x="3096547" y="1754340"/>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97" name="Google Shape;497;p43"/>
          <p:cNvSpPr/>
          <p:nvPr/>
        </p:nvSpPr>
        <p:spPr>
          <a:xfrm>
            <a:off x="5983703" y="1754340"/>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98" name="Google Shape;498;p43"/>
          <p:cNvSpPr txBox="1"/>
          <p:nvPr/>
        </p:nvSpPr>
        <p:spPr>
          <a:xfrm>
            <a:off x="2077378" y="4522500"/>
            <a:ext cx="5971800" cy="166500"/>
          </a:xfrm>
          <a:prstGeom prst="rect">
            <a:avLst/>
          </a:prstGeom>
          <a:noFill/>
          <a:ln>
            <a:noFill/>
          </a:ln>
        </p:spPr>
        <p:txBody>
          <a:bodyPr anchorCtr="0" anchor="t" bIns="0" lIns="0" spcFirstLastPara="1" rIns="0" wrap="square" tIns="12375">
            <a:spAutoFit/>
          </a:bodyPr>
          <a:lstStyle/>
          <a:p>
            <a:pPr indent="0" lvl="0" marL="12700" marR="228600" rtl="0" algn="l">
              <a:lnSpc>
                <a:spcPct val="150000"/>
              </a:lnSpc>
              <a:spcBef>
                <a:spcPts val="0"/>
              </a:spcBef>
              <a:spcAft>
                <a:spcPts val="0"/>
              </a:spcAft>
              <a:buClr>
                <a:srgbClr val="000000"/>
              </a:buClr>
              <a:buSzPts val="1000"/>
              <a:buFont typeface="Arial"/>
              <a:buNone/>
            </a:pPr>
            <a:r>
              <a:rPr lang="en-US" sz="1000">
                <a:solidFill>
                  <a:schemeClr val="dk1"/>
                </a:solidFill>
                <a:latin typeface="Google Sans"/>
                <a:ea typeface="Google Sans"/>
                <a:cs typeface="Google Sans"/>
                <a:sym typeface="Google Sans"/>
              </a:rPr>
              <a:t>Always remember to ensure strict compliance with all local applicable health and safety rules.</a:t>
            </a:r>
            <a:endParaRPr sz="1000">
              <a:solidFill>
                <a:schemeClr val="dk1"/>
              </a:solidFill>
              <a:latin typeface="Google Sans"/>
              <a:ea typeface="Google Sans"/>
              <a:cs typeface="Google Sans"/>
              <a:sym typeface="Google Sans"/>
            </a:endParaRPr>
          </a:p>
        </p:txBody>
      </p:sp>
      <p:sp>
        <p:nvSpPr>
          <p:cNvPr id="499" name="Google Shape;499;p43"/>
          <p:cNvSpPr txBox="1"/>
          <p:nvPr/>
        </p:nvSpPr>
        <p:spPr>
          <a:xfrm>
            <a:off x="457203" y="571500"/>
            <a:ext cx="2148000" cy="1062000"/>
          </a:xfrm>
          <a:prstGeom prst="rect">
            <a:avLst/>
          </a:prstGeom>
          <a:noFill/>
          <a:ln>
            <a:noFill/>
          </a:ln>
        </p:spPr>
        <p:txBody>
          <a:bodyPr anchorCtr="0" anchor="t" bIns="0" lIns="0" spcFirstLastPara="1" rIns="0" wrap="square" tIns="0">
            <a:spAutoFit/>
          </a:bodyPr>
          <a:lstStyle/>
          <a:p>
            <a:pPr indent="0" lvl="0" marL="25400" marR="25400" rtl="0" algn="l">
              <a:lnSpc>
                <a:spcPct val="10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Personal Safety </a:t>
            </a:r>
            <a:endParaRPr i="0" sz="1900" u="none" cap="none" strike="noStrike">
              <a:solidFill>
                <a:schemeClr val="dk1"/>
              </a:solidFill>
              <a:latin typeface="Google Sans SemiBold"/>
              <a:ea typeface="Google Sans SemiBold"/>
              <a:cs typeface="Google Sans SemiBold"/>
              <a:sym typeface="Google Sans SemiBold"/>
            </a:endParaRPr>
          </a:p>
          <a:p>
            <a:pPr indent="0" lvl="0" marL="25400" marR="355600" rtl="0" algn="l">
              <a:lnSpc>
                <a:spcPct val="100000"/>
              </a:lnSpc>
              <a:spcBef>
                <a:spcPts val="600"/>
              </a:spcBef>
              <a:spcAft>
                <a:spcPts val="600"/>
              </a:spcAft>
              <a:buClr>
                <a:srgbClr val="000000"/>
              </a:buClr>
              <a:buSzPts val="1200"/>
              <a:buFont typeface="Arial"/>
              <a:buNone/>
            </a:pPr>
            <a:r>
              <a:rPr lang="en-US" sz="900">
                <a:solidFill>
                  <a:schemeClr val="dk1"/>
                </a:solidFill>
                <a:latin typeface="Google Sans"/>
                <a:ea typeface="Google Sans"/>
                <a:cs typeface="Google Sans"/>
                <a:sym typeface="Google Sans"/>
              </a:rPr>
              <a:t>Operators should always wear personal protective equipment (PPE) including protection from thermal events, fires and hazardous materials. </a:t>
            </a:r>
            <a:endParaRPr baseline="30000" i="0" sz="900" u="none" cap="none" strike="noStrike">
              <a:solidFill>
                <a:schemeClr val="dk1"/>
              </a:solidFill>
              <a:latin typeface="Google Sans"/>
              <a:ea typeface="Google Sans"/>
              <a:cs typeface="Google Sans"/>
              <a:sym typeface="Google Sans"/>
            </a:endParaRPr>
          </a:p>
        </p:txBody>
      </p:sp>
      <p:sp>
        <p:nvSpPr>
          <p:cNvPr id="500" name="Google Shape;500;p43"/>
          <p:cNvSpPr txBox="1"/>
          <p:nvPr/>
        </p:nvSpPr>
        <p:spPr>
          <a:xfrm>
            <a:off x="3264160" y="725859"/>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Hand protection</a:t>
            </a:r>
            <a:endParaRPr baseline="30000" i="0" sz="1100" u="none" cap="none" strike="noStrike">
              <a:solidFill>
                <a:schemeClr val="dk1"/>
              </a:solidFill>
              <a:latin typeface="Google Sans"/>
              <a:ea typeface="Google Sans"/>
              <a:cs typeface="Google Sans"/>
              <a:sym typeface="Google Sans"/>
            </a:endParaRPr>
          </a:p>
        </p:txBody>
      </p:sp>
      <p:sp>
        <p:nvSpPr>
          <p:cNvPr id="501" name="Google Shape;501;p43"/>
          <p:cNvSpPr txBox="1"/>
          <p:nvPr/>
        </p:nvSpPr>
        <p:spPr>
          <a:xfrm>
            <a:off x="3264160" y="1301544"/>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Eye protection</a:t>
            </a:r>
            <a:endParaRPr baseline="30000" i="0" sz="1100" u="none" cap="none" strike="noStrike">
              <a:solidFill>
                <a:schemeClr val="dk1"/>
              </a:solidFill>
              <a:latin typeface="Google Sans"/>
              <a:ea typeface="Google Sans"/>
              <a:cs typeface="Google Sans"/>
              <a:sym typeface="Google Sans"/>
            </a:endParaRPr>
          </a:p>
        </p:txBody>
      </p:sp>
      <p:sp>
        <p:nvSpPr>
          <p:cNvPr id="502" name="Google Shape;502;p43"/>
          <p:cNvSpPr txBox="1"/>
          <p:nvPr/>
        </p:nvSpPr>
        <p:spPr>
          <a:xfrm>
            <a:off x="3264160" y="1870517"/>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Breathing protection</a:t>
            </a:r>
            <a:endParaRPr baseline="30000" i="0" sz="1100" u="none" cap="none" strike="noStrike">
              <a:solidFill>
                <a:schemeClr val="dk1"/>
              </a:solidFill>
              <a:latin typeface="Google Sans"/>
              <a:ea typeface="Google Sans"/>
              <a:cs typeface="Google Sans"/>
              <a:sym typeface="Google Sans"/>
            </a:endParaRPr>
          </a:p>
        </p:txBody>
      </p:sp>
      <p:sp>
        <p:nvSpPr>
          <p:cNvPr id="503" name="Google Shape;503;p43"/>
          <p:cNvSpPr txBox="1"/>
          <p:nvPr/>
        </p:nvSpPr>
        <p:spPr>
          <a:xfrm>
            <a:off x="6171931" y="725865"/>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Protective Clothing</a:t>
            </a:r>
            <a:endParaRPr baseline="30000" i="0" sz="1100" u="none" cap="none" strike="noStrike">
              <a:solidFill>
                <a:schemeClr val="dk1"/>
              </a:solidFill>
              <a:latin typeface="Google Sans"/>
              <a:ea typeface="Google Sans"/>
              <a:cs typeface="Google Sans"/>
              <a:sym typeface="Google Sans"/>
            </a:endParaRPr>
          </a:p>
        </p:txBody>
      </p:sp>
      <p:sp>
        <p:nvSpPr>
          <p:cNvPr id="504" name="Google Shape;504;p43"/>
          <p:cNvSpPr txBox="1"/>
          <p:nvPr/>
        </p:nvSpPr>
        <p:spPr>
          <a:xfrm>
            <a:off x="6171931" y="1301551"/>
            <a:ext cx="19401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Burn Protection</a:t>
            </a:r>
            <a:endParaRPr baseline="30000" i="0" sz="1100" u="none" cap="none" strike="noStrike">
              <a:solidFill>
                <a:schemeClr val="dk1"/>
              </a:solidFill>
              <a:latin typeface="Google Sans"/>
              <a:ea typeface="Google Sans"/>
              <a:cs typeface="Google Sans"/>
              <a:sym typeface="Google Sans"/>
            </a:endParaRPr>
          </a:p>
        </p:txBody>
      </p:sp>
      <p:sp>
        <p:nvSpPr>
          <p:cNvPr id="505" name="Google Shape;505;p43"/>
          <p:cNvSpPr txBox="1"/>
          <p:nvPr/>
        </p:nvSpPr>
        <p:spPr>
          <a:xfrm>
            <a:off x="6171931" y="1870517"/>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HazMat Protection</a:t>
            </a:r>
            <a:endParaRPr baseline="30000" i="0" sz="1100" u="none" cap="none" strike="noStrike">
              <a:solidFill>
                <a:schemeClr val="dk1"/>
              </a:solidFill>
              <a:latin typeface="Google Sans"/>
              <a:ea typeface="Google Sans"/>
              <a:cs typeface="Google Sans"/>
              <a:sym typeface="Google Sans"/>
            </a:endParaRPr>
          </a:p>
        </p:txBody>
      </p:sp>
      <p:sp>
        <p:nvSpPr>
          <p:cNvPr id="506" name="Google Shape;506;p43"/>
          <p:cNvSpPr txBox="1"/>
          <p:nvPr/>
        </p:nvSpPr>
        <p:spPr>
          <a:xfrm>
            <a:off x="457203" y="2489859"/>
            <a:ext cx="2418600" cy="1367100"/>
          </a:xfrm>
          <a:prstGeom prst="rect">
            <a:avLst/>
          </a:prstGeom>
          <a:noFill/>
          <a:ln>
            <a:noFill/>
          </a:ln>
        </p:spPr>
        <p:txBody>
          <a:bodyPr anchorCtr="0" anchor="t" bIns="0" lIns="0" spcFirstLastPara="1" rIns="0" wrap="square" tIns="12375">
            <a:spAutoFit/>
          </a:bodyPr>
          <a:lstStyle/>
          <a:p>
            <a:pPr indent="0" lvl="0" marL="25400" marR="25400" rtl="0" algn="l">
              <a:lnSpc>
                <a:spcPct val="10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Environmental Health &amp; Safety </a:t>
            </a:r>
            <a:endParaRPr i="0" sz="1900" u="none" cap="none" strike="noStrike">
              <a:solidFill>
                <a:schemeClr val="dk1"/>
              </a:solidFill>
              <a:latin typeface="Google Sans SemiBold"/>
              <a:ea typeface="Google Sans SemiBold"/>
              <a:cs typeface="Google Sans SemiBold"/>
              <a:sym typeface="Google Sans SemiBold"/>
            </a:endParaRPr>
          </a:p>
          <a:p>
            <a:pPr indent="0" lvl="0" marL="25400" marR="355600" rtl="0" algn="l">
              <a:lnSpc>
                <a:spcPct val="100000"/>
              </a:lnSpc>
              <a:spcBef>
                <a:spcPts val="600"/>
              </a:spcBef>
              <a:spcAft>
                <a:spcPts val="0"/>
              </a:spcAft>
              <a:buClr>
                <a:srgbClr val="000000"/>
              </a:buClr>
              <a:buSzPts val="1200"/>
              <a:buFont typeface="Arial"/>
              <a:buNone/>
            </a:pPr>
            <a:r>
              <a:rPr lang="en-US" sz="900">
                <a:solidFill>
                  <a:schemeClr val="dk1"/>
                </a:solidFill>
                <a:latin typeface="Google Sans"/>
                <a:ea typeface="Google Sans"/>
                <a:cs typeface="Google Sans"/>
                <a:sym typeface="Google Sans"/>
              </a:rPr>
              <a:t>Operate in a safe, well-ventilated environment. Follow safety and ergonomic best practices. Outfit your workspace with fire and hazardous material mitigation equipment.</a:t>
            </a:r>
            <a:r>
              <a:rPr baseline="30000" lang="en-US" sz="900">
                <a:solidFill>
                  <a:schemeClr val="dk1"/>
                </a:solidFill>
                <a:latin typeface="Google Sans"/>
                <a:ea typeface="Google Sans"/>
                <a:cs typeface="Google Sans"/>
                <a:sym typeface="Google Sans"/>
              </a:rPr>
              <a:t>1</a:t>
            </a:r>
            <a:r>
              <a:rPr lang="en-US" sz="900">
                <a:solidFill>
                  <a:schemeClr val="dk1"/>
                </a:solidFill>
                <a:latin typeface="Google Sans"/>
                <a:ea typeface="Google Sans"/>
                <a:cs typeface="Google Sans"/>
                <a:sym typeface="Google Sans"/>
              </a:rPr>
              <a:t> </a:t>
            </a:r>
            <a:endParaRPr sz="900">
              <a:solidFill>
                <a:schemeClr val="dk1"/>
              </a:solidFill>
              <a:latin typeface="Google Sans"/>
              <a:ea typeface="Google Sans"/>
              <a:cs typeface="Google Sans"/>
              <a:sym typeface="Google Sans"/>
            </a:endParaRPr>
          </a:p>
        </p:txBody>
      </p:sp>
      <p:sp>
        <p:nvSpPr>
          <p:cNvPr id="507" name="Google Shape;507;p43"/>
          <p:cNvSpPr txBox="1"/>
          <p:nvPr/>
        </p:nvSpPr>
        <p:spPr>
          <a:xfrm>
            <a:off x="3261744" y="2627784"/>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Ergonomics</a:t>
            </a:r>
            <a:endParaRPr baseline="30000" i="0" sz="1100" u="none" cap="none" strike="noStrike">
              <a:solidFill>
                <a:schemeClr val="dk1"/>
              </a:solidFill>
              <a:latin typeface="Google Sans"/>
              <a:ea typeface="Google Sans"/>
              <a:cs typeface="Google Sans"/>
              <a:sym typeface="Google Sans"/>
            </a:endParaRPr>
          </a:p>
        </p:txBody>
      </p:sp>
      <p:sp>
        <p:nvSpPr>
          <p:cNvPr id="508" name="Google Shape;508;p43"/>
          <p:cNvSpPr txBox="1"/>
          <p:nvPr/>
        </p:nvSpPr>
        <p:spPr>
          <a:xfrm>
            <a:off x="6171931" y="2627784"/>
            <a:ext cx="19401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Fire </a:t>
            </a:r>
            <a:r>
              <a:rPr lang="en-US" sz="1100">
                <a:solidFill>
                  <a:schemeClr val="dk1"/>
                </a:solidFill>
                <a:latin typeface="Google Sans"/>
                <a:ea typeface="Google Sans"/>
                <a:cs typeface="Google Sans"/>
                <a:sym typeface="Google Sans"/>
              </a:rPr>
              <a:t>Equipment</a:t>
            </a:r>
            <a:endParaRPr baseline="30000" i="0" sz="1100" u="none" cap="none" strike="noStrike">
              <a:solidFill>
                <a:schemeClr val="dk1"/>
              </a:solidFill>
              <a:latin typeface="Google Sans"/>
              <a:ea typeface="Google Sans"/>
              <a:cs typeface="Google Sans"/>
              <a:sym typeface="Google Sans"/>
            </a:endParaRPr>
          </a:p>
        </p:txBody>
      </p:sp>
      <p:sp>
        <p:nvSpPr>
          <p:cNvPr id="509" name="Google Shape;509;p43"/>
          <p:cNvSpPr txBox="1"/>
          <p:nvPr/>
        </p:nvSpPr>
        <p:spPr>
          <a:xfrm>
            <a:off x="3266569" y="3842220"/>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Training</a:t>
            </a:r>
            <a:endParaRPr baseline="30000" i="0" sz="1100" u="none" cap="none" strike="noStrike">
              <a:solidFill>
                <a:schemeClr val="dk1"/>
              </a:solidFill>
              <a:latin typeface="Google Sans"/>
              <a:ea typeface="Google Sans"/>
              <a:cs typeface="Google Sans"/>
              <a:sym typeface="Google Sans"/>
            </a:endParaRPr>
          </a:p>
        </p:txBody>
      </p:sp>
      <p:sp>
        <p:nvSpPr>
          <p:cNvPr id="510" name="Google Shape;510;p43"/>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cxnSp>
        <p:nvCxnSpPr>
          <p:cNvPr id="511" name="Google Shape;511;p43"/>
          <p:cNvCxnSpPr/>
          <p:nvPr/>
        </p:nvCxnSpPr>
        <p:spPr>
          <a:xfrm>
            <a:off x="477594" y="2362428"/>
            <a:ext cx="8223300" cy="0"/>
          </a:xfrm>
          <a:prstGeom prst="straightConnector1">
            <a:avLst/>
          </a:prstGeom>
          <a:noFill/>
          <a:ln cap="flat" cmpd="sng" w="9525">
            <a:solidFill>
              <a:schemeClr val="dk1"/>
            </a:solidFill>
            <a:prstDash val="solid"/>
            <a:round/>
            <a:headEnd len="med" w="med" type="none"/>
            <a:tailEnd len="med" w="med" type="none"/>
          </a:ln>
        </p:spPr>
      </p:cxnSp>
      <p:sp>
        <p:nvSpPr>
          <p:cNvPr id="512" name="Google Shape;512;p43"/>
          <p:cNvSpPr/>
          <p:nvPr/>
        </p:nvSpPr>
        <p:spPr>
          <a:xfrm>
            <a:off x="3096547" y="3094742"/>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513" name="Google Shape;513;p43"/>
          <p:cNvSpPr/>
          <p:nvPr/>
        </p:nvSpPr>
        <p:spPr>
          <a:xfrm>
            <a:off x="5983703" y="3094742"/>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514" name="Google Shape;514;p43"/>
          <p:cNvSpPr txBox="1"/>
          <p:nvPr/>
        </p:nvSpPr>
        <p:spPr>
          <a:xfrm>
            <a:off x="3261744" y="3229020"/>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Ventilation</a:t>
            </a:r>
            <a:endParaRPr baseline="30000" i="0" sz="1100" u="none" cap="none" strike="noStrike">
              <a:solidFill>
                <a:schemeClr val="dk1"/>
              </a:solidFill>
              <a:latin typeface="Google Sans"/>
              <a:ea typeface="Google Sans"/>
              <a:cs typeface="Google Sans"/>
              <a:sym typeface="Google Sans"/>
            </a:endParaRPr>
          </a:p>
        </p:txBody>
      </p:sp>
      <p:sp>
        <p:nvSpPr>
          <p:cNvPr id="515" name="Google Shape;515;p43"/>
          <p:cNvSpPr txBox="1"/>
          <p:nvPr/>
        </p:nvSpPr>
        <p:spPr>
          <a:xfrm>
            <a:off x="6171931" y="3229020"/>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HazMat Equipment</a:t>
            </a:r>
            <a:endParaRPr baseline="30000" i="0" sz="1100" u="none" cap="none" strike="noStrike">
              <a:solidFill>
                <a:schemeClr val="dk1"/>
              </a:solidFill>
              <a:latin typeface="Google Sans"/>
              <a:ea typeface="Google Sans"/>
              <a:cs typeface="Google Sans"/>
              <a:sym typeface="Google Sans"/>
            </a:endParaRPr>
          </a:p>
        </p:txBody>
      </p:sp>
      <p:cxnSp>
        <p:nvCxnSpPr>
          <p:cNvPr id="516" name="Google Shape;516;p43"/>
          <p:cNvCxnSpPr/>
          <p:nvPr/>
        </p:nvCxnSpPr>
        <p:spPr>
          <a:xfrm>
            <a:off x="477594" y="4327396"/>
            <a:ext cx="8223300" cy="0"/>
          </a:xfrm>
          <a:prstGeom prst="straightConnector1">
            <a:avLst/>
          </a:prstGeom>
          <a:noFill/>
          <a:ln cap="flat" cmpd="sng" w="9525">
            <a:solidFill>
              <a:schemeClr val="dk1"/>
            </a:solidFill>
            <a:prstDash val="solid"/>
            <a:round/>
            <a:headEnd len="med" w="med" type="none"/>
            <a:tailEnd len="med" w="med" type="none"/>
          </a:ln>
        </p:spPr>
      </p:cxnSp>
      <p:pic>
        <p:nvPicPr>
          <p:cNvPr id="517" name="Google Shape;517;p43"/>
          <p:cNvPicPr preferRelativeResize="0"/>
          <p:nvPr/>
        </p:nvPicPr>
        <p:blipFill>
          <a:blip r:embed="rId3">
            <a:alphaModFix/>
          </a:blip>
          <a:stretch>
            <a:fillRect/>
          </a:stretch>
        </p:blipFill>
        <p:spPr>
          <a:xfrm>
            <a:off x="1698985" y="4521044"/>
            <a:ext cx="220860" cy="190843"/>
          </a:xfrm>
          <a:prstGeom prst="rect">
            <a:avLst/>
          </a:prstGeom>
          <a:noFill/>
          <a:ln>
            <a:noFill/>
          </a:ln>
        </p:spPr>
      </p:pic>
      <p:sp>
        <p:nvSpPr>
          <p:cNvPr id="518" name="Google Shape;518;p43"/>
          <p:cNvSpPr/>
          <p:nvPr/>
        </p:nvSpPr>
        <p:spPr>
          <a:xfrm>
            <a:off x="5467915" y="2626296"/>
            <a:ext cx="142239" cy="240712"/>
          </a:xfrm>
          <a:custGeom>
            <a:rect b="b" l="l" r="r" t="t"/>
            <a:pathLst>
              <a:path extrusionOk="0" h="943968" w="557799">
                <a:moveTo>
                  <a:pt x="7509" y="943968"/>
                </a:moveTo>
                <a:lnTo>
                  <a:pt x="0" y="885614"/>
                </a:lnTo>
                <a:lnTo>
                  <a:pt x="143956" y="488503"/>
                </a:lnTo>
                <a:cubicBezTo>
                  <a:pt x="151465" y="495082"/>
                  <a:pt x="159242" y="500285"/>
                  <a:pt x="167287" y="504111"/>
                </a:cubicBezTo>
                <a:cubicBezTo>
                  <a:pt x="175332" y="507937"/>
                  <a:pt x="183644" y="511102"/>
                  <a:pt x="192226" y="513605"/>
                </a:cubicBezTo>
                <a:lnTo>
                  <a:pt x="51704" y="902563"/>
                </a:lnTo>
                <a:lnTo>
                  <a:pt x="7509" y="943968"/>
                </a:lnTo>
                <a:close/>
                <a:moveTo>
                  <a:pt x="550290" y="943968"/>
                </a:moveTo>
                <a:lnTo>
                  <a:pt x="506096" y="902563"/>
                </a:lnTo>
                <a:lnTo>
                  <a:pt x="365573" y="513605"/>
                </a:lnTo>
                <a:cubicBezTo>
                  <a:pt x="374155" y="511102"/>
                  <a:pt x="382468" y="507937"/>
                  <a:pt x="390513" y="504111"/>
                </a:cubicBezTo>
                <a:cubicBezTo>
                  <a:pt x="398558" y="500285"/>
                  <a:pt x="406335" y="495082"/>
                  <a:pt x="413844" y="488503"/>
                </a:cubicBezTo>
                <a:lnTo>
                  <a:pt x="557800" y="885614"/>
                </a:lnTo>
                <a:lnTo>
                  <a:pt x="550290" y="943968"/>
                </a:lnTo>
                <a:close/>
                <a:moveTo>
                  <a:pt x="278900" y="418350"/>
                </a:moveTo>
                <a:cubicBezTo>
                  <a:pt x="240282" y="418350"/>
                  <a:pt x="207387" y="404762"/>
                  <a:pt x="180212" y="377587"/>
                </a:cubicBezTo>
                <a:cubicBezTo>
                  <a:pt x="153038" y="350412"/>
                  <a:pt x="139450" y="317518"/>
                  <a:pt x="139450" y="278900"/>
                </a:cubicBezTo>
                <a:cubicBezTo>
                  <a:pt x="139450" y="242643"/>
                  <a:pt x="150803" y="212304"/>
                  <a:pt x="173508" y="187882"/>
                </a:cubicBezTo>
                <a:cubicBezTo>
                  <a:pt x="196213" y="163460"/>
                  <a:pt x="222047" y="148889"/>
                  <a:pt x="251010" y="144170"/>
                </a:cubicBezTo>
                <a:lnTo>
                  <a:pt x="251010" y="0"/>
                </a:lnTo>
                <a:lnTo>
                  <a:pt x="306790" y="0"/>
                </a:lnTo>
                <a:lnTo>
                  <a:pt x="306790" y="144170"/>
                </a:lnTo>
                <a:cubicBezTo>
                  <a:pt x="335752" y="148889"/>
                  <a:pt x="361587" y="163460"/>
                  <a:pt x="384292" y="187882"/>
                </a:cubicBezTo>
                <a:cubicBezTo>
                  <a:pt x="406997" y="212304"/>
                  <a:pt x="418350" y="242643"/>
                  <a:pt x="418350" y="278900"/>
                </a:cubicBezTo>
                <a:cubicBezTo>
                  <a:pt x="418350" y="317518"/>
                  <a:pt x="404762" y="350412"/>
                  <a:pt x="377587" y="377587"/>
                </a:cubicBezTo>
                <a:cubicBezTo>
                  <a:pt x="350412" y="404762"/>
                  <a:pt x="317518" y="418350"/>
                  <a:pt x="278900" y="418350"/>
                </a:cubicBezTo>
                <a:close/>
                <a:moveTo>
                  <a:pt x="278900" y="362570"/>
                </a:moveTo>
                <a:cubicBezTo>
                  <a:pt x="301855" y="362570"/>
                  <a:pt x="321539" y="354363"/>
                  <a:pt x="337951" y="337951"/>
                </a:cubicBezTo>
                <a:cubicBezTo>
                  <a:pt x="354363" y="321539"/>
                  <a:pt x="362570" y="301855"/>
                  <a:pt x="362570" y="278900"/>
                </a:cubicBezTo>
                <a:cubicBezTo>
                  <a:pt x="362570" y="255945"/>
                  <a:pt x="354363" y="236260"/>
                  <a:pt x="337951" y="219848"/>
                </a:cubicBezTo>
                <a:cubicBezTo>
                  <a:pt x="321539" y="203437"/>
                  <a:pt x="301855" y="195230"/>
                  <a:pt x="278900" y="195230"/>
                </a:cubicBezTo>
                <a:cubicBezTo>
                  <a:pt x="255945" y="195230"/>
                  <a:pt x="236260" y="203437"/>
                  <a:pt x="219848" y="219848"/>
                </a:cubicBezTo>
                <a:cubicBezTo>
                  <a:pt x="203437" y="236260"/>
                  <a:pt x="195230" y="255945"/>
                  <a:pt x="195230" y="278900"/>
                </a:cubicBezTo>
                <a:cubicBezTo>
                  <a:pt x="195230" y="301855"/>
                  <a:pt x="203437" y="321539"/>
                  <a:pt x="219848" y="337951"/>
                </a:cubicBezTo>
                <a:cubicBezTo>
                  <a:pt x="236260" y="354363"/>
                  <a:pt x="255945" y="362570"/>
                  <a:pt x="278900" y="362570"/>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19" name="Google Shape;519;p43"/>
          <p:cNvSpPr/>
          <p:nvPr/>
        </p:nvSpPr>
        <p:spPr>
          <a:xfrm>
            <a:off x="5466116" y="3860004"/>
            <a:ext cx="145663" cy="199766"/>
          </a:xfrm>
          <a:custGeom>
            <a:rect b="b" l="l" r="r" t="t"/>
            <a:pathLst>
              <a:path extrusionOk="0" h="319625" w="233060">
                <a:moveTo>
                  <a:pt x="32974" y="319626"/>
                </a:moveTo>
                <a:cubicBezTo>
                  <a:pt x="23904" y="319626"/>
                  <a:pt x="16140" y="316622"/>
                  <a:pt x="9684" y="310614"/>
                </a:cubicBezTo>
                <a:cubicBezTo>
                  <a:pt x="3228" y="304606"/>
                  <a:pt x="0" y="297173"/>
                  <a:pt x="0" y="288316"/>
                </a:cubicBezTo>
                <a:lnTo>
                  <a:pt x="0" y="66012"/>
                </a:lnTo>
                <a:cubicBezTo>
                  <a:pt x="0" y="57390"/>
                  <a:pt x="2940" y="49824"/>
                  <a:pt x="8820" y="43315"/>
                </a:cubicBezTo>
                <a:cubicBezTo>
                  <a:pt x="14699" y="36805"/>
                  <a:pt x="21951" y="32654"/>
                  <a:pt x="30573" y="30861"/>
                </a:cubicBezTo>
                <a:lnTo>
                  <a:pt x="176716" y="0"/>
                </a:lnTo>
                <a:lnTo>
                  <a:pt x="176716" y="243305"/>
                </a:lnTo>
                <a:lnTo>
                  <a:pt x="29229" y="275255"/>
                </a:lnTo>
                <a:cubicBezTo>
                  <a:pt x="25878" y="276023"/>
                  <a:pt x="22943" y="277554"/>
                  <a:pt x="20425" y="279848"/>
                </a:cubicBezTo>
                <a:cubicBezTo>
                  <a:pt x="17907" y="282143"/>
                  <a:pt x="16647" y="284965"/>
                  <a:pt x="16647" y="288316"/>
                </a:cubicBezTo>
                <a:cubicBezTo>
                  <a:pt x="16647" y="292649"/>
                  <a:pt x="18269" y="296176"/>
                  <a:pt x="21513" y="298897"/>
                </a:cubicBezTo>
                <a:cubicBezTo>
                  <a:pt x="24757" y="301618"/>
                  <a:pt x="28578" y="302978"/>
                  <a:pt x="32974" y="302978"/>
                </a:cubicBezTo>
                <a:lnTo>
                  <a:pt x="216413" y="302978"/>
                </a:lnTo>
                <a:lnTo>
                  <a:pt x="216413" y="53271"/>
                </a:lnTo>
                <a:lnTo>
                  <a:pt x="233060" y="53271"/>
                </a:lnTo>
                <a:lnTo>
                  <a:pt x="233060" y="319626"/>
                </a:lnTo>
                <a:lnTo>
                  <a:pt x="32974" y="319626"/>
                </a:lnTo>
                <a:close/>
                <a:moveTo>
                  <a:pt x="56344" y="252749"/>
                </a:moveTo>
                <a:lnTo>
                  <a:pt x="160069" y="230115"/>
                </a:lnTo>
                <a:lnTo>
                  <a:pt x="160069" y="20617"/>
                </a:lnTo>
                <a:lnTo>
                  <a:pt x="56344" y="42611"/>
                </a:lnTo>
                <a:lnTo>
                  <a:pt x="56344" y="252749"/>
                </a:lnTo>
                <a:close/>
                <a:moveTo>
                  <a:pt x="39697" y="256206"/>
                </a:moveTo>
                <a:lnTo>
                  <a:pt x="39697" y="46068"/>
                </a:lnTo>
                <a:lnTo>
                  <a:pt x="32494" y="47637"/>
                </a:lnTo>
                <a:cubicBezTo>
                  <a:pt x="27948" y="48618"/>
                  <a:pt x="24170" y="50790"/>
                  <a:pt x="21161" y="54151"/>
                </a:cubicBezTo>
                <a:cubicBezTo>
                  <a:pt x="18152" y="57513"/>
                  <a:pt x="16647" y="61466"/>
                  <a:pt x="16647" y="66012"/>
                </a:cubicBezTo>
                <a:lnTo>
                  <a:pt x="16647" y="263569"/>
                </a:lnTo>
                <a:cubicBezTo>
                  <a:pt x="18675" y="262374"/>
                  <a:pt x="20718" y="261355"/>
                  <a:pt x="22778" y="260512"/>
                </a:cubicBezTo>
                <a:cubicBezTo>
                  <a:pt x="24838" y="259669"/>
                  <a:pt x="26988" y="259002"/>
                  <a:pt x="29229" y="258511"/>
                </a:cubicBezTo>
                <a:lnTo>
                  <a:pt x="39697" y="256206"/>
                </a:lnTo>
                <a:close/>
                <a:moveTo>
                  <a:pt x="16647" y="49525"/>
                </a:moveTo>
                <a:lnTo>
                  <a:pt x="16647" y="263569"/>
                </a:lnTo>
                <a:lnTo>
                  <a:pt x="16647" y="49525"/>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20" name="Google Shape;520;p43"/>
          <p:cNvSpPr/>
          <p:nvPr/>
        </p:nvSpPr>
        <p:spPr>
          <a:xfrm>
            <a:off x="5430960" y="3235576"/>
            <a:ext cx="215974" cy="215974"/>
          </a:xfrm>
          <a:custGeom>
            <a:rect b="b" l="l" r="r" t="t"/>
            <a:pathLst>
              <a:path extrusionOk="0" h="345558" w="345558">
                <a:moveTo>
                  <a:pt x="147579" y="345558"/>
                </a:moveTo>
                <a:cubicBezTo>
                  <a:pt x="134851" y="345558"/>
                  <a:pt x="125180" y="341790"/>
                  <a:pt x="118567" y="334253"/>
                </a:cubicBezTo>
                <a:cubicBezTo>
                  <a:pt x="111954" y="326716"/>
                  <a:pt x="108647" y="318130"/>
                  <a:pt x="108647" y="308492"/>
                </a:cubicBezTo>
                <a:cubicBezTo>
                  <a:pt x="108647" y="302067"/>
                  <a:pt x="110024" y="295730"/>
                  <a:pt x="112778" y="289481"/>
                </a:cubicBezTo>
                <a:cubicBezTo>
                  <a:pt x="115532" y="283231"/>
                  <a:pt x="119952" y="278119"/>
                  <a:pt x="126038" y="274145"/>
                </a:cubicBezTo>
                <a:cubicBezTo>
                  <a:pt x="133482" y="269065"/>
                  <a:pt x="139663" y="262237"/>
                  <a:pt x="144580" y="253661"/>
                </a:cubicBezTo>
                <a:cubicBezTo>
                  <a:pt x="149496" y="245085"/>
                  <a:pt x="153150" y="235578"/>
                  <a:pt x="155539" y="225141"/>
                </a:cubicBezTo>
                <a:cubicBezTo>
                  <a:pt x="152320" y="223909"/>
                  <a:pt x="149163" y="222488"/>
                  <a:pt x="146070" y="220878"/>
                </a:cubicBezTo>
                <a:cubicBezTo>
                  <a:pt x="142977" y="219269"/>
                  <a:pt x="139984" y="217181"/>
                  <a:pt x="137092" y="214616"/>
                </a:cubicBezTo>
                <a:lnTo>
                  <a:pt x="91218" y="231177"/>
                </a:lnTo>
                <a:cubicBezTo>
                  <a:pt x="86415" y="232887"/>
                  <a:pt x="81864" y="234271"/>
                  <a:pt x="77567" y="235327"/>
                </a:cubicBezTo>
                <a:cubicBezTo>
                  <a:pt x="73270" y="236383"/>
                  <a:pt x="68839" y="236911"/>
                  <a:pt x="64274" y="236911"/>
                </a:cubicBezTo>
                <a:cubicBezTo>
                  <a:pt x="47354" y="236911"/>
                  <a:pt x="32412" y="229329"/>
                  <a:pt x="19447" y="214165"/>
                </a:cubicBezTo>
                <a:cubicBezTo>
                  <a:pt x="6482" y="199001"/>
                  <a:pt x="0" y="176805"/>
                  <a:pt x="0" y="147579"/>
                </a:cubicBezTo>
                <a:cubicBezTo>
                  <a:pt x="0" y="134851"/>
                  <a:pt x="3746" y="125180"/>
                  <a:pt x="11239" y="118567"/>
                </a:cubicBezTo>
                <a:cubicBezTo>
                  <a:pt x="18731" y="111954"/>
                  <a:pt x="27145" y="108647"/>
                  <a:pt x="36480" y="108647"/>
                </a:cubicBezTo>
                <a:cubicBezTo>
                  <a:pt x="43220" y="108647"/>
                  <a:pt x="49734" y="110024"/>
                  <a:pt x="56021" y="112778"/>
                </a:cubicBezTo>
                <a:cubicBezTo>
                  <a:pt x="62309" y="115532"/>
                  <a:pt x="67439" y="119952"/>
                  <a:pt x="71413" y="126038"/>
                </a:cubicBezTo>
                <a:cubicBezTo>
                  <a:pt x="76493" y="133482"/>
                  <a:pt x="83322" y="139663"/>
                  <a:pt x="91898" y="144580"/>
                </a:cubicBezTo>
                <a:cubicBezTo>
                  <a:pt x="100473" y="149496"/>
                  <a:pt x="109980" y="153150"/>
                  <a:pt x="120417" y="155539"/>
                </a:cubicBezTo>
                <a:cubicBezTo>
                  <a:pt x="121650" y="152320"/>
                  <a:pt x="123071" y="149163"/>
                  <a:pt x="124680" y="146070"/>
                </a:cubicBezTo>
                <a:cubicBezTo>
                  <a:pt x="126290" y="142977"/>
                  <a:pt x="128377" y="139984"/>
                  <a:pt x="130942" y="137092"/>
                </a:cubicBezTo>
                <a:lnTo>
                  <a:pt x="114381" y="91218"/>
                </a:lnTo>
                <a:cubicBezTo>
                  <a:pt x="112671" y="86666"/>
                  <a:pt x="111288" y="82152"/>
                  <a:pt x="110231" y="77675"/>
                </a:cubicBezTo>
                <a:cubicBezTo>
                  <a:pt x="109176" y="73199"/>
                  <a:pt x="108647" y="68848"/>
                  <a:pt x="108647" y="64622"/>
                </a:cubicBezTo>
                <a:cubicBezTo>
                  <a:pt x="108647" y="44704"/>
                  <a:pt x="117324" y="28953"/>
                  <a:pt x="134677" y="17372"/>
                </a:cubicBezTo>
                <a:cubicBezTo>
                  <a:pt x="152030" y="5791"/>
                  <a:pt x="173131" y="0"/>
                  <a:pt x="197979" y="0"/>
                </a:cubicBezTo>
                <a:cubicBezTo>
                  <a:pt x="210707" y="0"/>
                  <a:pt x="220378" y="3728"/>
                  <a:pt x="226991" y="11184"/>
                </a:cubicBezTo>
                <a:cubicBezTo>
                  <a:pt x="233605" y="18640"/>
                  <a:pt x="236911" y="27012"/>
                  <a:pt x="236911" y="36302"/>
                </a:cubicBezTo>
                <a:cubicBezTo>
                  <a:pt x="236911" y="42658"/>
                  <a:pt x="235534" y="49042"/>
                  <a:pt x="232780" y="55455"/>
                </a:cubicBezTo>
                <a:cubicBezTo>
                  <a:pt x="230027" y="61869"/>
                  <a:pt x="225606" y="67062"/>
                  <a:pt x="219520" y="71036"/>
                </a:cubicBezTo>
                <a:cubicBezTo>
                  <a:pt x="212076" y="76116"/>
                  <a:pt x="205895" y="83007"/>
                  <a:pt x="200978" y="91709"/>
                </a:cubicBezTo>
                <a:cubicBezTo>
                  <a:pt x="196062" y="100411"/>
                  <a:pt x="192409" y="109980"/>
                  <a:pt x="190019" y="120417"/>
                </a:cubicBezTo>
                <a:cubicBezTo>
                  <a:pt x="193490" y="121901"/>
                  <a:pt x="196783" y="123473"/>
                  <a:pt x="199899" y="125133"/>
                </a:cubicBezTo>
                <a:cubicBezTo>
                  <a:pt x="203015" y="126793"/>
                  <a:pt x="205870" y="128729"/>
                  <a:pt x="208467" y="130942"/>
                </a:cubicBezTo>
                <a:lnTo>
                  <a:pt x="254340" y="113891"/>
                </a:lnTo>
                <a:cubicBezTo>
                  <a:pt x="259144" y="112181"/>
                  <a:pt x="263626" y="110879"/>
                  <a:pt x="267787" y="109986"/>
                </a:cubicBezTo>
                <a:cubicBezTo>
                  <a:pt x="271948" y="109094"/>
                  <a:pt x="276310" y="108647"/>
                  <a:pt x="280874" y="108647"/>
                </a:cubicBezTo>
                <a:cubicBezTo>
                  <a:pt x="302620" y="108647"/>
                  <a:pt x="318837" y="117839"/>
                  <a:pt x="329526" y="136224"/>
                </a:cubicBezTo>
                <a:cubicBezTo>
                  <a:pt x="340214" y="154608"/>
                  <a:pt x="345558" y="175194"/>
                  <a:pt x="345558" y="197979"/>
                </a:cubicBezTo>
                <a:cubicBezTo>
                  <a:pt x="345558" y="210707"/>
                  <a:pt x="341585" y="220378"/>
                  <a:pt x="333637" y="226991"/>
                </a:cubicBezTo>
                <a:cubicBezTo>
                  <a:pt x="325690" y="233605"/>
                  <a:pt x="316874" y="236911"/>
                  <a:pt x="307187" y="236911"/>
                </a:cubicBezTo>
                <a:cubicBezTo>
                  <a:pt x="300979" y="236911"/>
                  <a:pt x="294913" y="235534"/>
                  <a:pt x="288990" y="232780"/>
                </a:cubicBezTo>
                <a:cubicBezTo>
                  <a:pt x="283067" y="230026"/>
                  <a:pt x="278119" y="225606"/>
                  <a:pt x="274145" y="219520"/>
                </a:cubicBezTo>
                <a:cubicBezTo>
                  <a:pt x="269065" y="212076"/>
                  <a:pt x="262237" y="205895"/>
                  <a:pt x="253661" y="200978"/>
                </a:cubicBezTo>
                <a:cubicBezTo>
                  <a:pt x="245085" y="196062"/>
                  <a:pt x="235578" y="192409"/>
                  <a:pt x="225141" y="190019"/>
                </a:cubicBezTo>
                <a:cubicBezTo>
                  <a:pt x="223908" y="193239"/>
                  <a:pt x="222488" y="196332"/>
                  <a:pt x="220878" y="199300"/>
                </a:cubicBezTo>
                <a:cubicBezTo>
                  <a:pt x="219269" y="202267"/>
                  <a:pt x="217181" y="205323"/>
                  <a:pt x="214616" y="208467"/>
                </a:cubicBezTo>
                <a:lnTo>
                  <a:pt x="231177" y="254340"/>
                </a:lnTo>
                <a:cubicBezTo>
                  <a:pt x="232816" y="258856"/>
                  <a:pt x="234181" y="263160"/>
                  <a:pt x="235273" y="267252"/>
                </a:cubicBezTo>
                <a:cubicBezTo>
                  <a:pt x="236365" y="271345"/>
                  <a:pt x="236911" y="275378"/>
                  <a:pt x="236911" y="279352"/>
                </a:cubicBezTo>
                <a:cubicBezTo>
                  <a:pt x="236735" y="296327"/>
                  <a:pt x="229122" y="311606"/>
                  <a:pt x="214072" y="325187"/>
                </a:cubicBezTo>
                <a:cubicBezTo>
                  <a:pt x="199023" y="338768"/>
                  <a:pt x="176858" y="345558"/>
                  <a:pt x="147579" y="345558"/>
                </a:cubicBezTo>
                <a:close/>
                <a:moveTo>
                  <a:pt x="172868" y="208241"/>
                </a:moveTo>
                <a:cubicBezTo>
                  <a:pt x="182743" y="208241"/>
                  <a:pt x="191107" y="204784"/>
                  <a:pt x="197960" y="197872"/>
                </a:cubicBezTo>
                <a:cubicBezTo>
                  <a:pt x="204814" y="190959"/>
                  <a:pt x="208241" y="182566"/>
                  <a:pt x="208241" y="172690"/>
                </a:cubicBezTo>
                <a:cubicBezTo>
                  <a:pt x="208241" y="162815"/>
                  <a:pt x="204784" y="154451"/>
                  <a:pt x="197872" y="147598"/>
                </a:cubicBezTo>
                <a:cubicBezTo>
                  <a:pt x="190959" y="140744"/>
                  <a:pt x="182566" y="137318"/>
                  <a:pt x="172690" y="137318"/>
                </a:cubicBezTo>
                <a:cubicBezTo>
                  <a:pt x="162815" y="137318"/>
                  <a:pt x="154451" y="140774"/>
                  <a:pt x="147598" y="147687"/>
                </a:cubicBezTo>
                <a:cubicBezTo>
                  <a:pt x="140744" y="154599"/>
                  <a:pt x="137318" y="162993"/>
                  <a:pt x="137318" y="172868"/>
                </a:cubicBezTo>
                <a:cubicBezTo>
                  <a:pt x="137318" y="182743"/>
                  <a:pt x="140774" y="191107"/>
                  <a:pt x="147687" y="197960"/>
                </a:cubicBezTo>
                <a:cubicBezTo>
                  <a:pt x="154599" y="204814"/>
                  <a:pt x="162993" y="208241"/>
                  <a:pt x="172868" y="208241"/>
                </a:cubicBezTo>
                <a:close/>
                <a:moveTo>
                  <a:pt x="147202" y="124265"/>
                </a:moveTo>
                <a:cubicBezTo>
                  <a:pt x="150924" y="122102"/>
                  <a:pt x="154728" y="120524"/>
                  <a:pt x="158613" y="119531"/>
                </a:cubicBezTo>
                <a:cubicBezTo>
                  <a:pt x="162499" y="118537"/>
                  <a:pt x="166429" y="118003"/>
                  <a:pt x="170403" y="117928"/>
                </a:cubicBezTo>
                <a:cubicBezTo>
                  <a:pt x="173018" y="104447"/>
                  <a:pt x="177501" y="92199"/>
                  <a:pt x="183851" y="81184"/>
                </a:cubicBezTo>
                <a:cubicBezTo>
                  <a:pt x="190202" y="70168"/>
                  <a:pt x="198419" y="61365"/>
                  <a:pt x="208504" y="54776"/>
                </a:cubicBezTo>
                <a:cubicBezTo>
                  <a:pt x="211396" y="52714"/>
                  <a:pt x="213585" y="50199"/>
                  <a:pt x="215069" y="47231"/>
                </a:cubicBezTo>
                <a:cubicBezTo>
                  <a:pt x="216552" y="44264"/>
                  <a:pt x="217294" y="40680"/>
                  <a:pt x="217294" y="36480"/>
                </a:cubicBezTo>
                <a:cubicBezTo>
                  <a:pt x="217294" y="31746"/>
                  <a:pt x="215747" y="27752"/>
                  <a:pt x="212654" y="24498"/>
                </a:cubicBezTo>
                <a:cubicBezTo>
                  <a:pt x="209561" y="21244"/>
                  <a:pt x="204669" y="19617"/>
                  <a:pt x="197979" y="19617"/>
                </a:cubicBezTo>
                <a:cubicBezTo>
                  <a:pt x="184993" y="19617"/>
                  <a:pt x="170298" y="22683"/>
                  <a:pt x="153895" y="28816"/>
                </a:cubicBezTo>
                <a:cubicBezTo>
                  <a:pt x="137491" y="34948"/>
                  <a:pt x="128947" y="46934"/>
                  <a:pt x="128264" y="64773"/>
                </a:cubicBezTo>
                <a:cubicBezTo>
                  <a:pt x="128264" y="68118"/>
                  <a:pt x="128735" y="71224"/>
                  <a:pt x="129679" y="74091"/>
                </a:cubicBezTo>
                <a:cubicBezTo>
                  <a:pt x="130622" y="76958"/>
                  <a:pt x="131421" y="79536"/>
                  <a:pt x="132074" y="81825"/>
                </a:cubicBezTo>
                <a:lnTo>
                  <a:pt x="147202" y="124265"/>
                </a:lnTo>
                <a:close/>
                <a:moveTo>
                  <a:pt x="64132" y="217294"/>
                </a:moveTo>
                <a:cubicBezTo>
                  <a:pt x="68458" y="217294"/>
                  <a:pt x="74355" y="216024"/>
                  <a:pt x="81825" y="213484"/>
                </a:cubicBezTo>
                <a:lnTo>
                  <a:pt x="124642" y="198357"/>
                </a:lnTo>
                <a:cubicBezTo>
                  <a:pt x="122480" y="195137"/>
                  <a:pt x="120839" y="191585"/>
                  <a:pt x="119720" y="187699"/>
                </a:cubicBezTo>
                <a:cubicBezTo>
                  <a:pt x="118600" y="183814"/>
                  <a:pt x="118003" y="179633"/>
                  <a:pt x="117928" y="175156"/>
                </a:cubicBezTo>
                <a:cubicBezTo>
                  <a:pt x="104447" y="172540"/>
                  <a:pt x="92199" y="168057"/>
                  <a:pt x="81184" y="161707"/>
                </a:cubicBezTo>
                <a:cubicBezTo>
                  <a:pt x="70168" y="155356"/>
                  <a:pt x="61365" y="147139"/>
                  <a:pt x="54776" y="137054"/>
                </a:cubicBezTo>
                <a:cubicBezTo>
                  <a:pt x="52714" y="134162"/>
                  <a:pt x="49992" y="131974"/>
                  <a:pt x="46609" y="130490"/>
                </a:cubicBezTo>
                <a:cubicBezTo>
                  <a:pt x="43226" y="129006"/>
                  <a:pt x="39850" y="128264"/>
                  <a:pt x="36480" y="128264"/>
                </a:cubicBezTo>
                <a:cubicBezTo>
                  <a:pt x="31023" y="128264"/>
                  <a:pt x="26848" y="129811"/>
                  <a:pt x="23955" y="132904"/>
                </a:cubicBezTo>
                <a:cubicBezTo>
                  <a:pt x="21063" y="135998"/>
                  <a:pt x="19617" y="140889"/>
                  <a:pt x="19617" y="147579"/>
                </a:cubicBezTo>
                <a:cubicBezTo>
                  <a:pt x="19617" y="166033"/>
                  <a:pt x="23419" y="182266"/>
                  <a:pt x="31024" y="196277"/>
                </a:cubicBezTo>
                <a:cubicBezTo>
                  <a:pt x="38628" y="210289"/>
                  <a:pt x="49664" y="217294"/>
                  <a:pt x="64132" y="217294"/>
                </a:cubicBezTo>
                <a:close/>
                <a:moveTo>
                  <a:pt x="147579" y="325942"/>
                </a:moveTo>
                <a:cubicBezTo>
                  <a:pt x="163459" y="325942"/>
                  <a:pt x="179086" y="322395"/>
                  <a:pt x="194460" y="315303"/>
                </a:cubicBezTo>
                <a:cubicBezTo>
                  <a:pt x="209834" y="308211"/>
                  <a:pt x="217445" y="296227"/>
                  <a:pt x="217294" y="279352"/>
                </a:cubicBezTo>
                <a:cubicBezTo>
                  <a:pt x="217294" y="276279"/>
                  <a:pt x="216823" y="273398"/>
                  <a:pt x="215880" y="270709"/>
                </a:cubicBezTo>
                <a:cubicBezTo>
                  <a:pt x="214937" y="268020"/>
                  <a:pt x="214138" y="265695"/>
                  <a:pt x="213484" y="263734"/>
                </a:cubicBezTo>
                <a:lnTo>
                  <a:pt x="198357" y="220916"/>
                </a:lnTo>
                <a:cubicBezTo>
                  <a:pt x="194634" y="223330"/>
                  <a:pt x="190642" y="225035"/>
                  <a:pt x="186379" y="226028"/>
                </a:cubicBezTo>
                <a:cubicBezTo>
                  <a:pt x="182116" y="227021"/>
                  <a:pt x="178375" y="227556"/>
                  <a:pt x="175156" y="227631"/>
                </a:cubicBezTo>
                <a:cubicBezTo>
                  <a:pt x="172540" y="241111"/>
                  <a:pt x="168057" y="253359"/>
                  <a:pt x="161707" y="264375"/>
                </a:cubicBezTo>
                <a:cubicBezTo>
                  <a:pt x="155356" y="275390"/>
                  <a:pt x="147139" y="284193"/>
                  <a:pt x="137054" y="290782"/>
                </a:cubicBezTo>
                <a:cubicBezTo>
                  <a:pt x="134413" y="292593"/>
                  <a:pt x="132269" y="295190"/>
                  <a:pt x="130622" y="298572"/>
                </a:cubicBezTo>
                <a:cubicBezTo>
                  <a:pt x="128975" y="301955"/>
                  <a:pt x="128189" y="305293"/>
                  <a:pt x="128264" y="308588"/>
                </a:cubicBezTo>
                <a:cubicBezTo>
                  <a:pt x="128340" y="313216"/>
                  <a:pt x="129886" y="317265"/>
                  <a:pt x="132904" y="320735"/>
                </a:cubicBezTo>
                <a:cubicBezTo>
                  <a:pt x="135922" y="324206"/>
                  <a:pt x="140814" y="325942"/>
                  <a:pt x="147579" y="325942"/>
                </a:cubicBezTo>
                <a:close/>
                <a:moveTo>
                  <a:pt x="307620" y="217294"/>
                </a:moveTo>
                <a:cubicBezTo>
                  <a:pt x="312490" y="217294"/>
                  <a:pt x="316762" y="215911"/>
                  <a:pt x="320434" y="213145"/>
                </a:cubicBezTo>
                <a:cubicBezTo>
                  <a:pt x="324105" y="210378"/>
                  <a:pt x="325942" y="205323"/>
                  <a:pt x="325942" y="197979"/>
                </a:cubicBezTo>
                <a:cubicBezTo>
                  <a:pt x="325942" y="184993"/>
                  <a:pt x="322968" y="170213"/>
                  <a:pt x="317022" y="153639"/>
                </a:cubicBezTo>
                <a:cubicBezTo>
                  <a:pt x="311075" y="137064"/>
                  <a:pt x="298996" y="128606"/>
                  <a:pt x="280785" y="128264"/>
                </a:cubicBezTo>
                <a:cubicBezTo>
                  <a:pt x="277440" y="128264"/>
                  <a:pt x="274397" y="128591"/>
                  <a:pt x="271655" y="129245"/>
                </a:cubicBezTo>
                <a:cubicBezTo>
                  <a:pt x="268914" y="129899"/>
                  <a:pt x="266274" y="130679"/>
                  <a:pt x="263734" y="131584"/>
                </a:cubicBezTo>
                <a:lnTo>
                  <a:pt x="221293" y="147202"/>
                </a:lnTo>
                <a:cubicBezTo>
                  <a:pt x="223204" y="150672"/>
                  <a:pt x="224720" y="154414"/>
                  <a:pt x="225839" y="158425"/>
                </a:cubicBezTo>
                <a:cubicBezTo>
                  <a:pt x="226958" y="162436"/>
                  <a:pt x="227556" y="166429"/>
                  <a:pt x="227631" y="170403"/>
                </a:cubicBezTo>
                <a:cubicBezTo>
                  <a:pt x="241111" y="173018"/>
                  <a:pt x="253359" y="177501"/>
                  <a:pt x="264375" y="183851"/>
                </a:cubicBezTo>
                <a:cubicBezTo>
                  <a:pt x="275390" y="190202"/>
                  <a:pt x="284193" y="198419"/>
                  <a:pt x="290782" y="208504"/>
                </a:cubicBezTo>
                <a:cubicBezTo>
                  <a:pt x="292266" y="210894"/>
                  <a:pt x="294632" y="212956"/>
                  <a:pt x="297879" y="214691"/>
                </a:cubicBezTo>
                <a:cubicBezTo>
                  <a:pt x="301126" y="216427"/>
                  <a:pt x="304373" y="217294"/>
                  <a:pt x="307620" y="217294"/>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21" name="Google Shape;521;p43"/>
          <p:cNvSpPr/>
          <p:nvPr/>
        </p:nvSpPr>
        <p:spPr>
          <a:xfrm>
            <a:off x="5412800" y="1348539"/>
            <a:ext cx="252295" cy="126390"/>
          </a:xfrm>
          <a:custGeom>
            <a:rect b="b" l="l" r="r" t="t"/>
            <a:pathLst>
              <a:path extrusionOk="0" h="202224" w="403672">
                <a:moveTo>
                  <a:pt x="116832" y="202224"/>
                </a:moveTo>
                <a:cubicBezTo>
                  <a:pt x="98579" y="202224"/>
                  <a:pt x="82954" y="195937"/>
                  <a:pt x="69956" y="183361"/>
                </a:cubicBezTo>
                <a:cubicBezTo>
                  <a:pt x="56958" y="170785"/>
                  <a:pt x="50459" y="155466"/>
                  <a:pt x="50459" y="137404"/>
                </a:cubicBezTo>
                <a:lnTo>
                  <a:pt x="50459" y="63306"/>
                </a:lnTo>
                <a:cubicBezTo>
                  <a:pt x="50459" y="49862"/>
                  <a:pt x="54871" y="38065"/>
                  <a:pt x="63695" y="27916"/>
                </a:cubicBezTo>
                <a:cubicBezTo>
                  <a:pt x="72519" y="17767"/>
                  <a:pt x="83658" y="11437"/>
                  <a:pt x="97114" y="8927"/>
                </a:cubicBezTo>
                <a:cubicBezTo>
                  <a:pt x="114725" y="5654"/>
                  <a:pt x="132182" y="3347"/>
                  <a:pt x="149483" y="2008"/>
                </a:cubicBezTo>
                <a:cubicBezTo>
                  <a:pt x="166785" y="670"/>
                  <a:pt x="184242" y="0"/>
                  <a:pt x="201853" y="0"/>
                </a:cubicBezTo>
                <a:cubicBezTo>
                  <a:pt x="219464" y="0"/>
                  <a:pt x="236996" y="627"/>
                  <a:pt x="254449" y="1882"/>
                </a:cubicBezTo>
                <a:cubicBezTo>
                  <a:pt x="271903" y="3137"/>
                  <a:pt x="289273" y="5485"/>
                  <a:pt x="306559" y="8927"/>
                </a:cubicBezTo>
                <a:cubicBezTo>
                  <a:pt x="320014" y="11515"/>
                  <a:pt x="331154" y="17845"/>
                  <a:pt x="339978" y="27918"/>
                </a:cubicBezTo>
                <a:cubicBezTo>
                  <a:pt x="348801" y="37992"/>
                  <a:pt x="353213" y="49787"/>
                  <a:pt x="353213" y="63306"/>
                </a:cubicBezTo>
                <a:lnTo>
                  <a:pt x="353213" y="137404"/>
                </a:lnTo>
                <a:cubicBezTo>
                  <a:pt x="353213" y="155724"/>
                  <a:pt x="346676" y="171108"/>
                  <a:pt x="333603" y="183554"/>
                </a:cubicBezTo>
                <a:cubicBezTo>
                  <a:pt x="320528" y="196001"/>
                  <a:pt x="304812" y="202224"/>
                  <a:pt x="286452" y="202224"/>
                </a:cubicBezTo>
                <a:lnTo>
                  <a:pt x="267433" y="202224"/>
                </a:lnTo>
                <a:cubicBezTo>
                  <a:pt x="263923" y="202224"/>
                  <a:pt x="260412" y="201907"/>
                  <a:pt x="256901" y="201274"/>
                </a:cubicBezTo>
                <a:cubicBezTo>
                  <a:pt x="253391" y="200639"/>
                  <a:pt x="249876" y="199740"/>
                  <a:pt x="246357" y="198576"/>
                </a:cubicBezTo>
                <a:lnTo>
                  <a:pt x="216392" y="189027"/>
                </a:lnTo>
                <a:cubicBezTo>
                  <a:pt x="211578" y="187345"/>
                  <a:pt x="206727" y="186504"/>
                  <a:pt x="201836" y="186504"/>
                </a:cubicBezTo>
                <a:cubicBezTo>
                  <a:pt x="196946" y="186504"/>
                  <a:pt x="192094" y="187345"/>
                  <a:pt x="187281" y="189027"/>
                </a:cubicBezTo>
                <a:lnTo>
                  <a:pt x="156928" y="198576"/>
                </a:lnTo>
                <a:cubicBezTo>
                  <a:pt x="153408" y="199740"/>
                  <a:pt x="149894" y="200639"/>
                  <a:pt x="146383" y="201274"/>
                </a:cubicBezTo>
                <a:cubicBezTo>
                  <a:pt x="142873" y="201907"/>
                  <a:pt x="139362" y="202224"/>
                  <a:pt x="135851" y="202224"/>
                </a:cubicBezTo>
                <a:lnTo>
                  <a:pt x="116832" y="202224"/>
                </a:lnTo>
                <a:close/>
                <a:moveTo>
                  <a:pt x="116832" y="182041"/>
                </a:moveTo>
                <a:lnTo>
                  <a:pt x="135851" y="182041"/>
                </a:lnTo>
                <a:cubicBezTo>
                  <a:pt x="138478" y="182041"/>
                  <a:pt x="141010" y="181808"/>
                  <a:pt x="143449" y="181342"/>
                </a:cubicBezTo>
                <a:cubicBezTo>
                  <a:pt x="145888" y="180876"/>
                  <a:pt x="148375" y="180307"/>
                  <a:pt x="150911" y="179634"/>
                </a:cubicBezTo>
                <a:cubicBezTo>
                  <a:pt x="159373" y="176866"/>
                  <a:pt x="167735" y="174058"/>
                  <a:pt x="175995" y="171211"/>
                </a:cubicBezTo>
                <a:cubicBezTo>
                  <a:pt x="184256" y="168365"/>
                  <a:pt x="192892" y="166942"/>
                  <a:pt x="201904" y="166942"/>
                </a:cubicBezTo>
                <a:cubicBezTo>
                  <a:pt x="210915" y="166942"/>
                  <a:pt x="219570" y="168328"/>
                  <a:pt x="227868" y="171100"/>
                </a:cubicBezTo>
                <a:cubicBezTo>
                  <a:pt x="236166" y="173871"/>
                  <a:pt x="244463" y="176716"/>
                  <a:pt x="252761" y="179634"/>
                </a:cubicBezTo>
                <a:cubicBezTo>
                  <a:pt x="255297" y="180307"/>
                  <a:pt x="257742" y="180876"/>
                  <a:pt x="260097" y="181342"/>
                </a:cubicBezTo>
                <a:cubicBezTo>
                  <a:pt x="262452" y="181808"/>
                  <a:pt x="264897" y="182041"/>
                  <a:pt x="267433" y="182041"/>
                </a:cubicBezTo>
                <a:lnTo>
                  <a:pt x="286452" y="182041"/>
                </a:lnTo>
                <a:cubicBezTo>
                  <a:pt x="299106" y="182041"/>
                  <a:pt x="310032" y="177670"/>
                  <a:pt x="319231" y="168928"/>
                </a:cubicBezTo>
                <a:cubicBezTo>
                  <a:pt x="328430" y="160187"/>
                  <a:pt x="333030" y="149679"/>
                  <a:pt x="333030" y="137404"/>
                </a:cubicBezTo>
                <a:lnTo>
                  <a:pt x="333030" y="63306"/>
                </a:lnTo>
                <a:cubicBezTo>
                  <a:pt x="333030" y="54535"/>
                  <a:pt x="330158" y="46960"/>
                  <a:pt x="324413" y="40581"/>
                </a:cubicBezTo>
                <a:cubicBezTo>
                  <a:pt x="318668" y="34202"/>
                  <a:pt x="311488" y="30171"/>
                  <a:pt x="302871" y="28490"/>
                </a:cubicBezTo>
                <a:cubicBezTo>
                  <a:pt x="286236" y="25106"/>
                  <a:pt x="269520" y="22876"/>
                  <a:pt x="252725" y="21799"/>
                </a:cubicBezTo>
                <a:cubicBezTo>
                  <a:pt x="235929" y="20722"/>
                  <a:pt x="218967" y="20184"/>
                  <a:pt x="201836" y="20184"/>
                </a:cubicBezTo>
                <a:cubicBezTo>
                  <a:pt x="184598" y="20184"/>
                  <a:pt x="167679" y="20799"/>
                  <a:pt x="151079" y="22029"/>
                </a:cubicBezTo>
                <a:cubicBezTo>
                  <a:pt x="134480" y="23260"/>
                  <a:pt x="117720" y="25413"/>
                  <a:pt x="100802" y="28490"/>
                </a:cubicBezTo>
                <a:cubicBezTo>
                  <a:pt x="92185" y="30063"/>
                  <a:pt x="85004" y="34096"/>
                  <a:pt x="79260" y="40587"/>
                </a:cubicBezTo>
                <a:cubicBezTo>
                  <a:pt x="73515" y="47078"/>
                  <a:pt x="70643" y="54651"/>
                  <a:pt x="70643" y="63306"/>
                </a:cubicBezTo>
                <a:lnTo>
                  <a:pt x="70643" y="137404"/>
                </a:lnTo>
                <a:cubicBezTo>
                  <a:pt x="70643" y="149679"/>
                  <a:pt x="75165" y="160187"/>
                  <a:pt x="84211" y="168928"/>
                </a:cubicBezTo>
                <a:cubicBezTo>
                  <a:pt x="93256" y="177670"/>
                  <a:pt x="104130" y="182041"/>
                  <a:pt x="116832" y="182041"/>
                </a:cubicBezTo>
                <a:close/>
                <a:moveTo>
                  <a:pt x="0" y="137404"/>
                </a:moveTo>
                <a:lnTo>
                  <a:pt x="0" y="63656"/>
                </a:lnTo>
                <a:lnTo>
                  <a:pt x="17466" y="63656"/>
                </a:lnTo>
                <a:lnTo>
                  <a:pt x="17466" y="137404"/>
                </a:lnTo>
                <a:lnTo>
                  <a:pt x="0" y="137404"/>
                </a:lnTo>
                <a:close/>
                <a:moveTo>
                  <a:pt x="386206" y="137404"/>
                </a:moveTo>
                <a:lnTo>
                  <a:pt x="386206" y="63656"/>
                </a:lnTo>
                <a:lnTo>
                  <a:pt x="403673" y="63656"/>
                </a:lnTo>
                <a:lnTo>
                  <a:pt x="403673" y="137404"/>
                </a:lnTo>
                <a:lnTo>
                  <a:pt x="386206" y="137404"/>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22" name="Google Shape;522;p43"/>
          <p:cNvSpPr/>
          <p:nvPr/>
        </p:nvSpPr>
        <p:spPr>
          <a:xfrm>
            <a:off x="5409980" y="1934581"/>
            <a:ext cx="257935" cy="152233"/>
          </a:xfrm>
          <a:custGeom>
            <a:rect b="b" l="l" r="r" t="t"/>
            <a:pathLst>
              <a:path extrusionOk="0" h="243573" w="412696">
                <a:moveTo>
                  <a:pt x="206348" y="243573"/>
                </a:moveTo>
                <a:cubicBezTo>
                  <a:pt x="193358" y="243573"/>
                  <a:pt x="180788" y="241712"/>
                  <a:pt x="168640" y="237989"/>
                </a:cubicBezTo>
                <a:cubicBezTo>
                  <a:pt x="156493" y="234267"/>
                  <a:pt x="145056" y="228882"/>
                  <a:pt x="134333" y="221836"/>
                </a:cubicBezTo>
                <a:cubicBezTo>
                  <a:pt x="119259" y="220947"/>
                  <a:pt x="103787" y="217700"/>
                  <a:pt x="87916" y="212093"/>
                </a:cubicBezTo>
                <a:cubicBezTo>
                  <a:pt x="72046" y="206486"/>
                  <a:pt x="57615" y="197386"/>
                  <a:pt x="44624" y="184794"/>
                </a:cubicBezTo>
                <a:cubicBezTo>
                  <a:pt x="31634" y="172202"/>
                  <a:pt x="20949" y="155642"/>
                  <a:pt x="12570" y="135114"/>
                </a:cubicBezTo>
                <a:cubicBezTo>
                  <a:pt x="4190" y="114587"/>
                  <a:pt x="0" y="89004"/>
                  <a:pt x="0" y="58365"/>
                </a:cubicBezTo>
                <a:lnTo>
                  <a:pt x="0" y="47796"/>
                </a:lnTo>
                <a:cubicBezTo>
                  <a:pt x="0" y="34437"/>
                  <a:pt x="4627" y="23131"/>
                  <a:pt x="13879" y="13879"/>
                </a:cubicBezTo>
                <a:cubicBezTo>
                  <a:pt x="23132" y="4626"/>
                  <a:pt x="34437" y="0"/>
                  <a:pt x="47796" y="0"/>
                </a:cubicBezTo>
                <a:cubicBezTo>
                  <a:pt x="60265" y="0"/>
                  <a:pt x="71027" y="4840"/>
                  <a:pt x="80081" y="14522"/>
                </a:cubicBezTo>
                <a:cubicBezTo>
                  <a:pt x="89134" y="24204"/>
                  <a:pt x="94259" y="36000"/>
                  <a:pt x="95454" y="49909"/>
                </a:cubicBezTo>
                <a:cubicBezTo>
                  <a:pt x="106912" y="46723"/>
                  <a:pt x="116410" y="43276"/>
                  <a:pt x="123947" y="39569"/>
                </a:cubicBezTo>
                <a:cubicBezTo>
                  <a:pt x="131484" y="35862"/>
                  <a:pt x="138761" y="32277"/>
                  <a:pt x="145776" y="28815"/>
                </a:cubicBezTo>
                <a:cubicBezTo>
                  <a:pt x="155550" y="23423"/>
                  <a:pt x="165032" y="19034"/>
                  <a:pt x="174224" y="15648"/>
                </a:cubicBezTo>
                <a:cubicBezTo>
                  <a:pt x="183416" y="12263"/>
                  <a:pt x="194124" y="10570"/>
                  <a:pt x="206348" y="10570"/>
                </a:cubicBezTo>
                <a:cubicBezTo>
                  <a:pt x="218664" y="10570"/>
                  <a:pt x="229396" y="12263"/>
                  <a:pt x="238541" y="15648"/>
                </a:cubicBezTo>
                <a:cubicBezTo>
                  <a:pt x="247686" y="19034"/>
                  <a:pt x="257146" y="23423"/>
                  <a:pt x="266920" y="28815"/>
                </a:cubicBezTo>
                <a:cubicBezTo>
                  <a:pt x="273844" y="32277"/>
                  <a:pt x="281097" y="35862"/>
                  <a:pt x="288681" y="39569"/>
                </a:cubicBezTo>
                <a:cubicBezTo>
                  <a:pt x="296263" y="43276"/>
                  <a:pt x="305784" y="46723"/>
                  <a:pt x="317243" y="49909"/>
                </a:cubicBezTo>
                <a:cubicBezTo>
                  <a:pt x="318438" y="35601"/>
                  <a:pt x="323562" y="23706"/>
                  <a:pt x="332615" y="14223"/>
                </a:cubicBezTo>
                <a:cubicBezTo>
                  <a:pt x="341669" y="4741"/>
                  <a:pt x="352431" y="0"/>
                  <a:pt x="364901" y="0"/>
                </a:cubicBezTo>
                <a:cubicBezTo>
                  <a:pt x="378259" y="0"/>
                  <a:pt x="389564" y="4626"/>
                  <a:pt x="398817" y="13879"/>
                </a:cubicBezTo>
                <a:cubicBezTo>
                  <a:pt x="408070" y="23131"/>
                  <a:pt x="412696" y="34437"/>
                  <a:pt x="412696" y="47796"/>
                </a:cubicBezTo>
                <a:lnTo>
                  <a:pt x="412696" y="58365"/>
                </a:lnTo>
                <a:cubicBezTo>
                  <a:pt x="412696" y="89004"/>
                  <a:pt x="408506" y="114587"/>
                  <a:pt x="400127" y="135114"/>
                </a:cubicBezTo>
                <a:cubicBezTo>
                  <a:pt x="391747" y="155642"/>
                  <a:pt x="381062" y="172202"/>
                  <a:pt x="368072" y="184794"/>
                </a:cubicBezTo>
                <a:cubicBezTo>
                  <a:pt x="355081" y="197386"/>
                  <a:pt x="340650" y="206486"/>
                  <a:pt x="324780" y="212093"/>
                </a:cubicBezTo>
                <a:cubicBezTo>
                  <a:pt x="308909" y="217700"/>
                  <a:pt x="293438" y="220947"/>
                  <a:pt x="278363" y="221836"/>
                </a:cubicBezTo>
                <a:cubicBezTo>
                  <a:pt x="267640" y="228882"/>
                  <a:pt x="256204" y="234267"/>
                  <a:pt x="244056" y="237989"/>
                </a:cubicBezTo>
                <a:cubicBezTo>
                  <a:pt x="231908" y="241712"/>
                  <a:pt x="219338" y="243573"/>
                  <a:pt x="206348" y="243573"/>
                </a:cubicBezTo>
                <a:close/>
                <a:moveTo>
                  <a:pt x="105702" y="196100"/>
                </a:moveTo>
                <a:cubicBezTo>
                  <a:pt x="96602" y="185070"/>
                  <a:pt x="89119" y="172255"/>
                  <a:pt x="83251" y="157656"/>
                </a:cubicBezTo>
                <a:cubicBezTo>
                  <a:pt x="77384" y="143057"/>
                  <a:pt x="74451" y="127578"/>
                  <a:pt x="74451" y="111217"/>
                </a:cubicBezTo>
                <a:lnTo>
                  <a:pt x="74451" y="47796"/>
                </a:lnTo>
                <a:cubicBezTo>
                  <a:pt x="74451" y="40412"/>
                  <a:pt x="71855" y="34123"/>
                  <a:pt x="66661" y="28930"/>
                </a:cubicBezTo>
                <a:cubicBezTo>
                  <a:pt x="61468" y="23736"/>
                  <a:pt x="55179" y="21140"/>
                  <a:pt x="47796" y="21140"/>
                </a:cubicBezTo>
                <a:cubicBezTo>
                  <a:pt x="40412" y="21140"/>
                  <a:pt x="34124" y="23736"/>
                  <a:pt x="28930" y="28930"/>
                </a:cubicBezTo>
                <a:cubicBezTo>
                  <a:pt x="23737" y="34123"/>
                  <a:pt x="21141" y="40412"/>
                  <a:pt x="21141" y="47796"/>
                </a:cubicBezTo>
                <a:lnTo>
                  <a:pt x="21141" y="58365"/>
                </a:lnTo>
                <a:cubicBezTo>
                  <a:pt x="21141" y="104629"/>
                  <a:pt x="30041" y="137366"/>
                  <a:pt x="47842" y="156576"/>
                </a:cubicBezTo>
                <a:cubicBezTo>
                  <a:pt x="65642" y="175786"/>
                  <a:pt x="84929" y="188961"/>
                  <a:pt x="105702" y="196100"/>
                </a:cubicBezTo>
                <a:close/>
                <a:moveTo>
                  <a:pt x="206348" y="222433"/>
                </a:moveTo>
                <a:cubicBezTo>
                  <a:pt x="236956" y="222433"/>
                  <a:pt x="263067" y="211549"/>
                  <a:pt x="284682" y="189780"/>
                </a:cubicBezTo>
                <a:cubicBezTo>
                  <a:pt x="306297" y="168012"/>
                  <a:pt x="317105" y="141824"/>
                  <a:pt x="317105" y="111217"/>
                </a:cubicBezTo>
                <a:lnTo>
                  <a:pt x="317105" y="71785"/>
                </a:lnTo>
                <a:cubicBezTo>
                  <a:pt x="303869" y="68599"/>
                  <a:pt x="292633" y="65198"/>
                  <a:pt x="283396" y="61583"/>
                </a:cubicBezTo>
                <a:cubicBezTo>
                  <a:pt x="274158" y="57968"/>
                  <a:pt x="265970" y="53877"/>
                  <a:pt x="258831" y="49312"/>
                </a:cubicBezTo>
                <a:cubicBezTo>
                  <a:pt x="248598" y="43154"/>
                  <a:pt x="239430" y="38681"/>
                  <a:pt x="231326" y="35893"/>
                </a:cubicBezTo>
                <a:cubicBezTo>
                  <a:pt x="223222" y="33104"/>
                  <a:pt x="214896" y="31711"/>
                  <a:pt x="206348" y="31711"/>
                </a:cubicBezTo>
                <a:cubicBezTo>
                  <a:pt x="198106" y="31711"/>
                  <a:pt x="190010" y="33104"/>
                  <a:pt x="182060" y="35893"/>
                </a:cubicBezTo>
                <a:cubicBezTo>
                  <a:pt x="174109" y="38681"/>
                  <a:pt x="164864" y="43154"/>
                  <a:pt x="154325" y="49312"/>
                </a:cubicBezTo>
                <a:cubicBezTo>
                  <a:pt x="147186" y="53479"/>
                  <a:pt x="138998" y="57569"/>
                  <a:pt x="129761" y="61583"/>
                </a:cubicBezTo>
                <a:cubicBezTo>
                  <a:pt x="120523" y="65596"/>
                  <a:pt x="109133" y="68997"/>
                  <a:pt x="95591" y="71785"/>
                </a:cubicBezTo>
                <a:lnTo>
                  <a:pt x="95591" y="111217"/>
                </a:lnTo>
                <a:cubicBezTo>
                  <a:pt x="95591" y="141824"/>
                  <a:pt x="106399" y="168012"/>
                  <a:pt x="128014" y="189780"/>
                </a:cubicBezTo>
                <a:cubicBezTo>
                  <a:pt x="149629" y="211549"/>
                  <a:pt x="175740" y="222433"/>
                  <a:pt x="206348" y="222433"/>
                </a:cubicBezTo>
                <a:close/>
                <a:moveTo>
                  <a:pt x="144306" y="104323"/>
                </a:moveTo>
                <a:cubicBezTo>
                  <a:pt x="150617" y="102239"/>
                  <a:pt x="156500" y="99888"/>
                  <a:pt x="161953" y="97269"/>
                </a:cubicBezTo>
                <a:cubicBezTo>
                  <a:pt x="167407" y="94649"/>
                  <a:pt x="172769" y="91746"/>
                  <a:pt x="178038" y="88560"/>
                </a:cubicBezTo>
                <a:cubicBezTo>
                  <a:pt x="182695" y="85679"/>
                  <a:pt x="187238" y="83221"/>
                  <a:pt x="191665" y="81183"/>
                </a:cubicBezTo>
                <a:cubicBezTo>
                  <a:pt x="196092" y="79146"/>
                  <a:pt x="200986" y="78127"/>
                  <a:pt x="206348" y="78127"/>
                </a:cubicBezTo>
                <a:cubicBezTo>
                  <a:pt x="212016" y="78127"/>
                  <a:pt x="216911" y="79069"/>
                  <a:pt x="221031" y="80954"/>
                </a:cubicBezTo>
                <a:cubicBezTo>
                  <a:pt x="225152" y="82838"/>
                  <a:pt x="229694" y="85374"/>
                  <a:pt x="234658" y="88560"/>
                </a:cubicBezTo>
                <a:cubicBezTo>
                  <a:pt x="239315" y="91439"/>
                  <a:pt x="244270" y="94266"/>
                  <a:pt x="249525" y="97039"/>
                </a:cubicBezTo>
                <a:cubicBezTo>
                  <a:pt x="254779" y="99811"/>
                  <a:pt x="261068" y="102239"/>
                  <a:pt x="268390" y="104323"/>
                </a:cubicBezTo>
                <a:lnTo>
                  <a:pt x="268390" y="84745"/>
                </a:lnTo>
                <a:cubicBezTo>
                  <a:pt x="263029" y="82754"/>
                  <a:pt x="258540" y="80793"/>
                  <a:pt x="254925" y="78863"/>
                </a:cubicBezTo>
                <a:cubicBezTo>
                  <a:pt x="251310" y="76932"/>
                  <a:pt x="247618" y="74925"/>
                  <a:pt x="243849" y="72842"/>
                </a:cubicBezTo>
                <a:cubicBezTo>
                  <a:pt x="238089" y="69472"/>
                  <a:pt x="232459" y="66447"/>
                  <a:pt x="226960" y="63766"/>
                </a:cubicBezTo>
                <a:cubicBezTo>
                  <a:pt x="221460" y="61085"/>
                  <a:pt x="214590" y="59744"/>
                  <a:pt x="206348" y="59744"/>
                </a:cubicBezTo>
                <a:cubicBezTo>
                  <a:pt x="198106" y="59744"/>
                  <a:pt x="191159" y="61085"/>
                  <a:pt x="185506" y="63766"/>
                </a:cubicBezTo>
                <a:cubicBezTo>
                  <a:pt x="179854" y="66447"/>
                  <a:pt x="174102" y="69472"/>
                  <a:pt x="168250" y="72842"/>
                </a:cubicBezTo>
                <a:cubicBezTo>
                  <a:pt x="164481" y="74925"/>
                  <a:pt x="160789" y="76932"/>
                  <a:pt x="157174" y="78863"/>
                </a:cubicBezTo>
                <a:cubicBezTo>
                  <a:pt x="153559" y="80793"/>
                  <a:pt x="149269" y="82754"/>
                  <a:pt x="144306" y="84745"/>
                </a:cubicBezTo>
                <a:lnTo>
                  <a:pt x="144306" y="104323"/>
                </a:lnTo>
                <a:close/>
                <a:moveTo>
                  <a:pt x="306535" y="196559"/>
                </a:moveTo>
                <a:cubicBezTo>
                  <a:pt x="327614" y="189420"/>
                  <a:pt x="347054" y="176169"/>
                  <a:pt x="364855" y="156806"/>
                </a:cubicBezTo>
                <a:cubicBezTo>
                  <a:pt x="382656" y="137443"/>
                  <a:pt x="391556" y="104629"/>
                  <a:pt x="391556" y="58365"/>
                </a:cubicBezTo>
                <a:lnTo>
                  <a:pt x="391556" y="47796"/>
                </a:lnTo>
                <a:cubicBezTo>
                  <a:pt x="391556" y="40412"/>
                  <a:pt x="388959" y="34123"/>
                  <a:pt x="383766" y="28930"/>
                </a:cubicBezTo>
                <a:cubicBezTo>
                  <a:pt x="378573" y="23736"/>
                  <a:pt x="372285" y="21140"/>
                  <a:pt x="364901" y="21140"/>
                </a:cubicBezTo>
                <a:cubicBezTo>
                  <a:pt x="357517" y="21140"/>
                  <a:pt x="351228" y="23736"/>
                  <a:pt x="346035" y="28930"/>
                </a:cubicBezTo>
                <a:cubicBezTo>
                  <a:pt x="340842" y="34123"/>
                  <a:pt x="338245" y="40412"/>
                  <a:pt x="338245" y="47796"/>
                </a:cubicBezTo>
                <a:lnTo>
                  <a:pt x="338245" y="111217"/>
                </a:lnTo>
                <a:cubicBezTo>
                  <a:pt x="338245" y="127578"/>
                  <a:pt x="335334" y="143210"/>
                  <a:pt x="329514" y="158116"/>
                </a:cubicBezTo>
                <a:cubicBezTo>
                  <a:pt x="323693" y="173022"/>
                  <a:pt x="316033" y="185835"/>
                  <a:pt x="306535" y="196559"/>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grpSp>
        <p:nvGrpSpPr>
          <p:cNvPr id="523" name="Google Shape;523;p43"/>
          <p:cNvGrpSpPr/>
          <p:nvPr/>
        </p:nvGrpSpPr>
        <p:grpSpPr>
          <a:xfrm>
            <a:off x="8305070" y="731980"/>
            <a:ext cx="215970" cy="192069"/>
            <a:chOff x="5429553" y="1163863"/>
            <a:chExt cx="307256" cy="273213"/>
          </a:xfrm>
        </p:grpSpPr>
        <p:sp>
          <p:nvSpPr>
            <p:cNvPr id="524" name="Google Shape;524;p43"/>
            <p:cNvSpPr/>
            <p:nvPr/>
          </p:nvSpPr>
          <p:spPr>
            <a:xfrm>
              <a:off x="5429553" y="1163863"/>
              <a:ext cx="213334" cy="273047"/>
            </a:xfrm>
            <a:custGeom>
              <a:rect b="b" l="l" r="r" t="t"/>
              <a:pathLst>
                <a:path extrusionOk="0" h="273047" w="213334">
                  <a:moveTo>
                    <a:pt x="175637" y="175957"/>
                  </a:moveTo>
                  <a:cubicBezTo>
                    <a:pt x="155616" y="173140"/>
                    <a:pt x="134292" y="171483"/>
                    <a:pt x="122897" y="170655"/>
                  </a:cubicBezTo>
                  <a:lnTo>
                    <a:pt x="134455" y="0"/>
                  </a:lnTo>
                  <a:lnTo>
                    <a:pt x="0" y="0"/>
                  </a:lnTo>
                  <a:lnTo>
                    <a:pt x="12859" y="163199"/>
                  </a:lnTo>
                  <a:cubicBezTo>
                    <a:pt x="13673" y="171649"/>
                    <a:pt x="14487" y="222017"/>
                    <a:pt x="14813" y="240739"/>
                  </a:cubicBezTo>
                  <a:lnTo>
                    <a:pt x="14813" y="254160"/>
                  </a:lnTo>
                  <a:cubicBezTo>
                    <a:pt x="14813" y="264598"/>
                    <a:pt x="23114" y="273048"/>
                    <a:pt x="33369" y="273048"/>
                  </a:cubicBezTo>
                  <a:lnTo>
                    <a:pt x="66902" y="273048"/>
                  </a:lnTo>
                  <a:cubicBezTo>
                    <a:pt x="72599" y="273048"/>
                    <a:pt x="77971" y="270397"/>
                    <a:pt x="81389" y="265923"/>
                  </a:cubicBezTo>
                  <a:lnTo>
                    <a:pt x="83993" y="262610"/>
                  </a:lnTo>
                  <a:cubicBezTo>
                    <a:pt x="85296" y="260953"/>
                    <a:pt x="86923" y="260787"/>
                    <a:pt x="87737" y="260787"/>
                  </a:cubicBezTo>
                  <a:cubicBezTo>
                    <a:pt x="88551" y="260953"/>
                    <a:pt x="90342" y="260953"/>
                    <a:pt x="91481" y="262610"/>
                  </a:cubicBezTo>
                  <a:lnTo>
                    <a:pt x="94248" y="266089"/>
                  </a:lnTo>
                  <a:cubicBezTo>
                    <a:pt x="97830" y="270563"/>
                    <a:pt x="103038" y="273048"/>
                    <a:pt x="108736" y="273048"/>
                  </a:cubicBezTo>
                  <a:lnTo>
                    <a:pt x="194357" y="273048"/>
                  </a:lnTo>
                  <a:cubicBezTo>
                    <a:pt x="204612" y="273048"/>
                    <a:pt x="212913" y="264598"/>
                    <a:pt x="212913" y="254160"/>
                  </a:cubicBezTo>
                  <a:lnTo>
                    <a:pt x="212913" y="240574"/>
                  </a:lnTo>
                  <a:lnTo>
                    <a:pt x="212913" y="240574"/>
                  </a:lnTo>
                  <a:cubicBezTo>
                    <a:pt x="215030" y="219863"/>
                    <a:pt x="210146" y="180762"/>
                    <a:pt x="175637" y="175957"/>
                  </a:cubicBezTo>
                  <a:close/>
                  <a:moveTo>
                    <a:pt x="194357" y="256479"/>
                  </a:moveTo>
                  <a:lnTo>
                    <a:pt x="108736" y="256479"/>
                  </a:lnTo>
                  <a:cubicBezTo>
                    <a:pt x="108736" y="256479"/>
                    <a:pt x="107433" y="256148"/>
                    <a:pt x="106945" y="255651"/>
                  </a:cubicBezTo>
                  <a:lnTo>
                    <a:pt x="104178" y="252172"/>
                  </a:lnTo>
                  <a:cubicBezTo>
                    <a:pt x="100108" y="247035"/>
                    <a:pt x="94086" y="244219"/>
                    <a:pt x="87737" y="244219"/>
                  </a:cubicBezTo>
                  <a:lnTo>
                    <a:pt x="87737" y="244219"/>
                  </a:lnTo>
                  <a:cubicBezTo>
                    <a:pt x="81226" y="244219"/>
                    <a:pt x="75366" y="247201"/>
                    <a:pt x="71297" y="252337"/>
                  </a:cubicBezTo>
                  <a:lnTo>
                    <a:pt x="68692" y="255651"/>
                  </a:lnTo>
                  <a:cubicBezTo>
                    <a:pt x="68692" y="255651"/>
                    <a:pt x="67553" y="256479"/>
                    <a:pt x="66902" y="256479"/>
                  </a:cubicBezTo>
                  <a:lnTo>
                    <a:pt x="33369" y="256479"/>
                  </a:lnTo>
                  <a:cubicBezTo>
                    <a:pt x="32067" y="256479"/>
                    <a:pt x="31091" y="255485"/>
                    <a:pt x="31091" y="254160"/>
                  </a:cubicBezTo>
                  <a:lnTo>
                    <a:pt x="31091" y="248858"/>
                  </a:lnTo>
                  <a:lnTo>
                    <a:pt x="49810" y="248858"/>
                  </a:lnTo>
                  <a:lnTo>
                    <a:pt x="49810" y="232290"/>
                  </a:lnTo>
                  <a:lnTo>
                    <a:pt x="31091" y="232290"/>
                  </a:lnTo>
                  <a:cubicBezTo>
                    <a:pt x="30765" y="213899"/>
                    <a:pt x="30114" y="170324"/>
                    <a:pt x="29300" y="161708"/>
                  </a:cubicBezTo>
                  <a:lnTo>
                    <a:pt x="17580" y="16568"/>
                  </a:lnTo>
                  <a:lnTo>
                    <a:pt x="117037" y="16568"/>
                  </a:lnTo>
                  <a:lnTo>
                    <a:pt x="105480" y="186229"/>
                  </a:lnTo>
                  <a:lnTo>
                    <a:pt x="113619" y="186726"/>
                  </a:lnTo>
                  <a:cubicBezTo>
                    <a:pt x="113619" y="186726"/>
                    <a:pt x="145035" y="188549"/>
                    <a:pt x="173196" y="192525"/>
                  </a:cubicBezTo>
                  <a:cubicBezTo>
                    <a:pt x="194194" y="195508"/>
                    <a:pt x="196798" y="219863"/>
                    <a:pt x="196798" y="232455"/>
                  </a:cubicBezTo>
                  <a:lnTo>
                    <a:pt x="161476" y="232455"/>
                  </a:lnTo>
                  <a:lnTo>
                    <a:pt x="161476" y="249024"/>
                  </a:lnTo>
                  <a:lnTo>
                    <a:pt x="196310" y="249024"/>
                  </a:lnTo>
                  <a:lnTo>
                    <a:pt x="196310" y="254326"/>
                  </a:lnTo>
                  <a:cubicBezTo>
                    <a:pt x="196310" y="255651"/>
                    <a:pt x="195333" y="256645"/>
                    <a:pt x="194031" y="256645"/>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25" name="Google Shape;525;p43"/>
            <p:cNvSpPr/>
            <p:nvPr/>
          </p:nvSpPr>
          <p:spPr>
            <a:xfrm>
              <a:off x="5579308" y="1163863"/>
              <a:ext cx="157501" cy="273213"/>
            </a:xfrm>
            <a:custGeom>
              <a:rect b="b" l="l" r="r" t="t"/>
              <a:pathLst>
                <a:path extrusionOk="0" h="273213" w="157501">
                  <a:moveTo>
                    <a:pt x="119967" y="175957"/>
                  </a:moveTo>
                  <a:cubicBezTo>
                    <a:pt x="99946" y="173140"/>
                    <a:pt x="78622" y="171483"/>
                    <a:pt x="67227" y="170655"/>
                  </a:cubicBezTo>
                  <a:lnTo>
                    <a:pt x="78785" y="0"/>
                  </a:lnTo>
                  <a:lnTo>
                    <a:pt x="0" y="0"/>
                  </a:lnTo>
                  <a:lnTo>
                    <a:pt x="0" y="16568"/>
                  </a:lnTo>
                  <a:lnTo>
                    <a:pt x="61367" y="16568"/>
                  </a:lnTo>
                  <a:lnTo>
                    <a:pt x="49810" y="186229"/>
                  </a:lnTo>
                  <a:lnTo>
                    <a:pt x="58112" y="186726"/>
                  </a:lnTo>
                  <a:cubicBezTo>
                    <a:pt x="58112" y="186726"/>
                    <a:pt x="89528" y="188549"/>
                    <a:pt x="117688" y="192525"/>
                  </a:cubicBezTo>
                  <a:cubicBezTo>
                    <a:pt x="138687" y="195508"/>
                    <a:pt x="141291" y="219863"/>
                    <a:pt x="141291" y="232455"/>
                  </a:cubicBezTo>
                  <a:lnTo>
                    <a:pt x="105968" y="232455"/>
                  </a:lnTo>
                  <a:lnTo>
                    <a:pt x="105968" y="249024"/>
                  </a:lnTo>
                  <a:lnTo>
                    <a:pt x="140803" y="249024"/>
                  </a:lnTo>
                  <a:lnTo>
                    <a:pt x="140803" y="254326"/>
                  </a:lnTo>
                  <a:cubicBezTo>
                    <a:pt x="140803" y="255651"/>
                    <a:pt x="139826" y="256645"/>
                    <a:pt x="138524" y="256645"/>
                  </a:cubicBezTo>
                  <a:lnTo>
                    <a:pt x="85784" y="256645"/>
                  </a:lnTo>
                  <a:lnTo>
                    <a:pt x="85784" y="273214"/>
                  </a:lnTo>
                  <a:lnTo>
                    <a:pt x="138524" y="273214"/>
                  </a:lnTo>
                  <a:cubicBezTo>
                    <a:pt x="148779" y="273214"/>
                    <a:pt x="157081" y="264764"/>
                    <a:pt x="157081" y="254326"/>
                  </a:cubicBezTo>
                  <a:lnTo>
                    <a:pt x="157081" y="240739"/>
                  </a:lnTo>
                  <a:lnTo>
                    <a:pt x="157081" y="240739"/>
                  </a:lnTo>
                  <a:cubicBezTo>
                    <a:pt x="159197" y="220029"/>
                    <a:pt x="154313" y="180927"/>
                    <a:pt x="119805" y="176123"/>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grpSp>
      <p:sp>
        <p:nvSpPr>
          <p:cNvPr id="526" name="Google Shape;526;p43"/>
          <p:cNvSpPr/>
          <p:nvPr/>
        </p:nvSpPr>
        <p:spPr>
          <a:xfrm>
            <a:off x="8337765" y="2611887"/>
            <a:ext cx="171587" cy="256180"/>
          </a:xfrm>
          <a:custGeom>
            <a:rect b="b" l="l" r="r" t="t"/>
            <a:pathLst>
              <a:path extrusionOk="0" h="339311" w="227268">
                <a:moveTo>
                  <a:pt x="182352" y="179733"/>
                </a:moveTo>
                <a:lnTo>
                  <a:pt x="174443" y="255837"/>
                </a:lnTo>
                <a:lnTo>
                  <a:pt x="227268" y="255837"/>
                </a:lnTo>
                <a:lnTo>
                  <a:pt x="219658" y="179733"/>
                </a:lnTo>
                <a:lnTo>
                  <a:pt x="207869" y="179733"/>
                </a:lnTo>
                <a:lnTo>
                  <a:pt x="207869" y="115059"/>
                </a:lnTo>
                <a:cubicBezTo>
                  <a:pt x="207869" y="74450"/>
                  <a:pt x="173249" y="41211"/>
                  <a:pt x="130123" y="39406"/>
                </a:cubicBezTo>
                <a:lnTo>
                  <a:pt x="130123" y="27825"/>
                </a:lnTo>
                <a:lnTo>
                  <a:pt x="3134" y="0"/>
                </a:lnTo>
                <a:lnTo>
                  <a:pt x="0" y="14740"/>
                </a:lnTo>
                <a:lnTo>
                  <a:pt x="115201" y="40007"/>
                </a:lnTo>
                <a:lnTo>
                  <a:pt x="115201" y="52792"/>
                </a:lnTo>
                <a:lnTo>
                  <a:pt x="0" y="78060"/>
                </a:lnTo>
                <a:lnTo>
                  <a:pt x="3134" y="92799"/>
                </a:lnTo>
                <a:lnTo>
                  <a:pt x="61630" y="80015"/>
                </a:lnTo>
                <a:lnTo>
                  <a:pt x="61630" y="112502"/>
                </a:lnTo>
                <a:cubicBezTo>
                  <a:pt x="36112" y="123331"/>
                  <a:pt x="18056" y="148900"/>
                  <a:pt x="18056" y="178529"/>
                </a:cubicBezTo>
                <a:lnTo>
                  <a:pt x="18056" y="309381"/>
                </a:lnTo>
                <a:cubicBezTo>
                  <a:pt x="18056" y="325925"/>
                  <a:pt x="31337" y="339311"/>
                  <a:pt x="47752" y="339311"/>
                </a:cubicBezTo>
                <a:lnTo>
                  <a:pt x="130571" y="339311"/>
                </a:lnTo>
                <a:cubicBezTo>
                  <a:pt x="146986" y="339311"/>
                  <a:pt x="160267" y="325925"/>
                  <a:pt x="160267" y="309381"/>
                </a:cubicBezTo>
                <a:lnTo>
                  <a:pt x="160267" y="178529"/>
                </a:lnTo>
                <a:cubicBezTo>
                  <a:pt x="160267" y="148900"/>
                  <a:pt x="142210" y="123331"/>
                  <a:pt x="116693" y="112502"/>
                </a:cubicBezTo>
                <a:lnTo>
                  <a:pt x="116693" y="67983"/>
                </a:lnTo>
                <a:lnTo>
                  <a:pt x="130123" y="64974"/>
                </a:lnTo>
                <a:lnTo>
                  <a:pt x="130123" y="55499"/>
                </a:lnTo>
                <a:cubicBezTo>
                  <a:pt x="164743" y="57304"/>
                  <a:pt x="192350" y="83324"/>
                  <a:pt x="192350" y="115209"/>
                </a:cubicBezTo>
                <a:lnTo>
                  <a:pt x="192350" y="179883"/>
                </a:lnTo>
                <a:lnTo>
                  <a:pt x="182352" y="179883"/>
                </a:lnTo>
                <a:close/>
                <a:moveTo>
                  <a:pt x="145344" y="178379"/>
                </a:moveTo>
                <a:lnTo>
                  <a:pt x="145344" y="309230"/>
                </a:lnTo>
                <a:cubicBezTo>
                  <a:pt x="145344" y="317352"/>
                  <a:pt x="138778" y="324120"/>
                  <a:pt x="130571" y="324120"/>
                </a:cubicBezTo>
                <a:lnTo>
                  <a:pt x="47752" y="324120"/>
                </a:lnTo>
                <a:cubicBezTo>
                  <a:pt x="39694" y="324120"/>
                  <a:pt x="32979" y="317503"/>
                  <a:pt x="32979" y="309230"/>
                </a:cubicBezTo>
                <a:lnTo>
                  <a:pt x="32979" y="178379"/>
                </a:lnTo>
                <a:cubicBezTo>
                  <a:pt x="32979" y="147245"/>
                  <a:pt x="58197" y="121827"/>
                  <a:pt x="89087" y="121827"/>
                </a:cubicBezTo>
                <a:cubicBezTo>
                  <a:pt x="119976" y="121827"/>
                  <a:pt x="145195" y="147245"/>
                  <a:pt x="145195" y="178379"/>
                </a:cubicBezTo>
                <a:close/>
                <a:moveTo>
                  <a:pt x="101771" y="108140"/>
                </a:moveTo>
                <a:cubicBezTo>
                  <a:pt x="97742" y="107388"/>
                  <a:pt x="93563" y="106787"/>
                  <a:pt x="89236" y="106787"/>
                </a:cubicBezTo>
                <a:cubicBezTo>
                  <a:pt x="84908" y="106787"/>
                  <a:pt x="80730" y="107388"/>
                  <a:pt x="76701" y="108140"/>
                </a:cubicBezTo>
                <a:lnTo>
                  <a:pt x="76701" y="76706"/>
                </a:lnTo>
                <a:lnTo>
                  <a:pt x="101771" y="71141"/>
                </a:lnTo>
                <a:lnTo>
                  <a:pt x="101771" y="108140"/>
                </a:lnTo>
                <a:close/>
                <a:moveTo>
                  <a:pt x="191007" y="240797"/>
                </a:moveTo>
                <a:lnTo>
                  <a:pt x="195782" y="194773"/>
                </a:lnTo>
                <a:lnTo>
                  <a:pt x="206228" y="194773"/>
                </a:lnTo>
                <a:lnTo>
                  <a:pt x="210854" y="240797"/>
                </a:lnTo>
                <a:lnTo>
                  <a:pt x="191007" y="240797"/>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27" name="Google Shape;527;p43"/>
          <p:cNvSpPr/>
          <p:nvPr/>
        </p:nvSpPr>
        <p:spPr>
          <a:xfrm>
            <a:off x="8317641" y="3247097"/>
            <a:ext cx="191249" cy="195622"/>
          </a:xfrm>
          <a:custGeom>
            <a:rect b="b" l="l" r="r" t="t"/>
            <a:pathLst>
              <a:path extrusionOk="0" h="312995" w="305998">
                <a:moveTo>
                  <a:pt x="152999" y="154936"/>
                </a:moveTo>
                <a:cubicBezTo>
                  <a:pt x="149646" y="154936"/>
                  <a:pt x="146726" y="153692"/>
                  <a:pt x="144237" y="151203"/>
                </a:cubicBezTo>
                <a:cubicBezTo>
                  <a:pt x="141749" y="148715"/>
                  <a:pt x="140504" y="145794"/>
                  <a:pt x="140504" y="142441"/>
                </a:cubicBezTo>
                <a:cubicBezTo>
                  <a:pt x="140504" y="139088"/>
                  <a:pt x="141749" y="136168"/>
                  <a:pt x="144237" y="133679"/>
                </a:cubicBezTo>
                <a:cubicBezTo>
                  <a:pt x="146726" y="131191"/>
                  <a:pt x="149646" y="129946"/>
                  <a:pt x="152999" y="129946"/>
                </a:cubicBezTo>
                <a:cubicBezTo>
                  <a:pt x="156352" y="129946"/>
                  <a:pt x="159273" y="131191"/>
                  <a:pt x="161761" y="133679"/>
                </a:cubicBezTo>
                <a:cubicBezTo>
                  <a:pt x="164250" y="136168"/>
                  <a:pt x="165494" y="139088"/>
                  <a:pt x="165494" y="142441"/>
                </a:cubicBezTo>
                <a:cubicBezTo>
                  <a:pt x="165494" y="145794"/>
                  <a:pt x="164250" y="148715"/>
                  <a:pt x="161761" y="151203"/>
                </a:cubicBezTo>
                <a:cubicBezTo>
                  <a:pt x="159273" y="153692"/>
                  <a:pt x="156352" y="154936"/>
                  <a:pt x="152999" y="154936"/>
                </a:cubicBezTo>
                <a:close/>
                <a:moveTo>
                  <a:pt x="152999" y="89963"/>
                </a:moveTo>
                <a:cubicBezTo>
                  <a:pt x="149646" y="89963"/>
                  <a:pt x="146726" y="88718"/>
                  <a:pt x="144237" y="86230"/>
                </a:cubicBezTo>
                <a:cubicBezTo>
                  <a:pt x="141749" y="83741"/>
                  <a:pt x="140504" y="80821"/>
                  <a:pt x="140504" y="77468"/>
                </a:cubicBezTo>
                <a:cubicBezTo>
                  <a:pt x="140504" y="74115"/>
                  <a:pt x="141749" y="71194"/>
                  <a:pt x="144237" y="68706"/>
                </a:cubicBezTo>
                <a:cubicBezTo>
                  <a:pt x="146726" y="66217"/>
                  <a:pt x="149646" y="64973"/>
                  <a:pt x="152999" y="64973"/>
                </a:cubicBezTo>
                <a:cubicBezTo>
                  <a:pt x="156352" y="64973"/>
                  <a:pt x="159273" y="66217"/>
                  <a:pt x="161761" y="68706"/>
                </a:cubicBezTo>
                <a:cubicBezTo>
                  <a:pt x="164250" y="71194"/>
                  <a:pt x="165494" y="74115"/>
                  <a:pt x="165494" y="77468"/>
                </a:cubicBezTo>
                <a:cubicBezTo>
                  <a:pt x="165494" y="80821"/>
                  <a:pt x="164250" y="83741"/>
                  <a:pt x="161761" y="86230"/>
                </a:cubicBezTo>
                <a:cubicBezTo>
                  <a:pt x="159273" y="88718"/>
                  <a:pt x="156352" y="89963"/>
                  <a:pt x="152999" y="89963"/>
                </a:cubicBezTo>
                <a:close/>
                <a:moveTo>
                  <a:pt x="152999" y="24989"/>
                </a:moveTo>
                <a:cubicBezTo>
                  <a:pt x="149646" y="24989"/>
                  <a:pt x="146726" y="23745"/>
                  <a:pt x="144237" y="21257"/>
                </a:cubicBezTo>
                <a:cubicBezTo>
                  <a:pt x="141749" y="18768"/>
                  <a:pt x="140504" y="15848"/>
                  <a:pt x="140504" y="12495"/>
                </a:cubicBezTo>
                <a:cubicBezTo>
                  <a:pt x="140504" y="9142"/>
                  <a:pt x="141749" y="6221"/>
                  <a:pt x="144237" y="3733"/>
                </a:cubicBezTo>
                <a:cubicBezTo>
                  <a:pt x="146726" y="1244"/>
                  <a:pt x="149646" y="0"/>
                  <a:pt x="152999" y="0"/>
                </a:cubicBezTo>
                <a:cubicBezTo>
                  <a:pt x="156352" y="0"/>
                  <a:pt x="159273" y="1244"/>
                  <a:pt x="161761" y="3733"/>
                </a:cubicBezTo>
                <a:cubicBezTo>
                  <a:pt x="164250" y="6221"/>
                  <a:pt x="165494" y="9142"/>
                  <a:pt x="165494" y="12495"/>
                </a:cubicBezTo>
                <a:cubicBezTo>
                  <a:pt x="165494" y="15848"/>
                  <a:pt x="164250" y="18768"/>
                  <a:pt x="161761" y="21257"/>
                </a:cubicBezTo>
                <a:cubicBezTo>
                  <a:pt x="159273" y="23745"/>
                  <a:pt x="156352" y="24989"/>
                  <a:pt x="152999" y="24989"/>
                </a:cubicBezTo>
                <a:close/>
                <a:moveTo>
                  <a:pt x="201729" y="187422"/>
                </a:moveTo>
                <a:cubicBezTo>
                  <a:pt x="198376" y="187422"/>
                  <a:pt x="195456" y="186178"/>
                  <a:pt x="192967" y="183690"/>
                </a:cubicBezTo>
                <a:cubicBezTo>
                  <a:pt x="190479" y="181201"/>
                  <a:pt x="189234" y="178281"/>
                  <a:pt x="189234" y="174928"/>
                </a:cubicBezTo>
                <a:cubicBezTo>
                  <a:pt x="189234" y="171575"/>
                  <a:pt x="190479" y="168654"/>
                  <a:pt x="192967" y="166166"/>
                </a:cubicBezTo>
                <a:cubicBezTo>
                  <a:pt x="195456" y="163677"/>
                  <a:pt x="198376" y="162433"/>
                  <a:pt x="201729" y="162433"/>
                </a:cubicBezTo>
                <a:cubicBezTo>
                  <a:pt x="205082" y="162433"/>
                  <a:pt x="208003" y="163677"/>
                  <a:pt x="210491" y="166166"/>
                </a:cubicBezTo>
                <a:cubicBezTo>
                  <a:pt x="212980" y="168654"/>
                  <a:pt x="214224" y="171575"/>
                  <a:pt x="214224" y="174928"/>
                </a:cubicBezTo>
                <a:cubicBezTo>
                  <a:pt x="214224" y="178281"/>
                  <a:pt x="212980" y="181201"/>
                  <a:pt x="210491" y="183690"/>
                </a:cubicBezTo>
                <a:cubicBezTo>
                  <a:pt x="208003" y="186178"/>
                  <a:pt x="205082" y="187422"/>
                  <a:pt x="201729" y="187422"/>
                </a:cubicBezTo>
                <a:close/>
                <a:moveTo>
                  <a:pt x="247616" y="141129"/>
                </a:moveTo>
                <a:cubicBezTo>
                  <a:pt x="244263" y="141129"/>
                  <a:pt x="241343" y="139885"/>
                  <a:pt x="238854" y="137396"/>
                </a:cubicBezTo>
                <a:cubicBezTo>
                  <a:pt x="236366" y="134908"/>
                  <a:pt x="235122" y="131987"/>
                  <a:pt x="235122" y="128634"/>
                </a:cubicBezTo>
                <a:cubicBezTo>
                  <a:pt x="235122" y="125281"/>
                  <a:pt x="236366" y="122361"/>
                  <a:pt x="238854" y="119872"/>
                </a:cubicBezTo>
                <a:cubicBezTo>
                  <a:pt x="241343" y="117384"/>
                  <a:pt x="244263" y="116140"/>
                  <a:pt x="247616" y="116140"/>
                </a:cubicBezTo>
                <a:cubicBezTo>
                  <a:pt x="250969" y="116140"/>
                  <a:pt x="253890" y="117384"/>
                  <a:pt x="256378" y="119872"/>
                </a:cubicBezTo>
                <a:cubicBezTo>
                  <a:pt x="258867" y="122361"/>
                  <a:pt x="260111" y="125281"/>
                  <a:pt x="260111" y="128634"/>
                </a:cubicBezTo>
                <a:cubicBezTo>
                  <a:pt x="260111" y="131987"/>
                  <a:pt x="258867" y="134908"/>
                  <a:pt x="256378" y="137396"/>
                </a:cubicBezTo>
                <a:cubicBezTo>
                  <a:pt x="253890" y="139885"/>
                  <a:pt x="250969" y="141129"/>
                  <a:pt x="247616" y="141129"/>
                </a:cubicBezTo>
                <a:close/>
                <a:moveTo>
                  <a:pt x="293504" y="95648"/>
                </a:moveTo>
                <a:cubicBezTo>
                  <a:pt x="290151" y="95648"/>
                  <a:pt x="287230" y="94404"/>
                  <a:pt x="284742" y="91915"/>
                </a:cubicBezTo>
                <a:cubicBezTo>
                  <a:pt x="282253" y="89427"/>
                  <a:pt x="281009" y="86506"/>
                  <a:pt x="281009" y="83153"/>
                </a:cubicBezTo>
                <a:cubicBezTo>
                  <a:pt x="281009" y="79800"/>
                  <a:pt x="282253" y="76880"/>
                  <a:pt x="284742" y="74391"/>
                </a:cubicBezTo>
                <a:cubicBezTo>
                  <a:pt x="287230" y="71903"/>
                  <a:pt x="290151" y="70658"/>
                  <a:pt x="293504" y="70658"/>
                </a:cubicBezTo>
                <a:cubicBezTo>
                  <a:pt x="296857" y="70658"/>
                  <a:pt x="299777" y="71903"/>
                  <a:pt x="302266" y="74391"/>
                </a:cubicBezTo>
                <a:cubicBezTo>
                  <a:pt x="304754" y="76880"/>
                  <a:pt x="305998" y="79800"/>
                  <a:pt x="305998" y="83153"/>
                </a:cubicBezTo>
                <a:cubicBezTo>
                  <a:pt x="305998" y="86506"/>
                  <a:pt x="304754" y="89427"/>
                  <a:pt x="302266" y="91915"/>
                </a:cubicBezTo>
                <a:cubicBezTo>
                  <a:pt x="299777" y="94404"/>
                  <a:pt x="296857" y="95648"/>
                  <a:pt x="293504" y="95648"/>
                </a:cubicBezTo>
                <a:close/>
                <a:moveTo>
                  <a:pt x="104269" y="187422"/>
                </a:moveTo>
                <a:cubicBezTo>
                  <a:pt x="100916" y="187422"/>
                  <a:pt x="97996" y="186178"/>
                  <a:pt x="95507" y="183690"/>
                </a:cubicBezTo>
                <a:cubicBezTo>
                  <a:pt x="93019" y="181201"/>
                  <a:pt x="91775" y="178281"/>
                  <a:pt x="91775" y="174928"/>
                </a:cubicBezTo>
                <a:cubicBezTo>
                  <a:pt x="91775" y="171575"/>
                  <a:pt x="93019" y="168654"/>
                  <a:pt x="95507" y="166166"/>
                </a:cubicBezTo>
                <a:cubicBezTo>
                  <a:pt x="97996" y="163677"/>
                  <a:pt x="100916" y="162433"/>
                  <a:pt x="104269" y="162433"/>
                </a:cubicBezTo>
                <a:cubicBezTo>
                  <a:pt x="107622" y="162433"/>
                  <a:pt x="110543" y="163677"/>
                  <a:pt x="113031" y="166166"/>
                </a:cubicBezTo>
                <a:cubicBezTo>
                  <a:pt x="115520" y="168654"/>
                  <a:pt x="116764" y="171575"/>
                  <a:pt x="116764" y="174928"/>
                </a:cubicBezTo>
                <a:cubicBezTo>
                  <a:pt x="116764" y="178281"/>
                  <a:pt x="115520" y="181201"/>
                  <a:pt x="113031" y="183690"/>
                </a:cubicBezTo>
                <a:cubicBezTo>
                  <a:pt x="110543" y="186178"/>
                  <a:pt x="107622" y="187422"/>
                  <a:pt x="104269" y="187422"/>
                </a:cubicBezTo>
                <a:close/>
                <a:moveTo>
                  <a:pt x="58382" y="141129"/>
                </a:moveTo>
                <a:cubicBezTo>
                  <a:pt x="55029" y="141129"/>
                  <a:pt x="52108" y="139885"/>
                  <a:pt x="49620" y="137396"/>
                </a:cubicBezTo>
                <a:cubicBezTo>
                  <a:pt x="47132" y="134908"/>
                  <a:pt x="45887" y="131987"/>
                  <a:pt x="45887" y="128634"/>
                </a:cubicBezTo>
                <a:cubicBezTo>
                  <a:pt x="45887" y="125281"/>
                  <a:pt x="47132" y="122361"/>
                  <a:pt x="49620" y="119872"/>
                </a:cubicBezTo>
                <a:cubicBezTo>
                  <a:pt x="52108" y="117384"/>
                  <a:pt x="55029" y="116140"/>
                  <a:pt x="58382" y="116140"/>
                </a:cubicBezTo>
                <a:cubicBezTo>
                  <a:pt x="61735" y="116140"/>
                  <a:pt x="64656" y="117384"/>
                  <a:pt x="67144" y="119872"/>
                </a:cubicBezTo>
                <a:cubicBezTo>
                  <a:pt x="69633" y="122361"/>
                  <a:pt x="70877" y="125281"/>
                  <a:pt x="70877" y="128634"/>
                </a:cubicBezTo>
                <a:cubicBezTo>
                  <a:pt x="70877" y="131987"/>
                  <a:pt x="69633" y="134908"/>
                  <a:pt x="67144" y="137396"/>
                </a:cubicBezTo>
                <a:cubicBezTo>
                  <a:pt x="64656" y="139885"/>
                  <a:pt x="61735" y="141129"/>
                  <a:pt x="58382" y="141129"/>
                </a:cubicBezTo>
                <a:close/>
                <a:moveTo>
                  <a:pt x="12495" y="95648"/>
                </a:moveTo>
                <a:cubicBezTo>
                  <a:pt x="9142" y="95648"/>
                  <a:pt x="6221" y="94404"/>
                  <a:pt x="3733" y="91915"/>
                </a:cubicBezTo>
                <a:cubicBezTo>
                  <a:pt x="1244" y="89427"/>
                  <a:pt x="0" y="86506"/>
                  <a:pt x="0" y="83153"/>
                </a:cubicBezTo>
                <a:cubicBezTo>
                  <a:pt x="0" y="79800"/>
                  <a:pt x="1244" y="76880"/>
                  <a:pt x="3733" y="74391"/>
                </a:cubicBezTo>
                <a:cubicBezTo>
                  <a:pt x="6221" y="71903"/>
                  <a:pt x="9142" y="70658"/>
                  <a:pt x="12495" y="70658"/>
                </a:cubicBezTo>
                <a:cubicBezTo>
                  <a:pt x="15848" y="70658"/>
                  <a:pt x="18768" y="71903"/>
                  <a:pt x="21257" y="74391"/>
                </a:cubicBezTo>
                <a:cubicBezTo>
                  <a:pt x="23745" y="76880"/>
                  <a:pt x="24989" y="79800"/>
                  <a:pt x="24989" y="83153"/>
                </a:cubicBezTo>
                <a:cubicBezTo>
                  <a:pt x="24989" y="86506"/>
                  <a:pt x="23745" y="89427"/>
                  <a:pt x="21257" y="91915"/>
                </a:cubicBezTo>
                <a:cubicBezTo>
                  <a:pt x="18768" y="94404"/>
                  <a:pt x="15848" y="95648"/>
                  <a:pt x="12495" y="95648"/>
                </a:cubicBezTo>
                <a:close/>
                <a:moveTo>
                  <a:pt x="144878" y="312996"/>
                </a:moveTo>
                <a:lnTo>
                  <a:pt x="144878" y="248022"/>
                </a:lnTo>
                <a:lnTo>
                  <a:pt x="79904" y="248022"/>
                </a:lnTo>
                <a:lnTo>
                  <a:pt x="79904" y="231779"/>
                </a:lnTo>
                <a:lnTo>
                  <a:pt x="226094" y="231779"/>
                </a:lnTo>
                <a:lnTo>
                  <a:pt x="226094" y="248022"/>
                </a:lnTo>
                <a:lnTo>
                  <a:pt x="161121" y="248022"/>
                </a:lnTo>
                <a:lnTo>
                  <a:pt x="161121" y="312996"/>
                </a:lnTo>
                <a:lnTo>
                  <a:pt x="144878" y="312996"/>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28" name="Google Shape;528;p43"/>
          <p:cNvSpPr/>
          <p:nvPr/>
        </p:nvSpPr>
        <p:spPr>
          <a:xfrm>
            <a:off x="5456841" y="683547"/>
            <a:ext cx="163325" cy="281964"/>
          </a:xfrm>
          <a:custGeom>
            <a:rect b="b" l="l" r="r" t="t"/>
            <a:pathLst>
              <a:path extrusionOk="0" h="2451859" w="1420218">
                <a:moveTo>
                  <a:pt x="1213307" y="2100536"/>
                </a:moveTo>
                <a:lnTo>
                  <a:pt x="1195385" y="1835190"/>
                </a:lnTo>
                <a:lnTo>
                  <a:pt x="1314487" y="1487476"/>
                </a:lnTo>
                <a:cubicBezTo>
                  <a:pt x="1323022" y="1462680"/>
                  <a:pt x="1309841" y="1435604"/>
                  <a:pt x="1284996" y="1427148"/>
                </a:cubicBezTo>
                <a:cubicBezTo>
                  <a:pt x="1260246" y="1418598"/>
                  <a:pt x="1233221" y="1431803"/>
                  <a:pt x="1224781" y="1456694"/>
                </a:cubicBezTo>
                <a:lnTo>
                  <a:pt x="1099420" y="1822459"/>
                </a:lnTo>
                <a:lnTo>
                  <a:pt x="1118196" y="2100536"/>
                </a:lnTo>
                <a:lnTo>
                  <a:pt x="320893" y="2100536"/>
                </a:lnTo>
                <a:lnTo>
                  <a:pt x="340048" y="1815904"/>
                </a:lnTo>
                <a:lnTo>
                  <a:pt x="94542" y="1447004"/>
                </a:lnTo>
                <a:lnTo>
                  <a:pt x="94542" y="882206"/>
                </a:lnTo>
                <a:lnTo>
                  <a:pt x="169360" y="882206"/>
                </a:lnTo>
                <a:cubicBezTo>
                  <a:pt x="210610" y="882206"/>
                  <a:pt x="244179" y="915837"/>
                  <a:pt x="244179" y="957164"/>
                </a:cubicBezTo>
                <a:lnTo>
                  <a:pt x="244179" y="1307348"/>
                </a:lnTo>
                <a:cubicBezTo>
                  <a:pt x="244179" y="1333570"/>
                  <a:pt x="265420" y="1354850"/>
                  <a:pt x="291592" y="1354850"/>
                </a:cubicBezTo>
                <a:cubicBezTo>
                  <a:pt x="317764" y="1354850"/>
                  <a:pt x="339005" y="1333570"/>
                  <a:pt x="339005" y="1307348"/>
                </a:cubicBezTo>
                <a:lnTo>
                  <a:pt x="339005" y="1035542"/>
                </a:lnTo>
                <a:cubicBezTo>
                  <a:pt x="340048" y="1031647"/>
                  <a:pt x="340807" y="1027657"/>
                  <a:pt x="340807" y="1023382"/>
                </a:cubicBezTo>
                <a:lnTo>
                  <a:pt x="340807" y="313323"/>
                </a:lnTo>
                <a:cubicBezTo>
                  <a:pt x="340807" y="271996"/>
                  <a:pt x="374376" y="238365"/>
                  <a:pt x="415625" y="238365"/>
                </a:cubicBezTo>
                <a:cubicBezTo>
                  <a:pt x="453177" y="238365"/>
                  <a:pt x="484280" y="266296"/>
                  <a:pt x="489590" y="302492"/>
                </a:cubicBezTo>
                <a:lnTo>
                  <a:pt x="489590" y="1023572"/>
                </a:lnTo>
                <a:cubicBezTo>
                  <a:pt x="489590" y="1049793"/>
                  <a:pt x="510831" y="1071074"/>
                  <a:pt x="537003" y="1071074"/>
                </a:cubicBezTo>
                <a:cubicBezTo>
                  <a:pt x="537193" y="1071074"/>
                  <a:pt x="537288" y="1071074"/>
                  <a:pt x="537478" y="1071074"/>
                </a:cubicBezTo>
                <a:cubicBezTo>
                  <a:pt x="537667" y="1071074"/>
                  <a:pt x="537762" y="1071074"/>
                  <a:pt x="537952" y="1071074"/>
                </a:cubicBezTo>
                <a:cubicBezTo>
                  <a:pt x="564124" y="1071074"/>
                  <a:pt x="585365" y="1049793"/>
                  <a:pt x="585365" y="1023572"/>
                </a:cubicBezTo>
                <a:lnTo>
                  <a:pt x="585365" y="313323"/>
                </a:lnTo>
                <a:cubicBezTo>
                  <a:pt x="585365" y="307433"/>
                  <a:pt x="585081" y="301637"/>
                  <a:pt x="584512" y="295937"/>
                </a:cubicBezTo>
                <a:lnTo>
                  <a:pt x="584512" y="169867"/>
                </a:lnTo>
                <a:cubicBezTo>
                  <a:pt x="584512" y="128540"/>
                  <a:pt x="618080" y="94909"/>
                  <a:pt x="659330" y="94909"/>
                </a:cubicBezTo>
                <a:cubicBezTo>
                  <a:pt x="700579" y="94909"/>
                  <a:pt x="734148" y="128540"/>
                  <a:pt x="734148" y="169867"/>
                </a:cubicBezTo>
                <a:lnTo>
                  <a:pt x="734148" y="295937"/>
                </a:lnTo>
                <a:cubicBezTo>
                  <a:pt x="733579" y="301637"/>
                  <a:pt x="733295" y="307433"/>
                  <a:pt x="733295" y="313323"/>
                </a:cubicBezTo>
                <a:lnTo>
                  <a:pt x="733295" y="1023477"/>
                </a:lnTo>
                <a:cubicBezTo>
                  <a:pt x="733295" y="1049698"/>
                  <a:pt x="754536" y="1070979"/>
                  <a:pt x="780708" y="1070979"/>
                </a:cubicBezTo>
                <a:cubicBezTo>
                  <a:pt x="780898" y="1070979"/>
                  <a:pt x="780992" y="1070979"/>
                  <a:pt x="781182" y="1070979"/>
                </a:cubicBezTo>
                <a:cubicBezTo>
                  <a:pt x="781372" y="1070979"/>
                  <a:pt x="781467" y="1070979"/>
                  <a:pt x="781656" y="1070979"/>
                </a:cubicBezTo>
                <a:cubicBezTo>
                  <a:pt x="807828" y="1070979"/>
                  <a:pt x="829070" y="1049698"/>
                  <a:pt x="829070" y="1023477"/>
                </a:cubicBezTo>
                <a:lnTo>
                  <a:pt x="829070" y="302397"/>
                </a:lnTo>
                <a:cubicBezTo>
                  <a:pt x="834380" y="266201"/>
                  <a:pt x="865483" y="238365"/>
                  <a:pt x="903034" y="238365"/>
                </a:cubicBezTo>
                <a:cubicBezTo>
                  <a:pt x="944284" y="238365"/>
                  <a:pt x="977853" y="271996"/>
                  <a:pt x="977853" y="313323"/>
                </a:cubicBezTo>
                <a:lnTo>
                  <a:pt x="977853" y="1023477"/>
                </a:lnTo>
                <a:cubicBezTo>
                  <a:pt x="977853" y="1049698"/>
                  <a:pt x="999094" y="1070979"/>
                  <a:pt x="1025266" y="1070979"/>
                </a:cubicBezTo>
                <a:cubicBezTo>
                  <a:pt x="1051438" y="1070979"/>
                  <a:pt x="1072679" y="1049698"/>
                  <a:pt x="1072679" y="1023477"/>
                </a:cubicBezTo>
                <a:lnTo>
                  <a:pt x="1072679" y="558243"/>
                </a:lnTo>
                <a:cubicBezTo>
                  <a:pt x="1072679" y="538197"/>
                  <a:pt x="1080360" y="519576"/>
                  <a:pt x="1094395" y="505991"/>
                </a:cubicBezTo>
                <a:lnTo>
                  <a:pt x="1095343" y="505041"/>
                </a:lnTo>
                <a:cubicBezTo>
                  <a:pt x="1108998" y="490980"/>
                  <a:pt x="1127489" y="483285"/>
                  <a:pt x="1147592" y="483285"/>
                </a:cubicBezTo>
                <a:cubicBezTo>
                  <a:pt x="1188842" y="483285"/>
                  <a:pt x="1222411" y="516916"/>
                  <a:pt x="1222411" y="558243"/>
                </a:cubicBezTo>
                <a:lnTo>
                  <a:pt x="1222411" y="1269727"/>
                </a:lnTo>
                <a:cubicBezTo>
                  <a:pt x="1222411" y="1295948"/>
                  <a:pt x="1243652" y="1317229"/>
                  <a:pt x="1269824" y="1317229"/>
                </a:cubicBezTo>
                <a:cubicBezTo>
                  <a:pt x="1295996" y="1317229"/>
                  <a:pt x="1317237" y="1295948"/>
                  <a:pt x="1317237" y="1269727"/>
                </a:cubicBezTo>
                <a:lnTo>
                  <a:pt x="1317237" y="558243"/>
                </a:lnTo>
                <a:cubicBezTo>
                  <a:pt x="1317237" y="464474"/>
                  <a:pt x="1241091" y="388281"/>
                  <a:pt x="1147592" y="388281"/>
                </a:cubicBezTo>
                <a:cubicBezTo>
                  <a:pt x="1121041" y="388281"/>
                  <a:pt x="1095627" y="394456"/>
                  <a:pt x="1072774" y="405857"/>
                </a:cubicBezTo>
                <a:lnTo>
                  <a:pt x="1072774" y="313323"/>
                </a:lnTo>
                <a:cubicBezTo>
                  <a:pt x="1072774" y="219554"/>
                  <a:pt x="996628" y="143361"/>
                  <a:pt x="903129" y="143361"/>
                </a:cubicBezTo>
                <a:cubicBezTo>
                  <a:pt x="876388" y="143361"/>
                  <a:pt x="851259" y="149726"/>
                  <a:pt x="828690" y="160842"/>
                </a:cubicBezTo>
                <a:cubicBezTo>
                  <a:pt x="823949" y="71348"/>
                  <a:pt x="749984" y="0"/>
                  <a:pt x="659519" y="0"/>
                </a:cubicBezTo>
                <a:cubicBezTo>
                  <a:pt x="569055" y="0"/>
                  <a:pt x="495090" y="71443"/>
                  <a:pt x="490349" y="160842"/>
                </a:cubicBezTo>
                <a:cubicBezTo>
                  <a:pt x="467875" y="149821"/>
                  <a:pt x="442651" y="143361"/>
                  <a:pt x="415910" y="143361"/>
                </a:cubicBezTo>
                <a:cubicBezTo>
                  <a:pt x="322316" y="143361"/>
                  <a:pt x="246265" y="219649"/>
                  <a:pt x="246265" y="313323"/>
                </a:cubicBezTo>
                <a:lnTo>
                  <a:pt x="246265" y="805728"/>
                </a:lnTo>
                <a:cubicBezTo>
                  <a:pt x="223222" y="793947"/>
                  <a:pt x="197239" y="787202"/>
                  <a:pt x="169645" y="787202"/>
                </a:cubicBezTo>
                <a:lnTo>
                  <a:pt x="89042" y="787202"/>
                </a:lnTo>
                <a:cubicBezTo>
                  <a:pt x="39922" y="787202"/>
                  <a:pt x="0" y="827199"/>
                  <a:pt x="0" y="876411"/>
                </a:cubicBezTo>
                <a:lnTo>
                  <a:pt x="0" y="1475790"/>
                </a:lnTo>
                <a:lnTo>
                  <a:pt x="243515" y="1841745"/>
                </a:lnTo>
                <a:lnTo>
                  <a:pt x="226067" y="2100631"/>
                </a:lnTo>
                <a:lnTo>
                  <a:pt x="27500" y="2100631"/>
                </a:lnTo>
                <a:lnTo>
                  <a:pt x="27500" y="2451860"/>
                </a:lnTo>
                <a:lnTo>
                  <a:pt x="1420219" y="2451860"/>
                </a:lnTo>
                <a:lnTo>
                  <a:pt x="1420219" y="2100631"/>
                </a:lnTo>
                <a:lnTo>
                  <a:pt x="1213212" y="2100631"/>
                </a:lnTo>
                <a:close/>
                <a:moveTo>
                  <a:pt x="1325487" y="2356761"/>
                </a:moveTo>
                <a:lnTo>
                  <a:pt x="122326" y="2356761"/>
                </a:lnTo>
                <a:lnTo>
                  <a:pt x="122326" y="2195540"/>
                </a:lnTo>
                <a:lnTo>
                  <a:pt x="1325392" y="2195540"/>
                </a:lnTo>
                <a:lnTo>
                  <a:pt x="1325392" y="2356761"/>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29" name="Google Shape;529;p43"/>
          <p:cNvSpPr/>
          <p:nvPr/>
        </p:nvSpPr>
        <p:spPr>
          <a:xfrm>
            <a:off x="8286966" y="1871281"/>
            <a:ext cx="199705" cy="280483"/>
          </a:xfrm>
          <a:custGeom>
            <a:rect b="b" l="l" r="r" t="t"/>
            <a:pathLst>
              <a:path extrusionOk="0" h="2671271" w="1901951">
                <a:moveTo>
                  <a:pt x="1901666" y="848125"/>
                </a:moveTo>
                <a:lnTo>
                  <a:pt x="1901666" y="1658475"/>
                </a:lnTo>
                <a:cubicBezTo>
                  <a:pt x="1901666" y="1684671"/>
                  <a:pt x="1880330" y="1705931"/>
                  <a:pt x="1854041" y="1705931"/>
                </a:cubicBezTo>
                <a:cubicBezTo>
                  <a:pt x="1827752" y="1705931"/>
                  <a:pt x="1806416" y="1684671"/>
                  <a:pt x="1806416" y="1658475"/>
                </a:cubicBezTo>
                <a:lnTo>
                  <a:pt x="1806416" y="848125"/>
                </a:lnTo>
                <a:cubicBezTo>
                  <a:pt x="1806416" y="797348"/>
                  <a:pt x="1764983" y="756061"/>
                  <a:pt x="1714024" y="756061"/>
                </a:cubicBezTo>
                <a:cubicBezTo>
                  <a:pt x="1689259" y="756061"/>
                  <a:pt x="1666304" y="765552"/>
                  <a:pt x="1649444" y="782826"/>
                </a:cubicBezTo>
                <a:lnTo>
                  <a:pt x="1648492" y="783775"/>
                </a:lnTo>
                <a:cubicBezTo>
                  <a:pt x="1631156" y="800575"/>
                  <a:pt x="1621631" y="823448"/>
                  <a:pt x="1621631" y="848125"/>
                </a:cubicBezTo>
                <a:lnTo>
                  <a:pt x="1621631" y="1378013"/>
                </a:lnTo>
                <a:cubicBezTo>
                  <a:pt x="1621631" y="1404209"/>
                  <a:pt x="1600295" y="1425469"/>
                  <a:pt x="1574006" y="1425469"/>
                </a:cubicBezTo>
                <a:cubicBezTo>
                  <a:pt x="1547717" y="1425469"/>
                  <a:pt x="1526381" y="1404209"/>
                  <a:pt x="1526381" y="1378013"/>
                </a:cubicBezTo>
                <a:lnTo>
                  <a:pt x="1526381" y="569087"/>
                </a:lnTo>
                <a:cubicBezTo>
                  <a:pt x="1526381" y="518309"/>
                  <a:pt x="1484948" y="477023"/>
                  <a:pt x="1433989" y="477023"/>
                </a:cubicBezTo>
                <a:cubicBezTo>
                  <a:pt x="1387412" y="477023"/>
                  <a:pt x="1348931" y="511570"/>
                  <a:pt x="1342644" y="556179"/>
                </a:cubicBezTo>
                <a:lnTo>
                  <a:pt x="1342644" y="1377918"/>
                </a:lnTo>
                <a:cubicBezTo>
                  <a:pt x="1342644" y="1404114"/>
                  <a:pt x="1321308" y="1425374"/>
                  <a:pt x="1295019" y="1425374"/>
                </a:cubicBezTo>
                <a:cubicBezTo>
                  <a:pt x="1294829" y="1425374"/>
                  <a:pt x="1294733" y="1425374"/>
                  <a:pt x="1294543" y="1425374"/>
                </a:cubicBezTo>
                <a:cubicBezTo>
                  <a:pt x="1294352" y="1425374"/>
                  <a:pt x="1294257" y="1425374"/>
                  <a:pt x="1294067" y="1425374"/>
                </a:cubicBezTo>
                <a:cubicBezTo>
                  <a:pt x="1267778" y="1425374"/>
                  <a:pt x="1246442" y="1404114"/>
                  <a:pt x="1246442" y="1377918"/>
                </a:cubicBezTo>
                <a:lnTo>
                  <a:pt x="1246442" y="569087"/>
                </a:lnTo>
                <a:cubicBezTo>
                  <a:pt x="1246442" y="562538"/>
                  <a:pt x="1246823" y="556084"/>
                  <a:pt x="1247489" y="549725"/>
                </a:cubicBezTo>
                <a:lnTo>
                  <a:pt x="1247489" y="405745"/>
                </a:lnTo>
                <a:cubicBezTo>
                  <a:pt x="1247489" y="354967"/>
                  <a:pt x="1206056" y="313681"/>
                  <a:pt x="1155097" y="313681"/>
                </a:cubicBezTo>
                <a:cubicBezTo>
                  <a:pt x="1104138" y="313681"/>
                  <a:pt x="1062704" y="354967"/>
                  <a:pt x="1062704" y="405745"/>
                </a:cubicBezTo>
                <a:lnTo>
                  <a:pt x="1062704" y="549725"/>
                </a:lnTo>
                <a:cubicBezTo>
                  <a:pt x="1063371" y="556084"/>
                  <a:pt x="1063752" y="562538"/>
                  <a:pt x="1063752" y="569087"/>
                </a:cubicBezTo>
                <a:lnTo>
                  <a:pt x="1063752" y="1377918"/>
                </a:lnTo>
                <a:cubicBezTo>
                  <a:pt x="1063752" y="1404114"/>
                  <a:pt x="1042416" y="1425374"/>
                  <a:pt x="1016127" y="1425374"/>
                </a:cubicBezTo>
                <a:cubicBezTo>
                  <a:pt x="1015937" y="1425374"/>
                  <a:pt x="1015841" y="1425374"/>
                  <a:pt x="1015651" y="1425374"/>
                </a:cubicBezTo>
                <a:cubicBezTo>
                  <a:pt x="1015460" y="1425374"/>
                  <a:pt x="1015365" y="1425374"/>
                  <a:pt x="1015175" y="1425374"/>
                </a:cubicBezTo>
                <a:cubicBezTo>
                  <a:pt x="988886" y="1425374"/>
                  <a:pt x="967550" y="1404114"/>
                  <a:pt x="967550" y="1377918"/>
                </a:cubicBezTo>
                <a:lnTo>
                  <a:pt x="967550" y="556179"/>
                </a:lnTo>
                <a:cubicBezTo>
                  <a:pt x="961263" y="511476"/>
                  <a:pt x="922687" y="477023"/>
                  <a:pt x="876205" y="477023"/>
                </a:cubicBezTo>
                <a:cubicBezTo>
                  <a:pt x="825246" y="477023"/>
                  <a:pt x="783812" y="518309"/>
                  <a:pt x="783812" y="569087"/>
                </a:cubicBezTo>
                <a:lnTo>
                  <a:pt x="783812" y="1377918"/>
                </a:lnTo>
                <a:cubicBezTo>
                  <a:pt x="783812" y="1382474"/>
                  <a:pt x="782955" y="1386745"/>
                  <a:pt x="781812" y="1390826"/>
                </a:cubicBezTo>
                <a:lnTo>
                  <a:pt x="781812" y="1701280"/>
                </a:lnTo>
                <a:cubicBezTo>
                  <a:pt x="781812" y="1727476"/>
                  <a:pt x="760476" y="1748736"/>
                  <a:pt x="734187" y="1748736"/>
                </a:cubicBezTo>
                <a:cubicBezTo>
                  <a:pt x="707898" y="1748736"/>
                  <a:pt x="686562" y="1727476"/>
                  <a:pt x="686562" y="1701280"/>
                </a:cubicBezTo>
                <a:lnTo>
                  <a:pt x="686562" y="1302369"/>
                </a:lnTo>
                <a:cubicBezTo>
                  <a:pt x="686562" y="1251592"/>
                  <a:pt x="645128" y="1210306"/>
                  <a:pt x="594170" y="1210306"/>
                </a:cubicBezTo>
                <a:lnTo>
                  <a:pt x="501777" y="1210306"/>
                </a:lnTo>
                <a:lnTo>
                  <a:pt x="501777" y="1862249"/>
                </a:lnTo>
                <a:cubicBezTo>
                  <a:pt x="501777" y="1862249"/>
                  <a:pt x="782765" y="2282231"/>
                  <a:pt x="782765" y="2282231"/>
                </a:cubicBezTo>
                <a:lnTo>
                  <a:pt x="759428" y="2626948"/>
                </a:lnTo>
                <a:cubicBezTo>
                  <a:pt x="757714" y="2652004"/>
                  <a:pt x="736759" y="2671176"/>
                  <a:pt x="711994" y="2671176"/>
                </a:cubicBezTo>
                <a:cubicBezTo>
                  <a:pt x="710946" y="2671176"/>
                  <a:pt x="709803" y="2671176"/>
                  <a:pt x="708755" y="2671081"/>
                </a:cubicBezTo>
                <a:cubicBezTo>
                  <a:pt x="682562" y="2669278"/>
                  <a:pt x="662654" y="2646689"/>
                  <a:pt x="664464" y="2620494"/>
                </a:cubicBezTo>
                <a:lnTo>
                  <a:pt x="685610" y="2308047"/>
                </a:lnTo>
                <a:lnTo>
                  <a:pt x="406622" y="1891008"/>
                </a:lnTo>
                <a:lnTo>
                  <a:pt x="406622" y="1210400"/>
                </a:lnTo>
                <a:cubicBezTo>
                  <a:pt x="406622" y="1158104"/>
                  <a:pt x="449390" y="1115489"/>
                  <a:pt x="501872" y="1115489"/>
                </a:cubicBezTo>
                <a:lnTo>
                  <a:pt x="594265" y="1115489"/>
                </a:lnTo>
                <a:cubicBezTo>
                  <a:pt x="628745" y="1115489"/>
                  <a:pt x="660845" y="1124981"/>
                  <a:pt x="688658" y="1141115"/>
                </a:cubicBezTo>
                <a:lnTo>
                  <a:pt x="688658" y="569087"/>
                </a:lnTo>
                <a:cubicBezTo>
                  <a:pt x="688658" y="466013"/>
                  <a:pt x="772859" y="382112"/>
                  <a:pt x="876300" y="382112"/>
                </a:cubicBezTo>
                <a:cubicBezTo>
                  <a:pt x="909447" y="382112"/>
                  <a:pt x="940594" y="390844"/>
                  <a:pt x="967645" y="405935"/>
                </a:cubicBezTo>
                <a:lnTo>
                  <a:pt x="967645" y="405745"/>
                </a:lnTo>
                <a:cubicBezTo>
                  <a:pt x="967645" y="302671"/>
                  <a:pt x="1051846" y="218770"/>
                  <a:pt x="1155287" y="218770"/>
                </a:cubicBezTo>
                <a:cubicBezTo>
                  <a:pt x="1258729" y="218770"/>
                  <a:pt x="1342930" y="302671"/>
                  <a:pt x="1342930" y="405745"/>
                </a:cubicBezTo>
                <a:lnTo>
                  <a:pt x="1342930" y="405935"/>
                </a:lnTo>
                <a:cubicBezTo>
                  <a:pt x="1369981" y="390844"/>
                  <a:pt x="1401128" y="382112"/>
                  <a:pt x="1434275" y="382112"/>
                </a:cubicBezTo>
                <a:cubicBezTo>
                  <a:pt x="1537716" y="382112"/>
                  <a:pt x="1621917" y="466013"/>
                  <a:pt x="1621917" y="569087"/>
                </a:cubicBezTo>
                <a:lnTo>
                  <a:pt x="1621917" y="685542"/>
                </a:lnTo>
                <a:cubicBezTo>
                  <a:pt x="1649635" y="669692"/>
                  <a:pt x="1681163" y="661150"/>
                  <a:pt x="1714310" y="661150"/>
                </a:cubicBezTo>
                <a:cubicBezTo>
                  <a:pt x="1817751" y="661150"/>
                  <a:pt x="1901952" y="745052"/>
                  <a:pt x="1901952" y="848125"/>
                </a:cubicBezTo>
                <a:close/>
                <a:moveTo>
                  <a:pt x="1869472" y="1843932"/>
                </a:moveTo>
                <a:cubicBezTo>
                  <a:pt x="1844612" y="1835390"/>
                  <a:pt x="1817465" y="1848582"/>
                  <a:pt x="1808988" y="1873449"/>
                </a:cubicBezTo>
                <a:lnTo>
                  <a:pt x="1665827" y="2288875"/>
                </a:lnTo>
                <a:lnTo>
                  <a:pt x="1688783" y="2627043"/>
                </a:lnTo>
                <a:cubicBezTo>
                  <a:pt x="1690497" y="2652099"/>
                  <a:pt x="1711452" y="2671271"/>
                  <a:pt x="1736217" y="2671271"/>
                </a:cubicBezTo>
                <a:cubicBezTo>
                  <a:pt x="1737265" y="2671271"/>
                  <a:pt x="1738408" y="2671271"/>
                  <a:pt x="1739456" y="2671176"/>
                </a:cubicBezTo>
                <a:cubicBezTo>
                  <a:pt x="1765649" y="2669373"/>
                  <a:pt x="1785557" y="2646784"/>
                  <a:pt x="1783747" y="2620588"/>
                </a:cubicBezTo>
                <a:lnTo>
                  <a:pt x="1762125" y="2301593"/>
                </a:lnTo>
                <a:lnTo>
                  <a:pt x="1898999" y="1904295"/>
                </a:lnTo>
                <a:cubicBezTo>
                  <a:pt x="1907572" y="1879523"/>
                  <a:pt x="1894332" y="1852474"/>
                  <a:pt x="1869377" y="1844026"/>
                </a:cubicBezTo>
                <a:close/>
                <a:moveTo>
                  <a:pt x="286036" y="870619"/>
                </a:moveTo>
                <a:cubicBezTo>
                  <a:pt x="128302" y="870619"/>
                  <a:pt x="0" y="742774"/>
                  <a:pt x="0" y="585601"/>
                </a:cubicBezTo>
                <a:cubicBezTo>
                  <a:pt x="0" y="444468"/>
                  <a:pt x="220885" y="100321"/>
                  <a:pt x="246031" y="61597"/>
                </a:cubicBezTo>
                <a:lnTo>
                  <a:pt x="286036" y="0"/>
                </a:lnTo>
                <a:lnTo>
                  <a:pt x="326041" y="61597"/>
                </a:lnTo>
                <a:cubicBezTo>
                  <a:pt x="351187" y="100416"/>
                  <a:pt x="572072" y="444563"/>
                  <a:pt x="572072" y="585696"/>
                </a:cubicBezTo>
                <a:cubicBezTo>
                  <a:pt x="572072" y="742869"/>
                  <a:pt x="443770" y="870714"/>
                  <a:pt x="286036" y="870714"/>
                </a:cubicBezTo>
                <a:close/>
                <a:moveTo>
                  <a:pt x="476822" y="585601"/>
                </a:moveTo>
                <a:cubicBezTo>
                  <a:pt x="476822" y="512235"/>
                  <a:pt x="372142" y="317193"/>
                  <a:pt x="286036" y="176629"/>
                </a:cubicBezTo>
                <a:cubicBezTo>
                  <a:pt x="199930" y="317193"/>
                  <a:pt x="95250" y="512235"/>
                  <a:pt x="95250" y="585601"/>
                </a:cubicBezTo>
                <a:cubicBezTo>
                  <a:pt x="95250" y="690383"/>
                  <a:pt x="180880" y="775708"/>
                  <a:pt x="286036" y="775708"/>
                </a:cubicBezTo>
                <a:cubicBezTo>
                  <a:pt x="391192" y="775708"/>
                  <a:pt x="476822" y="690383"/>
                  <a:pt x="476822" y="585601"/>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30" name="Google Shape;530;p43"/>
          <p:cNvSpPr/>
          <p:nvPr/>
        </p:nvSpPr>
        <p:spPr>
          <a:xfrm>
            <a:off x="8304828" y="1278984"/>
            <a:ext cx="173996" cy="239855"/>
          </a:xfrm>
          <a:custGeom>
            <a:rect b="b" l="l" r="r" t="t"/>
            <a:pathLst>
              <a:path extrusionOk="0" h="2665051" w="1933286">
                <a:moveTo>
                  <a:pt x="1844256" y="1120002"/>
                </a:moveTo>
                <a:cubicBezTo>
                  <a:pt x="1822575" y="1060185"/>
                  <a:pt x="1764568" y="1021227"/>
                  <a:pt x="1700380" y="1021894"/>
                </a:cubicBezTo>
                <a:cubicBezTo>
                  <a:pt x="1638569" y="1022942"/>
                  <a:pt x="1586553" y="1061042"/>
                  <a:pt x="1567819" y="1118954"/>
                </a:cubicBezTo>
                <a:cubicBezTo>
                  <a:pt x="1566203" y="1123907"/>
                  <a:pt x="1564586" y="1128765"/>
                  <a:pt x="1562874" y="1133527"/>
                </a:cubicBezTo>
                <a:cubicBezTo>
                  <a:pt x="1527975" y="1230968"/>
                  <a:pt x="1433737" y="1272021"/>
                  <a:pt x="1362797" y="1255542"/>
                </a:cubicBezTo>
                <a:cubicBezTo>
                  <a:pt x="1293569" y="1239445"/>
                  <a:pt x="1260477" y="1170389"/>
                  <a:pt x="1272173" y="1066090"/>
                </a:cubicBezTo>
                <a:cubicBezTo>
                  <a:pt x="1326852" y="578410"/>
                  <a:pt x="1211979" y="231605"/>
                  <a:pt x="930787" y="35485"/>
                </a:cubicBezTo>
                <a:cubicBezTo>
                  <a:pt x="872495" y="-5187"/>
                  <a:pt x="799368" y="-11283"/>
                  <a:pt x="735085" y="19197"/>
                </a:cubicBezTo>
                <a:cubicBezTo>
                  <a:pt x="670896" y="49677"/>
                  <a:pt x="629340" y="110161"/>
                  <a:pt x="623825" y="180932"/>
                </a:cubicBezTo>
                <a:cubicBezTo>
                  <a:pt x="615837" y="283325"/>
                  <a:pt x="592444" y="437630"/>
                  <a:pt x="525879" y="591364"/>
                </a:cubicBezTo>
                <a:cubicBezTo>
                  <a:pt x="487556" y="679851"/>
                  <a:pt x="414714" y="775673"/>
                  <a:pt x="337498" y="877114"/>
                </a:cubicBezTo>
                <a:cubicBezTo>
                  <a:pt x="206269" y="1049612"/>
                  <a:pt x="57448" y="1245160"/>
                  <a:pt x="15416" y="1483666"/>
                </a:cubicBezTo>
                <a:cubicBezTo>
                  <a:pt x="-28232" y="1731411"/>
                  <a:pt x="21217" y="1976204"/>
                  <a:pt x="158532" y="2191564"/>
                </a:cubicBezTo>
                <a:cubicBezTo>
                  <a:pt x="252675" y="2339202"/>
                  <a:pt x="357943" y="2425974"/>
                  <a:pt x="379339" y="2442834"/>
                </a:cubicBezTo>
                <a:cubicBezTo>
                  <a:pt x="410435" y="2471599"/>
                  <a:pt x="631052" y="2665052"/>
                  <a:pt x="955131" y="2665052"/>
                </a:cubicBezTo>
                <a:cubicBezTo>
                  <a:pt x="1279210" y="2665052"/>
                  <a:pt x="1493931" y="2502555"/>
                  <a:pt x="1509812" y="2489601"/>
                </a:cubicBezTo>
                <a:cubicBezTo>
                  <a:pt x="1751635" y="2296339"/>
                  <a:pt x="1891518" y="2048784"/>
                  <a:pt x="1925466" y="1753985"/>
                </a:cubicBezTo>
                <a:cubicBezTo>
                  <a:pt x="1956562" y="1484047"/>
                  <a:pt x="1887809" y="1240969"/>
                  <a:pt x="1844066" y="1120097"/>
                </a:cubicBezTo>
                <a:close/>
                <a:moveTo>
                  <a:pt x="998589" y="2467979"/>
                </a:moveTo>
                <a:cubicBezTo>
                  <a:pt x="987273" y="2479886"/>
                  <a:pt x="973769" y="2481600"/>
                  <a:pt x="966733" y="2481600"/>
                </a:cubicBezTo>
                <a:cubicBezTo>
                  <a:pt x="959696" y="2481600"/>
                  <a:pt x="946192" y="2479791"/>
                  <a:pt x="934876" y="2467979"/>
                </a:cubicBezTo>
                <a:cubicBezTo>
                  <a:pt x="833602" y="2361871"/>
                  <a:pt x="777782" y="2222901"/>
                  <a:pt x="777782" y="2076502"/>
                </a:cubicBezTo>
                <a:cubicBezTo>
                  <a:pt x="777782" y="1930103"/>
                  <a:pt x="833602" y="1791133"/>
                  <a:pt x="934876" y="1685025"/>
                </a:cubicBezTo>
                <a:cubicBezTo>
                  <a:pt x="946192" y="1673118"/>
                  <a:pt x="959696" y="1671404"/>
                  <a:pt x="966733" y="1671404"/>
                </a:cubicBezTo>
                <a:cubicBezTo>
                  <a:pt x="973769" y="1671404"/>
                  <a:pt x="987273" y="1673214"/>
                  <a:pt x="998684" y="1685025"/>
                </a:cubicBezTo>
                <a:cubicBezTo>
                  <a:pt x="1099959" y="1791133"/>
                  <a:pt x="1155779" y="1930103"/>
                  <a:pt x="1155779" y="2076502"/>
                </a:cubicBezTo>
                <a:cubicBezTo>
                  <a:pt x="1155779" y="2222901"/>
                  <a:pt x="1099959" y="2361871"/>
                  <a:pt x="998684" y="2467979"/>
                </a:cubicBezTo>
                <a:close/>
                <a:moveTo>
                  <a:pt x="1414718" y="2370634"/>
                </a:moveTo>
                <a:cubicBezTo>
                  <a:pt x="1414718" y="2370634"/>
                  <a:pt x="1414053" y="2371206"/>
                  <a:pt x="1413863" y="2371301"/>
                </a:cubicBezTo>
                <a:cubicBezTo>
                  <a:pt x="1412626" y="2372253"/>
                  <a:pt x="1328469" y="2439595"/>
                  <a:pt x="1183071" y="2480934"/>
                </a:cubicBezTo>
                <a:cubicBezTo>
                  <a:pt x="1263995" y="2362347"/>
                  <a:pt x="1307833" y="2222330"/>
                  <a:pt x="1307833" y="2076407"/>
                </a:cubicBezTo>
                <a:cubicBezTo>
                  <a:pt x="1307833" y="1890669"/>
                  <a:pt x="1237084" y="1714171"/>
                  <a:pt x="1108612" y="1579583"/>
                </a:cubicBezTo>
                <a:cubicBezTo>
                  <a:pt x="1071240" y="1540435"/>
                  <a:pt x="1020841" y="1518813"/>
                  <a:pt x="966733" y="1518813"/>
                </a:cubicBezTo>
                <a:cubicBezTo>
                  <a:pt x="912624" y="1518813"/>
                  <a:pt x="862225" y="1540340"/>
                  <a:pt x="824853" y="1579583"/>
                </a:cubicBezTo>
                <a:cubicBezTo>
                  <a:pt x="696381" y="1714171"/>
                  <a:pt x="625632" y="1890574"/>
                  <a:pt x="625632" y="2076407"/>
                </a:cubicBezTo>
                <a:cubicBezTo>
                  <a:pt x="625632" y="2221854"/>
                  <a:pt x="669185" y="2361395"/>
                  <a:pt x="749634" y="2479791"/>
                </a:cubicBezTo>
                <a:cubicBezTo>
                  <a:pt x="585788" y="2427594"/>
                  <a:pt x="483087" y="2331105"/>
                  <a:pt x="481850" y="2329867"/>
                </a:cubicBezTo>
                <a:cubicBezTo>
                  <a:pt x="479568" y="2327676"/>
                  <a:pt x="477191" y="2325581"/>
                  <a:pt x="474623" y="2323676"/>
                </a:cubicBezTo>
                <a:cubicBezTo>
                  <a:pt x="470629" y="2320628"/>
                  <a:pt x="76086" y="2017256"/>
                  <a:pt x="165379" y="1510050"/>
                </a:cubicBezTo>
                <a:cubicBezTo>
                  <a:pt x="200944" y="1308025"/>
                  <a:pt x="331983" y="1135908"/>
                  <a:pt x="458647" y="969411"/>
                </a:cubicBezTo>
                <a:cubicBezTo>
                  <a:pt x="541569" y="860350"/>
                  <a:pt x="619926" y="757385"/>
                  <a:pt x="665666" y="651848"/>
                </a:cubicBezTo>
                <a:cubicBezTo>
                  <a:pt x="740505" y="478874"/>
                  <a:pt x="766751" y="306662"/>
                  <a:pt x="775689" y="192647"/>
                </a:cubicBezTo>
                <a:cubicBezTo>
                  <a:pt x="777496" y="170073"/>
                  <a:pt x="793567" y="160072"/>
                  <a:pt x="800414" y="156833"/>
                </a:cubicBezTo>
                <a:cubicBezTo>
                  <a:pt x="804123" y="155119"/>
                  <a:pt x="811064" y="152452"/>
                  <a:pt x="819623" y="152452"/>
                </a:cubicBezTo>
                <a:cubicBezTo>
                  <a:pt x="826945" y="152452"/>
                  <a:pt x="835408" y="154357"/>
                  <a:pt x="844062" y="160358"/>
                </a:cubicBezTo>
                <a:cubicBezTo>
                  <a:pt x="1079133" y="324378"/>
                  <a:pt x="1169853" y="614986"/>
                  <a:pt x="1121260" y="1048945"/>
                </a:cubicBezTo>
                <a:cubicBezTo>
                  <a:pt x="1110704" y="1143052"/>
                  <a:pt x="1125349" y="1223062"/>
                  <a:pt x="1164908" y="1286784"/>
                </a:cubicBezTo>
                <a:cubicBezTo>
                  <a:pt x="1201804" y="1346316"/>
                  <a:pt x="1260001" y="1387845"/>
                  <a:pt x="1328659" y="1403847"/>
                </a:cubicBezTo>
                <a:cubicBezTo>
                  <a:pt x="1401310" y="1420801"/>
                  <a:pt x="1479667" y="1408990"/>
                  <a:pt x="1549371" y="1370604"/>
                </a:cubicBezTo>
                <a:cubicBezTo>
                  <a:pt x="1621927" y="1330695"/>
                  <a:pt x="1677557" y="1264877"/>
                  <a:pt x="1706275" y="1185248"/>
                </a:cubicBezTo>
                <a:cubicBezTo>
                  <a:pt x="1788341" y="1419849"/>
                  <a:pt x="1909681" y="1975442"/>
                  <a:pt x="1415004" y="2370634"/>
                </a:cubicBezTo>
                <a:close/>
              </a:path>
            </a:pathLst>
          </a:custGeom>
          <a:solidFill>
            <a:schemeClr val="dk1"/>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31" name="Google Shape;531;p43"/>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35" name="Shape 535"/>
        <p:cNvGrpSpPr/>
        <p:nvPr/>
      </p:nvGrpSpPr>
      <p:grpSpPr>
        <a:xfrm>
          <a:off x="0" y="0"/>
          <a:ext cx="0" cy="0"/>
          <a:chOff x="0" y="0"/>
          <a:chExt cx="0" cy="0"/>
        </a:xfrm>
      </p:grpSpPr>
      <p:sp>
        <p:nvSpPr>
          <p:cNvPr id="536" name="Google Shape;536;p44"/>
          <p:cNvSpPr/>
          <p:nvPr/>
        </p:nvSpPr>
        <p:spPr>
          <a:xfrm>
            <a:off x="3096547" y="2741469"/>
            <a:ext cx="5604300" cy="2058000"/>
          </a:xfrm>
          <a:prstGeom prst="roundRect">
            <a:avLst>
              <a:gd fmla="val 6538" name="adj"/>
            </a:avLst>
          </a:prstGeom>
          <a:solidFill>
            <a:srgbClr val="FFFDC5"/>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537" name="Google Shape;537;p44"/>
          <p:cNvSpPr/>
          <p:nvPr/>
        </p:nvSpPr>
        <p:spPr>
          <a:xfrm>
            <a:off x="3096547" y="571500"/>
            <a:ext cx="2725200" cy="9153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538" name="Google Shape;538;p44"/>
          <p:cNvSpPr/>
          <p:nvPr/>
        </p:nvSpPr>
        <p:spPr>
          <a:xfrm>
            <a:off x="5983703" y="571500"/>
            <a:ext cx="2725200" cy="9153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539" name="Google Shape;539;p44"/>
          <p:cNvSpPr/>
          <p:nvPr/>
        </p:nvSpPr>
        <p:spPr>
          <a:xfrm>
            <a:off x="3096547" y="1656486"/>
            <a:ext cx="2725200" cy="9153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540" name="Google Shape;540;p44"/>
          <p:cNvSpPr/>
          <p:nvPr/>
        </p:nvSpPr>
        <p:spPr>
          <a:xfrm>
            <a:off x="5983703" y="1656486"/>
            <a:ext cx="2725200" cy="9153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541" name="Google Shape;541;p44"/>
          <p:cNvSpPr txBox="1"/>
          <p:nvPr/>
        </p:nvSpPr>
        <p:spPr>
          <a:xfrm>
            <a:off x="3264160" y="887247"/>
            <a:ext cx="1832400" cy="2838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None/>
            </a:pPr>
            <a:r>
              <a:rPr lang="en-US" sz="1100">
                <a:solidFill>
                  <a:schemeClr val="dk1"/>
                </a:solidFill>
                <a:latin typeface="Google Sans"/>
                <a:ea typeface="Google Sans"/>
                <a:cs typeface="Google Sans"/>
                <a:sym typeface="Google Sans"/>
              </a:rPr>
              <a:t>Discharge Battery</a:t>
            </a:r>
            <a:endParaRPr sz="1100">
              <a:solidFill>
                <a:schemeClr val="dk1"/>
              </a:solidFill>
              <a:latin typeface="Google Sans"/>
              <a:ea typeface="Google Sans"/>
              <a:cs typeface="Google Sans"/>
              <a:sym typeface="Google Sans"/>
            </a:endParaRPr>
          </a:p>
        </p:txBody>
      </p:sp>
      <p:sp>
        <p:nvSpPr>
          <p:cNvPr id="542" name="Google Shape;542;p44"/>
          <p:cNvSpPr txBox="1"/>
          <p:nvPr/>
        </p:nvSpPr>
        <p:spPr>
          <a:xfrm>
            <a:off x="3264160" y="1972227"/>
            <a:ext cx="1832400" cy="2838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None/>
            </a:pPr>
            <a:r>
              <a:rPr lang="en-US" sz="1100">
                <a:solidFill>
                  <a:schemeClr val="dk1"/>
                </a:solidFill>
                <a:latin typeface="Google Sans"/>
                <a:ea typeface="Google Sans"/>
                <a:cs typeface="Google Sans"/>
                <a:sym typeface="Google Sans"/>
              </a:rPr>
              <a:t>Do not damage battery</a:t>
            </a:r>
            <a:endParaRPr sz="1100">
              <a:solidFill>
                <a:schemeClr val="dk1"/>
              </a:solidFill>
              <a:latin typeface="Google Sans"/>
              <a:ea typeface="Google Sans"/>
              <a:cs typeface="Google Sans"/>
              <a:sym typeface="Google Sans"/>
            </a:endParaRPr>
          </a:p>
        </p:txBody>
      </p:sp>
      <p:sp>
        <p:nvSpPr>
          <p:cNvPr id="543" name="Google Shape;543;p44"/>
          <p:cNvSpPr txBox="1"/>
          <p:nvPr/>
        </p:nvSpPr>
        <p:spPr>
          <a:xfrm>
            <a:off x="6171937" y="849650"/>
            <a:ext cx="1366200" cy="351000"/>
          </a:xfrm>
          <a:prstGeom prst="rect">
            <a:avLst/>
          </a:prstGeom>
          <a:noFill/>
          <a:ln>
            <a:noFill/>
          </a:ln>
        </p:spPr>
        <p:txBody>
          <a:bodyPr anchorCtr="0" anchor="ctr" bIns="0" lIns="0" spcFirstLastPara="1" rIns="0" wrap="square" tIns="12375">
            <a:spAutoFit/>
          </a:bodyPr>
          <a:lstStyle/>
          <a:p>
            <a:pPr indent="0" lvl="0" marL="12700" marR="228600" rtl="0" algn="l">
              <a:lnSpc>
                <a:spcPct val="100000"/>
              </a:lnSpc>
              <a:spcBef>
                <a:spcPts val="0"/>
              </a:spcBef>
              <a:spcAft>
                <a:spcPts val="0"/>
              </a:spcAft>
              <a:buNone/>
            </a:pPr>
            <a:r>
              <a:rPr lang="en-US" sz="1100">
                <a:solidFill>
                  <a:schemeClr val="dk1"/>
                </a:solidFill>
                <a:latin typeface="Google Sans"/>
                <a:ea typeface="Google Sans"/>
                <a:cs typeface="Google Sans"/>
                <a:sym typeface="Google Sans"/>
              </a:rPr>
              <a:t>Do not inhale hazardous fumes</a:t>
            </a:r>
            <a:endParaRPr sz="1100">
              <a:solidFill>
                <a:schemeClr val="dk1"/>
              </a:solidFill>
              <a:latin typeface="Google Sans"/>
              <a:ea typeface="Google Sans"/>
              <a:cs typeface="Google Sans"/>
              <a:sym typeface="Google Sans"/>
            </a:endParaRPr>
          </a:p>
        </p:txBody>
      </p:sp>
      <p:sp>
        <p:nvSpPr>
          <p:cNvPr id="544" name="Google Shape;544;p44"/>
          <p:cNvSpPr txBox="1"/>
          <p:nvPr/>
        </p:nvSpPr>
        <p:spPr>
          <a:xfrm>
            <a:off x="6171937" y="1934642"/>
            <a:ext cx="1940100" cy="351000"/>
          </a:xfrm>
          <a:prstGeom prst="rect">
            <a:avLst/>
          </a:prstGeom>
          <a:noFill/>
          <a:ln>
            <a:noFill/>
          </a:ln>
        </p:spPr>
        <p:txBody>
          <a:bodyPr anchorCtr="0" anchor="ctr" bIns="0" lIns="0" spcFirstLastPara="1" rIns="0" wrap="square" tIns="12375">
            <a:spAutoFit/>
          </a:bodyPr>
          <a:lstStyle/>
          <a:p>
            <a:pPr indent="0" lvl="0" marL="12700" marR="228600" rtl="0" algn="l">
              <a:lnSpc>
                <a:spcPct val="100000"/>
              </a:lnSpc>
              <a:spcBef>
                <a:spcPts val="0"/>
              </a:spcBef>
              <a:spcAft>
                <a:spcPts val="0"/>
              </a:spcAft>
              <a:buNone/>
            </a:pPr>
            <a:r>
              <a:rPr lang="en-US" sz="1100">
                <a:solidFill>
                  <a:schemeClr val="dk1"/>
                </a:solidFill>
                <a:latin typeface="Google Sans"/>
                <a:ea typeface="Google Sans"/>
                <a:cs typeface="Google Sans"/>
                <a:sym typeface="Google Sans"/>
              </a:rPr>
              <a:t>Be fully prepared for thermal runaway</a:t>
            </a:r>
            <a:endParaRPr sz="1100">
              <a:solidFill>
                <a:schemeClr val="dk1"/>
              </a:solidFill>
              <a:latin typeface="Google Sans"/>
              <a:ea typeface="Google Sans"/>
              <a:cs typeface="Google Sans"/>
              <a:sym typeface="Google Sans"/>
            </a:endParaRPr>
          </a:p>
        </p:txBody>
      </p:sp>
      <p:sp>
        <p:nvSpPr>
          <p:cNvPr id="545" name="Google Shape;545;p44"/>
          <p:cNvSpPr txBox="1"/>
          <p:nvPr/>
        </p:nvSpPr>
        <p:spPr>
          <a:xfrm>
            <a:off x="457202" y="571500"/>
            <a:ext cx="1995600" cy="1293000"/>
          </a:xfrm>
          <a:prstGeom prst="rect">
            <a:avLst/>
          </a:prstGeom>
          <a:noFill/>
          <a:ln>
            <a:noFill/>
          </a:ln>
        </p:spPr>
        <p:txBody>
          <a:bodyPr anchorCtr="0" anchor="t" bIns="0" lIns="0" spcFirstLastPara="1" rIns="0" wrap="square" tIns="0">
            <a:spAutoFit/>
          </a:bodyPr>
          <a:lstStyle/>
          <a:p>
            <a:pPr indent="0" lvl="0" marL="25400" marR="25400" rtl="0" algn="l">
              <a:lnSpc>
                <a:spcPct val="10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Battery Safety</a:t>
            </a:r>
            <a:endParaRPr i="0" sz="1900" u="none" cap="none" strike="noStrike">
              <a:solidFill>
                <a:schemeClr val="dk1"/>
              </a:solidFill>
              <a:latin typeface="Google Sans SemiBold"/>
              <a:ea typeface="Google Sans SemiBold"/>
              <a:cs typeface="Google Sans SemiBold"/>
              <a:sym typeface="Google Sans SemiBold"/>
            </a:endParaRPr>
          </a:p>
          <a:p>
            <a:pPr indent="0" lvl="0" marL="25400" marR="355600" rtl="0" algn="l">
              <a:lnSpc>
                <a:spcPct val="100000"/>
              </a:lnSpc>
              <a:spcBef>
                <a:spcPts val="600"/>
              </a:spcBef>
              <a:spcAft>
                <a:spcPts val="600"/>
              </a:spcAft>
              <a:buClr>
                <a:srgbClr val="000000"/>
              </a:buClr>
              <a:buSzPts val="1200"/>
              <a:buFont typeface="Arial"/>
              <a:buNone/>
            </a:pPr>
            <a:r>
              <a:rPr lang="en-US" sz="1000">
                <a:solidFill>
                  <a:schemeClr val="dk1"/>
                </a:solidFill>
                <a:latin typeface="Google Sans"/>
                <a:ea typeface="Google Sans"/>
                <a:cs typeface="Google Sans"/>
                <a:sym typeface="Google Sans"/>
              </a:rPr>
              <a:t>Improper disassembly can be dangerous—especially if individuals are unfamiliar with safety critical components, such as lithium ion batteries.</a:t>
            </a:r>
            <a:endParaRPr baseline="30000" i="0" sz="1000" u="none" cap="none" strike="noStrike">
              <a:solidFill>
                <a:schemeClr val="dk1"/>
              </a:solidFill>
              <a:latin typeface="Google Sans"/>
              <a:ea typeface="Google Sans"/>
              <a:cs typeface="Google Sans"/>
              <a:sym typeface="Google Sans"/>
            </a:endParaRPr>
          </a:p>
        </p:txBody>
      </p:sp>
      <p:sp>
        <p:nvSpPr>
          <p:cNvPr id="546" name="Google Shape;546;p44"/>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pic>
        <p:nvPicPr>
          <p:cNvPr id="547" name="Google Shape;547;p44"/>
          <p:cNvPicPr preferRelativeResize="0"/>
          <p:nvPr/>
        </p:nvPicPr>
        <p:blipFill>
          <a:blip r:embed="rId3">
            <a:alphaModFix/>
          </a:blip>
          <a:stretch>
            <a:fillRect/>
          </a:stretch>
        </p:blipFill>
        <p:spPr>
          <a:xfrm>
            <a:off x="3292843" y="3008932"/>
            <a:ext cx="158923" cy="217500"/>
          </a:xfrm>
          <a:prstGeom prst="rect">
            <a:avLst/>
          </a:prstGeom>
          <a:noFill/>
          <a:ln>
            <a:noFill/>
          </a:ln>
        </p:spPr>
      </p:pic>
      <p:sp>
        <p:nvSpPr>
          <p:cNvPr id="548" name="Google Shape;548;p44"/>
          <p:cNvSpPr txBox="1"/>
          <p:nvPr/>
        </p:nvSpPr>
        <p:spPr>
          <a:xfrm>
            <a:off x="3278862" y="3325609"/>
            <a:ext cx="10902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1000">
                <a:solidFill>
                  <a:schemeClr val="dk1"/>
                </a:solidFill>
                <a:latin typeface="Google Sans SemiBold"/>
                <a:ea typeface="Google Sans SemiBold"/>
                <a:cs typeface="Google Sans SemiBold"/>
                <a:sym typeface="Google Sans SemiBold"/>
              </a:rPr>
              <a:t>Other Battery Handling Tips</a:t>
            </a:r>
            <a:endParaRPr sz="900">
              <a:solidFill>
                <a:schemeClr val="dk1"/>
              </a:solidFill>
              <a:latin typeface="Google Sans"/>
              <a:ea typeface="Google Sans"/>
              <a:cs typeface="Google Sans"/>
              <a:sym typeface="Google Sans"/>
            </a:endParaRPr>
          </a:p>
        </p:txBody>
      </p:sp>
      <p:sp>
        <p:nvSpPr>
          <p:cNvPr id="549" name="Google Shape;549;p44"/>
          <p:cNvSpPr txBox="1"/>
          <p:nvPr/>
        </p:nvSpPr>
        <p:spPr>
          <a:xfrm>
            <a:off x="4433641" y="2994545"/>
            <a:ext cx="3673800" cy="1708500"/>
          </a:xfrm>
          <a:prstGeom prst="rect">
            <a:avLst/>
          </a:prstGeom>
          <a:noFill/>
          <a:ln>
            <a:noFill/>
          </a:ln>
        </p:spPr>
        <p:txBody>
          <a:bodyPr anchorCtr="0" anchor="t" bIns="57150" lIns="57150" spcFirstLastPara="1" rIns="57150" wrap="square" tIns="57150">
            <a:spAutoFit/>
          </a:bodyPr>
          <a:lstStyle/>
          <a:p>
            <a:pPr indent="0" lvl="0" marL="0" rtl="0" algn="l">
              <a:spcBef>
                <a:spcPts val="0"/>
              </a:spcBef>
              <a:spcAft>
                <a:spcPts val="0"/>
              </a:spcAft>
              <a:buNone/>
            </a:pPr>
            <a:r>
              <a:rPr lang="en-US" sz="800">
                <a:solidFill>
                  <a:schemeClr val="dk1"/>
                </a:solidFill>
                <a:latin typeface="Google Sans SemiBold"/>
                <a:ea typeface="Google Sans SemiBold"/>
                <a:cs typeface="Google Sans SemiBold"/>
                <a:sym typeface="Google Sans SemiBold"/>
              </a:rPr>
              <a:t>Battery must be carefully handled, and can be dangerous when damaged. </a:t>
            </a:r>
            <a:endParaRPr sz="800">
              <a:solidFill>
                <a:schemeClr val="dk1"/>
              </a:solidFill>
              <a:latin typeface="Google Sans SemiBold"/>
              <a:ea typeface="Google Sans SemiBold"/>
              <a:cs typeface="Google Sans SemiBold"/>
              <a:sym typeface="Google Sans SemiBold"/>
            </a:endParaRPr>
          </a:p>
          <a:p>
            <a:pPr indent="-114300" lvl="0" marL="139700" rtl="0" algn="l">
              <a:spcBef>
                <a:spcPts val="600"/>
              </a:spcBef>
              <a:spcAft>
                <a:spcPts val="0"/>
              </a:spcAft>
              <a:buClr>
                <a:schemeClr val="dk1"/>
              </a:buClr>
              <a:buSzPts val="600"/>
              <a:buFont typeface="Google Sans"/>
              <a:buChar char="●"/>
            </a:pPr>
            <a:r>
              <a:rPr lang="en-US" sz="800">
                <a:solidFill>
                  <a:schemeClr val="dk1"/>
                </a:solidFill>
                <a:latin typeface="Google Sans"/>
                <a:ea typeface="Google Sans"/>
                <a:cs typeface="Google Sans"/>
                <a:sym typeface="Google Sans"/>
              </a:rPr>
              <a:t>Fully discharge device battery before attempting disassembly.</a:t>
            </a:r>
            <a:endParaRPr sz="800">
              <a:solidFill>
                <a:schemeClr val="dk1"/>
              </a:solidFill>
              <a:latin typeface="Google Sans"/>
              <a:ea typeface="Google Sans"/>
              <a:cs typeface="Google Sans"/>
              <a:sym typeface="Google Sans"/>
            </a:endParaRPr>
          </a:p>
          <a:p>
            <a:pPr indent="-114300" lvl="0" marL="139700" rtl="0" algn="l">
              <a:spcBef>
                <a:spcPts val="300"/>
              </a:spcBef>
              <a:spcAft>
                <a:spcPts val="0"/>
              </a:spcAft>
              <a:buClr>
                <a:schemeClr val="dk1"/>
              </a:buClr>
              <a:buSzPts val="600"/>
              <a:buFont typeface="Google Sans"/>
              <a:buChar char="●"/>
            </a:pPr>
            <a:r>
              <a:rPr lang="en-US" sz="800">
                <a:solidFill>
                  <a:schemeClr val="dk1"/>
                </a:solidFill>
                <a:latin typeface="Google Sans"/>
                <a:ea typeface="Google Sans"/>
                <a:cs typeface="Google Sans"/>
                <a:sym typeface="Google Sans"/>
              </a:rPr>
              <a:t>Never bend, dent or puncture battery. </a:t>
            </a:r>
            <a:endParaRPr sz="800">
              <a:solidFill>
                <a:schemeClr val="dk1"/>
              </a:solidFill>
              <a:latin typeface="Google Sans"/>
              <a:ea typeface="Google Sans"/>
              <a:cs typeface="Google Sans"/>
              <a:sym typeface="Google Sans"/>
            </a:endParaRPr>
          </a:p>
          <a:p>
            <a:pPr indent="-114300" lvl="0" marL="139700" rtl="0" algn="l">
              <a:spcBef>
                <a:spcPts val="300"/>
              </a:spcBef>
              <a:spcAft>
                <a:spcPts val="0"/>
              </a:spcAft>
              <a:buClr>
                <a:schemeClr val="dk1"/>
              </a:buClr>
              <a:buSzPts val="600"/>
              <a:buFont typeface="Google Sans"/>
              <a:buChar char="●"/>
            </a:pPr>
            <a:r>
              <a:rPr lang="en-US" sz="800">
                <a:solidFill>
                  <a:schemeClr val="dk1"/>
                </a:solidFill>
                <a:latin typeface="Google Sans"/>
                <a:ea typeface="Google Sans"/>
                <a:cs typeface="Google Sans"/>
                <a:sym typeface="Google Sans"/>
              </a:rPr>
              <a:t>Do not use tools that may accidentally damage battery.</a:t>
            </a:r>
            <a:endParaRPr sz="800">
              <a:solidFill>
                <a:schemeClr val="dk1"/>
              </a:solidFill>
              <a:latin typeface="Google Sans"/>
              <a:ea typeface="Google Sans"/>
              <a:cs typeface="Google Sans"/>
              <a:sym typeface="Google Sans"/>
            </a:endParaRPr>
          </a:p>
          <a:p>
            <a:pPr indent="-114300" lvl="0" marL="139700" rtl="0" algn="l">
              <a:spcBef>
                <a:spcPts val="300"/>
              </a:spcBef>
              <a:spcAft>
                <a:spcPts val="0"/>
              </a:spcAft>
              <a:buClr>
                <a:schemeClr val="dk1"/>
              </a:buClr>
              <a:buSzPts val="600"/>
              <a:buFont typeface="Google Sans"/>
              <a:buChar char="●"/>
            </a:pPr>
            <a:r>
              <a:rPr lang="en-US" sz="800">
                <a:solidFill>
                  <a:schemeClr val="dk1"/>
                </a:solidFill>
                <a:latin typeface="Google Sans"/>
                <a:ea typeface="Google Sans"/>
                <a:cs typeface="Google Sans"/>
                <a:sym typeface="Google Sans"/>
              </a:rPr>
              <a:t>Store batteries in a safe environment to prevent inadvertent damage.</a:t>
            </a:r>
            <a:endParaRPr sz="800">
              <a:solidFill>
                <a:schemeClr val="dk1"/>
              </a:solidFill>
              <a:latin typeface="Google Sans"/>
              <a:ea typeface="Google Sans"/>
              <a:cs typeface="Google Sans"/>
              <a:sym typeface="Google Sans"/>
            </a:endParaRPr>
          </a:p>
          <a:p>
            <a:pPr indent="-114300" lvl="0" marL="139700" rtl="0" algn="l">
              <a:spcBef>
                <a:spcPts val="300"/>
              </a:spcBef>
              <a:spcAft>
                <a:spcPts val="0"/>
              </a:spcAft>
              <a:buClr>
                <a:schemeClr val="dk1"/>
              </a:buClr>
              <a:buSzPts val="600"/>
              <a:buFont typeface="Google Sans"/>
              <a:buChar char="●"/>
            </a:pPr>
            <a:r>
              <a:rPr lang="en-US" sz="800">
                <a:solidFill>
                  <a:schemeClr val="dk1"/>
                </a:solidFill>
                <a:latin typeface="Google Sans"/>
                <a:ea typeface="Google Sans"/>
                <a:cs typeface="Google Sans"/>
                <a:sym typeface="Google Sans"/>
              </a:rPr>
              <a:t>Take care not to store large quantities of batteries together.</a:t>
            </a:r>
            <a:endParaRPr sz="800">
              <a:solidFill>
                <a:schemeClr val="dk1"/>
              </a:solidFill>
              <a:latin typeface="Google Sans"/>
              <a:ea typeface="Google Sans"/>
              <a:cs typeface="Google Sans"/>
              <a:sym typeface="Google Sans"/>
            </a:endParaRPr>
          </a:p>
          <a:p>
            <a:pPr indent="-114300" lvl="0" marL="139700" rtl="0" algn="l">
              <a:spcBef>
                <a:spcPts val="300"/>
              </a:spcBef>
              <a:spcAft>
                <a:spcPts val="0"/>
              </a:spcAft>
              <a:buClr>
                <a:schemeClr val="dk1"/>
              </a:buClr>
              <a:buSzPts val="600"/>
              <a:buFont typeface="Google Sans"/>
              <a:buChar char="●"/>
            </a:pPr>
            <a:r>
              <a:rPr lang="en-US" sz="800">
                <a:solidFill>
                  <a:schemeClr val="dk1"/>
                </a:solidFill>
                <a:latin typeface="Google Sans"/>
                <a:ea typeface="Google Sans"/>
                <a:cs typeface="Google Sans"/>
                <a:sym typeface="Google Sans"/>
              </a:rPr>
              <a:t>Take care to pre</a:t>
            </a:r>
            <a:r>
              <a:rPr lang="en-US" sz="800">
                <a:solidFill>
                  <a:schemeClr val="dk1"/>
                </a:solidFill>
                <a:latin typeface="Google Sans"/>
                <a:ea typeface="Google Sans"/>
                <a:cs typeface="Google Sans"/>
                <a:sym typeface="Google Sans"/>
              </a:rPr>
              <a:t>vent shorting of battery terminals.</a:t>
            </a:r>
            <a:endParaRPr sz="800">
              <a:solidFill>
                <a:schemeClr val="dk1"/>
              </a:solidFill>
              <a:latin typeface="Google Sans"/>
              <a:ea typeface="Google Sans"/>
              <a:cs typeface="Google Sans"/>
              <a:sym typeface="Google Sans"/>
            </a:endParaRPr>
          </a:p>
          <a:p>
            <a:pPr indent="-114300" lvl="0" marL="139700" rtl="0" algn="l">
              <a:spcBef>
                <a:spcPts val="300"/>
              </a:spcBef>
              <a:spcAft>
                <a:spcPts val="0"/>
              </a:spcAft>
              <a:buClr>
                <a:schemeClr val="dk1"/>
              </a:buClr>
              <a:buSzPts val="600"/>
              <a:buFont typeface="Google Sans"/>
              <a:buChar char="●"/>
            </a:pPr>
            <a:r>
              <a:rPr lang="en-US" sz="800">
                <a:solidFill>
                  <a:schemeClr val="dk1"/>
                </a:solidFill>
                <a:latin typeface="Google Sans"/>
                <a:ea typeface="Google Sans"/>
                <a:cs typeface="Google Sans"/>
                <a:sym typeface="Google Sans"/>
              </a:rPr>
              <a:t>If a battery begins to vent or a thermal runaway occurs, immediately cover in sand or use gloves and tongs to place battery in a fire safe.</a:t>
            </a:r>
            <a:endParaRPr sz="800">
              <a:solidFill>
                <a:schemeClr val="dk1"/>
              </a:solidFill>
              <a:latin typeface="Google Sans"/>
              <a:ea typeface="Google Sans"/>
              <a:cs typeface="Google Sans"/>
              <a:sym typeface="Google Sans"/>
            </a:endParaRPr>
          </a:p>
          <a:p>
            <a:pPr indent="0" lvl="0" marL="0" rtl="0" algn="l">
              <a:spcBef>
                <a:spcPts val="300"/>
              </a:spcBef>
              <a:spcAft>
                <a:spcPts val="0"/>
              </a:spcAft>
              <a:buNone/>
            </a:pPr>
            <a:r>
              <a:t/>
            </a:r>
            <a:endParaRPr sz="900">
              <a:solidFill>
                <a:schemeClr val="dk1"/>
              </a:solidFill>
              <a:latin typeface="Google Sans"/>
              <a:ea typeface="Google Sans"/>
              <a:cs typeface="Google Sans"/>
              <a:sym typeface="Google Sans"/>
            </a:endParaRPr>
          </a:p>
        </p:txBody>
      </p:sp>
      <p:sp>
        <p:nvSpPr>
          <p:cNvPr id="550" name="Google Shape;550;p44"/>
          <p:cNvSpPr/>
          <p:nvPr/>
        </p:nvSpPr>
        <p:spPr>
          <a:xfrm>
            <a:off x="5486109" y="2031844"/>
            <a:ext cx="80700" cy="250800"/>
          </a:xfrm>
          <a:prstGeom prst="rect">
            <a:avLst/>
          </a:prstGeom>
          <a:solidFill>
            <a:srgbClr val="F3F5FC"/>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grpSp>
        <p:nvGrpSpPr>
          <p:cNvPr id="551" name="Google Shape;551;p44"/>
          <p:cNvGrpSpPr/>
          <p:nvPr/>
        </p:nvGrpSpPr>
        <p:grpSpPr>
          <a:xfrm>
            <a:off x="8194900" y="940556"/>
            <a:ext cx="210116" cy="181089"/>
            <a:chOff x="5499100" y="-301949"/>
            <a:chExt cx="2352924" cy="2027869"/>
          </a:xfrm>
        </p:grpSpPr>
        <p:grpSp>
          <p:nvGrpSpPr>
            <p:cNvPr id="552" name="Google Shape;552;p44"/>
            <p:cNvGrpSpPr/>
            <p:nvPr/>
          </p:nvGrpSpPr>
          <p:grpSpPr>
            <a:xfrm>
              <a:off x="5499100" y="-271483"/>
              <a:ext cx="2352924" cy="1929994"/>
              <a:chOff x="5499100" y="-271483"/>
              <a:chExt cx="2352924" cy="1929994"/>
            </a:xfrm>
          </p:grpSpPr>
          <p:sp>
            <p:nvSpPr>
              <p:cNvPr id="553" name="Google Shape;553;p44"/>
              <p:cNvSpPr/>
              <p:nvPr/>
            </p:nvSpPr>
            <p:spPr>
              <a:xfrm>
                <a:off x="5499100" y="349664"/>
                <a:ext cx="783800" cy="124191"/>
              </a:xfrm>
              <a:custGeom>
                <a:rect b="b" l="l" r="r" t="t"/>
                <a:pathLst>
                  <a:path extrusionOk="0" h="124191" w="783800">
                    <a:moveTo>
                      <a:pt x="783801" y="0"/>
                    </a:moveTo>
                    <a:lnTo>
                      <a:pt x="0" y="0"/>
                    </a:lnTo>
                    <a:lnTo>
                      <a:pt x="0" y="124192"/>
                    </a:lnTo>
                    <a:lnTo>
                      <a:pt x="732530" y="124192"/>
                    </a:lnTo>
                    <a:lnTo>
                      <a:pt x="783801" y="0"/>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54" name="Google Shape;554;p44"/>
              <p:cNvSpPr/>
              <p:nvPr/>
            </p:nvSpPr>
            <p:spPr>
              <a:xfrm>
                <a:off x="6536399" y="-271483"/>
                <a:ext cx="943985" cy="745244"/>
              </a:xfrm>
              <a:custGeom>
                <a:rect b="b" l="l" r="r" t="t"/>
                <a:pathLst>
                  <a:path extrusionOk="0" h="745244" w="943985">
                    <a:moveTo>
                      <a:pt x="417964" y="177092"/>
                    </a:moveTo>
                    <a:cubicBezTo>
                      <a:pt x="460959" y="141920"/>
                      <a:pt x="512514" y="124287"/>
                      <a:pt x="572536" y="124287"/>
                    </a:cubicBezTo>
                    <a:cubicBezTo>
                      <a:pt x="642070" y="124287"/>
                      <a:pt x="700760" y="148272"/>
                      <a:pt x="748511" y="196147"/>
                    </a:cubicBezTo>
                    <a:cubicBezTo>
                      <a:pt x="796262" y="244117"/>
                      <a:pt x="820232" y="302895"/>
                      <a:pt x="820232" y="372670"/>
                    </a:cubicBezTo>
                    <a:cubicBezTo>
                      <a:pt x="820232" y="442445"/>
                      <a:pt x="796357" y="501223"/>
                      <a:pt x="748511" y="549193"/>
                    </a:cubicBezTo>
                    <a:cubicBezTo>
                      <a:pt x="700760" y="597163"/>
                      <a:pt x="642070" y="621053"/>
                      <a:pt x="572536" y="621053"/>
                    </a:cubicBezTo>
                    <a:lnTo>
                      <a:pt x="51270" y="621053"/>
                    </a:lnTo>
                    <a:lnTo>
                      <a:pt x="0" y="745245"/>
                    </a:lnTo>
                    <a:lnTo>
                      <a:pt x="572536" y="745245"/>
                    </a:lnTo>
                    <a:cubicBezTo>
                      <a:pt x="676884" y="745245"/>
                      <a:pt x="764872" y="709315"/>
                      <a:pt x="836498" y="637359"/>
                    </a:cubicBezTo>
                    <a:cubicBezTo>
                      <a:pt x="908220" y="565499"/>
                      <a:pt x="943985" y="477237"/>
                      <a:pt x="943985" y="372575"/>
                    </a:cubicBezTo>
                    <a:cubicBezTo>
                      <a:pt x="943985" y="267913"/>
                      <a:pt x="908125" y="179746"/>
                      <a:pt x="836498" y="107791"/>
                    </a:cubicBezTo>
                    <a:cubicBezTo>
                      <a:pt x="764776" y="35930"/>
                      <a:pt x="676789" y="0"/>
                      <a:pt x="572536" y="0"/>
                    </a:cubicBezTo>
                    <a:cubicBezTo>
                      <a:pt x="479317" y="0"/>
                      <a:pt x="398464" y="29199"/>
                      <a:pt x="329976" y="87503"/>
                    </a:cubicBezTo>
                    <a:cubicBezTo>
                      <a:pt x="261489" y="145902"/>
                      <a:pt x="220111" y="220227"/>
                      <a:pt x="205748" y="310479"/>
                    </a:cubicBezTo>
                    <a:lnTo>
                      <a:pt x="334352" y="310479"/>
                    </a:lnTo>
                    <a:cubicBezTo>
                      <a:pt x="347098" y="256631"/>
                      <a:pt x="374874" y="212169"/>
                      <a:pt x="417964" y="176997"/>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55" name="Google Shape;555;p44"/>
              <p:cNvSpPr/>
              <p:nvPr/>
            </p:nvSpPr>
            <p:spPr>
              <a:xfrm>
                <a:off x="5499100" y="693608"/>
                <a:ext cx="641879" cy="124191"/>
              </a:xfrm>
              <a:custGeom>
                <a:rect b="b" l="l" r="r" t="t"/>
                <a:pathLst>
                  <a:path extrusionOk="0" h="124191" w="641879">
                    <a:moveTo>
                      <a:pt x="641880" y="0"/>
                    </a:moveTo>
                    <a:lnTo>
                      <a:pt x="0" y="0"/>
                    </a:lnTo>
                    <a:lnTo>
                      <a:pt x="0" y="124192"/>
                    </a:lnTo>
                    <a:lnTo>
                      <a:pt x="590609" y="124192"/>
                    </a:lnTo>
                    <a:lnTo>
                      <a:pt x="641880" y="0"/>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56" name="Google Shape;556;p44"/>
              <p:cNvSpPr/>
              <p:nvPr/>
            </p:nvSpPr>
            <p:spPr>
              <a:xfrm>
                <a:off x="6252366" y="1037553"/>
                <a:ext cx="670796" cy="620958"/>
              </a:xfrm>
              <a:custGeom>
                <a:rect b="b" l="l" r="r" t="t"/>
                <a:pathLst>
                  <a:path extrusionOk="0" h="620958" w="670796">
                    <a:moveTo>
                      <a:pt x="361176" y="0"/>
                    </a:moveTo>
                    <a:lnTo>
                      <a:pt x="51270" y="0"/>
                    </a:lnTo>
                    <a:lnTo>
                      <a:pt x="0" y="124192"/>
                    </a:lnTo>
                    <a:lnTo>
                      <a:pt x="361176" y="124192"/>
                    </a:lnTo>
                    <a:cubicBezTo>
                      <a:pt x="412161" y="124192"/>
                      <a:pt x="455822" y="142489"/>
                      <a:pt x="492254" y="178988"/>
                    </a:cubicBezTo>
                    <a:cubicBezTo>
                      <a:pt x="528685" y="215487"/>
                      <a:pt x="546948" y="259380"/>
                      <a:pt x="546948" y="310479"/>
                    </a:cubicBezTo>
                    <a:cubicBezTo>
                      <a:pt x="546948" y="361578"/>
                      <a:pt x="528685" y="405377"/>
                      <a:pt x="492254" y="441971"/>
                    </a:cubicBezTo>
                    <a:cubicBezTo>
                      <a:pt x="455822" y="478565"/>
                      <a:pt x="412161" y="496767"/>
                      <a:pt x="361176" y="496767"/>
                    </a:cubicBezTo>
                    <a:cubicBezTo>
                      <a:pt x="321320" y="496767"/>
                      <a:pt x="285935" y="485296"/>
                      <a:pt x="255116" y="462258"/>
                    </a:cubicBezTo>
                    <a:cubicBezTo>
                      <a:pt x="224201" y="439221"/>
                      <a:pt x="202418" y="409359"/>
                      <a:pt x="189767" y="372575"/>
                    </a:cubicBezTo>
                    <a:lnTo>
                      <a:pt x="61163" y="372575"/>
                    </a:lnTo>
                    <a:cubicBezTo>
                      <a:pt x="75431" y="442634"/>
                      <a:pt x="110341" y="501507"/>
                      <a:pt x="165987" y="549287"/>
                    </a:cubicBezTo>
                    <a:cubicBezTo>
                      <a:pt x="221633" y="597068"/>
                      <a:pt x="286601" y="620958"/>
                      <a:pt x="361271" y="620958"/>
                    </a:cubicBezTo>
                    <a:cubicBezTo>
                      <a:pt x="446976" y="620958"/>
                      <a:pt x="520029" y="590716"/>
                      <a:pt x="580336" y="530232"/>
                    </a:cubicBezTo>
                    <a:cubicBezTo>
                      <a:pt x="640643" y="469748"/>
                      <a:pt x="670797" y="396465"/>
                      <a:pt x="670797" y="310479"/>
                    </a:cubicBezTo>
                    <a:cubicBezTo>
                      <a:pt x="670797" y="224493"/>
                      <a:pt x="640643" y="151210"/>
                      <a:pt x="580336" y="90726"/>
                    </a:cubicBezTo>
                    <a:cubicBezTo>
                      <a:pt x="520029" y="30242"/>
                      <a:pt x="446976" y="0"/>
                      <a:pt x="361271" y="0"/>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57" name="Google Shape;557;p44"/>
              <p:cNvSpPr/>
              <p:nvPr/>
            </p:nvSpPr>
            <p:spPr>
              <a:xfrm>
                <a:off x="6394383" y="693513"/>
                <a:ext cx="1457641" cy="740315"/>
              </a:xfrm>
              <a:custGeom>
                <a:rect b="b" l="l" r="r" t="t"/>
                <a:pathLst>
                  <a:path extrusionOk="0" h="740315" w="1457641">
                    <a:moveTo>
                      <a:pt x="1349964" y="107886"/>
                    </a:moveTo>
                    <a:cubicBezTo>
                      <a:pt x="1278242" y="36025"/>
                      <a:pt x="1190255" y="0"/>
                      <a:pt x="1086002" y="0"/>
                    </a:cubicBezTo>
                    <a:lnTo>
                      <a:pt x="51270" y="0"/>
                    </a:lnTo>
                    <a:lnTo>
                      <a:pt x="0" y="124192"/>
                    </a:lnTo>
                    <a:lnTo>
                      <a:pt x="1086002" y="124192"/>
                    </a:lnTo>
                    <a:cubicBezTo>
                      <a:pt x="1155536" y="124192"/>
                      <a:pt x="1214225" y="148177"/>
                      <a:pt x="1261976" y="196052"/>
                    </a:cubicBezTo>
                    <a:cubicBezTo>
                      <a:pt x="1309727" y="243928"/>
                      <a:pt x="1333698" y="302800"/>
                      <a:pt x="1333698" y="372575"/>
                    </a:cubicBezTo>
                    <a:cubicBezTo>
                      <a:pt x="1333698" y="432775"/>
                      <a:pt x="1316196" y="484442"/>
                      <a:pt x="1281096" y="527578"/>
                    </a:cubicBezTo>
                    <a:cubicBezTo>
                      <a:pt x="1245996" y="570713"/>
                      <a:pt x="1201669" y="598680"/>
                      <a:pt x="1148021" y="611383"/>
                    </a:cubicBezTo>
                    <a:lnTo>
                      <a:pt x="1148021" y="740315"/>
                    </a:lnTo>
                    <a:cubicBezTo>
                      <a:pt x="1238006" y="726000"/>
                      <a:pt x="1312105" y="684476"/>
                      <a:pt x="1370320" y="615744"/>
                    </a:cubicBezTo>
                    <a:cubicBezTo>
                      <a:pt x="1428534" y="547012"/>
                      <a:pt x="1457641" y="465956"/>
                      <a:pt x="1457641" y="372480"/>
                    </a:cubicBezTo>
                    <a:cubicBezTo>
                      <a:pt x="1457641" y="267818"/>
                      <a:pt x="1421780" y="179651"/>
                      <a:pt x="1350154" y="107696"/>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58" name="Google Shape;558;p44"/>
              <p:cNvSpPr/>
              <p:nvPr/>
            </p:nvSpPr>
            <p:spPr>
              <a:xfrm>
                <a:off x="5499100" y="1037553"/>
                <a:ext cx="499863" cy="124191"/>
              </a:xfrm>
              <a:custGeom>
                <a:rect b="b" l="l" r="r" t="t"/>
                <a:pathLst>
                  <a:path extrusionOk="0" h="124191" w="499863">
                    <a:moveTo>
                      <a:pt x="499863" y="0"/>
                    </a:moveTo>
                    <a:lnTo>
                      <a:pt x="0" y="0"/>
                    </a:lnTo>
                    <a:lnTo>
                      <a:pt x="0" y="124192"/>
                    </a:lnTo>
                    <a:lnTo>
                      <a:pt x="448593" y="124192"/>
                    </a:lnTo>
                    <a:lnTo>
                      <a:pt x="499863" y="0"/>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grpSp>
        <p:sp>
          <p:nvSpPr>
            <p:cNvPr id="559" name="Google Shape;559;p44"/>
            <p:cNvSpPr/>
            <p:nvPr/>
          </p:nvSpPr>
          <p:spPr>
            <a:xfrm rot="-3994541">
              <a:off x="5103615" y="640890"/>
              <a:ext cx="2148402" cy="142191"/>
            </a:xfrm>
            <a:custGeom>
              <a:rect b="b" l="l" r="r" t="t"/>
              <a:pathLst>
                <a:path extrusionOk="0" h="142204" w="2148603">
                  <a:moveTo>
                    <a:pt x="0" y="0"/>
                  </a:moveTo>
                  <a:lnTo>
                    <a:pt x="2148604" y="0"/>
                  </a:lnTo>
                  <a:lnTo>
                    <a:pt x="2148604" y="142204"/>
                  </a:lnTo>
                  <a:lnTo>
                    <a:pt x="0" y="142204"/>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grpSp>
      <p:sp>
        <p:nvSpPr>
          <p:cNvPr id="560" name="Google Shape;560;p44"/>
          <p:cNvSpPr/>
          <p:nvPr/>
        </p:nvSpPr>
        <p:spPr>
          <a:xfrm>
            <a:off x="5377099" y="914797"/>
            <a:ext cx="113834" cy="248964"/>
          </a:xfrm>
          <a:custGeom>
            <a:rect b="b" l="l" r="r" t="t"/>
            <a:pathLst>
              <a:path extrusionOk="0" h="2620671" w="1198253">
                <a:moveTo>
                  <a:pt x="1065609" y="185037"/>
                </a:moveTo>
                <a:lnTo>
                  <a:pt x="839639" y="185037"/>
                </a:lnTo>
                <a:lnTo>
                  <a:pt x="839639" y="0"/>
                </a:lnTo>
                <a:lnTo>
                  <a:pt x="358519" y="0"/>
                </a:lnTo>
                <a:lnTo>
                  <a:pt x="358519" y="185037"/>
                </a:lnTo>
                <a:lnTo>
                  <a:pt x="132550" y="185037"/>
                </a:lnTo>
                <a:cubicBezTo>
                  <a:pt x="59501" y="185037"/>
                  <a:pt x="0" y="244686"/>
                  <a:pt x="0" y="318130"/>
                </a:cubicBezTo>
                <a:lnTo>
                  <a:pt x="0" y="2487578"/>
                </a:lnTo>
                <a:cubicBezTo>
                  <a:pt x="0" y="2560927"/>
                  <a:pt x="59406" y="2620671"/>
                  <a:pt x="132550" y="2620671"/>
                </a:cubicBezTo>
                <a:lnTo>
                  <a:pt x="1065703" y="2620671"/>
                </a:lnTo>
                <a:cubicBezTo>
                  <a:pt x="1138753" y="2620671"/>
                  <a:pt x="1198253" y="2561022"/>
                  <a:pt x="1198253" y="2487578"/>
                </a:cubicBezTo>
                <a:lnTo>
                  <a:pt x="1198253" y="318130"/>
                </a:lnTo>
                <a:cubicBezTo>
                  <a:pt x="1198253" y="244781"/>
                  <a:pt x="1138847" y="185037"/>
                  <a:pt x="1065703" y="185037"/>
                </a:cubicBezTo>
                <a:close/>
                <a:moveTo>
                  <a:pt x="1046565" y="2468361"/>
                </a:moveTo>
                <a:lnTo>
                  <a:pt x="151594" y="2468361"/>
                </a:lnTo>
                <a:lnTo>
                  <a:pt x="151594" y="337252"/>
                </a:lnTo>
                <a:lnTo>
                  <a:pt x="1046565" y="337252"/>
                </a:lnTo>
                <a:lnTo>
                  <a:pt x="1046565" y="2468361"/>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61" name="Google Shape;561;p44"/>
          <p:cNvSpPr/>
          <p:nvPr/>
        </p:nvSpPr>
        <p:spPr>
          <a:xfrm>
            <a:off x="5373703" y="1969805"/>
            <a:ext cx="122116" cy="280364"/>
          </a:xfrm>
          <a:custGeom>
            <a:rect b="b" l="l" r="r" t="t"/>
            <a:pathLst>
              <a:path extrusionOk="0" h="2735256" w="1191380">
                <a:moveTo>
                  <a:pt x="1122362" y="292839"/>
                </a:moveTo>
                <a:lnTo>
                  <a:pt x="925953" y="269625"/>
                </a:lnTo>
                <a:lnTo>
                  <a:pt x="950587" y="56323"/>
                </a:lnTo>
                <a:lnTo>
                  <a:pt x="472972" y="0"/>
                </a:lnTo>
                <a:lnTo>
                  <a:pt x="448338" y="213302"/>
                </a:lnTo>
                <a:lnTo>
                  <a:pt x="207115" y="184856"/>
                </a:lnTo>
                <a:cubicBezTo>
                  <a:pt x="164195" y="180004"/>
                  <a:pt x="125444" y="211019"/>
                  <a:pt x="120612" y="254022"/>
                </a:cubicBezTo>
                <a:lnTo>
                  <a:pt x="0" y="1297321"/>
                </a:lnTo>
                <a:lnTo>
                  <a:pt x="341559" y="1165553"/>
                </a:lnTo>
                <a:lnTo>
                  <a:pt x="548959" y="1337755"/>
                </a:lnTo>
                <a:lnTo>
                  <a:pt x="774928" y="1219972"/>
                </a:lnTo>
                <a:lnTo>
                  <a:pt x="1071672" y="1412059"/>
                </a:lnTo>
                <a:lnTo>
                  <a:pt x="1190863" y="380082"/>
                </a:lnTo>
                <a:cubicBezTo>
                  <a:pt x="1195790" y="337174"/>
                  <a:pt x="1164997" y="298072"/>
                  <a:pt x="1122267" y="293029"/>
                </a:cubicBezTo>
                <a:close/>
                <a:moveTo>
                  <a:pt x="949545" y="1152328"/>
                </a:moveTo>
                <a:lnTo>
                  <a:pt x="783076" y="1044630"/>
                </a:lnTo>
                <a:lnTo>
                  <a:pt x="568097" y="1156705"/>
                </a:lnTo>
                <a:lnTo>
                  <a:pt x="369794" y="992018"/>
                </a:lnTo>
                <a:lnTo>
                  <a:pt x="178881" y="1065656"/>
                </a:lnTo>
                <a:lnTo>
                  <a:pt x="262257" y="344024"/>
                </a:lnTo>
                <a:lnTo>
                  <a:pt x="1032448" y="434882"/>
                </a:lnTo>
                <a:lnTo>
                  <a:pt x="949545" y="1152233"/>
                </a:lnTo>
                <a:close/>
                <a:moveTo>
                  <a:pt x="1084463" y="1518520"/>
                </a:moveTo>
                <a:lnTo>
                  <a:pt x="780518" y="1372386"/>
                </a:lnTo>
                <a:lnTo>
                  <a:pt x="578140" y="1545634"/>
                </a:lnTo>
                <a:lnTo>
                  <a:pt x="324884" y="1443360"/>
                </a:lnTo>
                <a:lnTo>
                  <a:pt x="13359" y="1638110"/>
                </a:lnTo>
                <a:lnTo>
                  <a:pt x="115116" y="2664664"/>
                </a:lnTo>
                <a:cubicBezTo>
                  <a:pt x="119285" y="2705003"/>
                  <a:pt x="153394" y="2735257"/>
                  <a:pt x="192998" y="2735257"/>
                </a:cubicBezTo>
                <a:cubicBezTo>
                  <a:pt x="195556" y="2735257"/>
                  <a:pt x="198209" y="2735162"/>
                  <a:pt x="200862" y="2734876"/>
                </a:cubicBezTo>
                <a:lnTo>
                  <a:pt x="1117435" y="2642116"/>
                </a:lnTo>
                <a:cubicBezTo>
                  <a:pt x="1160260" y="2637834"/>
                  <a:pt x="1191621" y="2599303"/>
                  <a:pt x="1187452" y="2556110"/>
                </a:cubicBezTo>
                <a:lnTo>
                  <a:pt x="1084653" y="1518615"/>
                </a:lnTo>
                <a:close/>
                <a:moveTo>
                  <a:pt x="258183" y="2576469"/>
                </a:moveTo>
                <a:lnTo>
                  <a:pt x="173006" y="1717075"/>
                </a:lnTo>
                <a:lnTo>
                  <a:pt x="339665" y="1612898"/>
                </a:lnTo>
                <a:lnTo>
                  <a:pt x="606659" y="1720786"/>
                </a:lnTo>
                <a:lnTo>
                  <a:pt x="803825" y="1551913"/>
                </a:lnTo>
                <a:lnTo>
                  <a:pt x="942534" y="1618606"/>
                </a:lnTo>
                <a:lnTo>
                  <a:pt x="1029700" y="2498455"/>
                </a:lnTo>
                <a:lnTo>
                  <a:pt x="258183" y="2576565"/>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grpSp>
        <p:nvGrpSpPr>
          <p:cNvPr id="562" name="Google Shape;562;p44"/>
          <p:cNvGrpSpPr/>
          <p:nvPr/>
        </p:nvGrpSpPr>
        <p:grpSpPr>
          <a:xfrm>
            <a:off x="8228233" y="1972203"/>
            <a:ext cx="152340" cy="266678"/>
            <a:chOff x="3007179" y="2127250"/>
            <a:chExt cx="1562466" cy="2735161"/>
          </a:xfrm>
        </p:grpSpPr>
        <p:sp>
          <p:nvSpPr>
            <p:cNvPr id="563" name="Google Shape;563;p44"/>
            <p:cNvSpPr/>
            <p:nvPr/>
          </p:nvSpPr>
          <p:spPr>
            <a:xfrm>
              <a:off x="3007179" y="2127250"/>
              <a:ext cx="1204531" cy="2668374"/>
            </a:xfrm>
            <a:custGeom>
              <a:rect b="b" l="l" r="r" t="t"/>
              <a:pathLst>
                <a:path extrusionOk="0" h="2668374" w="1204531">
                  <a:moveTo>
                    <a:pt x="1071277" y="232616"/>
                  </a:moveTo>
                  <a:lnTo>
                    <a:pt x="891731" y="232616"/>
                  </a:lnTo>
                  <a:lnTo>
                    <a:pt x="891731" y="0"/>
                  </a:lnTo>
                  <a:lnTo>
                    <a:pt x="312801" y="0"/>
                  </a:lnTo>
                  <a:lnTo>
                    <a:pt x="312801" y="232616"/>
                  </a:lnTo>
                  <a:lnTo>
                    <a:pt x="133255" y="232616"/>
                  </a:lnTo>
                  <a:cubicBezTo>
                    <a:pt x="59817" y="232616"/>
                    <a:pt x="0" y="292268"/>
                    <a:pt x="0" y="365716"/>
                  </a:cubicBezTo>
                  <a:lnTo>
                    <a:pt x="0" y="2535274"/>
                  </a:lnTo>
                  <a:cubicBezTo>
                    <a:pt x="0" y="2608627"/>
                    <a:pt x="59722" y="2668374"/>
                    <a:pt x="133255" y="2668374"/>
                  </a:cubicBezTo>
                  <a:lnTo>
                    <a:pt x="632555" y="2668374"/>
                  </a:lnTo>
                  <a:lnTo>
                    <a:pt x="632555" y="2516151"/>
                  </a:lnTo>
                  <a:lnTo>
                    <a:pt x="152400" y="2516151"/>
                  </a:lnTo>
                  <a:lnTo>
                    <a:pt x="152400" y="384839"/>
                  </a:lnTo>
                  <a:lnTo>
                    <a:pt x="1052132" y="384839"/>
                  </a:lnTo>
                  <a:lnTo>
                    <a:pt x="1052132" y="1446404"/>
                  </a:lnTo>
                  <a:lnTo>
                    <a:pt x="1204532" y="1446404"/>
                  </a:lnTo>
                  <a:lnTo>
                    <a:pt x="1204532" y="365716"/>
                  </a:lnTo>
                  <a:cubicBezTo>
                    <a:pt x="1204532" y="292363"/>
                    <a:pt x="1144810" y="232616"/>
                    <a:pt x="1071277" y="232616"/>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64" name="Google Shape;564;p44"/>
            <p:cNvSpPr/>
            <p:nvPr/>
          </p:nvSpPr>
          <p:spPr>
            <a:xfrm>
              <a:off x="3727952" y="3679340"/>
              <a:ext cx="841693" cy="1183071"/>
            </a:xfrm>
            <a:custGeom>
              <a:rect b="b" l="l" r="r" t="t"/>
              <a:pathLst>
                <a:path extrusionOk="0" h="1183071" w="841693">
                  <a:moveTo>
                    <a:pt x="801703" y="504062"/>
                  </a:moveTo>
                  <a:cubicBezTo>
                    <a:pt x="791225" y="475330"/>
                    <a:pt x="748553" y="473237"/>
                    <a:pt x="739124" y="502349"/>
                  </a:cubicBezTo>
                  <a:cubicBezTo>
                    <a:pt x="738266" y="505013"/>
                    <a:pt x="737314" y="507677"/>
                    <a:pt x="736457" y="510246"/>
                  </a:cubicBezTo>
                  <a:cubicBezTo>
                    <a:pt x="694166" y="627743"/>
                    <a:pt x="511000" y="627743"/>
                    <a:pt x="529574" y="462296"/>
                  </a:cubicBezTo>
                  <a:cubicBezTo>
                    <a:pt x="557101" y="217217"/>
                    <a:pt x="488425" y="83260"/>
                    <a:pt x="383460" y="10193"/>
                  </a:cubicBezTo>
                  <a:cubicBezTo>
                    <a:pt x="347646" y="-14733"/>
                    <a:pt x="298211" y="8671"/>
                    <a:pt x="294782" y="52055"/>
                  </a:cubicBezTo>
                  <a:cubicBezTo>
                    <a:pt x="290401" y="107901"/>
                    <a:pt x="278018" y="182396"/>
                    <a:pt x="245633" y="256890"/>
                  </a:cubicBezTo>
                  <a:cubicBezTo>
                    <a:pt x="194198" y="375433"/>
                    <a:pt x="36750" y="500351"/>
                    <a:pt x="6842" y="669224"/>
                  </a:cubicBezTo>
                  <a:cubicBezTo>
                    <a:pt x="-39736" y="932665"/>
                    <a:pt x="166766" y="1087552"/>
                    <a:pt x="166766" y="1087552"/>
                  </a:cubicBezTo>
                  <a:cubicBezTo>
                    <a:pt x="166766" y="1087552"/>
                    <a:pt x="257254" y="1174890"/>
                    <a:pt x="394985" y="1183072"/>
                  </a:cubicBezTo>
                  <a:cubicBezTo>
                    <a:pt x="389556" y="1180217"/>
                    <a:pt x="384317" y="1176792"/>
                    <a:pt x="379841" y="1172035"/>
                  </a:cubicBezTo>
                  <a:cubicBezTo>
                    <a:pt x="327739" y="1117616"/>
                    <a:pt x="295640" y="1043978"/>
                    <a:pt x="295640" y="962824"/>
                  </a:cubicBezTo>
                  <a:cubicBezTo>
                    <a:pt x="295640" y="881670"/>
                    <a:pt x="327739" y="807937"/>
                    <a:pt x="379841" y="753613"/>
                  </a:cubicBezTo>
                  <a:cubicBezTo>
                    <a:pt x="402224" y="730208"/>
                    <a:pt x="439562" y="730208"/>
                    <a:pt x="461946" y="753613"/>
                  </a:cubicBezTo>
                  <a:cubicBezTo>
                    <a:pt x="514048" y="808032"/>
                    <a:pt x="546147" y="881670"/>
                    <a:pt x="546147" y="962824"/>
                  </a:cubicBezTo>
                  <a:cubicBezTo>
                    <a:pt x="546147" y="1043978"/>
                    <a:pt x="514048" y="1117711"/>
                    <a:pt x="461946" y="1172035"/>
                  </a:cubicBezTo>
                  <a:cubicBezTo>
                    <a:pt x="457755" y="1176412"/>
                    <a:pt x="452993" y="1179647"/>
                    <a:pt x="447944" y="1182406"/>
                  </a:cubicBezTo>
                  <a:cubicBezTo>
                    <a:pt x="577580" y="1172797"/>
                    <a:pt x="654922" y="1109053"/>
                    <a:pt x="654922" y="1109053"/>
                  </a:cubicBezTo>
                  <a:cubicBezTo>
                    <a:pt x="897429" y="915825"/>
                    <a:pt x="852185" y="643251"/>
                    <a:pt x="801703" y="503967"/>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grpSp>
      <p:sp>
        <p:nvSpPr>
          <p:cNvPr id="565" name="Google Shape;565;p44"/>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69" name="Shape 569"/>
        <p:cNvGrpSpPr/>
        <p:nvPr/>
      </p:nvGrpSpPr>
      <p:grpSpPr>
        <a:xfrm>
          <a:off x="0" y="0"/>
          <a:ext cx="0" cy="0"/>
          <a:chOff x="0" y="0"/>
          <a:chExt cx="0" cy="0"/>
        </a:xfrm>
      </p:grpSpPr>
      <p:sp>
        <p:nvSpPr>
          <p:cNvPr id="570" name="Google Shape;570;p45"/>
          <p:cNvSpPr/>
          <p:nvPr/>
        </p:nvSpPr>
        <p:spPr>
          <a:xfrm>
            <a:off x="3578766" y="571125"/>
            <a:ext cx="5108100" cy="2446200"/>
          </a:xfrm>
          <a:prstGeom prst="roundRect">
            <a:avLst>
              <a:gd fmla="val 6173" name="adj"/>
            </a:avLst>
          </a:prstGeom>
          <a:solidFill>
            <a:schemeClr val="accent4"/>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graphicFrame>
        <p:nvGraphicFramePr>
          <p:cNvPr id="571" name="Google Shape;571;p45"/>
          <p:cNvGraphicFramePr/>
          <p:nvPr/>
        </p:nvGraphicFramePr>
        <p:xfrm>
          <a:off x="3951108" y="602846"/>
          <a:ext cx="3000000" cy="3000000"/>
        </p:xfrm>
        <a:graphic>
          <a:graphicData uri="http://schemas.openxmlformats.org/drawingml/2006/table">
            <a:tbl>
              <a:tblPr>
                <a:noFill/>
                <a:tableStyleId>{E5EB1074-39C7-42DF-B719-BFC24E29FD65}</a:tableStyleId>
              </a:tblPr>
              <a:tblGrid>
                <a:gridCol w="2827825"/>
                <a:gridCol w="1543550"/>
              </a:tblGrid>
              <a:tr h="334225">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Topic</a:t>
                      </a:r>
                      <a:endParaRPr sz="1100">
                        <a:solidFill>
                          <a:schemeClr val="dk1"/>
                        </a:solidFill>
                        <a:latin typeface="Google Sans SemiBold"/>
                        <a:ea typeface="Google Sans SemiBold"/>
                        <a:cs typeface="Google Sans SemiBold"/>
                        <a:sym typeface="Google Sans SemiBold"/>
                      </a:endParaRPr>
                    </a:p>
                  </a:txBody>
                  <a:tcPr marT="46750" marB="46750" marR="107550" marL="0"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Resource</a:t>
                      </a:r>
                      <a:endParaRPr sz="1100">
                        <a:solidFill>
                          <a:schemeClr val="dk1"/>
                        </a:solidFill>
                        <a:latin typeface="Google Sans SemiBold"/>
                        <a:ea typeface="Google Sans SemiBold"/>
                        <a:cs typeface="Google Sans SemiBold"/>
                        <a:sym typeface="Google Sans SemiBold"/>
                      </a:endParaRPr>
                    </a:p>
                  </a:txBody>
                  <a:tcPr marT="46750" marB="46750" marR="107550" marL="107550"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r>
              <a:tr h="1189825">
                <a:tc>
                  <a:txBody>
                    <a:bodyPr/>
                    <a:lstStyle/>
                    <a:p>
                      <a:pPr indent="0" lvl="0" marL="0" rtl="0" algn="l">
                        <a:spcBef>
                          <a:spcPts val="0"/>
                        </a:spcBef>
                        <a:spcAft>
                          <a:spcPts val="0"/>
                        </a:spcAft>
                        <a:buNone/>
                      </a:pPr>
                      <a:r>
                        <a:rPr lang="en-US" sz="800">
                          <a:solidFill>
                            <a:schemeClr val="dk1"/>
                          </a:solidFill>
                          <a:latin typeface="Google Sans SemiBold"/>
                          <a:ea typeface="Google Sans SemiBold"/>
                          <a:cs typeface="Google Sans SemiBold"/>
                          <a:sym typeface="Google Sans SemiBold"/>
                        </a:rPr>
                        <a:t>Damaged, Defective or Recalled (DDR) lithium cell batteries</a:t>
                      </a:r>
                      <a:endParaRPr sz="800">
                        <a:solidFill>
                          <a:schemeClr val="dk1"/>
                        </a:solidFill>
                        <a:latin typeface="Google Sans SemiBold"/>
                        <a:ea typeface="Google Sans SemiBold"/>
                        <a:cs typeface="Google Sans SemiBold"/>
                        <a:sym typeface="Google Sans SemiBold"/>
                      </a:endParaRPr>
                    </a:p>
                    <a:p>
                      <a:pPr indent="0" lvl="0" marL="0" rtl="0" algn="l">
                        <a:spcBef>
                          <a:spcPts val="600"/>
                        </a:spcBef>
                        <a:spcAft>
                          <a:spcPts val="0"/>
                        </a:spcAft>
                        <a:buNone/>
                      </a:pPr>
                      <a:r>
                        <a:rPr lang="en-US" sz="600">
                          <a:solidFill>
                            <a:schemeClr val="dk1"/>
                          </a:solidFill>
                          <a:latin typeface="Google Sans"/>
                          <a:ea typeface="Google Sans"/>
                          <a:cs typeface="Google Sans"/>
                          <a:sym typeface="Google Sans"/>
                        </a:rPr>
                        <a:t>Learn how to identify a lithium cell battery that may be swollen, damaged, defective or recalled. Follow all Department of Transportation guidelines.</a:t>
                      </a:r>
                      <a:endParaRPr sz="600">
                        <a:solidFill>
                          <a:schemeClr val="dk1"/>
                        </a:solidFill>
                        <a:latin typeface="Google Sans"/>
                        <a:ea typeface="Google Sans"/>
                        <a:cs typeface="Google Sans"/>
                        <a:sym typeface="Google Sans"/>
                      </a:endParaRPr>
                    </a:p>
                    <a:p>
                      <a:pPr indent="0" lvl="0" marL="0" rtl="0" algn="l">
                        <a:spcBef>
                          <a:spcPts val="600"/>
                        </a:spcBef>
                        <a:spcAft>
                          <a:spcPts val="600"/>
                        </a:spcAft>
                        <a:buNone/>
                      </a:pPr>
                      <a:r>
                        <a:rPr lang="en-US" sz="600">
                          <a:solidFill>
                            <a:schemeClr val="dk1"/>
                          </a:solidFill>
                          <a:latin typeface="Google Sans"/>
                          <a:ea typeface="Google Sans"/>
                          <a:cs typeface="Google Sans"/>
                          <a:sym typeface="Google Sans"/>
                        </a:rPr>
                        <a:t>This QR code links to a PDF file from the United States Department of Transportation entitled “Understanding the Risks of Damaged, Defective or Recalled (DDR) Lithium Batteries”</a:t>
                      </a:r>
                      <a:endParaRPr sz="600">
                        <a:solidFill>
                          <a:schemeClr val="dk1"/>
                        </a:solidFill>
                        <a:latin typeface="Google Sans"/>
                        <a:ea typeface="Google Sans"/>
                        <a:cs typeface="Google Sans"/>
                        <a:sym typeface="Google Sans"/>
                      </a:endParaRPr>
                    </a:p>
                  </a:txBody>
                  <a:tcPr marT="57150" marB="57150" marR="571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t/>
                      </a:r>
                      <a:endParaRPr b="1" sz="600">
                        <a:solidFill>
                          <a:schemeClr val="dk1"/>
                        </a:solidFill>
                        <a:latin typeface="Google Sans"/>
                        <a:ea typeface="Google Sans"/>
                        <a:cs typeface="Google Sans"/>
                        <a:sym typeface="Google Sans"/>
                      </a:endParaRPr>
                    </a:p>
                  </a:txBody>
                  <a:tcPr marT="46750" marB="467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r>
              <a:tr h="813475">
                <a:tc>
                  <a:txBody>
                    <a:bodyPr/>
                    <a:lstStyle/>
                    <a:p>
                      <a:pPr indent="0" lvl="0" marL="0" rtl="0" algn="l">
                        <a:spcBef>
                          <a:spcPts val="0"/>
                        </a:spcBef>
                        <a:spcAft>
                          <a:spcPts val="0"/>
                        </a:spcAft>
                        <a:buClr>
                          <a:schemeClr val="dk1"/>
                        </a:buClr>
                        <a:buSzPts val="1100"/>
                        <a:buFont typeface="Arial"/>
                        <a:buNone/>
                      </a:pPr>
                      <a:r>
                        <a:rPr lang="en-US" sz="800">
                          <a:solidFill>
                            <a:schemeClr val="dk1"/>
                          </a:solidFill>
                          <a:latin typeface="Google Sans SemiBold"/>
                          <a:ea typeface="Google Sans SemiBold"/>
                          <a:cs typeface="Google Sans SemiBold"/>
                          <a:sym typeface="Google Sans SemiBold"/>
                        </a:rPr>
                        <a:t>Transporting Lithium Batteries</a:t>
                      </a:r>
                      <a:endParaRPr sz="800">
                        <a:solidFill>
                          <a:schemeClr val="dk1"/>
                        </a:solidFill>
                        <a:latin typeface="Google Sans SemiBold"/>
                        <a:ea typeface="Google Sans SemiBold"/>
                        <a:cs typeface="Google Sans SemiBold"/>
                        <a:sym typeface="Google Sans SemiBold"/>
                      </a:endParaRPr>
                    </a:p>
                    <a:p>
                      <a:pPr indent="0" lvl="0" marL="0" rtl="0" algn="l">
                        <a:spcBef>
                          <a:spcPts val="600"/>
                        </a:spcBef>
                        <a:spcAft>
                          <a:spcPts val="600"/>
                        </a:spcAft>
                        <a:buClr>
                          <a:schemeClr val="dk1"/>
                        </a:buClr>
                        <a:buSzPts val="1100"/>
                        <a:buFont typeface="Arial"/>
                        <a:buNone/>
                      </a:pPr>
                      <a:r>
                        <a:rPr lang="en-US" sz="600">
                          <a:solidFill>
                            <a:schemeClr val="dk1"/>
                          </a:solidFill>
                          <a:latin typeface="Google Sans"/>
                          <a:ea typeface="Google Sans"/>
                          <a:cs typeface="Google Sans"/>
                          <a:sym typeface="Google Sans"/>
                        </a:rPr>
                        <a:t>This QR code links to a webpage from the United States Department of Transportation entitled “Transporting Lithium Batteries”</a:t>
                      </a:r>
                      <a:endParaRPr baseline="30000" sz="600">
                        <a:solidFill>
                          <a:schemeClr val="dk1"/>
                        </a:solidFill>
                        <a:latin typeface="Google Sans"/>
                        <a:ea typeface="Google Sans"/>
                        <a:cs typeface="Google Sans"/>
                        <a:sym typeface="Google Sans"/>
                      </a:endParaRPr>
                    </a:p>
                  </a:txBody>
                  <a:tcPr marT="57150" marB="57150" marR="571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t/>
                      </a:r>
                      <a:endParaRPr b="1" sz="600">
                        <a:solidFill>
                          <a:schemeClr val="dk1"/>
                        </a:solidFill>
                        <a:latin typeface="Google Sans"/>
                        <a:ea typeface="Google Sans"/>
                        <a:cs typeface="Google Sans"/>
                        <a:sym typeface="Google Sans"/>
                      </a:endParaRPr>
                    </a:p>
                  </a:txBody>
                  <a:tcPr marT="46750" marB="467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r>
            </a:tbl>
          </a:graphicData>
        </a:graphic>
      </p:graphicFrame>
      <p:grpSp>
        <p:nvGrpSpPr>
          <p:cNvPr id="572" name="Google Shape;572;p45"/>
          <p:cNvGrpSpPr/>
          <p:nvPr/>
        </p:nvGrpSpPr>
        <p:grpSpPr>
          <a:xfrm>
            <a:off x="7220311" y="2076129"/>
            <a:ext cx="682505" cy="813150"/>
            <a:chOff x="11498475" y="3321938"/>
            <a:chExt cx="1209900" cy="1441500"/>
          </a:xfrm>
        </p:grpSpPr>
        <p:sp>
          <p:nvSpPr>
            <p:cNvPr id="573" name="Google Shape;573;p45"/>
            <p:cNvSpPr/>
            <p:nvPr/>
          </p:nvSpPr>
          <p:spPr>
            <a:xfrm>
              <a:off x="11498475" y="3321938"/>
              <a:ext cx="1209900" cy="1441500"/>
            </a:xfrm>
            <a:prstGeom prst="roundRect">
              <a:avLst>
                <a:gd fmla="val 9683" name="adj"/>
              </a:avLst>
            </a:prstGeom>
            <a:solidFill>
              <a:srgbClr val="FFFFFF"/>
            </a:solidFill>
            <a:ln cap="flat" cmpd="sng" w="9525">
              <a:solidFill>
                <a:schemeClr val="dk1"/>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pic>
          <p:nvPicPr>
            <p:cNvPr id="574" name="Google Shape;574;p45"/>
            <p:cNvPicPr preferRelativeResize="0"/>
            <p:nvPr/>
          </p:nvPicPr>
          <p:blipFill>
            <a:blip r:embed="rId3">
              <a:alphaModFix/>
            </a:blip>
            <a:stretch>
              <a:fillRect/>
            </a:stretch>
          </p:blipFill>
          <p:spPr>
            <a:xfrm>
              <a:off x="11558474" y="3371400"/>
              <a:ext cx="1089900" cy="1089900"/>
            </a:xfrm>
            <a:prstGeom prst="roundRect">
              <a:avLst>
                <a:gd fmla="val 0" name="adj"/>
              </a:avLst>
            </a:prstGeom>
            <a:noFill/>
            <a:ln>
              <a:noFill/>
            </a:ln>
          </p:spPr>
        </p:pic>
        <p:sp>
          <p:nvSpPr>
            <p:cNvPr id="575" name="Google Shape;575;p45">
              <a:hlinkClick r:id="rId4"/>
            </p:cNvPr>
            <p:cNvSpPr/>
            <p:nvPr/>
          </p:nvSpPr>
          <p:spPr>
            <a:xfrm>
              <a:off x="11662773" y="4461300"/>
              <a:ext cx="905400" cy="243300"/>
            </a:xfrm>
            <a:prstGeom prst="roundRect">
              <a:avLst>
                <a:gd fmla="val 50000" name="adj"/>
              </a:avLst>
            </a:prstGeom>
            <a:solidFill>
              <a:srgbClr val="B1CDFF"/>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rPr lang="en-US" sz="500">
                  <a:solidFill>
                    <a:schemeClr val="dk1"/>
                  </a:solidFill>
                  <a:uFill>
                    <a:noFill/>
                  </a:uFill>
                  <a:latin typeface="Google Sans SemiBold"/>
                  <a:ea typeface="Google Sans SemiBold"/>
                  <a:cs typeface="Google Sans SemiBold"/>
                  <a:sym typeface="Google Sans SemiBold"/>
                  <a:hlinkClick r:id="rId5">
                    <a:extLst>
                      <a:ext uri="{A12FA001-AC4F-418D-AE19-62706E023703}">
                        <ahyp:hlinkClr val="tx"/>
                      </a:ext>
                    </a:extLst>
                  </a:hlinkClick>
                </a:rPr>
                <a:t>Link</a:t>
              </a:r>
              <a:endParaRPr sz="500">
                <a:solidFill>
                  <a:schemeClr val="dk1"/>
                </a:solidFill>
                <a:latin typeface="Google Sans SemiBold"/>
                <a:ea typeface="Google Sans SemiBold"/>
                <a:cs typeface="Google Sans SemiBold"/>
                <a:sym typeface="Google Sans SemiBold"/>
              </a:endParaRPr>
            </a:p>
          </p:txBody>
        </p:sp>
      </p:grpSp>
      <p:sp>
        <p:nvSpPr>
          <p:cNvPr id="576" name="Google Shape;576;p45"/>
          <p:cNvSpPr/>
          <p:nvPr/>
        </p:nvSpPr>
        <p:spPr>
          <a:xfrm>
            <a:off x="3578766" y="3198719"/>
            <a:ext cx="5108100" cy="1600800"/>
          </a:xfrm>
          <a:prstGeom prst="roundRect">
            <a:avLst>
              <a:gd fmla="val 8169" name="adj"/>
            </a:avLst>
          </a:prstGeom>
          <a:solidFill>
            <a:srgbClr val="FFE5DD"/>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577" name="Google Shape;577;p45"/>
          <p:cNvSpPr txBox="1"/>
          <p:nvPr/>
        </p:nvSpPr>
        <p:spPr>
          <a:xfrm>
            <a:off x="457203" y="571500"/>
            <a:ext cx="2554800" cy="1431600"/>
          </a:xfrm>
          <a:prstGeom prst="rect">
            <a:avLst/>
          </a:prstGeom>
          <a:noFill/>
          <a:ln>
            <a:noFill/>
          </a:ln>
        </p:spPr>
        <p:txBody>
          <a:bodyPr anchorCtr="0" anchor="t" bIns="0" lIns="0" spcFirstLastPara="1" rIns="0" wrap="square" tIns="0">
            <a:spAutoFit/>
          </a:bodyPr>
          <a:lstStyle/>
          <a:p>
            <a:pPr indent="0" lvl="0" marL="25400" marR="25400" rtl="0" algn="l">
              <a:lnSpc>
                <a:spcPct val="10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Battery Transport</a:t>
            </a:r>
            <a:br>
              <a:rPr lang="en-US" sz="1900">
                <a:solidFill>
                  <a:schemeClr val="dk1"/>
                </a:solidFill>
                <a:latin typeface="Google Sans SemiBold"/>
                <a:ea typeface="Google Sans SemiBold"/>
                <a:cs typeface="Google Sans SemiBold"/>
                <a:sym typeface="Google Sans SemiBold"/>
              </a:rPr>
            </a:br>
            <a:r>
              <a:rPr lang="en-US" sz="1900">
                <a:solidFill>
                  <a:schemeClr val="dk1"/>
                </a:solidFill>
                <a:latin typeface="Google Sans SemiBold"/>
                <a:ea typeface="Google Sans SemiBold"/>
                <a:cs typeface="Google Sans SemiBold"/>
                <a:sym typeface="Google Sans SemiBold"/>
              </a:rPr>
              <a:t>and Storage Safety</a:t>
            </a:r>
            <a:endParaRPr i="0" sz="1900" u="none" cap="none" strike="noStrike">
              <a:solidFill>
                <a:schemeClr val="dk1"/>
              </a:solidFill>
              <a:latin typeface="Google Sans SemiBold"/>
              <a:ea typeface="Google Sans SemiBold"/>
              <a:cs typeface="Google Sans SemiBold"/>
              <a:sym typeface="Google Sans SemiBold"/>
            </a:endParaRPr>
          </a:p>
          <a:p>
            <a:pPr indent="0" lvl="0" marL="25400" marR="355600" rtl="0" algn="l">
              <a:lnSpc>
                <a:spcPct val="100000"/>
              </a:lnSpc>
              <a:spcBef>
                <a:spcPts val="600"/>
              </a:spcBef>
              <a:spcAft>
                <a:spcPts val="0"/>
              </a:spcAft>
              <a:buClr>
                <a:srgbClr val="000000"/>
              </a:buClr>
              <a:buSzPts val="1200"/>
              <a:buFont typeface="Arial"/>
              <a:buNone/>
            </a:pPr>
            <a:r>
              <a:rPr lang="en-US" sz="1000">
                <a:solidFill>
                  <a:schemeClr val="dk1"/>
                </a:solidFill>
                <a:latin typeface="Google Sans"/>
                <a:ea typeface="Google Sans"/>
                <a:cs typeface="Google Sans"/>
                <a:sym typeface="Google Sans"/>
              </a:rPr>
              <a:t>Follow regulations and best practices for lithium-ion battery safety.</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Clr>
                <a:srgbClr val="000000"/>
              </a:buClr>
              <a:buSzPts val="1200"/>
              <a:buFont typeface="Arial"/>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Clr>
                <a:srgbClr val="000000"/>
              </a:buClr>
              <a:buSzPts val="1200"/>
              <a:buFont typeface="Arial"/>
              <a:buNone/>
            </a:pPr>
            <a:r>
              <a:rPr lang="en-US" sz="1000">
                <a:solidFill>
                  <a:schemeClr val="dk1"/>
                </a:solidFill>
                <a:latin typeface="Google Sans"/>
                <a:ea typeface="Google Sans"/>
                <a:cs typeface="Google Sans"/>
                <a:sym typeface="Google Sans"/>
              </a:rPr>
              <a:t>Here are some resources that may help recyclers.</a:t>
            </a:r>
            <a:endParaRPr sz="1000">
              <a:solidFill>
                <a:schemeClr val="dk1"/>
              </a:solidFill>
              <a:latin typeface="Google Sans"/>
              <a:ea typeface="Google Sans"/>
              <a:cs typeface="Google Sans"/>
              <a:sym typeface="Google Sans"/>
            </a:endParaRPr>
          </a:p>
        </p:txBody>
      </p:sp>
      <p:sp>
        <p:nvSpPr>
          <p:cNvPr id="578" name="Google Shape;578;p45"/>
          <p:cNvSpPr txBox="1"/>
          <p:nvPr/>
        </p:nvSpPr>
        <p:spPr>
          <a:xfrm>
            <a:off x="457199" y="3198711"/>
            <a:ext cx="2554800" cy="736500"/>
          </a:xfrm>
          <a:prstGeom prst="rect">
            <a:avLst/>
          </a:prstGeom>
          <a:noFill/>
          <a:ln>
            <a:noFill/>
          </a:ln>
        </p:spPr>
        <p:txBody>
          <a:bodyPr anchorCtr="0" anchor="t" bIns="0" lIns="0" spcFirstLastPara="1" rIns="0" wrap="square" tIns="0">
            <a:noAutofit/>
          </a:bodyPr>
          <a:lstStyle/>
          <a:p>
            <a:pPr indent="0" lvl="0" marL="25400" marR="25400" rtl="0" algn="l">
              <a:lnSpc>
                <a:spcPct val="10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Device Specific Warnings</a:t>
            </a:r>
            <a:endParaRPr i="0" sz="1900" u="none" cap="none" strike="noStrike">
              <a:solidFill>
                <a:schemeClr val="dk1"/>
              </a:solidFill>
              <a:latin typeface="Google Sans SemiBold"/>
              <a:ea typeface="Google Sans SemiBold"/>
              <a:cs typeface="Google Sans SemiBold"/>
              <a:sym typeface="Google Sans SemiBold"/>
            </a:endParaRPr>
          </a:p>
          <a:p>
            <a:pPr indent="0" lvl="0" marL="25400" marR="355600" rtl="0" algn="l">
              <a:lnSpc>
                <a:spcPct val="100000"/>
              </a:lnSpc>
              <a:spcBef>
                <a:spcPts val="0"/>
              </a:spcBef>
              <a:spcAft>
                <a:spcPts val="0"/>
              </a:spcAft>
              <a:buClr>
                <a:srgbClr val="000000"/>
              </a:buClr>
              <a:buSzPts val="1200"/>
              <a:buFont typeface="Arial"/>
              <a:buNone/>
            </a:pPr>
            <a:r>
              <a:t/>
            </a:r>
            <a:endParaRPr sz="1900">
              <a:solidFill>
                <a:schemeClr val="dk1"/>
              </a:solidFill>
              <a:latin typeface="Google Sans SemiBold"/>
              <a:ea typeface="Google Sans SemiBold"/>
              <a:cs typeface="Google Sans SemiBold"/>
              <a:sym typeface="Google Sans SemiBold"/>
            </a:endParaRPr>
          </a:p>
        </p:txBody>
      </p:sp>
      <p:sp>
        <p:nvSpPr>
          <p:cNvPr id="579" name="Google Shape;579;p45"/>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grpSp>
        <p:nvGrpSpPr>
          <p:cNvPr id="580" name="Google Shape;580;p45"/>
          <p:cNvGrpSpPr/>
          <p:nvPr/>
        </p:nvGrpSpPr>
        <p:grpSpPr>
          <a:xfrm>
            <a:off x="7220311" y="1019733"/>
            <a:ext cx="682505" cy="813150"/>
            <a:chOff x="11498475" y="1631625"/>
            <a:chExt cx="1209900" cy="1441500"/>
          </a:xfrm>
        </p:grpSpPr>
        <p:sp>
          <p:nvSpPr>
            <p:cNvPr id="581" name="Google Shape;581;p45"/>
            <p:cNvSpPr/>
            <p:nvPr/>
          </p:nvSpPr>
          <p:spPr>
            <a:xfrm>
              <a:off x="11498475" y="1631625"/>
              <a:ext cx="1209900" cy="1441500"/>
            </a:xfrm>
            <a:prstGeom prst="roundRect">
              <a:avLst>
                <a:gd fmla="val 9683" name="adj"/>
              </a:avLst>
            </a:prstGeom>
            <a:solidFill>
              <a:srgbClr val="FFFFFF"/>
            </a:solidFill>
            <a:ln cap="flat" cmpd="sng" w="9525">
              <a:solidFill>
                <a:schemeClr val="dk1"/>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pic>
          <p:nvPicPr>
            <p:cNvPr id="582" name="Google Shape;582;p45"/>
            <p:cNvPicPr preferRelativeResize="0"/>
            <p:nvPr/>
          </p:nvPicPr>
          <p:blipFill>
            <a:blip r:embed="rId6">
              <a:alphaModFix/>
            </a:blip>
            <a:stretch>
              <a:fillRect/>
            </a:stretch>
          </p:blipFill>
          <p:spPr>
            <a:xfrm>
              <a:off x="11561626" y="1653697"/>
              <a:ext cx="1083600" cy="1083600"/>
            </a:xfrm>
            <a:prstGeom prst="roundRect">
              <a:avLst>
                <a:gd fmla="val 0" name="adj"/>
              </a:avLst>
            </a:prstGeom>
            <a:noFill/>
            <a:ln>
              <a:noFill/>
            </a:ln>
          </p:spPr>
        </p:pic>
        <p:sp>
          <p:nvSpPr>
            <p:cNvPr id="583" name="Google Shape;583;p45">
              <a:hlinkClick r:id="rId7"/>
            </p:cNvPr>
            <p:cNvSpPr/>
            <p:nvPr/>
          </p:nvSpPr>
          <p:spPr>
            <a:xfrm>
              <a:off x="11662775" y="2746725"/>
              <a:ext cx="905400" cy="243300"/>
            </a:xfrm>
            <a:prstGeom prst="roundRect">
              <a:avLst>
                <a:gd fmla="val 50000" name="adj"/>
              </a:avLst>
            </a:prstGeom>
            <a:solidFill>
              <a:srgbClr val="B1CDFF"/>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rPr lang="en-US" sz="500">
                  <a:solidFill>
                    <a:schemeClr val="dk1"/>
                  </a:solidFill>
                  <a:uFill>
                    <a:noFill/>
                  </a:uFill>
                  <a:latin typeface="Google Sans SemiBold"/>
                  <a:ea typeface="Google Sans SemiBold"/>
                  <a:cs typeface="Google Sans SemiBold"/>
                  <a:sym typeface="Google Sans SemiBold"/>
                  <a:hlinkClick r:id="rId8">
                    <a:extLst>
                      <a:ext uri="{A12FA001-AC4F-418D-AE19-62706E023703}">
                        <ahyp:hlinkClr val="tx"/>
                      </a:ext>
                    </a:extLst>
                  </a:hlinkClick>
                </a:rPr>
                <a:t>Link</a:t>
              </a:r>
              <a:endParaRPr sz="500">
                <a:solidFill>
                  <a:schemeClr val="dk1"/>
                </a:solidFill>
                <a:latin typeface="Google Sans SemiBold"/>
                <a:ea typeface="Google Sans SemiBold"/>
                <a:cs typeface="Google Sans SemiBold"/>
                <a:sym typeface="Google Sans SemiBold"/>
              </a:endParaRPr>
            </a:p>
          </p:txBody>
        </p:sp>
      </p:grpSp>
      <p:cxnSp>
        <p:nvCxnSpPr>
          <p:cNvPr id="584" name="Google Shape;584;p45"/>
          <p:cNvCxnSpPr/>
          <p:nvPr/>
        </p:nvCxnSpPr>
        <p:spPr>
          <a:xfrm>
            <a:off x="477594" y="3103738"/>
            <a:ext cx="8223300" cy="0"/>
          </a:xfrm>
          <a:prstGeom prst="straightConnector1">
            <a:avLst/>
          </a:prstGeom>
          <a:noFill/>
          <a:ln cap="flat" cmpd="sng" w="9525">
            <a:solidFill>
              <a:schemeClr val="dk1"/>
            </a:solidFill>
            <a:prstDash val="solid"/>
            <a:round/>
            <a:headEnd len="med" w="med" type="none"/>
            <a:tailEnd len="med" w="med" type="none"/>
          </a:ln>
        </p:spPr>
      </p:cxnSp>
      <p:pic>
        <p:nvPicPr>
          <p:cNvPr id="585" name="Google Shape;585;p45"/>
          <p:cNvPicPr preferRelativeResize="0"/>
          <p:nvPr/>
        </p:nvPicPr>
        <p:blipFill>
          <a:blip r:embed="rId9">
            <a:alphaModFix/>
          </a:blip>
          <a:stretch>
            <a:fillRect/>
          </a:stretch>
        </p:blipFill>
        <p:spPr>
          <a:xfrm>
            <a:off x="3951110" y="3392278"/>
            <a:ext cx="220860" cy="190843"/>
          </a:xfrm>
          <a:prstGeom prst="rect">
            <a:avLst/>
          </a:prstGeom>
          <a:noFill/>
          <a:ln>
            <a:noFill/>
          </a:ln>
        </p:spPr>
      </p:pic>
      <p:sp>
        <p:nvSpPr>
          <p:cNvPr id="586" name="Google Shape;586;p45"/>
          <p:cNvSpPr txBox="1"/>
          <p:nvPr/>
        </p:nvSpPr>
        <p:spPr>
          <a:xfrm>
            <a:off x="3948955" y="3671234"/>
            <a:ext cx="1090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1000">
                <a:solidFill>
                  <a:schemeClr val="dk1"/>
                </a:solidFill>
                <a:latin typeface="Google Sans SemiBold"/>
                <a:ea typeface="Google Sans SemiBold"/>
                <a:cs typeface="Google Sans SemiBold"/>
                <a:sym typeface="Google Sans SemiBold"/>
              </a:rPr>
              <a:t>Caution</a:t>
            </a:r>
            <a:endParaRPr sz="900">
              <a:solidFill>
                <a:schemeClr val="dk1"/>
              </a:solidFill>
              <a:latin typeface="Google Sans"/>
              <a:ea typeface="Google Sans"/>
              <a:cs typeface="Google Sans"/>
              <a:sym typeface="Google Sans"/>
            </a:endParaRPr>
          </a:p>
        </p:txBody>
      </p:sp>
      <p:sp>
        <p:nvSpPr>
          <p:cNvPr id="587" name="Google Shape;587;p45"/>
          <p:cNvSpPr txBox="1"/>
          <p:nvPr/>
        </p:nvSpPr>
        <p:spPr>
          <a:xfrm>
            <a:off x="4635953" y="3335406"/>
            <a:ext cx="3829800" cy="1023600"/>
          </a:xfrm>
          <a:prstGeom prst="rect">
            <a:avLst/>
          </a:prstGeom>
          <a:noFill/>
          <a:ln>
            <a:noFill/>
          </a:ln>
        </p:spPr>
        <p:txBody>
          <a:bodyPr anchorCtr="0" anchor="t" bIns="57150" lIns="57150" spcFirstLastPara="1" rIns="57150" wrap="square" tIns="57150">
            <a:spAutoFit/>
          </a:bodyPr>
          <a:lstStyle/>
          <a:p>
            <a:pPr indent="0" lvl="0" marL="0" rtl="0" algn="l">
              <a:spcBef>
                <a:spcPts val="0"/>
              </a:spcBef>
              <a:spcAft>
                <a:spcPts val="0"/>
              </a:spcAft>
              <a:buClr>
                <a:schemeClr val="dk1"/>
              </a:buClr>
              <a:buSzPts val="1100"/>
              <a:buFont typeface="Arial"/>
              <a:buNone/>
            </a:pPr>
            <a:r>
              <a:rPr b="1" lang="en-US" sz="800">
                <a:solidFill>
                  <a:schemeClr val="dk1"/>
                </a:solidFill>
                <a:latin typeface="Google Sans"/>
                <a:ea typeface="Google Sans"/>
                <a:cs typeface="Google Sans"/>
                <a:sym typeface="Google Sans"/>
              </a:rPr>
              <a:t>Pixel 9 Pro Fold contains a class 1 laser module</a:t>
            </a:r>
            <a:endParaRPr b="1" sz="800">
              <a:solidFill>
                <a:schemeClr val="dk1"/>
              </a:solidFill>
              <a:latin typeface="Google Sans"/>
              <a:ea typeface="Google Sans"/>
              <a:cs typeface="Google Sans"/>
              <a:sym typeface="Google Sans"/>
            </a:endParaRPr>
          </a:p>
          <a:p>
            <a:pPr indent="0" lvl="0" marL="0" rtl="0" algn="l">
              <a:spcBef>
                <a:spcPts val="0"/>
              </a:spcBef>
              <a:spcAft>
                <a:spcPts val="0"/>
              </a:spcAft>
              <a:buNone/>
            </a:pPr>
            <a:r>
              <a:rPr lang="en-US" sz="600">
                <a:solidFill>
                  <a:schemeClr val="dk1"/>
                </a:solidFill>
                <a:latin typeface="Google Sans"/>
                <a:ea typeface="Google Sans"/>
                <a:cs typeface="Google Sans"/>
                <a:sym typeface="Google Sans"/>
              </a:rPr>
              <a:t>The design of the device incorporates optics and protective housing such that there’s no access to a level of laser radiation above class 1 during normal use or approved servicing. </a:t>
            </a:r>
            <a:endParaRPr sz="600">
              <a:solidFill>
                <a:schemeClr val="dk1"/>
              </a:solidFill>
              <a:latin typeface="Google Sans"/>
              <a:ea typeface="Google Sans"/>
              <a:cs typeface="Google Sans"/>
              <a:sym typeface="Google Sans"/>
            </a:endParaRPr>
          </a:p>
          <a:p>
            <a:pPr indent="0" lvl="0" marL="0" rtl="0" algn="l">
              <a:spcBef>
                <a:spcPts val="0"/>
              </a:spcBef>
              <a:spcAft>
                <a:spcPts val="0"/>
              </a:spcAft>
              <a:buNone/>
            </a:pPr>
            <a:r>
              <a:t/>
            </a:r>
            <a:endParaRPr sz="600">
              <a:solidFill>
                <a:schemeClr val="dk1"/>
              </a:solidFill>
              <a:latin typeface="Google Sans"/>
              <a:ea typeface="Google Sans"/>
              <a:cs typeface="Google Sans"/>
              <a:sym typeface="Google Sans"/>
            </a:endParaRPr>
          </a:p>
          <a:p>
            <a:pPr indent="0" lvl="0" marL="0" rtl="0" algn="l">
              <a:spcBef>
                <a:spcPts val="0"/>
              </a:spcBef>
              <a:spcAft>
                <a:spcPts val="0"/>
              </a:spcAft>
              <a:buNone/>
            </a:pPr>
            <a:r>
              <a:rPr lang="en-US" sz="600">
                <a:solidFill>
                  <a:schemeClr val="dk1"/>
                </a:solidFill>
                <a:latin typeface="Google Sans"/>
                <a:ea typeface="Google Sans"/>
                <a:cs typeface="Google Sans"/>
                <a:sym typeface="Google Sans"/>
              </a:rPr>
              <a:t>Use of controls or adjustments or performance of procedures other than those specified herein may result in hazardous radiation exposure.</a:t>
            </a:r>
            <a:endParaRPr sz="600">
              <a:solidFill>
                <a:schemeClr val="dk1"/>
              </a:solidFill>
              <a:latin typeface="Google Sans"/>
              <a:ea typeface="Google Sans"/>
              <a:cs typeface="Google Sans"/>
              <a:sym typeface="Google Sans"/>
            </a:endParaRPr>
          </a:p>
          <a:p>
            <a:pPr indent="0" lvl="0" marL="0" rtl="0" algn="l">
              <a:spcBef>
                <a:spcPts val="0"/>
              </a:spcBef>
              <a:spcAft>
                <a:spcPts val="0"/>
              </a:spcAft>
              <a:buNone/>
            </a:pPr>
            <a:r>
              <a:t/>
            </a:r>
            <a:endParaRPr sz="600">
              <a:solidFill>
                <a:schemeClr val="dk1"/>
              </a:solidFill>
              <a:latin typeface="Google Sans"/>
              <a:ea typeface="Google Sans"/>
              <a:cs typeface="Google Sans"/>
              <a:sym typeface="Google Sans"/>
            </a:endParaRPr>
          </a:p>
          <a:p>
            <a:pPr indent="0" lvl="0" marL="0" rtl="0" algn="l">
              <a:spcBef>
                <a:spcPts val="0"/>
              </a:spcBef>
              <a:spcAft>
                <a:spcPts val="0"/>
              </a:spcAft>
              <a:buClr>
                <a:schemeClr val="dk1"/>
              </a:buClr>
              <a:buSzPts val="1100"/>
              <a:buFont typeface="Arial"/>
              <a:buNone/>
            </a:pPr>
            <a:r>
              <a:t/>
            </a:r>
            <a:endParaRPr sz="600">
              <a:solidFill>
                <a:schemeClr val="dk1"/>
              </a:solidFill>
              <a:latin typeface="Google Sans"/>
              <a:ea typeface="Google Sans"/>
              <a:cs typeface="Google Sans"/>
              <a:sym typeface="Google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Google Sans"/>
              <a:ea typeface="Google Sans"/>
              <a:cs typeface="Google Sans"/>
              <a:sym typeface="Google Sans"/>
            </a:endParaRPr>
          </a:p>
        </p:txBody>
      </p:sp>
      <p:sp>
        <p:nvSpPr>
          <p:cNvPr id="588" name="Google Shape;588;p45"/>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latin typeface="Google Sans"/>
                <a:ea typeface="Google Sans"/>
                <a:cs typeface="Google Sans"/>
                <a:sym typeface="Google Sans"/>
              </a:rPr>
              <a:t>Page </a:t>
            </a:r>
            <a:fld id="{00000000-1234-1234-1234-123412341234}" type="slidenum">
              <a:rPr lang="en-US">
                <a:latin typeface="Google Sans"/>
                <a:ea typeface="Google Sans"/>
                <a:cs typeface="Google Sans"/>
                <a:sym typeface="Google Sans"/>
              </a:rPr>
              <a:t>‹#›</a:t>
            </a:fld>
            <a:endParaRPr>
              <a:latin typeface="Google Sans"/>
              <a:ea typeface="Google Sans"/>
              <a:cs typeface="Google Sans"/>
              <a:sym typeface="Google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92" name="Shape 592"/>
        <p:cNvGrpSpPr/>
        <p:nvPr/>
      </p:nvGrpSpPr>
      <p:grpSpPr>
        <a:xfrm>
          <a:off x="0" y="0"/>
          <a:ext cx="0" cy="0"/>
          <a:chOff x="0" y="0"/>
          <a:chExt cx="0" cy="0"/>
        </a:xfrm>
      </p:grpSpPr>
      <p:graphicFrame>
        <p:nvGraphicFramePr>
          <p:cNvPr id="593" name="Google Shape;593;p46"/>
          <p:cNvGraphicFramePr/>
          <p:nvPr/>
        </p:nvGraphicFramePr>
        <p:xfrm>
          <a:off x="730638" y="3947119"/>
          <a:ext cx="3000000" cy="3000000"/>
        </p:xfrm>
        <a:graphic>
          <a:graphicData uri="http://schemas.openxmlformats.org/drawingml/2006/table">
            <a:tbl>
              <a:tblPr>
                <a:noFill/>
                <a:tableStyleId>{E5EB1074-39C7-42DF-B719-BFC24E29FD65}</a:tableStyleId>
              </a:tblPr>
              <a:tblGrid>
                <a:gridCol w="191425"/>
                <a:gridCol w="1043425"/>
                <a:gridCol w="200000"/>
                <a:gridCol w="811575"/>
                <a:gridCol w="275300"/>
                <a:gridCol w="988375"/>
                <a:gridCol w="229375"/>
                <a:gridCol w="993650"/>
                <a:gridCol w="256600"/>
                <a:gridCol w="1160875"/>
                <a:gridCol w="221325"/>
                <a:gridCol w="1155300"/>
              </a:tblGrid>
              <a:tr h="47475">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1</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3"/>
                          </a:solidFill>
                          <a:latin typeface="Google Sans Text"/>
                          <a:ea typeface="Google Sans Text"/>
                          <a:cs typeface="Google Sans Text"/>
                          <a:sym typeface="Google Sans Text"/>
                        </a:rPr>
                        <a:t>⬤</a:t>
                      </a:r>
                      <a:r>
                        <a:rPr lang="en-US" sz="500">
                          <a:solidFill>
                            <a:schemeClr val="dk1"/>
                          </a:solidFill>
                          <a:latin typeface="Google Sans Text"/>
                          <a:ea typeface="Google Sans Text"/>
                          <a:cs typeface="Google Sans Text"/>
                          <a:sym typeface="Google Sans Text"/>
                        </a:rPr>
                        <a:t>  Inner display sub</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8</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3"/>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UWB</a:t>
                      </a:r>
                      <a:endParaRPr sz="500">
                        <a:solidFill>
                          <a:schemeClr val="dk1"/>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15</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dk1"/>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Graphite sheet top SPK</a:t>
                      </a:r>
                      <a:endParaRPr sz="500">
                        <a:solidFill>
                          <a:schemeClr val="accent3"/>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22</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3"/>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USB board</a:t>
                      </a:r>
                      <a:endParaRPr sz="500">
                        <a:solidFill>
                          <a:srgbClr val="24A863"/>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29</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4"/>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Base top bridge cowling</a:t>
                      </a:r>
                      <a:endParaRPr sz="500">
                        <a:solidFill>
                          <a:schemeClr val="dk1"/>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36</a:t>
                      </a:r>
                      <a:endParaRPr b="1" sz="500">
                        <a:solidFill>
                          <a:schemeClr val="accent4"/>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6"/>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OD PSA</a:t>
                      </a:r>
                      <a:endParaRPr sz="500">
                        <a:solidFill>
                          <a:schemeClr val="dk1"/>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r>
              <a:tr h="47475">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2</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6"/>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Flip battery</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9</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dk1"/>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Coaxial cable</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16</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6"/>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OD rubber</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23</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3"/>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Logic board</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30</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rgbClr val="24A863"/>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Base bottom bridge cowling</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37</a:t>
                      </a:r>
                      <a:endParaRPr b="1" sz="500">
                        <a:solidFill>
                          <a:schemeClr val="accent4"/>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6"/>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BG PSA</a:t>
                      </a:r>
                      <a:endParaRPr sz="500">
                        <a:solidFill>
                          <a:schemeClr val="dk1"/>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r>
              <a:tr h="47475">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3</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rgbClr val="24A863"/>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Rear camera</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10</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3"/>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IF FPC</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17</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4"/>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SIM tray</a:t>
                      </a:r>
                      <a:endParaRPr sz="500">
                        <a:solidFill>
                          <a:schemeClr val="dk1"/>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24</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6"/>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FPS mylar</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31</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4"/>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OD cowling</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38</a:t>
                      </a:r>
                      <a:endParaRPr b="1" sz="500">
                        <a:solidFill>
                          <a:schemeClr val="accent4"/>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3"/>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OD sub</a:t>
                      </a:r>
                      <a:endParaRPr sz="500">
                        <a:solidFill>
                          <a:schemeClr val="dk1"/>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r>
              <a:tr h="47475">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4</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4"/>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Outer FCAM</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11</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3"/>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mmWave module</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18</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3"/>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Vibrator</a:t>
                      </a:r>
                      <a:endParaRPr sz="500">
                        <a:solidFill>
                          <a:schemeClr val="dk1"/>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25</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4"/>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Base battery cowling</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32</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4"/>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Flip bottom bridge cowling</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39</a:t>
                      </a:r>
                      <a:endParaRPr b="1" sz="500">
                        <a:solidFill>
                          <a:schemeClr val="accent4"/>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3"/>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BG sub</a:t>
                      </a:r>
                      <a:endParaRPr sz="500">
                        <a:solidFill>
                          <a:schemeClr val="dk1"/>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r>
              <a:tr h="116875">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5</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rgbClr val="24A863"/>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Inner FCAM</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12</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4"/>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FCAM cowling</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19</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4"/>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Vibrator cowling</a:t>
                      </a:r>
                      <a:endParaRPr sz="700"/>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26</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rgbClr val="24A863"/>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BG cowling</a:t>
                      </a:r>
                      <a:endParaRPr sz="500">
                        <a:solidFill>
                          <a:schemeClr val="accent3"/>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33</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4"/>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Flip battery cowling</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40</a:t>
                      </a:r>
                      <a:endParaRPr b="1" sz="500">
                        <a:solidFill>
                          <a:schemeClr val="accent4"/>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4"/>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Flip top bridge cowling</a:t>
                      </a:r>
                      <a:endParaRPr sz="500">
                        <a:solidFill>
                          <a:schemeClr val="dk1"/>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r>
              <a:tr h="47475">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6</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dk1"/>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PL rubber</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13</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3"/>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mmWave cowling</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20</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3"/>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Bottom speaker</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27</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4"/>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Lower board</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34</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6"/>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accent6"/>
                          </a:solidFill>
                          <a:latin typeface="Google Sans Text"/>
                          <a:ea typeface="Google Sans Text"/>
                          <a:cs typeface="Google Sans Text"/>
                          <a:sym typeface="Google Sans Text"/>
                        </a:rPr>
                        <a:t>OD cowling FOF</a:t>
                      </a:r>
                      <a:endParaRPr sz="500">
                        <a:solidFill>
                          <a:schemeClr val="accent6"/>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41</a:t>
                      </a:r>
                      <a:endParaRPr b="1" sz="500">
                        <a:solidFill>
                          <a:schemeClr val="accent4"/>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6"/>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5G B2B sponge</a:t>
                      </a:r>
                      <a:endParaRPr sz="500">
                        <a:solidFill>
                          <a:schemeClr val="dk1"/>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r>
              <a:tr h="85225">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7</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rgbClr val="24A863"/>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Upper board</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14</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accent6"/>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Graphite sheet MLB</a:t>
                      </a:r>
                      <a:endParaRPr sz="500">
                        <a:solidFill>
                          <a:schemeClr val="dk1"/>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21</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dk1"/>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Base battery</a:t>
                      </a:r>
                      <a:endParaRPr sz="500">
                        <a:solidFill>
                          <a:schemeClr val="accent3"/>
                        </a:solidFill>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28</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dk1"/>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Rubber support</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35</a:t>
                      </a:r>
                      <a:endParaRPr b="1"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dk1"/>
                          </a:solidFill>
                          <a:latin typeface="Google Sans Text"/>
                          <a:ea typeface="Google Sans Text"/>
                          <a:cs typeface="Google Sans Text"/>
                          <a:sym typeface="Google Sans Text"/>
                        </a:rPr>
                        <a:t>⬤</a:t>
                      </a:r>
                      <a:r>
                        <a:rPr lang="en-US" sz="500">
                          <a:solidFill>
                            <a:schemeClr val="accent3"/>
                          </a:solidFill>
                          <a:latin typeface="Google Sans Text"/>
                          <a:ea typeface="Google Sans Text"/>
                          <a:cs typeface="Google Sans Text"/>
                          <a:sym typeface="Google Sans Text"/>
                        </a:rPr>
                        <a:t>  </a:t>
                      </a:r>
                      <a:r>
                        <a:rPr lang="en-US" sz="500">
                          <a:latin typeface="Google Sans Text"/>
                          <a:ea typeface="Google Sans Text"/>
                          <a:cs typeface="Google Sans Text"/>
                          <a:sym typeface="Google Sans Text"/>
                        </a:rPr>
                        <a:t>Screw</a:t>
                      </a:r>
                      <a:endParaRPr sz="500">
                        <a:latin typeface="Google Sans Text"/>
                        <a:ea typeface="Google Sans Text"/>
                        <a:cs typeface="Google Sans Text"/>
                        <a:sym typeface="Google Sans Text"/>
                      </a:endParaRPr>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500">
                          <a:latin typeface="Google Sans Text"/>
                          <a:ea typeface="Google Sans Text"/>
                          <a:cs typeface="Google Sans Text"/>
                          <a:sym typeface="Google Sans Text"/>
                        </a:rPr>
                        <a:t>42</a:t>
                      </a:r>
                      <a:endParaRPr sz="700"/>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400">
                          <a:solidFill>
                            <a:schemeClr val="dk1"/>
                          </a:solidFill>
                          <a:latin typeface="Google Sans Text"/>
                          <a:ea typeface="Google Sans Text"/>
                          <a:cs typeface="Google Sans Text"/>
                          <a:sym typeface="Google Sans Text"/>
                        </a:rPr>
                        <a:t>⬤  </a:t>
                      </a:r>
                      <a:r>
                        <a:rPr lang="en-US" sz="500">
                          <a:solidFill>
                            <a:schemeClr val="dk1"/>
                          </a:solidFill>
                          <a:latin typeface="Google Sans Text"/>
                          <a:ea typeface="Google Sans Text"/>
                          <a:cs typeface="Google Sans Text"/>
                          <a:sym typeface="Google Sans Text"/>
                        </a:rPr>
                        <a:t>OD left bottom FOF</a:t>
                      </a:r>
                      <a:endParaRPr sz="700"/>
                    </a:p>
                  </a:txBody>
                  <a:tcPr marT="22850" marB="22850" marR="45725" marL="45725" anchor="ctr">
                    <a:lnL cap="flat" cmpd="sng" w="4775">
                      <a:solidFill>
                        <a:schemeClr val="dk1">
                          <a:alpha val="0"/>
                        </a:schemeClr>
                      </a:solidFill>
                      <a:prstDash val="solid"/>
                      <a:round/>
                      <a:headEnd len="sm" w="sm" type="none"/>
                      <a:tailEnd len="sm" w="sm" type="none"/>
                    </a:lnL>
                    <a:lnR cap="flat" cmpd="sng" w="4775">
                      <a:solidFill>
                        <a:schemeClr val="dk1">
                          <a:alpha val="0"/>
                        </a:scheme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r>
            </a:tbl>
          </a:graphicData>
        </a:graphic>
      </p:graphicFrame>
      <p:sp>
        <p:nvSpPr>
          <p:cNvPr id="594" name="Google Shape;594;p46">
            <a:hlinkClick/>
          </p:cNvPr>
          <p:cNvSpPr/>
          <p:nvPr/>
        </p:nvSpPr>
        <p:spPr>
          <a:xfrm>
            <a:off x="1098213"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595" name="Google Shape;595;p46">
            <a:hlinkClick/>
          </p:cNvPr>
          <p:cNvSpPr/>
          <p:nvPr/>
        </p:nvSpPr>
        <p:spPr>
          <a:xfrm>
            <a:off x="1711375"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596" name="Google Shape;596;p46">
            <a:hlinkClick/>
          </p:cNvPr>
          <p:cNvSpPr/>
          <p:nvPr/>
        </p:nvSpPr>
        <p:spPr>
          <a:xfrm>
            <a:off x="2359788"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597" name="Google Shape;597;p46">
            <a:hlinkClick/>
          </p:cNvPr>
          <p:cNvSpPr/>
          <p:nvPr/>
        </p:nvSpPr>
        <p:spPr>
          <a:xfrm>
            <a:off x="3013850"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598" name="Google Shape;598;p46">
            <a:hlinkClick/>
          </p:cNvPr>
          <p:cNvSpPr/>
          <p:nvPr/>
        </p:nvSpPr>
        <p:spPr>
          <a:xfrm>
            <a:off x="3747125"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599" name="Google Shape;599;p46">
            <a:hlinkClick/>
          </p:cNvPr>
          <p:cNvSpPr/>
          <p:nvPr/>
        </p:nvSpPr>
        <p:spPr>
          <a:xfrm>
            <a:off x="4535438"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00" name="Google Shape;600;p46">
            <a:hlinkClick/>
          </p:cNvPr>
          <p:cNvSpPr/>
          <p:nvPr/>
        </p:nvSpPr>
        <p:spPr>
          <a:xfrm>
            <a:off x="5302675"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01" name="Google Shape;601;p46">
            <a:hlinkClick/>
          </p:cNvPr>
          <p:cNvSpPr/>
          <p:nvPr/>
        </p:nvSpPr>
        <p:spPr>
          <a:xfrm>
            <a:off x="6050263"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02" name="Google Shape;602;p46">
            <a:hlinkClick/>
          </p:cNvPr>
          <p:cNvSpPr/>
          <p:nvPr/>
        </p:nvSpPr>
        <p:spPr>
          <a:xfrm>
            <a:off x="6790558"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03" name="Google Shape;603;p46">
            <a:hlinkClick/>
          </p:cNvPr>
          <p:cNvSpPr/>
          <p:nvPr/>
        </p:nvSpPr>
        <p:spPr>
          <a:xfrm>
            <a:off x="7417013"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pic>
        <p:nvPicPr>
          <p:cNvPr id="604" name="Google Shape;604;p46"/>
          <p:cNvPicPr preferRelativeResize="0"/>
          <p:nvPr/>
        </p:nvPicPr>
        <p:blipFill>
          <a:blip r:embed="rId3">
            <a:alphaModFix/>
          </a:blip>
          <a:stretch>
            <a:fillRect/>
          </a:stretch>
        </p:blipFill>
        <p:spPr>
          <a:xfrm>
            <a:off x="2359788" y="517162"/>
            <a:ext cx="5479060" cy="3357151"/>
          </a:xfrm>
          <a:prstGeom prst="rect">
            <a:avLst/>
          </a:prstGeom>
          <a:noFill/>
          <a:ln>
            <a:noFill/>
          </a:ln>
        </p:spPr>
      </p:pic>
      <p:sp>
        <p:nvSpPr>
          <p:cNvPr id="605" name="Google Shape;605;p46"/>
          <p:cNvSpPr/>
          <p:nvPr/>
        </p:nvSpPr>
        <p:spPr>
          <a:xfrm>
            <a:off x="2562022" y="2580231"/>
            <a:ext cx="135600" cy="135600"/>
          </a:xfrm>
          <a:prstGeom prst="ellipse">
            <a:avLst/>
          </a:prstGeom>
          <a:solidFill>
            <a:schemeClr val="accent3"/>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606" name="Google Shape;606;p46"/>
          <p:cNvSpPr/>
          <p:nvPr/>
        </p:nvSpPr>
        <p:spPr>
          <a:xfrm>
            <a:off x="3447997" y="1911306"/>
            <a:ext cx="135600" cy="135600"/>
          </a:xfrm>
          <a:prstGeom prst="ellipse">
            <a:avLst/>
          </a:prstGeom>
          <a:solidFill>
            <a:schemeClr val="accent6"/>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607" name="Google Shape;607;p46"/>
          <p:cNvSpPr/>
          <p:nvPr/>
        </p:nvSpPr>
        <p:spPr>
          <a:xfrm>
            <a:off x="4178709" y="2170843"/>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sp>
        <p:nvSpPr>
          <p:cNvPr id="608" name="Google Shape;608;p46"/>
          <p:cNvSpPr/>
          <p:nvPr/>
        </p:nvSpPr>
        <p:spPr>
          <a:xfrm>
            <a:off x="4022397" y="1860306"/>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5</a:t>
            </a:r>
            <a:endParaRPr b="1" sz="600">
              <a:solidFill>
                <a:srgbClr val="FFFFFF"/>
              </a:solidFill>
              <a:latin typeface="Google Sans Text"/>
              <a:ea typeface="Google Sans Text"/>
              <a:cs typeface="Google Sans Text"/>
              <a:sym typeface="Google Sans Text"/>
            </a:endParaRPr>
          </a:p>
        </p:txBody>
      </p:sp>
      <p:sp>
        <p:nvSpPr>
          <p:cNvPr id="609" name="Google Shape;609;p46"/>
          <p:cNvSpPr/>
          <p:nvPr/>
        </p:nvSpPr>
        <p:spPr>
          <a:xfrm>
            <a:off x="3780022" y="1601762"/>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a:t>
            </a:r>
            <a:endParaRPr b="1" sz="600">
              <a:solidFill>
                <a:srgbClr val="FFFFFF"/>
              </a:solidFill>
              <a:latin typeface="Google Sans Text"/>
              <a:ea typeface="Google Sans Text"/>
              <a:cs typeface="Google Sans Text"/>
              <a:sym typeface="Google Sans Text"/>
            </a:endParaRPr>
          </a:p>
        </p:txBody>
      </p:sp>
      <p:sp>
        <p:nvSpPr>
          <p:cNvPr id="610" name="Google Shape;610;p46"/>
          <p:cNvSpPr/>
          <p:nvPr/>
        </p:nvSpPr>
        <p:spPr>
          <a:xfrm>
            <a:off x="3968772" y="1509156"/>
            <a:ext cx="135600" cy="135600"/>
          </a:xfrm>
          <a:prstGeom prst="ellipse">
            <a:avLst/>
          </a:prstGeom>
          <a:solidFill>
            <a:schemeClr val="accent6"/>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6</a:t>
            </a:r>
            <a:endParaRPr b="1" sz="600">
              <a:solidFill>
                <a:srgbClr val="FFFFFF"/>
              </a:solidFill>
              <a:latin typeface="Google Sans Text"/>
              <a:ea typeface="Google Sans Text"/>
              <a:cs typeface="Google Sans Text"/>
              <a:sym typeface="Google Sans Text"/>
            </a:endParaRPr>
          </a:p>
        </p:txBody>
      </p:sp>
      <p:sp>
        <p:nvSpPr>
          <p:cNvPr id="611" name="Google Shape;611;p46"/>
          <p:cNvSpPr/>
          <p:nvPr/>
        </p:nvSpPr>
        <p:spPr>
          <a:xfrm>
            <a:off x="4223247" y="1365443"/>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7</a:t>
            </a:r>
            <a:endParaRPr b="1" sz="600">
              <a:solidFill>
                <a:srgbClr val="FFFFFF"/>
              </a:solidFill>
              <a:latin typeface="Google Sans Text"/>
              <a:ea typeface="Google Sans Text"/>
              <a:cs typeface="Google Sans Text"/>
              <a:sym typeface="Google Sans Text"/>
            </a:endParaRPr>
          </a:p>
        </p:txBody>
      </p:sp>
      <p:sp>
        <p:nvSpPr>
          <p:cNvPr id="612" name="Google Shape;612;p46"/>
          <p:cNvSpPr/>
          <p:nvPr/>
        </p:nvSpPr>
        <p:spPr>
          <a:xfrm>
            <a:off x="4240697" y="1713593"/>
            <a:ext cx="135600" cy="135600"/>
          </a:xfrm>
          <a:prstGeom prst="ellipse">
            <a:avLst/>
          </a:prstGeom>
          <a:solidFill>
            <a:schemeClr val="accent3"/>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8</a:t>
            </a:r>
            <a:endParaRPr b="1" sz="600">
              <a:solidFill>
                <a:srgbClr val="FFFFFF"/>
              </a:solidFill>
              <a:latin typeface="Google Sans Text"/>
              <a:ea typeface="Google Sans Text"/>
              <a:cs typeface="Google Sans Text"/>
              <a:sym typeface="Google Sans Text"/>
            </a:endParaRPr>
          </a:p>
        </p:txBody>
      </p:sp>
      <p:sp>
        <p:nvSpPr>
          <p:cNvPr id="613" name="Google Shape;613;p46"/>
          <p:cNvSpPr/>
          <p:nvPr/>
        </p:nvSpPr>
        <p:spPr>
          <a:xfrm>
            <a:off x="4583097" y="1653443"/>
            <a:ext cx="135600" cy="135600"/>
          </a:xfrm>
          <a:prstGeom prst="ellipse">
            <a:avLst/>
          </a:prstGeom>
          <a:solidFill>
            <a:schemeClr val="accent6"/>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9</a:t>
            </a:r>
            <a:endParaRPr b="1" sz="600">
              <a:solidFill>
                <a:srgbClr val="FFFFFF"/>
              </a:solidFill>
              <a:latin typeface="Google Sans Text"/>
              <a:ea typeface="Google Sans Text"/>
              <a:cs typeface="Google Sans Text"/>
              <a:sym typeface="Google Sans Text"/>
            </a:endParaRPr>
          </a:p>
        </p:txBody>
      </p:sp>
      <p:sp>
        <p:nvSpPr>
          <p:cNvPr id="614" name="Google Shape;614;p46"/>
          <p:cNvSpPr/>
          <p:nvPr/>
        </p:nvSpPr>
        <p:spPr>
          <a:xfrm>
            <a:off x="4838859" y="2055843"/>
            <a:ext cx="135600" cy="135600"/>
          </a:xfrm>
          <a:prstGeom prst="ellipse">
            <a:avLst/>
          </a:prstGeom>
          <a:solidFill>
            <a:schemeClr val="accent3"/>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10</a:t>
            </a:r>
            <a:endParaRPr b="1" sz="600">
              <a:solidFill>
                <a:srgbClr val="FFFFFF"/>
              </a:solidFill>
              <a:latin typeface="Google Sans Text"/>
              <a:ea typeface="Google Sans Text"/>
              <a:cs typeface="Google Sans Text"/>
              <a:sym typeface="Google Sans Text"/>
            </a:endParaRPr>
          </a:p>
        </p:txBody>
      </p:sp>
      <p:sp>
        <p:nvSpPr>
          <p:cNvPr id="615" name="Google Shape;615;p46"/>
          <p:cNvSpPr/>
          <p:nvPr/>
        </p:nvSpPr>
        <p:spPr>
          <a:xfrm>
            <a:off x="4855084" y="1563668"/>
            <a:ext cx="135600" cy="135600"/>
          </a:xfrm>
          <a:prstGeom prst="ellipse">
            <a:avLst/>
          </a:prstGeom>
          <a:solidFill>
            <a:schemeClr val="accent3"/>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11</a:t>
            </a:r>
            <a:endParaRPr b="1" sz="600">
              <a:solidFill>
                <a:srgbClr val="FFFFFF"/>
              </a:solidFill>
              <a:latin typeface="Google Sans Text"/>
              <a:ea typeface="Google Sans Text"/>
              <a:cs typeface="Google Sans Text"/>
              <a:sym typeface="Google Sans Text"/>
            </a:endParaRPr>
          </a:p>
        </p:txBody>
      </p:sp>
      <p:sp>
        <p:nvSpPr>
          <p:cNvPr id="616" name="Google Shape;616;p46"/>
          <p:cNvSpPr/>
          <p:nvPr/>
        </p:nvSpPr>
        <p:spPr>
          <a:xfrm>
            <a:off x="5091122" y="1838981"/>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12</a:t>
            </a:r>
            <a:endParaRPr b="1" sz="600">
              <a:solidFill>
                <a:srgbClr val="FFFFFF"/>
              </a:solidFill>
              <a:latin typeface="Google Sans Text"/>
              <a:ea typeface="Google Sans Text"/>
              <a:cs typeface="Google Sans Text"/>
              <a:sym typeface="Google Sans Text"/>
            </a:endParaRPr>
          </a:p>
        </p:txBody>
      </p:sp>
      <p:sp>
        <p:nvSpPr>
          <p:cNvPr id="617" name="Google Shape;617;p46"/>
          <p:cNvSpPr/>
          <p:nvPr/>
        </p:nvSpPr>
        <p:spPr>
          <a:xfrm>
            <a:off x="5071659" y="1345281"/>
            <a:ext cx="135600" cy="135600"/>
          </a:xfrm>
          <a:prstGeom prst="ellipse">
            <a:avLst/>
          </a:prstGeom>
          <a:solidFill>
            <a:schemeClr val="accent3"/>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13</a:t>
            </a:r>
            <a:endParaRPr b="1" sz="600">
              <a:solidFill>
                <a:srgbClr val="FFFFFF"/>
              </a:solidFill>
              <a:latin typeface="Google Sans Text"/>
              <a:ea typeface="Google Sans Text"/>
              <a:cs typeface="Google Sans Text"/>
              <a:sym typeface="Google Sans Text"/>
            </a:endParaRPr>
          </a:p>
        </p:txBody>
      </p:sp>
      <p:sp>
        <p:nvSpPr>
          <p:cNvPr id="618" name="Google Shape;618;p46"/>
          <p:cNvSpPr/>
          <p:nvPr/>
        </p:nvSpPr>
        <p:spPr>
          <a:xfrm>
            <a:off x="5438122" y="2856031"/>
            <a:ext cx="135600" cy="135600"/>
          </a:xfrm>
          <a:prstGeom prst="ellipse">
            <a:avLst/>
          </a:prstGeom>
          <a:solidFill>
            <a:schemeClr val="accent6"/>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14</a:t>
            </a:r>
            <a:endParaRPr b="1" sz="600">
              <a:solidFill>
                <a:srgbClr val="FFFFFF"/>
              </a:solidFill>
              <a:latin typeface="Google Sans Text"/>
              <a:ea typeface="Google Sans Text"/>
              <a:cs typeface="Google Sans Text"/>
              <a:sym typeface="Google Sans Text"/>
            </a:endParaRPr>
          </a:p>
        </p:txBody>
      </p:sp>
      <p:sp>
        <p:nvSpPr>
          <p:cNvPr id="619" name="Google Shape;619;p46"/>
          <p:cNvSpPr/>
          <p:nvPr/>
        </p:nvSpPr>
        <p:spPr>
          <a:xfrm>
            <a:off x="5378872" y="1191893"/>
            <a:ext cx="135600" cy="135600"/>
          </a:xfrm>
          <a:prstGeom prst="ellipse">
            <a:avLst/>
          </a:prstGeom>
          <a:solidFill>
            <a:schemeClr val="accent6"/>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15</a:t>
            </a:r>
            <a:endParaRPr b="1" sz="600">
              <a:solidFill>
                <a:srgbClr val="FFFFFF"/>
              </a:solidFill>
              <a:latin typeface="Google Sans Text"/>
              <a:ea typeface="Google Sans Text"/>
              <a:cs typeface="Google Sans Text"/>
              <a:sym typeface="Google Sans Text"/>
            </a:endParaRPr>
          </a:p>
        </p:txBody>
      </p:sp>
      <p:sp>
        <p:nvSpPr>
          <p:cNvPr id="620" name="Google Shape;620;p46"/>
          <p:cNvSpPr/>
          <p:nvPr/>
        </p:nvSpPr>
        <p:spPr>
          <a:xfrm>
            <a:off x="5517847" y="1068493"/>
            <a:ext cx="135600" cy="135600"/>
          </a:xfrm>
          <a:prstGeom prst="ellipse">
            <a:avLst/>
          </a:prstGeom>
          <a:solidFill>
            <a:schemeClr val="accent6"/>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16</a:t>
            </a:r>
            <a:endParaRPr b="1" sz="600">
              <a:solidFill>
                <a:srgbClr val="FFFFFF"/>
              </a:solidFill>
              <a:latin typeface="Google Sans Text"/>
              <a:ea typeface="Google Sans Text"/>
              <a:cs typeface="Google Sans Text"/>
              <a:sym typeface="Google Sans Text"/>
            </a:endParaRPr>
          </a:p>
        </p:txBody>
      </p:sp>
      <p:sp>
        <p:nvSpPr>
          <p:cNvPr id="621" name="Google Shape;621;p46"/>
          <p:cNvSpPr/>
          <p:nvPr/>
        </p:nvSpPr>
        <p:spPr>
          <a:xfrm>
            <a:off x="3613647" y="3152525"/>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17</a:t>
            </a:r>
            <a:endParaRPr b="1" sz="600">
              <a:solidFill>
                <a:srgbClr val="FFFFFF"/>
              </a:solidFill>
              <a:latin typeface="Google Sans Text"/>
              <a:ea typeface="Google Sans Text"/>
              <a:cs typeface="Google Sans Text"/>
              <a:sym typeface="Google Sans Text"/>
            </a:endParaRPr>
          </a:p>
        </p:txBody>
      </p:sp>
      <p:sp>
        <p:nvSpPr>
          <p:cNvPr id="622" name="Google Shape;622;p46"/>
          <p:cNvSpPr/>
          <p:nvPr/>
        </p:nvSpPr>
        <p:spPr>
          <a:xfrm>
            <a:off x="3658622" y="3465231"/>
            <a:ext cx="135600" cy="135600"/>
          </a:xfrm>
          <a:prstGeom prst="ellipse">
            <a:avLst/>
          </a:prstGeom>
          <a:solidFill>
            <a:schemeClr val="accent3"/>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18</a:t>
            </a:r>
            <a:endParaRPr b="1" sz="600">
              <a:solidFill>
                <a:srgbClr val="FFFFFF"/>
              </a:solidFill>
              <a:latin typeface="Google Sans Text"/>
              <a:ea typeface="Google Sans Text"/>
              <a:cs typeface="Google Sans Text"/>
              <a:sym typeface="Google Sans Text"/>
            </a:endParaRPr>
          </a:p>
        </p:txBody>
      </p:sp>
      <p:sp>
        <p:nvSpPr>
          <p:cNvPr id="623" name="Google Shape;623;p46"/>
          <p:cNvSpPr/>
          <p:nvPr/>
        </p:nvSpPr>
        <p:spPr>
          <a:xfrm>
            <a:off x="4095697" y="3427131"/>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19</a:t>
            </a:r>
            <a:endParaRPr b="1" sz="600">
              <a:solidFill>
                <a:srgbClr val="FFFFFF"/>
              </a:solidFill>
              <a:latin typeface="Google Sans Text"/>
              <a:ea typeface="Google Sans Text"/>
              <a:cs typeface="Google Sans Text"/>
              <a:sym typeface="Google Sans Text"/>
            </a:endParaRPr>
          </a:p>
        </p:txBody>
      </p:sp>
      <p:sp>
        <p:nvSpPr>
          <p:cNvPr id="624" name="Google Shape;624;p46"/>
          <p:cNvSpPr/>
          <p:nvPr/>
        </p:nvSpPr>
        <p:spPr>
          <a:xfrm>
            <a:off x="4677278" y="3414275"/>
            <a:ext cx="135600" cy="135600"/>
          </a:xfrm>
          <a:prstGeom prst="ellipse">
            <a:avLst/>
          </a:prstGeom>
          <a:solidFill>
            <a:schemeClr val="accent3"/>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20</a:t>
            </a:r>
            <a:endParaRPr b="1" sz="600">
              <a:solidFill>
                <a:srgbClr val="FFFFFF"/>
              </a:solidFill>
              <a:latin typeface="Google Sans Text"/>
              <a:ea typeface="Google Sans Text"/>
              <a:cs typeface="Google Sans Text"/>
              <a:sym typeface="Google Sans Text"/>
            </a:endParaRPr>
          </a:p>
        </p:txBody>
      </p:sp>
      <p:sp>
        <p:nvSpPr>
          <p:cNvPr id="625" name="Google Shape;625;p46"/>
          <p:cNvSpPr/>
          <p:nvPr/>
        </p:nvSpPr>
        <p:spPr>
          <a:xfrm>
            <a:off x="4087803" y="3179125"/>
            <a:ext cx="135600" cy="135600"/>
          </a:xfrm>
          <a:prstGeom prst="ellipse">
            <a:avLst/>
          </a:prstGeom>
          <a:solidFill>
            <a:schemeClr val="accent6"/>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21</a:t>
            </a:r>
            <a:endParaRPr b="1" sz="600">
              <a:solidFill>
                <a:srgbClr val="FFFFFF"/>
              </a:solidFill>
              <a:latin typeface="Google Sans Text"/>
              <a:ea typeface="Google Sans Text"/>
              <a:cs typeface="Google Sans Text"/>
              <a:sym typeface="Google Sans Text"/>
            </a:endParaRPr>
          </a:p>
        </p:txBody>
      </p:sp>
      <p:sp>
        <p:nvSpPr>
          <p:cNvPr id="626" name="Google Shape;626;p46"/>
          <p:cNvSpPr/>
          <p:nvPr/>
        </p:nvSpPr>
        <p:spPr>
          <a:xfrm>
            <a:off x="5119228" y="3179125"/>
            <a:ext cx="135600" cy="135600"/>
          </a:xfrm>
          <a:prstGeom prst="ellipse">
            <a:avLst/>
          </a:prstGeom>
          <a:solidFill>
            <a:schemeClr val="accent3"/>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22</a:t>
            </a:r>
            <a:endParaRPr b="1" sz="600">
              <a:solidFill>
                <a:srgbClr val="FFFFFF"/>
              </a:solidFill>
              <a:latin typeface="Google Sans Text"/>
              <a:ea typeface="Google Sans Text"/>
              <a:cs typeface="Google Sans Text"/>
              <a:sym typeface="Google Sans Text"/>
            </a:endParaRPr>
          </a:p>
        </p:txBody>
      </p:sp>
      <p:sp>
        <p:nvSpPr>
          <p:cNvPr id="627" name="Google Shape;627;p46"/>
          <p:cNvSpPr/>
          <p:nvPr/>
        </p:nvSpPr>
        <p:spPr>
          <a:xfrm>
            <a:off x="4574278" y="2916712"/>
            <a:ext cx="135600" cy="135600"/>
          </a:xfrm>
          <a:prstGeom prst="ellipse">
            <a:avLst/>
          </a:prstGeom>
          <a:solidFill>
            <a:schemeClr val="accent3"/>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23</a:t>
            </a:r>
            <a:endParaRPr b="1" sz="600">
              <a:solidFill>
                <a:srgbClr val="FFFFFF"/>
              </a:solidFill>
              <a:latin typeface="Google Sans Text"/>
              <a:ea typeface="Google Sans Text"/>
              <a:cs typeface="Google Sans Text"/>
              <a:sym typeface="Google Sans Text"/>
            </a:endParaRPr>
          </a:p>
        </p:txBody>
      </p:sp>
      <p:sp>
        <p:nvSpPr>
          <p:cNvPr id="628" name="Google Shape;628;p46"/>
          <p:cNvSpPr/>
          <p:nvPr/>
        </p:nvSpPr>
        <p:spPr>
          <a:xfrm>
            <a:off x="4408315" y="2551793"/>
            <a:ext cx="135600" cy="135600"/>
          </a:xfrm>
          <a:prstGeom prst="ellipse">
            <a:avLst/>
          </a:prstGeom>
          <a:solidFill>
            <a:schemeClr val="accent6"/>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24</a:t>
            </a:r>
            <a:endParaRPr b="1" sz="600">
              <a:solidFill>
                <a:srgbClr val="FFFFFF"/>
              </a:solidFill>
              <a:latin typeface="Google Sans Text"/>
              <a:ea typeface="Google Sans Text"/>
              <a:cs typeface="Google Sans Text"/>
              <a:sym typeface="Google Sans Text"/>
            </a:endParaRPr>
          </a:p>
        </p:txBody>
      </p:sp>
      <p:sp>
        <p:nvSpPr>
          <p:cNvPr id="629" name="Google Shape;629;p46"/>
          <p:cNvSpPr/>
          <p:nvPr/>
        </p:nvSpPr>
        <p:spPr>
          <a:xfrm>
            <a:off x="5758403" y="2755662"/>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25</a:t>
            </a:r>
            <a:endParaRPr b="1" sz="600">
              <a:solidFill>
                <a:srgbClr val="FFFFFF"/>
              </a:solidFill>
              <a:latin typeface="Google Sans Text"/>
              <a:ea typeface="Google Sans Text"/>
              <a:cs typeface="Google Sans Text"/>
              <a:sym typeface="Google Sans Text"/>
            </a:endParaRPr>
          </a:p>
        </p:txBody>
      </p:sp>
      <p:sp>
        <p:nvSpPr>
          <p:cNvPr id="630" name="Google Shape;630;p46"/>
          <p:cNvSpPr/>
          <p:nvPr/>
        </p:nvSpPr>
        <p:spPr>
          <a:xfrm>
            <a:off x="5654403" y="1670550"/>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26</a:t>
            </a:r>
            <a:endParaRPr b="1" sz="600">
              <a:solidFill>
                <a:srgbClr val="FFFFFF"/>
              </a:solidFill>
              <a:latin typeface="Google Sans Text"/>
              <a:ea typeface="Google Sans Text"/>
              <a:cs typeface="Google Sans Text"/>
              <a:sym typeface="Google Sans Text"/>
            </a:endParaRPr>
          </a:p>
        </p:txBody>
      </p:sp>
      <p:sp>
        <p:nvSpPr>
          <p:cNvPr id="631" name="Google Shape;631;p46"/>
          <p:cNvSpPr/>
          <p:nvPr/>
        </p:nvSpPr>
        <p:spPr>
          <a:xfrm>
            <a:off x="5720303" y="2372387"/>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27</a:t>
            </a:r>
            <a:endParaRPr b="1" sz="600">
              <a:solidFill>
                <a:srgbClr val="FFFFFF"/>
              </a:solidFill>
              <a:latin typeface="Google Sans Text"/>
              <a:ea typeface="Google Sans Text"/>
              <a:cs typeface="Google Sans Text"/>
              <a:sym typeface="Google Sans Text"/>
            </a:endParaRPr>
          </a:p>
        </p:txBody>
      </p:sp>
      <p:sp>
        <p:nvSpPr>
          <p:cNvPr id="632" name="Google Shape;632;p46"/>
          <p:cNvSpPr/>
          <p:nvPr/>
        </p:nvSpPr>
        <p:spPr>
          <a:xfrm>
            <a:off x="6340528" y="2128012"/>
            <a:ext cx="135600" cy="135600"/>
          </a:xfrm>
          <a:prstGeom prst="ellipse">
            <a:avLst/>
          </a:prstGeom>
          <a:solidFill>
            <a:schemeClr val="accent6"/>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28</a:t>
            </a:r>
            <a:endParaRPr b="1" sz="600">
              <a:solidFill>
                <a:srgbClr val="FFFFFF"/>
              </a:solidFill>
              <a:latin typeface="Google Sans Text"/>
              <a:ea typeface="Google Sans Text"/>
              <a:cs typeface="Google Sans Text"/>
              <a:sym typeface="Google Sans Text"/>
            </a:endParaRPr>
          </a:p>
        </p:txBody>
      </p:sp>
      <p:sp>
        <p:nvSpPr>
          <p:cNvPr id="633" name="Google Shape;633;p46"/>
          <p:cNvSpPr/>
          <p:nvPr/>
        </p:nvSpPr>
        <p:spPr>
          <a:xfrm>
            <a:off x="5919928" y="1438425"/>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29</a:t>
            </a:r>
            <a:endParaRPr b="1" sz="600">
              <a:solidFill>
                <a:srgbClr val="FFFFFF"/>
              </a:solidFill>
              <a:latin typeface="Google Sans Text"/>
              <a:ea typeface="Google Sans Text"/>
              <a:cs typeface="Google Sans Text"/>
              <a:sym typeface="Google Sans Text"/>
            </a:endParaRPr>
          </a:p>
        </p:txBody>
      </p:sp>
      <p:sp>
        <p:nvSpPr>
          <p:cNvPr id="634" name="Google Shape;634;p46"/>
          <p:cNvSpPr/>
          <p:nvPr/>
        </p:nvSpPr>
        <p:spPr>
          <a:xfrm>
            <a:off x="6037115" y="1739950"/>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30</a:t>
            </a:r>
            <a:endParaRPr b="1" sz="600">
              <a:solidFill>
                <a:srgbClr val="FFFFFF"/>
              </a:solidFill>
              <a:latin typeface="Google Sans Text"/>
              <a:ea typeface="Google Sans Text"/>
              <a:cs typeface="Google Sans Text"/>
              <a:sym typeface="Google Sans Text"/>
            </a:endParaRPr>
          </a:p>
        </p:txBody>
      </p:sp>
      <p:sp>
        <p:nvSpPr>
          <p:cNvPr id="635" name="Google Shape;635;p46"/>
          <p:cNvSpPr/>
          <p:nvPr/>
        </p:nvSpPr>
        <p:spPr>
          <a:xfrm>
            <a:off x="6475978" y="1775856"/>
            <a:ext cx="135600" cy="135600"/>
          </a:xfrm>
          <a:prstGeom prst="ellipse">
            <a:avLst/>
          </a:prstGeom>
          <a:solidFill>
            <a:schemeClr val="accent6"/>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35</a:t>
            </a:r>
            <a:endParaRPr b="1" sz="600">
              <a:solidFill>
                <a:srgbClr val="FFFFFF"/>
              </a:solidFill>
              <a:latin typeface="Google Sans Text"/>
              <a:ea typeface="Google Sans Text"/>
              <a:cs typeface="Google Sans Text"/>
              <a:sym typeface="Google Sans Text"/>
            </a:endParaRPr>
          </a:p>
        </p:txBody>
      </p:sp>
      <p:sp>
        <p:nvSpPr>
          <p:cNvPr id="636" name="Google Shape;636;p46"/>
          <p:cNvSpPr/>
          <p:nvPr/>
        </p:nvSpPr>
        <p:spPr>
          <a:xfrm>
            <a:off x="6019378" y="2082306"/>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31</a:t>
            </a:r>
            <a:endParaRPr b="1" sz="600">
              <a:solidFill>
                <a:srgbClr val="FFFFFF"/>
              </a:solidFill>
              <a:latin typeface="Google Sans Text"/>
              <a:ea typeface="Google Sans Text"/>
              <a:cs typeface="Google Sans Text"/>
              <a:sym typeface="Google Sans Text"/>
            </a:endParaRPr>
          </a:p>
        </p:txBody>
      </p:sp>
      <p:sp>
        <p:nvSpPr>
          <p:cNvPr id="637" name="Google Shape;637;p46"/>
          <p:cNvSpPr/>
          <p:nvPr/>
        </p:nvSpPr>
        <p:spPr>
          <a:xfrm>
            <a:off x="6042165" y="2465925"/>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32</a:t>
            </a:r>
            <a:endParaRPr b="1" sz="600">
              <a:solidFill>
                <a:srgbClr val="FFFFFF"/>
              </a:solidFill>
              <a:latin typeface="Google Sans Text"/>
              <a:ea typeface="Google Sans Text"/>
              <a:cs typeface="Google Sans Text"/>
              <a:sym typeface="Google Sans Text"/>
            </a:endParaRPr>
          </a:p>
        </p:txBody>
      </p:sp>
      <p:sp>
        <p:nvSpPr>
          <p:cNvPr id="638" name="Google Shape;638;p46"/>
          <p:cNvSpPr/>
          <p:nvPr/>
        </p:nvSpPr>
        <p:spPr>
          <a:xfrm>
            <a:off x="5827953" y="2017725"/>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33</a:t>
            </a:r>
            <a:endParaRPr b="1" sz="600">
              <a:solidFill>
                <a:srgbClr val="FFFFFF"/>
              </a:solidFill>
              <a:latin typeface="Google Sans Text"/>
              <a:ea typeface="Google Sans Text"/>
              <a:cs typeface="Google Sans Text"/>
              <a:sym typeface="Google Sans Text"/>
            </a:endParaRPr>
          </a:p>
        </p:txBody>
      </p:sp>
      <p:sp>
        <p:nvSpPr>
          <p:cNvPr id="639" name="Google Shape;639;p46"/>
          <p:cNvSpPr/>
          <p:nvPr/>
        </p:nvSpPr>
        <p:spPr>
          <a:xfrm>
            <a:off x="6148853" y="2317843"/>
            <a:ext cx="135600" cy="135600"/>
          </a:xfrm>
          <a:prstGeom prst="ellipse">
            <a:avLst/>
          </a:prstGeom>
          <a:solidFill>
            <a:schemeClr val="accent6"/>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34</a:t>
            </a:r>
            <a:endParaRPr b="1" sz="600">
              <a:solidFill>
                <a:srgbClr val="FFFFFF"/>
              </a:solidFill>
              <a:latin typeface="Google Sans Text"/>
              <a:ea typeface="Google Sans Text"/>
              <a:cs typeface="Google Sans Text"/>
              <a:sym typeface="Google Sans Text"/>
            </a:endParaRPr>
          </a:p>
        </p:txBody>
      </p:sp>
      <p:sp>
        <p:nvSpPr>
          <p:cNvPr id="640" name="Google Shape;640;p46"/>
          <p:cNvSpPr/>
          <p:nvPr/>
        </p:nvSpPr>
        <p:spPr>
          <a:xfrm>
            <a:off x="6655115" y="915631"/>
            <a:ext cx="135600" cy="135600"/>
          </a:xfrm>
          <a:prstGeom prst="ellipse">
            <a:avLst/>
          </a:prstGeom>
          <a:solidFill>
            <a:schemeClr val="accent6"/>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36</a:t>
            </a:r>
            <a:endParaRPr b="1" sz="600">
              <a:solidFill>
                <a:srgbClr val="FFFFFF"/>
              </a:solidFill>
              <a:latin typeface="Google Sans Text"/>
              <a:ea typeface="Google Sans Text"/>
              <a:cs typeface="Google Sans Text"/>
              <a:sym typeface="Google Sans Text"/>
            </a:endParaRPr>
          </a:p>
        </p:txBody>
      </p:sp>
      <p:sp>
        <p:nvSpPr>
          <p:cNvPr id="641" name="Google Shape;641;p46"/>
          <p:cNvSpPr/>
          <p:nvPr/>
        </p:nvSpPr>
        <p:spPr>
          <a:xfrm>
            <a:off x="7573190" y="2396618"/>
            <a:ext cx="135600" cy="135600"/>
          </a:xfrm>
          <a:prstGeom prst="ellipse">
            <a:avLst/>
          </a:prstGeom>
          <a:solidFill>
            <a:schemeClr val="accent6"/>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37</a:t>
            </a:r>
            <a:endParaRPr b="1" sz="600">
              <a:solidFill>
                <a:srgbClr val="FFFFFF"/>
              </a:solidFill>
              <a:latin typeface="Google Sans Text"/>
              <a:ea typeface="Google Sans Text"/>
              <a:cs typeface="Google Sans Text"/>
              <a:sym typeface="Google Sans Text"/>
            </a:endParaRPr>
          </a:p>
        </p:txBody>
      </p:sp>
      <p:sp>
        <p:nvSpPr>
          <p:cNvPr id="642" name="Google Shape;642;p46"/>
          <p:cNvSpPr/>
          <p:nvPr/>
        </p:nvSpPr>
        <p:spPr>
          <a:xfrm>
            <a:off x="7102472" y="551206"/>
            <a:ext cx="135600" cy="135600"/>
          </a:xfrm>
          <a:prstGeom prst="ellipse">
            <a:avLst/>
          </a:prstGeom>
          <a:solidFill>
            <a:schemeClr val="accent3"/>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38</a:t>
            </a:r>
            <a:endParaRPr b="1" sz="600">
              <a:solidFill>
                <a:srgbClr val="FFFFFF"/>
              </a:solidFill>
              <a:latin typeface="Google Sans Text"/>
              <a:ea typeface="Google Sans Text"/>
              <a:cs typeface="Google Sans Text"/>
              <a:sym typeface="Google Sans Text"/>
            </a:endParaRPr>
          </a:p>
        </p:txBody>
      </p:sp>
      <p:sp>
        <p:nvSpPr>
          <p:cNvPr id="643" name="Google Shape;643;p46"/>
          <p:cNvSpPr/>
          <p:nvPr/>
        </p:nvSpPr>
        <p:spPr>
          <a:xfrm>
            <a:off x="7614159" y="846106"/>
            <a:ext cx="135600" cy="135600"/>
          </a:xfrm>
          <a:prstGeom prst="ellipse">
            <a:avLst/>
          </a:prstGeom>
          <a:solidFill>
            <a:schemeClr val="accent3"/>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39</a:t>
            </a:r>
            <a:endParaRPr b="1" sz="600">
              <a:solidFill>
                <a:srgbClr val="FFFFFF"/>
              </a:solidFill>
              <a:latin typeface="Google Sans Text"/>
              <a:ea typeface="Google Sans Text"/>
              <a:cs typeface="Google Sans Text"/>
              <a:sym typeface="Google Sans Text"/>
            </a:endParaRPr>
          </a:p>
        </p:txBody>
      </p:sp>
      <p:sp>
        <p:nvSpPr>
          <p:cNvPr id="644" name="Google Shape;644;p46"/>
          <p:cNvSpPr/>
          <p:nvPr/>
        </p:nvSpPr>
        <p:spPr>
          <a:xfrm>
            <a:off x="5867765" y="981550"/>
            <a:ext cx="135600" cy="135600"/>
          </a:xfrm>
          <a:prstGeom prst="ellipse">
            <a:avLst/>
          </a:prstGeom>
          <a:solidFill>
            <a:schemeClr val="accent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40</a:t>
            </a:r>
            <a:endParaRPr b="1" sz="600">
              <a:solidFill>
                <a:srgbClr val="FFFFFF"/>
              </a:solidFill>
              <a:latin typeface="Google Sans Text"/>
              <a:ea typeface="Google Sans Text"/>
              <a:cs typeface="Google Sans Text"/>
              <a:sym typeface="Google Sans Text"/>
            </a:endParaRPr>
          </a:p>
        </p:txBody>
      </p:sp>
      <p:sp>
        <p:nvSpPr>
          <p:cNvPr id="645" name="Google Shape;645;p46"/>
          <p:cNvSpPr/>
          <p:nvPr/>
        </p:nvSpPr>
        <p:spPr>
          <a:xfrm>
            <a:off x="4647459" y="1466318"/>
            <a:ext cx="135600" cy="135600"/>
          </a:xfrm>
          <a:prstGeom prst="ellipse">
            <a:avLst/>
          </a:prstGeom>
          <a:solidFill>
            <a:schemeClr val="accent6"/>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41</a:t>
            </a:r>
            <a:endParaRPr b="1" sz="600">
              <a:solidFill>
                <a:srgbClr val="FFFFFF"/>
              </a:solidFill>
              <a:latin typeface="Google Sans Text"/>
              <a:ea typeface="Google Sans Text"/>
              <a:cs typeface="Google Sans Text"/>
              <a:sym typeface="Google Sans Text"/>
            </a:endParaRPr>
          </a:p>
        </p:txBody>
      </p:sp>
      <p:pic>
        <p:nvPicPr>
          <p:cNvPr id="646" name="Google Shape;646;p46"/>
          <p:cNvPicPr preferRelativeResize="0"/>
          <p:nvPr/>
        </p:nvPicPr>
        <p:blipFill>
          <a:blip r:embed="rId4">
            <a:alphaModFix/>
          </a:blip>
          <a:stretch>
            <a:fillRect/>
          </a:stretch>
        </p:blipFill>
        <p:spPr>
          <a:xfrm>
            <a:off x="4741072" y="1588297"/>
            <a:ext cx="78879" cy="91500"/>
          </a:xfrm>
          <a:prstGeom prst="rect">
            <a:avLst/>
          </a:prstGeom>
          <a:noFill/>
          <a:ln>
            <a:noFill/>
          </a:ln>
        </p:spPr>
      </p:pic>
      <p:sp>
        <p:nvSpPr>
          <p:cNvPr id="647" name="Google Shape;647;p46"/>
          <p:cNvSpPr/>
          <p:nvPr/>
        </p:nvSpPr>
        <p:spPr>
          <a:xfrm>
            <a:off x="6416728" y="2280412"/>
            <a:ext cx="135600" cy="135600"/>
          </a:xfrm>
          <a:prstGeom prst="ellipse">
            <a:avLst/>
          </a:prstGeom>
          <a:solidFill>
            <a:schemeClr val="accent6"/>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42</a:t>
            </a:r>
            <a:endParaRPr b="1" sz="600">
              <a:solidFill>
                <a:srgbClr val="FFFFFF"/>
              </a:solidFill>
              <a:latin typeface="Google Sans Text"/>
              <a:ea typeface="Google Sans Text"/>
              <a:cs typeface="Google Sans Text"/>
              <a:sym typeface="Google Sans Text"/>
            </a:endParaRPr>
          </a:p>
        </p:txBody>
      </p:sp>
      <p:sp>
        <p:nvSpPr>
          <p:cNvPr id="648" name="Google Shape;648;p46"/>
          <p:cNvSpPr txBox="1"/>
          <p:nvPr/>
        </p:nvSpPr>
        <p:spPr>
          <a:xfrm>
            <a:off x="383825" y="378163"/>
            <a:ext cx="6685200" cy="4293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n-US" sz="3100">
                <a:solidFill>
                  <a:srgbClr val="282A2E"/>
                </a:solidFill>
                <a:latin typeface="Google Sans SemiBold"/>
                <a:ea typeface="Google Sans SemiBold"/>
                <a:cs typeface="Google Sans SemiBold"/>
                <a:sym typeface="Google Sans SemiBold"/>
              </a:rPr>
              <a:t>Pixel 9 Pro </a:t>
            </a:r>
            <a:r>
              <a:rPr lang="en-US" sz="3100">
                <a:solidFill>
                  <a:srgbClr val="282A2E"/>
                </a:solidFill>
                <a:latin typeface="Google Sans SemiBold"/>
                <a:ea typeface="Google Sans SemiBold"/>
                <a:cs typeface="Google Sans SemiBold"/>
                <a:sym typeface="Google Sans SemiBold"/>
              </a:rPr>
              <a:t>Fold</a:t>
            </a:r>
            <a:r>
              <a:rPr lang="en-US" sz="3100">
                <a:solidFill>
                  <a:srgbClr val="282A2E"/>
                </a:solidFill>
                <a:latin typeface="Google Sans SemiBold"/>
                <a:ea typeface="Google Sans SemiBold"/>
                <a:cs typeface="Google Sans SemiBold"/>
                <a:sym typeface="Google Sans SemiBold"/>
              </a:rPr>
              <a:t>: Expanded view</a:t>
            </a:r>
            <a:endParaRPr sz="3100">
              <a:solidFill>
                <a:srgbClr val="282A2E"/>
              </a:solidFill>
              <a:latin typeface="Google Sans SemiBold"/>
              <a:ea typeface="Google Sans SemiBold"/>
              <a:cs typeface="Google Sans SemiBold"/>
              <a:sym typeface="Google Sans SemiBold"/>
            </a:endParaRPr>
          </a:p>
        </p:txBody>
      </p:sp>
      <p:sp>
        <p:nvSpPr>
          <p:cNvPr id="649" name="Google Shape;649;p46"/>
          <p:cNvSpPr txBox="1"/>
          <p:nvPr>
            <p:ph type="title"/>
          </p:nvPr>
        </p:nvSpPr>
        <p:spPr>
          <a:xfrm>
            <a:off x="1212777" y="3779400"/>
            <a:ext cx="2681700" cy="124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0" lang="en-US" sz="900">
                <a:latin typeface="Google Sans SemiBold"/>
                <a:ea typeface="Google Sans SemiBold"/>
                <a:cs typeface="Google Sans SemiBold"/>
                <a:sym typeface="Google Sans SemiBold"/>
              </a:rPr>
              <a:t>Pixel 9 Pro Fold part ID</a:t>
            </a:r>
            <a:endParaRPr b="0" sz="900">
              <a:latin typeface="Google Sans SemiBold"/>
              <a:ea typeface="Google Sans SemiBold"/>
              <a:cs typeface="Google Sans SemiBold"/>
              <a:sym typeface="Google Sans SemiBold"/>
            </a:endParaRPr>
          </a:p>
        </p:txBody>
      </p:sp>
      <p:sp>
        <p:nvSpPr>
          <p:cNvPr id="650" name="Google Shape;650;p46"/>
          <p:cNvSpPr txBox="1"/>
          <p:nvPr>
            <p:ph idx="12" type="sldNum"/>
          </p:nvPr>
        </p:nvSpPr>
        <p:spPr>
          <a:xfrm>
            <a:off x="7957650" y="4799450"/>
            <a:ext cx="495600" cy="141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54" name="Shape 654"/>
        <p:cNvGrpSpPr/>
        <p:nvPr/>
      </p:nvGrpSpPr>
      <p:grpSpPr>
        <a:xfrm>
          <a:off x="0" y="0"/>
          <a:ext cx="0" cy="0"/>
          <a:chOff x="0" y="0"/>
          <a:chExt cx="0" cy="0"/>
        </a:xfrm>
      </p:grpSpPr>
      <p:pic>
        <p:nvPicPr>
          <p:cNvPr id="655" name="Google Shape;655;p47"/>
          <p:cNvPicPr preferRelativeResize="0"/>
          <p:nvPr/>
        </p:nvPicPr>
        <p:blipFill>
          <a:blip r:embed="rId3">
            <a:alphaModFix/>
          </a:blip>
          <a:stretch>
            <a:fillRect/>
          </a:stretch>
        </p:blipFill>
        <p:spPr>
          <a:xfrm>
            <a:off x="3602603" y="212888"/>
            <a:ext cx="4578150" cy="4717725"/>
          </a:xfrm>
          <a:prstGeom prst="rect">
            <a:avLst/>
          </a:prstGeom>
          <a:noFill/>
          <a:ln>
            <a:noFill/>
          </a:ln>
        </p:spPr>
      </p:pic>
      <p:sp>
        <p:nvSpPr>
          <p:cNvPr id="656" name="Google Shape;656;p47"/>
          <p:cNvSpPr txBox="1"/>
          <p:nvPr/>
        </p:nvSpPr>
        <p:spPr>
          <a:xfrm>
            <a:off x="457200" y="1013525"/>
            <a:ext cx="2337600" cy="1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n-US" sz="900">
                <a:solidFill>
                  <a:schemeClr val="dk1"/>
                </a:solidFill>
                <a:latin typeface="Google Sans Medium"/>
                <a:ea typeface="Google Sans Medium"/>
                <a:cs typeface="Google Sans Medium"/>
                <a:sym typeface="Google Sans Medium"/>
              </a:rPr>
              <a:t>There are two lithium-ion cobalt batteries located in this device.</a:t>
            </a:r>
            <a:endParaRPr sz="900">
              <a:solidFill>
                <a:schemeClr val="dk1"/>
              </a:solidFill>
              <a:latin typeface="Google Sans Medium"/>
              <a:ea typeface="Google Sans Medium"/>
              <a:cs typeface="Google Sans Medium"/>
              <a:sym typeface="Google Sans Medium"/>
            </a:endParaRPr>
          </a:p>
          <a:p>
            <a:pPr indent="0" lvl="0" marL="0" rtl="0" algn="l">
              <a:lnSpc>
                <a:spcPct val="100000"/>
              </a:lnSpc>
              <a:spcBef>
                <a:spcPts val="1300"/>
              </a:spcBef>
              <a:spcAft>
                <a:spcPts val="1300"/>
              </a:spcAft>
              <a:buNone/>
            </a:pPr>
            <a:r>
              <a:rPr lang="en-US" sz="900">
                <a:solidFill>
                  <a:schemeClr val="dk1"/>
                </a:solidFill>
                <a:latin typeface="Google Sans Medium"/>
                <a:ea typeface="Google Sans Medium"/>
                <a:cs typeface="Google Sans Medium"/>
                <a:sym typeface="Google Sans Medium"/>
              </a:rPr>
              <a:t>The approximate location of these batteries is outlined.</a:t>
            </a:r>
            <a:endParaRPr sz="900">
              <a:solidFill>
                <a:schemeClr val="dk1"/>
              </a:solidFill>
              <a:latin typeface="Google Sans Medium"/>
              <a:ea typeface="Google Sans Medium"/>
              <a:cs typeface="Google Sans Medium"/>
              <a:sym typeface="Google Sans Medium"/>
            </a:endParaRPr>
          </a:p>
        </p:txBody>
      </p:sp>
      <p:sp>
        <p:nvSpPr>
          <p:cNvPr id="657" name="Google Shape;657;p47"/>
          <p:cNvSpPr txBox="1"/>
          <p:nvPr/>
        </p:nvSpPr>
        <p:spPr>
          <a:xfrm>
            <a:off x="457200" y="565050"/>
            <a:ext cx="2474700" cy="237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n-US" sz="2000">
                <a:solidFill>
                  <a:schemeClr val="dk1"/>
                </a:solidFill>
                <a:latin typeface="Google Sans SemiBold"/>
                <a:ea typeface="Google Sans SemiBold"/>
                <a:cs typeface="Google Sans SemiBold"/>
                <a:sym typeface="Google Sans SemiBold"/>
              </a:rPr>
              <a:t>Battery Location</a:t>
            </a:r>
            <a:endParaRPr sz="2000">
              <a:solidFill>
                <a:schemeClr val="dk1"/>
              </a:solidFill>
              <a:latin typeface="Google Sans SemiBold"/>
              <a:ea typeface="Google Sans SemiBold"/>
              <a:cs typeface="Google Sans SemiBold"/>
              <a:sym typeface="Google Sans SemiBold"/>
            </a:endParaRPr>
          </a:p>
        </p:txBody>
      </p:sp>
      <p:sp>
        <p:nvSpPr>
          <p:cNvPr id="658" name="Google Shape;658;p47"/>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659" name="Google Shape;659;p47"/>
          <p:cNvSpPr txBox="1"/>
          <p:nvPr>
            <p:ph idx="12" type="sldNum"/>
          </p:nvPr>
        </p:nvSpPr>
        <p:spPr>
          <a:xfrm>
            <a:off x="8226677" y="48229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660" name="Google Shape;660;p47"/>
          <p:cNvSpPr/>
          <p:nvPr/>
        </p:nvSpPr>
        <p:spPr>
          <a:xfrm>
            <a:off x="4041175" y="2302400"/>
            <a:ext cx="1529100" cy="1908900"/>
          </a:xfrm>
          <a:prstGeom prst="rect">
            <a:avLst/>
          </a:prstGeom>
          <a:noFill/>
          <a:ln cap="flat" cmpd="sng" w="28575">
            <a:solidFill>
              <a:srgbClr val="3D85C6"/>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
        <p:nvSpPr>
          <p:cNvPr id="661" name="Google Shape;661;p47"/>
          <p:cNvSpPr/>
          <p:nvPr/>
        </p:nvSpPr>
        <p:spPr>
          <a:xfrm>
            <a:off x="6223175" y="847800"/>
            <a:ext cx="1810500" cy="3395100"/>
          </a:xfrm>
          <a:prstGeom prst="rect">
            <a:avLst/>
          </a:prstGeom>
          <a:noFill/>
          <a:ln cap="flat" cmpd="sng" w="28575">
            <a:solidFill>
              <a:srgbClr val="3D85C6"/>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65" name="Shape 665"/>
        <p:cNvGrpSpPr/>
        <p:nvPr/>
      </p:nvGrpSpPr>
      <p:grpSpPr>
        <a:xfrm>
          <a:off x="0" y="0"/>
          <a:ext cx="0" cy="0"/>
          <a:chOff x="0" y="0"/>
          <a:chExt cx="0" cy="0"/>
        </a:xfrm>
      </p:grpSpPr>
      <p:sp>
        <p:nvSpPr>
          <p:cNvPr id="666" name="Google Shape;666;p48"/>
          <p:cNvSpPr txBox="1"/>
          <p:nvPr/>
        </p:nvSpPr>
        <p:spPr>
          <a:xfrm>
            <a:off x="457200" y="1184801"/>
            <a:ext cx="3338100" cy="1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1300"/>
              </a:spcAft>
              <a:buNone/>
            </a:pPr>
            <a:r>
              <a:rPr lang="en-US" sz="900">
                <a:solidFill>
                  <a:schemeClr val="dk1"/>
                </a:solidFill>
                <a:latin typeface="Google Sans Medium"/>
                <a:ea typeface="Google Sans Medium"/>
                <a:cs typeface="Google Sans Medium"/>
                <a:sym typeface="Google Sans Medium"/>
              </a:rPr>
              <a:t>These are the screws used in the Pixel 9 Pro Fold:</a:t>
            </a:r>
            <a:endParaRPr sz="900">
              <a:solidFill>
                <a:schemeClr val="dk1"/>
              </a:solidFill>
              <a:latin typeface="Google Sans Medium"/>
              <a:ea typeface="Google Sans Medium"/>
              <a:cs typeface="Google Sans Medium"/>
              <a:sym typeface="Google Sans Medium"/>
            </a:endParaRPr>
          </a:p>
        </p:txBody>
      </p:sp>
      <p:sp>
        <p:nvSpPr>
          <p:cNvPr id="667" name="Google Shape;667;p48"/>
          <p:cNvSpPr txBox="1"/>
          <p:nvPr/>
        </p:nvSpPr>
        <p:spPr>
          <a:xfrm>
            <a:off x="430162" y="681291"/>
            <a:ext cx="3626700" cy="237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None/>
            </a:pPr>
            <a:r>
              <a:rPr b="1" lang="en-US" sz="2000">
                <a:solidFill>
                  <a:schemeClr val="dk1"/>
                </a:solidFill>
                <a:latin typeface="Google Sans"/>
                <a:ea typeface="Google Sans"/>
                <a:cs typeface="Google Sans"/>
                <a:sym typeface="Google Sans"/>
              </a:rPr>
              <a:t>S</a:t>
            </a:r>
            <a:r>
              <a:rPr b="1" lang="en-US" sz="2000">
                <a:solidFill>
                  <a:schemeClr val="dk1"/>
                </a:solidFill>
                <a:latin typeface="Google Sans"/>
                <a:ea typeface="Google Sans"/>
                <a:cs typeface="Google Sans"/>
                <a:sym typeface="Google Sans"/>
              </a:rPr>
              <a:t>crew map</a:t>
            </a:r>
            <a:endParaRPr b="1" sz="2000">
              <a:solidFill>
                <a:schemeClr val="dk1"/>
              </a:solidFill>
              <a:latin typeface="Google Sans"/>
              <a:ea typeface="Google Sans"/>
              <a:cs typeface="Google Sans"/>
              <a:sym typeface="Google Sans"/>
            </a:endParaRPr>
          </a:p>
        </p:txBody>
      </p:sp>
      <p:sp>
        <p:nvSpPr>
          <p:cNvPr id="668" name="Google Shape;668;p48"/>
          <p:cNvSpPr/>
          <p:nvPr/>
        </p:nvSpPr>
        <p:spPr>
          <a:xfrm>
            <a:off x="457243" y="1455250"/>
            <a:ext cx="858600" cy="428400"/>
          </a:xfrm>
          <a:prstGeom prst="round2SameRect">
            <a:avLst>
              <a:gd fmla="val 3611" name="adj1"/>
              <a:gd fmla="val 0" name="adj2"/>
            </a:avLst>
          </a:prstGeom>
          <a:solidFill>
            <a:schemeClr val="lt2"/>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69" name="Google Shape;669;p48"/>
          <p:cNvSpPr/>
          <p:nvPr/>
        </p:nvSpPr>
        <p:spPr>
          <a:xfrm>
            <a:off x="1396293" y="1455250"/>
            <a:ext cx="858600" cy="428400"/>
          </a:xfrm>
          <a:prstGeom prst="round2SameRect">
            <a:avLst>
              <a:gd fmla="val 3611" name="adj1"/>
              <a:gd fmla="val 0" name="adj2"/>
            </a:avLst>
          </a:prstGeom>
          <a:solidFill>
            <a:schemeClr val="lt2"/>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70" name="Google Shape;670;p48"/>
          <p:cNvSpPr/>
          <p:nvPr/>
        </p:nvSpPr>
        <p:spPr>
          <a:xfrm>
            <a:off x="4202800" y="1455250"/>
            <a:ext cx="858600" cy="428400"/>
          </a:xfrm>
          <a:prstGeom prst="round2SameRect">
            <a:avLst>
              <a:gd fmla="val 3611" name="adj1"/>
              <a:gd fmla="val 0" name="adj2"/>
            </a:avLst>
          </a:prstGeom>
          <a:solidFill>
            <a:schemeClr val="lt2"/>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71" name="Google Shape;671;p48"/>
          <p:cNvSpPr/>
          <p:nvPr/>
        </p:nvSpPr>
        <p:spPr>
          <a:xfrm>
            <a:off x="2323059" y="1455250"/>
            <a:ext cx="858600" cy="428400"/>
          </a:xfrm>
          <a:prstGeom prst="round2SameRect">
            <a:avLst>
              <a:gd fmla="val 3611" name="adj1"/>
              <a:gd fmla="val 0" name="adj2"/>
            </a:avLst>
          </a:prstGeom>
          <a:solidFill>
            <a:schemeClr val="lt2"/>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72" name="Google Shape;672;p48"/>
          <p:cNvSpPr/>
          <p:nvPr/>
        </p:nvSpPr>
        <p:spPr>
          <a:xfrm>
            <a:off x="457225" y="1459621"/>
            <a:ext cx="860700" cy="1569300"/>
          </a:xfrm>
          <a:prstGeom prst="roundRect">
            <a:avLst>
              <a:gd fmla="val 2778" name="adj"/>
            </a:avLst>
          </a:prstGeom>
          <a:noFill/>
          <a:ln cap="flat" cmpd="sng" w="4775">
            <a:solidFill>
              <a:schemeClr val="lt1"/>
            </a:solidFill>
            <a:prstDash val="solid"/>
            <a:round/>
            <a:headEnd len="sm" w="sm" type="none"/>
            <a:tailEnd len="sm" w="sm" type="none"/>
          </a:ln>
        </p:spPr>
        <p:txBody>
          <a:bodyPr anchorCtr="0" anchor="t" bIns="57150" lIns="100575" spcFirstLastPara="1" rIns="57150" wrap="square" tIns="137150">
            <a:noAutofit/>
          </a:bodyPr>
          <a:lstStyle/>
          <a:p>
            <a:pPr indent="0" lvl="0" marL="0" rtl="0" algn="l">
              <a:lnSpc>
                <a:spcPct val="90000"/>
              </a:lnSpc>
              <a:spcBef>
                <a:spcPts val="0"/>
              </a:spcBef>
              <a:spcAft>
                <a:spcPts val="0"/>
              </a:spcAft>
              <a:buNone/>
            </a:pPr>
            <a:r>
              <a:rPr lang="en-US" sz="800">
                <a:solidFill>
                  <a:schemeClr val="dk1"/>
                </a:solidFill>
                <a:latin typeface="Google Sans Text Medium"/>
                <a:ea typeface="Google Sans Text Medium"/>
                <a:cs typeface="Google Sans Text Medium"/>
                <a:sym typeface="Google Sans Text Medium"/>
              </a:rPr>
              <a:t>Screw</a:t>
            </a:r>
            <a:br>
              <a:rPr lang="en-US" sz="800">
                <a:solidFill>
                  <a:schemeClr val="dk1"/>
                </a:solidFill>
                <a:latin typeface="Google Sans Text Medium"/>
                <a:ea typeface="Google Sans Text Medium"/>
                <a:cs typeface="Google Sans Text Medium"/>
                <a:sym typeface="Google Sans Text Medium"/>
              </a:rPr>
            </a:br>
            <a:r>
              <a:rPr lang="en-US" sz="600">
                <a:solidFill>
                  <a:schemeClr val="dk1"/>
                </a:solidFill>
                <a:latin typeface="Google Sans Text"/>
                <a:ea typeface="Google Sans Text"/>
                <a:cs typeface="Google Sans Text"/>
                <a:sym typeface="Google Sans Text"/>
              </a:rPr>
              <a:t>G250-06985-01</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ctr">
              <a:lnSpc>
                <a:spcPct val="90000"/>
              </a:lnSpc>
              <a:spcBef>
                <a:spcPts val="300"/>
              </a:spcBef>
              <a:spcAft>
                <a:spcPts val="300"/>
              </a:spcAft>
              <a:buNone/>
            </a:pPr>
            <a:r>
              <a:rPr lang="en-US" sz="600">
                <a:solidFill>
                  <a:schemeClr val="dk1"/>
                </a:solidFill>
                <a:latin typeface="Google Sans Text"/>
                <a:ea typeface="Google Sans Text"/>
                <a:cs typeface="Google Sans Text"/>
                <a:sym typeface="Google Sans Text"/>
              </a:rPr>
              <a:t>Torx Plus 3IP</a:t>
            </a:r>
            <a:endParaRPr sz="600">
              <a:solidFill>
                <a:schemeClr val="dk1"/>
              </a:solidFill>
              <a:latin typeface="Google Sans Text"/>
              <a:ea typeface="Google Sans Text"/>
              <a:cs typeface="Google Sans Text"/>
              <a:sym typeface="Google Sans Text"/>
            </a:endParaRPr>
          </a:p>
        </p:txBody>
      </p:sp>
      <p:sp>
        <p:nvSpPr>
          <p:cNvPr id="673" name="Google Shape;673;p48"/>
          <p:cNvSpPr/>
          <p:nvPr/>
        </p:nvSpPr>
        <p:spPr>
          <a:xfrm>
            <a:off x="1387825" y="1459621"/>
            <a:ext cx="860700" cy="1569300"/>
          </a:xfrm>
          <a:prstGeom prst="roundRect">
            <a:avLst>
              <a:gd fmla="val 2778" name="adj"/>
            </a:avLst>
          </a:prstGeom>
          <a:noFill/>
          <a:ln cap="flat" cmpd="sng" w="4775">
            <a:solidFill>
              <a:schemeClr val="lt1"/>
            </a:solidFill>
            <a:prstDash val="solid"/>
            <a:round/>
            <a:headEnd len="sm" w="sm" type="none"/>
            <a:tailEnd len="sm" w="sm" type="none"/>
          </a:ln>
        </p:spPr>
        <p:txBody>
          <a:bodyPr anchorCtr="0" anchor="t" bIns="57150" lIns="100575" spcFirstLastPara="1" rIns="57150" wrap="square" tIns="137150">
            <a:noAutofit/>
          </a:bodyPr>
          <a:lstStyle/>
          <a:p>
            <a:pPr indent="0" lvl="0" marL="0" rtl="0" algn="l">
              <a:lnSpc>
                <a:spcPct val="90000"/>
              </a:lnSpc>
              <a:spcBef>
                <a:spcPts val="0"/>
              </a:spcBef>
              <a:spcAft>
                <a:spcPts val="0"/>
              </a:spcAft>
              <a:buNone/>
            </a:pPr>
            <a:r>
              <a:rPr lang="en-US" sz="800">
                <a:solidFill>
                  <a:schemeClr val="dk1"/>
                </a:solidFill>
                <a:latin typeface="Google Sans Text Medium"/>
                <a:ea typeface="Google Sans Text Medium"/>
                <a:cs typeface="Google Sans Text Medium"/>
                <a:sym typeface="Google Sans Text Medium"/>
              </a:rPr>
              <a:t>Screw</a:t>
            </a:r>
            <a:br>
              <a:rPr lang="en-US" sz="800">
                <a:solidFill>
                  <a:schemeClr val="dk1"/>
                </a:solidFill>
                <a:latin typeface="Google Sans Text Medium"/>
                <a:ea typeface="Google Sans Text Medium"/>
                <a:cs typeface="Google Sans Text Medium"/>
                <a:sym typeface="Google Sans Text Medium"/>
              </a:rPr>
            </a:br>
            <a:r>
              <a:rPr lang="en-US" sz="600">
                <a:solidFill>
                  <a:schemeClr val="dk1"/>
                </a:solidFill>
                <a:latin typeface="Google Sans Text"/>
                <a:ea typeface="Google Sans Text"/>
                <a:cs typeface="Google Sans Text"/>
                <a:sym typeface="Google Sans Text"/>
              </a:rPr>
              <a:t>G250-06988-01</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ctr">
              <a:lnSpc>
                <a:spcPct val="90000"/>
              </a:lnSpc>
              <a:spcBef>
                <a:spcPts val="300"/>
              </a:spcBef>
              <a:spcAft>
                <a:spcPts val="300"/>
              </a:spcAft>
              <a:buNone/>
            </a:pPr>
            <a:r>
              <a:rPr lang="en-US" sz="600">
                <a:solidFill>
                  <a:schemeClr val="dk1"/>
                </a:solidFill>
                <a:latin typeface="Google Sans Text"/>
                <a:ea typeface="Google Sans Text"/>
                <a:cs typeface="Google Sans Text"/>
                <a:sym typeface="Google Sans Text"/>
              </a:rPr>
              <a:t>Torx Plus 3IP</a:t>
            </a:r>
            <a:endParaRPr sz="600">
              <a:solidFill>
                <a:schemeClr val="dk1"/>
              </a:solidFill>
              <a:latin typeface="Google Sans Text"/>
              <a:ea typeface="Google Sans Text"/>
              <a:cs typeface="Google Sans Text"/>
              <a:sym typeface="Google Sans Text"/>
            </a:endParaRPr>
          </a:p>
        </p:txBody>
      </p:sp>
      <p:sp>
        <p:nvSpPr>
          <p:cNvPr id="674" name="Google Shape;674;p48"/>
          <p:cNvSpPr/>
          <p:nvPr/>
        </p:nvSpPr>
        <p:spPr>
          <a:xfrm>
            <a:off x="2318475" y="1459621"/>
            <a:ext cx="860700" cy="1569300"/>
          </a:xfrm>
          <a:prstGeom prst="roundRect">
            <a:avLst>
              <a:gd fmla="val 2778" name="adj"/>
            </a:avLst>
          </a:prstGeom>
          <a:noFill/>
          <a:ln cap="flat" cmpd="sng" w="4775">
            <a:solidFill>
              <a:schemeClr val="lt1"/>
            </a:solidFill>
            <a:prstDash val="solid"/>
            <a:round/>
            <a:headEnd len="sm" w="sm" type="none"/>
            <a:tailEnd len="sm" w="sm" type="none"/>
          </a:ln>
        </p:spPr>
        <p:txBody>
          <a:bodyPr anchorCtr="0" anchor="t" bIns="57150" lIns="100575" spcFirstLastPara="1" rIns="57150" wrap="square" tIns="137150">
            <a:noAutofit/>
          </a:bodyPr>
          <a:lstStyle/>
          <a:p>
            <a:pPr indent="0" lvl="0" marL="0" rtl="0" algn="l">
              <a:lnSpc>
                <a:spcPct val="90000"/>
              </a:lnSpc>
              <a:spcBef>
                <a:spcPts val="0"/>
              </a:spcBef>
              <a:spcAft>
                <a:spcPts val="0"/>
              </a:spcAft>
              <a:buNone/>
            </a:pPr>
            <a:r>
              <a:rPr lang="en-US" sz="800">
                <a:solidFill>
                  <a:schemeClr val="dk1"/>
                </a:solidFill>
                <a:latin typeface="Google Sans Text Medium"/>
                <a:ea typeface="Google Sans Text Medium"/>
                <a:cs typeface="Google Sans Text Medium"/>
                <a:sym typeface="Google Sans Text Medium"/>
              </a:rPr>
              <a:t>Screw</a:t>
            </a:r>
            <a:br>
              <a:rPr lang="en-US" sz="800">
                <a:solidFill>
                  <a:schemeClr val="dk1"/>
                </a:solidFill>
                <a:latin typeface="Google Sans Text Medium"/>
                <a:ea typeface="Google Sans Text Medium"/>
                <a:cs typeface="Google Sans Text Medium"/>
                <a:sym typeface="Google Sans Text Medium"/>
              </a:rPr>
            </a:br>
            <a:r>
              <a:rPr lang="en-US" sz="600">
                <a:solidFill>
                  <a:schemeClr val="dk1"/>
                </a:solidFill>
                <a:latin typeface="Google Sans"/>
                <a:ea typeface="Google Sans"/>
                <a:cs typeface="Google Sans"/>
                <a:sym typeface="Google Sans"/>
              </a:rPr>
              <a:t>G250-06989-01</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ctr">
              <a:lnSpc>
                <a:spcPct val="90000"/>
              </a:lnSpc>
              <a:spcBef>
                <a:spcPts val="300"/>
              </a:spcBef>
              <a:spcAft>
                <a:spcPts val="300"/>
              </a:spcAft>
              <a:buNone/>
            </a:pPr>
            <a:r>
              <a:rPr lang="en-US" sz="600">
                <a:solidFill>
                  <a:schemeClr val="dk1"/>
                </a:solidFill>
                <a:latin typeface="Google Sans Text"/>
                <a:ea typeface="Google Sans Text"/>
                <a:cs typeface="Google Sans Text"/>
                <a:sym typeface="Google Sans Text"/>
              </a:rPr>
              <a:t>Torx Plus 3IP</a:t>
            </a:r>
            <a:endParaRPr sz="600">
              <a:solidFill>
                <a:schemeClr val="dk1"/>
              </a:solidFill>
              <a:latin typeface="Google Sans"/>
              <a:ea typeface="Google Sans"/>
              <a:cs typeface="Google Sans"/>
              <a:sym typeface="Google Sans"/>
            </a:endParaRPr>
          </a:p>
        </p:txBody>
      </p:sp>
      <p:sp>
        <p:nvSpPr>
          <p:cNvPr id="675" name="Google Shape;675;p48"/>
          <p:cNvSpPr/>
          <p:nvPr/>
        </p:nvSpPr>
        <p:spPr>
          <a:xfrm>
            <a:off x="4201600" y="1459621"/>
            <a:ext cx="860700" cy="1569300"/>
          </a:xfrm>
          <a:prstGeom prst="roundRect">
            <a:avLst>
              <a:gd fmla="val 2778" name="adj"/>
            </a:avLst>
          </a:prstGeom>
          <a:noFill/>
          <a:ln cap="flat" cmpd="sng" w="4775">
            <a:solidFill>
              <a:schemeClr val="lt1"/>
            </a:solidFill>
            <a:prstDash val="solid"/>
            <a:round/>
            <a:headEnd len="sm" w="sm" type="none"/>
            <a:tailEnd len="sm" w="sm" type="none"/>
          </a:ln>
        </p:spPr>
        <p:txBody>
          <a:bodyPr anchorCtr="0" anchor="t" bIns="57150" lIns="100575" spcFirstLastPara="1" rIns="57150" wrap="square" tIns="137150">
            <a:noAutofit/>
          </a:bodyPr>
          <a:lstStyle/>
          <a:p>
            <a:pPr indent="0" lvl="0" marL="0" rtl="0" algn="l">
              <a:lnSpc>
                <a:spcPct val="90000"/>
              </a:lnSpc>
              <a:spcBef>
                <a:spcPts val="0"/>
              </a:spcBef>
              <a:spcAft>
                <a:spcPts val="0"/>
              </a:spcAft>
              <a:buNone/>
            </a:pPr>
            <a:r>
              <a:rPr lang="en-US" sz="800">
                <a:solidFill>
                  <a:schemeClr val="dk1"/>
                </a:solidFill>
                <a:latin typeface="Google Sans Text Medium"/>
                <a:ea typeface="Google Sans Text Medium"/>
                <a:cs typeface="Google Sans Text Medium"/>
                <a:sym typeface="Google Sans Text Medium"/>
              </a:rPr>
              <a:t>Screw</a:t>
            </a:r>
            <a:br>
              <a:rPr lang="en-US" sz="800">
                <a:solidFill>
                  <a:schemeClr val="dk1"/>
                </a:solidFill>
                <a:latin typeface="Google Sans Text Medium"/>
                <a:ea typeface="Google Sans Text Medium"/>
                <a:cs typeface="Google Sans Text Medium"/>
                <a:sym typeface="Google Sans Text Medium"/>
              </a:rPr>
            </a:br>
            <a:r>
              <a:rPr lang="en-US" sz="600">
                <a:solidFill>
                  <a:schemeClr val="dk1"/>
                </a:solidFill>
                <a:latin typeface="Google Sans"/>
                <a:ea typeface="Google Sans"/>
                <a:cs typeface="Google Sans"/>
                <a:sym typeface="Google Sans"/>
              </a:rPr>
              <a:t>G250-06986-00</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ctr">
              <a:lnSpc>
                <a:spcPct val="90000"/>
              </a:lnSpc>
              <a:spcBef>
                <a:spcPts val="300"/>
              </a:spcBef>
              <a:spcAft>
                <a:spcPts val="300"/>
              </a:spcAft>
              <a:buNone/>
            </a:pPr>
            <a:r>
              <a:rPr lang="en-US" sz="600">
                <a:solidFill>
                  <a:schemeClr val="dk1"/>
                </a:solidFill>
                <a:latin typeface="Google Sans Text"/>
                <a:ea typeface="Google Sans Text"/>
                <a:cs typeface="Google Sans Text"/>
                <a:sym typeface="Google Sans Text"/>
              </a:rPr>
              <a:t>Torx Plus 3IP</a:t>
            </a:r>
            <a:endParaRPr sz="600">
              <a:solidFill>
                <a:schemeClr val="dk1"/>
              </a:solidFill>
              <a:latin typeface="Google Sans"/>
              <a:ea typeface="Google Sans"/>
              <a:cs typeface="Google Sans"/>
              <a:sym typeface="Google Sans"/>
            </a:endParaRPr>
          </a:p>
        </p:txBody>
      </p:sp>
      <p:pic>
        <p:nvPicPr>
          <p:cNvPr id="676" name="Google Shape;676;p48"/>
          <p:cNvPicPr preferRelativeResize="0"/>
          <p:nvPr/>
        </p:nvPicPr>
        <p:blipFill rotWithShape="1">
          <a:blip r:embed="rId3">
            <a:alphaModFix/>
          </a:blip>
          <a:srcRect b="14619" l="21050" r="21085" t="6485"/>
          <a:stretch/>
        </p:blipFill>
        <p:spPr>
          <a:xfrm>
            <a:off x="5264575" y="1051763"/>
            <a:ext cx="3047101" cy="3116187"/>
          </a:xfrm>
          <a:prstGeom prst="rect">
            <a:avLst/>
          </a:prstGeom>
          <a:noFill/>
          <a:ln>
            <a:noFill/>
          </a:ln>
        </p:spPr>
      </p:pic>
      <p:sp>
        <p:nvSpPr>
          <p:cNvPr id="677" name="Google Shape;677;p48"/>
          <p:cNvSpPr/>
          <p:nvPr/>
        </p:nvSpPr>
        <p:spPr>
          <a:xfrm>
            <a:off x="459462" y="1883650"/>
            <a:ext cx="425700" cy="22800"/>
          </a:xfrm>
          <a:prstGeom prst="roundRect">
            <a:avLst>
              <a:gd fmla="val 0" name="adj"/>
            </a:avLst>
          </a:prstGeom>
          <a:solidFill>
            <a:srgbClr val="FF89C3"/>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solidFill>
                <a:srgbClr val="9AA0A6"/>
              </a:solidFill>
              <a:latin typeface="Google Sans"/>
              <a:ea typeface="Google Sans"/>
              <a:cs typeface="Google Sans"/>
              <a:sym typeface="Google Sans"/>
            </a:endParaRPr>
          </a:p>
        </p:txBody>
      </p:sp>
      <p:sp>
        <p:nvSpPr>
          <p:cNvPr id="678" name="Google Shape;678;p48"/>
          <p:cNvSpPr/>
          <p:nvPr/>
        </p:nvSpPr>
        <p:spPr>
          <a:xfrm>
            <a:off x="1388963" y="1883650"/>
            <a:ext cx="425700" cy="22800"/>
          </a:xfrm>
          <a:prstGeom prst="roundRect">
            <a:avLst>
              <a:gd fmla="val 0" name="adj"/>
            </a:avLst>
          </a:prstGeom>
          <a:solidFill>
            <a:srgbClr val="0000FF"/>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solidFill>
                <a:srgbClr val="9AA0A6"/>
              </a:solidFill>
              <a:latin typeface="Google Sans"/>
              <a:ea typeface="Google Sans"/>
              <a:cs typeface="Google Sans"/>
              <a:sym typeface="Google Sans"/>
            </a:endParaRPr>
          </a:p>
        </p:txBody>
      </p:sp>
      <p:sp>
        <p:nvSpPr>
          <p:cNvPr id="679" name="Google Shape;679;p48"/>
          <p:cNvSpPr/>
          <p:nvPr/>
        </p:nvSpPr>
        <p:spPr>
          <a:xfrm>
            <a:off x="2319028" y="1883650"/>
            <a:ext cx="425700" cy="22800"/>
          </a:xfrm>
          <a:prstGeom prst="roundRect">
            <a:avLst>
              <a:gd fmla="val 0" name="adj"/>
            </a:avLst>
          </a:prstGeom>
          <a:solidFill>
            <a:srgbClr val="DD7E6B"/>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solidFill>
                <a:srgbClr val="9AA0A6"/>
              </a:solidFill>
              <a:latin typeface="Google Sans"/>
              <a:ea typeface="Google Sans"/>
              <a:cs typeface="Google Sans"/>
              <a:sym typeface="Google Sans"/>
            </a:endParaRPr>
          </a:p>
        </p:txBody>
      </p:sp>
      <p:sp>
        <p:nvSpPr>
          <p:cNvPr id="680" name="Google Shape;680;p48"/>
          <p:cNvSpPr/>
          <p:nvPr/>
        </p:nvSpPr>
        <p:spPr>
          <a:xfrm>
            <a:off x="4201881" y="1883650"/>
            <a:ext cx="858600" cy="22800"/>
          </a:xfrm>
          <a:prstGeom prst="roundRect">
            <a:avLst>
              <a:gd fmla="val 0" name="adj"/>
            </a:avLst>
          </a:prstGeom>
          <a:solidFill>
            <a:srgbClr val="FBBC04"/>
          </a:solidFill>
          <a:ln cap="flat" cmpd="sng" w="4775">
            <a:solidFill>
              <a:srgbClr val="FBBC04"/>
            </a:solidFill>
            <a:prstDash val="lgDash"/>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solidFill>
                <a:srgbClr val="9AA0A6"/>
              </a:solidFill>
              <a:latin typeface="Google Sans"/>
              <a:ea typeface="Google Sans"/>
              <a:cs typeface="Google Sans"/>
              <a:sym typeface="Google Sans"/>
            </a:endParaRPr>
          </a:p>
        </p:txBody>
      </p:sp>
      <p:sp>
        <p:nvSpPr>
          <p:cNvPr id="681" name="Google Shape;681;p48">
            <a:hlinkClick/>
          </p:cNvPr>
          <p:cNvSpPr/>
          <p:nvPr/>
        </p:nvSpPr>
        <p:spPr>
          <a:xfrm>
            <a:off x="1098213"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82" name="Google Shape;682;p48">
            <a:hlinkClick/>
          </p:cNvPr>
          <p:cNvSpPr/>
          <p:nvPr/>
        </p:nvSpPr>
        <p:spPr>
          <a:xfrm>
            <a:off x="1711375"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83" name="Google Shape;683;p48">
            <a:hlinkClick/>
          </p:cNvPr>
          <p:cNvSpPr/>
          <p:nvPr/>
        </p:nvSpPr>
        <p:spPr>
          <a:xfrm>
            <a:off x="2359788"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84" name="Google Shape;684;p48">
            <a:hlinkClick/>
          </p:cNvPr>
          <p:cNvSpPr/>
          <p:nvPr/>
        </p:nvSpPr>
        <p:spPr>
          <a:xfrm>
            <a:off x="3013850"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85" name="Google Shape;685;p48">
            <a:hlinkClick/>
          </p:cNvPr>
          <p:cNvSpPr/>
          <p:nvPr/>
        </p:nvSpPr>
        <p:spPr>
          <a:xfrm>
            <a:off x="3747125"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86" name="Google Shape;686;p48">
            <a:hlinkClick/>
          </p:cNvPr>
          <p:cNvSpPr/>
          <p:nvPr/>
        </p:nvSpPr>
        <p:spPr>
          <a:xfrm>
            <a:off x="4535438"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87" name="Google Shape;687;p48">
            <a:hlinkClick/>
          </p:cNvPr>
          <p:cNvSpPr/>
          <p:nvPr/>
        </p:nvSpPr>
        <p:spPr>
          <a:xfrm>
            <a:off x="5302675"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88" name="Google Shape;688;p48">
            <a:hlinkClick/>
          </p:cNvPr>
          <p:cNvSpPr/>
          <p:nvPr/>
        </p:nvSpPr>
        <p:spPr>
          <a:xfrm>
            <a:off x="6050263"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89" name="Google Shape;689;p48">
            <a:hlinkClick/>
          </p:cNvPr>
          <p:cNvSpPr/>
          <p:nvPr/>
        </p:nvSpPr>
        <p:spPr>
          <a:xfrm>
            <a:off x="6790558"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90" name="Google Shape;690;p48">
            <a:hlinkClick/>
          </p:cNvPr>
          <p:cNvSpPr/>
          <p:nvPr/>
        </p:nvSpPr>
        <p:spPr>
          <a:xfrm>
            <a:off x="7417013" y="0"/>
            <a:ext cx="617400" cy="2700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91" name="Google Shape;691;p48"/>
          <p:cNvSpPr/>
          <p:nvPr/>
        </p:nvSpPr>
        <p:spPr>
          <a:xfrm>
            <a:off x="5344450" y="2381094"/>
            <a:ext cx="152700" cy="152700"/>
          </a:xfrm>
          <a:prstGeom prst="ellipse">
            <a:avLst/>
          </a:prstGeom>
          <a:noFill/>
          <a:ln cap="flat" cmpd="sng" w="19050">
            <a:solidFill>
              <a:srgbClr val="FBBC04"/>
            </a:solidFill>
            <a:prstDash val="dash"/>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marR="0" rtl="0" algn="l">
              <a:lnSpc>
                <a:spcPct val="100000"/>
              </a:lnSpc>
              <a:spcBef>
                <a:spcPts val="0"/>
              </a:spcBef>
              <a:spcAft>
                <a:spcPts val="0"/>
              </a:spcAft>
              <a:buNone/>
            </a:pPr>
            <a:r>
              <a:t/>
            </a:r>
            <a:endParaRPr sz="700"/>
          </a:p>
        </p:txBody>
      </p:sp>
      <p:sp>
        <p:nvSpPr>
          <p:cNvPr id="692" name="Google Shape;692;p48"/>
          <p:cNvSpPr/>
          <p:nvPr/>
        </p:nvSpPr>
        <p:spPr>
          <a:xfrm>
            <a:off x="5363738" y="2059325"/>
            <a:ext cx="152700" cy="152700"/>
          </a:xfrm>
          <a:prstGeom prst="ellipse">
            <a:avLst/>
          </a:prstGeom>
          <a:noFill/>
          <a:ln cap="flat" cmpd="sng" w="19050">
            <a:solidFill>
              <a:srgbClr val="FBBC04"/>
            </a:solidFill>
            <a:prstDash val="dash"/>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marR="0" rtl="0" algn="l">
              <a:lnSpc>
                <a:spcPct val="100000"/>
              </a:lnSpc>
              <a:spcBef>
                <a:spcPts val="0"/>
              </a:spcBef>
              <a:spcAft>
                <a:spcPts val="0"/>
              </a:spcAft>
              <a:buNone/>
            </a:pPr>
            <a:r>
              <a:t/>
            </a:r>
            <a:endParaRPr sz="700"/>
          </a:p>
        </p:txBody>
      </p:sp>
      <p:sp>
        <p:nvSpPr>
          <p:cNvPr id="693" name="Google Shape;693;p48"/>
          <p:cNvSpPr/>
          <p:nvPr/>
        </p:nvSpPr>
        <p:spPr>
          <a:xfrm>
            <a:off x="3275197" y="1455250"/>
            <a:ext cx="858600" cy="428400"/>
          </a:xfrm>
          <a:prstGeom prst="round2SameRect">
            <a:avLst>
              <a:gd fmla="val 3611" name="adj1"/>
              <a:gd fmla="val 0" name="adj2"/>
            </a:avLst>
          </a:prstGeom>
          <a:solidFill>
            <a:schemeClr val="lt2"/>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94" name="Google Shape;694;p48"/>
          <p:cNvSpPr/>
          <p:nvPr/>
        </p:nvSpPr>
        <p:spPr>
          <a:xfrm>
            <a:off x="3270975" y="1459621"/>
            <a:ext cx="860700" cy="1569300"/>
          </a:xfrm>
          <a:prstGeom prst="roundRect">
            <a:avLst>
              <a:gd fmla="val 2778" name="adj"/>
            </a:avLst>
          </a:prstGeom>
          <a:noFill/>
          <a:ln cap="flat" cmpd="sng" w="4775">
            <a:solidFill>
              <a:schemeClr val="lt1"/>
            </a:solidFill>
            <a:prstDash val="solid"/>
            <a:round/>
            <a:headEnd len="sm" w="sm" type="none"/>
            <a:tailEnd len="sm" w="sm" type="none"/>
          </a:ln>
        </p:spPr>
        <p:txBody>
          <a:bodyPr anchorCtr="0" anchor="t" bIns="57150" lIns="100575" spcFirstLastPara="1" rIns="57150" wrap="square" tIns="137150">
            <a:noAutofit/>
          </a:bodyPr>
          <a:lstStyle/>
          <a:p>
            <a:pPr indent="0" lvl="0" marL="0" rtl="0" algn="l">
              <a:lnSpc>
                <a:spcPct val="90000"/>
              </a:lnSpc>
              <a:spcBef>
                <a:spcPts val="0"/>
              </a:spcBef>
              <a:spcAft>
                <a:spcPts val="0"/>
              </a:spcAft>
              <a:buNone/>
            </a:pPr>
            <a:r>
              <a:rPr lang="en-US" sz="800">
                <a:solidFill>
                  <a:schemeClr val="dk1"/>
                </a:solidFill>
                <a:latin typeface="Google Sans Text Medium"/>
                <a:ea typeface="Google Sans Text Medium"/>
                <a:cs typeface="Google Sans Text Medium"/>
                <a:sym typeface="Google Sans Text Medium"/>
              </a:rPr>
              <a:t>Screw</a:t>
            </a:r>
            <a:br>
              <a:rPr lang="en-US" sz="800">
                <a:solidFill>
                  <a:schemeClr val="dk1"/>
                </a:solidFill>
                <a:latin typeface="Google Sans Text Medium"/>
                <a:ea typeface="Google Sans Text Medium"/>
                <a:cs typeface="Google Sans Text Medium"/>
                <a:sym typeface="Google Sans Text Medium"/>
              </a:rPr>
            </a:br>
            <a:r>
              <a:rPr lang="en-US" sz="600">
                <a:solidFill>
                  <a:schemeClr val="dk1"/>
                </a:solidFill>
                <a:latin typeface="Google Sans"/>
                <a:ea typeface="Google Sans"/>
                <a:cs typeface="Google Sans"/>
                <a:sym typeface="Google Sans"/>
              </a:rPr>
              <a:t>G250-07521-00</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l">
              <a:lnSpc>
                <a:spcPct val="90000"/>
              </a:lnSpc>
              <a:spcBef>
                <a:spcPts val="300"/>
              </a:spcBef>
              <a:spcAft>
                <a:spcPts val="0"/>
              </a:spcAft>
              <a:buNone/>
            </a:pPr>
            <a:r>
              <a:t/>
            </a:r>
            <a:endParaRPr sz="600">
              <a:solidFill>
                <a:schemeClr val="dk1"/>
              </a:solidFill>
              <a:latin typeface="Google Sans"/>
              <a:ea typeface="Google Sans"/>
              <a:cs typeface="Google Sans"/>
              <a:sym typeface="Google Sans"/>
            </a:endParaRPr>
          </a:p>
          <a:p>
            <a:pPr indent="0" lvl="0" marL="0" rtl="0" algn="ctr">
              <a:lnSpc>
                <a:spcPct val="90000"/>
              </a:lnSpc>
              <a:spcBef>
                <a:spcPts val="300"/>
              </a:spcBef>
              <a:spcAft>
                <a:spcPts val="300"/>
              </a:spcAft>
              <a:buNone/>
            </a:pPr>
            <a:r>
              <a:rPr lang="en-US" sz="600">
                <a:solidFill>
                  <a:schemeClr val="dk1"/>
                </a:solidFill>
                <a:latin typeface="Google Sans Text"/>
                <a:ea typeface="Google Sans Text"/>
                <a:cs typeface="Google Sans Text"/>
                <a:sym typeface="Google Sans Text"/>
              </a:rPr>
              <a:t>Torx Plus 3IP</a:t>
            </a:r>
            <a:endParaRPr sz="600">
              <a:solidFill>
                <a:schemeClr val="dk1"/>
              </a:solidFill>
              <a:latin typeface="Google Sans"/>
              <a:ea typeface="Google Sans"/>
              <a:cs typeface="Google Sans"/>
              <a:sym typeface="Google Sans"/>
            </a:endParaRPr>
          </a:p>
        </p:txBody>
      </p:sp>
      <p:sp>
        <p:nvSpPr>
          <p:cNvPr id="695" name="Google Shape;695;p48"/>
          <p:cNvSpPr/>
          <p:nvPr/>
        </p:nvSpPr>
        <p:spPr>
          <a:xfrm>
            <a:off x="3271531" y="1883650"/>
            <a:ext cx="858600" cy="22800"/>
          </a:xfrm>
          <a:prstGeom prst="roundRect">
            <a:avLst>
              <a:gd fmla="val 0" name="adj"/>
            </a:avLst>
          </a:prstGeom>
          <a:solidFill>
            <a:srgbClr val="00FF00"/>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solidFill>
                <a:srgbClr val="9AA0A6"/>
              </a:solidFill>
              <a:latin typeface="Google Sans"/>
              <a:ea typeface="Google Sans"/>
              <a:cs typeface="Google Sans"/>
              <a:sym typeface="Google Sans"/>
            </a:endParaRPr>
          </a:p>
        </p:txBody>
      </p:sp>
      <p:pic>
        <p:nvPicPr>
          <p:cNvPr id="696" name="Google Shape;696;p48"/>
          <p:cNvPicPr preferRelativeResize="0"/>
          <p:nvPr/>
        </p:nvPicPr>
        <p:blipFill>
          <a:blip r:embed="rId4">
            <a:alphaModFix/>
          </a:blip>
          <a:stretch>
            <a:fillRect/>
          </a:stretch>
        </p:blipFill>
        <p:spPr>
          <a:xfrm>
            <a:off x="2569250" y="2034613"/>
            <a:ext cx="381000" cy="400538"/>
          </a:xfrm>
          <a:prstGeom prst="rect">
            <a:avLst/>
          </a:prstGeom>
          <a:noFill/>
          <a:ln>
            <a:noFill/>
          </a:ln>
        </p:spPr>
      </p:pic>
      <p:pic>
        <p:nvPicPr>
          <p:cNvPr id="697" name="Google Shape;697;p48"/>
          <p:cNvPicPr preferRelativeResize="0"/>
          <p:nvPr/>
        </p:nvPicPr>
        <p:blipFill>
          <a:blip r:embed="rId5">
            <a:alphaModFix/>
          </a:blip>
          <a:stretch>
            <a:fillRect/>
          </a:stretch>
        </p:blipFill>
        <p:spPr>
          <a:xfrm>
            <a:off x="1636113" y="1996510"/>
            <a:ext cx="381000" cy="410936"/>
          </a:xfrm>
          <a:prstGeom prst="rect">
            <a:avLst/>
          </a:prstGeom>
          <a:noFill/>
          <a:ln>
            <a:noFill/>
          </a:ln>
        </p:spPr>
      </p:pic>
      <p:pic>
        <p:nvPicPr>
          <p:cNvPr id="698" name="Google Shape;698;p48"/>
          <p:cNvPicPr preferRelativeResize="0"/>
          <p:nvPr/>
        </p:nvPicPr>
        <p:blipFill>
          <a:blip r:embed="rId6">
            <a:alphaModFix/>
          </a:blip>
          <a:stretch>
            <a:fillRect/>
          </a:stretch>
        </p:blipFill>
        <p:spPr>
          <a:xfrm>
            <a:off x="706800" y="2021225"/>
            <a:ext cx="331500" cy="353448"/>
          </a:xfrm>
          <a:prstGeom prst="rect">
            <a:avLst/>
          </a:prstGeom>
          <a:noFill/>
          <a:ln>
            <a:noFill/>
          </a:ln>
        </p:spPr>
      </p:pic>
      <p:pic>
        <p:nvPicPr>
          <p:cNvPr id="699" name="Google Shape;699;p48"/>
          <p:cNvPicPr preferRelativeResize="0"/>
          <p:nvPr/>
        </p:nvPicPr>
        <p:blipFill>
          <a:blip r:embed="rId7">
            <a:alphaModFix/>
          </a:blip>
          <a:stretch>
            <a:fillRect/>
          </a:stretch>
        </p:blipFill>
        <p:spPr>
          <a:xfrm>
            <a:off x="4452372" y="2049581"/>
            <a:ext cx="381000" cy="304800"/>
          </a:xfrm>
          <a:prstGeom prst="rect">
            <a:avLst/>
          </a:prstGeom>
          <a:noFill/>
          <a:ln>
            <a:noFill/>
          </a:ln>
        </p:spPr>
      </p:pic>
      <p:sp>
        <p:nvSpPr>
          <p:cNvPr id="700" name="Google Shape;700;p48"/>
          <p:cNvSpPr/>
          <p:nvPr/>
        </p:nvSpPr>
        <p:spPr>
          <a:xfrm>
            <a:off x="7973238" y="1332488"/>
            <a:ext cx="176700" cy="174000"/>
          </a:xfrm>
          <a:prstGeom prst="ellipse">
            <a:avLst/>
          </a:prstGeom>
          <a:noFill/>
          <a:ln cap="flat" cmpd="sng" w="19050">
            <a:solidFill>
              <a:srgbClr val="FF89C3"/>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pic>
        <p:nvPicPr>
          <p:cNvPr id="701" name="Google Shape;701;p48"/>
          <p:cNvPicPr preferRelativeResize="0"/>
          <p:nvPr/>
        </p:nvPicPr>
        <p:blipFill rotWithShape="1">
          <a:blip r:embed="rId8">
            <a:alphaModFix/>
          </a:blip>
          <a:srcRect b="20195" l="24527" r="24542" t="21756"/>
          <a:stretch/>
        </p:blipFill>
        <p:spPr>
          <a:xfrm>
            <a:off x="3487400" y="2071675"/>
            <a:ext cx="381000" cy="381000"/>
          </a:xfrm>
          <a:prstGeom prst="rect">
            <a:avLst/>
          </a:prstGeom>
          <a:noFill/>
          <a:ln>
            <a:noFill/>
          </a:ln>
        </p:spPr>
      </p:pic>
      <p:sp>
        <p:nvSpPr>
          <p:cNvPr id="702" name="Google Shape;702;p48"/>
          <p:cNvSpPr/>
          <p:nvPr/>
        </p:nvSpPr>
        <p:spPr>
          <a:xfrm>
            <a:off x="7897038" y="1218188"/>
            <a:ext cx="176700" cy="174000"/>
          </a:xfrm>
          <a:prstGeom prst="ellipse">
            <a:avLst/>
          </a:prstGeom>
          <a:noFill/>
          <a:ln cap="flat" cmpd="sng" w="19050">
            <a:solidFill>
              <a:srgbClr val="FF89C3"/>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03" name="Google Shape;703;p48"/>
          <p:cNvSpPr/>
          <p:nvPr/>
        </p:nvSpPr>
        <p:spPr>
          <a:xfrm>
            <a:off x="7668438" y="1332488"/>
            <a:ext cx="176700" cy="174000"/>
          </a:xfrm>
          <a:prstGeom prst="ellipse">
            <a:avLst/>
          </a:prstGeom>
          <a:noFill/>
          <a:ln cap="flat" cmpd="sng" w="19050">
            <a:solidFill>
              <a:srgbClr val="FF89C3"/>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04" name="Google Shape;704;p48"/>
          <p:cNvSpPr/>
          <p:nvPr/>
        </p:nvSpPr>
        <p:spPr>
          <a:xfrm>
            <a:off x="6930063" y="1392188"/>
            <a:ext cx="176700" cy="174000"/>
          </a:xfrm>
          <a:prstGeom prst="ellipse">
            <a:avLst/>
          </a:prstGeom>
          <a:noFill/>
          <a:ln cap="flat" cmpd="sng" w="19050">
            <a:solidFill>
              <a:srgbClr val="FF89C3"/>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05" name="Google Shape;705;p48"/>
          <p:cNvSpPr/>
          <p:nvPr/>
        </p:nvSpPr>
        <p:spPr>
          <a:xfrm>
            <a:off x="7637288" y="3817013"/>
            <a:ext cx="176700" cy="174000"/>
          </a:xfrm>
          <a:prstGeom prst="ellipse">
            <a:avLst/>
          </a:prstGeom>
          <a:noFill/>
          <a:ln cap="flat" cmpd="sng" w="19050">
            <a:solidFill>
              <a:srgbClr val="FF89C3"/>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06" name="Google Shape;706;p48"/>
          <p:cNvSpPr/>
          <p:nvPr/>
        </p:nvSpPr>
        <p:spPr>
          <a:xfrm>
            <a:off x="7973238" y="3817013"/>
            <a:ext cx="176700" cy="174000"/>
          </a:xfrm>
          <a:prstGeom prst="ellipse">
            <a:avLst/>
          </a:prstGeom>
          <a:noFill/>
          <a:ln cap="flat" cmpd="sng" w="19050">
            <a:solidFill>
              <a:srgbClr val="FF89C3"/>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07" name="Google Shape;707;p48"/>
          <p:cNvSpPr/>
          <p:nvPr/>
        </p:nvSpPr>
        <p:spPr>
          <a:xfrm>
            <a:off x="7301338" y="3677663"/>
            <a:ext cx="176700" cy="174000"/>
          </a:xfrm>
          <a:prstGeom prst="ellipse">
            <a:avLst/>
          </a:prstGeom>
          <a:noFill/>
          <a:ln cap="flat" cmpd="sng" w="19050">
            <a:solidFill>
              <a:srgbClr val="FF89C3"/>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08" name="Google Shape;708;p48"/>
          <p:cNvSpPr/>
          <p:nvPr/>
        </p:nvSpPr>
        <p:spPr>
          <a:xfrm>
            <a:off x="6989588" y="3702713"/>
            <a:ext cx="176700" cy="174000"/>
          </a:xfrm>
          <a:prstGeom prst="ellipse">
            <a:avLst/>
          </a:prstGeom>
          <a:noFill/>
          <a:ln cap="flat" cmpd="sng" w="19050">
            <a:solidFill>
              <a:srgbClr val="00FF00"/>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09" name="Google Shape;709;p48"/>
          <p:cNvSpPr/>
          <p:nvPr/>
        </p:nvSpPr>
        <p:spPr>
          <a:xfrm>
            <a:off x="5671525" y="1116938"/>
            <a:ext cx="176700" cy="174000"/>
          </a:xfrm>
          <a:prstGeom prst="ellipse">
            <a:avLst/>
          </a:prstGeom>
          <a:noFill/>
          <a:ln cap="flat" cmpd="sng" w="19050">
            <a:solidFill>
              <a:srgbClr val="9900FF"/>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10" name="Google Shape;710;p48"/>
          <p:cNvSpPr/>
          <p:nvPr/>
        </p:nvSpPr>
        <p:spPr>
          <a:xfrm>
            <a:off x="5522950" y="1151200"/>
            <a:ext cx="176700" cy="174000"/>
          </a:xfrm>
          <a:prstGeom prst="ellipse">
            <a:avLst/>
          </a:prstGeom>
          <a:noFill/>
          <a:ln cap="flat" cmpd="sng" w="19050">
            <a:solidFill>
              <a:srgbClr val="FF0000"/>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11" name="Google Shape;711;p48"/>
          <p:cNvSpPr/>
          <p:nvPr/>
        </p:nvSpPr>
        <p:spPr>
          <a:xfrm>
            <a:off x="5370550" y="1410000"/>
            <a:ext cx="176700" cy="174000"/>
          </a:xfrm>
          <a:prstGeom prst="ellipse">
            <a:avLst/>
          </a:prstGeom>
          <a:noFill/>
          <a:ln cap="flat" cmpd="sng" w="19050">
            <a:solidFill>
              <a:srgbClr val="FF0000"/>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12" name="Google Shape;712;p48"/>
          <p:cNvSpPr/>
          <p:nvPr/>
        </p:nvSpPr>
        <p:spPr>
          <a:xfrm>
            <a:off x="5460850" y="1808050"/>
            <a:ext cx="176700" cy="174000"/>
          </a:xfrm>
          <a:prstGeom prst="ellipse">
            <a:avLst/>
          </a:prstGeom>
          <a:noFill/>
          <a:ln cap="flat" cmpd="sng" w="19050">
            <a:solidFill>
              <a:srgbClr val="FF0000"/>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13" name="Google Shape;713;p48"/>
          <p:cNvSpPr/>
          <p:nvPr/>
        </p:nvSpPr>
        <p:spPr>
          <a:xfrm>
            <a:off x="6452713" y="3632500"/>
            <a:ext cx="176700" cy="174000"/>
          </a:xfrm>
          <a:prstGeom prst="ellipse">
            <a:avLst/>
          </a:prstGeom>
          <a:noFill/>
          <a:ln cap="flat" cmpd="sng" w="19050">
            <a:solidFill>
              <a:srgbClr val="DD7E6B"/>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14" name="Google Shape;714;p48"/>
          <p:cNvSpPr/>
          <p:nvPr/>
        </p:nvSpPr>
        <p:spPr>
          <a:xfrm>
            <a:off x="6093700" y="3890650"/>
            <a:ext cx="176700" cy="174000"/>
          </a:xfrm>
          <a:prstGeom prst="ellipse">
            <a:avLst/>
          </a:prstGeom>
          <a:noFill/>
          <a:ln cap="flat" cmpd="sng" w="19050">
            <a:solidFill>
              <a:srgbClr val="FF0000"/>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15" name="Google Shape;715;p48"/>
          <p:cNvSpPr/>
          <p:nvPr/>
        </p:nvSpPr>
        <p:spPr>
          <a:xfrm>
            <a:off x="5848225" y="3890650"/>
            <a:ext cx="176700" cy="174000"/>
          </a:xfrm>
          <a:prstGeom prst="ellipse">
            <a:avLst/>
          </a:prstGeom>
          <a:noFill/>
          <a:ln cap="flat" cmpd="sng" w="19050">
            <a:solidFill>
              <a:srgbClr val="FF0000"/>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16" name="Google Shape;716;p48"/>
          <p:cNvSpPr/>
          <p:nvPr/>
        </p:nvSpPr>
        <p:spPr>
          <a:xfrm>
            <a:off x="5625550" y="3940800"/>
            <a:ext cx="176700" cy="174000"/>
          </a:xfrm>
          <a:prstGeom prst="ellipse">
            <a:avLst/>
          </a:prstGeom>
          <a:noFill/>
          <a:ln cap="flat" cmpd="sng" w="19050">
            <a:solidFill>
              <a:srgbClr val="FF0000"/>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17" name="Google Shape;717;p48"/>
          <p:cNvSpPr/>
          <p:nvPr/>
        </p:nvSpPr>
        <p:spPr>
          <a:xfrm>
            <a:off x="5370550" y="2767025"/>
            <a:ext cx="176700" cy="174000"/>
          </a:xfrm>
          <a:prstGeom prst="ellipse">
            <a:avLst/>
          </a:prstGeom>
          <a:noFill/>
          <a:ln cap="flat" cmpd="sng" w="19050">
            <a:solidFill>
              <a:srgbClr val="DD7E6B"/>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18" name="Google Shape;718;p48"/>
          <p:cNvSpPr/>
          <p:nvPr/>
        </p:nvSpPr>
        <p:spPr>
          <a:xfrm>
            <a:off x="5420650" y="3371950"/>
            <a:ext cx="176700" cy="174000"/>
          </a:xfrm>
          <a:prstGeom prst="ellipse">
            <a:avLst/>
          </a:prstGeom>
          <a:noFill/>
          <a:ln cap="flat" cmpd="sng" w="19050">
            <a:solidFill>
              <a:srgbClr val="00FFFF"/>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19" name="Google Shape;719;p48"/>
          <p:cNvSpPr/>
          <p:nvPr/>
        </p:nvSpPr>
        <p:spPr>
          <a:xfrm>
            <a:off x="5424688" y="3677663"/>
            <a:ext cx="176700" cy="174000"/>
          </a:xfrm>
          <a:prstGeom prst="ellipse">
            <a:avLst/>
          </a:prstGeom>
          <a:noFill/>
          <a:ln cap="flat" cmpd="sng" w="19050">
            <a:solidFill>
              <a:srgbClr val="00FFFF"/>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20" name="Google Shape;720;p48"/>
          <p:cNvSpPr/>
          <p:nvPr/>
        </p:nvSpPr>
        <p:spPr>
          <a:xfrm>
            <a:off x="5803325" y="3716650"/>
            <a:ext cx="176700" cy="174000"/>
          </a:xfrm>
          <a:prstGeom prst="ellipse">
            <a:avLst/>
          </a:prstGeom>
          <a:noFill/>
          <a:ln cap="flat" cmpd="sng" w="19050">
            <a:solidFill>
              <a:srgbClr val="00FFFF"/>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21" name="Google Shape;721;p48"/>
          <p:cNvSpPr/>
          <p:nvPr/>
        </p:nvSpPr>
        <p:spPr>
          <a:xfrm>
            <a:off x="5402875" y="3940800"/>
            <a:ext cx="176700" cy="174000"/>
          </a:xfrm>
          <a:prstGeom prst="ellipse">
            <a:avLst/>
          </a:prstGeom>
          <a:noFill/>
          <a:ln cap="flat" cmpd="sng" w="19050">
            <a:solidFill>
              <a:srgbClr val="00FFFF"/>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22" name="Google Shape;722;p48"/>
          <p:cNvSpPr/>
          <p:nvPr/>
        </p:nvSpPr>
        <p:spPr>
          <a:xfrm>
            <a:off x="5980025" y="1218188"/>
            <a:ext cx="176700" cy="174000"/>
          </a:xfrm>
          <a:prstGeom prst="ellipse">
            <a:avLst/>
          </a:prstGeom>
          <a:noFill/>
          <a:ln cap="flat" cmpd="sng" w="19050">
            <a:solidFill>
              <a:srgbClr val="0000FF"/>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23" name="Google Shape;723;p48"/>
          <p:cNvSpPr/>
          <p:nvPr/>
        </p:nvSpPr>
        <p:spPr>
          <a:xfrm>
            <a:off x="6301375" y="1290938"/>
            <a:ext cx="176700" cy="174000"/>
          </a:xfrm>
          <a:prstGeom prst="ellipse">
            <a:avLst/>
          </a:prstGeom>
          <a:noFill/>
          <a:ln cap="flat" cmpd="sng" w="19050">
            <a:solidFill>
              <a:srgbClr val="0000FF"/>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24" name="Google Shape;724;p48"/>
          <p:cNvSpPr/>
          <p:nvPr/>
        </p:nvSpPr>
        <p:spPr>
          <a:xfrm>
            <a:off x="6392838" y="1506488"/>
            <a:ext cx="176700" cy="174000"/>
          </a:xfrm>
          <a:prstGeom prst="ellipse">
            <a:avLst/>
          </a:prstGeom>
          <a:noFill/>
          <a:ln cap="flat" cmpd="sng" w="19050">
            <a:solidFill>
              <a:srgbClr val="0000FF"/>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25" name="Google Shape;725;p48"/>
          <p:cNvSpPr/>
          <p:nvPr/>
        </p:nvSpPr>
        <p:spPr>
          <a:xfrm>
            <a:off x="6413750" y="1864175"/>
            <a:ext cx="176700" cy="174000"/>
          </a:xfrm>
          <a:prstGeom prst="ellipse">
            <a:avLst/>
          </a:prstGeom>
          <a:noFill/>
          <a:ln cap="flat" cmpd="sng" w="19050">
            <a:solidFill>
              <a:srgbClr val="0000FF"/>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26" name="Google Shape;726;p48"/>
          <p:cNvSpPr/>
          <p:nvPr/>
        </p:nvSpPr>
        <p:spPr>
          <a:xfrm>
            <a:off x="6392838" y="2278675"/>
            <a:ext cx="176700" cy="174000"/>
          </a:xfrm>
          <a:prstGeom prst="ellipse">
            <a:avLst/>
          </a:prstGeom>
          <a:noFill/>
          <a:ln cap="flat" cmpd="sng" w="19050">
            <a:solidFill>
              <a:srgbClr val="0000FF"/>
            </a:solidFill>
            <a:prstDash val="solid"/>
            <a:round/>
            <a:headEnd len="sm" w="sm" type="none"/>
            <a:tailEnd len="sm" w="sm" type="none"/>
          </a:ln>
          <a:effectLst>
            <a:outerShdw rotWithShape="0" algn="bl" dir="5400000" dist="14288">
              <a:srgbClr val="000000">
                <a:alpha val="54000"/>
              </a:srgbClr>
            </a:outerShdw>
          </a:effectLst>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27" name="Google Shape;727;p48"/>
          <p:cNvSpPr/>
          <p:nvPr/>
        </p:nvSpPr>
        <p:spPr>
          <a:xfrm>
            <a:off x="1808063" y="1883650"/>
            <a:ext cx="425700" cy="22800"/>
          </a:xfrm>
          <a:prstGeom prst="roundRect">
            <a:avLst>
              <a:gd fmla="val 0" name="adj"/>
            </a:avLst>
          </a:prstGeom>
          <a:solidFill>
            <a:srgbClr val="00FFFF"/>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solidFill>
                <a:srgbClr val="9AA0A6"/>
              </a:solidFill>
              <a:latin typeface="Google Sans"/>
              <a:ea typeface="Google Sans"/>
              <a:cs typeface="Google Sans"/>
              <a:sym typeface="Google Sans"/>
            </a:endParaRPr>
          </a:p>
        </p:txBody>
      </p:sp>
      <p:sp>
        <p:nvSpPr>
          <p:cNvPr id="728" name="Google Shape;728;p48"/>
          <p:cNvSpPr/>
          <p:nvPr/>
        </p:nvSpPr>
        <p:spPr>
          <a:xfrm>
            <a:off x="878562" y="1883650"/>
            <a:ext cx="425700" cy="22800"/>
          </a:xfrm>
          <a:prstGeom prst="roundRect">
            <a:avLst>
              <a:gd fmla="val 0" name="adj"/>
            </a:avLst>
          </a:prstGeom>
          <a:solidFill>
            <a:srgbClr val="9900FF"/>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solidFill>
                <a:srgbClr val="9AA0A6"/>
              </a:solidFill>
              <a:latin typeface="Google Sans"/>
              <a:ea typeface="Google Sans"/>
              <a:cs typeface="Google Sans"/>
              <a:sym typeface="Google Sans"/>
            </a:endParaRPr>
          </a:p>
        </p:txBody>
      </p:sp>
      <p:sp>
        <p:nvSpPr>
          <p:cNvPr id="729" name="Google Shape;729;p48"/>
          <p:cNvSpPr/>
          <p:nvPr/>
        </p:nvSpPr>
        <p:spPr>
          <a:xfrm>
            <a:off x="2738128" y="1883650"/>
            <a:ext cx="425700" cy="22800"/>
          </a:xfrm>
          <a:prstGeom prst="roundRect">
            <a:avLst>
              <a:gd fmla="val 0" name="adj"/>
            </a:avLst>
          </a:prstGeom>
          <a:solidFill>
            <a:srgbClr val="FF0000"/>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solidFill>
                <a:srgbClr val="9AA0A6"/>
              </a:solidFill>
              <a:latin typeface="Google Sans"/>
              <a:ea typeface="Google Sans"/>
              <a:cs typeface="Google Sans"/>
              <a:sym typeface="Google Sans"/>
            </a:endParaRPr>
          </a:p>
        </p:txBody>
      </p:sp>
      <p:sp>
        <p:nvSpPr>
          <p:cNvPr id="730" name="Google Shape;730;p48"/>
          <p:cNvSpPr/>
          <p:nvPr/>
        </p:nvSpPr>
        <p:spPr>
          <a:xfrm>
            <a:off x="457203" y="3875250"/>
            <a:ext cx="2425800" cy="924300"/>
          </a:xfrm>
          <a:prstGeom prst="roundRect">
            <a:avLst>
              <a:gd fmla="val 5173" name="adj"/>
            </a:avLst>
          </a:prstGeom>
          <a:solidFill>
            <a:srgbClr val="FFE5DD"/>
          </a:solidFill>
          <a:ln>
            <a:noFill/>
          </a:ln>
        </p:spPr>
        <p:txBody>
          <a:bodyPr anchorCtr="0" anchor="t" bIns="71425" lIns="497200" spcFirstLastPara="1" rIns="285750" wrap="square" tIns="160025">
            <a:noAutofit/>
          </a:bodyPr>
          <a:lstStyle/>
          <a:p>
            <a:pPr indent="0" lvl="0" marL="0" rtl="0" algn="l">
              <a:lnSpc>
                <a:spcPct val="100000"/>
              </a:lnSpc>
              <a:spcBef>
                <a:spcPts val="0"/>
              </a:spcBef>
              <a:spcAft>
                <a:spcPts val="0"/>
              </a:spcAft>
              <a:buNone/>
            </a:pPr>
            <a:r>
              <a:rPr lang="en-US" sz="1100">
                <a:solidFill>
                  <a:srgbClr val="202124"/>
                </a:solidFill>
                <a:latin typeface="Google Sans SemiBold"/>
                <a:ea typeface="Google Sans SemiBold"/>
                <a:cs typeface="Google Sans SemiBold"/>
                <a:sym typeface="Google Sans SemiBold"/>
              </a:rPr>
              <a:t>Note</a:t>
            </a:r>
            <a:endParaRPr sz="1100">
              <a:solidFill>
                <a:srgbClr val="202124"/>
              </a:solidFill>
              <a:latin typeface="Google Sans SemiBold"/>
              <a:ea typeface="Google Sans SemiBold"/>
              <a:cs typeface="Google Sans SemiBold"/>
              <a:sym typeface="Google Sans SemiBold"/>
            </a:endParaRPr>
          </a:p>
          <a:p>
            <a:pPr indent="0" lvl="0" marL="0" rtl="0" algn="l">
              <a:spcBef>
                <a:spcPts val="600"/>
              </a:spcBef>
              <a:spcAft>
                <a:spcPts val="0"/>
              </a:spcAft>
              <a:buNone/>
            </a:pPr>
            <a:r>
              <a:rPr lang="en-US" sz="800">
                <a:solidFill>
                  <a:srgbClr val="202124"/>
                </a:solidFill>
                <a:latin typeface="Google Sans Text"/>
                <a:ea typeface="Google Sans Text"/>
                <a:cs typeface="Google Sans Text"/>
                <a:sym typeface="Google Sans Text"/>
              </a:rPr>
              <a:t>This is what the device looks like once the back cover and </a:t>
            </a:r>
            <a:r>
              <a:rPr lang="en-US" sz="800">
                <a:solidFill>
                  <a:srgbClr val="202124"/>
                </a:solidFill>
                <a:latin typeface="Google Sans Text"/>
                <a:ea typeface="Google Sans Text"/>
                <a:cs typeface="Google Sans Text"/>
                <a:sym typeface="Google Sans Text"/>
              </a:rPr>
              <a:t>outer</a:t>
            </a:r>
            <a:r>
              <a:rPr lang="en-US" sz="800">
                <a:solidFill>
                  <a:srgbClr val="202124"/>
                </a:solidFill>
                <a:latin typeface="Google Sans Text"/>
                <a:ea typeface="Google Sans Text"/>
                <a:cs typeface="Google Sans Text"/>
                <a:sym typeface="Google Sans Text"/>
              </a:rPr>
              <a:t> display are removed.</a:t>
            </a:r>
            <a:endParaRPr sz="800">
              <a:solidFill>
                <a:srgbClr val="202124"/>
              </a:solidFill>
              <a:latin typeface="Google Sans Text"/>
              <a:ea typeface="Google Sans Text"/>
              <a:cs typeface="Google Sans Text"/>
              <a:sym typeface="Google Sans Text"/>
            </a:endParaRPr>
          </a:p>
          <a:p>
            <a:pPr indent="0" lvl="0" marL="0" rtl="0" algn="l">
              <a:spcBef>
                <a:spcPts val="600"/>
              </a:spcBef>
              <a:spcAft>
                <a:spcPts val="0"/>
              </a:spcAft>
              <a:buNone/>
            </a:pPr>
            <a:r>
              <a:t/>
            </a:r>
            <a:endParaRPr sz="800">
              <a:solidFill>
                <a:srgbClr val="202124"/>
              </a:solidFill>
              <a:latin typeface="Google Sans Text"/>
              <a:ea typeface="Google Sans Text"/>
              <a:cs typeface="Google Sans Text"/>
              <a:sym typeface="Google Sans Text"/>
            </a:endParaRPr>
          </a:p>
          <a:p>
            <a:pPr indent="0" lvl="0" marL="0" rtl="0" algn="l">
              <a:lnSpc>
                <a:spcPct val="100000"/>
              </a:lnSpc>
              <a:spcBef>
                <a:spcPts val="600"/>
              </a:spcBef>
              <a:spcAft>
                <a:spcPts val="600"/>
              </a:spcAft>
              <a:buNone/>
            </a:pPr>
            <a:r>
              <a:t/>
            </a:r>
            <a:endParaRPr sz="800">
              <a:solidFill>
                <a:srgbClr val="202124"/>
              </a:solidFill>
              <a:latin typeface="Google Sans Text"/>
              <a:ea typeface="Google Sans Text"/>
              <a:cs typeface="Google Sans Text"/>
              <a:sym typeface="Google Sans Text"/>
            </a:endParaRPr>
          </a:p>
        </p:txBody>
      </p:sp>
      <p:pic>
        <p:nvPicPr>
          <p:cNvPr id="731" name="Google Shape;731;p48"/>
          <p:cNvPicPr preferRelativeResize="0"/>
          <p:nvPr/>
        </p:nvPicPr>
        <p:blipFill>
          <a:blip r:embed="rId9">
            <a:alphaModFix/>
          </a:blip>
          <a:stretch>
            <a:fillRect/>
          </a:stretch>
        </p:blipFill>
        <p:spPr>
          <a:xfrm>
            <a:off x="661235" y="4093476"/>
            <a:ext cx="158923" cy="217500"/>
          </a:xfrm>
          <a:prstGeom prst="rect">
            <a:avLst/>
          </a:prstGeom>
          <a:noFill/>
          <a:ln>
            <a:noFill/>
          </a:ln>
        </p:spPr>
      </p:pic>
      <p:pic>
        <p:nvPicPr>
          <p:cNvPr id="732" name="Google Shape;732;p48"/>
          <p:cNvPicPr preferRelativeResize="0"/>
          <p:nvPr/>
        </p:nvPicPr>
        <p:blipFill>
          <a:blip r:embed="rId10">
            <a:alphaModFix/>
          </a:blip>
          <a:stretch>
            <a:fillRect/>
          </a:stretch>
        </p:blipFill>
        <p:spPr>
          <a:xfrm>
            <a:off x="828213" y="2621975"/>
            <a:ext cx="158925" cy="158925"/>
          </a:xfrm>
          <a:prstGeom prst="rect">
            <a:avLst/>
          </a:prstGeom>
          <a:noFill/>
          <a:ln>
            <a:noFill/>
          </a:ln>
        </p:spPr>
      </p:pic>
      <p:pic>
        <p:nvPicPr>
          <p:cNvPr id="733" name="Google Shape;733;p48"/>
          <p:cNvPicPr preferRelativeResize="0"/>
          <p:nvPr/>
        </p:nvPicPr>
        <p:blipFill>
          <a:blip r:embed="rId10">
            <a:alphaModFix/>
          </a:blip>
          <a:stretch>
            <a:fillRect/>
          </a:stretch>
        </p:blipFill>
        <p:spPr>
          <a:xfrm>
            <a:off x="3593275" y="2621975"/>
            <a:ext cx="158925" cy="158925"/>
          </a:xfrm>
          <a:prstGeom prst="rect">
            <a:avLst/>
          </a:prstGeom>
          <a:noFill/>
          <a:ln>
            <a:noFill/>
          </a:ln>
        </p:spPr>
      </p:pic>
      <p:pic>
        <p:nvPicPr>
          <p:cNvPr id="734" name="Google Shape;734;p48"/>
          <p:cNvPicPr preferRelativeResize="0"/>
          <p:nvPr/>
        </p:nvPicPr>
        <p:blipFill>
          <a:blip r:embed="rId10">
            <a:alphaModFix/>
          </a:blip>
          <a:stretch>
            <a:fillRect/>
          </a:stretch>
        </p:blipFill>
        <p:spPr>
          <a:xfrm>
            <a:off x="1746138" y="2621975"/>
            <a:ext cx="158925" cy="158925"/>
          </a:xfrm>
          <a:prstGeom prst="rect">
            <a:avLst/>
          </a:prstGeom>
          <a:noFill/>
          <a:ln>
            <a:noFill/>
          </a:ln>
        </p:spPr>
      </p:pic>
      <p:pic>
        <p:nvPicPr>
          <p:cNvPr id="735" name="Google Shape;735;p48"/>
          <p:cNvPicPr preferRelativeResize="0"/>
          <p:nvPr/>
        </p:nvPicPr>
        <p:blipFill>
          <a:blip r:embed="rId10">
            <a:alphaModFix/>
          </a:blip>
          <a:stretch>
            <a:fillRect/>
          </a:stretch>
        </p:blipFill>
        <p:spPr>
          <a:xfrm>
            <a:off x="2664063" y="2607075"/>
            <a:ext cx="158925" cy="158925"/>
          </a:xfrm>
          <a:prstGeom prst="rect">
            <a:avLst/>
          </a:prstGeom>
          <a:noFill/>
          <a:ln>
            <a:noFill/>
          </a:ln>
        </p:spPr>
      </p:pic>
      <p:pic>
        <p:nvPicPr>
          <p:cNvPr id="736" name="Google Shape;736;p48"/>
          <p:cNvPicPr preferRelativeResize="0"/>
          <p:nvPr/>
        </p:nvPicPr>
        <p:blipFill>
          <a:blip r:embed="rId10">
            <a:alphaModFix/>
          </a:blip>
          <a:stretch>
            <a:fillRect/>
          </a:stretch>
        </p:blipFill>
        <p:spPr>
          <a:xfrm>
            <a:off x="4523500" y="2621975"/>
            <a:ext cx="158925" cy="158925"/>
          </a:xfrm>
          <a:prstGeom prst="rect">
            <a:avLst/>
          </a:prstGeom>
          <a:noFill/>
          <a:ln>
            <a:noFill/>
          </a:ln>
        </p:spPr>
      </p:pic>
      <p:sp>
        <p:nvSpPr>
          <p:cNvPr id="737" name="Google Shape;737;p48"/>
          <p:cNvSpPr/>
          <p:nvPr/>
        </p:nvSpPr>
        <p:spPr>
          <a:xfrm>
            <a:off x="4139287" y="3755659"/>
            <a:ext cx="188400" cy="176700"/>
          </a:xfrm>
          <a:prstGeom prst="ellipse">
            <a:avLst/>
          </a:prstGeom>
          <a:noFill/>
          <a:ln cap="flat" cmpd="sng" w="19050">
            <a:solidFill>
              <a:srgbClr val="202124"/>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38" name="Google Shape;738;p48"/>
          <p:cNvSpPr/>
          <p:nvPr/>
        </p:nvSpPr>
        <p:spPr>
          <a:xfrm>
            <a:off x="4139287" y="4022934"/>
            <a:ext cx="188400" cy="176700"/>
          </a:xfrm>
          <a:prstGeom prst="ellipse">
            <a:avLst/>
          </a:prstGeom>
          <a:noFill/>
          <a:ln cap="flat" cmpd="sng" w="19050">
            <a:solidFill>
              <a:srgbClr val="202124"/>
            </a:solidFill>
            <a:prstDash val="dash"/>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739" name="Google Shape;739;p48"/>
          <p:cNvSpPr txBox="1"/>
          <p:nvPr/>
        </p:nvSpPr>
        <p:spPr>
          <a:xfrm>
            <a:off x="4417433" y="4015138"/>
            <a:ext cx="507300" cy="1923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700">
                <a:solidFill>
                  <a:srgbClr val="202124"/>
                </a:solidFill>
                <a:latin typeface="Google Sans Text"/>
                <a:ea typeface="Google Sans Text"/>
                <a:cs typeface="Google Sans Text"/>
                <a:sym typeface="Google Sans Text"/>
              </a:rPr>
              <a:t>- Hidden</a:t>
            </a:r>
            <a:endParaRPr sz="700">
              <a:solidFill>
                <a:srgbClr val="202124"/>
              </a:solidFill>
              <a:latin typeface="Google Sans Text"/>
              <a:ea typeface="Google Sans Text"/>
              <a:cs typeface="Google Sans Text"/>
              <a:sym typeface="Google Sans Text"/>
            </a:endParaRPr>
          </a:p>
        </p:txBody>
      </p:sp>
      <p:sp>
        <p:nvSpPr>
          <p:cNvPr id="740" name="Google Shape;740;p48"/>
          <p:cNvSpPr txBox="1"/>
          <p:nvPr/>
        </p:nvSpPr>
        <p:spPr>
          <a:xfrm>
            <a:off x="4417433" y="3747863"/>
            <a:ext cx="649200" cy="1923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700">
                <a:solidFill>
                  <a:srgbClr val="202124"/>
                </a:solidFill>
                <a:latin typeface="Google Sans Text"/>
                <a:ea typeface="Google Sans Text"/>
                <a:cs typeface="Google Sans Text"/>
                <a:sym typeface="Google Sans Text"/>
              </a:rPr>
              <a:t>- Not Hidden</a:t>
            </a:r>
            <a:endParaRPr sz="700">
              <a:solidFill>
                <a:srgbClr val="202124"/>
              </a:solidFill>
              <a:latin typeface="Google Sans Text"/>
              <a:ea typeface="Google Sans Text"/>
              <a:cs typeface="Google Sans Text"/>
              <a:sym typeface="Google Sans Text"/>
            </a:endParaRPr>
          </a:p>
        </p:txBody>
      </p:sp>
      <p:sp>
        <p:nvSpPr>
          <p:cNvPr id="741" name="Google Shape;741;p48"/>
          <p:cNvSpPr txBox="1"/>
          <p:nvPr>
            <p:ph idx="12" type="sldNum"/>
          </p:nvPr>
        </p:nvSpPr>
        <p:spPr>
          <a:xfrm>
            <a:off x="7957650" y="4799450"/>
            <a:ext cx="495600" cy="141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45" name="Shape 745"/>
        <p:cNvGrpSpPr/>
        <p:nvPr/>
      </p:nvGrpSpPr>
      <p:grpSpPr>
        <a:xfrm>
          <a:off x="0" y="0"/>
          <a:ext cx="0" cy="0"/>
          <a:chOff x="0" y="0"/>
          <a:chExt cx="0" cy="0"/>
        </a:xfrm>
      </p:grpSpPr>
      <p:sp>
        <p:nvSpPr>
          <p:cNvPr id="746" name="Google Shape;746;p49"/>
          <p:cNvSpPr txBox="1"/>
          <p:nvPr/>
        </p:nvSpPr>
        <p:spPr>
          <a:xfrm>
            <a:off x="457204" y="571500"/>
            <a:ext cx="6289200" cy="305100"/>
          </a:xfrm>
          <a:prstGeom prst="rect">
            <a:avLst/>
          </a:prstGeom>
          <a:noFill/>
          <a:ln>
            <a:noFill/>
          </a:ln>
        </p:spPr>
        <p:txBody>
          <a:bodyPr anchorCtr="0" anchor="t" bIns="0" lIns="0" spcFirstLastPara="1" rIns="0" wrap="square" tIns="12375">
            <a:spAutoFit/>
          </a:bodyPr>
          <a:lstStyle/>
          <a:p>
            <a:pPr indent="0" lvl="0" marL="25400" marR="355600" rtl="0" algn="l">
              <a:lnSpc>
                <a:spcPct val="10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What materials can be found in this device? </a:t>
            </a:r>
            <a:endParaRPr baseline="30000" i="0" sz="1900" u="none" cap="none" strike="noStrike">
              <a:solidFill>
                <a:schemeClr val="dk1"/>
              </a:solidFill>
              <a:latin typeface="Google Sans SemiBold"/>
              <a:ea typeface="Google Sans SemiBold"/>
              <a:cs typeface="Google Sans SemiBold"/>
              <a:sym typeface="Google Sans SemiBold"/>
            </a:endParaRPr>
          </a:p>
        </p:txBody>
      </p:sp>
      <p:sp>
        <p:nvSpPr>
          <p:cNvPr id="747" name="Google Shape;747;p49"/>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748" name="Google Shape;748;p49"/>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749" name="Google Shape;749;p49"/>
          <p:cNvPicPr preferRelativeResize="0"/>
          <p:nvPr/>
        </p:nvPicPr>
        <p:blipFill>
          <a:blip r:embed="rId3">
            <a:alphaModFix/>
          </a:blip>
          <a:stretch>
            <a:fillRect/>
          </a:stretch>
        </p:blipFill>
        <p:spPr>
          <a:xfrm>
            <a:off x="407663" y="1029000"/>
            <a:ext cx="8328679" cy="360641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53" name="Shape 753"/>
        <p:cNvGrpSpPr/>
        <p:nvPr/>
      </p:nvGrpSpPr>
      <p:grpSpPr>
        <a:xfrm>
          <a:off x="0" y="0"/>
          <a:ext cx="0" cy="0"/>
          <a:chOff x="0" y="0"/>
          <a:chExt cx="0" cy="0"/>
        </a:xfrm>
      </p:grpSpPr>
      <p:sp>
        <p:nvSpPr>
          <p:cNvPr id="754" name="Google Shape;754;p50"/>
          <p:cNvSpPr/>
          <p:nvPr/>
        </p:nvSpPr>
        <p:spPr>
          <a:xfrm rot="10800000">
            <a:off x="7288022" y="571567"/>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55" name="Google Shape;755;p50"/>
          <p:cNvSpPr/>
          <p:nvPr/>
        </p:nvSpPr>
        <p:spPr>
          <a:xfrm>
            <a:off x="7285413" y="571500"/>
            <a:ext cx="1399800" cy="1804200"/>
          </a:xfrm>
          <a:prstGeom prst="roundRect">
            <a:avLst>
              <a:gd fmla="val 2778" name="adj"/>
            </a:avLst>
          </a:prstGeom>
          <a:noFill/>
          <a:ln cap="flat" cmpd="sng" w="9525">
            <a:solidFill>
              <a:srgbClr val="80868D"/>
            </a:solidFill>
            <a:prstDash val="solid"/>
            <a:round/>
            <a:headEnd len="sm" w="sm" type="none"/>
            <a:tailEnd len="sm" w="sm" type="none"/>
          </a:ln>
        </p:spPr>
        <p:txBody>
          <a:bodyPr anchorCtr="0" anchor="t" bIns="71425" lIns="125725" spcFirstLastPara="1" rIns="71425" wrap="square" tIns="171450">
            <a:noAutofit/>
          </a:bodyPr>
          <a:lstStyle/>
          <a:p>
            <a:pPr indent="0" lvl="0" marL="0" rtl="0" algn="l">
              <a:lnSpc>
                <a:spcPct val="90000"/>
              </a:lnSpc>
              <a:spcBef>
                <a:spcPts val="0"/>
              </a:spcBef>
              <a:spcAft>
                <a:spcPts val="0"/>
              </a:spcAft>
              <a:buNone/>
            </a:pPr>
            <a:r>
              <a:rPr lang="en-US" sz="900">
                <a:solidFill>
                  <a:srgbClr val="202124"/>
                </a:solidFill>
                <a:latin typeface="Google Sans Text Medium"/>
                <a:ea typeface="Google Sans Text Medium"/>
                <a:cs typeface="Google Sans Text Medium"/>
                <a:sym typeface="Google Sans Text Medium"/>
              </a:rPr>
              <a:t>99.9% Isopropyl Alcohol</a:t>
            </a:r>
            <a:endParaRPr sz="700">
              <a:solidFill>
                <a:srgbClr val="202124"/>
              </a:solidFill>
              <a:latin typeface="Google Sans"/>
              <a:ea typeface="Google Sans"/>
              <a:cs typeface="Google Sans"/>
              <a:sym typeface="Google Sans"/>
            </a:endParaRPr>
          </a:p>
          <a:p>
            <a:pPr indent="0" lvl="0" marL="0" rtl="0" algn="l">
              <a:lnSpc>
                <a:spcPct val="90000"/>
              </a:lnSpc>
              <a:spcBef>
                <a:spcPts val="400"/>
              </a:spcBef>
              <a:spcAft>
                <a:spcPts val="0"/>
              </a:spcAft>
              <a:buNone/>
            </a:pPr>
            <a:r>
              <a:t/>
            </a:r>
            <a:endParaRPr sz="700">
              <a:solidFill>
                <a:srgbClr val="202124"/>
              </a:solidFill>
              <a:latin typeface="Google Sans"/>
              <a:ea typeface="Google Sans"/>
              <a:cs typeface="Google Sans"/>
              <a:sym typeface="Google Sans"/>
            </a:endParaRPr>
          </a:p>
          <a:p>
            <a:pPr indent="0" lvl="0" marL="0" rtl="0" algn="l">
              <a:lnSpc>
                <a:spcPct val="90000"/>
              </a:lnSpc>
              <a:spcBef>
                <a:spcPts val="400"/>
              </a:spcBef>
              <a:spcAft>
                <a:spcPts val="400"/>
              </a:spcAft>
              <a:buNone/>
            </a:pPr>
            <a:r>
              <a:t/>
            </a:r>
            <a:endParaRPr sz="700">
              <a:solidFill>
                <a:srgbClr val="202124"/>
              </a:solidFill>
              <a:latin typeface="Google Sans"/>
              <a:ea typeface="Google Sans"/>
              <a:cs typeface="Google Sans"/>
              <a:sym typeface="Google Sans"/>
            </a:endParaRPr>
          </a:p>
        </p:txBody>
      </p:sp>
      <p:sp>
        <p:nvSpPr>
          <p:cNvPr id="756" name="Google Shape;756;p50"/>
          <p:cNvSpPr/>
          <p:nvPr/>
        </p:nvSpPr>
        <p:spPr>
          <a:xfrm rot="10800000">
            <a:off x="7288741" y="2530601"/>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57" name="Google Shape;757;p50"/>
          <p:cNvSpPr/>
          <p:nvPr/>
        </p:nvSpPr>
        <p:spPr>
          <a:xfrm>
            <a:off x="7286857" y="2530534"/>
            <a:ext cx="1399800" cy="1804200"/>
          </a:xfrm>
          <a:prstGeom prst="roundRect">
            <a:avLst>
              <a:gd fmla="val 2778" name="adj"/>
            </a:avLst>
          </a:prstGeom>
          <a:noFill/>
          <a:ln cap="flat" cmpd="sng" w="9525">
            <a:solidFill>
              <a:srgbClr val="80868D"/>
            </a:solidFill>
            <a:prstDash val="solid"/>
            <a:round/>
            <a:headEnd len="sm" w="sm" type="none"/>
            <a:tailEnd len="sm" w="sm" type="none"/>
          </a:ln>
        </p:spPr>
        <p:txBody>
          <a:bodyPr anchorCtr="0" anchor="t" bIns="71425" lIns="125725" spcFirstLastPara="1" rIns="71425" wrap="square" tIns="171450">
            <a:noAutofit/>
          </a:bodyPr>
          <a:lstStyle/>
          <a:p>
            <a:pPr indent="0" lvl="0" marL="0" rtl="0" algn="l">
              <a:lnSpc>
                <a:spcPct val="90000"/>
              </a:lnSpc>
              <a:spcBef>
                <a:spcPts val="0"/>
              </a:spcBef>
              <a:spcAft>
                <a:spcPts val="0"/>
              </a:spcAft>
              <a:buNone/>
            </a:pPr>
            <a:r>
              <a:rPr lang="en-US" sz="900">
                <a:solidFill>
                  <a:srgbClr val="202124"/>
                </a:solidFill>
                <a:latin typeface="Google Sans Text Medium"/>
                <a:ea typeface="Google Sans Text Medium"/>
                <a:cs typeface="Google Sans Text Medium"/>
                <a:sym typeface="Google Sans Text Medium"/>
              </a:rPr>
              <a:t>Heat Gun, Heat Pad or Heating Tools</a:t>
            </a:r>
            <a:endParaRPr sz="900">
              <a:solidFill>
                <a:srgbClr val="202124"/>
              </a:solidFill>
              <a:latin typeface="Google Sans Text Medium"/>
              <a:ea typeface="Google Sans Text Medium"/>
              <a:cs typeface="Google Sans Text Medium"/>
              <a:sym typeface="Google Sans Text Medium"/>
            </a:endParaRPr>
          </a:p>
          <a:p>
            <a:pPr indent="0" lvl="0" marL="0" rtl="0" algn="l">
              <a:lnSpc>
                <a:spcPct val="90000"/>
              </a:lnSpc>
              <a:spcBef>
                <a:spcPts val="400"/>
              </a:spcBef>
              <a:spcAft>
                <a:spcPts val="400"/>
              </a:spcAft>
              <a:buNone/>
            </a:pPr>
            <a:r>
              <a:t/>
            </a:r>
            <a:endParaRPr sz="700">
              <a:solidFill>
                <a:srgbClr val="202124"/>
              </a:solidFill>
              <a:latin typeface="Google Sans Text"/>
              <a:ea typeface="Google Sans Text"/>
              <a:cs typeface="Google Sans Text"/>
              <a:sym typeface="Google Sans Text"/>
            </a:endParaRPr>
          </a:p>
        </p:txBody>
      </p:sp>
      <p:sp>
        <p:nvSpPr>
          <p:cNvPr id="758" name="Google Shape;758;p50"/>
          <p:cNvSpPr/>
          <p:nvPr/>
        </p:nvSpPr>
        <p:spPr>
          <a:xfrm rot="10800000">
            <a:off x="5715103" y="2530601"/>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59" name="Google Shape;759;p50"/>
          <p:cNvSpPr/>
          <p:nvPr/>
        </p:nvSpPr>
        <p:spPr>
          <a:xfrm>
            <a:off x="5709830" y="2530534"/>
            <a:ext cx="1399800" cy="1804200"/>
          </a:xfrm>
          <a:prstGeom prst="roundRect">
            <a:avLst>
              <a:gd fmla="val 2778" name="adj"/>
            </a:avLst>
          </a:prstGeom>
          <a:noFill/>
          <a:ln cap="flat" cmpd="sng" w="9525">
            <a:solidFill>
              <a:srgbClr val="80868D"/>
            </a:solidFill>
            <a:prstDash val="solid"/>
            <a:round/>
            <a:headEnd len="sm" w="sm" type="none"/>
            <a:tailEnd len="sm" w="sm" type="none"/>
          </a:ln>
        </p:spPr>
        <p:txBody>
          <a:bodyPr anchorCtr="0" anchor="t" bIns="71425" lIns="125725" spcFirstLastPara="1" rIns="71425" wrap="square" tIns="171450">
            <a:noAutofit/>
          </a:bodyPr>
          <a:lstStyle/>
          <a:p>
            <a:pPr indent="0" lvl="0" marL="0" rtl="0" algn="l">
              <a:lnSpc>
                <a:spcPct val="90000"/>
              </a:lnSpc>
              <a:spcBef>
                <a:spcPts val="0"/>
              </a:spcBef>
              <a:spcAft>
                <a:spcPts val="0"/>
              </a:spcAft>
              <a:buNone/>
            </a:pPr>
            <a:r>
              <a:rPr lang="en-US" sz="900">
                <a:solidFill>
                  <a:srgbClr val="202124"/>
                </a:solidFill>
                <a:latin typeface="Google Sans Text Medium"/>
                <a:ea typeface="Google Sans Text Medium"/>
                <a:cs typeface="Google Sans Text Medium"/>
                <a:sym typeface="Google Sans Text Medium"/>
              </a:rPr>
              <a:t>SIM Card Tray Ejector Pin</a:t>
            </a:r>
            <a:endParaRPr sz="900">
              <a:solidFill>
                <a:srgbClr val="202124"/>
              </a:solidFill>
              <a:latin typeface="Google Sans Text Medium"/>
              <a:ea typeface="Google Sans Text Medium"/>
              <a:cs typeface="Google Sans Text Medium"/>
              <a:sym typeface="Google Sans Text Medium"/>
            </a:endParaRPr>
          </a:p>
          <a:p>
            <a:pPr indent="0" lvl="0" marL="0" rtl="0" algn="l">
              <a:lnSpc>
                <a:spcPct val="90000"/>
              </a:lnSpc>
              <a:spcBef>
                <a:spcPts val="400"/>
              </a:spcBef>
              <a:spcAft>
                <a:spcPts val="400"/>
              </a:spcAft>
              <a:buNone/>
            </a:pPr>
            <a:r>
              <a:t/>
            </a:r>
            <a:endParaRPr sz="700">
              <a:solidFill>
                <a:srgbClr val="202124"/>
              </a:solidFill>
              <a:latin typeface="Google Sans Text"/>
              <a:ea typeface="Google Sans Text"/>
              <a:cs typeface="Google Sans Text"/>
              <a:sym typeface="Google Sans Text"/>
            </a:endParaRPr>
          </a:p>
        </p:txBody>
      </p:sp>
      <p:sp>
        <p:nvSpPr>
          <p:cNvPr id="760" name="Google Shape;760;p50"/>
          <p:cNvSpPr/>
          <p:nvPr/>
        </p:nvSpPr>
        <p:spPr>
          <a:xfrm rot="10800000">
            <a:off x="4136138" y="2530601"/>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61" name="Google Shape;761;p50"/>
          <p:cNvSpPr/>
          <p:nvPr/>
        </p:nvSpPr>
        <p:spPr>
          <a:xfrm>
            <a:off x="4134254" y="2530534"/>
            <a:ext cx="1399800" cy="1804200"/>
          </a:xfrm>
          <a:prstGeom prst="roundRect">
            <a:avLst>
              <a:gd fmla="val 2778" name="adj"/>
            </a:avLst>
          </a:prstGeom>
          <a:noFill/>
          <a:ln cap="flat" cmpd="sng" w="9525">
            <a:solidFill>
              <a:srgbClr val="80868D"/>
            </a:solidFill>
            <a:prstDash val="solid"/>
            <a:round/>
            <a:headEnd len="sm" w="sm" type="none"/>
            <a:tailEnd len="sm" w="sm" type="none"/>
          </a:ln>
        </p:spPr>
        <p:txBody>
          <a:bodyPr anchorCtr="0" anchor="t" bIns="71425" lIns="125725" spcFirstLastPara="1" rIns="28575" wrap="square" tIns="171450">
            <a:noAutofit/>
          </a:bodyPr>
          <a:lstStyle/>
          <a:p>
            <a:pPr indent="0" lvl="0" marL="0" rtl="0" algn="l">
              <a:lnSpc>
                <a:spcPct val="90000"/>
              </a:lnSpc>
              <a:spcBef>
                <a:spcPts val="0"/>
              </a:spcBef>
              <a:spcAft>
                <a:spcPts val="400"/>
              </a:spcAft>
              <a:buNone/>
            </a:pPr>
            <a:r>
              <a:rPr lang="en-US" sz="900">
                <a:solidFill>
                  <a:srgbClr val="202124"/>
                </a:solidFill>
                <a:latin typeface="Google Sans Text Medium"/>
                <a:ea typeface="Google Sans Text Medium"/>
                <a:cs typeface="Google Sans Text Medium"/>
                <a:sym typeface="Google Sans Text Medium"/>
              </a:rPr>
              <a:t>Universal disassembly shim or miniature pry tool </a:t>
            </a:r>
            <a:endParaRPr sz="700">
              <a:solidFill>
                <a:srgbClr val="202124"/>
              </a:solidFill>
              <a:latin typeface="Google Sans Text"/>
              <a:ea typeface="Google Sans Text"/>
              <a:cs typeface="Google Sans Text"/>
              <a:sym typeface="Google Sans Text"/>
            </a:endParaRPr>
          </a:p>
        </p:txBody>
      </p:sp>
      <p:sp>
        <p:nvSpPr>
          <p:cNvPr id="762" name="Google Shape;762;p50"/>
          <p:cNvSpPr/>
          <p:nvPr/>
        </p:nvSpPr>
        <p:spPr>
          <a:xfrm rot="10800000">
            <a:off x="2558688" y="2530601"/>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63" name="Google Shape;763;p50"/>
          <p:cNvSpPr/>
          <p:nvPr/>
        </p:nvSpPr>
        <p:spPr>
          <a:xfrm>
            <a:off x="2558672" y="2530534"/>
            <a:ext cx="1399800" cy="1804200"/>
          </a:xfrm>
          <a:prstGeom prst="roundRect">
            <a:avLst>
              <a:gd fmla="val 2750" name="adj"/>
            </a:avLst>
          </a:prstGeom>
          <a:noFill/>
          <a:ln cap="flat" cmpd="sng" w="9525">
            <a:solidFill>
              <a:srgbClr val="80868D"/>
            </a:solidFill>
            <a:prstDash val="solid"/>
            <a:round/>
            <a:headEnd len="sm" w="sm" type="none"/>
            <a:tailEnd len="sm" w="sm" type="none"/>
          </a:ln>
        </p:spPr>
        <p:txBody>
          <a:bodyPr anchorCtr="0" anchor="t" bIns="71425" lIns="125725" spcFirstLastPara="1" rIns="71425" wrap="square" tIns="171450">
            <a:noAutofit/>
          </a:bodyPr>
          <a:lstStyle/>
          <a:p>
            <a:pPr indent="0" lvl="0" marL="0" rtl="0" algn="l">
              <a:lnSpc>
                <a:spcPct val="90000"/>
              </a:lnSpc>
              <a:spcBef>
                <a:spcPts val="0"/>
              </a:spcBef>
              <a:spcAft>
                <a:spcPts val="400"/>
              </a:spcAft>
              <a:buNone/>
            </a:pPr>
            <a:r>
              <a:rPr lang="en-US" sz="900">
                <a:solidFill>
                  <a:srgbClr val="202124"/>
                </a:solidFill>
                <a:latin typeface="Google Sans Text Medium"/>
                <a:ea typeface="Google Sans Text Medium"/>
                <a:cs typeface="Google Sans Text Medium"/>
                <a:sym typeface="Google Sans Text Medium"/>
              </a:rPr>
              <a:t>Torx IP 3 Driver</a:t>
            </a:r>
            <a:endParaRPr sz="700">
              <a:solidFill>
                <a:srgbClr val="202124"/>
              </a:solidFill>
              <a:latin typeface="Google Sans Text"/>
              <a:ea typeface="Google Sans Text"/>
              <a:cs typeface="Google Sans Text"/>
              <a:sym typeface="Google Sans Text"/>
            </a:endParaRPr>
          </a:p>
        </p:txBody>
      </p:sp>
      <p:sp>
        <p:nvSpPr>
          <p:cNvPr id="764" name="Google Shape;764;p50"/>
          <p:cNvSpPr/>
          <p:nvPr/>
        </p:nvSpPr>
        <p:spPr>
          <a:xfrm rot="10800000">
            <a:off x="5715103" y="571567"/>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65" name="Google Shape;765;p50"/>
          <p:cNvSpPr/>
          <p:nvPr/>
        </p:nvSpPr>
        <p:spPr>
          <a:xfrm>
            <a:off x="5709830" y="571500"/>
            <a:ext cx="1399800" cy="1804200"/>
          </a:xfrm>
          <a:prstGeom prst="roundRect">
            <a:avLst>
              <a:gd fmla="val 2778" name="adj"/>
            </a:avLst>
          </a:prstGeom>
          <a:noFill/>
          <a:ln cap="flat" cmpd="sng" w="9525">
            <a:solidFill>
              <a:srgbClr val="80868D"/>
            </a:solidFill>
            <a:prstDash val="solid"/>
            <a:round/>
            <a:headEnd len="sm" w="sm" type="none"/>
            <a:tailEnd len="sm" w="sm" type="none"/>
          </a:ln>
        </p:spPr>
        <p:txBody>
          <a:bodyPr anchorCtr="0" anchor="t" bIns="71425" lIns="125725" spcFirstLastPara="1" rIns="71425" wrap="square" tIns="171450">
            <a:noAutofit/>
          </a:bodyPr>
          <a:lstStyle/>
          <a:p>
            <a:pPr indent="0" lvl="0" marL="0" rtl="0" algn="l">
              <a:lnSpc>
                <a:spcPct val="90000"/>
              </a:lnSpc>
              <a:spcBef>
                <a:spcPts val="0"/>
              </a:spcBef>
              <a:spcAft>
                <a:spcPts val="0"/>
              </a:spcAft>
              <a:buNone/>
            </a:pPr>
            <a:r>
              <a:rPr lang="en-US" sz="900">
                <a:solidFill>
                  <a:srgbClr val="202124"/>
                </a:solidFill>
                <a:latin typeface="Google Sans Text Medium"/>
                <a:ea typeface="Google Sans Text Medium"/>
                <a:cs typeface="Google Sans Text Medium"/>
                <a:sym typeface="Google Sans Text Medium"/>
              </a:rPr>
              <a:t>Pliers</a:t>
            </a:r>
            <a:endParaRPr sz="700">
              <a:solidFill>
                <a:srgbClr val="202124"/>
              </a:solidFill>
              <a:latin typeface="Google Sans"/>
              <a:ea typeface="Google Sans"/>
              <a:cs typeface="Google Sans"/>
              <a:sym typeface="Google Sans"/>
            </a:endParaRPr>
          </a:p>
          <a:p>
            <a:pPr indent="0" lvl="0" marL="0" rtl="0" algn="l">
              <a:lnSpc>
                <a:spcPct val="90000"/>
              </a:lnSpc>
              <a:spcBef>
                <a:spcPts val="400"/>
              </a:spcBef>
              <a:spcAft>
                <a:spcPts val="400"/>
              </a:spcAft>
              <a:buNone/>
            </a:pPr>
            <a:r>
              <a:t/>
            </a:r>
            <a:endParaRPr sz="700">
              <a:solidFill>
                <a:srgbClr val="202124"/>
              </a:solidFill>
              <a:latin typeface="Google Sans Text"/>
              <a:ea typeface="Google Sans Text"/>
              <a:cs typeface="Google Sans Text"/>
              <a:sym typeface="Google Sans Text"/>
            </a:endParaRPr>
          </a:p>
        </p:txBody>
      </p:sp>
      <p:sp>
        <p:nvSpPr>
          <p:cNvPr id="766" name="Google Shape;766;p50"/>
          <p:cNvSpPr/>
          <p:nvPr/>
        </p:nvSpPr>
        <p:spPr>
          <a:xfrm rot="10800000">
            <a:off x="4136138" y="571567"/>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67" name="Google Shape;767;p50"/>
          <p:cNvSpPr/>
          <p:nvPr/>
        </p:nvSpPr>
        <p:spPr>
          <a:xfrm>
            <a:off x="4134254" y="571500"/>
            <a:ext cx="1399800" cy="1804200"/>
          </a:xfrm>
          <a:prstGeom prst="roundRect">
            <a:avLst>
              <a:gd fmla="val 2778" name="adj"/>
            </a:avLst>
          </a:prstGeom>
          <a:noFill/>
          <a:ln cap="flat" cmpd="sng" w="9525">
            <a:solidFill>
              <a:srgbClr val="80868D"/>
            </a:solidFill>
            <a:prstDash val="solid"/>
            <a:round/>
            <a:headEnd len="sm" w="sm" type="none"/>
            <a:tailEnd len="sm" w="sm" type="none"/>
          </a:ln>
        </p:spPr>
        <p:txBody>
          <a:bodyPr anchorCtr="0" anchor="t" bIns="71425" lIns="125725" spcFirstLastPara="1" rIns="71425" wrap="square" tIns="171450">
            <a:noAutofit/>
          </a:bodyPr>
          <a:lstStyle/>
          <a:p>
            <a:pPr indent="0" lvl="0" marL="0" rtl="0" algn="l">
              <a:lnSpc>
                <a:spcPct val="90000"/>
              </a:lnSpc>
              <a:spcBef>
                <a:spcPts val="0"/>
              </a:spcBef>
              <a:spcAft>
                <a:spcPts val="0"/>
              </a:spcAft>
              <a:buNone/>
            </a:pPr>
            <a:r>
              <a:rPr lang="en-US" sz="900">
                <a:solidFill>
                  <a:srgbClr val="202124"/>
                </a:solidFill>
                <a:latin typeface="Google Sans Text Medium"/>
                <a:ea typeface="Google Sans Text Medium"/>
                <a:cs typeface="Google Sans Text Medium"/>
                <a:sym typeface="Google Sans Text Medium"/>
              </a:rPr>
              <a:t>Prying Implement</a:t>
            </a:r>
            <a:endParaRPr sz="900">
              <a:solidFill>
                <a:srgbClr val="202124"/>
              </a:solidFill>
              <a:latin typeface="Google Sans Text Medium"/>
              <a:ea typeface="Google Sans Text Medium"/>
              <a:cs typeface="Google Sans Text Medium"/>
              <a:sym typeface="Google Sans Text Medium"/>
            </a:endParaRPr>
          </a:p>
          <a:p>
            <a:pPr indent="0" lvl="0" marL="0" rtl="0" algn="l">
              <a:lnSpc>
                <a:spcPct val="115000"/>
              </a:lnSpc>
              <a:spcBef>
                <a:spcPts val="400"/>
              </a:spcBef>
              <a:spcAft>
                <a:spcPts val="0"/>
              </a:spcAft>
              <a:buNone/>
            </a:pPr>
            <a:r>
              <a:t/>
            </a:r>
            <a:endParaRPr sz="700">
              <a:solidFill>
                <a:srgbClr val="202124"/>
              </a:solidFill>
              <a:latin typeface="Google Sans"/>
              <a:ea typeface="Google Sans"/>
              <a:cs typeface="Google Sans"/>
              <a:sym typeface="Google Sans"/>
            </a:endParaRPr>
          </a:p>
        </p:txBody>
      </p:sp>
      <p:sp>
        <p:nvSpPr>
          <p:cNvPr id="768" name="Google Shape;768;p50"/>
          <p:cNvSpPr/>
          <p:nvPr/>
        </p:nvSpPr>
        <p:spPr>
          <a:xfrm rot="10800000">
            <a:off x="2558688" y="571567"/>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69" name="Google Shape;769;p50"/>
          <p:cNvSpPr/>
          <p:nvPr/>
        </p:nvSpPr>
        <p:spPr>
          <a:xfrm>
            <a:off x="2558672" y="571500"/>
            <a:ext cx="1399800" cy="1804200"/>
          </a:xfrm>
          <a:prstGeom prst="roundRect">
            <a:avLst>
              <a:gd fmla="val 2778" name="adj"/>
            </a:avLst>
          </a:prstGeom>
          <a:noFill/>
          <a:ln cap="flat" cmpd="sng" w="9525">
            <a:solidFill>
              <a:srgbClr val="80868D"/>
            </a:solidFill>
            <a:prstDash val="solid"/>
            <a:round/>
            <a:headEnd len="sm" w="sm" type="none"/>
            <a:tailEnd len="sm" w="sm" type="none"/>
          </a:ln>
        </p:spPr>
        <p:txBody>
          <a:bodyPr anchorCtr="0" anchor="t" bIns="71425" lIns="125725" spcFirstLastPara="1" rIns="71425" wrap="square" tIns="171450">
            <a:noAutofit/>
          </a:bodyPr>
          <a:lstStyle/>
          <a:p>
            <a:pPr indent="0" lvl="0" marL="0" rtl="0" algn="l">
              <a:lnSpc>
                <a:spcPct val="90000"/>
              </a:lnSpc>
              <a:spcBef>
                <a:spcPts val="0"/>
              </a:spcBef>
              <a:spcAft>
                <a:spcPts val="400"/>
              </a:spcAft>
              <a:buNone/>
            </a:pPr>
            <a:r>
              <a:rPr lang="en-US" sz="900">
                <a:solidFill>
                  <a:srgbClr val="202124"/>
                </a:solidFill>
                <a:latin typeface="Google Sans Text Medium"/>
                <a:ea typeface="Google Sans Text Medium"/>
                <a:cs typeface="Google Sans Text Medium"/>
                <a:sym typeface="Google Sans Text Medium"/>
              </a:rPr>
              <a:t>Flat Head Screwdriver</a:t>
            </a:r>
            <a:endParaRPr sz="700">
              <a:solidFill>
                <a:srgbClr val="202124"/>
              </a:solidFill>
              <a:latin typeface="Google Sans"/>
              <a:ea typeface="Google Sans"/>
              <a:cs typeface="Google Sans"/>
              <a:sym typeface="Google Sans"/>
            </a:endParaRPr>
          </a:p>
        </p:txBody>
      </p:sp>
      <p:sp>
        <p:nvSpPr>
          <p:cNvPr id="770" name="Google Shape;770;p50"/>
          <p:cNvSpPr txBox="1"/>
          <p:nvPr/>
        </p:nvSpPr>
        <p:spPr>
          <a:xfrm>
            <a:off x="457200" y="571500"/>
            <a:ext cx="2150100" cy="1182300"/>
          </a:xfrm>
          <a:prstGeom prst="rect">
            <a:avLst/>
          </a:prstGeom>
          <a:noFill/>
          <a:ln>
            <a:noFill/>
          </a:ln>
        </p:spPr>
        <p:txBody>
          <a:bodyPr anchorCtr="0" anchor="t" bIns="0" lIns="0" spcFirstLastPara="1" rIns="0" wrap="square" tIns="12375">
            <a:spAutoFit/>
          </a:bodyPr>
          <a:lstStyle/>
          <a:p>
            <a:pPr indent="0" lvl="0" marL="25400" marR="355600" rtl="0" algn="l">
              <a:lnSpc>
                <a:spcPct val="10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What Tools Are Recommended to Disassemble This Device? </a:t>
            </a:r>
            <a:endParaRPr baseline="30000" i="0" sz="1900" u="none" cap="none" strike="noStrike">
              <a:solidFill>
                <a:schemeClr val="dk1"/>
              </a:solidFill>
              <a:latin typeface="Google Sans SemiBold"/>
              <a:ea typeface="Google Sans SemiBold"/>
              <a:cs typeface="Google Sans SemiBold"/>
              <a:sym typeface="Google Sans SemiBold"/>
            </a:endParaRPr>
          </a:p>
        </p:txBody>
      </p:sp>
      <p:sp>
        <p:nvSpPr>
          <p:cNvPr id="771" name="Google Shape;771;p50"/>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772" name="Google Shape;772;p50"/>
          <p:cNvSpPr/>
          <p:nvPr/>
        </p:nvSpPr>
        <p:spPr>
          <a:xfrm>
            <a:off x="3786152" y="2533314"/>
            <a:ext cx="103200" cy="103200"/>
          </a:xfrm>
          <a:prstGeom prst="ellipse">
            <a:avLst/>
          </a:prstGeom>
          <a:solidFill>
            <a:srgbClr val="F7F6F5"/>
          </a:solidFill>
          <a:ln>
            <a:noFill/>
          </a:ln>
        </p:spPr>
        <p:txBody>
          <a:bodyPr anchorCtr="0" anchor="ctr" bIns="71425" lIns="71425" spcFirstLastPara="1" rIns="71425" wrap="square" tIns="71425">
            <a:noAutofit/>
          </a:bodyPr>
          <a:lstStyle/>
          <a:p>
            <a:pPr indent="0" lvl="0" marL="0" rtl="0" algn="l">
              <a:spcBef>
                <a:spcPts val="0"/>
              </a:spcBef>
              <a:spcAft>
                <a:spcPts val="0"/>
              </a:spcAft>
              <a:buNone/>
            </a:pPr>
            <a:r>
              <a:t/>
            </a:r>
            <a:endParaRPr/>
          </a:p>
        </p:txBody>
      </p:sp>
      <p:sp>
        <p:nvSpPr>
          <p:cNvPr id="773" name="Google Shape;773;p50"/>
          <p:cNvSpPr/>
          <p:nvPr/>
        </p:nvSpPr>
        <p:spPr>
          <a:xfrm>
            <a:off x="7864654" y="1459530"/>
            <a:ext cx="246747" cy="617925"/>
          </a:xfrm>
          <a:custGeom>
            <a:rect b="b" l="l" r="r" t="t"/>
            <a:pathLst>
              <a:path extrusionOk="0" h="2746332" w="1121577">
                <a:moveTo>
                  <a:pt x="957726" y="1082472"/>
                </a:moveTo>
                <a:lnTo>
                  <a:pt x="957726" y="642421"/>
                </a:lnTo>
                <a:cubicBezTo>
                  <a:pt x="957726" y="616223"/>
                  <a:pt x="936511" y="594961"/>
                  <a:pt x="910370" y="594961"/>
                </a:cubicBezTo>
                <a:lnTo>
                  <a:pt x="773512" y="594961"/>
                </a:lnTo>
                <a:lnTo>
                  <a:pt x="648492" y="37114"/>
                </a:lnTo>
                <a:cubicBezTo>
                  <a:pt x="643662" y="15472"/>
                  <a:pt x="624435" y="0"/>
                  <a:pt x="602273" y="0"/>
                </a:cubicBezTo>
                <a:lnTo>
                  <a:pt x="483788" y="0"/>
                </a:lnTo>
                <a:cubicBezTo>
                  <a:pt x="460679" y="0"/>
                  <a:pt x="440884" y="16706"/>
                  <a:pt x="437095" y="39582"/>
                </a:cubicBezTo>
                <a:lnTo>
                  <a:pt x="343994" y="594961"/>
                </a:lnTo>
                <a:lnTo>
                  <a:pt x="211207" y="594961"/>
                </a:lnTo>
                <a:cubicBezTo>
                  <a:pt x="185067" y="594961"/>
                  <a:pt x="163852" y="616223"/>
                  <a:pt x="163852" y="642421"/>
                </a:cubicBezTo>
                <a:lnTo>
                  <a:pt x="163852" y="1082472"/>
                </a:lnTo>
                <a:cubicBezTo>
                  <a:pt x="65446" y="1145405"/>
                  <a:pt x="0" y="1255797"/>
                  <a:pt x="0" y="1381187"/>
                </a:cubicBezTo>
                <a:lnTo>
                  <a:pt x="0" y="2392374"/>
                </a:lnTo>
                <a:cubicBezTo>
                  <a:pt x="0" y="2587531"/>
                  <a:pt x="158453" y="2746332"/>
                  <a:pt x="353181" y="2746332"/>
                </a:cubicBezTo>
                <a:lnTo>
                  <a:pt x="768397" y="2746332"/>
                </a:lnTo>
                <a:cubicBezTo>
                  <a:pt x="963125" y="2746332"/>
                  <a:pt x="1121578" y="2587531"/>
                  <a:pt x="1121578" y="2392374"/>
                </a:cubicBezTo>
                <a:lnTo>
                  <a:pt x="1121578" y="1381187"/>
                </a:lnTo>
                <a:cubicBezTo>
                  <a:pt x="1121578" y="1255797"/>
                  <a:pt x="1056132" y="1145310"/>
                  <a:pt x="957632" y="1082472"/>
                </a:cubicBezTo>
                <a:close/>
                <a:moveTo>
                  <a:pt x="523851" y="94920"/>
                </a:moveTo>
                <a:lnTo>
                  <a:pt x="564388" y="94920"/>
                </a:lnTo>
                <a:lnTo>
                  <a:pt x="676432" y="594961"/>
                </a:lnTo>
                <a:lnTo>
                  <a:pt x="440126" y="594961"/>
                </a:lnTo>
                <a:lnTo>
                  <a:pt x="523946" y="94920"/>
                </a:lnTo>
                <a:close/>
                <a:moveTo>
                  <a:pt x="258658" y="689882"/>
                </a:moveTo>
                <a:lnTo>
                  <a:pt x="863015" y="689882"/>
                </a:lnTo>
                <a:lnTo>
                  <a:pt x="863015" y="1040138"/>
                </a:lnTo>
                <a:cubicBezTo>
                  <a:pt x="832896" y="1031785"/>
                  <a:pt x="801168" y="1027229"/>
                  <a:pt x="768492" y="1027229"/>
                </a:cubicBezTo>
                <a:lnTo>
                  <a:pt x="353275" y="1027229"/>
                </a:lnTo>
                <a:cubicBezTo>
                  <a:pt x="320505" y="1027229"/>
                  <a:pt x="288871" y="1031690"/>
                  <a:pt x="258753" y="1040138"/>
                </a:cubicBezTo>
                <a:lnTo>
                  <a:pt x="258753" y="689882"/>
                </a:lnTo>
                <a:close/>
                <a:moveTo>
                  <a:pt x="1026866" y="2392374"/>
                </a:moveTo>
                <a:cubicBezTo>
                  <a:pt x="1026866" y="2535229"/>
                  <a:pt x="910939" y="2651412"/>
                  <a:pt x="768397" y="2651412"/>
                </a:cubicBezTo>
                <a:lnTo>
                  <a:pt x="353181" y="2651412"/>
                </a:lnTo>
                <a:cubicBezTo>
                  <a:pt x="210639" y="2651412"/>
                  <a:pt x="94712" y="2535229"/>
                  <a:pt x="94712" y="2392374"/>
                </a:cubicBezTo>
                <a:lnTo>
                  <a:pt x="94712" y="1381187"/>
                </a:lnTo>
                <a:cubicBezTo>
                  <a:pt x="94712" y="1238332"/>
                  <a:pt x="210639" y="1122149"/>
                  <a:pt x="353181" y="1122149"/>
                </a:cubicBezTo>
                <a:lnTo>
                  <a:pt x="768397" y="1122149"/>
                </a:lnTo>
                <a:cubicBezTo>
                  <a:pt x="910939" y="1122149"/>
                  <a:pt x="1026866" y="1238332"/>
                  <a:pt x="1026866" y="1381187"/>
                </a:cubicBezTo>
                <a:lnTo>
                  <a:pt x="1026866" y="2392374"/>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74" name="Google Shape;774;p50"/>
          <p:cNvSpPr/>
          <p:nvPr/>
        </p:nvSpPr>
        <p:spPr>
          <a:xfrm>
            <a:off x="2989967" y="1506977"/>
            <a:ext cx="523188" cy="523016"/>
          </a:xfrm>
          <a:custGeom>
            <a:rect b="b" l="l" r="r" t="t"/>
            <a:pathLst>
              <a:path extrusionOk="0" h="2461254" w="2462063">
                <a:moveTo>
                  <a:pt x="2447771" y="145378"/>
                </a:moveTo>
                <a:lnTo>
                  <a:pt x="2316305" y="13912"/>
                </a:lnTo>
                <a:cubicBezTo>
                  <a:pt x="2300894" y="-1499"/>
                  <a:pt x="2276922" y="-4447"/>
                  <a:pt x="2258182" y="6778"/>
                </a:cubicBezTo>
                <a:lnTo>
                  <a:pt x="1819835" y="269805"/>
                </a:lnTo>
                <a:cubicBezTo>
                  <a:pt x="1805471" y="278366"/>
                  <a:pt x="1796719" y="293872"/>
                  <a:pt x="1796719" y="310615"/>
                </a:cubicBezTo>
                <a:lnTo>
                  <a:pt x="1796719" y="466243"/>
                </a:lnTo>
                <a:lnTo>
                  <a:pt x="1164788" y="1098079"/>
                </a:lnTo>
                <a:lnTo>
                  <a:pt x="1045022" y="978314"/>
                </a:lnTo>
                <a:cubicBezTo>
                  <a:pt x="1036080" y="969372"/>
                  <a:pt x="1023999" y="964425"/>
                  <a:pt x="1011347" y="964425"/>
                </a:cubicBezTo>
                <a:cubicBezTo>
                  <a:pt x="998695" y="964425"/>
                  <a:pt x="986614" y="969467"/>
                  <a:pt x="977672" y="978314"/>
                </a:cubicBezTo>
                <a:lnTo>
                  <a:pt x="803018" y="1152968"/>
                </a:lnTo>
                <a:cubicBezTo>
                  <a:pt x="799594" y="1156297"/>
                  <a:pt x="796740" y="1160007"/>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lnTo>
                  <a:pt x="794361" y="1164098"/>
                </a:lnTo>
                <a:cubicBezTo>
                  <a:pt x="794361" y="1164098"/>
                  <a:pt x="794361" y="1164098"/>
                  <a:pt x="794361" y="1164098"/>
                </a:cubicBezTo>
                <a:lnTo>
                  <a:pt x="794361" y="1164098"/>
                </a:ln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lnTo>
                  <a:pt x="794361" y="1164098"/>
                </a:lnTo>
                <a:cubicBezTo>
                  <a:pt x="788844" y="1174562"/>
                  <a:pt x="787227" y="1187119"/>
                  <a:pt x="790747" y="1199295"/>
                </a:cubicBezTo>
                <a:cubicBezTo>
                  <a:pt x="790747" y="1199580"/>
                  <a:pt x="790842" y="1199770"/>
                  <a:pt x="790937" y="1200056"/>
                </a:cubicBezTo>
                <a:cubicBezTo>
                  <a:pt x="804825" y="1246193"/>
                  <a:pt x="792649" y="1296325"/>
                  <a:pt x="759164" y="1330951"/>
                </a:cubicBezTo>
                <a:cubicBezTo>
                  <a:pt x="728724" y="1362438"/>
                  <a:pt x="679543" y="1373093"/>
                  <a:pt x="627508" y="1359489"/>
                </a:cubicBezTo>
                <a:cubicBezTo>
                  <a:pt x="627318" y="1359489"/>
                  <a:pt x="627032" y="1359394"/>
                  <a:pt x="626747" y="1359299"/>
                </a:cubicBezTo>
                <a:cubicBezTo>
                  <a:pt x="626747" y="1359299"/>
                  <a:pt x="626747" y="1359299"/>
                  <a:pt x="626747" y="1359299"/>
                </a:cubicBezTo>
                <a:cubicBezTo>
                  <a:pt x="615046" y="1356445"/>
                  <a:pt x="603251" y="1358158"/>
                  <a:pt x="593357" y="1363295"/>
                </a:cubicBezTo>
                <a:cubicBezTo>
                  <a:pt x="593357" y="1363295"/>
                  <a:pt x="593357" y="1363295"/>
                  <a:pt x="593357" y="1363295"/>
                </a:cubicBezTo>
                <a:cubicBezTo>
                  <a:pt x="591835" y="1364055"/>
                  <a:pt x="590408" y="1364912"/>
                  <a:pt x="588886" y="1365958"/>
                </a:cubicBezTo>
                <a:lnTo>
                  <a:pt x="588886" y="1365958"/>
                </a:lnTo>
                <a:cubicBezTo>
                  <a:pt x="586032" y="1367956"/>
                  <a:pt x="583369" y="1370239"/>
                  <a:pt x="580896" y="1372712"/>
                </a:cubicBezTo>
                <a:lnTo>
                  <a:pt x="99741" y="1860811"/>
                </a:lnTo>
                <a:cubicBezTo>
                  <a:pt x="-33247" y="1995606"/>
                  <a:pt x="-33247" y="2214875"/>
                  <a:pt x="99741" y="2349671"/>
                </a:cubicBezTo>
                <a:cubicBezTo>
                  <a:pt x="170801" y="2421587"/>
                  <a:pt x="265168" y="2461255"/>
                  <a:pt x="365622" y="2461255"/>
                </a:cubicBezTo>
                <a:cubicBezTo>
                  <a:pt x="466077" y="2461255"/>
                  <a:pt x="560538" y="2421587"/>
                  <a:pt x="631598" y="2349671"/>
                </a:cubicBezTo>
                <a:lnTo>
                  <a:pt x="1089447" y="1885068"/>
                </a:lnTo>
                <a:cubicBezTo>
                  <a:pt x="1101623" y="1872702"/>
                  <a:pt x="1106094" y="1854628"/>
                  <a:pt x="1101147" y="1837980"/>
                </a:cubicBezTo>
                <a:cubicBezTo>
                  <a:pt x="1087259" y="1791843"/>
                  <a:pt x="1099435" y="1741711"/>
                  <a:pt x="1132920" y="1706990"/>
                </a:cubicBezTo>
                <a:cubicBezTo>
                  <a:pt x="1166405" y="1672363"/>
                  <a:pt x="1216061" y="1658380"/>
                  <a:pt x="1262674" y="1670651"/>
                </a:cubicBezTo>
                <a:cubicBezTo>
                  <a:pt x="1279036" y="1675027"/>
                  <a:pt x="1296444" y="1670271"/>
                  <a:pt x="1308430" y="1658285"/>
                </a:cubicBezTo>
                <a:lnTo>
                  <a:pt x="1483750" y="1482965"/>
                </a:lnTo>
                <a:cubicBezTo>
                  <a:pt x="1502300" y="1464415"/>
                  <a:pt x="1502300" y="1434260"/>
                  <a:pt x="1483750" y="1415710"/>
                </a:cubicBezTo>
                <a:lnTo>
                  <a:pt x="1363985" y="1295944"/>
                </a:lnTo>
                <a:lnTo>
                  <a:pt x="1995916" y="664108"/>
                </a:lnTo>
                <a:lnTo>
                  <a:pt x="2151544" y="664108"/>
                </a:lnTo>
                <a:cubicBezTo>
                  <a:pt x="2168287" y="664108"/>
                  <a:pt x="2183697" y="655356"/>
                  <a:pt x="2192354" y="640992"/>
                </a:cubicBezTo>
                <a:lnTo>
                  <a:pt x="2455286" y="202645"/>
                </a:lnTo>
                <a:cubicBezTo>
                  <a:pt x="2466511" y="183905"/>
                  <a:pt x="2463562" y="159933"/>
                  <a:pt x="2448152" y="144522"/>
                </a:cubicBezTo>
                <a:close/>
                <a:moveTo>
                  <a:pt x="1382534" y="1450241"/>
                </a:moveTo>
                <a:lnTo>
                  <a:pt x="1258678" y="1574097"/>
                </a:lnTo>
                <a:cubicBezTo>
                  <a:pt x="1187333" y="1564584"/>
                  <a:pt x="1114846" y="1589317"/>
                  <a:pt x="1064143" y="1641828"/>
                </a:cubicBezTo>
                <a:cubicBezTo>
                  <a:pt x="1013630" y="1694148"/>
                  <a:pt x="991465" y="1767110"/>
                  <a:pt x="1003071" y="1837790"/>
                </a:cubicBezTo>
                <a:lnTo>
                  <a:pt x="563487" y="2283843"/>
                </a:lnTo>
                <a:cubicBezTo>
                  <a:pt x="510501" y="2337494"/>
                  <a:pt x="440107" y="2367079"/>
                  <a:pt x="365242" y="2367079"/>
                </a:cubicBezTo>
                <a:cubicBezTo>
                  <a:pt x="290376" y="2367079"/>
                  <a:pt x="220077" y="2337494"/>
                  <a:pt x="166996" y="2283843"/>
                </a:cubicBezTo>
                <a:cubicBezTo>
                  <a:pt x="70347" y="2185956"/>
                  <a:pt x="70347" y="2026618"/>
                  <a:pt x="166996" y="1928637"/>
                </a:cubicBezTo>
                <a:lnTo>
                  <a:pt x="614666" y="1474403"/>
                </a:lnTo>
                <a:lnTo>
                  <a:pt x="747464" y="1610436"/>
                </a:lnTo>
                <a:cubicBezTo>
                  <a:pt x="765823" y="1629176"/>
                  <a:pt x="795884" y="1629651"/>
                  <a:pt x="814719" y="1611292"/>
                </a:cubicBezTo>
                <a:cubicBezTo>
                  <a:pt x="833554" y="1592932"/>
                  <a:pt x="833935" y="1562872"/>
                  <a:pt x="815575" y="1544037"/>
                </a:cubicBezTo>
                <a:lnTo>
                  <a:pt x="728248" y="1454522"/>
                </a:lnTo>
                <a:cubicBezTo>
                  <a:pt x="766109" y="1445009"/>
                  <a:pt x="800164" y="1425984"/>
                  <a:pt x="827085" y="1398016"/>
                </a:cubicBezTo>
                <a:cubicBezTo>
                  <a:pt x="853816" y="1370334"/>
                  <a:pt x="872556" y="1336944"/>
                  <a:pt x="882640" y="1301176"/>
                </a:cubicBezTo>
                <a:lnTo>
                  <a:pt x="966542" y="1384984"/>
                </a:lnTo>
                <a:cubicBezTo>
                  <a:pt x="985092" y="1403533"/>
                  <a:pt x="1015247" y="1403533"/>
                  <a:pt x="1033797" y="1384984"/>
                </a:cubicBezTo>
                <a:cubicBezTo>
                  <a:pt x="1052347" y="1366434"/>
                  <a:pt x="1052347" y="1336278"/>
                  <a:pt x="1033797" y="1317728"/>
                </a:cubicBezTo>
                <a:lnTo>
                  <a:pt x="903282" y="1187214"/>
                </a:lnTo>
                <a:lnTo>
                  <a:pt x="1011347" y="1079149"/>
                </a:lnTo>
                <a:lnTo>
                  <a:pt x="1382439" y="1450241"/>
                </a:lnTo>
                <a:close/>
                <a:moveTo>
                  <a:pt x="2124338" y="569742"/>
                </a:moveTo>
                <a:lnTo>
                  <a:pt x="1975939" y="569742"/>
                </a:lnTo>
                <a:cubicBezTo>
                  <a:pt x="1963287" y="569742"/>
                  <a:pt x="1951206" y="574783"/>
                  <a:pt x="1942264" y="583630"/>
                </a:cubicBezTo>
                <a:lnTo>
                  <a:pt x="1296444" y="1229450"/>
                </a:lnTo>
                <a:lnTo>
                  <a:pt x="1232233" y="1165239"/>
                </a:lnTo>
                <a:lnTo>
                  <a:pt x="1878053" y="519419"/>
                </a:lnTo>
                <a:cubicBezTo>
                  <a:pt x="1886995" y="510477"/>
                  <a:pt x="1891942" y="498396"/>
                  <a:pt x="1891942" y="485744"/>
                </a:cubicBezTo>
                <a:lnTo>
                  <a:pt x="1891942" y="337345"/>
                </a:lnTo>
                <a:lnTo>
                  <a:pt x="2275305" y="107327"/>
                </a:lnTo>
                <a:lnTo>
                  <a:pt x="2354261" y="186283"/>
                </a:lnTo>
                <a:lnTo>
                  <a:pt x="2124243" y="569646"/>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75" name="Google Shape;775;p50"/>
          <p:cNvSpPr/>
          <p:nvPr/>
        </p:nvSpPr>
        <p:spPr>
          <a:xfrm>
            <a:off x="7766527" y="3532921"/>
            <a:ext cx="437576" cy="385175"/>
          </a:xfrm>
          <a:custGeom>
            <a:rect b="b" l="l" r="r" t="t"/>
            <a:pathLst>
              <a:path extrusionOk="0" h="2299554" w="2612394">
                <a:moveTo>
                  <a:pt x="2275048" y="1022637"/>
                </a:moveTo>
                <a:cubicBezTo>
                  <a:pt x="2469122" y="962889"/>
                  <a:pt x="2612395" y="760281"/>
                  <a:pt x="2612395" y="520247"/>
                </a:cubicBezTo>
                <a:cubicBezTo>
                  <a:pt x="2612395" y="233385"/>
                  <a:pt x="2407856" y="0"/>
                  <a:pt x="2156510" y="0"/>
                </a:cubicBezTo>
                <a:lnTo>
                  <a:pt x="1500082" y="0"/>
                </a:lnTo>
                <a:cubicBezTo>
                  <a:pt x="1498559" y="0"/>
                  <a:pt x="1497037" y="0"/>
                  <a:pt x="1495515" y="190"/>
                </a:cubicBezTo>
                <a:lnTo>
                  <a:pt x="667274" y="79220"/>
                </a:lnTo>
                <a:cubicBezTo>
                  <a:pt x="642824" y="81594"/>
                  <a:pt x="624273" y="102017"/>
                  <a:pt x="624273" y="126523"/>
                </a:cubicBezTo>
                <a:lnTo>
                  <a:pt x="624273" y="179052"/>
                </a:lnTo>
                <a:lnTo>
                  <a:pt x="43191" y="233005"/>
                </a:lnTo>
                <a:cubicBezTo>
                  <a:pt x="18742" y="235284"/>
                  <a:pt x="0" y="255802"/>
                  <a:pt x="0" y="280308"/>
                </a:cubicBezTo>
                <a:lnTo>
                  <a:pt x="0" y="741378"/>
                </a:lnTo>
                <a:cubicBezTo>
                  <a:pt x="0" y="765885"/>
                  <a:pt x="18742" y="786402"/>
                  <a:pt x="43191" y="788682"/>
                </a:cubicBezTo>
                <a:lnTo>
                  <a:pt x="624178" y="842730"/>
                </a:lnTo>
                <a:lnTo>
                  <a:pt x="624178" y="914066"/>
                </a:lnTo>
                <a:cubicBezTo>
                  <a:pt x="624178" y="938573"/>
                  <a:pt x="642824" y="958995"/>
                  <a:pt x="667274" y="961370"/>
                </a:cubicBezTo>
                <a:lnTo>
                  <a:pt x="1499416" y="1040399"/>
                </a:lnTo>
                <a:cubicBezTo>
                  <a:pt x="1500938" y="1040494"/>
                  <a:pt x="1502460" y="1040589"/>
                  <a:pt x="1503887" y="1040589"/>
                </a:cubicBezTo>
                <a:lnTo>
                  <a:pt x="1676461" y="1040589"/>
                </a:lnTo>
                <a:cubicBezTo>
                  <a:pt x="1675510" y="1046289"/>
                  <a:pt x="1675605" y="1052178"/>
                  <a:pt x="1676842" y="1058162"/>
                </a:cubicBezTo>
                <a:lnTo>
                  <a:pt x="1918864" y="2203523"/>
                </a:lnTo>
                <a:cubicBezTo>
                  <a:pt x="1930661" y="2259185"/>
                  <a:pt x="1980511" y="2299555"/>
                  <a:pt x="2037497" y="2299555"/>
                </a:cubicBezTo>
                <a:lnTo>
                  <a:pt x="2395488" y="2299555"/>
                </a:lnTo>
                <a:cubicBezTo>
                  <a:pt x="2432210" y="2299555"/>
                  <a:pt x="2466458" y="2283217"/>
                  <a:pt x="2489671" y="2254721"/>
                </a:cubicBezTo>
                <a:cubicBezTo>
                  <a:pt x="2512789" y="2226225"/>
                  <a:pt x="2521732" y="2189369"/>
                  <a:pt x="2514121" y="2153559"/>
                </a:cubicBezTo>
                <a:lnTo>
                  <a:pt x="2275143" y="1022732"/>
                </a:lnTo>
                <a:close/>
                <a:moveTo>
                  <a:pt x="624178" y="747268"/>
                </a:moveTo>
                <a:lnTo>
                  <a:pt x="95135" y="698064"/>
                </a:lnTo>
                <a:lnTo>
                  <a:pt x="95135" y="323528"/>
                </a:lnTo>
                <a:lnTo>
                  <a:pt x="624178" y="274324"/>
                </a:lnTo>
                <a:lnTo>
                  <a:pt x="624178" y="747173"/>
                </a:lnTo>
                <a:close/>
                <a:moveTo>
                  <a:pt x="1448614" y="939997"/>
                </a:moveTo>
                <a:lnTo>
                  <a:pt x="719312" y="870751"/>
                </a:lnTo>
                <a:lnTo>
                  <a:pt x="719312" y="169648"/>
                </a:lnTo>
                <a:lnTo>
                  <a:pt x="1451087" y="99832"/>
                </a:lnTo>
                <a:lnTo>
                  <a:pt x="1448614" y="940092"/>
                </a:lnTo>
                <a:close/>
                <a:moveTo>
                  <a:pt x="1543748" y="945507"/>
                </a:moveTo>
                <a:lnTo>
                  <a:pt x="1546222" y="94893"/>
                </a:lnTo>
                <a:lnTo>
                  <a:pt x="2156510" y="94893"/>
                </a:lnTo>
                <a:cubicBezTo>
                  <a:pt x="2355436" y="94893"/>
                  <a:pt x="2517260" y="285628"/>
                  <a:pt x="2517260" y="520152"/>
                </a:cubicBezTo>
                <a:cubicBezTo>
                  <a:pt x="2517260" y="754677"/>
                  <a:pt x="2355436" y="945412"/>
                  <a:pt x="2156510" y="945412"/>
                </a:cubicBezTo>
                <a:lnTo>
                  <a:pt x="1543748" y="945412"/>
                </a:lnTo>
                <a:close/>
                <a:moveTo>
                  <a:pt x="2415656" y="2194784"/>
                </a:moveTo>
                <a:cubicBezTo>
                  <a:pt x="2412707" y="2198393"/>
                  <a:pt x="2406238" y="2204377"/>
                  <a:pt x="2395393" y="2204377"/>
                </a:cubicBezTo>
                <a:lnTo>
                  <a:pt x="2037402" y="2204377"/>
                </a:lnTo>
                <a:cubicBezTo>
                  <a:pt x="2025129" y="2204377"/>
                  <a:pt x="2014379" y="2195734"/>
                  <a:pt x="2011905" y="2183765"/>
                </a:cubicBezTo>
                <a:lnTo>
                  <a:pt x="1770264" y="1040399"/>
                </a:lnTo>
                <a:lnTo>
                  <a:pt x="2156415" y="1040399"/>
                </a:lnTo>
                <a:cubicBezTo>
                  <a:pt x="2164787" y="1040399"/>
                  <a:pt x="2173063" y="1040114"/>
                  <a:pt x="2181340" y="1039639"/>
                </a:cubicBezTo>
                <a:lnTo>
                  <a:pt x="2420794" y="2173032"/>
                </a:lnTo>
                <a:cubicBezTo>
                  <a:pt x="2423077" y="2183575"/>
                  <a:pt x="2418415" y="2191174"/>
                  <a:pt x="2415561" y="2194784"/>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76" name="Google Shape;776;p50"/>
          <p:cNvSpPr/>
          <p:nvPr/>
        </p:nvSpPr>
        <p:spPr>
          <a:xfrm>
            <a:off x="4591089" y="3519431"/>
            <a:ext cx="486132" cy="412173"/>
          </a:xfrm>
          <a:custGeom>
            <a:rect b="b" l="l" r="r" t="t"/>
            <a:pathLst>
              <a:path extrusionOk="0" h="2169333" w="2492985">
                <a:moveTo>
                  <a:pt x="2458968" y="556681"/>
                </a:moveTo>
                <a:lnTo>
                  <a:pt x="2104209" y="72268"/>
                </a:lnTo>
                <a:cubicBezTo>
                  <a:pt x="2046635" y="-6254"/>
                  <a:pt x="1935856" y="-23514"/>
                  <a:pt x="1857190" y="33955"/>
                </a:cubicBezTo>
                <a:lnTo>
                  <a:pt x="1081262" y="600210"/>
                </a:lnTo>
                <a:cubicBezTo>
                  <a:pt x="1031478" y="636531"/>
                  <a:pt x="1006301" y="694190"/>
                  <a:pt x="1009056" y="751565"/>
                </a:cubicBezTo>
                <a:lnTo>
                  <a:pt x="215743" y="1344752"/>
                </a:lnTo>
                <a:cubicBezTo>
                  <a:pt x="102303" y="1427542"/>
                  <a:pt x="28008" y="1549404"/>
                  <a:pt x="6346" y="1688051"/>
                </a:cubicBezTo>
                <a:cubicBezTo>
                  <a:pt x="-15221" y="1826604"/>
                  <a:pt x="18602" y="1965346"/>
                  <a:pt x="101448" y="2078578"/>
                </a:cubicBezTo>
                <a:cubicBezTo>
                  <a:pt x="136411" y="2126374"/>
                  <a:pt x="187905" y="2157575"/>
                  <a:pt x="246525" y="2166679"/>
                </a:cubicBezTo>
                <a:cubicBezTo>
                  <a:pt x="258021" y="2168481"/>
                  <a:pt x="269612" y="2169334"/>
                  <a:pt x="281013" y="2169334"/>
                </a:cubicBezTo>
                <a:cubicBezTo>
                  <a:pt x="327757" y="2169334"/>
                  <a:pt x="373170" y="2154635"/>
                  <a:pt x="411838" y="2126374"/>
                </a:cubicBezTo>
                <a:lnTo>
                  <a:pt x="1432886" y="1367322"/>
                </a:lnTo>
                <a:cubicBezTo>
                  <a:pt x="1493595" y="1413601"/>
                  <a:pt x="1579957" y="1416826"/>
                  <a:pt x="1644657" y="1369598"/>
                </a:cubicBezTo>
                <a:lnTo>
                  <a:pt x="2420585" y="803344"/>
                </a:lnTo>
                <a:cubicBezTo>
                  <a:pt x="2499251" y="745875"/>
                  <a:pt x="2516543" y="635298"/>
                  <a:pt x="2458968" y="556776"/>
                </a:cubicBezTo>
                <a:close/>
                <a:moveTo>
                  <a:pt x="355404" y="2049938"/>
                </a:moveTo>
                <a:cubicBezTo>
                  <a:pt x="328042" y="2069853"/>
                  <a:pt x="294599" y="2078009"/>
                  <a:pt x="261061" y="2072793"/>
                </a:cubicBezTo>
                <a:cubicBezTo>
                  <a:pt x="227619" y="2067577"/>
                  <a:pt x="198166" y="2049748"/>
                  <a:pt x="178120" y="2022436"/>
                </a:cubicBezTo>
                <a:cubicBezTo>
                  <a:pt x="110189" y="1929688"/>
                  <a:pt x="82447" y="1816077"/>
                  <a:pt x="100118" y="1702466"/>
                </a:cubicBezTo>
                <a:cubicBezTo>
                  <a:pt x="117790" y="1588950"/>
                  <a:pt x="178690" y="1488994"/>
                  <a:pt x="272082" y="1420904"/>
                </a:cubicBezTo>
                <a:lnTo>
                  <a:pt x="1041739" y="845451"/>
                </a:lnTo>
                <a:cubicBezTo>
                  <a:pt x="1041739" y="845451"/>
                  <a:pt x="1042404" y="846304"/>
                  <a:pt x="1042689" y="846778"/>
                </a:cubicBezTo>
                <a:lnTo>
                  <a:pt x="1370845" y="1294869"/>
                </a:lnTo>
                <a:lnTo>
                  <a:pt x="355309" y="2049938"/>
                </a:lnTo>
                <a:close/>
                <a:moveTo>
                  <a:pt x="2364530" y="726718"/>
                </a:moveTo>
                <a:lnTo>
                  <a:pt x="1588603" y="1292972"/>
                </a:lnTo>
                <a:cubicBezTo>
                  <a:pt x="1552215" y="1319526"/>
                  <a:pt x="1500911" y="1311560"/>
                  <a:pt x="1474309" y="1275239"/>
                </a:cubicBezTo>
                <a:lnTo>
                  <a:pt x="1119550" y="790826"/>
                </a:lnTo>
                <a:cubicBezTo>
                  <a:pt x="1092948" y="754505"/>
                  <a:pt x="1100929" y="703294"/>
                  <a:pt x="1137317" y="676741"/>
                </a:cubicBezTo>
                <a:lnTo>
                  <a:pt x="1913244" y="110487"/>
                </a:lnTo>
                <a:cubicBezTo>
                  <a:pt x="1927400" y="100150"/>
                  <a:pt x="1944122" y="94744"/>
                  <a:pt x="1961318" y="94744"/>
                </a:cubicBezTo>
                <a:cubicBezTo>
                  <a:pt x="1965498" y="94744"/>
                  <a:pt x="1969774" y="95123"/>
                  <a:pt x="1974049" y="95692"/>
                </a:cubicBezTo>
                <a:cubicBezTo>
                  <a:pt x="1995616" y="99012"/>
                  <a:pt x="2014617" y="110581"/>
                  <a:pt x="2027538" y="128220"/>
                </a:cubicBezTo>
                <a:lnTo>
                  <a:pt x="2382297" y="612633"/>
                </a:lnTo>
                <a:cubicBezTo>
                  <a:pt x="2408899" y="648954"/>
                  <a:pt x="2400918" y="700165"/>
                  <a:pt x="2364530" y="726718"/>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77" name="Google Shape;777;p50"/>
          <p:cNvSpPr/>
          <p:nvPr/>
        </p:nvSpPr>
        <p:spPr>
          <a:xfrm>
            <a:off x="6150310" y="3510114"/>
            <a:ext cx="520271" cy="397321"/>
          </a:xfrm>
          <a:custGeom>
            <a:rect b="b" l="l" r="r" t="t"/>
            <a:pathLst>
              <a:path extrusionOk="0" h="1826765" w="2286906">
                <a:moveTo>
                  <a:pt x="2283405" y="1417667"/>
                </a:moveTo>
                <a:cubicBezTo>
                  <a:pt x="2270030" y="1322798"/>
                  <a:pt x="2220611" y="1238882"/>
                  <a:pt x="2144348" y="1181351"/>
                </a:cubicBezTo>
                <a:lnTo>
                  <a:pt x="1147709" y="429257"/>
                </a:lnTo>
                <a:cubicBezTo>
                  <a:pt x="1085294" y="382204"/>
                  <a:pt x="1011212" y="357344"/>
                  <a:pt x="933337" y="357344"/>
                </a:cubicBezTo>
                <a:lnTo>
                  <a:pt x="933337" y="357344"/>
                </a:lnTo>
                <a:cubicBezTo>
                  <a:pt x="833929" y="357344"/>
                  <a:pt x="738600" y="399730"/>
                  <a:pt x="671538" y="472025"/>
                </a:cubicBezTo>
                <a:lnTo>
                  <a:pt x="76419" y="9967"/>
                </a:lnTo>
                <a:cubicBezTo>
                  <a:pt x="55645" y="-6130"/>
                  <a:pt x="25861" y="-2320"/>
                  <a:pt x="9925" y="18444"/>
                </a:cubicBezTo>
                <a:cubicBezTo>
                  <a:pt x="-6105" y="39304"/>
                  <a:pt x="-2311" y="69212"/>
                  <a:pt x="18368" y="85310"/>
                </a:cubicBezTo>
                <a:lnTo>
                  <a:pt x="616617" y="549844"/>
                </a:lnTo>
                <a:cubicBezTo>
                  <a:pt x="536939" y="702625"/>
                  <a:pt x="576872" y="895792"/>
                  <a:pt x="718491" y="1002758"/>
                </a:cubicBezTo>
                <a:lnTo>
                  <a:pt x="1715130" y="1754852"/>
                </a:lnTo>
                <a:cubicBezTo>
                  <a:pt x="1777544" y="1801905"/>
                  <a:pt x="1851626" y="1826765"/>
                  <a:pt x="1929502" y="1826765"/>
                </a:cubicBezTo>
                <a:cubicBezTo>
                  <a:pt x="2041335" y="1826765"/>
                  <a:pt x="2148142" y="1773235"/>
                  <a:pt x="2215204" y="1683605"/>
                </a:cubicBezTo>
                <a:cubicBezTo>
                  <a:pt x="2272496" y="1607024"/>
                  <a:pt x="2296684" y="1512631"/>
                  <a:pt x="2283310" y="1417762"/>
                </a:cubicBezTo>
                <a:close/>
                <a:moveTo>
                  <a:pt x="2139415" y="1626264"/>
                </a:moveTo>
                <a:cubicBezTo>
                  <a:pt x="2087909" y="1695130"/>
                  <a:pt x="2009180" y="1731420"/>
                  <a:pt x="1929502" y="1731420"/>
                </a:cubicBezTo>
                <a:cubicBezTo>
                  <a:pt x="1874675" y="1731420"/>
                  <a:pt x="1819375" y="1714180"/>
                  <a:pt x="1772137" y="1678556"/>
                </a:cubicBezTo>
                <a:lnTo>
                  <a:pt x="775498" y="926462"/>
                </a:lnTo>
                <a:cubicBezTo>
                  <a:pt x="659681" y="839023"/>
                  <a:pt x="636346" y="673955"/>
                  <a:pt x="723423" y="557654"/>
                </a:cubicBezTo>
                <a:lnTo>
                  <a:pt x="723423" y="557654"/>
                </a:lnTo>
                <a:cubicBezTo>
                  <a:pt x="774929" y="488789"/>
                  <a:pt x="853659" y="452498"/>
                  <a:pt x="933337" y="452498"/>
                </a:cubicBezTo>
                <a:cubicBezTo>
                  <a:pt x="988163" y="452498"/>
                  <a:pt x="1043463" y="469739"/>
                  <a:pt x="1090701" y="505362"/>
                </a:cubicBezTo>
                <a:lnTo>
                  <a:pt x="2087340" y="1257456"/>
                </a:lnTo>
                <a:cubicBezTo>
                  <a:pt x="2203158" y="1344896"/>
                  <a:pt x="2226492" y="1509964"/>
                  <a:pt x="2139415" y="1626264"/>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78" name="Google Shape;778;p50"/>
          <p:cNvSpPr/>
          <p:nvPr/>
        </p:nvSpPr>
        <p:spPr>
          <a:xfrm>
            <a:off x="6258819" y="1550900"/>
            <a:ext cx="301820" cy="521810"/>
          </a:xfrm>
          <a:custGeom>
            <a:rect b="b" l="l" r="r" t="t"/>
            <a:pathLst>
              <a:path extrusionOk="0" h="2898942" w="1676780">
                <a:moveTo>
                  <a:pt x="1524095" y="2096462"/>
                </a:moveTo>
                <a:lnTo>
                  <a:pt x="1220438" y="1557632"/>
                </a:lnTo>
                <a:cubicBezTo>
                  <a:pt x="1214152" y="1546583"/>
                  <a:pt x="1203770" y="1538392"/>
                  <a:pt x="1191482" y="1535058"/>
                </a:cubicBezTo>
                <a:cubicBezTo>
                  <a:pt x="1179576" y="1531820"/>
                  <a:pt x="1166908" y="1533344"/>
                  <a:pt x="1156049" y="1539249"/>
                </a:cubicBezTo>
                <a:lnTo>
                  <a:pt x="1076801" y="1386563"/>
                </a:lnTo>
                <a:cubicBezTo>
                  <a:pt x="1109091" y="1339129"/>
                  <a:pt x="1126617" y="1282836"/>
                  <a:pt x="1126617" y="1224924"/>
                </a:cubicBezTo>
                <a:cubicBezTo>
                  <a:pt x="1126617" y="1162535"/>
                  <a:pt x="1106615" y="1104623"/>
                  <a:pt x="1072610" y="1057475"/>
                </a:cubicBezTo>
                <a:lnTo>
                  <a:pt x="1478947" y="125930"/>
                </a:lnTo>
                <a:cubicBezTo>
                  <a:pt x="1488567" y="103736"/>
                  <a:pt x="1480185" y="77924"/>
                  <a:pt x="1459230" y="65732"/>
                </a:cubicBezTo>
                <a:lnTo>
                  <a:pt x="1357503" y="6486"/>
                </a:lnTo>
                <a:cubicBezTo>
                  <a:pt x="1346264" y="-86"/>
                  <a:pt x="1332833" y="-1705"/>
                  <a:pt x="1320356" y="1819"/>
                </a:cubicBezTo>
                <a:cubicBezTo>
                  <a:pt x="1307878" y="5438"/>
                  <a:pt x="1297400" y="13916"/>
                  <a:pt x="1291304" y="25441"/>
                </a:cubicBezTo>
                <a:lnTo>
                  <a:pt x="837057" y="891454"/>
                </a:lnTo>
                <a:lnTo>
                  <a:pt x="355378" y="27632"/>
                </a:lnTo>
                <a:cubicBezTo>
                  <a:pt x="349091" y="16392"/>
                  <a:pt x="338423" y="8105"/>
                  <a:pt x="325946" y="4772"/>
                </a:cubicBezTo>
                <a:cubicBezTo>
                  <a:pt x="313468" y="1438"/>
                  <a:pt x="300133" y="3343"/>
                  <a:pt x="289084" y="10106"/>
                </a:cubicBezTo>
                <a:lnTo>
                  <a:pt x="192215" y="68684"/>
                </a:lnTo>
                <a:cubicBezTo>
                  <a:pt x="171450" y="81257"/>
                  <a:pt x="163449" y="107451"/>
                  <a:pt x="173641" y="129454"/>
                </a:cubicBezTo>
                <a:lnTo>
                  <a:pt x="604171" y="1059761"/>
                </a:lnTo>
                <a:cubicBezTo>
                  <a:pt x="570262" y="1107957"/>
                  <a:pt x="551879" y="1165488"/>
                  <a:pt x="551879" y="1225019"/>
                </a:cubicBezTo>
                <a:cubicBezTo>
                  <a:pt x="551879" y="1284551"/>
                  <a:pt x="569976" y="1339510"/>
                  <a:pt x="600837" y="1385325"/>
                </a:cubicBezTo>
                <a:lnTo>
                  <a:pt x="523018" y="1540678"/>
                </a:lnTo>
                <a:lnTo>
                  <a:pt x="521494" y="1539821"/>
                </a:lnTo>
                <a:cubicBezTo>
                  <a:pt x="510445" y="1533439"/>
                  <a:pt x="497396" y="1531820"/>
                  <a:pt x="485108" y="1535153"/>
                </a:cubicBezTo>
                <a:cubicBezTo>
                  <a:pt x="472821" y="1538487"/>
                  <a:pt x="462439" y="1546679"/>
                  <a:pt x="456152" y="1557728"/>
                </a:cubicBezTo>
                <a:lnTo>
                  <a:pt x="152495" y="2096557"/>
                </a:lnTo>
                <a:cubicBezTo>
                  <a:pt x="52769" y="2273627"/>
                  <a:pt x="0" y="2474795"/>
                  <a:pt x="0" y="2678154"/>
                </a:cubicBezTo>
                <a:lnTo>
                  <a:pt x="0" y="2721968"/>
                </a:lnTo>
                <a:cubicBezTo>
                  <a:pt x="0" y="2819505"/>
                  <a:pt x="79343" y="2898848"/>
                  <a:pt x="176879" y="2898848"/>
                </a:cubicBezTo>
                <a:cubicBezTo>
                  <a:pt x="274415" y="2898848"/>
                  <a:pt x="353759" y="2819505"/>
                  <a:pt x="353759" y="2721968"/>
                </a:cubicBezTo>
                <a:cubicBezTo>
                  <a:pt x="353759" y="2530992"/>
                  <a:pt x="404241" y="2342588"/>
                  <a:pt x="499777" y="2177139"/>
                </a:cubicBezTo>
                <a:lnTo>
                  <a:pt x="757428" y="1730892"/>
                </a:lnTo>
                <a:cubicBezTo>
                  <a:pt x="763715" y="1719938"/>
                  <a:pt x="765429" y="1706984"/>
                  <a:pt x="762190" y="1694792"/>
                </a:cubicBezTo>
                <a:cubicBezTo>
                  <a:pt x="760571" y="1688792"/>
                  <a:pt x="757809" y="1683172"/>
                  <a:pt x="754094" y="1678314"/>
                </a:cubicBezTo>
                <a:lnTo>
                  <a:pt x="837248" y="1512389"/>
                </a:lnTo>
                <a:cubicBezTo>
                  <a:pt x="837248" y="1512389"/>
                  <a:pt x="837724" y="1512389"/>
                  <a:pt x="838010" y="1512389"/>
                </a:cubicBezTo>
                <a:cubicBezTo>
                  <a:pt x="838676" y="1512389"/>
                  <a:pt x="839343" y="1512389"/>
                  <a:pt x="840105" y="1512389"/>
                </a:cubicBezTo>
                <a:lnTo>
                  <a:pt x="924878" y="1675742"/>
                </a:lnTo>
                <a:cubicBezTo>
                  <a:pt x="920115" y="1681172"/>
                  <a:pt x="916591" y="1687744"/>
                  <a:pt x="914590" y="1694888"/>
                </a:cubicBezTo>
                <a:cubicBezTo>
                  <a:pt x="911352" y="1707080"/>
                  <a:pt x="913067" y="1720129"/>
                  <a:pt x="919353" y="1730987"/>
                </a:cubicBezTo>
                <a:lnTo>
                  <a:pt x="1177004" y="2177234"/>
                </a:lnTo>
                <a:cubicBezTo>
                  <a:pt x="1272540" y="2342683"/>
                  <a:pt x="1323023" y="2531088"/>
                  <a:pt x="1323023" y="2722064"/>
                </a:cubicBezTo>
                <a:cubicBezTo>
                  <a:pt x="1323023" y="2819600"/>
                  <a:pt x="1402366" y="2898943"/>
                  <a:pt x="1499902" y="2898943"/>
                </a:cubicBezTo>
                <a:cubicBezTo>
                  <a:pt x="1597438" y="2898943"/>
                  <a:pt x="1676781" y="2819600"/>
                  <a:pt x="1676781" y="2722064"/>
                </a:cubicBezTo>
                <a:lnTo>
                  <a:pt x="1676781" y="2678249"/>
                </a:lnTo>
                <a:cubicBezTo>
                  <a:pt x="1676781" y="2474890"/>
                  <a:pt x="1624013" y="2273722"/>
                  <a:pt x="1524191" y="2096557"/>
                </a:cubicBezTo>
                <a:close/>
                <a:moveTo>
                  <a:pt x="1352645" y="113833"/>
                </a:moveTo>
                <a:lnTo>
                  <a:pt x="1374743" y="126692"/>
                </a:lnTo>
                <a:lnTo>
                  <a:pt x="999744" y="986609"/>
                </a:lnTo>
                <a:cubicBezTo>
                  <a:pt x="974217" y="969368"/>
                  <a:pt x="945737" y="956129"/>
                  <a:pt x="915257" y="947747"/>
                </a:cubicBezTo>
                <a:lnTo>
                  <a:pt x="1352645" y="113833"/>
                </a:lnTo>
                <a:close/>
                <a:moveTo>
                  <a:pt x="417195" y="2129514"/>
                </a:moveTo>
                <a:cubicBezTo>
                  <a:pt x="313373" y="2309441"/>
                  <a:pt x="258413" y="2514323"/>
                  <a:pt x="258413" y="2721968"/>
                </a:cubicBezTo>
                <a:cubicBezTo>
                  <a:pt x="258413" y="2767022"/>
                  <a:pt x="221837" y="2803598"/>
                  <a:pt x="176784" y="2803598"/>
                </a:cubicBezTo>
                <a:cubicBezTo>
                  <a:pt x="131731" y="2803598"/>
                  <a:pt x="95155" y="2767022"/>
                  <a:pt x="95155" y="2721968"/>
                </a:cubicBezTo>
                <a:lnTo>
                  <a:pt x="95155" y="2678154"/>
                </a:lnTo>
                <a:cubicBezTo>
                  <a:pt x="95155" y="2491082"/>
                  <a:pt x="143732" y="2306107"/>
                  <a:pt x="235553" y="2143229"/>
                </a:cubicBezTo>
                <a:lnTo>
                  <a:pt x="235553" y="2143229"/>
                </a:lnTo>
                <a:cubicBezTo>
                  <a:pt x="235553" y="2143229"/>
                  <a:pt x="515588" y="1646310"/>
                  <a:pt x="515588" y="1646310"/>
                </a:cubicBezTo>
                <a:lnTo>
                  <a:pt x="651034" y="1724510"/>
                </a:lnTo>
                <a:lnTo>
                  <a:pt x="417195" y="2129514"/>
                </a:lnTo>
                <a:close/>
                <a:moveTo>
                  <a:pt x="673037" y="1627260"/>
                </a:moveTo>
                <a:lnTo>
                  <a:pt x="605695" y="1588398"/>
                </a:lnTo>
                <a:lnTo>
                  <a:pt x="671132" y="1457906"/>
                </a:lnTo>
                <a:cubicBezTo>
                  <a:pt x="691991" y="1473050"/>
                  <a:pt x="715042" y="1485433"/>
                  <a:pt x="739616" y="1494577"/>
                </a:cubicBezTo>
                <a:lnTo>
                  <a:pt x="673132" y="1627355"/>
                </a:lnTo>
                <a:close/>
                <a:moveTo>
                  <a:pt x="910304" y="1440951"/>
                </a:moveTo>
                <a:cubicBezTo>
                  <a:pt x="902018" y="1425044"/>
                  <a:pt x="885635" y="1415234"/>
                  <a:pt x="868013" y="1415234"/>
                </a:cubicBezTo>
                <a:cubicBezTo>
                  <a:pt x="866108" y="1415234"/>
                  <a:pt x="864203" y="1415329"/>
                  <a:pt x="862394" y="1415615"/>
                </a:cubicBezTo>
                <a:cubicBezTo>
                  <a:pt x="854297" y="1416567"/>
                  <a:pt x="846773" y="1417043"/>
                  <a:pt x="839343" y="1417043"/>
                </a:cubicBezTo>
                <a:cubicBezTo>
                  <a:pt x="733425" y="1417043"/>
                  <a:pt x="647224" y="1330842"/>
                  <a:pt x="647224" y="1224924"/>
                </a:cubicBezTo>
                <a:cubicBezTo>
                  <a:pt x="647224" y="1177871"/>
                  <a:pt x="664464" y="1132627"/>
                  <a:pt x="695611" y="1097480"/>
                </a:cubicBezTo>
                <a:cubicBezTo>
                  <a:pt x="709613" y="1081668"/>
                  <a:pt x="711613" y="1058522"/>
                  <a:pt x="700373" y="1040615"/>
                </a:cubicBezTo>
                <a:cubicBezTo>
                  <a:pt x="700373" y="1040615"/>
                  <a:pt x="700373" y="1040520"/>
                  <a:pt x="700278" y="1040425"/>
                </a:cubicBezTo>
                <a:lnTo>
                  <a:pt x="278035" y="128120"/>
                </a:lnTo>
                <a:lnTo>
                  <a:pt x="296228" y="117167"/>
                </a:lnTo>
                <a:lnTo>
                  <a:pt x="793337" y="1008611"/>
                </a:lnTo>
                <a:cubicBezTo>
                  <a:pt x="801910" y="1023947"/>
                  <a:pt x="818007" y="1033757"/>
                  <a:pt x="835819" y="1032995"/>
                </a:cubicBezTo>
                <a:lnTo>
                  <a:pt x="838295" y="1032995"/>
                </a:lnTo>
                <a:cubicBezTo>
                  <a:pt x="838295" y="1032995"/>
                  <a:pt x="840772" y="1032995"/>
                  <a:pt x="840772" y="1032995"/>
                </a:cubicBezTo>
                <a:cubicBezTo>
                  <a:pt x="841820" y="1032995"/>
                  <a:pt x="842867" y="1032995"/>
                  <a:pt x="844010" y="1032995"/>
                </a:cubicBezTo>
                <a:cubicBezTo>
                  <a:pt x="895160" y="1034234"/>
                  <a:pt x="941356" y="1055570"/>
                  <a:pt x="975170" y="1089288"/>
                </a:cubicBezTo>
                <a:cubicBezTo>
                  <a:pt x="978599" y="1095289"/>
                  <a:pt x="983266" y="1100623"/>
                  <a:pt x="989076" y="1104719"/>
                </a:cubicBezTo>
                <a:cubicBezTo>
                  <a:pt x="1015556" y="1137675"/>
                  <a:pt x="1031462" y="1179490"/>
                  <a:pt x="1031462" y="1225019"/>
                </a:cubicBezTo>
                <a:cubicBezTo>
                  <a:pt x="1031462" y="1270549"/>
                  <a:pt x="1014889" y="1315697"/>
                  <a:pt x="984695" y="1350559"/>
                </a:cubicBezTo>
                <a:cubicBezTo>
                  <a:pt x="971931" y="1365323"/>
                  <a:pt x="969455" y="1386373"/>
                  <a:pt x="978408" y="1403613"/>
                </a:cubicBezTo>
                <a:lnTo>
                  <a:pt x="1073563" y="1586874"/>
                </a:lnTo>
                <a:lnTo>
                  <a:pt x="1006221" y="1625736"/>
                </a:lnTo>
                <a:lnTo>
                  <a:pt x="910304" y="1440951"/>
                </a:lnTo>
                <a:close/>
                <a:moveTo>
                  <a:pt x="1581436" y="2722064"/>
                </a:moveTo>
                <a:cubicBezTo>
                  <a:pt x="1581436" y="2767117"/>
                  <a:pt x="1544860" y="2803693"/>
                  <a:pt x="1499807" y="2803693"/>
                </a:cubicBezTo>
                <a:cubicBezTo>
                  <a:pt x="1454753" y="2803693"/>
                  <a:pt x="1418177" y="2767117"/>
                  <a:pt x="1418177" y="2722064"/>
                </a:cubicBezTo>
                <a:cubicBezTo>
                  <a:pt x="1418177" y="2514323"/>
                  <a:pt x="1363313" y="2309441"/>
                  <a:pt x="1259396" y="2129609"/>
                </a:cubicBezTo>
                <a:lnTo>
                  <a:pt x="1025557" y="1724606"/>
                </a:lnTo>
                <a:lnTo>
                  <a:pt x="1161002" y="1646405"/>
                </a:lnTo>
                <a:lnTo>
                  <a:pt x="1441037" y="2143325"/>
                </a:lnTo>
                <a:cubicBezTo>
                  <a:pt x="1532858" y="2306297"/>
                  <a:pt x="1581341" y="2491273"/>
                  <a:pt x="1581341" y="2678249"/>
                </a:cubicBezTo>
                <a:lnTo>
                  <a:pt x="1581341" y="2722064"/>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79" name="Google Shape;779;p50"/>
          <p:cNvSpPr/>
          <p:nvPr/>
        </p:nvSpPr>
        <p:spPr>
          <a:xfrm>
            <a:off x="3008832" y="3532925"/>
            <a:ext cx="485467" cy="485518"/>
          </a:xfrm>
          <a:custGeom>
            <a:rect b="b" l="l" r="r" t="t"/>
            <a:pathLst>
              <a:path extrusionOk="0" h="2489838" w="2489573">
                <a:moveTo>
                  <a:pt x="2483425" y="242053"/>
                </a:moveTo>
                <a:cubicBezTo>
                  <a:pt x="2481714" y="232552"/>
                  <a:pt x="2477154" y="223716"/>
                  <a:pt x="2470219" y="216876"/>
                </a:cubicBezTo>
                <a:lnTo>
                  <a:pt x="2272793" y="19450"/>
                </a:lnTo>
                <a:cubicBezTo>
                  <a:pt x="2265952" y="12609"/>
                  <a:pt x="2257116" y="7954"/>
                  <a:pt x="2247616" y="6244"/>
                </a:cubicBezTo>
                <a:cubicBezTo>
                  <a:pt x="2048385" y="-29669"/>
                  <a:pt x="1775333" y="91466"/>
                  <a:pt x="1552065" y="314734"/>
                </a:cubicBezTo>
                <a:cubicBezTo>
                  <a:pt x="1363760" y="503039"/>
                  <a:pt x="1247755" y="727922"/>
                  <a:pt x="1238064" y="913187"/>
                </a:cubicBezTo>
                <a:cubicBezTo>
                  <a:pt x="1224193" y="912047"/>
                  <a:pt x="1210227" y="916987"/>
                  <a:pt x="1200346" y="926963"/>
                </a:cubicBezTo>
                <a:lnTo>
                  <a:pt x="1052800" y="1074510"/>
                </a:lnTo>
                <a:cubicBezTo>
                  <a:pt x="1034273" y="1093036"/>
                  <a:pt x="1034273" y="1123154"/>
                  <a:pt x="1052800" y="1141680"/>
                </a:cubicBezTo>
                <a:lnTo>
                  <a:pt x="1101158" y="1190039"/>
                </a:lnTo>
                <a:lnTo>
                  <a:pt x="465557" y="1825545"/>
                </a:lnTo>
                <a:lnTo>
                  <a:pt x="310125" y="1825545"/>
                </a:lnTo>
                <a:cubicBezTo>
                  <a:pt x="293404" y="1825545"/>
                  <a:pt x="278012" y="1834286"/>
                  <a:pt x="269367" y="1848632"/>
                </a:cubicBezTo>
                <a:lnTo>
                  <a:pt x="6765" y="2286522"/>
                </a:lnTo>
                <a:cubicBezTo>
                  <a:pt x="-6726" y="2309039"/>
                  <a:pt x="590" y="2338206"/>
                  <a:pt x="23107" y="2351698"/>
                </a:cubicBezTo>
                <a:cubicBezTo>
                  <a:pt x="40303" y="2361958"/>
                  <a:pt x="61395" y="2360153"/>
                  <a:pt x="76406" y="2348657"/>
                </a:cubicBezTo>
                <a:cubicBezTo>
                  <a:pt x="64055" y="2367089"/>
                  <a:pt x="65955" y="2392361"/>
                  <a:pt x="82297" y="2408702"/>
                </a:cubicBezTo>
                <a:cubicBezTo>
                  <a:pt x="97593" y="2423998"/>
                  <a:pt x="120680" y="2426659"/>
                  <a:pt x="138731" y="2416778"/>
                </a:cubicBezTo>
                <a:cubicBezTo>
                  <a:pt x="129420" y="2431504"/>
                  <a:pt x="128470" y="2450791"/>
                  <a:pt x="138066" y="2466752"/>
                </a:cubicBezTo>
                <a:cubicBezTo>
                  <a:pt x="146997" y="2481573"/>
                  <a:pt x="162673" y="2489839"/>
                  <a:pt x="178824" y="2489839"/>
                </a:cubicBezTo>
                <a:cubicBezTo>
                  <a:pt x="187185" y="2489839"/>
                  <a:pt x="195546" y="2487653"/>
                  <a:pt x="203241" y="2483093"/>
                </a:cubicBezTo>
                <a:lnTo>
                  <a:pt x="641036" y="2220397"/>
                </a:lnTo>
                <a:cubicBezTo>
                  <a:pt x="655383" y="2211846"/>
                  <a:pt x="664123" y="2196360"/>
                  <a:pt x="664123" y="2179639"/>
                </a:cubicBezTo>
                <a:lnTo>
                  <a:pt x="664123" y="2024206"/>
                </a:lnTo>
                <a:lnTo>
                  <a:pt x="1299724" y="1388700"/>
                </a:lnTo>
                <a:lnTo>
                  <a:pt x="1347988" y="1436964"/>
                </a:lnTo>
                <a:cubicBezTo>
                  <a:pt x="1366515" y="1455490"/>
                  <a:pt x="1396632" y="1455490"/>
                  <a:pt x="1415159" y="1436964"/>
                </a:cubicBezTo>
                <a:lnTo>
                  <a:pt x="1562706" y="1289417"/>
                </a:lnTo>
                <a:cubicBezTo>
                  <a:pt x="1571636" y="1280486"/>
                  <a:pt x="1576577" y="1268420"/>
                  <a:pt x="1576577" y="1255784"/>
                </a:cubicBezTo>
                <a:cubicBezTo>
                  <a:pt x="1576577" y="1254359"/>
                  <a:pt x="1576577" y="1253029"/>
                  <a:pt x="1576387" y="1251699"/>
                </a:cubicBezTo>
                <a:cubicBezTo>
                  <a:pt x="1761746" y="1242008"/>
                  <a:pt x="1986535" y="1126004"/>
                  <a:pt x="2174840" y="937699"/>
                </a:cubicBezTo>
                <a:cubicBezTo>
                  <a:pt x="2398108" y="714431"/>
                  <a:pt x="2519243" y="441379"/>
                  <a:pt x="2483330" y="242148"/>
                </a:cubicBezTo>
                <a:close/>
                <a:moveTo>
                  <a:pt x="582987" y="1970907"/>
                </a:moveTo>
                <a:cubicBezTo>
                  <a:pt x="574056" y="1979838"/>
                  <a:pt x="569116" y="1991903"/>
                  <a:pt x="569116" y="2004540"/>
                </a:cubicBezTo>
                <a:lnTo>
                  <a:pt x="569116" y="2152752"/>
                </a:lnTo>
                <a:lnTo>
                  <a:pt x="160013" y="2398251"/>
                </a:lnTo>
                <a:lnTo>
                  <a:pt x="337297" y="2220967"/>
                </a:lnTo>
                <a:cubicBezTo>
                  <a:pt x="355824" y="2202440"/>
                  <a:pt x="355824" y="2172323"/>
                  <a:pt x="337297" y="2153797"/>
                </a:cubicBezTo>
                <a:cubicBezTo>
                  <a:pt x="327986" y="2144486"/>
                  <a:pt x="315825" y="2139925"/>
                  <a:pt x="303664" y="2139925"/>
                </a:cubicBezTo>
                <a:cubicBezTo>
                  <a:pt x="291503" y="2139925"/>
                  <a:pt x="279342" y="2144581"/>
                  <a:pt x="270032" y="2153797"/>
                </a:cubicBezTo>
                <a:lnTo>
                  <a:pt x="87997" y="2335831"/>
                </a:lnTo>
                <a:cubicBezTo>
                  <a:pt x="87997" y="2335831"/>
                  <a:pt x="88187" y="2335546"/>
                  <a:pt x="88282" y="2335356"/>
                </a:cubicBezTo>
                <a:lnTo>
                  <a:pt x="337107" y="1920648"/>
                </a:lnTo>
                <a:lnTo>
                  <a:pt x="485319" y="1920648"/>
                </a:lnTo>
                <a:cubicBezTo>
                  <a:pt x="497955" y="1920648"/>
                  <a:pt x="510021" y="1915612"/>
                  <a:pt x="518952" y="1906777"/>
                </a:cubicBezTo>
                <a:lnTo>
                  <a:pt x="1168424" y="1257305"/>
                </a:lnTo>
                <a:lnTo>
                  <a:pt x="1232554" y="1321435"/>
                </a:lnTo>
                <a:lnTo>
                  <a:pt x="583082" y="1970907"/>
                </a:lnTo>
                <a:close/>
                <a:moveTo>
                  <a:pt x="1381621" y="1336161"/>
                </a:moveTo>
                <a:lnTo>
                  <a:pt x="1153698" y="1108238"/>
                </a:lnTo>
                <a:lnTo>
                  <a:pt x="1234074" y="1027861"/>
                </a:lnTo>
                <a:lnTo>
                  <a:pt x="1461998" y="1255784"/>
                </a:lnTo>
                <a:lnTo>
                  <a:pt x="1381621" y="1336161"/>
                </a:lnTo>
                <a:close/>
                <a:moveTo>
                  <a:pt x="1499811" y="1153176"/>
                </a:moveTo>
                <a:cubicBezTo>
                  <a:pt x="1497625" y="1152796"/>
                  <a:pt x="1495345" y="1152606"/>
                  <a:pt x="1493160" y="1152511"/>
                </a:cubicBezTo>
                <a:lnTo>
                  <a:pt x="1337252" y="996604"/>
                </a:lnTo>
                <a:cubicBezTo>
                  <a:pt x="1337252" y="994418"/>
                  <a:pt x="1336967" y="992138"/>
                  <a:pt x="1336587" y="989953"/>
                </a:cubicBezTo>
                <a:cubicBezTo>
                  <a:pt x="1308845" y="823215"/>
                  <a:pt x="1422379" y="578855"/>
                  <a:pt x="1619330" y="381904"/>
                </a:cubicBezTo>
                <a:cubicBezTo>
                  <a:pt x="1816281" y="184953"/>
                  <a:pt x="2050190" y="75980"/>
                  <a:pt x="2216738" y="97546"/>
                </a:cubicBezTo>
                <a:lnTo>
                  <a:pt x="2392217" y="273025"/>
                </a:lnTo>
                <a:cubicBezTo>
                  <a:pt x="2413689" y="439479"/>
                  <a:pt x="2301200" y="677093"/>
                  <a:pt x="2107859" y="870433"/>
                </a:cubicBezTo>
                <a:cubicBezTo>
                  <a:pt x="1911004" y="1067289"/>
                  <a:pt x="1666644" y="1180918"/>
                  <a:pt x="1499811" y="1153176"/>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80" name="Google Shape;780;p50"/>
          <p:cNvSpPr/>
          <p:nvPr/>
        </p:nvSpPr>
        <p:spPr>
          <a:xfrm>
            <a:off x="4572384" y="1593631"/>
            <a:ext cx="523527" cy="436360"/>
          </a:xfrm>
          <a:custGeom>
            <a:rect b="b" l="l" r="r" t="t"/>
            <a:pathLst>
              <a:path extrusionOk="0" h="2209419" w="2650772">
                <a:moveTo>
                  <a:pt x="2641500" y="421386"/>
                </a:moveTo>
                <a:lnTo>
                  <a:pt x="2621807" y="380333"/>
                </a:lnTo>
                <a:cubicBezTo>
                  <a:pt x="2605634" y="346710"/>
                  <a:pt x="2571860" y="326422"/>
                  <a:pt x="2536089" y="326422"/>
                </a:cubicBezTo>
                <a:cubicBezTo>
                  <a:pt x="2527051" y="326422"/>
                  <a:pt x="2518014" y="327660"/>
                  <a:pt x="2508976" y="330422"/>
                </a:cubicBezTo>
                <a:cubicBezTo>
                  <a:pt x="2504029" y="331851"/>
                  <a:pt x="2499081" y="332613"/>
                  <a:pt x="2494230" y="332613"/>
                </a:cubicBezTo>
                <a:cubicBezTo>
                  <a:pt x="2465689" y="332613"/>
                  <a:pt x="2442475" y="309372"/>
                  <a:pt x="2442475" y="280797"/>
                </a:cubicBezTo>
                <a:cubicBezTo>
                  <a:pt x="2442475" y="263652"/>
                  <a:pt x="2450562" y="248222"/>
                  <a:pt x="2464737" y="238316"/>
                </a:cubicBezTo>
                <a:cubicBezTo>
                  <a:pt x="2502982" y="211550"/>
                  <a:pt x="2516301" y="160973"/>
                  <a:pt x="2496037" y="118872"/>
                </a:cubicBezTo>
                <a:lnTo>
                  <a:pt x="2464737" y="53912"/>
                </a:lnTo>
                <a:cubicBezTo>
                  <a:pt x="2448564" y="20193"/>
                  <a:pt x="2414791" y="0"/>
                  <a:pt x="2379020" y="0"/>
                </a:cubicBezTo>
                <a:cubicBezTo>
                  <a:pt x="2369696" y="0"/>
                  <a:pt x="2360183" y="1429"/>
                  <a:pt x="2350859" y="4286"/>
                </a:cubicBezTo>
                <a:lnTo>
                  <a:pt x="1825232" y="167640"/>
                </a:lnTo>
                <a:cubicBezTo>
                  <a:pt x="1809820" y="172403"/>
                  <a:pt x="1795930" y="181070"/>
                  <a:pt x="1784704" y="192691"/>
                </a:cubicBezTo>
                <a:lnTo>
                  <a:pt x="551834" y="1480661"/>
                </a:lnTo>
                <a:lnTo>
                  <a:pt x="69017" y="1618774"/>
                </a:lnTo>
                <a:cubicBezTo>
                  <a:pt x="20498" y="1632680"/>
                  <a:pt x="-8709" y="1682020"/>
                  <a:pt x="2327" y="1731264"/>
                </a:cubicBezTo>
                <a:lnTo>
                  <a:pt x="18119" y="1801749"/>
                </a:lnTo>
                <a:cubicBezTo>
                  <a:pt x="27728" y="1844612"/>
                  <a:pt x="65402" y="1875282"/>
                  <a:pt x="109260" y="1876139"/>
                </a:cubicBezTo>
                <a:cubicBezTo>
                  <a:pt x="137230" y="1876616"/>
                  <a:pt x="160063" y="1899857"/>
                  <a:pt x="160063" y="1927765"/>
                </a:cubicBezTo>
                <a:cubicBezTo>
                  <a:pt x="160063" y="1951292"/>
                  <a:pt x="145126" y="1967103"/>
                  <a:pt x="131141" y="1974056"/>
                </a:cubicBezTo>
                <a:cubicBezTo>
                  <a:pt x="91850" y="1993583"/>
                  <a:pt x="71015" y="2037398"/>
                  <a:pt x="80624" y="2080260"/>
                </a:cubicBezTo>
                <a:lnTo>
                  <a:pt x="92897" y="2135029"/>
                </a:lnTo>
                <a:cubicBezTo>
                  <a:pt x="98700" y="2160651"/>
                  <a:pt x="114778" y="2182844"/>
                  <a:pt x="137325" y="2196179"/>
                </a:cubicBezTo>
                <a:cubicBezTo>
                  <a:pt x="152071" y="2204942"/>
                  <a:pt x="168815" y="2209419"/>
                  <a:pt x="185654" y="2209419"/>
                </a:cubicBezTo>
                <a:cubicBezTo>
                  <a:pt x="194597" y="2209419"/>
                  <a:pt x="203540" y="2208181"/>
                  <a:pt x="212292" y="2205609"/>
                </a:cubicBezTo>
                <a:lnTo>
                  <a:pt x="896512" y="2005965"/>
                </a:lnTo>
                <a:cubicBezTo>
                  <a:pt x="913161" y="2001107"/>
                  <a:pt x="928192" y="1991773"/>
                  <a:pt x="939989" y="1978914"/>
                </a:cubicBezTo>
                <a:lnTo>
                  <a:pt x="2092755" y="721900"/>
                </a:lnTo>
                <a:lnTo>
                  <a:pt x="2586416" y="552831"/>
                </a:lnTo>
                <a:cubicBezTo>
                  <a:pt x="2612198" y="543973"/>
                  <a:pt x="2632843" y="524637"/>
                  <a:pt x="2643403" y="499491"/>
                </a:cubicBezTo>
                <a:cubicBezTo>
                  <a:pt x="2653868" y="474345"/>
                  <a:pt x="2653202" y="445961"/>
                  <a:pt x="2641310" y="421386"/>
                </a:cubicBezTo>
                <a:close/>
                <a:moveTo>
                  <a:pt x="2039193" y="639699"/>
                </a:moveTo>
                <a:lnTo>
                  <a:pt x="870064" y="1914525"/>
                </a:lnTo>
                <a:lnTo>
                  <a:pt x="185845" y="2114169"/>
                </a:lnTo>
                <a:lnTo>
                  <a:pt x="173572" y="2059400"/>
                </a:lnTo>
                <a:cubicBezTo>
                  <a:pt x="221901" y="2035397"/>
                  <a:pt x="255294" y="1985486"/>
                  <a:pt x="255294" y="1927765"/>
                </a:cubicBezTo>
                <a:cubicBezTo>
                  <a:pt x="255294" y="1847469"/>
                  <a:pt x="190982" y="1782318"/>
                  <a:pt x="111068" y="1780889"/>
                </a:cubicBezTo>
                <a:lnTo>
                  <a:pt x="95275" y="1710404"/>
                </a:lnTo>
                <a:lnTo>
                  <a:pt x="602827" y="1565243"/>
                </a:lnTo>
                <a:lnTo>
                  <a:pt x="1853392" y="258604"/>
                </a:lnTo>
                <a:lnTo>
                  <a:pt x="2379020" y="95250"/>
                </a:lnTo>
                <a:lnTo>
                  <a:pt x="2410319" y="160211"/>
                </a:lnTo>
                <a:cubicBezTo>
                  <a:pt x="2372265" y="186785"/>
                  <a:pt x="2347339" y="230886"/>
                  <a:pt x="2347339" y="280797"/>
                </a:cubicBezTo>
                <a:cubicBezTo>
                  <a:pt x="2347339" y="362045"/>
                  <a:pt x="2413078" y="427863"/>
                  <a:pt x="2494230" y="427863"/>
                </a:cubicBezTo>
                <a:cubicBezTo>
                  <a:pt x="2508785" y="427863"/>
                  <a:pt x="2522865" y="425672"/>
                  <a:pt x="2536089" y="421672"/>
                </a:cubicBezTo>
                <a:lnTo>
                  <a:pt x="2555783" y="462725"/>
                </a:lnTo>
                <a:lnTo>
                  <a:pt x="2039193" y="639699"/>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81" name="Google Shape;781;p50"/>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85" name="Shape 785"/>
        <p:cNvGrpSpPr/>
        <p:nvPr/>
      </p:nvGrpSpPr>
      <p:grpSpPr>
        <a:xfrm>
          <a:off x="0" y="0"/>
          <a:ext cx="0" cy="0"/>
          <a:chOff x="0" y="0"/>
          <a:chExt cx="0" cy="0"/>
        </a:xfrm>
      </p:grpSpPr>
      <p:sp>
        <p:nvSpPr>
          <p:cNvPr id="786" name="Google Shape;786;p51"/>
          <p:cNvSpPr txBox="1"/>
          <p:nvPr/>
        </p:nvSpPr>
        <p:spPr>
          <a:xfrm>
            <a:off x="452374" y="1049949"/>
            <a:ext cx="28239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Remove Charge Cable</a:t>
            </a:r>
            <a:endParaRPr sz="1000">
              <a:solidFill>
                <a:schemeClr val="dk1"/>
              </a:solidFill>
              <a:latin typeface="Google Sans"/>
              <a:ea typeface="Google Sans"/>
              <a:cs typeface="Google Sans"/>
              <a:sym typeface="Google Sans"/>
            </a:endParaRPr>
          </a:p>
        </p:txBody>
      </p:sp>
      <p:sp>
        <p:nvSpPr>
          <p:cNvPr id="787" name="Google Shape;787;p51"/>
          <p:cNvSpPr txBox="1"/>
          <p:nvPr/>
        </p:nvSpPr>
        <p:spPr>
          <a:xfrm>
            <a:off x="443809" y="574980"/>
            <a:ext cx="546600" cy="384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500">
                <a:solidFill>
                  <a:schemeClr val="lt2"/>
                </a:solidFill>
                <a:latin typeface="Google Sans SemiBold"/>
                <a:ea typeface="Google Sans SemiBold"/>
                <a:cs typeface="Google Sans SemiBold"/>
                <a:sym typeface="Google Sans SemiBold"/>
              </a:rPr>
              <a:t>01</a:t>
            </a:r>
            <a:endParaRPr sz="2500">
              <a:solidFill>
                <a:schemeClr val="lt2"/>
              </a:solidFill>
              <a:latin typeface="Google Sans SemiBold"/>
              <a:ea typeface="Google Sans SemiBold"/>
              <a:cs typeface="Google Sans SemiBold"/>
              <a:sym typeface="Google Sans SemiBold"/>
            </a:endParaRPr>
          </a:p>
        </p:txBody>
      </p:sp>
      <p:sp>
        <p:nvSpPr>
          <p:cNvPr id="788" name="Google Shape;788;p51"/>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789" name="Google Shape;789;p51"/>
          <p:cNvSpPr txBox="1"/>
          <p:nvPr/>
        </p:nvSpPr>
        <p:spPr>
          <a:xfrm>
            <a:off x="449953" y="1582891"/>
            <a:ext cx="2367300" cy="923400"/>
          </a:xfrm>
          <a:prstGeom prst="rect">
            <a:avLst/>
          </a:prstGeom>
          <a:noFill/>
          <a:ln>
            <a:noFill/>
          </a:ln>
        </p:spPr>
        <p:txBody>
          <a:bodyPr anchorCtr="0" anchor="t" bIns="0" lIns="0" spcFirstLastPara="1" rIns="0" wrap="square" tIns="0">
            <a:spAutoFit/>
          </a:bodyPr>
          <a:lstStyle/>
          <a:p>
            <a:pPr indent="0" lvl="0" marL="25400" marR="355600" rtl="0" algn="l">
              <a:lnSpc>
                <a:spcPct val="100000"/>
              </a:lnSpc>
              <a:spcBef>
                <a:spcPts val="0"/>
              </a:spcBef>
              <a:spcAft>
                <a:spcPts val="0"/>
              </a:spcAft>
              <a:buClr>
                <a:srgbClr val="000000"/>
              </a:buClr>
              <a:buSzPts val="1200"/>
              <a:buFont typeface="Arial"/>
              <a:buNone/>
            </a:pPr>
            <a:r>
              <a:rPr lang="en-US" sz="1000">
                <a:solidFill>
                  <a:schemeClr val="dk1"/>
                </a:solidFill>
                <a:latin typeface="Google Sans"/>
                <a:ea typeface="Google Sans"/>
                <a:cs typeface="Google Sans"/>
                <a:sym typeface="Google Sans"/>
              </a:rPr>
              <a:t>Turn off device. Unplug Charge cable and allow the device to drain battery charge.</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Clr>
                <a:srgbClr val="000000"/>
              </a:buClr>
              <a:buSzPts val="1200"/>
              <a:buFont typeface="Arial"/>
              <a:buNone/>
            </a:pPr>
            <a:r>
              <a:t/>
            </a:r>
            <a:endParaRPr b="1"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b="1" sz="1000">
              <a:solidFill>
                <a:schemeClr val="dk1"/>
              </a:solidFill>
              <a:latin typeface="Google Sans"/>
              <a:ea typeface="Google Sans"/>
              <a:cs typeface="Google Sans"/>
              <a:sym typeface="Google Sans"/>
            </a:endParaRPr>
          </a:p>
          <a:p>
            <a:pPr indent="-190500" lvl="0" marL="2921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 in Cable</a:t>
            </a:r>
            <a:endParaRPr sz="1000">
              <a:solidFill>
                <a:schemeClr val="dk1"/>
              </a:solidFill>
              <a:latin typeface="Google Sans"/>
              <a:ea typeface="Google Sans"/>
              <a:cs typeface="Google Sans"/>
              <a:sym typeface="Google Sans"/>
            </a:endParaRPr>
          </a:p>
        </p:txBody>
      </p:sp>
      <p:sp>
        <p:nvSpPr>
          <p:cNvPr id="790" name="Google Shape;790;p51"/>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791" name="Google Shape;791;p51"/>
          <p:cNvPicPr preferRelativeResize="0"/>
          <p:nvPr/>
        </p:nvPicPr>
        <p:blipFill rotWithShape="1">
          <a:blip r:embed="rId3">
            <a:alphaModFix/>
          </a:blip>
          <a:srcRect b="0" l="71877" r="0" t="0"/>
          <a:stretch/>
        </p:blipFill>
        <p:spPr>
          <a:xfrm rot="5400000">
            <a:off x="6675200" y="3314225"/>
            <a:ext cx="853900" cy="1321900"/>
          </a:xfrm>
          <a:prstGeom prst="rect">
            <a:avLst/>
          </a:prstGeom>
          <a:noFill/>
          <a:ln>
            <a:noFill/>
          </a:ln>
        </p:spPr>
      </p:pic>
      <p:pic>
        <p:nvPicPr>
          <p:cNvPr id="792" name="Google Shape;792;p51"/>
          <p:cNvPicPr preferRelativeResize="0"/>
          <p:nvPr/>
        </p:nvPicPr>
        <p:blipFill>
          <a:blip r:embed="rId4">
            <a:alphaModFix/>
          </a:blip>
          <a:stretch>
            <a:fillRect/>
          </a:stretch>
        </p:blipFill>
        <p:spPr>
          <a:xfrm>
            <a:off x="3515512" y="1197377"/>
            <a:ext cx="2372550" cy="2786500"/>
          </a:xfrm>
          <a:prstGeom prst="rect">
            <a:avLst/>
          </a:prstGeom>
          <a:noFill/>
          <a:ln>
            <a:noFill/>
          </a:ln>
        </p:spPr>
      </p:pic>
      <p:pic>
        <p:nvPicPr>
          <p:cNvPr id="793" name="Google Shape;793;p51"/>
          <p:cNvPicPr preferRelativeResize="0"/>
          <p:nvPr/>
        </p:nvPicPr>
        <p:blipFill rotWithShape="1">
          <a:blip r:embed="rId4">
            <a:alphaModFix/>
          </a:blip>
          <a:srcRect b="15633" l="1195" r="0" t="0"/>
          <a:stretch/>
        </p:blipFill>
        <p:spPr>
          <a:xfrm>
            <a:off x="6441200" y="1197375"/>
            <a:ext cx="2344175" cy="23508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97" name="Shape 797"/>
        <p:cNvGrpSpPr/>
        <p:nvPr/>
      </p:nvGrpSpPr>
      <p:grpSpPr>
        <a:xfrm>
          <a:off x="0" y="0"/>
          <a:ext cx="0" cy="0"/>
          <a:chOff x="0" y="0"/>
          <a:chExt cx="0" cy="0"/>
        </a:xfrm>
      </p:grpSpPr>
      <p:sp>
        <p:nvSpPr>
          <p:cNvPr id="798" name="Google Shape;798;p52"/>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799" name="Google Shape;799;p52"/>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02</a:t>
            </a:r>
            <a:endParaRPr sz="2400">
              <a:solidFill>
                <a:schemeClr val="lt2"/>
              </a:solidFill>
              <a:latin typeface="Google Sans SemiBold"/>
              <a:ea typeface="Google Sans SemiBold"/>
              <a:cs typeface="Google Sans SemiBold"/>
              <a:sym typeface="Google Sans SemiBold"/>
            </a:endParaRPr>
          </a:p>
        </p:txBody>
      </p:sp>
      <p:sp>
        <p:nvSpPr>
          <p:cNvPr id="800" name="Google Shape;800;p52"/>
          <p:cNvSpPr txBox="1"/>
          <p:nvPr/>
        </p:nvSpPr>
        <p:spPr>
          <a:xfrm>
            <a:off x="452374" y="1049949"/>
            <a:ext cx="28239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SIM Tray</a:t>
            </a:r>
            <a:endParaRPr sz="1900">
              <a:solidFill>
                <a:schemeClr val="dk1"/>
              </a:solidFill>
              <a:latin typeface="Google Sans SemiBold"/>
              <a:ea typeface="Google Sans SemiBold"/>
              <a:cs typeface="Google Sans SemiBold"/>
              <a:sym typeface="Google Sans SemiBold"/>
            </a:endParaRPr>
          </a:p>
        </p:txBody>
      </p:sp>
      <p:sp>
        <p:nvSpPr>
          <p:cNvPr id="801" name="Google Shape;801;p52"/>
          <p:cNvSpPr txBox="1"/>
          <p:nvPr/>
        </p:nvSpPr>
        <p:spPr>
          <a:xfrm>
            <a:off x="449953" y="1582891"/>
            <a:ext cx="2367300" cy="3078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Use Small Push Pin Ejector.</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802" name="Google Shape;802;p52"/>
          <p:cNvSpPr/>
          <p:nvPr/>
        </p:nvSpPr>
        <p:spPr>
          <a:xfrm>
            <a:off x="457237" y="2000027"/>
            <a:ext cx="858600" cy="428400"/>
          </a:xfrm>
          <a:prstGeom prst="round2SameRect">
            <a:avLst>
              <a:gd fmla="val 3611" name="adj1"/>
              <a:gd fmla="val 0" name="adj2"/>
            </a:avLst>
          </a:prstGeom>
          <a:solidFill>
            <a:schemeClr val="accent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03" name="Google Shape;803;p52"/>
          <p:cNvSpPr/>
          <p:nvPr/>
        </p:nvSpPr>
        <p:spPr>
          <a:xfrm>
            <a:off x="1396287" y="2000027"/>
            <a:ext cx="858600" cy="428400"/>
          </a:xfrm>
          <a:prstGeom prst="round2SameRect">
            <a:avLst>
              <a:gd fmla="val 3611" name="adj1"/>
              <a:gd fmla="val 0" name="adj2"/>
            </a:avLst>
          </a:prstGeom>
          <a:solidFill>
            <a:schemeClr val="accent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04" name="Google Shape;804;p52"/>
          <p:cNvSpPr/>
          <p:nvPr/>
        </p:nvSpPr>
        <p:spPr>
          <a:xfrm>
            <a:off x="457206" y="2004411"/>
            <a:ext cx="860700" cy="1109400"/>
          </a:xfrm>
          <a:prstGeom prst="roundRect">
            <a:avLst>
              <a:gd fmla="val 2778" name="adj"/>
            </a:avLst>
          </a:prstGeom>
          <a:noFill/>
          <a:ln cap="flat" cmpd="sng" w="9525">
            <a:solidFill>
              <a:schemeClr val="lt1"/>
            </a:solidFill>
            <a:prstDash val="solid"/>
            <a:round/>
            <a:headEnd len="sm" w="sm" type="none"/>
            <a:tailEnd len="sm" w="sm" type="none"/>
          </a:ln>
        </p:spPr>
        <p:txBody>
          <a:bodyPr anchorCtr="0" anchor="t" bIns="57150" lIns="100575" spcFirstLastPara="1" rIns="57150" wrap="square" tIns="137150">
            <a:noAutofit/>
          </a:bodyPr>
          <a:lstStyle/>
          <a:p>
            <a:pPr indent="0" lvl="0" marL="0" rtl="0" algn="l">
              <a:lnSpc>
                <a:spcPct val="90000"/>
              </a:lnSpc>
              <a:spcBef>
                <a:spcPts val="0"/>
              </a:spcBef>
              <a:spcAft>
                <a:spcPts val="300"/>
              </a:spcAft>
              <a:buNone/>
            </a:pPr>
            <a:r>
              <a:rPr lang="en-US" sz="700">
                <a:solidFill>
                  <a:schemeClr val="dk1"/>
                </a:solidFill>
                <a:latin typeface="Google Sans Text Medium"/>
                <a:ea typeface="Google Sans Text Medium"/>
                <a:cs typeface="Google Sans Text Medium"/>
                <a:sym typeface="Google Sans Text Medium"/>
              </a:rPr>
              <a:t>Aluminum/ injection SIM </a:t>
            </a:r>
            <a:r>
              <a:rPr lang="en-US" sz="700">
                <a:solidFill>
                  <a:schemeClr val="dk1"/>
                </a:solidFill>
                <a:latin typeface="Google Sans Text Medium"/>
                <a:ea typeface="Google Sans Text Medium"/>
                <a:cs typeface="Google Sans Text Medium"/>
                <a:sym typeface="Google Sans Text Medium"/>
              </a:rPr>
              <a:t>Tray</a:t>
            </a:r>
            <a:endParaRPr sz="500">
              <a:solidFill>
                <a:schemeClr val="dk1"/>
              </a:solidFill>
              <a:latin typeface="Google Sans Text"/>
              <a:ea typeface="Google Sans Text"/>
              <a:cs typeface="Google Sans Text"/>
              <a:sym typeface="Google Sans Text"/>
            </a:endParaRPr>
          </a:p>
        </p:txBody>
      </p:sp>
      <p:sp>
        <p:nvSpPr>
          <p:cNvPr id="805" name="Google Shape;805;p52"/>
          <p:cNvSpPr/>
          <p:nvPr/>
        </p:nvSpPr>
        <p:spPr>
          <a:xfrm>
            <a:off x="1387830" y="2004411"/>
            <a:ext cx="860700" cy="1109400"/>
          </a:xfrm>
          <a:prstGeom prst="roundRect">
            <a:avLst>
              <a:gd fmla="val 2778" name="adj"/>
            </a:avLst>
          </a:prstGeom>
          <a:noFill/>
          <a:ln cap="flat" cmpd="sng" w="9525">
            <a:solidFill>
              <a:schemeClr val="lt1"/>
            </a:solidFill>
            <a:prstDash val="solid"/>
            <a:round/>
            <a:headEnd len="sm" w="sm" type="none"/>
            <a:tailEnd len="sm" w="sm" type="none"/>
          </a:ln>
        </p:spPr>
        <p:txBody>
          <a:bodyPr anchorCtr="0" anchor="t" bIns="57150" lIns="100575" spcFirstLastPara="1" rIns="57150" wrap="square" tIns="137150">
            <a:noAutofit/>
          </a:bodyPr>
          <a:lstStyle/>
          <a:p>
            <a:pPr indent="0" lvl="0" marL="0" rtl="0" algn="l">
              <a:lnSpc>
                <a:spcPct val="90000"/>
              </a:lnSpc>
              <a:spcBef>
                <a:spcPts val="0"/>
              </a:spcBef>
              <a:spcAft>
                <a:spcPts val="300"/>
              </a:spcAft>
              <a:buNone/>
            </a:pPr>
            <a:r>
              <a:rPr lang="en-US" sz="800">
                <a:solidFill>
                  <a:schemeClr val="dk1"/>
                </a:solidFill>
                <a:latin typeface="Google Sans Text Medium"/>
                <a:ea typeface="Google Sans Text Medium"/>
                <a:cs typeface="Google Sans Text Medium"/>
                <a:sym typeface="Google Sans Text Medium"/>
              </a:rPr>
              <a:t>Gold coating on SIM Card</a:t>
            </a:r>
            <a:endParaRPr sz="600">
              <a:solidFill>
                <a:schemeClr val="dk1"/>
              </a:solidFill>
              <a:latin typeface="Google Sans Text"/>
              <a:ea typeface="Google Sans Text"/>
              <a:cs typeface="Google Sans Text"/>
              <a:sym typeface="Google Sans Text"/>
            </a:endParaRPr>
          </a:p>
        </p:txBody>
      </p:sp>
      <p:sp>
        <p:nvSpPr>
          <p:cNvPr id="806" name="Google Shape;806;p52"/>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807" name="Google Shape;807;p52"/>
          <p:cNvPicPr preferRelativeResize="0"/>
          <p:nvPr/>
        </p:nvPicPr>
        <p:blipFill>
          <a:blip r:embed="rId3">
            <a:alphaModFix/>
          </a:blip>
          <a:stretch>
            <a:fillRect/>
          </a:stretch>
        </p:blipFill>
        <p:spPr>
          <a:xfrm>
            <a:off x="4330350" y="681813"/>
            <a:ext cx="3198869" cy="3806183"/>
          </a:xfrm>
          <a:prstGeom prst="rect">
            <a:avLst/>
          </a:prstGeom>
          <a:noFill/>
          <a:ln>
            <a:noFill/>
          </a:ln>
        </p:spPr>
      </p:pic>
      <p:pic>
        <p:nvPicPr>
          <p:cNvPr id="808" name="Google Shape;808;p52"/>
          <p:cNvPicPr preferRelativeResize="0"/>
          <p:nvPr/>
        </p:nvPicPr>
        <p:blipFill>
          <a:blip r:embed="rId4">
            <a:alphaModFix/>
          </a:blip>
          <a:stretch>
            <a:fillRect/>
          </a:stretch>
        </p:blipFill>
        <p:spPr>
          <a:xfrm>
            <a:off x="557902" y="2514275"/>
            <a:ext cx="657224" cy="539550"/>
          </a:xfrm>
          <a:prstGeom prst="rect">
            <a:avLst/>
          </a:prstGeom>
          <a:noFill/>
          <a:ln>
            <a:noFill/>
          </a:ln>
        </p:spPr>
      </p:pic>
      <p:sp>
        <p:nvSpPr>
          <p:cNvPr id="809" name="Google Shape;809;p52"/>
          <p:cNvSpPr/>
          <p:nvPr/>
        </p:nvSpPr>
        <p:spPr>
          <a:xfrm flipH="1">
            <a:off x="1611000" y="2613950"/>
            <a:ext cx="446400" cy="294600"/>
          </a:xfrm>
          <a:prstGeom prst="snip1Rect">
            <a:avLst>
              <a:gd fmla="val 24794"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800">
                <a:solidFill>
                  <a:schemeClr val="dk1"/>
                </a:solidFill>
                <a:latin typeface="Google Sans"/>
                <a:ea typeface="Google Sans"/>
                <a:cs typeface="Google Sans"/>
                <a:sym typeface="Google Sans"/>
              </a:rPr>
              <a:t>sim</a:t>
            </a:r>
            <a:endParaRPr sz="800">
              <a:solidFill>
                <a:schemeClr val="dk1"/>
              </a:solidFill>
              <a:latin typeface="Google Sans"/>
              <a:ea typeface="Google Sans"/>
              <a:cs typeface="Google Sans"/>
              <a:sym typeface="Google Sans"/>
            </a:endParaRPr>
          </a:p>
          <a:p>
            <a:pPr indent="0" lvl="0" marL="0" rtl="0" algn="ctr">
              <a:spcBef>
                <a:spcPts val="0"/>
              </a:spcBef>
              <a:spcAft>
                <a:spcPts val="0"/>
              </a:spcAft>
              <a:buNone/>
            </a:pPr>
            <a:r>
              <a:rPr lang="en-US" sz="800">
                <a:solidFill>
                  <a:schemeClr val="dk1"/>
                </a:solidFill>
                <a:latin typeface="Google Sans"/>
                <a:ea typeface="Google Sans"/>
                <a:cs typeface="Google Sans"/>
                <a:sym typeface="Google Sans"/>
              </a:rPr>
              <a:t>card</a:t>
            </a:r>
            <a:endParaRPr sz="800">
              <a:solidFill>
                <a:schemeClr val="dk1"/>
              </a:solidFill>
              <a:latin typeface="Google Sans"/>
              <a:ea typeface="Google Sans"/>
              <a:cs typeface="Google Sans"/>
              <a:sym typeface="Google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13" name="Shape 813"/>
        <p:cNvGrpSpPr/>
        <p:nvPr/>
      </p:nvGrpSpPr>
      <p:grpSpPr>
        <a:xfrm>
          <a:off x="0" y="0"/>
          <a:ext cx="0" cy="0"/>
          <a:chOff x="0" y="0"/>
          <a:chExt cx="0" cy="0"/>
        </a:xfrm>
      </p:grpSpPr>
      <p:sp>
        <p:nvSpPr>
          <p:cNvPr id="814" name="Google Shape;814;p53"/>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815" name="Google Shape;815;p53"/>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03</a:t>
            </a:r>
            <a:endParaRPr sz="2400">
              <a:solidFill>
                <a:schemeClr val="lt2"/>
              </a:solidFill>
              <a:latin typeface="Google Sans SemiBold"/>
              <a:ea typeface="Google Sans SemiBold"/>
              <a:cs typeface="Google Sans SemiBold"/>
              <a:sym typeface="Google Sans SemiBold"/>
            </a:endParaRPr>
          </a:p>
        </p:txBody>
      </p:sp>
      <p:sp>
        <p:nvSpPr>
          <p:cNvPr id="816" name="Google Shape;816;p53"/>
          <p:cNvSpPr txBox="1"/>
          <p:nvPr/>
        </p:nvSpPr>
        <p:spPr>
          <a:xfrm>
            <a:off x="452374" y="1049949"/>
            <a:ext cx="2823900" cy="7314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Back Cover and </a:t>
            </a:r>
            <a:r>
              <a:rPr lang="en-US" sz="1900">
                <a:solidFill>
                  <a:schemeClr val="dk1"/>
                </a:solidFill>
                <a:latin typeface="Google Sans SemiBold"/>
                <a:ea typeface="Google Sans SemiBold"/>
                <a:cs typeface="Google Sans SemiBold"/>
                <a:sym typeface="Google Sans SemiBold"/>
              </a:rPr>
              <a:t>Outer</a:t>
            </a:r>
            <a:r>
              <a:rPr lang="en-US" sz="1900">
                <a:solidFill>
                  <a:schemeClr val="dk1"/>
                </a:solidFill>
                <a:latin typeface="Google Sans SemiBold"/>
                <a:ea typeface="Google Sans SemiBold"/>
                <a:cs typeface="Google Sans SemiBold"/>
                <a:sym typeface="Google Sans SemiBold"/>
              </a:rPr>
              <a:t> Display</a:t>
            </a:r>
            <a:endParaRPr sz="1900">
              <a:solidFill>
                <a:schemeClr val="dk1"/>
              </a:solidFill>
              <a:latin typeface="Google Sans SemiBold"/>
              <a:ea typeface="Google Sans SemiBold"/>
              <a:cs typeface="Google Sans SemiBold"/>
              <a:sym typeface="Google Sans SemiBold"/>
            </a:endParaRPr>
          </a:p>
        </p:txBody>
      </p:sp>
      <p:sp>
        <p:nvSpPr>
          <p:cNvPr id="817" name="Google Shape;817;p53"/>
          <p:cNvSpPr txBox="1"/>
          <p:nvPr/>
        </p:nvSpPr>
        <p:spPr>
          <a:xfrm>
            <a:off x="449953" y="1887691"/>
            <a:ext cx="2367300" cy="18471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If possible, heat device to loosen adhesive. U</a:t>
            </a:r>
            <a:r>
              <a:rPr lang="en-US" sz="1000">
                <a:solidFill>
                  <a:schemeClr val="dk1"/>
                </a:solidFill>
                <a:latin typeface="Google Sans"/>
                <a:ea typeface="Google Sans"/>
                <a:cs typeface="Google Sans"/>
                <a:sym typeface="Google Sans"/>
              </a:rPr>
              <a:t>se prying device with thin edge to lift back cover off of the enclosure.</a:t>
            </a:r>
            <a:r>
              <a:rPr lang="en-US" sz="1000">
                <a:solidFill>
                  <a:schemeClr val="dk1"/>
                </a:solidFill>
                <a:latin typeface="Google Sans"/>
                <a:ea typeface="Google Sans"/>
                <a:cs typeface="Google Sans"/>
                <a:sym typeface="Google Sans"/>
              </a:rPr>
              <a:t> Do the same with </a:t>
            </a:r>
            <a:r>
              <a:rPr lang="en-US" sz="1000">
                <a:solidFill>
                  <a:schemeClr val="dk1"/>
                </a:solidFill>
                <a:latin typeface="Google Sans"/>
                <a:ea typeface="Google Sans"/>
                <a:cs typeface="Google Sans"/>
                <a:sym typeface="Google Sans"/>
              </a:rPr>
              <a:t>outer</a:t>
            </a:r>
            <a:r>
              <a:rPr lang="en-US" sz="1000">
                <a:solidFill>
                  <a:schemeClr val="dk1"/>
                </a:solidFill>
                <a:latin typeface="Google Sans"/>
                <a:ea typeface="Google Sans"/>
                <a:cs typeface="Google Sans"/>
                <a:sym typeface="Google Sans"/>
              </a:rPr>
              <a:t> </a:t>
            </a:r>
            <a:r>
              <a:rPr lang="en-US" sz="1000">
                <a:solidFill>
                  <a:schemeClr val="dk1"/>
                </a:solidFill>
                <a:latin typeface="Google Sans"/>
                <a:ea typeface="Google Sans"/>
                <a:cs typeface="Google Sans"/>
                <a:sym typeface="Google Sans"/>
              </a:rPr>
              <a:t>display.</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b="1"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Aluminum Visor</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Glass</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 (charging coil)</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818" name="Google Shape;818;p53"/>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819" name="Google Shape;819;p53"/>
          <p:cNvSpPr/>
          <p:nvPr/>
        </p:nvSpPr>
        <p:spPr>
          <a:xfrm>
            <a:off x="457203" y="3875250"/>
            <a:ext cx="2425800" cy="924300"/>
          </a:xfrm>
          <a:prstGeom prst="roundRect">
            <a:avLst>
              <a:gd fmla="val 5173" name="adj"/>
            </a:avLst>
          </a:prstGeom>
          <a:solidFill>
            <a:srgbClr val="FFE5DD"/>
          </a:solidFill>
          <a:ln>
            <a:noFill/>
          </a:ln>
        </p:spPr>
        <p:txBody>
          <a:bodyPr anchorCtr="0" anchor="t" bIns="71425" lIns="497200" spcFirstLastPara="1" rIns="285750" wrap="square" tIns="160025">
            <a:noAutofit/>
          </a:bodyPr>
          <a:lstStyle/>
          <a:p>
            <a:pPr indent="0" lvl="0" marL="0" rtl="0" algn="l">
              <a:lnSpc>
                <a:spcPct val="100000"/>
              </a:lnSpc>
              <a:spcBef>
                <a:spcPts val="0"/>
              </a:spcBef>
              <a:spcAft>
                <a:spcPts val="0"/>
              </a:spcAft>
              <a:buNone/>
            </a:pPr>
            <a:r>
              <a:rPr lang="en-US" sz="1100">
                <a:solidFill>
                  <a:srgbClr val="202124"/>
                </a:solidFill>
                <a:latin typeface="Google Sans SemiBold"/>
                <a:ea typeface="Google Sans SemiBold"/>
                <a:cs typeface="Google Sans SemiBold"/>
                <a:sym typeface="Google Sans SemiBold"/>
              </a:rPr>
              <a:t>Note</a:t>
            </a:r>
            <a:endParaRPr sz="1100">
              <a:solidFill>
                <a:srgbClr val="202124"/>
              </a:solidFill>
              <a:latin typeface="Google Sans SemiBold"/>
              <a:ea typeface="Google Sans SemiBold"/>
              <a:cs typeface="Google Sans SemiBold"/>
              <a:sym typeface="Google Sans SemiBold"/>
            </a:endParaRPr>
          </a:p>
          <a:p>
            <a:pPr indent="0" lvl="0" marL="0" rtl="0" algn="l">
              <a:spcBef>
                <a:spcPts val="600"/>
              </a:spcBef>
              <a:spcAft>
                <a:spcPts val="0"/>
              </a:spcAft>
              <a:buNone/>
            </a:pPr>
            <a:r>
              <a:rPr lang="en-US" sz="800">
                <a:solidFill>
                  <a:srgbClr val="202124"/>
                </a:solidFill>
                <a:latin typeface="Google Sans Text"/>
                <a:ea typeface="Google Sans Text"/>
                <a:cs typeface="Google Sans Text"/>
                <a:sym typeface="Google Sans Text"/>
              </a:rPr>
              <a:t>Do not insert prying device too far into device as doing so may damage the battery pack.</a:t>
            </a:r>
            <a:endParaRPr sz="800">
              <a:solidFill>
                <a:srgbClr val="202124"/>
              </a:solidFill>
              <a:latin typeface="Google Sans Text"/>
              <a:ea typeface="Google Sans Text"/>
              <a:cs typeface="Google Sans Text"/>
              <a:sym typeface="Google Sans Text"/>
            </a:endParaRPr>
          </a:p>
          <a:p>
            <a:pPr indent="0" lvl="0" marL="0" rtl="0" algn="l">
              <a:spcBef>
                <a:spcPts val="600"/>
              </a:spcBef>
              <a:spcAft>
                <a:spcPts val="0"/>
              </a:spcAft>
              <a:buNone/>
            </a:pPr>
            <a:r>
              <a:t/>
            </a:r>
            <a:endParaRPr sz="800">
              <a:solidFill>
                <a:srgbClr val="202124"/>
              </a:solidFill>
              <a:latin typeface="Google Sans Text"/>
              <a:ea typeface="Google Sans Text"/>
              <a:cs typeface="Google Sans Text"/>
              <a:sym typeface="Google Sans Text"/>
            </a:endParaRPr>
          </a:p>
          <a:p>
            <a:pPr indent="0" lvl="0" marL="0" rtl="0" algn="l">
              <a:lnSpc>
                <a:spcPct val="100000"/>
              </a:lnSpc>
              <a:spcBef>
                <a:spcPts val="600"/>
              </a:spcBef>
              <a:spcAft>
                <a:spcPts val="600"/>
              </a:spcAft>
              <a:buNone/>
            </a:pPr>
            <a:r>
              <a:t/>
            </a:r>
            <a:endParaRPr sz="800">
              <a:solidFill>
                <a:srgbClr val="202124"/>
              </a:solidFill>
              <a:latin typeface="Google Sans Text"/>
              <a:ea typeface="Google Sans Text"/>
              <a:cs typeface="Google Sans Text"/>
              <a:sym typeface="Google Sans Text"/>
            </a:endParaRPr>
          </a:p>
        </p:txBody>
      </p:sp>
      <p:pic>
        <p:nvPicPr>
          <p:cNvPr id="820" name="Google Shape;820;p53"/>
          <p:cNvPicPr preferRelativeResize="0"/>
          <p:nvPr/>
        </p:nvPicPr>
        <p:blipFill>
          <a:blip r:embed="rId3">
            <a:alphaModFix/>
          </a:blip>
          <a:stretch>
            <a:fillRect/>
          </a:stretch>
        </p:blipFill>
        <p:spPr>
          <a:xfrm>
            <a:off x="661235" y="4093476"/>
            <a:ext cx="158923" cy="217500"/>
          </a:xfrm>
          <a:prstGeom prst="rect">
            <a:avLst/>
          </a:prstGeom>
          <a:noFill/>
          <a:ln>
            <a:noFill/>
          </a:ln>
        </p:spPr>
      </p:pic>
      <p:pic>
        <p:nvPicPr>
          <p:cNvPr id="821" name="Google Shape;821;p53"/>
          <p:cNvPicPr preferRelativeResize="0"/>
          <p:nvPr/>
        </p:nvPicPr>
        <p:blipFill>
          <a:blip r:embed="rId4">
            <a:alphaModFix/>
          </a:blip>
          <a:stretch>
            <a:fillRect/>
          </a:stretch>
        </p:blipFill>
        <p:spPr>
          <a:xfrm>
            <a:off x="5417224" y="2431575"/>
            <a:ext cx="3468825" cy="2582150"/>
          </a:xfrm>
          <a:prstGeom prst="rect">
            <a:avLst/>
          </a:prstGeom>
          <a:noFill/>
          <a:ln>
            <a:noFill/>
          </a:ln>
        </p:spPr>
      </p:pic>
      <p:pic>
        <p:nvPicPr>
          <p:cNvPr id="822" name="Google Shape;822;p53"/>
          <p:cNvPicPr preferRelativeResize="0"/>
          <p:nvPr/>
        </p:nvPicPr>
        <p:blipFill>
          <a:blip r:embed="rId5">
            <a:alphaModFix/>
          </a:blip>
          <a:stretch>
            <a:fillRect/>
          </a:stretch>
        </p:blipFill>
        <p:spPr>
          <a:xfrm>
            <a:off x="2799025" y="108900"/>
            <a:ext cx="3701740" cy="35209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26" name="Shape 826"/>
        <p:cNvGrpSpPr/>
        <p:nvPr/>
      </p:nvGrpSpPr>
      <p:grpSpPr>
        <a:xfrm>
          <a:off x="0" y="0"/>
          <a:ext cx="0" cy="0"/>
          <a:chOff x="0" y="0"/>
          <a:chExt cx="0" cy="0"/>
        </a:xfrm>
      </p:grpSpPr>
      <p:pic>
        <p:nvPicPr>
          <p:cNvPr id="827" name="Google Shape;827;p54"/>
          <p:cNvPicPr preferRelativeResize="0"/>
          <p:nvPr/>
        </p:nvPicPr>
        <p:blipFill>
          <a:blip r:embed="rId3">
            <a:alphaModFix/>
          </a:blip>
          <a:stretch>
            <a:fillRect/>
          </a:stretch>
        </p:blipFill>
        <p:spPr>
          <a:xfrm>
            <a:off x="2749076" y="1230800"/>
            <a:ext cx="5877376" cy="3085051"/>
          </a:xfrm>
          <a:prstGeom prst="rect">
            <a:avLst/>
          </a:prstGeom>
          <a:noFill/>
          <a:ln>
            <a:noFill/>
          </a:ln>
        </p:spPr>
      </p:pic>
      <p:sp>
        <p:nvSpPr>
          <p:cNvPr id="828" name="Google Shape;828;p54"/>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829" name="Google Shape;829;p54"/>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04</a:t>
            </a:r>
            <a:endParaRPr sz="2400">
              <a:solidFill>
                <a:schemeClr val="lt2"/>
              </a:solidFill>
              <a:latin typeface="Google Sans SemiBold"/>
              <a:ea typeface="Google Sans SemiBold"/>
              <a:cs typeface="Google Sans SemiBold"/>
              <a:sym typeface="Google Sans SemiBold"/>
            </a:endParaRPr>
          </a:p>
        </p:txBody>
      </p:sp>
      <p:sp>
        <p:nvSpPr>
          <p:cNvPr id="830" name="Google Shape;830;p54"/>
          <p:cNvSpPr txBox="1"/>
          <p:nvPr/>
        </p:nvSpPr>
        <p:spPr>
          <a:xfrm>
            <a:off x="452374" y="973749"/>
            <a:ext cx="28239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Screws</a:t>
            </a:r>
            <a:endParaRPr sz="1900">
              <a:solidFill>
                <a:schemeClr val="dk1"/>
              </a:solidFill>
              <a:latin typeface="Google Sans SemiBold"/>
              <a:ea typeface="Google Sans SemiBold"/>
              <a:cs typeface="Google Sans SemiBold"/>
              <a:sym typeface="Google Sans SemiBold"/>
            </a:endParaRPr>
          </a:p>
        </p:txBody>
      </p:sp>
      <p:sp>
        <p:nvSpPr>
          <p:cNvPr id="831" name="Google Shape;831;p54"/>
          <p:cNvSpPr txBox="1"/>
          <p:nvPr>
            <p:ph idx="12" type="sldNum"/>
          </p:nvPr>
        </p:nvSpPr>
        <p:spPr>
          <a:xfrm>
            <a:off x="80855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832" name="Google Shape;832;p54"/>
          <p:cNvSpPr txBox="1"/>
          <p:nvPr/>
        </p:nvSpPr>
        <p:spPr>
          <a:xfrm>
            <a:off x="449950" y="1506700"/>
            <a:ext cx="3069300" cy="9234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Tear off graphite sheet covering the MLB.</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Using a Torx Plus 3IP screwdriver, remove the 26 </a:t>
            </a:r>
            <a:r>
              <a:rPr lang="en-US" sz="1000">
                <a:solidFill>
                  <a:schemeClr val="dk1"/>
                </a:solidFill>
                <a:latin typeface="Google Sans"/>
                <a:ea typeface="Google Sans"/>
                <a:cs typeface="Google Sans"/>
                <a:sym typeface="Google Sans"/>
              </a:rPr>
              <a:t>visible</a:t>
            </a:r>
            <a:r>
              <a:rPr lang="en-US" sz="1000">
                <a:solidFill>
                  <a:schemeClr val="dk1"/>
                </a:solidFill>
                <a:latin typeface="Google Sans"/>
                <a:ea typeface="Google Sans"/>
                <a:cs typeface="Google Sans"/>
                <a:sym typeface="Google Sans"/>
              </a:rPr>
              <a:t> screws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833" name="Google Shape;833;p54"/>
          <p:cNvSpPr txBox="1"/>
          <p:nvPr/>
        </p:nvSpPr>
        <p:spPr>
          <a:xfrm>
            <a:off x="364325" y="2694225"/>
            <a:ext cx="3000000" cy="492600"/>
          </a:xfrm>
          <a:prstGeom prst="rect">
            <a:avLst/>
          </a:prstGeom>
          <a:noFill/>
          <a:ln>
            <a:noFill/>
          </a:ln>
        </p:spPr>
        <p:txBody>
          <a:bodyPr anchorCtr="0" anchor="t" bIns="91425" lIns="91425" spcFirstLastPara="1" rIns="91425" wrap="square" tIns="91425">
            <a:spAutoFit/>
          </a:bodyPr>
          <a:lstStyle/>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b="1"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SUS Steel</a:t>
            </a:r>
            <a:endParaRPr sz="1000">
              <a:solidFill>
                <a:schemeClr val="dk1"/>
              </a:solidFill>
              <a:latin typeface="Google Sans"/>
              <a:ea typeface="Google Sans"/>
              <a:cs typeface="Google Sans"/>
              <a:sym typeface="Google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37" name="Shape 837"/>
        <p:cNvGrpSpPr/>
        <p:nvPr/>
      </p:nvGrpSpPr>
      <p:grpSpPr>
        <a:xfrm>
          <a:off x="0" y="0"/>
          <a:ext cx="0" cy="0"/>
          <a:chOff x="0" y="0"/>
          <a:chExt cx="0" cy="0"/>
        </a:xfrm>
      </p:grpSpPr>
      <p:pic>
        <p:nvPicPr>
          <p:cNvPr id="838" name="Google Shape;838;p55"/>
          <p:cNvPicPr preferRelativeResize="0"/>
          <p:nvPr/>
        </p:nvPicPr>
        <p:blipFill>
          <a:blip r:embed="rId3">
            <a:alphaModFix/>
          </a:blip>
          <a:stretch>
            <a:fillRect/>
          </a:stretch>
        </p:blipFill>
        <p:spPr>
          <a:xfrm>
            <a:off x="3283342" y="1131025"/>
            <a:ext cx="5799132" cy="3123299"/>
          </a:xfrm>
          <a:prstGeom prst="rect">
            <a:avLst/>
          </a:prstGeom>
          <a:noFill/>
          <a:ln>
            <a:noFill/>
          </a:ln>
        </p:spPr>
      </p:pic>
      <p:sp>
        <p:nvSpPr>
          <p:cNvPr id="839" name="Google Shape;839;p55"/>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840" name="Google Shape;840;p55"/>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05</a:t>
            </a:r>
            <a:endParaRPr sz="2400">
              <a:solidFill>
                <a:schemeClr val="lt2"/>
              </a:solidFill>
              <a:latin typeface="Google Sans SemiBold"/>
              <a:ea typeface="Google Sans SemiBold"/>
              <a:cs typeface="Google Sans SemiBold"/>
              <a:sym typeface="Google Sans SemiBold"/>
            </a:endParaRPr>
          </a:p>
        </p:txBody>
      </p:sp>
      <p:sp>
        <p:nvSpPr>
          <p:cNvPr id="841" name="Google Shape;841;p55"/>
          <p:cNvSpPr txBox="1"/>
          <p:nvPr/>
        </p:nvSpPr>
        <p:spPr>
          <a:xfrm>
            <a:off x="452376" y="1049950"/>
            <a:ext cx="38985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Cowlings</a:t>
            </a:r>
            <a:endParaRPr sz="1900">
              <a:solidFill>
                <a:schemeClr val="dk1"/>
              </a:solidFill>
              <a:latin typeface="Google Sans SemiBold"/>
              <a:ea typeface="Google Sans SemiBold"/>
              <a:cs typeface="Google Sans SemiBold"/>
              <a:sym typeface="Google Sans SemiBold"/>
            </a:endParaRPr>
          </a:p>
        </p:txBody>
      </p:sp>
      <p:sp>
        <p:nvSpPr>
          <p:cNvPr id="842" name="Google Shape;842;p55"/>
          <p:cNvSpPr txBox="1"/>
          <p:nvPr/>
        </p:nvSpPr>
        <p:spPr>
          <a:xfrm>
            <a:off x="449950" y="1582900"/>
            <a:ext cx="3466800" cy="3232500"/>
          </a:xfrm>
          <a:prstGeom prst="rect">
            <a:avLst/>
          </a:prstGeom>
          <a:noFill/>
          <a:ln>
            <a:noFill/>
          </a:ln>
        </p:spPr>
        <p:txBody>
          <a:bodyPr anchorCtr="0" anchor="t" bIns="0" lIns="0" spcFirstLastPara="1" rIns="0" wrap="square" tIns="0">
            <a:spAutoFit/>
          </a:bodyPr>
          <a:lstStyle/>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FCAM cowling.</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flam FPC cowling.</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mmWave cowling.</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base top bridge cowling.</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bottom bridge cowling.</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base battery cowling.</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vibrator cowling.</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flip battery and OD FOF cowlings</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Flip bottom bridge cowling</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Flip top bridge cowling</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843" name="Google Shape;843;p55"/>
          <p:cNvSpPr/>
          <p:nvPr/>
        </p:nvSpPr>
        <p:spPr>
          <a:xfrm>
            <a:off x="449949" y="15828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844" name="Google Shape;844;p55"/>
          <p:cNvSpPr/>
          <p:nvPr/>
        </p:nvSpPr>
        <p:spPr>
          <a:xfrm>
            <a:off x="457199" y="1885011"/>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845" name="Google Shape;845;p55"/>
          <p:cNvSpPr/>
          <p:nvPr/>
        </p:nvSpPr>
        <p:spPr>
          <a:xfrm>
            <a:off x="449949" y="2190136"/>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sp>
        <p:nvSpPr>
          <p:cNvPr id="846" name="Google Shape;846;p55"/>
          <p:cNvSpPr/>
          <p:nvPr/>
        </p:nvSpPr>
        <p:spPr>
          <a:xfrm>
            <a:off x="449949" y="24967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a:t>
            </a:r>
            <a:endParaRPr b="1" sz="600">
              <a:solidFill>
                <a:srgbClr val="FFFFFF"/>
              </a:solidFill>
              <a:latin typeface="Google Sans Text"/>
              <a:ea typeface="Google Sans Text"/>
              <a:cs typeface="Google Sans Text"/>
              <a:sym typeface="Google Sans Text"/>
            </a:endParaRPr>
          </a:p>
        </p:txBody>
      </p:sp>
      <p:sp>
        <p:nvSpPr>
          <p:cNvPr id="847" name="Google Shape;847;p55"/>
          <p:cNvSpPr/>
          <p:nvPr/>
        </p:nvSpPr>
        <p:spPr>
          <a:xfrm>
            <a:off x="449949" y="27982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5</a:t>
            </a:r>
            <a:endParaRPr b="1" sz="600">
              <a:solidFill>
                <a:srgbClr val="FFFFFF"/>
              </a:solidFill>
              <a:latin typeface="Google Sans Text"/>
              <a:ea typeface="Google Sans Text"/>
              <a:cs typeface="Google Sans Text"/>
              <a:sym typeface="Google Sans Text"/>
            </a:endParaRPr>
          </a:p>
        </p:txBody>
      </p:sp>
      <p:sp>
        <p:nvSpPr>
          <p:cNvPr id="848" name="Google Shape;848;p55"/>
          <p:cNvSpPr/>
          <p:nvPr/>
        </p:nvSpPr>
        <p:spPr>
          <a:xfrm>
            <a:off x="449949" y="30971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6</a:t>
            </a:r>
            <a:endParaRPr b="1" sz="600">
              <a:solidFill>
                <a:srgbClr val="FFFFFF"/>
              </a:solidFill>
              <a:latin typeface="Google Sans Text"/>
              <a:ea typeface="Google Sans Text"/>
              <a:cs typeface="Google Sans Text"/>
              <a:sym typeface="Google Sans Text"/>
            </a:endParaRPr>
          </a:p>
        </p:txBody>
      </p:sp>
      <p:sp>
        <p:nvSpPr>
          <p:cNvPr id="849" name="Google Shape;849;p55"/>
          <p:cNvSpPr/>
          <p:nvPr/>
        </p:nvSpPr>
        <p:spPr>
          <a:xfrm>
            <a:off x="457199" y="339612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7</a:t>
            </a:r>
            <a:endParaRPr b="1" sz="600">
              <a:solidFill>
                <a:srgbClr val="FFFFFF"/>
              </a:solidFill>
              <a:latin typeface="Google Sans Text"/>
              <a:ea typeface="Google Sans Text"/>
              <a:cs typeface="Google Sans Text"/>
              <a:sym typeface="Google Sans Text"/>
            </a:endParaRPr>
          </a:p>
        </p:txBody>
      </p:sp>
      <p:sp>
        <p:nvSpPr>
          <p:cNvPr id="850" name="Google Shape;850;p55"/>
          <p:cNvSpPr/>
          <p:nvPr/>
        </p:nvSpPr>
        <p:spPr>
          <a:xfrm>
            <a:off x="457199" y="37115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8</a:t>
            </a:r>
            <a:endParaRPr b="1" sz="600">
              <a:solidFill>
                <a:srgbClr val="FFFFFF"/>
              </a:solidFill>
              <a:latin typeface="Google Sans Text"/>
              <a:ea typeface="Google Sans Text"/>
              <a:cs typeface="Google Sans Text"/>
              <a:sym typeface="Google Sans Text"/>
            </a:endParaRPr>
          </a:p>
        </p:txBody>
      </p:sp>
      <p:sp>
        <p:nvSpPr>
          <p:cNvPr id="851" name="Google Shape;851;p55"/>
          <p:cNvSpPr/>
          <p:nvPr/>
        </p:nvSpPr>
        <p:spPr>
          <a:xfrm>
            <a:off x="457199" y="40269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9</a:t>
            </a:r>
            <a:endParaRPr b="1" sz="600">
              <a:solidFill>
                <a:srgbClr val="FFFFFF"/>
              </a:solidFill>
              <a:latin typeface="Google Sans Text"/>
              <a:ea typeface="Google Sans Text"/>
              <a:cs typeface="Google Sans Text"/>
              <a:sym typeface="Google Sans Text"/>
            </a:endParaRPr>
          </a:p>
        </p:txBody>
      </p:sp>
      <p:sp>
        <p:nvSpPr>
          <p:cNvPr id="852" name="Google Shape;852;p55"/>
          <p:cNvSpPr/>
          <p:nvPr/>
        </p:nvSpPr>
        <p:spPr>
          <a:xfrm>
            <a:off x="457199" y="43393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10</a:t>
            </a:r>
            <a:endParaRPr b="1" sz="600">
              <a:solidFill>
                <a:srgbClr val="FFFFFF"/>
              </a:solidFill>
              <a:latin typeface="Google Sans Text"/>
              <a:ea typeface="Google Sans Text"/>
              <a:cs typeface="Google Sans Text"/>
              <a:sym typeface="Google Sans Text"/>
            </a:endParaRPr>
          </a:p>
        </p:txBody>
      </p:sp>
      <p:sp>
        <p:nvSpPr>
          <p:cNvPr id="853" name="Google Shape;853;p55"/>
          <p:cNvSpPr/>
          <p:nvPr/>
        </p:nvSpPr>
        <p:spPr>
          <a:xfrm>
            <a:off x="3609324" y="20685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854" name="Google Shape;854;p55"/>
          <p:cNvSpPr/>
          <p:nvPr/>
        </p:nvSpPr>
        <p:spPr>
          <a:xfrm>
            <a:off x="4121499" y="2165736"/>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855" name="Google Shape;855;p55"/>
          <p:cNvSpPr/>
          <p:nvPr/>
        </p:nvSpPr>
        <p:spPr>
          <a:xfrm>
            <a:off x="4478999" y="1766511"/>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sp>
        <p:nvSpPr>
          <p:cNvPr id="856" name="Google Shape;856;p55"/>
          <p:cNvSpPr/>
          <p:nvPr/>
        </p:nvSpPr>
        <p:spPr>
          <a:xfrm>
            <a:off x="5099899" y="18849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a:t>
            </a:r>
            <a:endParaRPr b="1" sz="600">
              <a:solidFill>
                <a:srgbClr val="FFFFFF"/>
              </a:solidFill>
              <a:latin typeface="Google Sans Text"/>
              <a:ea typeface="Google Sans Text"/>
              <a:cs typeface="Google Sans Text"/>
              <a:sym typeface="Google Sans Text"/>
            </a:endParaRPr>
          </a:p>
        </p:txBody>
      </p:sp>
      <p:sp>
        <p:nvSpPr>
          <p:cNvPr id="857" name="Google Shape;857;p55"/>
          <p:cNvSpPr/>
          <p:nvPr/>
        </p:nvSpPr>
        <p:spPr>
          <a:xfrm>
            <a:off x="5203011" y="22797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5</a:t>
            </a:r>
            <a:endParaRPr b="1" sz="600">
              <a:solidFill>
                <a:srgbClr val="FFFFFF"/>
              </a:solidFill>
              <a:latin typeface="Google Sans Text"/>
              <a:ea typeface="Google Sans Text"/>
              <a:cs typeface="Google Sans Text"/>
              <a:sym typeface="Google Sans Text"/>
            </a:endParaRPr>
          </a:p>
        </p:txBody>
      </p:sp>
      <p:sp>
        <p:nvSpPr>
          <p:cNvPr id="858" name="Google Shape;858;p55"/>
          <p:cNvSpPr/>
          <p:nvPr/>
        </p:nvSpPr>
        <p:spPr>
          <a:xfrm>
            <a:off x="5232999" y="30505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6</a:t>
            </a:r>
            <a:endParaRPr b="1" sz="600">
              <a:solidFill>
                <a:srgbClr val="FFFFFF"/>
              </a:solidFill>
              <a:latin typeface="Google Sans Text"/>
              <a:ea typeface="Google Sans Text"/>
              <a:cs typeface="Google Sans Text"/>
              <a:sym typeface="Google Sans Text"/>
            </a:endParaRPr>
          </a:p>
        </p:txBody>
      </p:sp>
      <p:sp>
        <p:nvSpPr>
          <p:cNvPr id="859" name="Google Shape;859;p55"/>
          <p:cNvSpPr/>
          <p:nvPr/>
        </p:nvSpPr>
        <p:spPr>
          <a:xfrm>
            <a:off x="5735649" y="31502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7</a:t>
            </a:r>
            <a:endParaRPr b="1" sz="600">
              <a:solidFill>
                <a:srgbClr val="FFFFFF"/>
              </a:solidFill>
              <a:latin typeface="Google Sans Text"/>
              <a:ea typeface="Google Sans Text"/>
              <a:cs typeface="Google Sans Text"/>
              <a:sym typeface="Google Sans Text"/>
            </a:endParaRPr>
          </a:p>
        </p:txBody>
      </p:sp>
      <p:sp>
        <p:nvSpPr>
          <p:cNvPr id="860" name="Google Shape;860;p55"/>
          <p:cNvSpPr/>
          <p:nvPr/>
        </p:nvSpPr>
        <p:spPr>
          <a:xfrm>
            <a:off x="6266449" y="11106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10</a:t>
            </a:r>
            <a:endParaRPr b="1" sz="600">
              <a:solidFill>
                <a:srgbClr val="FFFFFF"/>
              </a:solidFill>
              <a:latin typeface="Google Sans Text"/>
              <a:ea typeface="Google Sans Text"/>
              <a:cs typeface="Google Sans Text"/>
              <a:sym typeface="Google Sans Text"/>
            </a:endParaRPr>
          </a:p>
        </p:txBody>
      </p:sp>
      <p:sp>
        <p:nvSpPr>
          <p:cNvPr id="861" name="Google Shape;861;p55"/>
          <p:cNvSpPr/>
          <p:nvPr/>
        </p:nvSpPr>
        <p:spPr>
          <a:xfrm>
            <a:off x="8389574" y="20961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9</a:t>
            </a:r>
            <a:endParaRPr b="1" sz="600">
              <a:solidFill>
                <a:srgbClr val="FFFFFF"/>
              </a:solidFill>
              <a:latin typeface="Google Sans Text"/>
              <a:ea typeface="Google Sans Text"/>
              <a:cs typeface="Google Sans Text"/>
              <a:sym typeface="Google Sans Text"/>
            </a:endParaRPr>
          </a:p>
        </p:txBody>
      </p:sp>
      <p:sp>
        <p:nvSpPr>
          <p:cNvPr id="862" name="Google Shape;862;p55"/>
          <p:cNvSpPr/>
          <p:nvPr/>
        </p:nvSpPr>
        <p:spPr>
          <a:xfrm>
            <a:off x="7377786" y="24967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8</a:t>
            </a:r>
            <a:endParaRPr b="1" sz="600">
              <a:solidFill>
                <a:srgbClr val="FFFFFF"/>
              </a:solidFill>
              <a:latin typeface="Google Sans Text"/>
              <a:ea typeface="Google Sans Text"/>
              <a:cs typeface="Google Sans Text"/>
              <a:sym typeface="Google Sans Text"/>
            </a:endParaRPr>
          </a:p>
        </p:txBody>
      </p:sp>
      <p:sp>
        <p:nvSpPr>
          <p:cNvPr id="863" name="Google Shape;863;p55"/>
          <p:cNvSpPr txBox="1"/>
          <p:nvPr>
            <p:ph idx="12" type="sldNum"/>
          </p:nvPr>
        </p:nvSpPr>
        <p:spPr>
          <a:xfrm>
            <a:off x="7957652" y="4832985"/>
            <a:ext cx="372300" cy="107700"/>
          </a:xfrm>
          <a:prstGeom prst="rect">
            <a:avLst/>
          </a:prstGeom>
          <a:noFill/>
          <a:ln>
            <a:noFill/>
          </a:ln>
        </p:spPr>
        <p:txBody>
          <a:bodyPr anchorCtr="0" anchor="t" bIns="0" lIns="0" spcFirstLastPara="1" rIns="0" wrap="square" tIns="0">
            <a:spAutoFit/>
          </a:bodyPr>
          <a:lstStyle/>
          <a:p>
            <a:pPr indent="0" lvl="0" marL="12700" marR="0" rtl="0" algn="l">
              <a:lnSpc>
                <a:spcPct val="100000"/>
              </a:lnSpc>
              <a:spcBef>
                <a:spcPts val="0"/>
              </a:spcBef>
              <a:spcAft>
                <a:spcPts val="0"/>
              </a:spcAft>
              <a:buClr>
                <a:srgbClr val="000000"/>
              </a:buClr>
              <a:buSzPts val="700"/>
              <a:buFont typeface="Arial"/>
              <a:buNone/>
            </a:pPr>
            <a:r>
              <a:rPr b="0" i="0" lang="en-US" sz="700" u="none" cap="none" strike="noStrike">
                <a:solidFill>
                  <a:srgbClr val="A3A9AD"/>
                </a:solidFill>
                <a:latin typeface="Arial"/>
                <a:ea typeface="Arial"/>
                <a:cs typeface="Arial"/>
                <a:sym typeface="Arial"/>
              </a:rPr>
              <a:t>Page </a:t>
            </a:r>
            <a:fld id="{00000000-1234-1234-1234-123412341234}" type="slidenum">
              <a:rPr b="0" i="0" lang="en-US" sz="700" u="none" cap="none" strike="noStrike">
                <a:solidFill>
                  <a:srgbClr val="A3A9AD"/>
                </a:solidFill>
                <a:latin typeface="Arial"/>
                <a:ea typeface="Arial"/>
                <a:cs typeface="Arial"/>
                <a:sym typeface="Arial"/>
              </a:rPr>
              <a:t>‹#›</a:t>
            </a:fld>
            <a:endParaRPr b="0" i="0" sz="700" u="none" cap="none" strike="noStrike">
              <a:solidFill>
                <a:srgbClr val="A3A9AD"/>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67" name="Shape 867"/>
        <p:cNvGrpSpPr/>
        <p:nvPr/>
      </p:nvGrpSpPr>
      <p:grpSpPr>
        <a:xfrm>
          <a:off x="0" y="0"/>
          <a:ext cx="0" cy="0"/>
          <a:chOff x="0" y="0"/>
          <a:chExt cx="0" cy="0"/>
        </a:xfrm>
      </p:grpSpPr>
      <p:sp>
        <p:nvSpPr>
          <p:cNvPr id="868" name="Google Shape;868;p56"/>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869" name="Google Shape;869;p56"/>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06</a:t>
            </a:r>
            <a:endParaRPr sz="2400">
              <a:solidFill>
                <a:schemeClr val="lt2"/>
              </a:solidFill>
              <a:latin typeface="Google Sans SemiBold"/>
              <a:ea typeface="Google Sans SemiBold"/>
              <a:cs typeface="Google Sans SemiBold"/>
              <a:sym typeface="Google Sans SemiBold"/>
            </a:endParaRPr>
          </a:p>
        </p:txBody>
      </p:sp>
      <p:sp>
        <p:nvSpPr>
          <p:cNvPr id="870" name="Google Shape;870;p56"/>
          <p:cNvSpPr txBox="1"/>
          <p:nvPr/>
        </p:nvSpPr>
        <p:spPr>
          <a:xfrm>
            <a:off x="452374" y="1049949"/>
            <a:ext cx="28239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Flex Cables</a:t>
            </a:r>
            <a:endParaRPr sz="1900">
              <a:solidFill>
                <a:schemeClr val="dk1"/>
              </a:solidFill>
              <a:latin typeface="Google Sans SemiBold"/>
              <a:ea typeface="Google Sans SemiBold"/>
              <a:cs typeface="Google Sans SemiBold"/>
              <a:sym typeface="Google Sans SemiBold"/>
            </a:endParaRPr>
          </a:p>
        </p:txBody>
      </p:sp>
      <p:sp>
        <p:nvSpPr>
          <p:cNvPr id="871" name="Google Shape;871;p56"/>
          <p:cNvSpPr txBox="1"/>
          <p:nvPr/>
        </p:nvSpPr>
        <p:spPr>
          <a:xfrm>
            <a:off x="260575" y="1582900"/>
            <a:ext cx="3219000" cy="3386400"/>
          </a:xfrm>
          <a:prstGeom prst="rect">
            <a:avLst/>
          </a:prstGeom>
          <a:noFill/>
          <a:ln>
            <a:noFill/>
          </a:ln>
        </p:spPr>
        <p:txBody>
          <a:bodyPr anchorCtr="0" anchor="t" bIns="0" lIns="0" spcFirstLastPara="1" rIns="0" wrap="square" tIns="0">
            <a:spAutoFit/>
          </a:bodyPr>
          <a:lstStyle/>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Detach the base battery B2B connector and the USB board B2B connector from the logic board.</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Disconnect the bottom bridge FPC B2B connector from the logic board</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Detach and remove the UWB flex connector from the logic board</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Disconnect the top bridge FPC B2B connector and the inner display B2B connector.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yellow mylar from the FPS. Open the black zif connector and remove the FPC.</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b="1"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Gold plating on flex cable</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 Flex Cable</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872" name="Google Shape;872;p56"/>
          <p:cNvSpPr/>
          <p:nvPr/>
        </p:nvSpPr>
        <p:spPr>
          <a:xfrm>
            <a:off x="443799" y="15828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873" name="Google Shape;873;p56"/>
          <p:cNvSpPr/>
          <p:nvPr/>
        </p:nvSpPr>
        <p:spPr>
          <a:xfrm>
            <a:off x="443799" y="22261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874" name="Google Shape;874;p56"/>
          <p:cNvSpPr/>
          <p:nvPr/>
        </p:nvSpPr>
        <p:spPr>
          <a:xfrm>
            <a:off x="443799" y="26305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sp>
        <p:nvSpPr>
          <p:cNvPr id="875" name="Google Shape;875;p56"/>
          <p:cNvSpPr/>
          <p:nvPr/>
        </p:nvSpPr>
        <p:spPr>
          <a:xfrm>
            <a:off x="443799" y="309732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a:t>
            </a:r>
            <a:endParaRPr b="1" sz="600">
              <a:solidFill>
                <a:srgbClr val="FFFFFF"/>
              </a:solidFill>
              <a:latin typeface="Google Sans Text"/>
              <a:ea typeface="Google Sans Text"/>
              <a:cs typeface="Google Sans Text"/>
              <a:sym typeface="Google Sans Text"/>
            </a:endParaRPr>
          </a:p>
        </p:txBody>
      </p:sp>
      <p:sp>
        <p:nvSpPr>
          <p:cNvPr id="876" name="Google Shape;876;p56"/>
          <p:cNvSpPr/>
          <p:nvPr/>
        </p:nvSpPr>
        <p:spPr>
          <a:xfrm>
            <a:off x="443799" y="37517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5</a:t>
            </a:r>
            <a:endParaRPr b="1" sz="600">
              <a:solidFill>
                <a:srgbClr val="FFFFFF"/>
              </a:solidFill>
              <a:latin typeface="Google Sans Text"/>
              <a:ea typeface="Google Sans Text"/>
              <a:cs typeface="Google Sans Text"/>
              <a:sym typeface="Google Sans Text"/>
            </a:endParaRPr>
          </a:p>
        </p:txBody>
      </p:sp>
      <p:pic>
        <p:nvPicPr>
          <p:cNvPr id="877" name="Google Shape;877;p56"/>
          <p:cNvPicPr preferRelativeResize="0"/>
          <p:nvPr/>
        </p:nvPicPr>
        <p:blipFill>
          <a:blip r:embed="rId3">
            <a:alphaModFix/>
          </a:blip>
          <a:stretch>
            <a:fillRect/>
          </a:stretch>
        </p:blipFill>
        <p:spPr>
          <a:xfrm>
            <a:off x="4366987" y="1582900"/>
            <a:ext cx="4618200" cy="3123900"/>
          </a:xfrm>
          <a:prstGeom prst="roundRect">
            <a:avLst>
              <a:gd fmla="val 25873" name="adj"/>
            </a:avLst>
          </a:prstGeom>
          <a:noFill/>
          <a:ln>
            <a:noFill/>
          </a:ln>
        </p:spPr>
      </p:pic>
      <p:pic>
        <p:nvPicPr>
          <p:cNvPr id="878" name="Google Shape;878;p56"/>
          <p:cNvPicPr preferRelativeResize="0"/>
          <p:nvPr/>
        </p:nvPicPr>
        <p:blipFill>
          <a:blip r:embed="rId4">
            <a:alphaModFix/>
          </a:blip>
          <a:stretch>
            <a:fillRect/>
          </a:stretch>
        </p:blipFill>
        <p:spPr>
          <a:xfrm>
            <a:off x="3751680" y="710465"/>
            <a:ext cx="2108100" cy="2047500"/>
          </a:xfrm>
          <a:prstGeom prst="roundRect">
            <a:avLst>
              <a:gd fmla="val 26201" name="adj"/>
            </a:avLst>
          </a:prstGeom>
          <a:noFill/>
          <a:ln>
            <a:noFill/>
          </a:ln>
        </p:spPr>
      </p:pic>
      <p:sp>
        <p:nvSpPr>
          <p:cNvPr id="879" name="Google Shape;879;p56"/>
          <p:cNvSpPr txBox="1"/>
          <p:nvPr>
            <p:ph idx="12" type="sldNum"/>
          </p:nvPr>
        </p:nvSpPr>
        <p:spPr>
          <a:xfrm>
            <a:off x="7957652" y="4832985"/>
            <a:ext cx="372300" cy="107700"/>
          </a:xfrm>
          <a:prstGeom prst="rect">
            <a:avLst/>
          </a:prstGeom>
          <a:noFill/>
          <a:ln>
            <a:noFill/>
          </a:ln>
        </p:spPr>
        <p:txBody>
          <a:bodyPr anchorCtr="0" anchor="t" bIns="0" lIns="0" spcFirstLastPara="1" rIns="0" wrap="square" tIns="0">
            <a:spAutoFit/>
          </a:bodyPr>
          <a:lstStyle/>
          <a:p>
            <a:pPr indent="0" lvl="0" marL="12700" marR="0" rtl="0" algn="l">
              <a:lnSpc>
                <a:spcPct val="100000"/>
              </a:lnSpc>
              <a:spcBef>
                <a:spcPts val="0"/>
              </a:spcBef>
              <a:spcAft>
                <a:spcPts val="0"/>
              </a:spcAft>
              <a:buClr>
                <a:srgbClr val="000000"/>
              </a:buClr>
              <a:buSzPts val="700"/>
              <a:buFont typeface="Arial"/>
              <a:buNone/>
            </a:pPr>
            <a:r>
              <a:rPr b="0" i="0" lang="en-US" sz="700" u="none" cap="none" strike="noStrike">
                <a:solidFill>
                  <a:srgbClr val="A3A9AD"/>
                </a:solidFill>
                <a:latin typeface="Arial"/>
                <a:ea typeface="Arial"/>
                <a:cs typeface="Arial"/>
                <a:sym typeface="Arial"/>
              </a:rPr>
              <a:t>Page </a:t>
            </a:r>
            <a:fld id="{00000000-1234-1234-1234-123412341234}" type="slidenum">
              <a:rPr b="0" i="0" lang="en-US" sz="700" u="none" cap="none" strike="noStrike">
                <a:solidFill>
                  <a:srgbClr val="A3A9AD"/>
                </a:solidFill>
                <a:latin typeface="Arial"/>
                <a:ea typeface="Arial"/>
                <a:cs typeface="Arial"/>
                <a:sym typeface="Arial"/>
              </a:rPr>
              <a:t>‹#›</a:t>
            </a:fld>
            <a:endParaRPr b="0" i="0" sz="700" u="none" cap="none" strike="noStrike">
              <a:solidFill>
                <a:srgbClr val="A3A9AD"/>
              </a:solidFill>
              <a:latin typeface="Arial"/>
              <a:ea typeface="Arial"/>
              <a:cs typeface="Arial"/>
              <a:sym typeface="Arial"/>
            </a:endParaRPr>
          </a:p>
        </p:txBody>
      </p:sp>
      <p:sp>
        <p:nvSpPr>
          <p:cNvPr id="880" name="Google Shape;880;p56"/>
          <p:cNvSpPr/>
          <p:nvPr/>
        </p:nvSpPr>
        <p:spPr>
          <a:xfrm>
            <a:off x="5395049" y="11714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881" name="Google Shape;881;p56"/>
          <p:cNvSpPr/>
          <p:nvPr/>
        </p:nvSpPr>
        <p:spPr>
          <a:xfrm>
            <a:off x="5053324" y="14696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882" name="Google Shape;882;p56"/>
          <p:cNvSpPr/>
          <p:nvPr/>
        </p:nvSpPr>
        <p:spPr>
          <a:xfrm>
            <a:off x="7957649" y="28141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sp>
        <p:nvSpPr>
          <p:cNvPr id="883" name="Google Shape;883;p56"/>
          <p:cNvSpPr/>
          <p:nvPr/>
        </p:nvSpPr>
        <p:spPr>
          <a:xfrm>
            <a:off x="7612699" y="382552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a:t>
            </a:r>
            <a:endParaRPr b="1" sz="600">
              <a:solidFill>
                <a:srgbClr val="FFFFFF"/>
              </a:solidFill>
              <a:latin typeface="Google Sans Text"/>
              <a:ea typeface="Google Sans Text"/>
              <a:cs typeface="Google Sans Text"/>
              <a:sym typeface="Google Sans Text"/>
            </a:endParaRPr>
          </a:p>
        </p:txBody>
      </p:sp>
      <p:sp>
        <p:nvSpPr>
          <p:cNvPr id="884" name="Google Shape;884;p56"/>
          <p:cNvSpPr/>
          <p:nvPr/>
        </p:nvSpPr>
        <p:spPr>
          <a:xfrm>
            <a:off x="7038299" y="40934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5</a:t>
            </a:r>
            <a:endParaRPr b="1" sz="600">
              <a:solidFill>
                <a:srgbClr val="FFFFFF"/>
              </a:solidFill>
              <a:latin typeface="Google Sans Text"/>
              <a:ea typeface="Google Sans Text"/>
              <a:cs typeface="Google Sans Text"/>
              <a:sym typeface="Google Sans Tex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88" name="Shape 888"/>
        <p:cNvGrpSpPr/>
        <p:nvPr/>
      </p:nvGrpSpPr>
      <p:grpSpPr>
        <a:xfrm>
          <a:off x="0" y="0"/>
          <a:ext cx="0" cy="0"/>
          <a:chOff x="0" y="0"/>
          <a:chExt cx="0" cy="0"/>
        </a:xfrm>
      </p:grpSpPr>
      <p:pic>
        <p:nvPicPr>
          <p:cNvPr id="889" name="Google Shape;889;p57"/>
          <p:cNvPicPr preferRelativeResize="0"/>
          <p:nvPr/>
        </p:nvPicPr>
        <p:blipFill>
          <a:blip r:embed="rId3">
            <a:alphaModFix/>
          </a:blip>
          <a:stretch>
            <a:fillRect/>
          </a:stretch>
        </p:blipFill>
        <p:spPr>
          <a:xfrm>
            <a:off x="2664725" y="2692300"/>
            <a:ext cx="3838500" cy="2295900"/>
          </a:xfrm>
          <a:prstGeom prst="roundRect">
            <a:avLst>
              <a:gd fmla="val 30714" name="adj"/>
            </a:avLst>
          </a:prstGeom>
          <a:noFill/>
          <a:ln>
            <a:noFill/>
          </a:ln>
        </p:spPr>
      </p:pic>
      <p:sp>
        <p:nvSpPr>
          <p:cNvPr id="890" name="Google Shape;890;p57"/>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891" name="Google Shape;891;p57"/>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07</a:t>
            </a:r>
            <a:endParaRPr sz="2400">
              <a:solidFill>
                <a:schemeClr val="lt2"/>
              </a:solidFill>
              <a:latin typeface="Google Sans SemiBold"/>
              <a:ea typeface="Google Sans SemiBold"/>
              <a:cs typeface="Google Sans SemiBold"/>
              <a:sym typeface="Google Sans SemiBold"/>
            </a:endParaRPr>
          </a:p>
        </p:txBody>
      </p:sp>
      <p:sp>
        <p:nvSpPr>
          <p:cNvPr id="892" name="Google Shape;892;p57"/>
          <p:cNvSpPr txBox="1"/>
          <p:nvPr/>
        </p:nvSpPr>
        <p:spPr>
          <a:xfrm>
            <a:off x="452374" y="1049949"/>
            <a:ext cx="2823900" cy="7314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Flex Cables on Flip Side</a:t>
            </a:r>
            <a:endParaRPr sz="1900">
              <a:solidFill>
                <a:schemeClr val="dk1"/>
              </a:solidFill>
              <a:latin typeface="Google Sans SemiBold"/>
              <a:ea typeface="Google Sans SemiBold"/>
              <a:cs typeface="Google Sans SemiBold"/>
              <a:sym typeface="Google Sans SemiBold"/>
            </a:endParaRPr>
          </a:p>
        </p:txBody>
      </p:sp>
      <p:sp>
        <p:nvSpPr>
          <p:cNvPr id="893" name="Google Shape;893;p57"/>
          <p:cNvSpPr txBox="1"/>
          <p:nvPr/>
        </p:nvSpPr>
        <p:spPr>
          <a:xfrm>
            <a:off x="260575" y="1963900"/>
            <a:ext cx="3219000" cy="2154900"/>
          </a:xfrm>
          <a:prstGeom prst="rect">
            <a:avLst/>
          </a:prstGeom>
          <a:noFill/>
          <a:ln>
            <a:noFill/>
          </a:ln>
        </p:spPr>
        <p:txBody>
          <a:bodyPr anchorCtr="0" anchor="t" bIns="0" lIns="0" spcFirstLastPara="1" rIns="0" wrap="square" tIns="0">
            <a:spAutoFit/>
          </a:bodyPr>
          <a:lstStyle/>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Detach </a:t>
            </a:r>
            <a:r>
              <a:rPr lang="en-US" sz="1000">
                <a:solidFill>
                  <a:schemeClr val="dk1"/>
                </a:solidFill>
                <a:latin typeface="Google Sans"/>
                <a:ea typeface="Google Sans"/>
                <a:cs typeface="Google Sans"/>
                <a:sym typeface="Google Sans"/>
              </a:rPr>
              <a:t>the flip battery B2B connector</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Detach </a:t>
            </a:r>
            <a:r>
              <a:rPr lang="en-US" sz="1000">
                <a:solidFill>
                  <a:schemeClr val="dk1"/>
                </a:solidFill>
                <a:latin typeface="Google Sans"/>
                <a:ea typeface="Google Sans"/>
                <a:cs typeface="Google Sans"/>
                <a:sym typeface="Google Sans"/>
              </a:rPr>
              <a:t>the flip bottom bridge B2B connector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Detach the flip top bridge B2B connector</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894" name="Google Shape;894;p57"/>
          <p:cNvSpPr/>
          <p:nvPr/>
        </p:nvSpPr>
        <p:spPr>
          <a:xfrm>
            <a:off x="443799" y="19732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895" name="Google Shape;895;p57"/>
          <p:cNvSpPr/>
          <p:nvPr/>
        </p:nvSpPr>
        <p:spPr>
          <a:xfrm>
            <a:off x="443799" y="22789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896" name="Google Shape;896;p57"/>
          <p:cNvSpPr/>
          <p:nvPr/>
        </p:nvSpPr>
        <p:spPr>
          <a:xfrm>
            <a:off x="443799" y="27204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pic>
        <p:nvPicPr>
          <p:cNvPr id="897" name="Google Shape;897;p57"/>
          <p:cNvPicPr preferRelativeResize="0"/>
          <p:nvPr/>
        </p:nvPicPr>
        <p:blipFill>
          <a:blip r:embed="rId4">
            <a:alphaModFix/>
          </a:blip>
          <a:stretch>
            <a:fillRect/>
          </a:stretch>
        </p:blipFill>
        <p:spPr>
          <a:xfrm>
            <a:off x="5291850" y="266136"/>
            <a:ext cx="3177600" cy="2354400"/>
          </a:xfrm>
          <a:prstGeom prst="roundRect">
            <a:avLst>
              <a:gd fmla="val 31323" name="adj"/>
            </a:avLst>
          </a:prstGeom>
          <a:noFill/>
          <a:ln>
            <a:noFill/>
          </a:ln>
        </p:spPr>
      </p:pic>
      <p:sp>
        <p:nvSpPr>
          <p:cNvPr id="898" name="Google Shape;898;p57"/>
          <p:cNvSpPr/>
          <p:nvPr/>
        </p:nvSpPr>
        <p:spPr>
          <a:xfrm>
            <a:off x="4490974" y="33032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899" name="Google Shape;899;p57"/>
          <p:cNvSpPr/>
          <p:nvPr/>
        </p:nvSpPr>
        <p:spPr>
          <a:xfrm>
            <a:off x="3768724" y="36307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900" name="Google Shape;900;p57"/>
          <p:cNvSpPr txBox="1"/>
          <p:nvPr>
            <p:ph idx="12" type="sldNum"/>
          </p:nvPr>
        </p:nvSpPr>
        <p:spPr>
          <a:xfrm>
            <a:off x="7957652" y="4832985"/>
            <a:ext cx="372300" cy="107700"/>
          </a:xfrm>
          <a:prstGeom prst="rect">
            <a:avLst/>
          </a:prstGeom>
          <a:noFill/>
          <a:ln>
            <a:noFill/>
          </a:ln>
        </p:spPr>
        <p:txBody>
          <a:bodyPr anchorCtr="0" anchor="t" bIns="0" lIns="0" spcFirstLastPara="1" rIns="0" wrap="square" tIns="0">
            <a:spAutoFit/>
          </a:bodyPr>
          <a:lstStyle/>
          <a:p>
            <a:pPr indent="0" lvl="0" marL="12700" marR="0" rtl="0" algn="l">
              <a:lnSpc>
                <a:spcPct val="100000"/>
              </a:lnSpc>
              <a:spcBef>
                <a:spcPts val="0"/>
              </a:spcBef>
              <a:spcAft>
                <a:spcPts val="0"/>
              </a:spcAft>
              <a:buClr>
                <a:srgbClr val="000000"/>
              </a:buClr>
              <a:buSzPts val="700"/>
              <a:buFont typeface="Arial"/>
              <a:buNone/>
            </a:pPr>
            <a:r>
              <a:rPr b="0" i="0" lang="en-US" sz="700" u="none" cap="none" strike="noStrike">
                <a:solidFill>
                  <a:srgbClr val="A3A9AD"/>
                </a:solidFill>
                <a:latin typeface="Arial"/>
                <a:ea typeface="Arial"/>
                <a:cs typeface="Arial"/>
                <a:sym typeface="Arial"/>
              </a:rPr>
              <a:t>Page </a:t>
            </a:r>
            <a:fld id="{00000000-1234-1234-1234-123412341234}" type="slidenum">
              <a:rPr b="0" i="0" lang="en-US" sz="700" u="none" cap="none" strike="noStrike">
                <a:solidFill>
                  <a:srgbClr val="A3A9AD"/>
                </a:solidFill>
                <a:latin typeface="Arial"/>
                <a:ea typeface="Arial"/>
                <a:cs typeface="Arial"/>
                <a:sym typeface="Arial"/>
              </a:rPr>
              <a:t>‹#›</a:t>
            </a:fld>
            <a:endParaRPr b="0" i="0" sz="700" u="none" cap="none" strike="noStrike">
              <a:solidFill>
                <a:srgbClr val="A3A9AD"/>
              </a:solidFill>
              <a:latin typeface="Arial"/>
              <a:ea typeface="Arial"/>
              <a:cs typeface="Arial"/>
              <a:sym typeface="Arial"/>
            </a:endParaRPr>
          </a:p>
        </p:txBody>
      </p:sp>
      <p:sp>
        <p:nvSpPr>
          <p:cNvPr id="901" name="Google Shape;901;p57"/>
          <p:cNvSpPr/>
          <p:nvPr/>
        </p:nvSpPr>
        <p:spPr>
          <a:xfrm>
            <a:off x="6653224" y="16265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05" name="Shape 905"/>
        <p:cNvGrpSpPr/>
        <p:nvPr/>
      </p:nvGrpSpPr>
      <p:grpSpPr>
        <a:xfrm>
          <a:off x="0" y="0"/>
          <a:ext cx="0" cy="0"/>
          <a:chOff x="0" y="0"/>
          <a:chExt cx="0" cy="0"/>
        </a:xfrm>
      </p:grpSpPr>
      <p:sp>
        <p:nvSpPr>
          <p:cNvPr id="906" name="Google Shape;906;p58"/>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907" name="Google Shape;907;p58"/>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08</a:t>
            </a:r>
            <a:endParaRPr sz="2400">
              <a:solidFill>
                <a:schemeClr val="lt2"/>
              </a:solidFill>
              <a:latin typeface="Google Sans SemiBold"/>
              <a:ea typeface="Google Sans SemiBold"/>
              <a:cs typeface="Google Sans SemiBold"/>
              <a:sym typeface="Google Sans SemiBold"/>
            </a:endParaRPr>
          </a:p>
        </p:txBody>
      </p:sp>
      <p:sp>
        <p:nvSpPr>
          <p:cNvPr id="908" name="Google Shape;908;p58"/>
          <p:cNvSpPr txBox="1"/>
          <p:nvPr/>
        </p:nvSpPr>
        <p:spPr>
          <a:xfrm>
            <a:off x="452376" y="1049950"/>
            <a:ext cx="41976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Base &amp; Flip Batteries</a:t>
            </a:r>
            <a:endParaRPr sz="1900">
              <a:solidFill>
                <a:schemeClr val="dk1"/>
              </a:solidFill>
              <a:latin typeface="Google Sans SemiBold"/>
              <a:ea typeface="Google Sans SemiBold"/>
              <a:cs typeface="Google Sans SemiBold"/>
              <a:sym typeface="Google Sans SemiBold"/>
            </a:endParaRPr>
          </a:p>
        </p:txBody>
      </p:sp>
      <p:sp>
        <p:nvSpPr>
          <p:cNvPr id="909" name="Google Shape;909;p58"/>
          <p:cNvSpPr txBox="1"/>
          <p:nvPr/>
        </p:nvSpPr>
        <p:spPr>
          <a:xfrm>
            <a:off x="449950" y="1582900"/>
            <a:ext cx="4444800" cy="36942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Although some recyclers may pry the battery out, we recommend first applying 99.9% isopropyl alcohol under the battery to compromise the adhesive.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Al</a:t>
            </a:r>
            <a:r>
              <a:rPr lang="en-US" sz="1000">
                <a:solidFill>
                  <a:schemeClr val="dk1"/>
                </a:solidFill>
                <a:latin typeface="Google Sans"/>
                <a:ea typeface="Google Sans"/>
                <a:cs typeface="Google Sans"/>
                <a:sym typeface="Google Sans"/>
              </a:rPr>
              <a:t>ternatively, a recycler</a:t>
            </a:r>
            <a:r>
              <a:rPr lang="en-US" sz="1000">
                <a:solidFill>
                  <a:schemeClr val="dk1"/>
                </a:solidFill>
                <a:latin typeface="Google Sans"/>
                <a:ea typeface="Google Sans"/>
                <a:cs typeface="Google Sans"/>
                <a:sym typeface="Google Sans"/>
              </a:rPr>
              <a:t> </a:t>
            </a:r>
            <a:r>
              <a:rPr lang="en-US" sz="1000">
                <a:solidFill>
                  <a:schemeClr val="dk1"/>
                </a:solidFill>
                <a:latin typeface="Google Sans"/>
                <a:ea typeface="Google Sans"/>
                <a:cs typeface="Google Sans"/>
                <a:sym typeface="Google Sans"/>
              </a:rPr>
              <a:t>could heat the adhesive under the battery to 158℉ (70 ℃) to weaken the adhesive bond. We </a:t>
            </a:r>
            <a:r>
              <a:rPr lang="en-US" sz="1000">
                <a:solidFill>
                  <a:schemeClr val="dk1"/>
                </a:solidFill>
                <a:latin typeface="Google Sans"/>
                <a:ea typeface="Google Sans"/>
                <a:cs typeface="Google Sans"/>
                <a:sym typeface="Google Sans"/>
              </a:rPr>
              <a:t>recommend</a:t>
            </a:r>
            <a:r>
              <a:rPr lang="en-US" sz="1000">
                <a:solidFill>
                  <a:schemeClr val="dk1"/>
                </a:solidFill>
                <a:latin typeface="Google Sans"/>
                <a:ea typeface="Google Sans"/>
                <a:cs typeface="Google Sans"/>
                <a:sym typeface="Google Sans"/>
              </a:rPr>
              <a:t> a duration of 10 minutes on the hot plate. Use caution. The heating plate is a hot surface and it could cause burns.</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Battery must be recycled with specialized processes such as pyrometallurgy or hydrometallurgy.</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Cobalt</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Lithium</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Nickel</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Precious Metals</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Gold plating on connectors of flex cable</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pic>
        <p:nvPicPr>
          <p:cNvPr id="910" name="Google Shape;910;p58"/>
          <p:cNvPicPr preferRelativeResize="0"/>
          <p:nvPr/>
        </p:nvPicPr>
        <p:blipFill>
          <a:blip r:embed="rId3">
            <a:alphaModFix/>
          </a:blip>
          <a:stretch>
            <a:fillRect/>
          </a:stretch>
        </p:blipFill>
        <p:spPr>
          <a:xfrm rot="-2700024">
            <a:off x="3756936" y="1601926"/>
            <a:ext cx="5342451" cy="1939798"/>
          </a:xfrm>
          <a:prstGeom prst="rect">
            <a:avLst/>
          </a:prstGeom>
          <a:noFill/>
          <a:ln>
            <a:noFill/>
          </a:ln>
        </p:spPr>
      </p:pic>
      <p:sp>
        <p:nvSpPr>
          <p:cNvPr id="911" name="Google Shape;911;p58"/>
          <p:cNvSpPr txBox="1"/>
          <p:nvPr>
            <p:ph idx="12" type="sldNum"/>
          </p:nvPr>
        </p:nvSpPr>
        <p:spPr>
          <a:xfrm>
            <a:off x="7957652" y="4832985"/>
            <a:ext cx="372300" cy="107700"/>
          </a:xfrm>
          <a:prstGeom prst="rect">
            <a:avLst/>
          </a:prstGeom>
          <a:noFill/>
          <a:ln>
            <a:noFill/>
          </a:ln>
        </p:spPr>
        <p:txBody>
          <a:bodyPr anchorCtr="0" anchor="t" bIns="0" lIns="0" spcFirstLastPara="1" rIns="0" wrap="square" tIns="0">
            <a:spAutoFit/>
          </a:bodyPr>
          <a:lstStyle/>
          <a:p>
            <a:pPr indent="0" lvl="0" marL="12700" marR="0" rtl="0" algn="l">
              <a:lnSpc>
                <a:spcPct val="100000"/>
              </a:lnSpc>
              <a:spcBef>
                <a:spcPts val="0"/>
              </a:spcBef>
              <a:spcAft>
                <a:spcPts val="0"/>
              </a:spcAft>
              <a:buClr>
                <a:srgbClr val="000000"/>
              </a:buClr>
              <a:buSzPts val="700"/>
              <a:buFont typeface="Arial"/>
              <a:buNone/>
            </a:pPr>
            <a:r>
              <a:rPr b="0" i="0" lang="en-US" sz="700" u="none" cap="none" strike="noStrike">
                <a:solidFill>
                  <a:srgbClr val="A3A9AD"/>
                </a:solidFill>
                <a:latin typeface="Arial"/>
                <a:ea typeface="Arial"/>
                <a:cs typeface="Arial"/>
                <a:sym typeface="Arial"/>
              </a:rPr>
              <a:t>Page </a:t>
            </a:r>
            <a:fld id="{00000000-1234-1234-1234-123412341234}" type="slidenum">
              <a:rPr b="0" i="0" lang="en-US" sz="700" u="none" cap="none" strike="noStrike">
                <a:solidFill>
                  <a:srgbClr val="A3A9AD"/>
                </a:solidFill>
                <a:latin typeface="Arial"/>
                <a:ea typeface="Arial"/>
                <a:cs typeface="Arial"/>
                <a:sym typeface="Arial"/>
              </a:rPr>
              <a:t>‹#›</a:t>
            </a:fld>
            <a:endParaRPr b="0" i="0" sz="700" u="none" cap="none" strike="noStrike">
              <a:solidFill>
                <a:srgbClr val="A3A9AD"/>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15" name="Shape 915"/>
        <p:cNvGrpSpPr/>
        <p:nvPr/>
      </p:nvGrpSpPr>
      <p:grpSpPr>
        <a:xfrm>
          <a:off x="0" y="0"/>
          <a:ext cx="0" cy="0"/>
          <a:chOff x="0" y="0"/>
          <a:chExt cx="0" cy="0"/>
        </a:xfrm>
      </p:grpSpPr>
      <p:sp>
        <p:nvSpPr>
          <p:cNvPr id="916" name="Google Shape;916;p59"/>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917" name="Google Shape;917;p59"/>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09</a:t>
            </a:r>
            <a:endParaRPr sz="2400">
              <a:solidFill>
                <a:schemeClr val="lt2"/>
              </a:solidFill>
              <a:latin typeface="Google Sans SemiBold"/>
              <a:ea typeface="Google Sans SemiBold"/>
              <a:cs typeface="Google Sans SemiBold"/>
              <a:sym typeface="Google Sans SemiBold"/>
            </a:endParaRPr>
          </a:p>
        </p:txBody>
      </p:sp>
      <p:sp>
        <p:nvSpPr>
          <p:cNvPr id="918" name="Google Shape;918;p59"/>
          <p:cNvSpPr txBox="1"/>
          <p:nvPr/>
        </p:nvSpPr>
        <p:spPr>
          <a:xfrm>
            <a:off x="452375" y="1049953"/>
            <a:ext cx="3498900" cy="15843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Base </a:t>
            </a:r>
            <a:r>
              <a:rPr lang="en-US" sz="1900">
                <a:solidFill>
                  <a:schemeClr val="dk1"/>
                </a:solidFill>
                <a:latin typeface="Google Sans SemiBold"/>
                <a:ea typeface="Google Sans SemiBold"/>
                <a:cs typeface="Google Sans SemiBold"/>
                <a:sym typeface="Google Sans SemiBold"/>
              </a:rPr>
              <a:t>Front Camera</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sp>
        <p:nvSpPr>
          <p:cNvPr id="919" name="Google Shape;919;p59"/>
          <p:cNvSpPr txBox="1"/>
          <p:nvPr/>
        </p:nvSpPr>
        <p:spPr>
          <a:xfrm>
            <a:off x="449953" y="1582891"/>
            <a:ext cx="3246600" cy="2154900"/>
          </a:xfrm>
          <a:prstGeom prst="rect">
            <a:avLst/>
          </a:prstGeom>
          <a:noFill/>
          <a:ln>
            <a:noFill/>
          </a:ln>
        </p:spPr>
        <p:txBody>
          <a:bodyPr anchorCtr="0" anchor="t" bIns="0" lIns="0" spcFirstLastPara="1" rIns="0" wrap="square" tIns="0">
            <a:spAutoFit/>
          </a:bodyPr>
          <a:lstStyle/>
          <a:p>
            <a:pPr indent="0" lvl="0" marL="0" marR="355600" rtl="0" algn="l">
              <a:spcBef>
                <a:spcPts val="0"/>
              </a:spcBef>
              <a:spcAft>
                <a:spcPts val="0"/>
              </a:spcAft>
              <a:buNone/>
            </a:pPr>
            <a:r>
              <a:rPr lang="en-US" sz="1000">
                <a:solidFill>
                  <a:schemeClr val="dk1"/>
                </a:solidFill>
                <a:latin typeface="Google Sans"/>
                <a:ea typeface="Google Sans"/>
                <a:cs typeface="Google Sans"/>
                <a:sym typeface="Google Sans"/>
              </a:rPr>
              <a:t>Detach the inner FCAM connector from the logic board. Remove FCAM.</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b="1"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SUS (sheet) Front Cam Backer</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Minimal Amount Rare Earth Element in Front Cam Magnet</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920" name="Google Shape;920;p59"/>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921" name="Google Shape;921;p59"/>
          <p:cNvPicPr preferRelativeResize="0"/>
          <p:nvPr/>
        </p:nvPicPr>
        <p:blipFill>
          <a:blip r:embed="rId3">
            <a:alphaModFix/>
          </a:blip>
          <a:stretch>
            <a:fillRect/>
          </a:stretch>
        </p:blipFill>
        <p:spPr>
          <a:xfrm>
            <a:off x="3795325" y="874750"/>
            <a:ext cx="4878300" cy="3321300"/>
          </a:xfrm>
          <a:prstGeom prst="roundRect">
            <a:avLst>
              <a:gd fmla="val 16667" name="adj"/>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25" name="Shape 925"/>
        <p:cNvGrpSpPr/>
        <p:nvPr/>
      </p:nvGrpSpPr>
      <p:grpSpPr>
        <a:xfrm>
          <a:off x="0" y="0"/>
          <a:ext cx="0" cy="0"/>
          <a:chOff x="0" y="0"/>
          <a:chExt cx="0" cy="0"/>
        </a:xfrm>
      </p:grpSpPr>
      <p:pic>
        <p:nvPicPr>
          <p:cNvPr id="926" name="Google Shape;926;p60"/>
          <p:cNvPicPr preferRelativeResize="0"/>
          <p:nvPr/>
        </p:nvPicPr>
        <p:blipFill>
          <a:blip r:embed="rId3">
            <a:alphaModFix/>
          </a:blip>
          <a:stretch>
            <a:fillRect/>
          </a:stretch>
        </p:blipFill>
        <p:spPr>
          <a:xfrm>
            <a:off x="3197575" y="1049950"/>
            <a:ext cx="5946424" cy="3266474"/>
          </a:xfrm>
          <a:prstGeom prst="rect">
            <a:avLst/>
          </a:prstGeom>
          <a:noFill/>
          <a:ln>
            <a:noFill/>
          </a:ln>
        </p:spPr>
      </p:pic>
      <p:sp>
        <p:nvSpPr>
          <p:cNvPr id="927" name="Google Shape;927;p60"/>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928" name="Google Shape;928;p60"/>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10</a:t>
            </a:r>
            <a:endParaRPr sz="2400">
              <a:solidFill>
                <a:schemeClr val="lt2"/>
              </a:solidFill>
              <a:latin typeface="Google Sans SemiBold"/>
              <a:ea typeface="Google Sans SemiBold"/>
              <a:cs typeface="Google Sans SemiBold"/>
              <a:sym typeface="Google Sans SemiBold"/>
            </a:endParaRPr>
          </a:p>
        </p:txBody>
      </p:sp>
      <p:sp>
        <p:nvSpPr>
          <p:cNvPr id="929" name="Google Shape;929;p60"/>
          <p:cNvSpPr txBox="1"/>
          <p:nvPr/>
        </p:nvSpPr>
        <p:spPr>
          <a:xfrm>
            <a:off x="452375" y="1049953"/>
            <a:ext cx="3498900" cy="24369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a:t>
            </a:r>
            <a:r>
              <a:rPr lang="en-US" sz="1900">
                <a:solidFill>
                  <a:schemeClr val="dk1"/>
                </a:solidFill>
                <a:latin typeface="Google Sans SemiBold"/>
                <a:ea typeface="Google Sans SemiBold"/>
                <a:cs typeface="Google Sans SemiBold"/>
                <a:sym typeface="Google Sans SemiBold"/>
              </a:rPr>
              <a:t>Logic Boards</a:t>
            </a:r>
            <a:endParaRPr sz="11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sp>
        <p:nvSpPr>
          <p:cNvPr id="930" name="Google Shape;930;p60"/>
          <p:cNvSpPr txBox="1"/>
          <p:nvPr/>
        </p:nvSpPr>
        <p:spPr>
          <a:xfrm>
            <a:off x="449950" y="1582900"/>
            <a:ext cx="3345300" cy="3386400"/>
          </a:xfrm>
          <a:prstGeom prst="rect">
            <a:avLst/>
          </a:prstGeom>
          <a:noFill/>
          <a:ln>
            <a:noFill/>
          </a:ln>
        </p:spPr>
        <p:txBody>
          <a:bodyPr anchorCtr="0" anchor="t" bIns="0" lIns="0" spcFirstLastPara="1" rIns="0" wrap="square" tIns="0">
            <a:spAutoFit/>
          </a:bodyPr>
          <a:lstStyle/>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Use Prying tool, if necessary, to lift the main logic board and components out of enclosure from the base side</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lower board from the upper right corner.</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upper board on the flip side</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Pry up and remove the USB board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rPr lang="en-US" sz="1000">
                <a:solidFill>
                  <a:schemeClr val="dk1"/>
                </a:solidFill>
                <a:latin typeface="Google Sans"/>
                <a:ea typeface="Google Sans"/>
                <a:cs typeface="Google Sans"/>
                <a:sym typeface="Google Sans"/>
              </a:rPr>
              <a:t>These components include small quantities of a number of notable materials that could be recovered, including:</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Precious metal coatings</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Silicone</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Neodymium (Rare Earth Element) Magnets in Wide Rear Cam</a:t>
            </a:r>
            <a:endParaRPr sz="1000">
              <a:solidFill>
                <a:schemeClr val="dk1"/>
              </a:solidFill>
              <a:latin typeface="Google Sans"/>
              <a:ea typeface="Google Sans"/>
              <a:cs typeface="Google Sans"/>
              <a:sym typeface="Google Sans"/>
            </a:endParaRPr>
          </a:p>
        </p:txBody>
      </p:sp>
      <p:sp>
        <p:nvSpPr>
          <p:cNvPr id="931" name="Google Shape;931;p60"/>
          <p:cNvSpPr/>
          <p:nvPr/>
        </p:nvSpPr>
        <p:spPr>
          <a:xfrm>
            <a:off x="443799" y="15828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932" name="Google Shape;932;p60"/>
          <p:cNvSpPr/>
          <p:nvPr/>
        </p:nvSpPr>
        <p:spPr>
          <a:xfrm>
            <a:off x="443799" y="22261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933" name="Google Shape;933;p60"/>
          <p:cNvSpPr/>
          <p:nvPr/>
        </p:nvSpPr>
        <p:spPr>
          <a:xfrm>
            <a:off x="443799" y="26360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sp>
        <p:nvSpPr>
          <p:cNvPr id="934" name="Google Shape;934;p60"/>
          <p:cNvSpPr/>
          <p:nvPr/>
        </p:nvSpPr>
        <p:spPr>
          <a:xfrm>
            <a:off x="443799" y="29497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a:t>
            </a:r>
            <a:endParaRPr b="1" sz="600">
              <a:solidFill>
                <a:srgbClr val="FFFFFF"/>
              </a:solidFill>
              <a:latin typeface="Google Sans Text"/>
              <a:ea typeface="Google Sans Text"/>
              <a:cs typeface="Google Sans Text"/>
              <a:sym typeface="Google Sans Text"/>
            </a:endParaRPr>
          </a:p>
        </p:txBody>
      </p:sp>
      <p:sp>
        <p:nvSpPr>
          <p:cNvPr id="935" name="Google Shape;935;p60"/>
          <p:cNvSpPr/>
          <p:nvPr/>
        </p:nvSpPr>
        <p:spPr>
          <a:xfrm>
            <a:off x="5037549" y="120832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936" name="Google Shape;936;p60"/>
          <p:cNvSpPr/>
          <p:nvPr/>
        </p:nvSpPr>
        <p:spPr>
          <a:xfrm>
            <a:off x="5998074" y="29497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937" name="Google Shape;937;p60"/>
          <p:cNvSpPr/>
          <p:nvPr/>
        </p:nvSpPr>
        <p:spPr>
          <a:xfrm>
            <a:off x="8407799" y="16978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sp>
        <p:nvSpPr>
          <p:cNvPr id="938" name="Google Shape;938;p60"/>
          <p:cNvSpPr/>
          <p:nvPr/>
        </p:nvSpPr>
        <p:spPr>
          <a:xfrm>
            <a:off x="3510549" y="2591386"/>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a:t>
            </a:r>
            <a:endParaRPr b="1" sz="600">
              <a:solidFill>
                <a:srgbClr val="FFFFFF"/>
              </a:solidFill>
              <a:latin typeface="Google Sans Text"/>
              <a:ea typeface="Google Sans Text"/>
              <a:cs typeface="Google Sans Text"/>
              <a:sym typeface="Google Sans Text"/>
            </a:endParaRPr>
          </a:p>
        </p:txBody>
      </p:sp>
      <p:sp>
        <p:nvSpPr>
          <p:cNvPr id="939" name="Google Shape;939;p60"/>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43" name="Shape 943"/>
        <p:cNvGrpSpPr/>
        <p:nvPr/>
      </p:nvGrpSpPr>
      <p:grpSpPr>
        <a:xfrm>
          <a:off x="0" y="0"/>
          <a:ext cx="0" cy="0"/>
          <a:chOff x="0" y="0"/>
          <a:chExt cx="0" cy="0"/>
        </a:xfrm>
      </p:grpSpPr>
      <p:sp>
        <p:nvSpPr>
          <p:cNvPr id="944" name="Google Shape;944;p61"/>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945" name="Google Shape;945;p61"/>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11</a:t>
            </a:r>
            <a:endParaRPr sz="2400">
              <a:solidFill>
                <a:schemeClr val="lt2"/>
              </a:solidFill>
              <a:latin typeface="Google Sans SemiBold"/>
              <a:ea typeface="Google Sans SemiBold"/>
              <a:cs typeface="Google Sans SemiBold"/>
              <a:sym typeface="Google Sans SemiBold"/>
            </a:endParaRPr>
          </a:p>
        </p:txBody>
      </p:sp>
      <p:sp>
        <p:nvSpPr>
          <p:cNvPr id="946" name="Google Shape;946;p61"/>
          <p:cNvSpPr txBox="1"/>
          <p:nvPr/>
        </p:nvSpPr>
        <p:spPr>
          <a:xfrm>
            <a:off x="452375" y="1049953"/>
            <a:ext cx="3498900" cy="15843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Outer </a:t>
            </a:r>
            <a:r>
              <a:rPr lang="en-US" sz="1900">
                <a:solidFill>
                  <a:schemeClr val="dk1"/>
                </a:solidFill>
                <a:latin typeface="Google Sans SemiBold"/>
                <a:ea typeface="Google Sans SemiBold"/>
                <a:cs typeface="Google Sans SemiBold"/>
                <a:sym typeface="Google Sans SemiBold"/>
              </a:rPr>
              <a:t>Front Camera</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sp>
        <p:nvSpPr>
          <p:cNvPr id="947" name="Google Shape;947;p61"/>
          <p:cNvSpPr txBox="1"/>
          <p:nvPr/>
        </p:nvSpPr>
        <p:spPr>
          <a:xfrm>
            <a:off x="449953" y="1582891"/>
            <a:ext cx="3246600" cy="2308800"/>
          </a:xfrm>
          <a:prstGeom prst="rect">
            <a:avLst/>
          </a:prstGeom>
          <a:noFill/>
          <a:ln>
            <a:noFill/>
          </a:ln>
        </p:spPr>
        <p:txBody>
          <a:bodyPr anchorCtr="0" anchor="t" bIns="0" lIns="0" spcFirstLastPara="1" rIns="0" wrap="square" tIns="0">
            <a:spAutoFit/>
          </a:bodyPr>
          <a:lstStyle/>
          <a:p>
            <a:pPr indent="0" lvl="0" marL="0" marR="355600" rtl="0" algn="l">
              <a:spcBef>
                <a:spcPts val="0"/>
              </a:spcBef>
              <a:spcAft>
                <a:spcPts val="0"/>
              </a:spcAft>
              <a:buNone/>
            </a:pPr>
            <a:r>
              <a:rPr lang="en-US" sz="1000">
                <a:solidFill>
                  <a:schemeClr val="dk1"/>
                </a:solidFill>
                <a:latin typeface="Google Sans"/>
                <a:ea typeface="Google Sans"/>
                <a:cs typeface="Google Sans"/>
                <a:sym typeface="Google Sans"/>
              </a:rPr>
              <a:t>Detach the outer FCAM connector from the upper logic board. Remove FCAM.</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 foil</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Precious metal coatings</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Neodymium (Rare Earth Element) Magnets in FCAM.</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948" name="Google Shape;948;p61"/>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949" name="Google Shape;949;p61"/>
          <p:cNvPicPr preferRelativeResize="0"/>
          <p:nvPr/>
        </p:nvPicPr>
        <p:blipFill>
          <a:blip r:embed="rId3">
            <a:alphaModFix/>
          </a:blip>
          <a:stretch>
            <a:fillRect/>
          </a:stretch>
        </p:blipFill>
        <p:spPr>
          <a:xfrm>
            <a:off x="3611500" y="739100"/>
            <a:ext cx="4405800" cy="40603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53" name="Shape 953"/>
        <p:cNvGrpSpPr/>
        <p:nvPr/>
      </p:nvGrpSpPr>
      <p:grpSpPr>
        <a:xfrm>
          <a:off x="0" y="0"/>
          <a:ext cx="0" cy="0"/>
          <a:chOff x="0" y="0"/>
          <a:chExt cx="0" cy="0"/>
        </a:xfrm>
      </p:grpSpPr>
      <p:sp>
        <p:nvSpPr>
          <p:cNvPr id="954" name="Google Shape;954;p62"/>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955" name="Google Shape;955;p62"/>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12</a:t>
            </a:r>
            <a:endParaRPr sz="2400">
              <a:solidFill>
                <a:schemeClr val="lt2"/>
              </a:solidFill>
              <a:latin typeface="Google Sans SemiBold"/>
              <a:ea typeface="Google Sans SemiBold"/>
              <a:cs typeface="Google Sans SemiBold"/>
              <a:sym typeface="Google Sans SemiBold"/>
            </a:endParaRPr>
          </a:p>
        </p:txBody>
      </p:sp>
      <p:sp>
        <p:nvSpPr>
          <p:cNvPr id="956" name="Google Shape;956;p62"/>
          <p:cNvSpPr txBox="1"/>
          <p:nvPr/>
        </p:nvSpPr>
        <p:spPr>
          <a:xfrm>
            <a:off x="452374" y="1049949"/>
            <a:ext cx="28239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Rear Camera</a:t>
            </a:r>
            <a:endParaRPr sz="1900">
              <a:solidFill>
                <a:schemeClr val="dk1"/>
              </a:solidFill>
              <a:latin typeface="Google Sans SemiBold"/>
              <a:ea typeface="Google Sans SemiBold"/>
              <a:cs typeface="Google Sans SemiBold"/>
              <a:sym typeface="Google Sans SemiBold"/>
            </a:endParaRPr>
          </a:p>
        </p:txBody>
      </p:sp>
      <p:sp>
        <p:nvSpPr>
          <p:cNvPr id="957" name="Google Shape;957;p62"/>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958" name="Google Shape;958;p62"/>
          <p:cNvSpPr txBox="1"/>
          <p:nvPr/>
        </p:nvSpPr>
        <p:spPr>
          <a:xfrm>
            <a:off x="449950" y="1582900"/>
            <a:ext cx="3069300" cy="2616600"/>
          </a:xfrm>
          <a:prstGeom prst="rect">
            <a:avLst/>
          </a:prstGeom>
          <a:noFill/>
          <a:ln>
            <a:noFill/>
          </a:ln>
        </p:spPr>
        <p:txBody>
          <a:bodyPr anchorCtr="0" anchor="t" bIns="0" lIns="0" spcFirstLastPara="1" rIns="0" wrap="square" tIns="0">
            <a:spAutoFit/>
          </a:bodyPr>
          <a:lstStyle/>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two RCAM coaxial cable ANT3 connectors from the logic board.</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Loosen the three rear camera connectors and disconnect from the logic board.</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Pull Rear Camera off of logic board.</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b="1"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SUS (sheet) Rear Cam Backer</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Minimal Amount Copper </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Minimal Amount Rare Earth Element in Front Cam Magnet</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Gold plating on flex cable</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959" name="Google Shape;959;p62"/>
          <p:cNvSpPr/>
          <p:nvPr/>
        </p:nvSpPr>
        <p:spPr>
          <a:xfrm>
            <a:off x="443799" y="15828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960" name="Google Shape;960;p62"/>
          <p:cNvSpPr/>
          <p:nvPr/>
        </p:nvSpPr>
        <p:spPr>
          <a:xfrm>
            <a:off x="457199" y="20803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pic>
        <p:nvPicPr>
          <p:cNvPr id="961" name="Google Shape;961;p62"/>
          <p:cNvPicPr preferRelativeResize="0"/>
          <p:nvPr/>
        </p:nvPicPr>
        <p:blipFill>
          <a:blip r:embed="rId3">
            <a:alphaModFix/>
          </a:blip>
          <a:stretch>
            <a:fillRect/>
          </a:stretch>
        </p:blipFill>
        <p:spPr>
          <a:xfrm>
            <a:off x="3133588" y="324650"/>
            <a:ext cx="5395926" cy="4142451"/>
          </a:xfrm>
          <a:prstGeom prst="rect">
            <a:avLst/>
          </a:prstGeom>
          <a:noFill/>
          <a:ln>
            <a:noFill/>
          </a:ln>
        </p:spPr>
      </p:pic>
      <p:sp>
        <p:nvSpPr>
          <p:cNvPr id="962" name="Google Shape;962;p62"/>
          <p:cNvSpPr/>
          <p:nvPr/>
        </p:nvSpPr>
        <p:spPr>
          <a:xfrm>
            <a:off x="5616200" y="760676"/>
            <a:ext cx="329700" cy="289200"/>
          </a:xfrm>
          <a:prstGeom prst="roundRect">
            <a:avLst>
              <a:gd fmla="val 13275" name="adj"/>
            </a:avLst>
          </a:prstGeom>
          <a:noFill/>
          <a:ln cap="flat" cmpd="sng" w="19050">
            <a:solidFill>
              <a:srgbClr val="EDF9BB"/>
            </a:solidFill>
            <a:prstDash val="solid"/>
            <a:round/>
            <a:headEnd len="sm" w="sm" type="none"/>
            <a:tailEnd len="sm" w="sm" type="none"/>
          </a:ln>
          <a:effectLst>
            <a:outerShdw rotWithShape="0" algn="bl" dir="3600000" dist="38100">
              <a:srgbClr val="000000">
                <a:alpha val="58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63" name="Google Shape;963;p62"/>
          <p:cNvSpPr/>
          <p:nvPr/>
        </p:nvSpPr>
        <p:spPr>
          <a:xfrm>
            <a:off x="7208275" y="1582901"/>
            <a:ext cx="329700" cy="289200"/>
          </a:xfrm>
          <a:prstGeom prst="roundRect">
            <a:avLst>
              <a:gd fmla="val 13275" name="adj"/>
            </a:avLst>
          </a:prstGeom>
          <a:noFill/>
          <a:ln cap="flat" cmpd="sng" w="19050">
            <a:solidFill>
              <a:srgbClr val="EDF9BB"/>
            </a:solidFill>
            <a:prstDash val="solid"/>
            <a:round/>
            <a:headEnd len="sm" w="sm" type="none"/>
            <a:tailEnd len="sm" w="sm" type="none"/>
          </a:ln>
          <a:effectLst>
            <a:outerShdw rotWithShape="0" algn="bl" dir="3600000" dist="38100">
              <a:srgbClr val="000000">
                <a:alpha val="58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64" name="Google Shape;964;p62"/>
          <p:cNvSpPr/>
          <p:nvPr/>
        </p:nvSpPr>
        <p:spPr>
          <a:xfrm>
            <a:off x="7280124" y="18720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965" name="Google Shape;965;p62"/>
          <p:cNvSpPr/>
          <p:nvPr/>
        </p:nvSpPr>
        <p:spPr>
          <a:xfrm>
            <a:off x="5473824" y="66782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966" name="Google Shape;966;p62"/>
          <p:cNvSpPr/>
          <p:nvPr/>
        </p:nvSpPr>
        <p:spPr>
          <a:xfrm rot="948732">
            <a:off x="5657637" y="1366424"/>
            <a:ext cx="709030" cy="263156"/>
          </a:xfrm>
          <a:prstGeom prst="roundRect">
            <a:avLst>
              <a:gd fmla="val 13275" name="adj"/>
            </a:avLst>
          </a:prstGeom>
          <a:noFill/>
          <a:ln cap="flat" cmpd="sng" w="19050">
            <a:solidFill>
              <a:srgbClr val="EDF9BB"/>
            </a:solidFill>
            <a:prstDash val="solid"/>
            <a:round/>
            <a:headEnd len="sm" w="sm" type="none"/>
            <a:tailEnd len="sm" w="sm" type="none"/>
          </a:ln>
          <a:effectLst>
            <a:outerShdw rotWithShape="0" algn="bl" dir="3600000" dist="38100">
              <a:srgbClr val="000000">
                <a:alpha val="58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67" name="Google Shape;967;p62"/>
          <p:cNvSpPr/>
          <p:nvPr/>
        </p:nvSpPr>
        <p:spPr>
          <a:xfrm rot="949083">
            <a:off x="7471750" y="1147047"/>
            <a:ext cx="482054" cy="263156"/>
          </a:xfrm>
          <a:prstGeom prst="roundRect">
            <a:avLst>
              <a:gd fmla="val 13275" name="adj"/>
            </a:avLst>
          </a:prstGeom>
          <a:noFill/>
          <a:ln cap="flat" cmpd="sng" w="19050">
            <a:solidFill>
              <a:srgbClr val="EDF9BB"/>
            </a:solidFill>
            <a:prstDash val="solid"/>
            <a:round/>
            <a:headEnd len="sm" w="sm" type="none"/>
            <a:tailEnd len="sm" w="sm" type="none"/>
          </a:ln>
          <a:effectLst>
            <a:outerShdw rotWithShape="0" algn="bl" dir="3600000" dist="38100">
              <a:srgbClr val="000000">
                <a:alpha val="58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68" name="Google Shape;968;p62"/>
          <p:cNvSpPr/>
          <p:nvPr/>
        </p:nvSpPr>
        <p:spPr>
          <a:xfrm rot="-2368774">
            <a:off x="6292367" y="728993"/>
            <a:ext cx="438815" cy="204811"/>
          </a:xfrm>
          <a:prstGeom prst="roundRect">
            <a:avLst>
              <a:gd fmla="val 13275" name="adj"/>
            </a:avLst>
          </a:prstGeom>
          <a:noFill/>
          <a:ln cap="flat" cmpd="sng" w="19050">
            <a:solidFill>
              <a:srgbClr val="EDF9BB"/>
            </a:solidFill>
            <a:prstDash val="solid"/>
            <a:round/>
            <a:headEnd len="sm" w="sm" type="none"/>
            <a:tailEnd len="sm" w="sm" type="none"/>
          </a:ln>
          <a:effectLst>
            <a:outerShdw rotWithShape="0" algn="bl" dir="3600000" dist="38100">
              <a:srgbClr val="000000">
                <a:alpha val="58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69" name="Google Shape;969;p62"/>
          <p:cNvSpPr/>
          <p:nvPr/>
        </p:nvSpPr>
        <p:spPr>
          <a:xfrm>
            <a:off x="6389099" y="53862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970" name="Google Shape;970;p62"/>
          <p:cNvSpPr/>
          <p:nvPr/>
        </p:nvSpPr>
        <p:spPr>
          <a:xfrm>
            <a:off x="7980524" y="101822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971" name="Google Shape;971;p62"/>
          <p:cNvSpPr/>
          <p:nvPr/>
        </p:nvSpPr>
        <p:spPr>
          <a:xfrm>
            <a:off x="6307899" y="17211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75" name="Shape 975"/>
        <p:cNvGrpSpPr/>
        <p:nvPr/>
      </p:nvGrpSpPr>
      <p:grpSpPr>
        <a:xfrm>
          <a:off x="0" y="0"/>
          <a:ext cx="0" cy="0"/>
          <a:chOff x="0" y="0"/>
          <a:chExt cx="0" cy="0"/>
        </a:xfrm>
      </p:grpSpPr>
      <p:pic>
        <p:nvPicPr>
          <p:cNvPr id="976" name="Google Shape;976;p63"/>
          <p:cNvPicPr preferRelativeResize="0"/>
          <p:nvPr/>
        </p:nvPicPr>
        <p:blipFill rotWithShape="1">
          <a:blip r:embed="rId3">
            <a:alphaModFix/>
          </a:blip>
          <a:srcRect b="0" l="-1100" r="1100" t="0"/>
          <a:stretch/>
        </p:blipFill>
        <p:spPr>
          <a:xfrm>
            <a:off x="3330620" y="1185212"/>
            <a:ext cx="5755379" cy="3139813"/>
          </a:xfrm>
          <a:prstGeom prst="rect">
            <a:avLst/>
          </a:prstGeom>
          <a:noFill/>
          <a:ln>
            <a:noFill/>
          </a:ln>
        </p:spPr>
      </p:pic>
      <p:sp>
        <p:nvSpPr>
          <p:cNvPr id="977" name="Google Shape;977;p63"/>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978" name="Google Shape;978;p63"/>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13</a:t>
            </a:r>
            <a:endParaRPr sz="2400">
              <a:solidFill>
                <a:schemeClr val="lt2"/>
              </a:solidFill>
              <a:latin typeface="Google Sans SemiBold"/>
              <a:ea typeface="Google Sans SemiBold"/>
              <a:cs typeface="Google Sans SemiBold"/>
              <a:sym typeface="Google Sans SemiBold"/>
            </a:endParaRPr>
          </a:p>
        </p:txBody>
      </p:sp>
      <p:sp>
        <p:nvSpPr>
          <p:cNvPr id="979" name="Google Shape;979;p63"/>
          <p:cNvSpPr txBox="1"/>
          <p:nvPr/>
        </p:nvSpPr>
        <p:spPr>
          <a:xfrm>
            <a:off x="452375" y="1049953"/>
            <a:ext cx="3498900" cy="1584300"/>
          </a:xfrm>
          <a:prstGeom prst="rect">
            <a:avLst/>
          </a:prstGeom>
          <a:noFill/>
          <a:ln>
            <a:noFill/>
          </a:ln>
        </p:spPr>
        <p:txBody>
          <a:bodyPr anchorCtr="0" anchor="t" bIns="0" lIns="0" spcFirstLastPara="1" rIns="0" wrap="square" tIns="12375">
            <a:spAutoFit/>
          </a:bodyPr>
          <a:lstStyle/>
          <a:p>
            <a:pPr indent="0" lvl="0" marL="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Top &amp; Bottom Speaker</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sp>
        <p:nvSpPr>
          <p:cNvPr id="980" name="Google Shape;980;p63"/>
          <p:cNvSpPr txBox="1"/>
          <p:nvPr/>
        </p:nvSpPr>
        <p:spPr>
          <a:xfrm>
            <a:off x="449950" y="1582900"/>
            <a:ext cx="3293700" cy="3078600"/>
          </a:xfrm>
          <a:prstGeom prst="rect">
            <a:avLst/>
          </a:prstGeom>
          <a:noFill/>
          <a:ln>
            <a:noFill/>
          </a:ln>
        </p:spPr>
        <p:txBody>
          <a:bodyPr anchorCtr="0" anchor="t" bIns="0" lIns="0" spcFirstLastPara="1" rIns="0" wrap="square" tIns="0">
            <a:spAutoFit/>
          </a:bodyPr>
          <a:lstStyle/>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Peel up the graphite sheet covering the top speaker</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Insert the spudger to pry up the top speaker</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Insert the spudger to pry up the bottom speaker</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Neodymium (Rare Earth Element) Magnets in Speaker</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981" name="Google Shape;981;p63"/>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982" name="Google Shape;982;p63"/>
          <p:cNvSpPr/>
          <p:nvPr/>
        </p:nvSpPr>
        <p:spPr>
          <a:xfrm>
            <a:off x="443799" y="15828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983" name="Google Shape;983;p63"/>
          <p:cNvSpPr/>
          <p:nvPr/>
        </p:nvSpPr>
        <p:spPr>
          <a:xfrm>
            <a:off x="457199" y="20803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984" name="Google Shape;984;p63"/>
          <p:cNvSpPr/>
          <p:nvPr/>
        </p:nvSpPr>
        <p:spPr>
          <a:xfrm>
            <a:off x="457200" y="2479950"/>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sp>
        <p:nvSpPr>
          <p:cNvPr id="985" name="Google Shape;985;p63"/>
          <p:cNvSpPr/>
          <p:nvPr/>
        </p:nvSpPr>
        <p:spPr>
          <a:xfrm>
            <a:off x="4494100" y="2571825"/>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sp>
        <p:nvSpPr>
          <p:cNvPr id="986" name="Google Shape;986;p63"/>
          <p:cNvSpPr/>
          <p:nvPr/>
        </p:nvSpPr>
        <p:spPr>
          <a:xfrm>
            <a:off x="7678149" y="150262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987" name="Google Shape;987;p63"/>
          <p:cNvSpPr/>
          <p:nvPr/>
        </p:nvSpPr>
        <p:spPr>
          <a:xfrm>
            <a:off x="8418649" y="18967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91" name="Shape 991"/>
        <p:cNvGrpSpPr/>
        <p:nvPr/>
      </p:nvGrpSpPr>
      <p:grpSpPr>
        <a:xfrm>
          <a:off x="0" y="0"/>
          <a:ext cx="0" cy="0"/>
          <a:chOff x="0" y="0"/>
          <a:chExt cx="0" cy="0"/>
        </a:xfrm>
      </p:grpSpPr>
      <p:sp>
        <p:nvSpPr>
          <p:cNvPr id="992" name="Google Shape;992;p64"/>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993" name="Google Shape;993;p64"/>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14</a:t>
            </a:r>
            <a:endParaRPr sz="2400">
              <a:solidFill>
                <a:schemeClr val="lt2"/>
              </a:solidFill>
              <a:latin typeface="Google Sans SemiBold"/>
              <a:ea typeface="Google Sans SemiBold"/>
              <a:cs typeface="Google Sans SemiBold"/>
              <a:sym typeface="Google Sans SemiBold"/>
            </a:endParaRPr>
          </a:p>
        </p:txBody>
      </p:sp>
      <p:sp>
        <p:nvSpPr>
          <p:cNvPr id="994" name="Google Shape;994;p64"/>
          <p:cNvSpPr txBox="1"/>
          <p:nvPr/>
        </p:nvSpPr>
        <p:spPr>
          <a:xfrm>
            <a:off x="452375" y="1049953"/>
            <a:ext cx="3498900" cy="15843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Haptics / Vibrator</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sp>
        <p:nvSpPr>
          <p:cNvPr id="995" name="Google Shape;995;p64"/>
          <p:cNvSpPr txBox="1"/>
          <p:nvPr/>
        </p:nvSpPr>
        <p:spPr>
          <a:xfrm>
            <a:off x="449953" y="1582891"/>
            <a:ext cx="3246600" cy="24627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Apply </a:t>
            </a:r>
            <a:r>
              <a:rPr lang="en-US" sz="1000">
                <a:solidFill>
                  <a:schemeClr val="dk1"/>
                </a:solidFill>
                <a:latin typeface="Google Sans"/>
                <a:ea typeface="Google Sans"/>
                <a:cs typeface="Google Sans"/>
                <a:sym typeface="Google Sans"/>
              </a:rPr>
              <a:t>Isopropyl</a:t>
            </a:r>
            <a:r>
              <a:rPr lang="en-US" sz="1000">
                <a:solidFill>
                  <a:schemeClr val="dk1"/>
                </a:solidFill>
                <a:latin typeface="Google Sans"/>
                <a:ea typeface="Google Sans"/>
                <a:cs typeface="Google Sans"/>
                <a:sym typeface="Google Sans"/>
              </a:rPr>
              <a:t> Alcohol to loosen vibrator adhesive. Use the prying tool to remove the haptics vibrator from the enclosure.</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Neodymium (Rare Earth Element) Magnets in Speaker</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SUS (sheet)</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996" name="Google Shape;996;p64"/>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grpSp>
        <p:nvGrpSpPr>
          <p:cNvPr id="997" name="Google Shape;997;p64"/>
          <p:cNvGrpSpPr/>
          <p:nvPr/>
        </p:nvGrpSpPr>
        <p:grpSpPr>
          <a:xfrm rot="-10516640">
            <a:off x="2134611" y="6668945"/>
            <a:ext cx="100014" cy="450130"/>
            <a:chOff x="10562811" y="2333046"/>
            <a:chExt cx="269100" cy="1069800"/>
          </a:xfrm>
        </p:grpSpPr>
        <p:sp>
          <p:nvSpPr>
            <p:cNvPr id="998" name="Google Shape;998;p64"/>
            <p:cNvSpPr/>
            <p:nvPr/>
          </p:nvSpPr>
          <p:spPr>
            <a:xfrm rot="-5400000">
              <a:off x="10162461" y="2733396"/>
              <a:ext cx="1069800" cy="269100"/>
            </a:xfrm>
            <a:prstGeom prst="roundRect">
              <a:avLst>
                <a:gd fmla="val 50000" name="adj"/>
              </a:avLst>
            </a:prstGeom>
            <a:solidFill>
              <a:srgbClr val="F5FFC8"/>
            </a:solidFill>
            <a:ln>
              <a:noFill/>
            </a:ln>
            <a:effectLst>
              <a:outerShdw rotWithShape="0" algn="bl" dir="3540000" dist="28575">
                <a:srgbClr val="000000">
                  <a:alpha val="40000"/>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a:solidFill>
                  <a:srgbClr val="5593F7"/>
                </a:solidFill>
                <a:latin typeface="Google Sans Text"/>
                <a:ea typeface="Google Sans Text"/>
                <a:cs typeface="Google Sans Text"/>
                <a:sym typeface="Google Sans Text"/>
              </a:endParaRPr>
            </a:p>
          </p:txBody>
        </p:sp>
        <p:pic>
          <p:nvPicPr>
            <p:cNvPr id="999" name="Google Shape;999;p64"/>
            <p:cNvPicPr preferRelativeResize="0"/>
            <p:nvPr/>
          </p:nvPicPr>
          <p:blipFill>
            <a:blip r:embed="rId3">
              <a:alphaModFix/>
            </a:blip>
            <a:stretch>
              <a:fillRect/>
            </a:stretch>
          </p:blipFill>
          <p:spPr>
            <a:xfrm rot="5400000">
              <a:off x="10287983" y="2816039"/>
              <a:ext cx="818570" cy="149192"/>
            </a:xfrm>
            <a:prstGeom prst="rect">
              <a:avLst/>
            </a:prstGeom>
            <a:noFill/>
            <a:ln>
              <a:noFill/>
            </a:ln>
          </p:spPr>
        </p:pic>
      </p:grpSp>
      <p:pic>
        <p:nvPicPr>
          <p:cNvPr id="1000" name="Google Shape;1000;p64"/>
          <p:cNvPicPr preferRelativeResize="0"/>
          <p:nvPr/>
        </p:nvPicPr>
        <p:blipFill>
          <a:blip r:embed="rId4">
            <a:alphaModFix/>
          </a:blip>
          <a:stretch>
            <a:fillRect/>
          </a:stretch>
        </p:blipFill>
        <p:spPr>
          <a:xfrm>
            <a:off x="3795329" y="719200"/>
            <a:ext cx="2589300" cy="2989800"/>
          </a:xfrm>
          <a:prstGeom prst="roundRect">
            <a:avLst>
              <a:gd fmla="val 30962" name="adj"/>
            </a:avLst>
          </a:prstGeom>
          <a:noFill/>
          <a:ln cap="flat" cmpd="sng" w="19050">
            <a:solidFill>
              <a:srgbClr val="B1CDFF"/>
            </a:solidFill>
            <a:prstDash val="solid"/>
            <a:round/>
            <a:headEnd len="sm" w="sm" type="none"/>
            <a:tailEnd len="sm" w="sm" type="none"/>
          </a:ln>
        </p:spPr>
      </p:pic>
      <p:pic>
        <p:nvPicPr>
          <p:cNvPr id="1001" name="Google Shape;1001;p64"/>
          <p:cNvPicPr preferRelativeResize="0"/>
          <p:nvPr/>
        </p:nvPicPr>
        <p:blipFill>
          <a:blip r:embed="rId5">
            <a:alphaModFix/>
          </a:blip>
          <a:stretch>
            <a:fillRect/>
          </a:stretch>
        </p:blipFill>
        <p:spPr>
          <a:xfrm>
            <a:off x="6665175" y="574975"/>
            <a:ext cx="2083125" cy="3871600"/>
          </a:xfrm>
          <a:prstGeom prst="rect">
            <a:avLst/>
          </a:prstGeom>
          <a:noFill/>
          <a:ln>
            <a:noFill/>
          </a:ln>
        </p:spPr>
      </p:pic>
      <p:sp>
        <p:nvSpPr>
          <p:cNvPr id="1002" name="Google Shape;1002;p64"/>
          <p:cNvSpPr/>
          <p:nvPr/>
        </p:nvSpPr>
        <p:spPr>
          <a:xfrm>
            <a:off x="6777700" y="3709000"/>
            <a:ext cx="902100" cy="863700"/>
          </a:xfrm>
          <a:prstGeom prst="ellipse">
            <a:avLst/>
          </a:prstGeom>
          <a:noFill/>
          <a:ln cap="flat" cmpd="sng" w="19050">
            <a:solidFill>
              <a:srgbClr val="B1CDFF"/>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cxnSp>
        <p:nvCxnSpPr>
          <p:cNvPr id="1003" name="Google Shape;1003;p64"/>
          <p:cNvCxnSpPr>
            <a:stCxn id="1002" idx="1"/>
          </p:cNvCxnSpPr>
          <p:nvPr/>
        </p:nvCxnSpPr>
        <p:spPr>
          <a:xfrm rot="10800000">
            <a:off x="6236909" y="3443386"/>
            <a:ext cx="672900" cy="392100"/>
          </a:xfrm>
          <a:prstGeom prst="straightConnector1">
            <a:avLst/>
          </a:prstGeom>
          <a:noFill/>
          <a:ln cap="flat" cmpd="sng" w="9525">
            <a:solidFill>
              <a:srgbClr val="666666"/>
            </a:solidFill>
            <a:prstDash val="solid"/>
            <a:round/>
            <a:headEnd len="med" w="med" type="none"/>
            <a:tailEnd len="med" w="med" type="triangl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07" name="Shape 1007"/>
        <p:cNvGrpSpPr/>
        <p:nvPr/>
      </p:nvGrpSpPr>
      <p:grpSpPr>
        <a:xfrm>
          <a:off x="0" y="0"/>
          <a:ext cx="0" cy="0"/>
          <a:chOff x="0" y="0"/>
          <a:chExt cx="0" cy="0"/>
        </a:xfrm>
      </p:grpSpPr>
      <p:sp>
        <p:nvSpPr>
          <p:cNvPr id="1008" name="Google Shape;1008;p65"/>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1009" name="Google Shape;1009;p65"/>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15</a:t>
            </a:r>
            <a:endParaRPr sz="2400">
              <a:solidFill>
                <a:schemeClr val="lt2"/>
              </a:solidFill>
              <a:latin typeface="Google Sans SemiBold"/>
              <a:ea typeface="Google Sans SemiBold"/>
              <a:cs typeface="Google Sans SemiBold"/>
              <a:sym typeface="Google Sans SemiBold"/>
            </a:endParaRPr>
          </a:p>
        </p:txBody>
      </p:sp>
      <p:sp>
        <p:nvSpPr>
          <p:cNvPr id="1010" name="Google Shape;1010;p65"/>
          <p:cNvSpPr txBox="1"/>
          <p:nvPr/>
        </p:nvSpPr>
        <p:spPr>
          <a:xfrm>
            <a:off x="452375" y="1049950"/>
            <a:ext cx="40818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Display &amp; Cover Glass</a:t>
            </a:r>
            <a:endParaRPr sz="1900">
              <a:solidFill>
                <a:schemeClr val="dk1"/>
              </a:solidFill>
              <a:latin typeface="Google Sans SemiBold"/>
              <a:ea typeface="Google Sans SemiBold"/>
              <a:cs typeface="Google Sans SemiBold"/>
              <a:sym typeface="Google Sans SemiBold"/>
            </a:endParaRPr>
          </a:p>
        </p:txBody>
      </p:sp>
      <p:sp>
        <p:nvSpPr>
          <p:cNvPr id="1011" name="Google Shape;1011;p65"/>
          <p:cNvSpPr txBox="1"/>
          <p:nvPr/>
        </p:nvSpPr>
        <p:spPr>
          <a:xfrm>
            <a:off x="449953" y="1506691"/>
            <a:ext cx="3246600" cy="29247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If possible, heat device to loosen adhesive. Use prying device with thin edge to lift </a:t>
            </a:r>
            <a:r>
              <a:rPr lang="en-US" sz="1000">
                <a:solidFill>
                  <a:schemeClr val="dk1"/>
                </a:solidFill>
                <a:latin typeface="Google Sans"/>
                <a:ea typeface="Google Sans"/>
                <a:cs typeface="Google Sans"/>
                <a:sym typeface="Google Sans"/>
              </a:rPr>
              <a:t>back</a:t>
            </a:r>
            <a:r>
              <a:rPr lang="en-US" sz="1000">
                <a:solidFill>
                  <a:schemeClr val="dk1"/>
                </a:solidFill>
                <a:latin typeface="Google Sans"/>
                <a:ea typeface="Google Sans"/>
                <a:cs typeface="Google Sans"/>
                <a:sym typeface="Google Sans"/>
              </a:rPr>
              <a:t> cover off of the enclosure.</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The display also includes a number of flexible printed circuit boards, which can be pried off.</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Glass</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 Film Backing</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 Display Flex Cable</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Steel</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Gold plating on flex cable</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1012" name="Google Shape;1012;p65"/>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1013" name="Google Shape;1013;p65"/>
          <p:cNvSpPr/>
          <p:nvPr/>
        </p:nvSpPr>
        <p:spPr>
          <a:xfrm>
            <a:off x="457203" y="3875250"/>
            <a:ext cx="2425800" cy="924300"/>
          </a:xfrm>
          <a:prstGeom prst="roundRect">
            <a:avLst>
              <a:gd fmla="val 5173" name="adj"/>
            </a:avLst>
          </a:prstGeom>
          <a:solidFill>
            <a:srgbClr val="FFE5DD"/>
          </a:solidFill>
          <a:ln>
            <a:noFill/>
          </a:ln>
        </p:spPr>
        <p:txBody>
          <a:bodyPr anchorCtr="0" anchor="t" bIns="71425" lIns="497200" spcFirstLastPara="1" rIns="285750" wrap="square" tIns="160025">
            <a:noAutofit/>
          </a:bodyPr>
          <a:lstStyle/>
          <a:p>
            <a:pPr indent="0" lvl="0" marL="0" rtl="0" algn="l">
              <a:lnSpc>
                <a:spcPct val="100000"/>
              </a:lnSpc>
              <a:spcBef>
                <a:spcPts val="0"/>
              </a:spcBef>
              <a:spcAft>
                <a:spcPts val="0"/>
              </a:spcAft>
              <a:buNone/>
            </a:pPr>
            <a:r>
              <a:rPr lang="en-US" sz="1100">
                <a:solidFill>
                  <a:srgbClr val="202124"/>
                </a:solidFill>
                <a:latin typeface="Google Sans SemiBold"/>
                <a:ea typeface="Google Sans SemiBold"/>
                <a:cs typeface="Google Sans SemiBold"/>
                <a:sym typeface="Google Sans SemiBold"/>
              </a:rPr>
              <a:t>Note</a:t>
            </a:r>
            <a:endParaRPr sz="1100">
              <a:solidFill>
                <a:srgbClr val="202124"/>
              </a:solidFill>
              <a:latin typeface="Google Sans SemiBold"/>
              <a:ea typeface="Google Sans SemiBold"/>
              <a:cs typeface="Google Sans SemiBold"/>
              <a:sym typeface="Google Sans SemiBold"/>
            </a:endParaRPr>
          </a:p>
          <a:p>
            <a:pPr indent="0" lvl="0" marL="0" rtl="0" algn="l">
              <a:spcBef>
                <a:spcPts val="600"/>
              </a:spcBef>
              <a:spcAft>
                <a:spcPts val="0"/>
              </a:spcAft>
              <a:buNone/>
            </a:pPr>
            <a:r>
              <a:rPr lang="en-US" sz="800">
                <a:solidFill>
                  <a:srgbClr val="202124"/>
                </a:solidFill>
                <a:latin typeface="Google Sans Text"/>
                <a:ea typeface="Google Sans Text"/>
                <a:cs typeface="Google Sans Text"/>
                <a:sym typeface="Google Sans Text"/>
              </a:rPr>
              <a:t>Wear protective gloves and safety glasses when handling damaged parts.</a:t>
            </a:r>
            <a:endParaRPr sz="800">
              <a:solidFill>
                <a:srgbClr val="202124"/>
              </a:solidFill>
              <a:latin typeface="Google Sans Text"/>
              <a:ea typeface="Google Sans Text"/>
              <a:cs typeface="Google Sans Text"/>
              <a:sym typeface="Google Sans Text"/>
            </a:endParaRPr>
          </a:p>
          <a:p>
            <a:pPr indent="0" lvl="0" marL="0" rtl="0" algn="l">
              <a:spcBef>
                <a:spcPts val="600"/>
              </a:spcBef>
              <a:spcAft>
                <a:spcPts val="0"/>
              </a:spcAft>
              <a:buNone/>
            </a:pPr>
            <a:r>
              <a:t/>
            </a:r>
            <a:endParaRPr sz="800">
              <a:solidFill>
                <a:srgbClr val="202124"/>
              </a:solidFill>
              <a:latin typeface="Google Sans Text"/>
              <a:ea typeface="Google Sans Text"/>
              <a:cs typeface="Google Sans Text"/>
              <a:sym typeface="Google Sans Text"/>
            </a:endParaRPr>
          </a:p>
          <a:p>
            <a:pPr indent="0" lvl="0" marL="0" rtl="0" algn="l">
              <a:lnSpc>
                <a:spcPct val="100000"/>
              </a:lnSpc>
              <a:spcBef>
                <a:spcPts val="600"/>
              </a:spcBef>
              <a:spcAft>
                <a:spcPts val="600"/>
              </a:spcAft>
              <a:buNone/>
            </a:pPr>
            <a:r>
              <a:t/>
            </a:r>
            <a:endParaRPr sz="800">
              <a:solidFill>
                <a:srgbClr val="202124"/>
              </a:solidFill>
              <a:latin typeface="Google Sans Text"/>
              <a:ea typeface="Google Sans Text"/>
              <a:cs typeface="Google Sans Text"/>
              <a:sym typeface="Google Sans Text"/>
            </a:endParaRPr>
          </a:p>
        </p:txBody>
      </p:sp>
      <p:pic>
        <p:nvPicPr>
          <p:cNvPr id="1014" name="Google Shape;1014;p65"/>
          <p:cNvPicPr preferRelativeResize="0"/>
          <p:nvPr/>
        </p:nvPicPr>
        <p:blipFill>
          <a:blip r:embed="rId3">
            <a:alphaModFix/>
          </a:blip>
          <a:stretch>
            <a:fillRect/>
          </a:stretch>
        </p:blipFill>
        <p:spPr>
          <a:xfrm>
            <a:off x="661235" y="4093476"/>
            <a:ext cx="158923" cy="217500"/>
          </a:xfrm>
          <a:prstGeom prst="rect">
            <a:avLst/>
          </a:prstGeom>
          <a:noFill/>
          <a:ln>
            <a:noFill/>
          </a:ln>
        </p:spPr>
      </p:pic>
      <p:pic>
        <p:nvPicPr>
          <p:cNvPr id="1015" name="Google Shape;1015;p65"/>
          <p:cNvPicPr preferRelativeResize="0"/>
          <p:nvPr/>
        </p:nvPicPr>
        <p:blipFill>
          <a:blip r:embed="rId4">
            <a:alphaModFix/>
          </a:blip>
          <a:stretch>
            <a:fillRect/>
          </a:stretch>
        </p:blipFill>
        <p:spPr>
          <a:xfrm>
            <a:off x="4081825" y="574975"/>
            <a:ext cx="4604974" cy="2291250"/>
          </a:xfrm>
          <a:prstGeom prst="rect">
            <a:avLst/>
          </a:prstGeom>
          <a:noFill/>
          <a:ln>
            <a:noFill/>
          </a:ln>
        </p:spPr>
      </p:pic>
      <p:pic>
        <p:nvPicPr>
          <p:cNvPr id="1016" name="Google Shape;1016;p65"/>
          <p:cNvPicPr preferRelativeResize="0"/>
          <p:nvPr/>
        </p:nvPicPr>
        <p:blipFill>
          <a:blip r:embed="rId5">
            <a:alphaModFix/>
          </a:blip>
          <a:stretch>
            <a:fillRect/>
          </a:stretch>
        </p:blipFill>
        <p:spPr>
          <a:xfrm>
            <a:off x="4116578" y="2901451"/>
            <a:ext cx="4463923" cy="189629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20" name="Shape 1020"/>
        <p:cNvGrpSpPr/>
        <p:nvPr/>
      </p:nvGrpSpPr>
      <p:grpSpPr>
        <a:xfrm>
          <a:off x="0" y="0"/>
          <a:ext cx="0" cy="0"/>
          <a:chOff x="0" y="0"/>
          <a:chExt cx="0" cy="0"/>
        </a:xfrm>
      </p:grpSpPr>
      <p:sp>
        <p:nvSpPr>
          <p:cNvPr id="1021" name="Google Shape;1021;p66"/>
          <p:cNvSpPr/>
          <p:nvPr/>
        </p:nvSpPr>
        <p:spPr>
          <a:xfrm>
            <a:off x="2397766" y="543266"/>
            <a:ext cx="6289200" cy="42564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1022" name="Google Shape;1022;p66"/>
          <p:cNvSpPr txBox="1"/>
          <p:nvPr/>
        </p:nvSpPr>
        <p:spPr>
          <a:xfrm>
            <a:off x="457202" y="571500"/>
            <a:ext cx="1881300" cy="736500"/>
          </a:xfrm>
          <a:prstGeom prst="rect">
            <a:avLst/>
          </a:prstGeom>
          <a:noFill/>
          <a:ln>
            <a:noFill/>
          </a:ln>
        </p:spPr>
        <p:txBody>
          <a:bodyPr anchorCtr="0" anchor="t" bIns="0" lIns="0" spcFirstLastPara="1" rIns="0" wrap="square" tIns="12375">
            <a:noAutofit/>
          </a:bodyPr>
          <a:lstStyle/>
          <a:p>
            <a:pPr indent="0" lvl="0" marL="25400" marR="25400" rtl="0" algn="l">
              <a:lnSpc>
                <a:spcPct val="90000"/>
              </a:lnSpc>
              <a:spcBef>
                <a:spcPts val="0"/>
              </a:spcBef>
              <a:spcAft>
                <a:spcPts val="0"/>
              </a:spcAft>
              <a:buClr>
                <a:srgbClr val="000000"/>
              </a:buClr>
              <a:buSzPts val="1200"/>
              <a:buFont typeface="Arial"/>
              <a:buNone/>
            </a:pPr>
            <a:r>
              <a:rPr lang="en-US" sz="1900">
                <a:solidFill>
                  <a:schemeClr val="dk1"/>
                </a:solidFill>
                <a:latin typeface="Google Sans Text Medium"/>
                <a:ea typeface="Google Sans Text Medium"/>
                <a:cs typeface="Google Sans Text Medium"/>
                <a:sym typeface="Google Sans Text Medium"/>
              </a:rPr>
              <a:t>Frequently Asked Questions</a:t>
            </a:r>
            <a:endParaRPr i="0" sz="1900" u="none" cap="none" strike="noStrike">
              <a:solidFill>
                <a:schemeClr val="dk1"/>
              </a:solidFill>
              <a:latin typeface="Google Sans Text Medium"/>
              <a:ea typeface="Google Sans Text Medium"/>
              <a:cs typeface="Google Sans Text Medium"/>
              <a:sym typeface="Google Sans Text Medium"/>
            </a:endParaRPr>
          </a:p>
          <a:p>
            <a:pPr indent="0" lvl="0" marL="25400" marR="355600" rtl="0" algn="l">
              <a:lnSpc>
                <a:spcPct val="125000"/>
              </a:lnSpc>
              <a:spcBef>
                <a:spcPts val="0"/>
              </a:spcBef>
              <a:spcAft>
                <a:spcPts val="0"/>
              </a:spcAft>
              <a:buClr>
                <a:srgbClr val="000000"/>
              </a:buClr>
              <a:buSzPts val="1200"/>
              <a:buFont typeface="Arial"/>
              <a:buNone/>
            </a:pPr>
            <a:r>
              <a:t/>
            </a:r>
            <a:endParaRPr sz="1000">
              <a:solidFill>
                <a:srgbClr val="A3A9AD"/>
              </a:solidFill>
              <a:latin typeface="Google Sans"/>
              <a:ea typeface="Google Sans"/>
              <a:cs typeface="Google Sans"/>
              <a:sym typeface="Google Sans"/>
            </a:endParaRPr>
          </a:p>
        </p:txBody>
      </p:sp>
      <p:graphicFrame>
        <p:nvGraphicFramePr>
          <p:cNvPr id="1023" name="Google Shape;1023;p66"/>
          <p:cNvGraphicFramePr/>
          <p:nvPr/>
        </p:nvGraphicFramePr>
        <p:xfrm>
          <a:off x="2724765" y="733299"/>
          <a:ext cx="3000000" cy="3000000"/>
        </p:xfrm>
        <a:graphic>
          <a:graphicData uri="http://schemas.openxmlformats.org/drawingml/2006/table">
            <a:tbl>
              <a:tblPr>
                <a:noFill/>
                <a:tableStyleId>{E5EB1074-39C7-42DF-B719-BFC24E29FD65}</a:tableStyleId>
              </a:tblPr>
              <a:tblGrid>
                <a:gridCol w="1889575"/>
                <a:gridCol w="2653950"/>
                <a:gridCol w="1091625"/>
              </a:tblGrid>
              <a:tr h="255300">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Questions</a:t>
                      </a:r>
                      <a:endParaRPr sz="1100">
                        <a:solidFill>
                          <a:schemeClr val="dk1"/>
                        </a:solidFill>
                        <a:latin typeface="Google Sans SemiBold"/>
                        <a:ea typeface="Google Sans SemiBold"/>
                        <a:cs typeface="Google Sans SemiBold"/>
                        <a:sym typeface="Google Sans SemiBold"/>
                      </a:endParaRPr>
                    </a:p>
                  </a:txBody>
                  <a:tcPr marT="46750" marB="46750" marR="107550" marL="0"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Answer</a:t>
                      </a:r>
                      <a:endParaRPr sz="1100">
                        <a:solidFill>
                          <a:schemeClr val="dk1"/>
                        </a:solidFill>
                        <a:latin typeface="Google Sans SemiBold"/>
                        <a:ea typeface="Google Sans SemiBold"/>
                        <a:cs typeface="Google Sans SemiBold"/>
                        <a:sym typeface="Google Sans SemiBold"/>
                      </a:endParaRPr>
                    </a:p>
                  </a:txBody>
                  <a:tcPr marT="46750" marB="46750" marR="107550" marL="0"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100">
                        <a:solidFill>
                          <a:schemeClr val="dk1"/>
                        </a:solidFill>
                        <a:latin typeface="Google Sans SemiBold"/>
                        <a:ea typeface="Google Sans SemiBold"/>
                        <a:cs typeface="Google Sans SemiBold"/>
                        <a:sym typeface="Google Sans SemiBold"/>
                      </a:endParaRPr>
                    </a:p>
                  </a:txBody>
                  <a:tcPr marT="46750" marB="46750" marR="107550" marL="0"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tcPr>
                </a:tc>
              </a:tr>
              <a:tr h="952125">
                <a:tc>
                  <a:txBody>
                    <a:bodyPr/>
                    <a:lstStyle/>
                    <a:p>
                      <a:pPr indent="0" lvl="0" marL="0" rtl="0" algn="l">
                        <a:spcBef>
                          <a:spcPts val="0"/>
                        </a:spcBef>
                        <a:spcAft>
                          <a:spcPts val="0"/>
                        </a:spcAft>
                        <a:buClr>
                          <a:schemeClr val="dk1"/>
                        </a:buClr>
                        <a:buSzPts val="1100"/>
                        <a:buFont typeface="Arial"/>
                        <a:buNone/>
                      </a:pPr>
                      <a:r>
                        <a:rPr lang="en-US" sz="800">
                          <a:solidFill>
                            <a:schemeClr val="dk1"/>
                          </a:solidFill>
                          <a:latin typeface="Google Sans SemiBold"/>
                          <a:ea typeface="Google Sans SemiBold"/>
                          <a:cs typeface="Google Sans SemiBold"/>
                          <a:sym typeface="Google Sans SemiBold"/>
                        </a:rPr>
                        <a:t>Is there information related to repair?</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1100"/>
                        <a:buFont typeface="Arial"/>
                        <a:buNone/>
                      </a:pPr>
                      <a:r>
                        <a:t/>
                      </a:r>
                      <a:endParaRPr sz="600">
                        <a:solidFill>
                          <a:schemeClr val="dk1"/>
                        </a:solidFill>
                        <a:latin typeface="Google Sans SemiBold"/>
                        <a:ea typeface="Google Sans SemiBold"/>
                        <a:cs typeface="Google Sans SemiBold"/>
                        <a:sym typeface="Google Sans SemiBold"/>
                      </a:endParaRPr>
                    </a:p>
                  </a:txBody>
                  <a:tcPr marT="57150" marB="57150" marR="34290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800">
                          <a:solidFill>
                            <a:srgbClr val="434343"/>
                          </a:solidFill>
                          <a:latin typeface="Google Sans"/>
                          <a:ea typeface="Google Sans"/>
                          <a:cs typeface="Google Sans"/>
                          <a:sym typeface="Google Sans"/>
                        </a:rPr>
                        <a:t>This recycling guide is for professional </a:t>
                      </a:r>
                      <a:r>
                        <a:rPr lang="en-US" sz="800">
                          <a:solidFill>
                            <a:srgbClr val="434343"/>
                          </a:solidFill>
                          <a:latin typeface="Google Sans"/>
                          <a:ea typeface="Google Sans"/>
                          <a:cs typeface="Google Sans"/>
                          <a:sym typeface="Google Sans"/>
                        </a:rPr>
                        <a:t>recyclers</a:t>
                      </a:r>
                      <a:r>
                        <a:rPr lang="en-US" sz="800">
                          <a:solidFill>
                            <a:srgbClr val="434343"/>
                          </a:solidFill>
                          <a:latin typeface="Google Sans"/>
                          <a:ea typeface="Google Sans"/>
                          <a:cs typeface="Google Sans"/>
                          <a:sym typeface="Google Sans"/>
                        </a:rPr>
                        <a:t> and is not intended in any way to serve as repair instructions. </a:t>
                      </a:r>
                      <a:endParaRPr sz="800">
                        <a:solidFill>
                          <a:srgbClr val="434343"/>
                        </a:solidFill>
                        <a:latin typeface="Google Sans"/>
                        <a:ea typeface="Google Sans"/>
                        <a:cs typeface="Google Sans"/>
                        <a:sym typeface="Google Sans"/>
                      </a:endParaRPr>
                    </a:p>
                    <a:p>
                      <a:pPr indent="0" lvl="0" marL="0" marR="0" rtl="0" algn="l">
                        <a:lnSpc>
                          <a:spcPct val="100000"/>
                        </a:lnSpc>
                        <a:spcBef>
                          <a:spcPts val="0"/>
                        </a:spcBef>
                        <a:spcAft>
                          <a:spcPts val="0"/>
                        </a:spcAft>
                        <a:buNone/>
                      </a:pPr>
                      <a:r>
                        <a:t/>
                      </a:r>
                      <a:endParaRPr sz="800">
                        <a:solidFill>
                          <a:srgbClr val="434343"/>
                        </a:solidFill>
                        <a:latin typeface="Google Sans"/>
                        <a:ea typeface="Google Sans"/>
                        <a:cs typeface="Google Sans"/>
                        <a:sym typeface="Google Sans"/>
                      </a:endParaRPr>
                    </a:p>
                    <a:p>
                      <a:pPr indent="0" lvl="0" marL="0" marR="0" rtl="0" algn="l">
                        <a:lnSpc>
                          <a:spcPct val="100000"/>
                        </a:lnSpc>
                        <a:spcBef>
                          <a:spcPts val="0"/>
                        </a:spcBef>
                        <a:spcAft>
                          <a:spcPts val="0"/>
                        </a:spcAft>
                        <a:buNone/>
                      </a:pPr>
                      <a:r>
                        <a:rPr lang="en-US" sz="800">
                          <a:solidFill>
                            <a:srgbClr val="434343"/>
                          </a:solidFill>
                          <a:latin typeface="Google Sans"/>
                          <a:ea typeface="Google Sans"/>
                          <a:cs typeface="Google Sans"/>
                          <a:sym typeface="Google Sans"/>
                        </a:rPr>
                        <a:t>For repair information or access to repair manuals, please visit: </a:t>
                      </a:r>
                      <a:r>
                        <a:rPr lang="en-US" sz="800" u="sng">
                          <a:solidFill>
                            <a:schemeClr val="hlink"/>
                          </a:solidFill>
                          <a:latin typeface="Google Sans"/>
                          <a:ea typeface="Google Sans"/>
                          <a:cs typeface="Google Sans"/>
                          <a:sym typeface="Google Sans"/>
                          <a:hlinkClick r:id="rId3"/>
                        </a:rPr>
                        <a:t>https://store.google.com/magazine/repaircenter</a:t>
                      </a:r>
                      <a:endParaRPr sz="800">
                        <a:solidFill>
                          <a:srgbClr val="434343"/>
                        </a:solidFill>
                        <a:latin typeface="Google Sans"/>
                        <a:ea typeface="Google Sans"/>
                        <a:cs typeface="Google Sans"/>
                        <a:sym typeface="Google Sans"/>
                      </a:endParaRPr>
                    </a:p>
                  </a:txBody>
                  <a:tcPr marT="57150" marB="57150" marR="1714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800">
                        <a:solidFill>
                          <a:srgbClr val="434343"/>
                        </a:solidFill>
                        <a:latin typeface="Google Sans"/>
                        <a:ea typeface="Google Sans"/>
                        <a:cs typeface="Google Sans"/>
                        <a:sym typeface="Google Sans"/>
                      </a:endParaRPr>
                    </a:p>
                  </a:txBody>
                  <a:tcPr marT="57150" marB="57150" marR="1714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896100">
                <a:tc>
                  <a:txBody>
                    <a:bodyPr/>
                    <a:lstStyle/>
                    <a:p>
                      <a:pPr indent="0" lvl="0" marL="0" rtl="0" algn="l">
                        <a:spcBef>
                          <a:spcPts val="0"/>
                        </a:spcBef>
                        <a:spcAft>
                          <a:spcPts val="0"/>
                        </a:spcAft>
                        <a:buClr>
                          <a:schemeClr val="dk1"/>
                        </a:buClr>
                        <a:buSzPts val="1100"/>
                        <a:buFont typeface="Arial"/>
                        <a:buNone/>
                      </a:pPr>
                      <a:r>
                        <a:rPr lang="en-US" sz="800">
                          <a:solidFill>
                            <a:schemeClr val="dk1"/>
                          </a:solidFill>
                          <a:latin typeface="Google Sans SemiBold"/>
                          <a:ea typeface="Google Sans SemiBold"/>
                          <a:cs typeface="Google Sans SemiBold"/>
                          <a:sym typeface="Google Sans SemiBold"/>
                        </a:rPr>
                        <a:t>Does Google offer spare parts to recyclers to refurbish or repair smartphones?</a:t>
                      </a:r>
                      <a:endParaRPr sz="800">
                        <a:solidFill>
                          <a:schemeClr val="dk1"/>
                        </a:solidFill>
                        <a:latin typeface="Google Sans SemiBold"/>
                        <a:ea typeface="Google Sans SemiBold"/>
                        <a:cs typeface="Google Sans SemiBold"/>
                        <a:sym typeface="Google Sans SemiBold"/>
                      </a:endParaRPr>
                    </a:p>
                  </a:txBody>
                  <a:tcPr marT="57150" marB="57150" marR="34290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800">
                          <a:solidFill>
                            <a:srgbClr val="434343"/>
                          </a:solidFill>
                          <a:latin typeface="Google Sans"/>
                          <a:ea typeface="Google Sans"/>
                          <a:cs typeface="Google Sans"/>
                          <a:sym typeface="Google Sans"/>
                        </a:rPr>
                        <a:t>This recycling guide is for recyclers and is not intended in any way to serve as instructions to test, refurbish or repair.</a:t>
                      </a:r>
                      <a:endParaRPr sz="800">
                        <a:solidFill>
                          <a:srgbClr val="434343"/>
                        </a:solidFill>
                        <a:latin typeface="Google Sans"/>
                        <a:ea typeface="Google Sans"/>
                        <a:cs typeface="Google Sans"/>
                        <a:sym typeface="Google Sans"/>
                      </a:endParaRPr>
                    </a:p>
                    <a:p>
                      <a:pPr indent="0" lvl="0" marL="0" rtl="0" algn="l">
                        <a:spcBef>
                          <a:spcPts val="0"/>
                        </a:spcBef>
                        <a:spcAft>
                          <a:spcPts val="0"/>
                        </a:spcAft>
                        <a:buNone/>
                      </a:pPr>
                      <a:r>
                        <a:t/>
                      </a:r>
                      <a:endParaRPr sz="800">
                        <a:solidFill>
                          <a:srgbClr val="434343"/>
                        </a:solidFill>
                        <a:latin typeface="Google Sans"/>
                        <a:ea typeface="Google Sans"/>
                        <a:cs typeface="Google Sans"/>
                        <a:sym typeface="Google Sans"/>
                      </a:endParaRPr>
                    </a:p>
                    <a:p>
                      <a:pPr indent="0" lvl="0" marL="0" rtl="0" algn="l">
                        <a:spcBef>
                          <a:spcPts val="0"/>
                        </a:spcBef>
                        <a:spcAft>
                          <a:spcPts val="0"/>
                        </a:spcAft>
                        <a:buNone/>
                      </a:pPr>
                      <a:r>
                        <a:rPr lang="en-US" sz="800">
                          <a:solidFill>
                            <a:srgbClr val="434343"/>
                          </a:solidFill>
                          <a:latin typeface="Google Sans"/>
                          <a:ea typeface="Google Sans"/>
                          <a:cs typeface="Google Sans"/>
                          <a:sym typeface="Google Sans"/>
                        </a:rPr>
                        <a:t>For access to Pixel spare parts, please visit: </a:t>
                      </a:r>
                      <a:r>
                        <a:rPr lang="en-US" sz="800" u="sng">
                          <a:solidFill>
                            <a:schemeClr val="hlink"/>
                          </a:solidFill>
                          <a:latin typeface="Google Sans"/>
                          <a:ea typeface="Google Sans"/>
                          <a:cs typeface="Google Sans"/>
                          <a:sym typeface="Google Sans"/>
                          <a:hlinkClick r:id="rId4"/>
                        </a:rPr>
                        <a:t>https://www.ifixit.com/Parts/Google_Phone</a:t>
                      </a:r>
                      <a:endParaRPr sz="800">
                        <a:solidFill>
                          <a:srgbClr val="434343"/>
                        </a:solidFill>
                        <a:latin typeface="Google Sans"/>
                        <a:ea typeface="Google Sans"/>
                        <a:cs typeface="Google Sans"/>
                        <a:sym typeface="Google Sans"/>
                      </a:endParaRPr>
                    </a:p>
                    <a:p>
                      <a:pPr indent="0" lvl="0" marL="0" rtl="0" algn="l">
                        <a:spcBef>
                          <a:spcPts val="0"/>
                        </a:spcBef>
                        <a:spcAft>
                          <a:spcPts val="0"/>
                        </a:spcAft>
                        <a:buNone/>
                      </a:pPr>
                      <a:r>
                        <a:t/>
                      </a:r>
                      <a:endParaRPr sz="800">
                        <a:solidFill>
                          <a:srgbClr val="434343"/>
                        </a:solidFill>
                        <a:latin typeface="Google Sans"/>
                        <a:ea typeface="Google Sans"/>
                        <a:cs typeface="Google Sans"/>
                        <a:sym typeface="Google Sans"/>
                      </a:endParaRPr>
                    </a:p>
                  </a:txBody>
                  <a:tcPr marT="57150" marB="57150" marR="1714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800">
                        <a:solidFill>
                          <a:srgbClr val="434343"/>
                        </a:solidFill>
                        <a:latin typeface="Google Sans"/>
                        <a:ea typeface="Google Sans"/>
                        <a:cs typeface="Google Sans"/>
                        <a:sym typeface="Google Sans"/>
                      </a:endParaRPr>
                    </a:p>
                  </a:txBody>
                  <a:tcPr marT="57150" marB="57150" marR="1714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670300">
                <a:tc>
                  <a:txBody>
                    <a:bodyPr/>
                    <a:lstStyle/>
                    <a:p>
                      <a:pPr indent="0" lvl="0" marL="0" rtl="0" algn="l">
                        <a:spcBef>
                          <a:spcPts val="0"/>
                        </a:spcBef>
                        <a:spcAft>
                          <a:spcPts val="0"/>
                        </a:spcAft>
                        <a:buNone/>
                      </a:pPr>
                      <a:r>
                        <a:rPr lang="en-US" sz="800">
                          <a:solidFill>
                            <a:schemeClr val="dk1"/>
                          </a:solidFill>
                          <a:latin typeface="Google Sans SemiBold"/>
                          <a:ea typeface="Google Sans SemiBold"/>
                          <a:cs typeface="Google Sans SemiBold"/>
                          <a:sym typeface="Google Sans SemiBold"/>
                        </a:rPr>
                        <a:t>How long does it take on average to recycle this device?</a:t>
                      </a:r>
                      <a:endParaRPr sz="800">
                        <a:solidFill>
                          <a:schemeClr val="dk1"/>
                        </a:solidFill>
                        <a:latin typeface="Google Sans SemiBold"/>
                        <a:ea typeface="Google Sans SemiBold"/>
                        <a:cs typeface="Google Sans SemiBold"/>
                        <a:sym typeface="Google Sans SemiBold"/>
                      </a:endParaRPr>
                    </a:p>
                  </a:txBody>
                  <a:tcPr marT="57150" marB="57150" marR="34290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gridSpan="2">
                  <a:txBody>
                    <a:bodyPr/>
                    <a:lstStyle/>
                    <a:p>
                      <a:pPr indent="0" lvl="0" marL="0" rtl="0" algn="l">
                        <a:spcBef>
                          <a:spcPts val="0"/>
                        </a:spcBef>
                        <a:spcAft>
                          <a:spcPts val="0"/>
                        </a:spcAft>
                        <a:buNone/>
                      </a:pPr>
                      <a:r>
                        <a:rPr lang="en-US" sz="800">
                          <a:solidFill>
                            <a:srgbClr val="434343"/>
                          </a:solidFill>
                          <a:latin typeface="Google Sans"/>
                          <a:ea typeface="Google Sans"/>
                          <a:cs typeface="Google Sans"/>
                          <a:sym typeface="Google Sans"/>
                        </a:rPr>
                        <a:t>Recycling times vary widely and depend on the how thoroughly the device is disassembled for material recovery and the specific tools and operational processes employed. To follow the steps in this guide, we estimate the device processing time will take approximately 1:30 - 5:00 minutes for a well-trained recycling technician.</a:t>
                      </a:r>
                      <a:endParaRPr sz="800">
                        <a:solidFill>
                          <a:srgbClr val="434343"/>
                        </a:solidFill>
                        <a:latin typeface="Google Sans"/>
                        <a:ea typeface="Google Sans"/>
                        <a:cs typeface="Google Sans"/>
                        <a:sym typeface="Google Sans"/>
                      </a:endParaRPr>
                    </a:p>
                  </a:txBody>
                  <a:tcPr marT="57150" marB="57150" marR="1714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r>
              <a:tr h="1009625">
                <a:tc>
                  <a:txBody>
                    <a:bodyPr/>
                    <a:lstStyle/>
                    <a:p>
                      <a:pPr indent="0" lvl="0" marL="0" rtl="0" algn="l">
                        <a:spcBef>
                          <a:spcPts val="0"/>
                        </a:spcBef>
                        <a:spcAft>
                          <a:spcPts val="0"/>
                        </a:spcAft>
                        <a:buNone/>
                      </a:pPr>
                      <a:r>
                        <a:rPr lang="en-US" sz="800">
                          <a:solidFill>
                            <a:schemeClr val="dk1"/>
                          </a:solidFill>
                          <a:latin typeface="Google Sans SemiBold"/>
                          <a:ea typeface="Google Sans SemiBold"/>
                          <a:cs typeface="Google Sans SemiBold"/>
                          <a:sym typeface="Google Sans SemiBold"/>
                        </a:rPr>
                        <a:t>What hazards might there be when </a:t>
                      </a:r>
                      <a:r>
                        <a:rPr lang="en-US" sz="800">
                          <a:solidFill>
                            <a:schemeClr val="dk1"/>
                          </a:solidFill>
                          <a:latin typeface="Google Sans SemiBold"/>
                          <a:ea typeface="Google Sans SemiBold"/>
                          <a:cs typeface="Google Sans SemiBold"/>
                          <a:sym typeface="Google Sans SemiBold"/>
                        </a:rPr>
                        <a:t>disassembling</a:t>
                      </a:r>
                      <a:r>
                        <a:rPr lang="en-US" sz="800">
                          <a:solidFill>
                            <a:schemeClr val="dk1"/>
                          </a:solidFill>
                          <a:latin typeface="Google Sans SemiBold"/>
                          <a:ea typeface="Google Sans SemiBold"/>
                          <a:cs typeface="Google Sans SemiBold"/>
                          <a:sym typeface="Google Sans SemiBold"/>
                        </a:rPr>
                        <a:t> a device?</a:t>
                      </a:r>
                      <a:endParaRPr sz="1300">
                        <a:solidFill>
                          <a:schemeClr val="dk1"/>
                        </a:solidFill>
                        <a:latin typeface="Google Sans SemiBold"/>
                        <a:ea typeface="Google Sans SemiBold"/>
                        <a:cs typeface="Google Sans SemiBold"/>
                        <a:sym typeface="Google Sans SemiBold"/>
                      </a:endParaRPr>
                    </a:p>
                  </a:txBody>
                  <a:tcPr marT="57150" marB="57150" marR="34290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gridSpan="2">
                  <a:txBody>
                    <a:bodyPr/>
                    <a:lstStyle/>
                    <a:p>
                      <a:pPr indent="0" lvl="0" marL="0" rtl="0" algn="l">
                        <a:spcBef>
                          <a:spcPts val="0"/>
                        </a:spcBef>
                        <a:spcAft>
                          <a:spcPts val="0"/>
                        </a:spcAft>
                        <a:buNone/>
                      </a:pPr>
                      <a:r>
                        <a:rPr lang="en-US" sz="800">
                          <a:solidFill>
                            <a:srgbClr val="434343"/>
                          </a:solidFill>
                          <a:latin typeface="Google Sans"/>
                          <a:ea typeface="Google Sans"/>
                          <a:cs typeface="Google Sans"/>
                          <a:sym typeface="Google Sans"/>
                        </a:rPr>
                        <a:t>The main hazards related to the end-of-life processing of this device are: </a:t>
                      </a:r>
                      <a:endParaRPr sz="800">
                        <a:solidFill>
                          <a:srgbClr val="434343"/>
                        </a:solidFill>
                        <a:latin typeface="Google Sans"/>
                        <a:ea typeface="Google Sans"/>
                        <a:cs typeface="Google Sans"/>
                        <a:sym typeface="Google Sans"/>
                      </a:endParaRPr>
                    </a:p>
                    <a:p>
                      <a:pPr indent="-95250" lvl="0" marL="203200" rtl="0" algn="l">
                        <a:spcBef>
                          <a:spcPts val="0"/>
                        </a:spcBef>
                        <a:spcAft>
                          <a:spcPts val="0"/>
                        </a:spcAft>
                        <a:buClr>
                          <a:srgbClr val="434343"/>
                        </a:buClr>
                        <a:buSzPts val="500"/>
                        <a:buFont typeface="Google Sans"/>
                        <a:buAutoNum type="arabicPeriod"/>
                      </a:pPr>
                      <a:r>
                        <a:rPr lang="en-US" sz="800">
                          <a:solidFill>
                            <a:srgbClr val="434343"/>
                          </a:solidFill>
                          <a:latin typeface="Google Sans"/>
                          <a:ea typeface="Google Sans"/>
                          <a:cs typeface="Google Sans"/>
                          <a:sym typeface="Google Sans"/>
                        </a:rPr>
                        <a:t>Damaging the battery in such a way that a thermal runaway occurs; </a:t>
                      </a:r>
                      <a:endParaRPr sz="800">
                        <a:solidFill>
                          <a:srgbClr val="434343"/>
                        </a:solidFill>
                        <a:latin typeface="Google Sans"/>
                        <a:ea typeface="Google Sans"/>
                        <a:cs typeface="Google Sans"/>
                        <a:sym typeface="Google Sans"/>
                      </a:endParaRPr>
                    </a:p>
                    <a:p>
                      <a:pPr indent="-95250" lvl="0" marL="203200" rtl="0" algn="l">
                        <a:spcBef>
                          <a:spcPts val="0"/>
                        </a:spcBef>
                        <a:spcAft>
                          <a:spcPts val="0"/>
                        </a:spcAft>
                        <a:buClr>
                          <a:srgbClr val="434343"/>
                        </a:buClr>
                        <a:buSzPts val="500"/>
                        <a:buFont typeface="Google Sans"/>
                        <a:buAutoNum type="arabicPeriod"/>
                      </a:pPr>
                      <a:r>
                        <a:rPr lang="en-US" sz="800">
                          <a:solidFill>
                            <a:srgbClr val="434343"/>
                          </a:solidFill>
                          <a:latin typeface="Google Sans"/>
                          <a:ea typeface="Google Sans"/>
                          <a:cs typeface="Google Sans"/>
                          <a:sym typeface="Google Sans"/>
                        </a:rPr>
                        <a:t>Broken glass causing cuts or abrasions;</a:t>
                      </a:r>
                      <a:endParaRPr sz="800">
                        <a:solidFill>
                          <a:srgbClr val="434343"/>
                        </a:solidFill>
                        <a:latin typeface="Google Sans"/>
                        <a:ea typeface="Google Sans"/>
                        <a:cs typeface="Google Sans"/>
                        <a:sym typeface="Google Sans"/>
                      </a:endParaRPr>
                    </a:p>
                    <a:p>
                      <a:pPr indent="-95250" lvl="0" marL="203200" rtl="0" algn="l">
                        <a:spcBef>
                          <a:spcPts val="0"/>
                        </a:spcBef>
                        <a:spcAft>
                          <a:spcPts val="0"/>
                        </a:spcAft>
                        <a:buClr>
                          <a:srgbClr val="434343"/>
                        </a:buClr>
                        <a:buSzPts val="500"/>
                        <a:buFont typeface="Google Sans"/>
                        <a:buAutoNum type="arabicPeriod"/>
                      </a:pPr>
                      <a:r>
                        <a:rPr lang="en-US" sz="800">
                          <a:solidFill>
                            <a:srgbClr val="434343"/>
                          </a:solidFill>
                          <a:latin typeface="Google Sans"/>
                          <a:ea typeface="Google Sans"/>
                          <a:cs typeface="Google Sans"/>
                          <a:sym typeface="Google Sans"/>
                        </a:rPr>
                        <a:t>Chemical inhalation–especially if thermal runaway occurs and </a:t>
                      </a:r>
                      <a:endParaRPr sz="800">
                        <a:solidFill>
                          <a:srgbClr val="434343"/>
                        </a:solidFill>
                        <a:latin typeface="Google Sans"/>
                        <a:ea typeface="Google Sans"/>
                        <a:cs typeface="Google Sans"/>
                        <a:sym typeface="Google Sans"/>
                      </a:endParaRPr>
                    </a:p>
                    <a:p>
                      <a:pPr indent="-95250" lvl="0" marL="203200" rtl="0" algn="l">
                        <a:spcBef>
                          <a:spcPts val="0"/>
                        </a:spcBef>
                        <a:spcAft>
                          <a:spcPts val="0"/>
                        </a:spcAft>
                        <a:buClr>
                          <a:srgbClr val="434343"/>
                        </a:buClr>
                        <a:buSzPts val="500"/>
                        <a:buFont typeface="Google Sans"/>
                        <a:buAutoNum type="arabicPeriod"/>
                      </a:pPr>
                      <a:r>
                        <a:rPr lang="en-US" sz="800">
                          <a:solidFill>
                            <a:srgbClr val="434343"/>
                          </a:solidFill>
                          <a:latin typeface="Google Sans"/>
                          <a:ea typeface="Google Sans"/>
                          <a:cs typeface="Google Sans"/>
                          <a:sym typeface="Google Sans"/>
                        </a:rPr>
                        <a:t>Exposure to the class 1 laser module</a:t>
                      </a:r>
                      <a:endParaRPr sz="1300"/>
                    </a:p>
                  </a:txBody>
                  <a:tcPr marT="57150" marB="57150" marR="1714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r>
            </a:tbl>
          </a:graphicData>
        </a:graphic>
      </p:graphicFrame>
      <p:sp>
        <p:nvSpPr>
          <p:cNvPr id="1024" name="Google Shape;1024;p66"/>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grpSp>
        <p:nvGrpSpPr>
          <p:cNvPr id="1025" name="Google Shape;1025;p66"/>
          <p:cNvGrpSpPr/>
          <p:nvPr/>
        </p:nvGrpSpPr>
        <p:grpSpPr>
          <a:xfrm>
            <a:off x="7445024" y="1069883"/>
            <a:ext cx="682505" cy="813150"/>
            <a:chOff x="11498475" y="1631625"/>
            <a:chExt cx="1209900" cy="1441500"/>
          </a:xfrm>
        </p:grpSpPr>
        <p:sp>
          <p:nvSpPr>
            <p:cNvPr id="1026" name="Google Shape;1026;p66"/>
            <p:cNvSpPr/>
            <p:nvPr/>
          </p:nvSpPr>
          <p:spPr>
            <a:xfrm>
              <a:off x="11498475" y="1631625"/>
              <a:ext cx="1209900" cy="1441500"/>
            </a:xfrm>
            <a:prstGeom prst="roundRect">
              <a:avLst>
                <a:gd fmla="val 9683" name="adj"/>
              </a:avLst>
            </a:prstGeom>
            <a:solidFill>
              <a:srgbClr val="FFFFFF"/>
            </a:solidFill>
            <a:ln cap="flat" cmpd="sng" w="9525">
              <a:solidFill>
                <a:schemeClr val="dk1"/>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1027" name="Google Shape;1027;p66">
              <a:hlinkClick r:id="rId5"/>
            </p:cNvPr>
            <p:cNvSpPr/>
            <p:nvPr/>
          </p:nvSpPr>
          <p:spPr>
            <a:xfrm>
              <a:off x="11662775" y="2746725"/>
              <a:ext cx="905400" cy="243300"/>
            </a:xfrm>
            <a:prstGeom prst="roundRect">
              <a:avLst>
                <a:gd fmla="val 50000" name="adj"/>
              </a:avLst>
            </a:prstGeom>
            <a:solidFill>
              <a:srgbClr val="B1CDFF"/>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rPr lang="en-US" sz="500" u="sng">
                  <a:solidFill>
                    <a:schemeClr val="hlink"/>
                  </a:solidFill>
                  <a:latin typeface="Google Sans SemiBold"/>
                  <a:ea typeface="Google Sans SemiBold"/>
                  <a:cs typeface="Google Sans SemiBold"/>
                  <a:sym typeface="Google Sans SemiBold"/>
                  <a:hlinkClick r:id="rId6"/>
                </a:rPr>
                <a:t>Link</a:t>
              </a:r>
              <a:endParaRPr sz="500">
                <a:solidFill>
                  <a:schemeClr val="dk1"/>
                </a:solidFill>
                <a:latin typeface="Google Sans SemiBold"/>
                <a:ea typeface="Google Sans SemiBold"/>
                <a:cs typeface="Google Sans SemiBold"/>
                <a:sym typeface="Google Sans SemiBold"/>
              </a:endParaRPr>
            </a:p>
          </p:txBody>
        </p:sp>
      </p:grpSp>
      <p:pic>
        <p:nvPicPr>
          <p:cNvPr id="1028" name="Google Shape;1028;p66"/>
          <p:cNvPicPr preferRelativeResize="0"/>
          <p:nvPr/>
        </p:nvPicPr>
        <p:blipFill>
          <a:blip r:embed="rId7">
            <a:alphaModFix/>
          </a:blip>
          <a:stretch>
            <a:fillRect/>
          </a:stretch>
        </p:blipFill>
        <p:spPr>
          <a:xfrm>
            <a:off x="7506937" y="1115000"/>
            <a:ext cx="558675" cy="557100"/>
          </a:xfrm>
          <a:prstGeom prst="rect">
            <a:avLst/>
          </a:prstGeom>
          <a:noFill/>
          <a:ln>
            <a:noFill/>
          </a:ln>
        </p:spPr>
      </p:pic>
      <p:grpSp>
        <p:nvGrpSpPr>
          <p:cNvPr id="1029" name="Google Shape;1029;p66"/>
          <p:cNvGrpSpPr/>
          <p:nvPr/>
        </p:nvGrpSpPr>
        <p:grpSpPr>
          <a:xfrm>
            <a:off x="7445024" y="2033883"/>
            <a:ext cx="682505" cy="813150"/>
            <a:chOff x="11498475" y="1631625"/>
            <a:chExt cx="1209900" cy="1441500"/>
          </a:xfrm>
        </p:grpSpPr>
        <p:sp>
          <p:nvSpPr>
            <p:cNvPr id="1030" name="Google Shape;1030;p66"/>
            <p:cNvSpPr/>
            <p:nvPr/>
          </p:nvSpPr>
          <p:spPr>
            <a:xfrm>
              <a:off x="11498475" y="1631625"/>
              <a:ext cx="1209900" cy="1441500"/>
            </a:xfrm>
            <a:prstGeom prst="roundRect">
              <a:avLst>
                <a:gd fmla="val 9683" name="adj"/>
              </a:avLst>
            </a:prstGeom>
            <a:solidFill>
              <a:srgbClr val="FFFFFF"/>
            </a:solidFill>
            <a:ln cap="flat" cmpd="sng" w="9525">
              <a:solidFill>
                <a:schemeClr val="dk1"/>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1031" name="Google Shape;1031;p66">
              <a:hlinkClick r:id="rId8"/>
            </p:cNvPr>
            <p:cNvSpPr/>
            <p:nvPr/>
          </p:nvSpPr>
          <p:spPr>
            <a:xfrm>
              <a:off x="11662775" y="2746725"/>
              <a:ext cx="905400" cy="243300"/>
            </a:xfrm>
            <a:prstGeom prst="roundRect">
              <a:avLst>
                <a:gd fmla="val 50000" name="adj"/>
              </a:avLst>
            </a:prstGeom>
            <a:solidFill>
              <a:srgbClr val="B1CDFF"/>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rPr lang="en-US" sz="500" u="sng">
                  <a:solidFill>
                    <a:schemeClr val="hlink"/>
                  </a:solidFill>
                  <a:latin typeface="Google Sans SemiBold"/>
                  <a:ea typeface="Google Sans SemiBold"/>
                  <a:cs typeface="Google Sans SemiBold"/>
                  <a:sym typeface="Google Sans SemiBold"/>
                  <a:hlinkClick r:id="rId9"/>
                </a:rPr>
                <a:t>Link</a:t>
              </a:r>
              <a:endParaRPr sz="500">
                <a:solidFill>
                  <a:schemeClr val="dk1"/>
                </a:solidFill>
                <a:latin typeface="Google Sans SemiBold"/>
                <a:ea typeface="Google Sans SemiBold"/>
                <a:cs typeface="Google Sans SemiBold"/>
                <a:sym typeface="Google Sans SemiBold"/>
              </a:endParaRPr>
            </a:p>
          </p:txBody>
        </p:sp>
      </p:grpSp>
      <p:pic>
        <p:nvPicPr>
          <p:cNvPr id="1032" name="Google Shape;1032;p66"/>
          <p:cNvPicPr preferRelativeResize="0"/>
          <p:nvPr/>
        </p:nvPicPr>
        <p:blipFill>
          <a:blip r:embed="rId10">
            <a:alphaModFix/>
          </a:blip>
          <a:stretch>
            <a:fillRect/>
          </a:stretch>
        </p:blipFill>
        <p:spPr>
          <a:xfrm>
            <a:off x="7521788" y="2089825"/>
            <a:ext cx="528975" cy="528975"/>
          </a:xfrm>
          <a:prstGeom prst="rect">
            <a:avLst/>
          </a:prstGeom>
          <a:noFill/>
          <a:ln>
            <a:noFill/>
          </a:ln>
        </p:spPr>
      </p:pic>
      <p:sp>
        <p:nvSpPr>
          <p:cNvPr id="1033" name="Google Shape;1033;p66"/>
          <p:cNvSpPr txBox="1"/>
          <p:nvPr>
            <p:ph idx="12" type="sldNum"/>
          </p:nvPr>
        </p:nvSpPr>
        <p:spPr>
          <a:xfrm>
            <a:off x="7957652" y="483298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DSPA Template - 2024 [Mar 19] @jgrondie">
  <a:themeElements>
    <a:clrScheme name="Simple Light">
      <a:dk1>
        <a:srgbClr val="282A2E"/>
      </a:dk1>
      <a:lt1>
        <a:srgbClr val="80868B"/>
      </a:lt1>
      <a:dk2>
        <a:srgbClr val="F8F9FA"/>
      </a:dk2>
      <a:lt2>
        <a:srgbClr val="5F9BF5"/>
      </a:lt2>
      <a:accent1>
        <a:srgbClr val="80E57E"/>
      </a:accent1>
      <a:accent2>
        <a:srgbClr val="F0FB60"/>
      </a:accent2>
      <a:accent3>
        <a:srgbClr val="F8705E"/>
      </a:accent3>
      <a:accent4>
        <a:srgbClr val="F3F5FC"/>
      </a:accent4>
      <a:accent5>
        <a:srgbClr val="E7E3DC"/>
      </a:accent5>
      <a:accent6>
        <a:srgbClr val="C7CCC1"/>
      </a:accent6>
      <a:hlink>
        <a:srgbClr val="1F86F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023 Google HW Repair Template – @jgrondie">
  <a:themeElements>
    <a:clrScheme name="Simple Light">
      <a:dk1>
        <a:srgbClr val="202124"/>
      </a:dk1>
      <a:lt1>
        <a:srgbClr val="80868D"/>
      </a:lt1>
      <a:dk2>
        <a:srgbClr val="EEEBE9"/>
      </a:dk2>
      <a:lt2>
        <a:srgbClr val="F7F6F5"/>
      </a:lt2>
      <a:accent1>
        <a:srgbClr val="EDF9BB"/>
      </a:accent1>
      <a:accent2>
        <a:srgbClr val="F5FFC8"/>
      </a:accent2>
      <a:accent3>
        <a:srgbClr val="5593F7"/>
      </a:accent3>
      <a:accent4>
        <a:srgbClr val="25A862"/>
      </a:accent4>
      <a:accent5>
        <a:srgbClr val="EA4335"/>
      </a:accent5>
      <a:accent6>
        <a:srgbClr val="202124"/>
      </a:accent6>
      <a:hlink>
        <a:srgbClr val="20212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3A9AD"/>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2023 Google HW Repair Template – @jgrondie">
  <a:themeElements>
    <a:clrScheme name="Simple Light">
      <a:dk1>
        <a:srgbClr val="202124"/>
      </a:dk1>
      <a:lt1>
        <a:srgbClr val="80868D"/>
      </a:lt1>
      <a:dk2>
        <a:srgbClr val="EEEBE9"/>
      </a:dk2>
      <a:lt2>
        <a:srgbClr val="F7F6F5"/>
      </a:lt2>
      <a:accent1>
        <a:srgbClr val="EDF9BB"/>
      </a:accent1>
      <a:accent2>
        <a:srgbClr val="F5FFC8"/>
      </a:accent2>
      <a:accent3>
        <a:srgbClr val="5593F7"/>
      </a:accent3>
      <a:accent4>
        <a:srgbClr val="25A862"/>
      </a:accent4>
      <a:accent5>
        <a:srgbClr val="EA4335"/>
      </a:accent5>
      <a:accent6>
        <a:srgbClr val="202124"/>
      </a:accent6>
      <a:hlink>
        <a:srgbClr val="20212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