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81" r:id="rId4"/>
    <p:sldMasterId id="2147483682" r:id="rId5"/>
    <p:sldMasterId id="2147483683" r:id="rId6"/>
    <p:sldMasterId id="2147483684"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Lst>
  <p:sldSz cy="5143500" cx="9144000"/>
  <p:notesSz cx="8001000" cy="10287000"/>
  <p:embeddedFontLst>
    <p:embeddedFont>
      <p:font typeface="Google Sans SemiBold"/>
      <p:regular r:id="rId38"/>
      <p:bold r:id="rId39"/>
      <p:italic r:id="rId40"/>
      <p:boldItalic r:id="rId41"/>
    </p:embeddedFont>
    <p:embeddedFont>
      <p:font typeface="Google Sans"/>
      <p:regular r:id="rId42"/>
      <p:bold r:id="rId43"/>
      <p:italic r:id="rId44"/>
      <p:boldItalic r:id="rId45"/>
    </p:embeddedFont>
    <p:embeddedFont>
      <p:font typeface="Google Sans Medium"/>
      <p:regular r:id="rId46"/>
      <p:bold r:id="rId47"/>
      <p:italic r:id="rId48"/>
      <p:boldItalic r:id="rId49"/>
    </p:embeddedFont>
    <p:embeddedFont>
      <p:font typeface="Google Sans Text"/>
      <p:regular r:id="rId50"/>
      <p:bold r:id="rId51"/>
      <p:italic r:id="rId52"/>
      <p:boldItalic r:id="rId53"/>
    </p:embeddedFont>
    <p:embeddedFont>
      <p:font typeface="Google Sans Text Medium"/>
      <p:regular r:id="rId54"/>
      <p:bold r:id="rId55"/>
      <p:italic r:id="rId56"/>
      <p:boldItalic r:id="rId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5EB1074-39C7-42DF-B719-BFC24E29FD65}">
  <a:tblStyle styleId="{E5EB1074-39C7-42DF-B719-BFC24E29FD65}"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GoogleSansSemiBold-italic.fntdata"/><Relationship Id="rId42" Type="http://schemas.openxmlformats.org/officeDocument/2006/relationships/font" Target="fonts/GoogleSans-regular.fntdata"/><Relationship Id="rId41" Type="http://schemas.openxmlformats.org/officeDocument/2006/relationships/font" Target="fonts/GoogleSansSemiBold-boldItalic.fntdata"/><Relationship Id="rId44" Type="http://schemas.openxmlformats.org/officeDocument/2006/relationships/font" Target="fonts/GoogleSans-italic.fntdata"/><Relationship Id="rId43" Type="http://schemas.openxmlformats.org/officeDocument/2006/relationships/font" Target="fonts/GoogleSans-bold.fntdata"/><Relationship Id="rId46" Type="http://schemas.openxmlformats.org/officeDocument/2006/relationships/font" Target="fonts/GoogleSansMedium-regular.fntdata"/><Relationship Id="rId45" Type="http://schemas.openxmlformats.org/officeDocument/2006/relationships/font" Target="fonts/GoogleSans-boldItalic.fntdata"/><Relationship Id="rId1" Type="http://schemas.openxmlformats.org/officeDocument/2006/relationships/theme" Target="theme/theme4.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font" Target="fonts/GoogleSansMedium-italic.fntdata"/><Relationship Id="rId47" Type="http://schemas.openxmlformats.org/officeDocument/2006/relationships/font" Target="fonts/GoogleSansMedium-bold.fntdata"/><Relationship Id="rId49" Type="http://schemas.openxmlformats.org/officeDocument/2006/relationships/font" Target="fonts/GoogleSansMedium-boldItalic.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font" Target="fonts/GoogleSansSemiBold-bold.fntdata"/><Relationship Id="rId38" Type="http://schemas.openxmlformats.org/officeDocument/2006/relationships/font" Target="fonts/GoogleSansSemiBold-regular.fntdata"/><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font" Target="fonts/GoogleSansText-bold.fntdata"/><Relationship Id="rId50" Type="http://schemas.openxmlformats.org/officeDocument/2006/relationships/font" Target="fonts/GoogleSansText-regular.fntdata"/><Relationship Id="rId53" Type="http://schemas.openxmlformats.org/officeDocument/2006/relationships/font" Target="fonts/GoogleSansText-boldItalic.fntdata"/><Relationship Id="rId52" Type="http://schemas.openxmlformats.org/officeDocument/2006/relationships/font" Target="fonts/GoogleSansText-italic.fntdata"/><Relationship Id="rId11" Type="http://schemas.openxmlformats.org/officeDocument/2006/relationships/slide" Target="slides/slide3.xml"/><Relationship Id="rId55" Type="http://schemas.openxmlformats.org/officeDocument/2006/relationships/font" Target="fonts/GoogleSansTextMedium-bold.fntdata"/><Relationship Id="rId10" Type="http://schemas.openxmlformats.org/officeDocument/2006/relationships/slide" Target="slides/slide2.xml"/><Relationship Id="rId54" Type="http://schemas.openxmlformats.org/officeDocument/2006/relationships/font" Target="fonts/GoogleSansTextMedium-regular.fntdata"/><Relationship Id="rId13" Type="http://schemas.openxmlformats.org/officeDocument/2006/relationships/slide" Target="slides/slide5.xml"/><Relationship Id="rId57" Type="http://schemas.openxmlformats.org/officeDocument/2006/relationships/font" Target="fonts/GoogleSansTextMedium-boldItalic.fntdata"/><Relationship Id="rId12" Type="http://schemas.openxmlformats.org/officeDocument/2006/relationships/slide" Target="slides/slide4.xml"/><Relationship Id="rId56" Type="http://schemas.openxmlformats.org/officeDocument/2006/relationships/font" Target="fonts/GoogleSansTextMedium-italic.fntdata"/><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800100" y="4886325"/>
            <a:ext cx="6400800" cy="462915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26f70d956c3_2_185:notes"/>
          <p:cNvSpPr/>
          <p:nvPr>
            <p:ph idx="2" type="sldImg"/>
          </p:nvPr>
        </p:nvSpPr>
        <p:spPr>
          <a:xfrm>
            <a:off x="444850" y="771525"/>
            <a:ext cx="7112100" cy="38577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26f70d956c3_2_185:notes"/>
          <p:cNvSpPr txBox="1"/>
          <p:nvPr>
            <p:ph idx="1" type="body"/>
          </p:nvPr>
        </p:nvSpPr>
        <p:spPr>
          <a:xfrm>
            <a:off x="800100" y="4886325"/>
            <a:ext cx="6400800" cy="462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latin typeface="Google Sans Text"/>
              <a:ea typeface="Google Sans Text"/>
              <a:cs typeface="Google Sans Text"/>
              <a:sym typeface="Google Sans Text"/>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301316af766_0_44: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53" name="Google Shape;653;g301316af766_0_44: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2d33436a97e_0_1329:notes"/>
          <p:cNvSpPr/>
          <p:nvPr>
            <p:ph idx="2" type="sldImg"/>
          </p:nvPr>
        </p:nvSpPr>
        <p:spPr>
          <a:xfrm>
            <a:off x="444850" y="771525"/>
            <a:ext cx="7112100" cy="3857700"/>
          </a:xfrm>
          <a:custGeom>
            <a:rect b="b" l="l" r="r" t="t"/>
            <a:pathLst>
              <a:path extrusionOk="0" h="120000" w="120000">
                <a:moveTo>
                  <a:pt x="0" y="0"/>
                </a:moveTo>
                <a:lnTo>
                  <a:pt x="120000" y="0"/>
                </a:lnTo>
                <a:lnTo>
                  <a:pt x="120000" y="120000"/>
                </a:lnTo>
                <a:lnTo>
                  <a:pt x="0" y="120000"/>
                </a:lnTo>
                <a:close/>
              </a:path>
            </a:pathLst>
          </a:custGeom>
        </p:spPr>
      </p:sp>
      <p:sp>
        <p:nvSpPr>
          <p:cNvPr id="664" name="Google Shape;664;g2d33436a97e_0_1329:notes"/>
          <p:cNvSpPr txBox="1"/>
          <p:nvPr>
            <p:ph idx="1" type="body"/>
          </p:nvPr>
        </p:nvSpPr>
        <p:spPr>
          <a:xfrm>
            <a:off x="800100" y="4886325"/>
            <a:ext cx="6400800" cy="462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latin typeface="Google Sans Text"/>
              <a:ea typeface="Google Sans Text"/>
              <a:cs typeface="Google Sans Text"/>
              <a:sym typeface="Google Sans Tex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g28f359392e4_0_334: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44" name="Google Shape;744;g28f359392e4_0_334: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2ce10d81ed0_0_195: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52" name="Google Shape;752;g2ce10d81ed0_0_195: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g28f359392e4_0_377: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84" name="Google Shape;784;g28f359392e4_0_377: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g28f359392e4_0_389: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96" name="Google Shape;796;g28f359392e4_0_389: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g28f359392e4_0_407: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12" name="Google Shape;812;g28f359392e4_0_407: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g28f359392e4_0_419: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5" name="Google Shape;825;g28f359392e4_0_419: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g2ff9ca8c512_0_526: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36" name="Google Shape;836;g2ff9ca8c512_0_526: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g28f359392e4_0_437: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66" name="Google Shape;866;g28f359392e4_0_437: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28f359392e4_0_78: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7" name="Google Shape;417;g28f359392e4_0_78: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g2d33436a97e_0_1824: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87" name="Google Shape;887;g2d33436a97e_0_1824: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g28f359392e4_0_449: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04" name="Google Shape;904;g28f359392e4_0_449: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g2ff9ca8c512_0_591: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14" name="Google Shape;914;g2ff9ca8c512_0_591: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 name="Shape 922"/>
        <p:cNvGrpSpPr/>
        <p:nvPr/>
      </p:nvGrpSpPr>
      <p:grpSpPr>
        <a:xfrm>
          <a:off x="0" y="0"/>
          <a:ext cx="0" cy="0"/>
          <a:chOff x="0" y="0"/>
          <a:chExt cx="0" cy="0"/>
        </a:xfrm>
      </p:grpSpPr>
      <p:sp>
        <p:nvSpPr>
          <p:cNvPr id="923" name="Google Shape;923;g28f359392e4_0_604: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24" name="Google Shape;924;g28f359392e4_0_604: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0" name="Shape 940"/>
        <p:cNvGrpSpPr/>
        <p:nvPr/>
      </p:nvGrpSpPr>
      <p:grpSpPr>
        <a:xfrm>
          <a:off x="0" y="0"/>
          <a:ext cx="0" cy="0"/>
          <a:chOff x="0" y="0"/>
          <a:chExt cx="0" cy="0"/>
        </a:xfrm>
      </p:grpSpPr>
      <p:sp>
        <p:nvSpPr>
          <p:cNvPr id="941" name="Google Shape;941;g2d33436a97e_0_1956: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42" name="Google Shape;942;g2d33436a97e_0_1956: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g301316af766_0_448: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52" name="Google Shape;952;g301316af766_0_448: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g2ff9ca8c512_0_642: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74" name="Google Shape;974;g2ff9ca8c512_0_642: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8" name="Shape 988"/>
        <p:cNvGrpSpPr/>
        <p:nvPr/>
      </p:nvGrpSpPr>
      <p:grpSpPr>
        <a:xfrm>
          <a:off x="0" y="0"/>
          <a:ext cx="0" cy="0"/>
          <a:chOff x="0" y="0"/>
          <a:chExt cx="0" cy="0"/>
        </a:xfrm>
      </p:grpSpPr>
      <p:sp>
        <p:nvSpPr>
          <p:cNvPr id="989" name="Google Shape;989;g28f359392e4_0_485: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90" name="Google Shape;990;g28f359392e4_0_485: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4" name="Shape 1004"/>
        <p:cNvGrpSpPr/>
        <p:nvPr/>
      </p:nvGrpSpPr>
      <p:grpSpPr>
        <a:xfrm>
          <a:off x="0" y="0"/>
          <a:ext cx="0" cy="0"/>
          <a:chOff x="0" y="0"/>
          <a:chExt cx="0" cy="0"/>
        </a:xfrm>
      </p:grpSpPr>
      <p:sp>
        <p:nvSpPr>
          <p:cNvPr id="1005" name="Google Shape;1005;g28f359392e4_0_461: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06" name="Google Shape;1006;g28f359392e4_0_461: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7" name="Shape 1017"/>
        <p:cNvGrpSpPr/>
        <p:nvPr/>
      </p:nvGrpSpPr>
      <p:grpSpPr>
        <a:xfrm>
          <a:off x="0" y="0"/>
          <a:ext cx="0" cy="0"/>
          <a:chOff x="0" y="0"/>
          <a:chExt cx="0" cy="0"/>
        </a:xfrm>
      </p:grpSpPr>
      <p:sp>
        <p:nvSpPr>
          <p:cNvPr id="1018" name="Google Shape;1018;g28f359392e4_0_509: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19" name="Google Shape;1019;g28f359392e4_0_509: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28f359392e4_0_103: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0" name="Google Shape;430;g28f359392e4_0_103: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28f359392e4_0_92: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9" name="Google Shape;439;g28f359392e4_0_92: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28f359392e4_0_113: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9" name="Google Shape;449;g28f359392e4_0_113: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2ce10d81ed0_0_1: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6" name="Google Shape;486;g2ce10d81ed0_0_1: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2ce10d81ed0_0_78: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34" name="Google Shape;534;g2ce10d81ed0_0_78: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2ce10d81ed0_0_141: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8" name="Google Shape;568;g2ce10d81ed0_0_141: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2d33436a97e_0_268:notes"/>
          <p:cNvSpPr/>
          <p:nvPr>
            <p:ph idx="2" type="sldImg"/>
          </p:nvPr>
        </p:nvSpPr>
        <p:spPr>
          <a:xfrm>
            <a:off x="444850" y="771525"/>
            <a:ext cx="7112100" cy="38577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2d33436a97e_0_268:notes"/>
          <p:cNvSpPr txBox="1"/>
          <p:nvPr>
            <p:ph idx="1" type="body"/>
          </p:nvPr>
        </p:nvSpPr>
        <p:spPr>
          <a:xfrm>
            <a:off x="800100" y="4886325"/>
            <a:ext cx="6400800" cy="4629300"/>
          </a:xfrm>
          <a:prstGeom prst="rect">
            <a:avLst/>
          </a:prstGeom>
        </p:spPr>
        <p:txBody>
          <a:bodyPr anchorCtr="0" anchor="t" bIns="91425" lIns="91425" spcFirstLastPara="1" rIns="91425" wrap="square" tIns="91425">
            <a:noAutofit/>
          </a:bodyPr>
          <a:lstStyle/>
          <a:p>
            <a:pPr indent="0" lvl="0" marL="533400" rtl="0" algn="l">
              <a:spcBef>
                <a:spcPts val="0"/>
              </a:spcBef>
              <a:spcAft>
                <a:spcPts val="0"/>
              </a:spcAft>
              <a:buNone/>
            </a:pPr>
            <a:r>
              <a:t/>
            </a:r>
            <a:endParaRPr sz="1200">
              <a:solidFill>
                <a:schemeClr val="dk1"/>
              </a:solidFill>
              <a:latin typeface="Google Sans Text"/>
              <a:ea typeface="Google Sans Text"/>
              <a:cs typeface="Google Sans Text"/>
              <a:sym typeface="Google Sans Tex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obj">
  <p:cSld name="OBJECT">
    <p:spTree>
      <p:nvGrpSpPr>
        <p:cNvPr id="11" name="Shape 11"/>
        <p:cNvGrpSpPr/>
        <p:nvPr/>
      </p:nvGrpSpPr>
      <p:grpSpPr>
        <a:xfrm>
          <a:off x="0" y="0"/>
          <a:ext cx="0" cy="0"/>
          <a:chOff x="0" y="0"/>
          <a:chExt cx="0" cy="0"/>
        </a:xfrm>
      </p:grpSpPr>
      <p:sp>
        <p:nvSpPr>
          <p:cNvPr id="12" name="Google Shape;12;p2"/>
          <p:cNvSpPr txBox="1"/>
          <p:nvPr>
            <p:ph idx="11" type="ftr"/>
          </p:nvPr>
        </p:nvSpPr>
        <p:spPr>
          <a:xfrm>
            <a:off x="4661033" y="4789411"/>
            <a:ext cx="325800" cy="69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700">
                <a:solidFill>
                  <a:srgbClr val="A3A9A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2"/>
          <p:cNvSpPr txBox="1"/>
          <p:nvPr>
            <p:ph idx="10" type="dt"/>
          </p:nvPr>
        </p:nvSpPr>
        <p:spPr>
          <a:xfrm>
            <a:off x="638629" y="4787810"/>
            <a:ext cx="1427700" cy="69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700">
                <a:solidFill>
                  <a:srgbClr val="A3A9A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2"/>
          <p:cNvSpPr txBox="1"/>
          <p:nvPr>
            <p:ph idx="12" type="sldNum"/>
          </p:nvPr>
        </p:nvSpPr>
        <p:spPr>
          <a:xfrm>
            <a:off x="7933127" y="4787810"/>
            <a:ext cx="372300" cy="107700"/>
          </a:xfrm>
          <a:prstGeom prst="rect">
            <a:avLst/>
          </a:prstGeom>
          <a:noFill/>
          <a:ln>
            <a:noFill/>
          </a:ln>
        </p:spPr>
        <p:txBody>
          <a:bodyPr anchorCtr="0" anchor="t" bIns="0" lIns="0" spcFirstLastPara="1" rIns="0" wrap="square" tIns="0">
            <a:spAutoFit/>
          </a:bodyPr>
          <a:lstStyle>
            <a:lvl1pPr indent="0" lvl="0"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1pPr>
            <a:lvl2pPr indent="0" lvl="1"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2pPr>
            <a:lvl3pPr indent="0" lvl="2"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3pPr>
            <a:lvl4pPr indent="0" lvl="3"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4pPr>
            <a:lvl5pPr indent="0" lvl="4"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5pPr>
            <a:lvl6pPr indent="0" lvl="5"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6pPr>
            <a:lvl7pPr indent="0" lvl="6"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7pPr>
            <a:lvl8pPr indent="0" lvl="7"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8pPr>
            <a:lvl9pPr indent="0" lvl="8"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9pPr>
          </a:lstStyle>
          <a:p>
            <a:pPr indent="0" lvl="0" marL="12700" rtl="0" algn="l">
              <a:spcBef>
                <a:spcPts val="0"/>
              </a:spcBef>
              <a:spcAft>
                <a:spcPts val="0"/>
              </a:spcAft>
              <a:buNone/>
            </a:pPr>
            <a:r>
              <a:rPr lang="en-US"/>
              <a:t>Page </a:t>
            </a: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 - Plain Slide">
  <p:cSld name="TITLE_1_2_1_1_1_1_1_1_1_1_1">
    <p:bg>
      <p:bgPr>
        <a:solidFill>
          <a:srgbClr val="FFFFFF"/>
        </a:solidFill>
      </p:bgPr>
    </p:bg>
    <p:spTree>
      <p:nvGrpSpPr>
        <p:cNvPr id="68" name="Shape 68"/>
        <p:cNvGrpSpPr/>
        <p:nvPr/>
      </p:nvGrpSpPr>
      <p:grpSpPr>
        <a:xfrm>
          <a:off x="0" y="0"/>
          <a:ext cx="0" cy="0"/>
          <a:chOff x="0" y="0"/>
          <a:chExt cx="0" cy="0"/>
        </a:xfrm>
      </p:grpSpPr>
      <p:sp>
        <p:nvSpPr>
          <p:cNvPr id="69" name="Google Shape;69;p13"/>
          <p:cNvSpPr txBox="1"/>
          <p:nvPr>
            <p:ph type="title"/>
          </p:nvPr>
        </p:nvSpPr>
        <p:spPr>
          <a:xfrm>
            <a:off x="457203" y="508075"/>
            <a:ext cx="8229600" cy="407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70" name="Google Shape;70;p13"/>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 - Navigation Bar Only">
  <p:cSld name="TITLE_1_2_1_1_1_1_1_1_1_1_1_1">
    <p:bg>
      <p:bgPr>
        <a:solidFill>
          <a:srgbClr val="FFFFFF"/>
        </a:solidFill>
      </p:bgPr>
    </p:bg>
    <p:spTree>
      <p:nvGrpSpPr>
        <p:cNvPr id="71" name="Shape 71"/>
        <p:cNvGrpSpPr/>
        <p:nvPr/>
      </p:nvGrpSpPr>
      <p:grpSpPr>
        <a:xfrm>
          <a:off x="0" y="0"/>
          <a:ext cx="0" cy="0"/>
          <a:chOff x="0" y="0"/>
          <a:chExt cx="0" cy="0"/>
        </a:xfrm>
      </p:grpSpPr>
      <p:sp>
        <p:nvSpPr>
          <p:cNvPr id="72" name="Google Shape;72;p14"/>
          <p:cNvSpPr txBox="1"/>
          <p:nvPr>
            <p:ph type="title"/>
          </p:nvPr>
        </p:nvSpPr>
        <p:spPr>
          <a:xfrm>
            <a:off x="457203" y="508075"/>
            <a:ext cx="8229600" cy="407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73" name="Google Shape;73;p14"/>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74" name="Google Shape;74;p14"/>
          <p:cNvSpPr/>
          <p:nvPr/>
        </p:nvSpPr>
        <p:spPr>
          <a:xfrm>
            <a:off x="0" y="0"/>
            <a:ext cx="9144000" cy="270000"/>
          </a:xfrm>
          <a:prstGeom prst="rect">
            <a:avLst/>
          </a:prstGeom>
          <a:solidFill>
            <a:schemeClr val="dk2"/>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75" name="Google Shape;75;p14"/>
          <p:cNvSpPr/>
          <p:nvPr/>
        </p:nvSpPr>
        <p:spPr>
          <a:xfrm>
            <a:off x="168714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Precautions</a:t>
            </a:r>
            <a:endParaRPr sz="500">
              <a:solidFill>
                <a:schemeClr val="lt1"/>
              </a:solidFill>
              <a:latin typeface="Google Sans Text"/>
              <a:ea typeface="Google Sans Text"/>
              <a:cs typeface="Google Sans Text"/>
              <a:sym typeface="Google Sans Text"/>
            </a:endParaRPr>
          </a:p>
        </p:txBody>
      </p:sp>
      <p:sp>
        <p:nvSpPr>
          <p:cNvPr id="76" name="Google Shape;76;p14"/>
          <p:cNvSpPr/>
          <p:nvPr/>
        </p:nvSpPr>
        <p:spPr>
          <a:xfrm>
            <a:off x="233556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Introduction</a:t>
            </a:r>
            <a:endParaRPr sz="500">
              <a:solidFill>
                <a:schemeClr val="lt1"/>
              </a:solidFill>
              <a:latin typeface="Google Sans Text"/>
              <a:ea typeface="Google Sans Text"/>
              <a:cs typeface="Google Sans Text"/>
              <a:sym typeface="Google Sans Text"/>
            </a:endParaRPr>
          </a:p>
        </p:txBody>
      </p:sp>
      <p:sp>
        <p:nvSpPr>
          <p:cNvPr id="77" name="Google Shape;77;p14"/>
          <p:cNvSpPr/>
          <p:nvPr/>
        </p:nvSpPr>
        <p:spPr>
          <a:xfrm>
            <a:off x="298962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Repair Flows</a:t>
            </a:r>
            <a:endParaRPr sz="500">
              <a:solidFill>
                <a:schemeClr val="lt1"/>
              </a:solidFill>
              <a:latin typeface="Google Sans Text"/>
              <a:ea typeface="Google Sans Text"/>
              <a:cs typeface="Google Sans Text"/>
              <a:sym typeface="Google Sans Text"/>
            </a:endParaRPr>
          </a:p>
        </p:txBody>
      </p:sp>
      <p:sp>
        <p:nvSpPr>
          <p:cNvPr id="78" name="Google Shape;78;p14"/>
          <p:cNvSpPr/>
          <p:nvPr/>
        </p:nvSpPr>
        <p:spPr>
          <a:xfrm>
            <a:off x="3722903"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Disassembly-BC</a:t>
            </a:r>
            <a:endParaRPr sz="500">
              <a:solidFill>
                <a:schemeClr val="lt1"/>
              </a:solidFill>
              <a:latin typeface="Google Sans Text"/>
              <a:ea typeface="Google Sans Text"/>
              <a:cs typeface="Google Sans Text"/>
              <a:sym typeface="Google Sans Text"/>
            </a:endParaRPr>
          </a:p>
        </p:txBody>
      </p:sp>
      <p:sp>
        <p:nvSpPr>
          <p:cNvPr id="79" name="Google Shape;79;p14"/>
          <p:cNvSpPr/>
          <p:nvPr/>
        </p:nvSpPr>
        <p:spPr>
          <a:xfrm>
            <a:off x="4511210"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Assembly-BC</a:t>
            </a:r>
            <a:endParaRPr sz="500">
              <a:solidFill>
                <a:schemeClr val="lt1"/>
              </a:solidFill>
              <a:latin typeface="Google Sans Text"/>
              <a:ea typeface="Google Sans Text"/>
              <a:cs typeface="Google Sans Text"/>
              <a:sym typeface="Google Sans Text"/>
            </a:endParaRPr>
          </a:p>
        </p:txBody>
      </p:sp>
      <p:sp>
        <p:nvSpPr>
          <p:cNvPr id="80" name="Google Shape;80;p14"/>
          <p:cNvSpPr/>
          <p:nvPr/>
        </p:nvSpPr>
        <p:spPr>
          <a:xfrm>
            <a:off x="527845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Disassembly-CG</a:t>
            </a:r>
            <a:endParaRPr sz="500">
              <a:solidFill>
                <a:schemeClr val="lt1"/>
              </a:solidFill>
              <a:latin typeface="Google Sans Text"/>
              <a:ea typeface="Google Sans Text"/>
              <a:cs typeface="Google Sans Text"/>
              <a:sym typeface="Google Sans Text"/>
            </a:endParaRPr>
          </a:p>
        </p:txBody>
      </p:sp>
      <p:sp>
        <p:nvSpPr>
          <p:cNvPr id="81" name="Google Shape;81;p14"/>
          <p:cNvSpPr/>
          <p:nvPr/>
        </p:nvSpPr>
        <p:spPr>
          <a:xfrm>
            <a:off x="602603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Assembly-CG</a:t>
            </a:r>
            <a:endParaRPr sz="500">
              <a:solidFill>
                <a:schemeClr val="lt1"/>
              </a:solidFill>
              <a:latin typeface="Google Sans Text"/>
              <a:ea typeface="Google Sans Text"/>
              <a:cs typeface="Google Sans Text"/>
              <a:sym typeface="Google Sans Text"/>
            </a:endParaRPr>
          </a:p>
        </p:txBody>
      </p:sp>
      <p:sp>
        <p:nvSpPr>
          <p:cNvPr id="82" name="Google Shape;82;p14"/>
          <p:cNvSpPr/>
          <p:nvPr/>
        </p:nvSpPr>
        <p:spPr>
          <a:xfrm>
            <a:off x="675951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Troubleshooting</a:t>
            </a:r>
            <a:endParaRPr sz="500">
              <a:solidFill>
                <a:schemeClr val="lt1"/>
              </a:solidFill>
              <a:latin typeface="Google Sans Text"/>
              <a:ea typeface="Google Sans Text"/>
              <a:cs typeface="Google Sans Text"/>
              <a:sym typeface="Google Sans Text"/>
            </a:endParaRPr>
          </a:p>
        </p:txBody>
      </p:sp>
      <p:sp>
        <p:nvSpPr>
          <p:cNvPr id="83" name="Google Shape;83;p14"/>
          <p:cNvSpPr/>
          <p:nvPr/>
        </p:nvSpPr>
        <p:spPr>
          <a:xfrm>
            <a:off x="7392791"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Testing</a:t>
            </a:r>
            <a:endParaRPr sz="500">
              <a:solidFill>
                <a:schemeClr val="lt1"/>
              </a:solidFill>
              <a:latin typeface="Google Sans Text"/>
              <a:ea typeface="Google Sans Text"/>
              <a:cs typeface="Google Sans Text"/>
              <a:sym typeface="Google Sans Text"/>
            </a:endParaRPr>
          </a:p>
        </p:txBody>
      </p:sp>
      <p:sp>
        <p:nvSpPr>
          <p:cNvPr id="84" name="Google Shape;84;p14"/>
          <p:cNvSpPr/>
          <p:nvPr/>
        </p:nvSpPr>
        <p:spPr>
          <a:xfrm>
            <a:off x="107398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Welcome</a:t>
            </a:r>
            <a:endParaRPr sz="500">
              <a:solidFill>
                <a:schemeClr val="lt1"/>
              </a:solidFill>
              <a:latin typeface="Google Sans Text"/>
              <a:ea typeface="Google Sans Text"/>
              <a:cs typeface="Google Sans Text"/>
              <a:sym typeface="Google Sans Text"/>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 Welcome">
  <p:cSld name="TITLE_1_2_1_1_1_1_1_1_1_1_1_1_1">
    <p:bg>
      <p:bgPr>
        <a:solidFill>
          <a:srgbClr val="FFFFFF"/>
        </a:solidFill>
      </p:bgPr>
    </p:bg>
    <p:spTree>
      <p:nvGrpSpPr>
        <p:cNvPr id="85" name="Shape 85"/>
        <p:cNvGrpSpPr/>
        <p:nvPr/>
      </p:nvGrpSpPr>
      <p:grpSpPr>
        <a:xfrm>
          <a:off x="0" y="0"/>
          <a:ext cx="0" cy="0"/>
          <a:chOff x="0" y="0"/>
          <a:chExt cx="0" cy="0"/>
        </a:xfrm>
      </p:grpSpPr>
      <p:sp>
        <p:nvSpPr>
          <p:cNvPr id="86" name="Google Shape;86;p15"/>
          <p:cNvSpPr txBox="1"/>
          <p:nvPr>
            <p:ph type="title"/>
          </p:nvPr>
        </p:nvSpPr>
        <p:spPr>
          <a:xfrm>
            <a:off x="457203" y="508075"/>
            <a:ext cx="8229600" cy="407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87" name="Google Shape;87;p15"/>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88" name="Google Shape;88;p15"/>
          <p:cNvSpPr/>
          <p:nvPr/>
        </p:nvSpPr>
        <p:spPr>
          <a:xfrm>
            <a:off x="0" y="0"/>
            <a:ext cx="9144000" cy="270000"/>
          </a:xfrm>
          <a:prstGeom prst="rect">
            <a:avLst/>
          </a:prstGeom>
          <a:solidFill>
            <a:schemeClr val="dk2"/>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89" name="Google Shape;89;p15"/>
          <p:cNvSpPr/>
          <p:nvPr/>
        </p:nvSpPr>
        <p:spPr>
          <a:xfrm>
            <a:off x="168714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Precautions</a:t>
            </a:r>
            <a:endParaRPr sz="500">
              <a:solidFill>
                <a:schemeClr val="lt1"/>
              </a:solidFill>
              <a:latin typeface="Google Sans Text"/>
              <a:ea typeface="Google Sans Text"/>
              <a:cs typeface="Google Sans Text"/>
              <a:sym typeface="Google Sans Text"/>
            </a:endParaRPr>
          </a:p>
        </p:txBody>
      </p:sp>
      <p:sp>
        <p:nvSpPr>
          <p:cNvPr id="90" name="Google Shape;90;p15"/>
          <p:cNvSpPr/>
          <p:nvPr/>
        </p:nvSpPr>
        <p:spPr>
          <a:xfrm>
            <a:off x="233556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Introduction</a:t>
            </a:r>
            <a:endParaRPr sz="500">
              <a:solidFill>
                <a:schemeClr val="lt1"/>
              </a:solidFill>
              <a:latin typeface="Google Sans Text"/>
              <a:ea typeface="Google Sans Text"/>
              <a:cs typeface="Google Sans Text"/>
              <a:sym typeface="Google Sans Text"/>
            </a:endParaRPr>
          </a:p>
        </p:txBody>
      </p:sp>
      <p:sp>
        <p:nvSpPr>
          <p:cNvPr id="91" name="Google Shape;91;p15"/>
          <p:cNvSpPr/>
          <p:nvPr/>
        </p:nvSpPr>
        <p:spPr>
          <a:xfrm>
            <a:off x="298962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Repair Flows</a:t>
            </a:r>
            <a:endParaRPr sz="500">
              <a:solidFill>
                <a:schemeClr val="lt1"/>
              </a:solidFill>
              <a:latin typeface="Google Sans Text"/>
              <a:ea typeface="Google Sans Text"/>
              <a:cs typeface="Google Sans Text"/>
              <a:sym typeface="Google Sans Text"/>
            </a:endParaRPr>
          </a:p>
        </p:txBody>
      </p:sp>
      <p:sp>
        <p:nvSpPr>
          <p:cNvPr id="92" name="Google Shape;92;p15"/>
          <p:cNvSpPr/>
          <p:nvPr/>
        </p:nvSpPr>
        <p:spPr>
          <a:xfrm>
            <a:off x="3722903"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Disassembly-BC</a:t>
            </a:r>
            <a:endParaRPr sz="500">
              <a:solidFill>
                <a:schemeClr val="lt1"/>
              </a:solidFill>
              <a:latin typeface="Google Sans Text"/>
              <a:ea typeface="Google Sans Text"/>
              <a:cs typeface="Google Sans Text"/>
              <a:sym typeface="Google Sans Text"/>
            </a:endParaRPr>
          </a:p>
        </p:txBody>
      </p:sp>
      <p:sp>
        <p:nvSpPr>
          <p:cNvPr id="93" name="Google Shape;93;p15"/>
          <p:cNvSpPr/>
          <p:nvPr/>
        </p:nvSpPr>
        <p:spPr>
          <a:xfrm>
            <a:off x="4511210"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Assembly-BC</a:t>
            </a:r>
            <a:endParaRPr sz="500">
              <a:solidFill>
                <a:schemeClr val="lt1"/>
              </a:solidFill>
              <a:latin typeface="Google Sans Text"/>
              <a:ea typeface="Google Sans Text"/>
              <a:cs typeface="Google Sans Text"/>
              <a:sym typeface="Google Sans Text"/>
            </a:endParaRPr>
          </a:p>
        </p:txBody>
      </p:sp>
      <p:sp>
        <p:nvSpPr>
          <p:cNvPr id="94" name="Google Shape;94;p15"/>
          <p:cNvSpPr/>
          <p:nvPr/>
        </p:nvSpPr>
        <p:spPr>
          <a:xfrm>
            <a:off x="107398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b="1" lang="en-US" sz="500">
                <a:solidFill>
                  <a:schemeClr val="dk1"/>
                </a:solidFill>
                <a:latin typeface="Google Sans Text"/>
                <a:ea typeface="Google Sans Text"/>
                <a:cs typeface="Google Sans Text"/>
                <a:sym typeface="Google Sans Text"/>
              </a:rPr>
              <a:t>Welcome</a:t>
            </a:r>
            <a:endParaRPr b="1" sz="500">
              <a:solidFill>
                <a:schemeClr val="dk1"/>
              </a:solidFill>
              <a:latin typeface="Google Sans Text"/>
              <a:ea typeface="Google Sans Text"/>
              <a:cs typeface="Google Sans Text"/>
              <a:sym typeface="Google Sans Text"/>
            </a:endParaRPr>
          </a:p>
        </p:txBody>
      </p:sp>
      <p:sp>
        <p:nvSpPr>
          <p:cNvPr id="95" name="Google Shape;95;p15"/>
          <p:cNvSpPr/>
          <p:nvPr/>
        </p:nvSpPr>
        <p:spPr>
          <a:xfrm>
            <a:off x="1098213" y="256987"/>
            <a:ext cx="617400" cy="12900"/>
          </a:xfrm>
          <a:prstGeom prst="rect">
            <a:avLst/>
          </a:prstGeom>
          <a:solidFill>
            <a:schemeClr val="accent6"/>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96" name="Google Shape;96;p15"/>
          <p:cNvSpPr/>
          <p:nvPr/>
        </p:nvSpPr>
        <p:spPr>
          <a:xfrm>
            <a:off x="527845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Disassembly-CG</a:t>
            </a:r>
            <a:endParaRPr sz="500">
              <a:solidFill>
                <a:schemeClr val="lt1"/>
              </a:solidFill>
              <a:latin typeface="Google Sans Text"/>
              <a:ea typeface="Google Sans Text"/>
              <a:cs typeface="Google Sans Text"/>
              <a:sym typeface="Google Sans Text"/>
            </a:endParaRPr>
          </a:p>
        </p:txBody>
      </p:sp>
      <p:sp>
        <p:nvSpPr>
          <p:cNvPr id="97" name="Google Shape;97;p15"/>
          <p:cNvSpPr/>
          <p:nvPr/>
        </p:nvSpPr>
        <p:spPr>
          <a:xfrm>
            <a:off x="602603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Assembly-CG</a:t>
            </a:r>
            <a:endParaRPr sz="500">
              <a:solidFill>
                <a:schemeClr val="lt1"/>
              </a:solidFill>
              <a:latin typeface="Google Sans Text"/>
              <a:ea typeface="Google Sans Text"/>
              <a:cs typeface="Google Sans Text"/>
              <a:sym typeface="Google Sans Text"/>
            </a:endParaRPr>
          </a:p>
        </p:txBody>
      </p:sp>
      <p:sp>
        <p:nvSpPr>
          <p:cNvPr id="98" name="Google Shape;98;p15"/>
          <p:cNvSpPr/>
          <p:nvPr/>
        </p:nvSpPr>
        <p:spPr>
          <a:xfrm>
            <a:off x="675951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Troubleshooting</a:t>
            </a:r>
            <a:endParaRPr sz="500">
              <a:solidFill>
                <a:schemeClr val="lt1"/>
              </a:solidFill>
              <a:latin typeface="Google Sans Text"/>
              <a:ea typeface="Google Sans Text"/>
              <a:cs typeface="Google Sans Text"/>
              <a:sym typeface="Google Sans Text"/>
            </a:endParaRPr>
          </a:p>
        </p:txBody>
      </p:sp>
      <p:sp>
        <p:nvSpPr>
          <p:cNvPr id="99" name="Google Shape;99;p15"/>
          <p:cNvSpPr/>
          <p:nvPr/>
        </p:nvSpPr>
        <p:spPr>
          <a:xfrm>
            <a:off x="7392791"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Testing</a:t>
            </a:r>
            <a:endParaRPr sz="500">
              <a:solidFill>
                <a:schemeClr val="lt1"/>
              </a:solidFill>
              <a:latin typeface="Google Sans Text"/>
              <a:ea typeface="Google Sans Text"/>
              <a:cs typeface="Google Sans Text"/>
              <a:sym typeface="Google Sans Text"/>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 - Precautions">
  <p:cSld name="TITLE_1_2_1_1_1_1_1_1_1_1_1_1_1_1">
    <p:bg>
      <p:bgPr>
        <a:solidFill>
          <a:srgbClr val="FFFFFF"/>
        </a:solidFill>
      </p:bgPr>
    </p:bg>
    <p:spTree>
      <p:nvGrpSpPr>
        <p:cNvPr id="100" name="Shape 100"/>
        <p:cNvGrpSpPr/>
        <p:nvPr/>
      </p:nvGrpSpPr>
      <p:grpSpPr>
        <a:xfrm>
          <a:off x="0" y="0"/>
          <a:ext cx="0" cy="0"/>
          <a:chOff x="0" y="0"/>
          <a:chExt cx="0" cy="0"/>
        </a:xfrm>
      </p:grpSpPr>
      <p:sp>
        <p:nvSpPr>
          <p:cNvPr id="101" name="Google Shape;101;p16"/>
          <p:cNvSpPr txBox="1"/>
          <p:nvPr>
            <p:ph type="title"/>
          </p:nvPr>
        </p:nvSpPr>
        <p:spPr>
          <a:xfrm>
            <a:off x="457203" y="508075"/>
            <a:ext cx="8229600" cy="407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102" name="Google Shape;102;p16"/>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103" name="Google Shape;103;p16"/>
          <p:cNvSpPr/>
          <p:nvPr/>
        </p:nvSpPr>
        <p:spPr>
          <a:xfrm>
            <a:off x="0" y="0"/>
            <a:ext cx="9144000" cy="270000"/>
          </a:xfrm>
          <a:prstGeom prst="rect">
            <a:avLst/>
          </a:prstGeom>
          <a:solidFill>
            <a:schemeClr val="dk2"/>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104" name="Google Shape;104;p16"/>
          <p:cNvSpPr/>
          <p:nvPr/>
        </p:nvSpPr>
        <p:spPr>
          <a:xfrm>
            <a:off x="168714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b="1" lang="en-US" sz="500">
                <a:solidFill>
                  <a:schemeClr val="dk1"/>
                </a:solidFill>
                <a:latin typeface="Google Sans Text"/>
                <a:ea typeface="Google Sans Text"/>
                <a:cs typeface="Google Sans Text"/>
                <a:sym typeface="Google Sans Text"/>
              </a:rPr>
              <a:t>Precautions</a:t>
            </a:r>
            <a:endParaRPr b="1" sz="500">
              <a:solidFill>
                <a:schemeClr val="dk1"/>
              </a:solidFill>
              <a:latin typeface="Google Sans Text"/>
              <a:ea typeface="Google Sans Text"/>
              <a:cs typeface="Google Sans Text"/>
              <a:sym typeface="Google Sans Text"/>
            </a:endParaRPr>
          </a:p>
        </p:txBody>
      </p:sp>
      <p:sp>
        <p:nvSpPr>
          <p:cNvPr id="105" name="Google Shape;105;p16"/>
          <p:cNvSpPr/>
          <p:nvPr/>
        </p:nvSpPr>
        <p:spPr>
          <a:xfrm>
            <a:off x="233556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Introduction</a:t>
            </a:r>
            <a:endParaRPr sz="500">
              <a:solidFill>
                <a:schemeClr val="lt1"/>
              </a:solidFill>
              <a:latin typeface="Google Sans Text"/>
              <a:ea typeface="Google Sans Text"/>
              <a:cs typeface="Google Sans Text"/>
              <a:sym typeface="Google Sans Text"/>
            </a:endParaRPr>
          </a:p>
        </p:txBody>
      </p:sp>
      <p:sp>
        <p:nvSpPr>
          <p:cNvPr id="106" name="Google Shape;106;p16"/>
          <p:cNvSpPr/>
          <p:nvPr/>
        </p:nvSpPr>
        <p:spPr>
          <a:xfrm>
            <a:off x="298962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Repair Flows</a:t>
            </a:r>
            <a:endParaRPr sz="500">
              <a:solidFill>
                <a:schemeClr val="lt1"/>
              </a:solidFill>
              <a:latin typeface="Google Sans Text"/>
              <a:ea typeface="Google Sans Text"/>
              <a:cs typeface="Google Sans Text"/>
              <a:sym typeface="Google Sans Text"/>
            </a:endParaRPr>
          </a:p>
        </p:txBody>
      </p:sp>
      <p:sp>
        <p:nvSpPr>
          <p:cNvPr id="107" name="Google Shape;107;p16"/>
          <p:cNvSpPr/>
          <p:nvPr/>
        </p:nvSpPr>
        <p:spPr>
          <a:xfrm>
            <a:off x="3722903"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Disassembly-BC</a:t>
            </a:r>
            <a:endParaRPr sz="500">
              <a:solidFill>
                <a:schemeClr val="lt1"/>
              </a:solidFill>
              <a:latin typeface="Google Sans Text"/>
              <a:ea typeface="Google Sans Text"/>
              <a:cs typeface="Google Sans Text"/>
              <a:sym typeface="Google Sans Text"/>
            </a:endParaRPr>
          </a:p>
        </p:txBody>
      </p:sp>
      <p:sp>
        <p:nvSpPr>
          <p:cNvPr id="108" name="Google Shape;108;p16"/>
          <p:cNvSpPr/>
          <p:nvPr/>
        </p:nvSpPr>
        <p:spPr>
          <a:xfrm>
            <a:off x="4511210"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Assembly-BC</a:t>
            </a:r>
            <a:endParaRPr sz="500">
              <a:solidFill>
                <a:schemeClr val="lt1"/>
              </a:solidFill>
              <a:latin typeface="Google Sans Text"/>
              <a:ea typeface="Google Sans Text"/>
              <a:cs typeface="Google Sans Text"/>
              <a:sym typeface="Google Sans Text"/>
            </a:endParaRPr>
          </a:p>
        </p:txBody>
      </p:sp>
      <p:sp>
        <p:nvSpPr>
          <p:cNvPr id="109" name="Google Shape;109;p16"/>
          <p:cNvSpPr/>
          <p:nvPr/>
        </p:nvSpPr>
        <p:spPr>
          <a:xfrm>
            <a:off x="107398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Welcome</a:t>
            </a:r>
            <a:endParaRPr sz="500">
              <a:solidFill>
                <a:schemeClr val="lt1"/>
              </a:solidFill>
              <a:latin typeface="Google Sans Text"/>
              <a:ea typeface="Google Sans Text"/>
              <a:cs typeface="Google Sans Text"/>
              <a:sym typeface="Google Sans Text"/>
            </a:endParaRPr>
          </a:p>
        </p:txBody>
      </p:sp>
      <p:sp>
        <p:nvSpPr>
          <p:cNvPr id="110" name="Google Shape;110;p16"/>
          <p:cNvSpPr/>
          <p:nvPr/>
        </p:nvSpPr>
        <p:spPr>
          <a:xfrm>
            <a:off x="1711375" y="256987"/>
            <a:ext cx="617400" cy="12900"/>
          </a:xfrm>
          <a:prstGeom prst="rect">
            <a:avLst/>
          </a:prstGeom>
          <a:solidFill>
            <a:schemeClr val="accent6"/>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111" name="Google Shape;111;p16"/>
          <p:cNvSpPr/>
          <p:nvPr/>
        </p:nvSpPr>
        <p:spPr>
          <a:xfrm>
            <a:off x="527845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Disassembly-CG</a:t>
            </a:r>
            <a:endParaRPr sz="500">
              <a:solidFill>
                <a:schemeClr val="lt1"/>
              </a:solidFill>
              <a:latin typeface="Google Sans Text"/>
              <a:ea typeface="Google Sans Text"/>
              <a:cs typeface="Google Sans Text"/>
              <a:sym typeface="Google Sans Text"/>
            </a:endParaRPr>
          </a:p>
        </p:txBody>
      </p:sp>
      <p:sp>
        <p:nvSpPr>
          <p:cNvPr id="112" name="Google Shape;112;p16"/>
          <p:cNvSpPr/>
          <p:nvPr/>
        </p:nvSpPr>
        <p:spPr>
          <a:xfrm>
            <a:off x="602603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Assembly-CG</a:t>
            </a:r>
            <a:endParaRPr sz="500">
              <a:solidFill>
                <a:schemeClr val="lt1"/>
              </a:solidFill>
              <a:latin typeface="Google Sans Text"/>
              <a:ea typeface="Google Sans Text"/>
              <a:cs typeface="Google Sans Text"/>
              <a:sym typeface="Google Sans Text"/>
            </a:endParaRPr>
          </a:p>
        </p:txBody>
      </p:sp>
      <p:sp>
        <p:nvSpPr>
          <p:cNvPr id="113" name="Google Shape;113;p16"/>
          <p:cNvSpPr/>
          <p:nvPr/>
        </p:nvSpPr>
        <p:spPr>
          <a:xfrm>
            <a:off x="675951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Troubleshooting</a:t>
            </a:r>
            <a:endParaRPr sz="500">
              <a:solidFill>
                <a:schemeClr val="lt1"/>
              </a:solidFill>
              <a:latin typeface="Google Sans Text"/>
              <a:ea typeface="Google Sans Text"/>
              <a:cs typeface="Google Sans Text"/>
              <a:sym typeface="Google Sans Text"/>
            </a:endParaRPr>
          </a:p>
        </p:txBody>
      </p:sp>
      <p:sp>
        <p:nvSpPr>
          <p:cNvPr id="114" name="Google Shape;114;p16"/>
          <p:cNvSpPr/>
          <p:nvPr/>
        </p:nvSpPr>
        <p:spPr>
          <a:xfrm>
            <a:off x="7392791"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Testing</a:t>
            </a:r>
            <a:endParaRPr sz="500">
              <a:solidFill>
                <a:schemeClr val="lt1"/>
              </a:solidFill>
              <a:latin typeface="Google Sans Text"/>
              <a:ea typeface="Google Sans Text"/>
              <a:cs typeface="Google Sans Text"/>
              <a:sym typeface="Google Sans Text"/>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 Introduction">
  <p:cSld name="TITLE_1_2_1_1_1_1_1_1_1_1_1_1_1_1_1">
    <p:bg>
      <p:bgPr>
        <a:solidFill>
          <a:srgbClr val="FFFFFF"/>
        </a:solidFill>
      </p:bgPr>
    </p:bg>
    <p:spTree>
      <p:nvGrpSpPr>
        <p:cNvPr id="115" name="Shape 115"/>
        <p:cNvGrpSpPr/>
        <p:nvPr/>
      </p:nvGrpSpPr>
      <p:grpSpPr>
        <a:xfrm>
          <a:off x="0" y="0"/>
          <a:ext cx="0" cy="0"/>
          <a:chOff x="0" y="0"/>
          <a:chExt cx="0" cy="0"/>
        </a:xfrm>
      </p:grpSpPr>
      <p:sp>
        <p:nvSpPr>
          <p:cNvPr id="116" name="Google Shape;116;p17"/>
          <p:cNvSpPr txBox="1"/>
          <p:nvPr>
            <p:ph type="title"/>
          </p:nvPr>
        </p:nvSpPr>
        <p:spPr>
          <a:xfrm>
            <a:off x="457203" y="508075"/>
            <a:ext cx="8229600" cy="407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117" name="Google Shape;117;p17"/>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118" name="Google Shape;118;p17"/>
          <p:cNvSpPr/>
          <p:nvPr/>
        </p:nvSpPr>
        <p:spPr>
          <a:xfrm>
            <a:off x="0" y="0"/>
            <a:ext cx="9144000" cy="270000"/>
          </a:xfrm>
          <a:prstGeom prst="rect">
            <a:avLst/>
          </a:prstGeom>
          <a:solidFill>
            <a:schemeClr val="dk2"/>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119" name="Google Shape;119;p17"/>
          <p:cNvSpPr/>
          <p:nvPr/>
        </p:nvSpPr>
        <p:spPr>
          <a:xfrm>
            <a:off x="168714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Precautions</a:t>
            </a:r>
            <a:endParaRPr sz="500">
              <a:solidFill>
                <a:schemeClr val="lt1"/>
              </a:solidFill>
              <a:latin typeface="Google Sans Text"/>
              <a:ea typeface="Google Sans Text"/>
              <a:cs typeface="Google Sans Text"/>
              <a:sym typeface="Google Sans Text"/>
            </a:endParaRPr>
          </a:p>
        </p:txBody>
      </p:sp>
      <p:sp>
        <p:nvSpPr>
          <p:cNvPr id="120" name="Google Shape;120;p17"/>
          <p:cNvSpPr/>
          <p:nvPr/>
        </p:nvSpPr>
        <p:spPr>
          <a:xfrm>
            <a:off x="233556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b="1" lang="en-US" sz="500">
                <a:solidFill>
                  <a:schemeClr val="dk1"/>
                </a:solidFill>
                <a:latin typeface="Google Sans Text"/>
                <a:ea typeface="Google Sans Text"/>
                <a:cs typeface="Google Sans Text"/>
                <a:sym typeface="Google Sans Text"/>
              </a:rPr>
              <a:t>Introduction</a:t>
            </a:r>
            <a:endParaRPr b="1" sz="500">
              <a:solidFill>
                <a:schemeClr val="dk1"/>
              </a:solidFill>
              <a:latin typeface="Google Sans Text"/>
              <a:ea typeface="Google Sans Text"/>
              <a:cs typeface="Google Sans Text"/>
              <a:sym typeface="Google Sans Text"/>
            </a:endParaRPr>
          </a:p>
        </p:txBody>
      </p:sp>
      <p:sp>
        <p:nvSpPr>
          <p:cNvPr id="121" name="Google Shape;121;p17"/>
          <p:cNvSpPr/>
          <p:nvPr/>
        </p:nvSpPr>
        <p:spPr>
          <a:xfrm>
            <a:off x="298962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Repair Flows</a:t>
            </a:r>
            <a:endParaRPr sz="500">
              <a:solidFill>
                <a:schemeClr val="lt1"/>
              </a:solidFill>
              <a:latin typeface="Google Sans Text"/>
              <a:ea typeface="Google Sans Text"/>
              <a:cs typeface="Google Sans Text"/>
              <a:sym typeface="Google Sans Text"/>
            </a:endParaRPr>
          </a:p>
        </p:txBody>
      </p:sp>
      <p:sp>
        <p:nvSpPr>
          <p:cNvPr id="122" name="Google Shape;122;p17"/>
          <p:cNvSpPr/>
          <p:nvPr/>
        </p:nvSpPr>
        <p:spPr>
          <a:xfrm>
            <a:off x="3722903"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Disassembly-BC</a:t>
            </a:r>
            <a:endParaRPr sz="500">
              <a:solidFill>
                <a:schemeClr val="lt1"/>
              </a:solidFill>
              <a:latin typeface="Google Sans Text"/>
              <a:ea typeface="Google Sans Text"/>
              <a:cs typeface="Google Sans Text"/>
              <a:sym typeface="Google Sans Text"/>
            </a:endParaRPr>
          </a:p>
        </p:txBody>
      </p:sp>
      <p:sp>
        <p:nvSpPr>
          <p:cNvPr id="123" name="Google Shape;123;p17"/>
          <p:cNvSpPr/>
          <p:nvPr/>
        </p:nvSpPr>
        <p:spPr>
          <a:xfrm>
            <a:off x="4511210"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Assembly-BC</a:t>
            </a:r>
            <a:endParaRPr sz="500">
              <a:solidFill>
                <a:schemeClr val="lt1"/>
              </a:solidFill>
              <a:latin typeface="Google Sans Text"/>
              <a:ea typeface="Google Sans Text"/>
              <a:cs typeface="Google Sans Text"/>
              <a:sym typeface="Google Sans Text"/>
            </a:endParaRPr>
          </a:p>
        </p:txBody>
      </p:sp>
      <p:sp>
        <p:nvSpPr>
          <p:cNvPr id="124" name="Google Shape;124;p17"/>
          <p:cNvSpPr/>
          <p:nvPr/>
        </p:nvSpPr>
        <p:spPr>
          <a:xfrm>
            <a:off x="107398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Welcome</a:t>
            </a:r>
            <a:endParaRPr sz="500">
              <a:solidFill>
                <a:schemeClr val="lt1"/>
              </a:solidFill>
              <a:latin typeface="Google Sans Text"/>
              <a:ea typeface="Google Sans Text"/>
              <a:cs typeface="Google Sans Text"/>
              <a:sym typeface="Google Sans Text"/>
            </a:endParaRPr>
          </a:p>
        </p:txBody>
      </p:sp>
      <p:sp>
        <p:nvSpPr>
          <p:cNvPr id="125" name="Google Shape;125;p17"/>
          <p:cNvSpPr/>
          <p:nvPr/>
        </p:nvSpPr>
        <p:spPr>
          <a:xfrm>
            <a:off x="2359788" y="256987"/>
            <a:ext cx="617400" cy="12900"/>
          </a:xfrm>
          <a:prstGeom prst="rect">
            <a:avLst/>
          </a:prstGeom>
          <a:solidFill>
            <a:schemeClr val="accent6"/>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126" name="Google Shape;126;p17"/>
          <p:cNvSpPr/>
          <p:nvPr/>
        </p:nvSpPr>
        <p:spPr>
          <a:xfrm>
            <a:off x="527845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Disassembly-CG</a:t>
            </a:r>
            <a:endParaRPr sz="500">
              <a:solidFill>
                <a:schemeClr val="lt1"/>
              </a:solidFill>
              <a:latin typeface="Google Sans Text"/>
              <a:ea typeface="Google Sans Text"/>
              <a:cs typeface="Google Sans Text"/>
              <a:sym typeface="Google Sans Text"/>
            </a:endParaRPr>
          </a:p>
        </p:txBody>
      </p:sp>
      <p:sp>
        <p:nvSpPr>
          <p:cNvPr id="127" name="Google Shape;127;p17"/>
          <p:cNvSpPr/>
          <p:nvPr/>
        </p:nvSpPr>
        <p:spPr>
          <a:xfrm>
            <a:off x="602603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Assembly-CG</a:t>
            </a:r>
            <a:endParaRPr sz="500">
              <a:solidFill>
                <a:schemeClr val="lt1"/>
              </a:solidFill>
              <a:latin typeface="Google Sans Text"/>
              <a:ea typeface="Google Sans Text"/>
              <a:cs typeface="Google Sans Text"/>
              <a:sym typeface="Google Sans Text"/>
            </a:endParaRPr>
          </a:p>
        </p:txBody>
      </p:sp>
      <p:sp>
        <p:nvSpPr>
          <p:cNvPr id="128" name="Google Shape;128;p17"/>
          <p:cNvSpPr/>
          <p:nvPr/>
        </p:nvSpPr>
        <p:spPr>
          <a:xfrm>
            <a:off x="675951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Troubleshooting</a:t>
            </a:r>
            <a:endParaRPr sz="500">
              <a:solidFill>
                <a:schemeClr val="lt1"/>
              </a:solidFill>
              <a:latin typeface="Google Sans Text"/>
              <a:ea typeface="Google Sans Text"/>
              <a:cs typeface="Google Sans Text"/>
              <a:sym typeface="Google Sans Text"/>
            </a:endParaRPr>
          </a:p>
        </p:txBody>
      </p:sp>
      <p:sp>
        <p:nvSpPr>
          <p:cNvPr id="129" name="Google Shape;129;p17"/>
          <p:cNvSpPr/>
          <p:nvPr/>
        </p:nvSpPr>
        <p:spPr>
          <a:xfrm>
            <a:off x="7392791"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Testing</a:t>
            </a:r>
            <a:endParaRPr sz="500">
              <a:solidFill>
                <a:schemeClr val="lt1"/>
              </a:solidFill>
              <a:latin typeface="Google Sans Text"/>
              <a:ea typeface="Google Sans Text"/>
              <a:cs typeface="Google Sans Text"/>
              <a:sym typeface="Google Sans Text"/>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 Repair flows">
  <p:cSld name="TITLE_1_2_1_1_1_1_1_1_1_1_1_1_1_1_1_1">
    <p:bg>
      <p:bgPr>
        <a:solidFill>
          <a:srgbClr val="FFFFFF"/>
        </a:solidFill>
      </p:bgPr>
    </p:bg>
    <p:spTree>
      <p:nvGrpSpPr>
        <p:cNvPr id="130" name="Shape 130"/>
        <p:cNvGrpSpPr/>
        <p:nvPr/>
      </p:nvGrpSpPr>
      <p:grpSpPr>
        <a:xfrm>
          <a:off x="0" y="0"/>
          <a:ext cx="0" cy="0"/>
          <a:chOff x="0" y="0"/>
          <a:chExt cx="0" cy="0"/>
        </a:xfrm>
      </p:grpSpPr>
      <p:sp>
        <p:nvSpPr>
          <p:cNvPr id="131" name="Google Shape;131;p18"/>
          <p:cNvSpPr txBox="1"/>
          <p:nvPr>
            <p:ph type="title"/>
          </p:nvPr>
        </p:nvSpPr>
        <p:spPr>
          <a:xfrm>
            <a:off x="457203" y="508075"/>
            <a:ext cx="8229600" cy="407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132" name="Google Shape;132;p18"/>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133" name="Google Shape;133;p18"/>
          <p:cNvSpPr/>
          <p:nvPr/>
        </p:nvSpPr>
        <p:spPr>
          <a:xfrm>
            <a:off x="0" y="0"/>
            <a:ext cx="9144000" cy="270000"/>
          </a:xfrm>
          <a:prstGeom prst="rect">
            <a:avLst/>
          </a:prstGeom>
          <a:solidFill>
            <a:schemeClr val="dk2"/>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134" name="Google Shape;134;p18"/>
          <p:cNvSpPr/>
          <p:nvPr/>
        </p:nvSpPr>
        <p:spPr>
          <a:xfrm>
            <a:off x="168714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Precautions</a:t>
            </a:r>
            <a:endParaRPr sz="500">
              <a:solidFill>
                <a:schemeClr val="lt1"/>
              </a:solidFill>
              <a:latin typeface="Google Sans Text"/>
              <a:ea typeface="Google Sans Text"/>
              <a:cs typeface="Google Sans Text"/>
              <a:sym typeface="Google Sans Text"/>
            </a:endParaRPr>
          </a:p>
        </p:txBody>
      </p:sp>
      <p:sp>
        <p:nvSpPr>
          <p:cNvPr id="135" name="Google Shape;135;p18"/>
          <p:cNvSpPr/>
          <p:nvPr/>
        </p:nvSpPr>
        <p:spPr>
          <a:xfrm>
            <a:off x="233556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Introduction</a:t>
            </a:r>
            <a:endParaRPr sz="500">
              <a:solidFill>
                <a:schemeClr val="lt1"/>
              </a:solidFill>
              <a:latin typeface="Google Sans Text"/>
              <a:ea typeface="Google Sans Text"/>
              <a:cs typeface="Google Sans Text"/>
              <a:sym typeface="Google Sans Text"/>
            </a:endParaRPr>
          </a:p>
        </p:txBody>
      </p:sp>
      <p:sp>
        <p:nvSpPr>
          <p:cNvPr id="136" name="Google Shape;136;p18"/>
          <p:cNvSpPr/>
          <p:nvPr/>
        </p:nvSpPr>
        <p:spPr>
          <a:xfrm>
            <a:off x="298962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b="1" lang="en-US" sz="500">
                <a:solidFill>
                  <a:schemeClr val="dk1"/>
                </a:solidFill>
                <a:latin typeface="Google Sans Text"/>
                <a:ea typeface="Google Sans Text"/>
                <a:cs typeface="Google Sans Text"/>
                <a:sym typeface="Google Sans Text"/>
              </a:rPr>
              <a:t>Repair Flows</a:t>
            </a:r>
            <a:endParaRPr b="1" sz="500">
              <a:solidFill>
                <a:schemeClr val="dk1"/>
              </a:solidFill>
              <a:latin typeface="Google Sans Text"/>
              <a:ea typeface="Google Sans Text"/>
              <a:cs typeface="Google Sans Text"/>
              <a:sym typeface="Google Sans Text"/>
            </a:endParaRPr>
          </a:p>
        </p:txBody>
      </p:sp>
      <p:sp>
        <p:nvSpPr>
          <p:cNvPr id="137" name="Google Shape;137;p18"/>
          <p:cNvSpPr/>
          <p:nvPr/>
        </p:nvSpPr>
        <p:spPr>
          <a:xfrm>
            <a:off x="3722903"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Disassembly-BC</a:t>
            </a:r>
            <a:endParaRPr sz="500">
              <a:solidFill>
                <a:schemeClr val="lt1"/>
              </a:solidFill>
              <a:latin typeface="Google Sans Text"/>
              <a:ea typeface="Google Sans Text"/>
              <a:cs typeface="Google Sans Text"/>
              <a:sym typeface="Google Sans Text"/>
            </a:endParaRPr>
          </a:p>
        </p:txBody>
      </p:sp>
      <p:sp>
        <p:nvSpPr>
          <p:cNvPr id="138" name="Google Shape;138;p18"/>
          <p:cNvSpPr/>
          <p:nvPr/>
        </p:nvSpPr>
        <p:spPr>
          <a:xfrm>
            <a:off x="4511210"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Assembly-BC</a:t>
            </a:r>
            <a:endParaRPr sz="500">
              <a:solidFill>
                <a:schemeClr val="lt1"/>
              </a:solidFill>
              <a:latin typeface="Google Sans Text"/>
              <a:ea typeface="Google Sans Text"/>
              <a:cs typeface="Google Sans Text"/>
              <a:sym typeface="Google Sans Text"/>
            </a:endParaRPr>
          </a:p>
        </p:txBody>
      </p:sp>
      <p:sp>
        <p:nvSpPr>
          <p:cNvPr id="139" name="Google Shape;139;p18"/>
          <p:cNvSpPr/>
          <p:nvPr/>
        </p:nvSpPr>
        <p:spPr>
          <a:xfrm>
            <a:off x="107398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Welcome</a:t>
            </a:r>
            <a:endParaRPr sz="500">
              <a:solidFill>
                <a:schemeClr val="lt1"/>
              </a:solidFill>
              <a:latin typeface="Google Sans Text"/>
              <a:ea typeface="Google Sans Text"/>
              <a:cs typeface="Google Sans Text"/>
              <a:sym typeface="Google Sans Text"/>
            </a:endParaRPr>
          </a:p>
        </p:txBody>
      </p:sp>
      <p:sp>
        <p:nvSpPr>
          <p:cNvPr id="140" name="Google Shape;140;p18"/>
          <p:cNvSpPr/>
          <p:nvPr/>
        </p:nvSpPr>
        <p:spPr>
          <a:xfrm>
            <a:off x="3013850" y="256987"/>
            <a:ext cx="617400" cy="12900"/>
          </a:xfrm>
          <a:prstGeom prst="rect">
            <a:avLst/>
          </a:prstGeom>
          <a:solidFill>
            <a:schemeClr val="accent6"/>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141" name="Google Shape;141;p18"/>
          <p:cNvSpPr/>
          <p:nvPr/>
        </p:nvSpPr>
        <p:spPr>
          <a:xfrm>
            <a:off x="527845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Disassembly-CG</a:t>
            </a:r>
            <a:endParaRPr sz="500">
              <a:solidFill>
                <a:schemeClr val="lt1"/>
              </a:solidFill>
              <a:latin typeface="Google Sans Text"/>
              <a:ea typeface="Google Sans Text"/>
              <a:cs typeface="Google Sans Text"/>
              <a:sym typeface="Google Sans Text"/>
            </a:endParaRPr>
          </a:p>
        </p:txBody>
      </p:sp>
      <p:sp>
        <p:nvSpPr>
          <p:cNvPr id="142" name="Google Shape;142;p18"/>
          <p:cNvSpPr/>
          <p:nvPr/>
        </p:nvSpPr>
        <p:spPr>
          <a:xfrm>
            <a:off x="602603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Assembly-CG</a:t>
            </a:r>
            <a:endParaRPr sz="500">
              <a:solidFill>
                <a:schemeClr val="lt1"/>
              </a:solidFill>
              <a:latin typeface="Google Sans Text"/>
              <a:ea typeface="Google Sans Text"/>
              <a:cs typeface="Google Sans Text"/>
              <a:sym typeface="Google Sans Text"/>
            </a:endParaRPr>
          </a:p>
        </p:txBody>
      </p:sp>
      <p:sp>
        <p:nvSpPr>
          <p:cNvPr id="143" name="Google Shape;143;p18"/>
          <p:cNvSpPr/>
          <p:nvPr/>
        </p:nvSpPr>
        <p:spPr>
          <a:xfrm>
            <a:off x="675951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Troubleshooting</a:t>
            </a:r>
            <a:endParaRPr sz="500">
              <a:solidFill>
                <a:schemeClr val="lt1"/>
              </a:solidFill>
              <a:latin typeface="Google Sans Text"/>
              <a:ea typeface="Google Sans Text"/>
              <a:cs typeface="Google Sans Text"/>
              <a:sym typeface="Google Sans Text"/>
            </a:endParaRPr>
          </a:p>
        </p:txBody>
      </p:sp>
      <p:sp>
        <p:nvSpPr>
          <p:cNvPr id="144" name="Google Shape;144;p18"/>
          <p:cNvSpPr/>
          <p:nvPr/>
        </p:nvSpPr>
        <p:spPr>
          <a:xfrm>
            <a:off x="7392791"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Testing</a:t>
            </a:r>
            <a:endParaRPr sz="500">
              <a:solidFill>
                <a:schemeClr val="lt1"/>
              </a:solidFill>
              <a:latin typeface="Google Sans Text"/>
              <a:ea typeface="Google Sans Text"/>
              <a:cs typeface="Google Sans Text"/>
              <a:sym typeface="Google Sans Text"/>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 - Disassembly-Base">
  <p:cSld name="TITLE_1_2_1_1_1_1_1_1_1_1_1_1_1_1_1_1_1">
    <p:bg>
      <p:bgPr>
        <a:solidFill>
          <a:srgbClr val="FFFFFF"/>
        </a:solidFill>
      </p:bgPr>
    </p:bg>
    <p:spTree>
      <p:nvGrpSpPr>
        <p:cNvPr id="145" name="Shape 145"/>
        <p:cNvGrpSpPr/>
        <p:nvPr/>
      </p:nvGrpSpPr>
      <p:grpSpPr>
        <a:xfrm>
          <a:off x="0" y="0"/>
          <a:ext cx="0" cy="0"/>
          <a:chOff x="0" y="0"/>
          <a:chExt cx="0" cy="0"/>
        </a:xfrm>
      </p:grpSpPr>
      <p:sp>
        <p:nvSpPr>
          <p:cNvPr id="146" name="Google Shape;146;p19"/>
          <p:cNvSpPr txBox="1"/>
          <p:nvPr>
            <p:ph type="title"/>
          </p:nvPr>
        </p:nvSpPr>
        <p:spPr>
          <a:xfrm>
            <a:off x="457203" y="508075"/>
            <a:ext cx="8229600" cy="407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147" name="Google Shape;147;p19"/>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148" name="Google Shape;148;p19"/>
          <p:cNvSpPr/>
          <p:nvPr/>
        </p:nvSpPr>
        <p:spPr>
          <a:xfrm>
            <a:off x="0" y="0"/>
            <a:ext cx="9144000" cy="270000"/>
          </a:xfrm>
          <a:prstGeom prst="rect">
            <a:avLst/>
          </a:prstGeom>
          <a:solidFill>
            <a:schemeClr val="dk2"/>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149" name="Google Shape;149;p19"/>
          <p:cNvSpPr/>
          <p:nvPr/>
        </p:nvSpPr>
        <p:spPr>
          <a:xfrm>
            <a:off x="168714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Precautions</a:t>
            </a:r>
            <a:endParaRPr sz="500">
              <a:solidFill>
                <a:schemeClr val="lt1"/>
              </a:solidFill>
              <a:latin typeface="Google Sans Text"/>
              <a:ea typeface="Google Sans Text"/>
              <a:cs typeface="Google Sans Text"/>
              <a:sym typeface="Google Sans Text"/>
            </a:endParaRPr>
          </a:p>
        </p:txBody>
      </p:sp>
      <p:sp>
        <p:nvSpPr>
          <p:cNvPr id="150" name="Google Shape;150;p19"/>
          <p:cNvSpPr/>
          <p:nvPr/>
        </p:nvSpPr>
        <p:spPr>
          <a:xfrm>
            <a:off x="233556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Introduction</a:t>
            </a:r>
            <a:endParaRPr sz="500">
              <a:solidFill>
                <a:schemeClr val="lt1"/>
              </a:solidFill>
              <a:latin typeface="Google Sans Text"/>
              <a:ea typeface="Google Sans Text"/>
              <a:cs typeface="Google Sans Text"/>
              <a:sym typeface="Google Sans Text"/>
            </a:endParaRPr>
          </a:p>
        </p:txBody>
      </p:sp>
      <p:sp>
        <p:nvSpPr>
          <p:cNvPr id="151" name="Google Shape;151;p19"/>
          <p:cNvSpPr/>
          <p:nvPr/>
        </p:nvSpPr>
        <p:spPr>
          <a:xfrm>
            <a:off x="298962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Repair Flows</a:t>
            </a:r>
            <a:endParaRPr sz="500">
              <a:solidFill>
                <a:schemeClr val="lt1"/>
              </a:solidFill>
              <a:latin typeface="Google Sans Text"/>
              <a:ea typeface="Google Sans Text"/>
              <a:cs typeface="Google Sans Text"/>
              <a:sym typeface="Google Sans Text"/>
            </a:endParaRPr>
          </a:p>
        </p:txBody>
      </p:sp>
      <p:sp>
        <p:nvSpPr>
          <p:cNvPr id="152" name="Google Shape;152;p19"/>
          <p:cNvSpPr/>
          <p:nvPr/>
        </p:nvSpPr>
        <p:spPr>
          <a:xfrm>
            <a:off x="3722903"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b="1" lang="en-US" sz="500">
                <a:solidFill>
                  <a:schemeClr val="dk1"/>
                </a:solidFill>
                <a:latin typeface="Google Sans Text"/>
                <a:ea typeface="Google Sans Text"/>
                <a:cs typeface="Google Sans Text"/>
                <a:sym typeface="Google Sans Text"/>
              </a:rPr>
              <a:t>Disassembly-BC</a:t>
            </a:r>
            <a:endParaRPr b="1" sz="500">
              <a:solidFill>
                <a:schemeClr val="dk1"/>
              </a:solidFill>
              <a:latin typeface="Google Sans Text"/>
              <a:ea typeface="Google Sans Text"/>
              <a:cs typeface="Google Sans Text"/>
              <a:sym typeface="Google Sans Text"/>
            </a:endParaRPr>
          </a:p>
        </p:txBody>
      </p:sp>
      <p:sp>
        <p:nvSpPr>
          <p:cNvPr id="153" name="Google Shape;153;p19"/>
          <p:cNvSpPr/>
          <p:nvPr/>
        </p:nvSpPr>
        <p:spPr>
          <a:xfrm>
            <a:off x="4511210"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Assembly-BC</a:t>
            </a:r>
            <a:endParaRPr sz="500">
              <a:solidFill>
                <a:schemeClr val="lt1"/>
              </a:solidFill>
              <a:latin typeface="Google Sans Text"/>
              <a:ea typeface="Google Sans Text"/>
              <a:cs typeface="Google Sans Text"/>
              <a:sym typeface="Google Sans Text"/>
            </a:endParaRPr>
          </a:p>
        </p:txBody>
      </p:sp>
      <p:sp>
        <p:nvSpPr>
          <p:cNvPr id="154" name="Google Shape;154;p19"/>
          <p:cNvSpPr/>
          <p:nvPr/>
        </p:nvSpPr>
        <p:spPr>
          <a:xfrm>
            <a:off x="107398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Welcome</a:t>
            </a:r>
            <a:endParaRPr sz="500">
              <a:solidFill>
                <a:schemeClr val="lt1"/>
              </a:solidFill>
              <a:latin typeface="Google Sans Text"/>
              <a:ea typeface="Google Sans Text"/>
              <a:cs typeface="Google Sans Text"/>
              <a:sym typeface="Google Sans Text"/>
            </a:endParaRPr>
          </a:p>
        </p:txBody>
      </p:sp>
      <p:sp>
        <p:nvSpPr>
          <p:cNvPr id="155" name="Google Shape;155;p19"/>
          <p:cNvSpPr/>
          <p:nvPr/>
        </p:nvSpPr>
        <p:spPr>
          <a:xfrm>
            <a:off x="3747125" y="256987"/>
            <a:ext cx="617400" cy="12900"/>
          </a:xfrm>
          <a:prstGeom prst="rect">
            <a:avLst/>
          </a:prstGeom>
          <a:solidFill>
            <a:schemeClr val="accent6"/>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156" name="Google Shape;156;p19"/>
          <p:cNvSpPr/>
          <p:nvPr/>
        </p:nvSpPr>
        <p:spPr>
          <a:xfrm>
            <a:off x="527845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Disassembly-CG</a:t>
            </a:r>
            <a:endParaRPr sz="500">
              <a:solidFill>
                <a:schemeClr val="lt1"/>
              </a:solidFill>
              <a:latin typeface="Google Sans Text"/>
              <a:ea typeface="Google Sans Text"/>
              <a:cs typeface="Google Sans Text"/>
              <a:sym typeface="Google Sans Text"/>
            </a:endParaRPr>
          </a:p>
        </p:txBody>
      </p:sp>
      <p:sp>
        <p:nvSpPr>
          <p:cNvPr id="157" name="Google Shape;157;p19"/>
          <p:cNvSpPr/>
          <p:nvPr/>
        </p:nvSpPr>
        <p:spPr>
          <a:xfrm>
            <a:off x="602603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Assembly-CG</a:t>
            </a:r>
            <a:endParaRPr sz="500">
              <a:solidFill>
                <a:schemeClr val="lt1"/>
              </a:solidFill>
              <a:latin typeface="Google Sans Text"/>
              <a:ea typeface="Google Sans Text"/>
              <a:cs typeface="Google Sans Text"/>
              <a:sym typeface="Google Sans Text"/>
            </a:endParaRPr>
          </a:p>
        </p:txBody>
      </p:sp>
      <p:sp>
        <p:nvSpPr>
          <p:cNvPr id="158" name="Google Shape;158;p19"/>
          <p:cNvSpPr/>
          <p:nvPr/>
        </p:nvSpPr>
        <p:spPr>
          <a:xfrm>
            <a:off x="675951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Troubleshooting</a:t>
            </a:r>
            <a:endParaRPr sz="500">
              <a:solidFill>
                <a:schemeClr val="lt1"/>
              </a:solidFill>
              <a:latin typeface="Google Sans Text"/>
              <a:ea typeface="Google Sans Text"/>
              <a:cs typeface="Google Sans Text"/>
              <a:sym typeface="Google Sans Text"/>
            </a:endParaRPr>
          </a:p>
        </p:txBody>
      </p:sp>
      <p:sp>
        <p:nvSpPr>
          <p:cNvPr id="159" name="Google Shape;159;p19"/>
          <p:cNvSpPr/>
          <p:nvPr/>
        </p:nvSpPr>
        <p:spPr>
          <a:xfrm>
            <a:off x="7392791"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Testing</a:t>
            </a:r>
            <a:endParaRPr sz="500">
              <a:solidFill>
                <a:schemeClr val="lt1"/>
              </a:solidFill>
              <a:latin typeface="Google Sans Text"/>
              <a:ea typeface="Google Sans Text"/>
              <a:cs typeface="Google Sans Text"/>
              <a:sym typeface="Google Sans Text"/>
            </a:endParaRPr>
          </a:p>
        </p:txBody>
      </p:sp>
      <p:sp>
        <p:nvSpPr>
          <p:cNvPr id="160" name="Google Shape;160;p19"/>
          <p:cNvSpPr/>
          <p:nvPr/>
        </p:nvSpPr>
        <p:spPr>
          <a:xfrm>
            <a:off x="458400" y="4616388"/>
            <a:ext cx="8229600" cy="183300"/>
          </a:xfrm>
          <a:prstGeom prst="roundRect">
            <a:avLst>
              <a:gd fmla="val 50000" name="adj"/>
            </a:avLst>
          </a:prstGeom>
          <a:solidFill>
            <a:srgbClr val="F6F5F4"/>
          </a:solidFill>
          <a:ln cap="flat" cmpd="sng" w="9525">
            <a:solidFill>
              <a:schemeClr val="dk2"/>
            </a:solidFill>
            <a:prstDash val="solid"/>
            <a:round/>
            <a:headEnd len="sm" w="sm" type="none"/>
            <a:tailEnd len="sm" w="sm" type="none"/>
          </a:ln>
        </p:spPr>
        <p:txBody>
          <a:bodyPr anchorCtr="0" anchor="ctr" bIns="45725" lIns="0" spcFirstLastPara="1" rIns="0"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Back Cover            Inner Housing            Battery            Top Speaker            Logic Board            Front Camera            Rear Camera            mmWave            Bottom Speaker            Mic 1 Bracket           Vibrator            Enclosure</a:t>
            </a:r>
            <a:endParaRPr sz="500">
              <a:solidFill>
                <a:schemeClr val="lt1"/>
              </a:solidFill>
              <a:latin typeface="Google Sans Text"/>
              <a:ea typeface="Google Sans Text"/>
              <a:cs typeface="Google Sans Text"/>
              <a:sym typeface="Google Sans Text"/>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 - Assembly-Base">
  <p:cSld name="TITLE_1_2_1_1_1_1_1_1_1_1_1_1_1_1_1_1_1_1">
    <p:bg>
      <p:bgPr>
        <a:solidFill>
          <a:srgbClr val="FFFFFF"/>
        </a:solidFill>
      </p:bgPr>
    </p:bg>
    <p:spTree>
      <p:nvGrpSpPr>
        <p:cNvPr id="161" name="Shape 161"/>
        <p:cNvGrpSpPr/>
        <p:nvPr/>
      </p:nvGrpSpPr>
      <p:grpSpPr>
        <a:xfrm>
          <a:off x="0" y="0"/>
          <a:ext cx="0" cy="0"/>
          <a:chOff x="0" y="0"/>
          <a:chExt cx="0" cy="0"/>
        </a:xfrm>
      </p:grpSpPr>
      <p:sp>
        <p:nvSpPr>
          <p:cNvPr id="162" name="Google Shape;162;p20"/>
          <p:cNvSpPr txBox="1"/>
          <p:nvPr>
            <p:ph type="title"/>
          </p:nvPr>
        </p:nvSpPr>
        <p:spPr>
          <a:xfrm>
            <a:off x="457203" y="508075"/>
            <a:ext cx="8229600" cy="407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163" name="Google Shape;163;p20"/>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164" name="Google Shape;164;p20"/>
          <p:cNvSpPr/>
          <p:nvPr/>
        </p:nvSpPr>
        <p:spPr>
          <a:xfrm>
            <a:off x="0" y="0"/>
            <a:ext cx="9144000" cy="270000"/>
          </a:xfrm>
          <a:prstGeom prst="rect">
            <a:avLst/>
          </a:prstGeom>
          <a:solidFill>
            <a:schemeClr val="dk2"/>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165" name="Google Shape;165;p20"/>
          <p:cNvSpPr/>
          <p:nvPr/>
        </p:nvSpPr>
        <p:spPr>
          <a:xfrm>
            <a:off x="168714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Precautions</a:t>
            </a:r>
            <a:endParaRPr sz="500">
              <a:solidFill>
                <a:schemeClr val="lt1"/>
              </a:solidFill>
              <a:latin typeface="Google Sans Text"/>
              <a:ea typeface="Google Sans Text"/>
              <a:cs typeface="Google Sans Text"/>
              <a:sym typeface="Google Sans Text"/>
            </a:endParaRPr>
          </a:p>
        </p:txBody>
      </p:sp>
      <p:sp>
        <p:nvSpPr>
          <p:cNvPr id="166" name="Google Shape;166;p20"/>
          <p:cNvSpPr/>
          <p:nvPr/>
        </p:nvSpPr>
        <p:spPr>
          <a:xfrm>
            <a:off x="233556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Introduction</a:t>
            </a:r>
            <a:endParaRPr sz="500">
              <a:solidFill>
                <a:schemeClr val="lt1"/>
              </a:solidFill>
              <a:latin typeface="Google Sans Text"/>
              <a:ea typeface="Google Sans Text"/>
              <a:cs typeface="Google Sans Text"/>
              <a:sym typeface="Google Sans Text"/>
            </a:endParaRPr>
          </a:p>
        </p:txBody>
      </p:sp>
      <p:sp>
        <p:nvSpPr>
          <p:cNvPr id="167" name="Google Shape;167;p20"/>
          <p:cNvSpPr/>
          <p:nvPr/>
        </p:nvSpPr>
        <p:spPr>
          <a:xfrm>
            <a:off x="298962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Repair Flows</a:t>
            </a:r>
            <a:endParaRPr sz="500">
              <a:solidFill>
                <a:schemeClr val="lt1"/>
              </a:solidFill>
              <a:latin typeface="Google Sans Text"/>
              <a:ea typeface="Google Sans Text"/>
              <a:cs typeface="Google Sans Text"/>
              <a:sym typeface="Google Sans Text"/>
            </a:endParaRPr>
          </a:p>
        </p:txBody>
      </p:sp>
      <p:sp>
        <p:nvSpPr>
          <p:cNvPr id="168" name="Google Shape;168;p20"/>
          <p:cNvSpPr/>
          <p:nvPr/>
        </p:nvSpPr>
        <p:spPr>
          <a:xfrm>
            <a:off x="3722903"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Disassembly-BC</a:t>
            </a:r>
            <a:endParaRPr sz="500">
              <a:solidFill>
                <a:schemeClr val="lt1"/>
              </a:solidFill>
              <a:latin typeface="Google Sans Text"/>
              <a:ea typeface="Google Sans Text"/>
              <a:cs typeface="Google Sans Text"/>
              <a:sym typeface="Google Sans Text"/>
            </a:endParaRPr>
          </a:p>
        </p:txBody>
      </p:sp>
      <p:sp>
        <p:nvSpPr>
          <p:cNvPr id="169" name="Google Shape;169;p20"/>
          <p:cNvSpPr/>
          <p:nvPr/>
        </p:nvSpPr>
        <p:spPr>
          <a:xfrm>
            <a:off x="4511210"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b="1" lang="en-US" sz="500">
                <a:solidFill>
                  <a:schemeClr val="dk1"/>
                </a:solidFill>
                <a:latin typeface="Google Sans Text"/>
                <a:ea typeface="Google Sans Text"/>
                <a:cs typeface="Google Sans Text"/>
                <a:sym typeface="Google Sans Text"/>
              </a:rPr>
              <a:t>Assembly-BC</a:t>
            </a:r>
            <a:endParaRPr b="1" sz="500">
              <a:solidFill>
                <a:schemeClr val="dk1"/>
              </a:solidFill>
              <a:latin typeface="Google Sans Text"/>
              <a:ea typeface="Google Sans Text"/>
              <a:cs typeface="Google Sans Text"/>
              <a:sym typeface="Google Sans Text"/>
            </a:endParaRPr>
          </a:p>
        </p:txBody>
      </p:sp>
      <p:sp>
        <p:nvSpPr>
          <p:cNvPr id="170" name="Google Shape;170;p20"/>
          <p:cNvSpPr/>
          <p:nvPr/>
        </p:nvSpPr>
        <p:spPr>
          <a:xfrm>
            <a:off x="107398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Welcome</a:t>
            </a:r>
            <a:endParaRPr sz="500">
              <a:solidFill>
                <a:schemeClr val="lt1"/>
              </a:solidFill>
              <a:latin typeface="Google Sans Text"/>
              <a:ea typeface="Google Sans Text"/>
              <a:cs typeface="Google Sans Text"/>
              <a:sym typeface="Google Sans Text"/>
            </a:endParaRPr>
          </a:p>
        </p:txBody>
      </p:sp>
      <p:sp>
        <p:nvSpPr>
          <p:cNvPr id="171" name="Google Shape;171;p20"/>
          <p:cNvSpPr/>
          <p:nvPr/>
        </p:nvSpPr>
        <p:spPr>
          <a:xfrm>
            <a:off x="4535438" y="256987"/>
            <a:ext cx="617400" cy="12900"/>
          </a:xfrm>
          <a:prstGeom prst="rect">
            <a:avLst/>
          </a:prstGeom>
          <a:solidFill>
            <a:schemeClr val="accent6"/>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172" name="Google Shape;172;p20"/>
          <p:cNvSpPr/>
          <p:nvPr/>
        </p:nvSpPr>
        <p:spPr>
          <a:xfrm>
            <a:off x="527845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Disassembly-CG</a:t>
            </a:r>
            <a:endParaRPr sz="500">
              <a:solidFill>
                <a:schemeClr val="lt1"/>
              </a:solidFill>
              <a:latin typeface="Google Sans Text"/>
              <a:ea typeface="Google Sans Text"/>
              <a:cs typeface="Google Sans Text"/>
              <a:sym typeface="Google Sans Text"/>
            </a:endParaRPr>
          </a:p>
        </p:txBody>
      </p:sp>
      <p:sp>
        <p:nvSpPr>
          <p:cNvPr id="173" name="Google Shape;173;p20"/>
          <p:cNvSpPr/>
          <p:nvPr/>
        </p:nvSpPr>
        <p:spPr>
          <a:xfrm>
            <a:off x="602603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Assembly-CG</a:t>
            </a:r>
            <a:endParaRPr sz="500">
              <a:solidFill>
                <a:schemeClr val="lt1"/>
              </a:solidFill>
              <a:latin typeface="Google Sans Text"/>
              <a:ea typeface="Google Sans Text"/>
              <a:cs typeface="Google Sans Text"/>
              <a:sym typeface="Google Sans Text"/>
            </a:endParaRPr>
          </a:p>
        </p:txBody>
      </p:sp>
      <p:sp>
        <p:nvSpPr>
          <p:cNvPr id="174" name="Google Shape;174;p20"/>
          <p:cNvSpPr/>
          <p:nvPr/>
        </p:nvSpPr>
        <p:spPr>
          <a:xfrm>
            <a:off x="675951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Troubleshooting</a:t>
            </a:r>
            <a:endParaRPr sz="500">
              <a:solidFill>
                <a:schemeClr val="lt1"/>
              </a:solidFill>
              <a:latin typeface="Google Sans Text"/>
              <a:ea typeface="Google Sans Text"/>
              <a:cs typeface="Google Sans Text"/>
              <a:sym typeface="Google Sans Text"/>
            </a:endParaRPr>
          </a:p>
        </p:txBody>
      </p:sp>
      <p:sp>
        <p:nvSpPr>
          <p:cNvPr id="175" name="Google Shape;175;p20"/>
          <p:cNvSpPr/>
          <p:nvPr/>
        </p:nvSpPr>
        <p:spPr>
          <a:xfrm>
            <a:off x="7392791"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Testing</a:t>
            </a:r>
            <a:endParaRPr sz="500">
              <a:solidFill>
                <a:schemeClr val="lt1"/>
              </a:solidFill>
              <a:latin typeface="Google Sans Text"/>
              <a:ea typeface="Google Sans Text"/>
              <a:cs typeface="Google Sans Text"/>
              <a:sym typeface="Google Sans Text"/>
            </a:endParaRPr>
          </a:p>
        </p:txBody>
      </p:sp>
      <p:sp>
        <p:nvSpPr>
          <p:cNvPr id="176" name="Google Shape;176;p20"/>
          <p:cNvSpPr/>
          <p:nvPr/>
        </p:nvSpPr>
        <p:spPr>
          <a:xfrm>
            <a:off x="458400" y="4616388"/>
            <a:ext cx="8229600" cy="183300"/>
          </a:xfrm>
          <a:prstGeom prst="roundRect">
            <a:avLst>
              <a:gd fmla="val 50000" name="adj"/>
            </a:avLst>
          </a:prstGeom>
          <a:solidFill>
            <a:srgbClr val="F6F5F4"/>
          </a:solidFill>
          <a:ln cap="flat" cmpd="sng" w="9525">
            <a:solidFill>
              <a:schemeClr val="dk2"/>
            </a:solidFill>
            <a:prstDash val="solid"/>
            <a:round/>
            <a:headEnd len="sm" w="sm" type="none"/>
            <a:tailEnd len="sm" w="sm" type="none"/>
          </a:ln>
        </p:spPr>
        <p:txBody>
          <a:bodyPr anchorCtr="0" anchor="ctr" bIns="45725" lIns="0" spcFirstLastPara="1" rIns="0"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Enclosure            Vibrator            Mic 1 bracket       Bottom Speaker       mmWave            Front Camera            Rear Camera            Logic Board            Top Speaker            Battery           Inner Housing            Back Cover           </a:t>
            </a:r>
            <a:endParaRPr sz="500">
              <a:solidFill>
                <a:schemeClr val="lt1"/>
              </a:solidFill>
              <a:latin typeface="Google Sans Text"/>
              <a:ea typeface="Google Sans Text"/>
              <a:cs typeface="Google Sans Text"/>
              <a:sym typeface="Google Sans Text"/>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 - Disassembly-Flip">
  <p:cSld name="TITLE_1_2_1_1_1_1_1_1_1_1_1_1_1_1_1_1_1_1_1">
    <p:bg>
      <p:bgPr>
        <a:solidFill>
          <a:srgbClr val="FFFFFF"/>
        </a:solidFill>
      </p:bgPr>
    </p:bg>
    <p:spTree>
      <p:nvGrpSpPr>
        <p:cNvPr id="177" name="Shape 177"/>
        <p:cNvGrpSpPr/>
        <p:nvPr/>
      </p:nvGrpSpPr>
      <p:grpSpPr>
        <a:xfrm>
          <a:off x="0" y="0"/>
          <a:ext cx="0" cy="0"/>
          <a:chOff x="0" y="0"/>
          <a:chExt cx="0" cy="0"/>
        </a:xfrm>
      </p:grpSpPr>
      <p:sp>
        <p:nvSpPr>
          <p:cNvPr id="178" name="Google Shape;178;p21"/>
          <p:cNvSpPr txBox="1"/>
          <p:nvPr>
            <p:ph type="title"/>
          </p:nvPr>
        </p:nvSpPr>
        <p:spPr>
          <a:xfrm>
            <a:off x="457203" y="508075"/>
            <a:ext cx="8229600" cy="407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179" name="Google Shape;179;p21"/>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180" name="Google Shape;180;p21"/>
          <p:cNvSpPr/>
          <p:nvPr/>
        </p:nvSpPr>
        <p:spPr>
          <a:xfrm>
            <a:off x="0" y="0"/>
            <a:ext cx="9144000" cy="270000"/>
          </a:xfrm>
          <a:prstGeom prst="rect">
            <a:avLst/>
          </a:prstGeom>
          <a:solidFill>
            <a:schemeClr val="dk2"/>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181" name="Google Shape;181;p21"/>
          <p:cNvSpPr/>
          <p:nvPr/>
        </p:nvSpPr>
        <p:spPr>
          <a:xfrm>
            <a:off x="168714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Precautions</a:t>
            </a:r>
            <a:endParaRPr sz="500">
              <a:solidFill>
                <a:schemeClr val="lt1"/>
              </a:solidFill>
              <a:latin typeface="Google Sans Text"/>
              <a:ea typeface="Google Sans Text"/>
              <a:cs typeface="Google Sans Text"/>
              <a:sym typeface="Google Sans Text"/>
            </a:endParaRPr>
          </a:p>
        </p:txBody>
      </p:sp>
      <p:sp>
        <p:nvSpPr>
          <p:cNvPr id="182" name="Google Shape;182;p21"/>
          <p:cNvSpPr/>
          <p:nvPr/>
        </p:nvSpPr>
        <p:spPr>
          <a:xfrm>
            <a:off x="233556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Introduction</a:t>
            </a:r>
            <a:endParaRPr sz="500">
              <a:solidFill>
                <a:schemeClr val="lt1"/>
              </a:solidFill>
              <a:latin typeface="Google Sans Text"/>
              <a:ea typeface="Google Sans Text"/>
              <a:cs typeface="Google Sans Text"/>
              <a:sym typeface="Google Sans Text"/>
            </a:endParaRPr>
          </a:p>
        </p:txBody>
      </p:sp>
      <p:sp>
        <p:nvSpPr>
          <p:cNvPr id="183" name="Google Shape;183;p21"/>
          <p:cNvSpPr/>
          <p:nvPr/>
        </p:nvSpPr>
        <p:spPr>
          <a:xfrm>
            <a:off x="298962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Repair Flows</a:t>
            </a:r>
            <a:endParaRPr sz="500">
              <a:solidFill>
                <a:schemeClr val="lt1"/>
              </a:solidFill>
              <a:latin typeface="Google Sans Text"/>
              <a:ea typeface="Google Sans Text"/>
              <a:cs typeface="Google Sans Text"/>
              <a:sym typeface="Google Sans Text"/>
            </a:endParaRPr>
          </a:p>
        </p:txBody>
      </p:sp>
      <p:sp>
        <p:nvSpPr>
          <p:cNvPr id="184" name="Google Shape;184;p21"/>
          <p:cNvSpPr/>
          <p:nvPr/>
        </p:nvSpPr>
        <p:spPr>
          <a:xfrm>
            <a:off x="3722903"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Disassembly-BC</a:t>
            </a:r>
            <a:endParaRPr sz="500">
              <a:solidFill>
                <a:schemeClr val="lt1"/>
              </a:solidFill>
              <a:latin typeface="Google Sans Text"/>
              <a:ea typeface="Google Sans Text"/>
              <a:cs typeface="Google Sans Text"/>
              <a:sym typeface="Google Sans Text"/>
            </a:endParaRPr>
          </a:p>
        </p:txBody>
      </p:sp>
      <p:sp>
        <p:nvSpPr>
          <p:cNvPr id="185" name="Google Shape;185;p21"/>
          <p:cNvSpPr/>
          <p:nvPr/>
        </p:nvSpPr>
        <p:spPr>
          <a:xfrm>
            <a:off x="4511210"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Assembly-BC</a:t>
            </a:r>
            <a:endParaRPr sz="500">
              <a:solidFill>
                <a:schemeClr val="lt1"/>
              </a:solidFill>
              <a:latin typeface="Google Sans Text"/>
              <a:ea typeface="Google Sans Text"/>
              <a:cs typeface="Google Sans Text"/>
              <a:sym typeface="Google Sans Text"/>
            </a:endParaRPr>
          </a:p>
        </p:txBody>
      </p:sp>
      <p:sp>
        <p:nvSpPr>
          <p:cNvPr id="186" name="Google Shape;186;p21"/>
          <p:cNvSpPr/>
          <p:nvPr/>
        </p:nvSpPr>
        <p:spPr>
          <a:xfrm>
            <a:off x="107398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Welcome</a:t>
            </a:r>
            <a:endParaRPr sz="500">
              <a:solidFill>
                <a:schemeClr val="lt1"/>
              </a:solidFill>
              <a:latin typeface="Google Sans Text"/>
              <a:ea typeface="Google Sans Text"/>
              <a:cs typeface="Google Sans Text"/>
              <a:sym typeface="Google Sans Text"/>
            </a:endParaRPr>
          </a:p>
        </p:txBody>
      </p:sp>
      <p:sp>
        <p:nvSpPr>
          <p:cNvPr id="187" name="Google Shape;187;p21"/>
          <p:cNvSpPr/>
          <p:nvPr/>
        </p:nvSpPr>
        <p:spPr>
          <a:xfrm>
            <a:off x="5302675" y="256987"/>
            <a:ext cx="617400" cy="12900"/>
          </a:xfrm>
          <a:prstGeom prst="rect">
            <a:avLst/>
          </a:prstGeom>
          <a:solidFill>
            <a:schemeClr val="accent6"/>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188" name="Google Shape;188;p21"/>
          <p:cNvSpPr/>
          <p:nvPr/>
        </p:nvSpPr>
        <p:spPr>
          <a:xfrm>
            <a:off x="527845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b="1" lang="en-US" sz="500">
                <a:solidFill>
                  <a:schemeClr val="dk1"/>
                </a:solidFill>
                <a:latin typeface="Google Sans Text"/>
                <a:ea typeface="Google Sans Text"/>
                <a:cs typeface="Google Sans Text"/>
                <a:sym typeface="Google Sans Text"/>
              </a:rPr>
              <a:t>Disassembly-CG</a:t>
            </a:r>
            <a:endParaRPr b="1" sz="500">
              <a:solidFill>
                <a:schemeClr val="dk1"/>
              </a:solidFill>
              <a:latin typeface="Google Sans Text"/>
              <a:ea typeface="Google Sans Text"/>
              <a:cs typeface="Google Sans Text"/>
              <a:sym typeface="Google Sans Text"/>
            </a:endParaRPr>
          </a:p>
        </p:txBody>
      </p:sp>
      <p:sp>
        <p:nvSpPr>
          <p:cNvPr id="189" name="Google Shape;189;p21"/>
          <p:cNvSpPr/>
          <p:nvPr/>
        </p:nvSpPr>
        <p:spPr>
          <a:xfrm>
            <a:off x="602603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Assembly-CG</a:t>
            </a:r>
            <a:endParaRPr sz="500">
              <a:solidFill>
                <a:schemeClr val="lt1"/>
              </a:solidFill>
              <a:latin typeface="Google Sans Text"/>
              <a:ea typeface="Google Sans Text"/>
              <a:cs typeface="Google Sans Text"/>
              <a:sym typeface="Google Sans Text"/>
            </a:endParaRPr>
          </a:p>
        </p:txBody>
      </p:sp>
      <p:sp>
        <p:nvSpPr>
          <p:cNvPr id="190" name="Google Shape;190;p21"/>
          <p:cNvSpPr/>
          <p:nvPr/>
        </p:nvSpPr>
        <p:spPr>
          <a:xfrm>
            <a:off x="675951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Troubleshooting</a:t>
            </a:r>
            <a:endParaRPr sz="500">
              <a:solidFill>
                <a:schemeClr val="lt1"/>
              </a:solidFill>
              <a:latin typeface="Google Sans Text"/>
              <a:ea typeface="Google Sans Text"/>
              <a:cs typeface="Google Sans Text"/>
              <a:sym typeface="Google Sans Text"/>
            </a:endParaRPr>
          </a:p>
        </p:txBody>
      </p:sp>
      <p:sp>
        <p:nvSpPr>
          <p:cNvPr id="191" name="Google Shape;191;p21"/>
          <p:cNvSpPr/>
          <p:nvPr/>
        </p:nvSpPr>
        <p:spPr>
          <a:xfrm>
            <a:off x="7392791"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Testing</a:t>
            </a:r>
            <a:endParaRPr sz="500">
              <a:solidFill>
                <a:schemeClr val="lt1"/>
              </a:solidFill>
              <a:latin typeface="Google Sans Text"/>
              <a:ea typeface="Google Sans Text"/>
              <a:cs typeface="Google Sans Text"/>
              <a:sym typeface="Google Sans Text"/>
            </a:endParaRPr>
          </a:p>
        </p:txBody>
      </p:sp>
      <p:sp>
        <p:nvSpPr>
          <p:cNvPr id="192" name="Google Shape;192;p21"/>
          <p:cNvSpPr/>
          <p:nvPr/>
        </p:nvSpPr>
        <p:spPr>
          <a:xfrm>
            <a:off x="458400" y="4616388"/>
            <a:ext cx="8229600" cy="183300"/>
          </a:xfrm>
          <a:prstGeom prst="roundRect">
            <a:avLst>
              <a:gd fmla="val 50000" name="adj"/>
            </a:avLst>
          </a:prstGeom>
          <a:solidFill>
            <a:srgbClr val="F6F5F4"/>
          </a:solidFill>
          <a:ln cap="flat" cmpd="sng" w="9525">
            <a:solidFill>
              <a:schemeClr val="dk2"/>
            </a:solidFill>
            <a:prstDash val="solid"/>
            <a:round/>
            <a:headEnd len="sm" w="sm" type="none"/>
            <a:tailEnd len="sm" w="sm" type="none"/>
          </a:ln>
        </p:spPr>
        <p:txBody>
          <a:bodyPr anchorCtr="0" anchor="ctr" bIns="45725" lIns="0" spcFirstLastPara="1" rIns="0"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Display</a:t>
            </a:r>
            <a:endParaRPr sz="500">
              <a:solidFill>
                <a:schemeClr val="lt1"/>
              </a:solidFill>
              <a:latin typeface="Google Sans Text"/>
              <a:ea typeface="Google Sans Text"/>
              <a:cs typeface="Google Sans Text"/>
              <a:sym typeface="Google Sans Text"/>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 - Assembly-Flip">
  <p:cSld name="TITLE_1_2_1_1_1_1_1_1_1_1_1_1_1_1_1_1_1_1_1_1">
    <p:bg>
      <p:bgPr>
        <a:solidFill>
          <a:srgbClr val="FFFFFF"/>
        </a:solidFill>
      </p:bgPr>
    </p:bg>
    <p:spTree>
      <p:nvGrpSpPr>
        <p:cNvPr id="193" name="Shape 193"/>
        <p:cNvGrpSpPr/>
        <p:nvPr/>
      </p:nvGrpSpPr>
      <p:grpSpPr>
        <a:xfrm>
          <a:off x="0" y="0"/>
          <a:ext cx="0" cy="0"/>
          <a:chOff x="0" y="0"/>
          <a:chExt cx="0" cy="0"/>
        </a:xfrm>
      </p:grpSpPr>
      <p:sp>
        <p:nvSpPr>
          <p:cNvPr id="194" name="Google Shape;194;p22"/>
          <p:cNvSpPr txBox="1"/>
          <p:nvPr>
            <p:ph type="title"/>
          </p:nvPr>
        </p:nvSpPr>
        <p:spPr>
          <a:xfrm>
            <a:off x="457203" y="508075"/>
            <a:ext cx="8229600" cy="407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195" name="Google Shape;195;p22"/>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196" name="Google Shape;196;p22"/>
          <p:cNvSpPr/>
          <p:nvPr/>
        </p:nvSpPr>
        <p:spPr>
          <a:xfrm>
            <a:off x="0" y="0"/>
            <a:ext cx="9144000" cy="270000"/>
          </a:xfrm>
          <a:prstGeom prst="rect">
            <a:avLst/>
          </a:prstGeom>
          <a:solidFill>
            <a:schemeClr val="dk2"/>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197" name="Google Shape;197;p22"/>
          <p:cNvSpPr/>
          <p:nvPr/>
        </p:nvSpPr>
        <p:spPr>
          <a:xfrm>
            <a:off x="168714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Precautions</a:t>
            </a:r>
            <a:endParaRPr sz="500">
              <a:solidFill>
                <a:schemeClr val="lt1"/>
              </a:solidFill>
              <a:latin typeface="Google Sans Text"/>
              <a:ea typeface="Google Sans Text"/>
              <a:cs typeface="Google Sans Text"/>
              <a:sym typeface="Google Sans Text"/>
            </a:endParaRPr>
          </a:p>
        </p:txBody>
      </p:sp>
      <p:sp>
        <p:nvSpPr>
          <p:cNvPr id="198" name="Google Shape;198;p22"/>
          <p:cNvSpPr/>
          <p:nvPr/>
        </p:nvSpPr>
        <p:spPr>
          <a:xfrm>
            <a:off x="233556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Introduction</a:t>
            </a:r>
            <a:endParaRPr sz="500">
              <a:solidFill>
                <a:schemeClr val="lt1"/>
              </a:solidFill>
              <a:latin typeface="Google Sans Text"/>
              <a:ea typeface="Google Sans Text"/>
              <a:cs typeface="Google Sans Text"/>
              <a:sym typeface="Google Sans Text"/>
            </a:endParaRPr>
          </a:p>
        </p:txBody>
      </p:sp>
      <p:sp>
        <p:nvSpPr>
          <p:cNvPr id="199" name="Google Shape;199;p22"/>
          <p:cNvSpPr/>
          <p:nvPr/>
        </p:nvSpPr>
        <p:spPr>
          <a:xfrm>
            <a:off x="298962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Repair Flows</a:t>
            </a:r>
            <a:endParaRPr sz="500">
              <a:solidFill>
                <a:schemeClr val="lt1"/>
              </a:solidFill>
              <a:latin typeface="Google Sans Text"/>
              <a:ea typeface="Google Sans Text"/>
              <a:cs typeface="Google Sans Text"/>
              <a:sym typeface="Google Sans Text"/>
            </a:endParaRPr>
          </a:p>
        </p:txBody>
      </p:sp>
      <p:sp>
        <p:nvSpPr>
          <p:cNvPr id="200" name="Google Shape;200;p22"/>
          <p:cNvSpPr/>
          <p:nvPr/>
        </p:nvSpPr>
        <p:spPr>
          <a:xfrm>
            <a:off x="3722903"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Disassembly-BC</a:t>
            </a:r>
            <a:endParaRPr sz="500">
              <a:solidFill>
                <a:schemeClr val="lt1"/>
              </a:solidFill>
              <a:latin typeface="Google Sans Text"/>
              <a:ea typeface="Google Sans Text"/>
              <a:cs typeface="Google Sans Text"/>
              <a:sym typeface="Google Sans Text"/>
            </a:endParaRPr>
          </a:p>
        </p:txBody>
      </p:sp>
      <p:sp>
        <p:nvSpPr>
          <p:cNvPr id="201" name="Google Shape;201;p22"/>
          <p:cNvSpPr/>
          <p:nvPr/>
        </p:nvSpPr>
        <p:spPr>
          <a:xfrm>
            <a:off x="4511210"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Assembly-BC</a:t>
            </a:r>
            <a:endParaRPr sz="500">
              <a:solidFill>
                <a:schemeClr val="lt1"/>
              </a:solidFill>
              <a:latin typeface="Google Sans Text"/>
              <a:ea typeface="Google Sans Text"/>
              <a:cs typeface="Google Sans Text"/>
              <a:sym typeface="Google Sans Text"/>
            </a:endParaRPr>
          </a:p>
        </p:txBody>
      </p:sp>
      <p:sp>
        <p:nvSpPr>
          <p:cNvPr id="202" name="Google Shape;202;p22"/>
          <p:cNvSpPr/>
          <p:nvPr/>
        </p:nvSpPr>
        <p:spPr>
          <a:xfrm>
            <a:off x="107398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Welcome</a:t>
            </a:r>
            <a:endParaRPr sz="500">
              <a:solidFill>
                <a:schemeClr val="lt1"/>
              </a:solidFill>
              <a:latin typeface="Google Sans Text"/>
              <a:ea typeface="Google Sans Text"/>
              <a:cs typeface="Google Sans Text"/>
              <a:sym typeface="Google Sans Text"/>
            </a:endParaRPr>
          </a:p>
        </p:txBody>
      </p:sp>
      <p:sp>
        <p:nvSpPr>
          <p:cNvPr id="203" name="Google Shape;203;p22"/>
          <p:cNvSpPr/>
          <p:nvPr/>
        </p:nvSpPr>
        <p:spPr>
          <a:xfrm>
            <a:off x="6050263" y="256987"/>
            <a:ext cx="617400" cy="12900"/>
          </a:xfrm>
          <a:prstGeom prst="rect">
            <a:avLst/>
          </a:prstGeom>
          <a:solidFill>
            <a:schemeClr val="accent6"/>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204" name="Google Shape;204;p22"/>
          <p:cNvSpPr/>
          <p:nvPr/>
        </p:nvSpPr>
        <p:spPr>
          <a:xfrm>
            <a:off x="527845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Disassembly-CG</a:t>
            </a:r>
            <a:endParaRPr sz="500">
              <a:solidFill>
                <a:schemeClr val="lt1"/>
              </a:solidFill>
              <a:latin typeface="Google Sans Text"/>
              <a:ea typeface="Google Sans Text"/>
              <a:cs typeface="Google Sans Text"/>
              <a:sym typeface="Google Sans Text"/>
            </a:endParaRPr>
          </a:p>
        </p:txBody>
      </p:sp>
      <p:sp>
        <p:nvSpPr>
          <p:cNvPr id="205" name="Google Shape;205;p22"/>
          <p:cNvSpPr/>
          <p:nvPr/>
        </p:nvSpPr>
        <p:spPr>
          <a:xfrm>
            <a:off x="602603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b="1" lang="en-US" sz="500">
                <a:solidFill>
                  <a:schemeClr val="dk1"/>
                </a:solidFill>
                <a:latin typeface="Google Sans Text"/>
                <a:ea typeface="Google Sans Text"/>
                <a:cs typeface="Google Sans Text"/>
                <a:sym typeface="Google Sans Text"/>
              </a:rPr>
              <a:t>Assembly-CG</a:t>
            </a:r>
            <a:endParaRPr b="1" sz="500">
              <a:solidFill>
                <a:schemeClr val="dk1"/>
              </a:solidFill>
              <a:latin typeface="Google Sans Text"/>
              <a:ea typeface="Google Sans Text"/>
              <a:cs typeface="Google Sans Text"/>
              <a:sym typeface="Google Sans Text"/>
            </a:endParaRPr>
          </a:p>
        </p:txBody>
      </p:sp>
      <p:sp>
        <p:nvSpPr>
          <p:cNvPr id="206" name="Google Shape;206;p22"/>
          <p:cNvSpPr/>
          <p:nvPr/>
        </p:nvSpPr>
        <p:spPr>
          <a:xfrm>
            <a:off x="675951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Troubleshooting</a:t>
            </a:r>
            <a:endParaRPr sz="500">
              <a:solidFill>
                <a:schemeClr val="lt1"/>
              </a:solidFill>
              <a:latin typeface="Google Sans Text"/>
              <a:ea typeface="Google Sans Text"/>
              <a:cs typeface="Google Sans Text"/>
              <a:sym typeface="Google Sans Text"/>
            </a:endParaRPr>
          </a:p>
        </p:txBody>
      </p:sp>
      <p:sp>
        <p:nvSpPr>
          <p:cNvPr id="207" name="Google Shape;207;p22"/>
          <p:cNvSpPr/>
          <p:nvPr/>
        </p:nvSpPr>
        <p:spPr>
          <a:xfrm>
            <a:off x="7392791"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Testing</a:t>
            </a:r>
            <a:endParaRPr sz="500">
              <a:solidFill>
                <a:schemeClr val="lt1"/>
              </a:solidFill>
              <a:latin typeface="Google Sans Text"/>
              <a:ea typeface="Google Sans Text"/>
              <a:cs typeface="Google Sans Text"/>
              <a:sym typeface="Google Sans Text"/>
            </a:endParaRPr>
          </a:p>
        </p:txBody>
      </p:sp>
      <p:sp>
        <p:nvSpPr>
          <p:cNvPr id="208" name="Google Shape;208;p22"/>
          <p:cNvSpPr/>
          <p:nvPr/>
        </p:nvSpPr>
        <p:spPr>
          <a:xfrm>
            <a:off x="458400" y="4616388"/>
            <a:ext cx="8229600" cy="183300"/>
          </a:xfrm>
          <a:prstGeom prst="roundRect">
            <a:avLst>
              <a:gd fmla="val 50000" name="adj"/>
            </a:avLst>
          </a:prstGeom>
          <a:solidFill>
            <a:srgbClr val="F6F5F4"/>
          </a:solidFill>
          <a:ln cap="flat" cmpd="sng" w="9525">
            <a:solidFill>
              <a:schemeClr val="dk2"/>
            </a:solidFill>
            <a:prstDash val="solid"/>
            <a:round/>
            <a:headEnd len="sm" w="sm" type="none"/>
            <a:tailEnd len="sm" w="sm" type="none"/>
          </a:ln>
        </p:spPr>
        <p:txBody>
          <a:bodyPr anchorCtr="0" anchor="ctr" bIns="45725" lIns="0" spcFirstLastPara="1" rIns="0"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Display</a:t>
            </a:r>
            <a:endParaRPr sz="500">
              <a:solidFill>
                <a:schemeClr val="lt1"/>
              </a:solidFill>
              <a:latin typeface="Google Sans Text"/>
              <a:ea typeface="Google Sans Text"/>
              <a:cs typeface="Google Sans Text"/>
              <a:sym typeface="Google Sans Tex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1594485"/>
            <a:ext cx="7772400" cy="10803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3"/>
          <p:cNvSpPr txBox="1"/>
          <p:nvPr>
            <p:ph idx="1" type="subTitle"/>
          </p:nvPr>
        </p:nvSpPr>
        <p:spPr>
          <a:xfrm>
            <a:off x="1371600" y="2880360"/>
            <a:ext cx="6400800" cy="12858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3"/>
          <p:cNvSpPr txBox="1"/>
          <p:nvPr>
            <p:ph idx="11" type="ftr"/>
          </p:nvPr>
        </p:nvSpPr>
        <p:spPr>
          <a:xfrm>
            <a:off x="4661033" y="4789411"/>
            <a:ext cx="325800" cy="69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700">
                <a:solidFill>
                  <a:srgbClr val="A3A9A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
          <p:cNvSpPr txBox="1"/>
          <p:nvPr>
            <p:ph idx="10" type="dt"/>
          </p:nvPr>
        </p:nvSpPr>
        <p:spPr>
          <a:xfrm>
            <a:off x="638629" y="4787810"/>
            <a:ext cx="1427700" cy="69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700">
                <a:solidFill>
                  <a:srgbClr val="A3A9A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
          <p:cNvSpPr txBox="1"/>
          <p:nvPr>
            <p:ph idx="12" type="sldNum"/>
          </p:nvPr>
        </p:nvSpPr>
        <p:spPr>
          <a:xfrm>
            <a:off x="7933127" y="4787810"/>
            <a:ext cx="372300" cy="107700"/>
          </a:xfrm>
          <a:prstGeom prst="rect">
            <a:avLst/>
          </a:prstGeom>
          <a:noFill/>
          <a:ln>
            <a:noFill/>
          </a:ln>
        </p:spPr>
        <p:txBody>
          <a:bodyPr anchorCtr="0" anchor="t" bIns="0" lIns="0" spcFirstLastPara="1" rIns="0" wrap="square" tIns="0">
            <a:spAutoFit/>
          </a:bodyPr>
          <a:lstStyle>
            <a:lvl1pPr indent="0" lvl="0"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1pPr>
            <a:lvl2pPr indent="0" lvl="1"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2pPr>
            <a:lvl3pPr indent="0" lvl="2"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3pPr>
            <a:lvl4pPr indent="0" lvl="3"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4pPr>
            <a:lvl5pPr indent="0" lvl="4"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5pPr>
            <a:lvl6pPr indent="0" lvl="5"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6pPr>
            <a:lvl7pPr indent="0" lvl="6"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7pPr>
            <a:lvl8pPr indent="0" lvl="7"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8pPr>
            <a:lvl9pPr indent="0" lvl="8"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9pPr>
          </a:lstStyle>
          <a:p>
            <a:pPr indent="0" lvl="0" marL="12700" rtl="0" algn="l">
              <a:spcBef>
                <a:spcPts val="0"/>
              </a:spcBef>
              <a:spcAft>
                <a:spcPts val="0"/>
              </a:spcAft>
              <a:buNone/>
            </a:pPr>
            <a:r>
              <a:rPr lang="en-US"/>
              <a:t>Page </a:t>
            </a: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 - Troubleshooting">
  <p:cSld name="TITLE_1_2_1_1_1_1_1_1_1_1_1_1_1_1_1_1_1_1_1_1_1">
    <p:bg>
      <p:bgPr>
        <a:solidFill>
          <a:srgbClr val="FFFFFF"/>
        </a:solidFill>
      </p:bgPr>
    </p:bg>
    <p:spTree>
      <p:nvGrpSpPr>
        <p:cNvPr id="209" name="Shape 209"/>
        <p:cNvGrpSpPr/>
        <p:nvPr/>
      </p:nvGrpSpPr>
      <p:grpSpPr>
        <a:xfrm>
          <a:off x="0" y="0"/>
          <a:ext cx="0" cy="0"/>
          <a:chOff x="0" y="0"/>
          <a:chExt cx="0" cy="0"/>
        </a:xfrm>
      </p:grpSpPr>
      <p:sp>
        <p:nvSpPr>
          <p:cNvPr id="210" name="Google Shape;210;p23"/>
          <p:cNvSpPr txBox="1"/>
          <p:nvPr>
            <p:ph type="title"/>
          </p:nvPr>
        </p:nvSpPr>
        <p:spPr>
          <a:xfrm>
            <a:off x="457203" y="508075"/>
            <a:ext cx="8229600" cy="407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211" name="Google Shape;211;p23"/>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212" name="Google Shape;212;p23"/>
          <p:cNvSpPr/>
          <p:nvPr/>
        </p:nvSpPr>
        <p:spPr>
          <a:xfrm>
            <a:off x="0" y="0"/>
            <a:ext cx="9144000" cy="270000"/>
          </a:xfrm>
          <a:prstGeom prst="rect">
            <a:avLst/>
          </a:prstGeom>
          <a:solidFill>
            <a:schemeClr val="dk2"/>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213" name="Google Shape;213;p23"/>
          <p:cNvSpPr/>
          <p:nvPr/>
        </p:nvSpPr>
        <p:spPr>
          <a:xfrm>
            <a:off x="168714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Precautions</a:t>
            </a:r>
            <a:endParaRPr sz="500">
              <a:solidFill>
                <a:schemeClr val="lt1"/>
              </a:solidFill>
              <a:latin typeface="Google Sans Text"/>
              <a:ea typeface="Google Sans Text"/>
              <a:cs typeface="Google Sans Text"/>
              <a:sym typeface="Google Sans Text"/>
            </a:endParaRPr>
          </a:p>
        </p:txBody>
      </p:sp>
      <p:sp>
        <p:nvSpPr>
          <p:cNvPr id="214" name="Google Shape;214;p23"/>
          <p:cNvSpPr/>
          <p:nvPr/>
        </p:nvSpPr>
        <p:spPr>
          <a:xfrm>
            <a:off x="233556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Introduction</a:t>
            </a:r>
            <a:endParaRPr sz="500">
              <a:solidFill>
                <a:schemeClr val="lt1"/>
              </a:solidFill>
              <a:latin typeface="Google Sans Text"/>
              <a:ea typeface="Google Sans Text"/>
              <a:cs typeface="Google Sans Text"/>
              <a:sym typeface="Google Sans Text"/>
            </a:endParaRPr>
          </a:p>
        </p:txBody>
      </p:sp>
      <p:sp>
        <p:nvSpPr>
          <p:cNvPr id="215" name="Google Shape;215;p23"/>
          <p:cNvSpPr/>
          <p:nvPr/>
        </p:nvSpPr>
        <p:spPr>
          <a:xfrm>
            <a:off x="298962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Repair Flows</a:t>
            </a:r>
            <a:endParaRPr sz="500">
              <a:solidFill>
                <a:schemeClr val="lt1"/>
              </a:solidFill>
              <a:latin typeface="Google Sans Text"/>
              <a:ea typeface="Google Sans Text"/>
              <a:cs typeface="Google Sans Text"/>
              <a:sym typeface="Google Sans Text"/>
            </a:endParaRPr>
          </a:p>
        </p:txBody>
      </p:sp>
      <p:sp>
        <p:nvSpPr>
          <p:cNvPr id="216" name="Google Shape;216;p23"/>
          <p:cNvSpPr/>
          <p:nvPr/>
        </p:nvSpPr>
        <p:spPr>
          <a:xfrm>
            <a:off x="3722903"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Disassembly-Base</a:t>
            </a:r>
            <a:endParaRPr sz="500">
              <a:solidFill>
                <a:schemeClr val="lt1"/>
              </a:solidFill>
              <a:latin typeface="Google Sans Text"/>
              <a:ea typeface="Google Sans Text"/>
              <a:cs typeface="Google Sans Text"/>
              <a:sym typeface="Google Sans Text"/>
            </a:endParaRPr>
          </a:p>
        </p:txBody>
      </p:sp>
      <p:sp>
        <p:nvSpPr>
          <p:cNvPr id="217" name="Google Shape;217;p23"/>
          <p:cNvSpPr/>
          <p:nvPr/>
        </p:nvSpPr>
        <p:spPr>
          <a:xfrm>
            <a:off x="4511210"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Assembly-Base</a:t>
            </a:r>
            <a:endParaRPr sz="500">
              <a:solidFill>
                <a:schemeClr val="lt1"/>
              </a:solidFill>
              <a:latin typeface="Google Sans Text"/>
              <a:ea typeface="Google Sans Text"/>
              <a:cs typeface="Google Sans Text"/>
              <a:sym typeface="Google Sans Text"/>
            </a:endParaRPr>
          </a:p>
        </p:txBody>
      </p:sp>
      <p:sp>
        <p:nvSpPr>
          <p:cNvPr id="218" name="Google Shape;218;p23"/>
          <p:cNvSpPr/>
          <p:nvPr/>
        </p:nvSpPr>
        <p:spPr>
          <a:xfrm>
            <a:off x="107398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Welcome</a:t>
            </a:r>
            <a:endParaRPr sz="500">
              <a:solidFill>
                <a:schemeClr val="lt1"/>
              </a:solidFill>
              <a:latin typeface="Google Sans Text"/>
              <a:ea typeface="Google Sans Text"/>
              <a:cs typeface="Google Sans Text"/>
              <a:sym typeface="Google Sans Text"/>
            </a:endParaRPr>
          </a:p>
        </p:txBody>
      </p:sp>
      <p:sp>
        <p:nvSpPr>
          <p:cNvPr id="219" name="Google Shape;219;p23"/>
          <p:cNvSpPr/>
          <p:nvPr/>
        </p:nvSpPr>
        <p:spPr>
          <a:xfrm>
            <a:off x="6783738" y="256987"/>
            <a:ext cx="617400" cy="12900"/>
          </a:xfrm>
          <a:prstGeom prst="rect">
            <a:avLst/>
          </a:prstGeom>
          <a:solidFill>
            <a:schemeClr val="accent6"/>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220" name="Google Shape;220;p23"/>
          <p:cNvSpPr/>
          <p:nvPr/>
        </p:nvSpPr>
        <p:spPr>
          <a:xfrm>
            <a:off x="527845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Disassembly-Flip</a:t>
            </a:r>
            <a:endParaRPr sz="500">
              <a:solidFill>
                <a:schemeClr val="lt1"/>
              </a:solidFill>
              <a:latin typeface="Google Sans Text"/>
              <a:ea typeface="Google Sans Text"/>
              <a:cs typeface="Google Sans Text"/>
              <a:sym typeface="Google Sans Text"/>
            </a:endParaRPr>
          </a:p>
        </p:txBody>
      </p:sp>
      <p:sp>
        <p:nvSpPr>
          <p:cNvPr id="221" name="Google Shape;221;p23"/>
          <p:cNvSpPr/>
          <p:nvPr/>
        </p:nvSpPr>
        <p:spPr>
          <a:xfrm>
            <a:off x="602603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Assembly-Flip</a:t>
            </a:r>
            <a:endParaRPr sz="500">
              <a:solidFill>
                <a:schemeClr val="lt1"/>
              </a:solidFill>
              <a:latin typeface="Google Sans Text"/>
              <a:ea typeface="Google Sans Text"/>
              <a:cs typeface="Google Sans Text"/>
              <a:sym typeface="Google Sans Text"/>
            </a:endParaRPr>
          </a:p>
        </p:txBody>
      </p:sp>
      <p:sp>
        <p:nvSpPr>
          <p:cNvPr id="222" name="Google Shape;222;p23"/>
          <p:cNvSpPr/>
          <p:nvPr/>
        </p:nvSpPr>
        <p:spPr>
          <a:xfrm>
            <a:off x="675951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b="1" lang="en-US" sz="500">
                <a:solidFill>
                  <a:schemeClr val="dk1"/>
                </a:solidFill>
                <a:latin typeface="Google Sans Text"/>
                <a:ea typeface="Google Sans Text"/>
                <a:cs typeface="Google Sans Text"/>
                <a:sym typeface="Google Sans Text"/>
              </a:rPr>
              <a:t>Troubleshooting</a:t>
            </a:r>
            <a:endParaRPr b="1" sz="500">
              <a:solidFill>
                <a:schemeClr val="dk1"/>
              </a:solidFill>
              <a:latin typeface="Google Sans Text"/>
              <a:ea typeface="Google Sans Text"/>
              <a:cs typeface="Google Sans Text"/>
              <a:sym typeface="Google Sans Text"/>
            </a:endParaRPr>
          </a:p>
        </p:txBody>
      </p:sp>
      <p:sp>
        <p:nvSpPr>
          <p:cNvPr id="223" name="Google Shape;223;p23"/>
          <p:cNvSpPr/>
          <p:nvPr/>
        </p:nvSpPr>
        <p:spPr>
          <a:xfrm>
            <a:off x="7392791"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Testing</a:t>
            </a:r>
            <a:endParaRPr sz="500">
              <a:solidFill>
                <a:schemeClr val="lt1"/>
              </a:solidFill>
              <a:latin typeface="Google Sans Text"/>
              <a:ea typeface="Google Sans Text"/>
              <a:cs typeface="Google Sans Text"/>
              <a:sym typeface="Google Sans Text"/>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 - Testing">
  <p:cSld name="TITLE_1_2_1_1_1_1_1_1_1_1_1_1_1_1_1_1_1_1_1_1_1_1">
    <p:bg>
      <p:bgPr>
        <a:solidFill>
          <a:srgbClr val="FFFFFF"/>
        </a:solidFill>
      </p:bgPr>
    </p:bg>
    <p:spTree>
      <p:nvGrpSpPr>
        <p:cNvPr id="224" name="Shape 224"/>
        <p:cNvGrpSpPr/>
        <p:nvPr/>
      </p:nvGrpSpPr>
      <p:grpSpPr>
        <a:xfrm>
          <a:off x="0" y="0"/>
          <a:ext cx="0" cy="0"/>
          <a:chOff x="0" y="0"/>
          <a:chExt cx="0" cy="0"/>
        </a:xfrm>
      </p:grpSpPr>
      <p:sp>
        <p:nvSpPr>
          <p:cNvPr id="225" name="Google Shape;225;p24"/>
          <p:cNvSpPr txBox="1"/>
          <p:nvPr>
            <p:ph type="title"/>
          </p:nvPr>
        </p:nvSpPr>
        <p:spPr>
          <a:xfrm>
            <a:off x="457203" y="508075"/>
            <a:ext cx="8229600" cy="407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226" name="Google Shape;226;p24"/>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227" name="Google Shape;227;p24"/>
          <p:cNvSpPr/>
          <p:nvPr/>
        </p:nvSpPr>
        <p:spPr>
          <a:xfrm>
            <a:off x="0" y="0"/>
            <a:ext cx="9144000" cy="270000"/>
          </a:xfrm>
          <a:prstGeom prst="rect">
            <a:avLst/>
          </a:prstGeom>
          <a:solidFill>
            <a:schemeClr val="dk2"/>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228" name="Google Shape;228;p24"/>
          <p:cNvSpPr/>
          <p:nvPr/>
        </p:nvSpPr>
        <p:spPr>
          <a:xfrm>
            <a:off x="168714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Precautions</a:t>
            </a:r>
            <a:endParaRPr sz="500">
              <a:solidFill>
                <a:schemeClr val="lt1"/>
              </a:solidFill>
              <a:latin typeface="Google Sans Text"/>
              <a:ea typeface="Google Sans Text"/>
              <a:cs typeface="Google Sans Text"/>
              <a:sym typeface="Google Sans Text"/>
            </a:endParaRPr>
          </a:p>
        </p:txBody>
      </p:sp>
      <p:sp>
        <p:nvSpPr>
          <p:cNvPr id="229" name="Google Shape;229;p24"/>
          <p:cNvSpPr/>
          <p:nvPr/>
        </p:nvSpPr>
        <p:spPr>
          <a:xfrm>
            <a:off x="233556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Introduction</a:t>
            </a:r>
            <a:endParaRPr sz="500">
              <a:solidFill>
                <a:schemeClr val="lt1"/>
              </a:solidFill>
              <a:latin typeface="Google Sans Text"/>
              <a:ea typeface="Google Sans Text"/>
              <a:cs typeface="Google Sans Text"/>
              <a:sym typeface="Google Sans Text"/>
            </a:endParaRPr>
          </a:p>
        </p:txBody>
      </p:sp>
      <p:sp>
        <p:nvSpPr>
          <p:cNvPr id="230" name="Google Shape;230;p24"/>
          <p:cNvSpPr/>
          <p:nvPr/>
        </p:nvSpPr>
        <p:spPr>
          <a:xfrm>
            <a:off x="298962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Repair Flows</a:t>
            </a:r>
            <a:endParaRPr sz="500">
              <a:solidFill>
                <a:schemeClr val="lt1"/>
              </a:solidFill>
              <a:latin typeface="Google Sans Text"/>
              <a:ea typeface="Google Sans Text"/>
              <a:cs typeface="Google Sans Text"/>
              <a:sym typeface="Google Sans Text"/>
            </a:endParaRPr>
          </a:p>
        </p:txBody>
      </p:sp>
      <p:sp>
        <p:nvSpPr>
          <p:cNvPr id="231" name="Google Shape;231;p24"/>
          <p:cNvSpPr/>
          <p:nvPr/>
        </p:nvSpPr>
        <p:spPr>
          <a:xfrm>
            <a:off x="3722903"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Disassembly-Base</a:t>
            </a:r>
            <a:endParaRPr sz="500">
              <a:solidFill>
                <a:schemeClr val="lt1"/>
              </a:solidFill>
              <a:latin typeface="Google Sans Text"/>
              <a:ea typeface="Google Sans Text"/>
              <a:cs typeface="Google Sans Text"/>
              <a:sym typeface="Google Sans Text"/>
            </a:endParaRPr>
          </a:p>
        </p:txBody>
      </p:sp>
      <p:sp>
        <p:nvSpPr>
          <p:cNvPr id="232" name="Google Shape;232;p24"/>
          <p:cNvSpPr/>
          <p:nvPr/>
        </p:nvSpPr>
        <p:spPr>
          <a:xfrm>
            <a:off x="4511210"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Assembly-Base</a:t>
            </a:r>
            <a:endParaRPr sz="500">
              <a:solidFill>
                <a:schemeClr val="lt1"/>
              </a:solidFill>
              <a:latin typeface="Google Sans Text"/>
              <a:ea typeface="Google Sans Text"/>
              <a:cs typeface="Google Sans Text"/>
              <a:sym typeface="Google Sans Text"/>
            </a:endParaRPr>
          </a:p>
        </p:txBody>
      </p:sp>
      <p:sp>
        <p:nvSpPr>
          <p:cNvPr id="233" name="Google Shape;233;p24"/>
          <p:cNvSpPr/>
          <p:nvPr/>
        </p:nvSpPr>
        <p:spPr>
          <a:xfrm>
            <a:off x="107398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Welcome</a:t>
            </a:r>
            <a:endParaRPr sz="500">
              <a:solidFill>
                <a:schemeClr val="lt1"/>
              </a:solidFill>
              <a:latin typeface="Google Sans Text"/>
              <a:ea typeface="Google Sans Text"/>
              <a:cs typeface="Google Sans Text"/>
              <a:sym typeface="Google Sans Text"/>
            </a:endParaRPr>
          </a:p>
        </p:txBody>
      </p:sp>
      <p:sp>
        <p:nvSpPr>
          <p:cNvPr id="234" name="Google Shape;234;p24"/>
          <p:cNvSpPr/>
          <p:nvPr/>
        </p:nvSpPr>
        <p:spPr>
          <a:xfrm>
            <a:off x="7417013" y="256987"/>
            <a:ext cx="617400" cy="12900"/>
          </a:xfrm>
          <a:prstGeom prst="rect">
            <a:avLst/>
          </a:prstGeom>
          <a:solidFill>
            <a:schemeClr val="accent6"/>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235" name="Google Shape;235;p24"/>
          <p:cNvSpPr/>
          <p:nvPr/>
        </p:nvSpPr>
        <p:spPr>
          <a:xfrm>
            <a:off x="527845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Disassembly-Flip</a:t>
            </a:r>
            <a:endParaRPr sz="500">
              <a:solidFill>
                <a:schemeClr val="lt1"/>
              </a:solidFill>
              <a:latin typeface="Google Sans Text"/>
              <a:ea typeface="Google Sans Text"/>
              <a:cs typeface="Google Sans Text"/>
              <a:sym typeface="Google Sans Text"/>
            </a:endParaRPr>
          </a:p>
        </p:txBody>
      </p:sp>
      <p:sp>
        <p:nvSpPr>
          <p:cNvPr id="236" name="Google Shape;236;p24"/>
          <p:cNvSpPr/>
          <p:nvPr/>
        </p:nvSpPr>
        <p:spPr>
          <a:xfrm>
            <a:off x="602603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Assembly-Flip</a:t>
            </a:r>
            <a:endParaRPr sz="500">
              <a:solidFill>
                <a:schemeClr val="lt1"/>
              </a:solidFill>
              <a:latin typeface="Google Sans Text"/>
              <a:ea typeface="Google Sans Text"/>
              <a:cs typeface="Google Sans Text"/>
              <a:sym typeface="Google Sans Text"/>
            </a:endParaRPr>
          </a:p>
        </p:txBody>
      </p:sp>
      <p:sp>
        <p:nvSpPr>
          <p:cNvPr id="237" name="Google Shape;237;p24"/>
          <p:cNvSpPr/>
          <p:nvPr/>
        </p:nvSpPr>
        <p:spPr>
          <a:xfrm>
            <a:off x="675951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Troubleshooting</a:t>
            </a:r>
            <a:endParaRPr sz="500">
              <a:solidFill>
                <a:schemeClr val="lt1"/>
              </a:solidFill>
              <a:latin typeface="Google Sans Text"/>
              <a:ea typeface="Google Sans Text"/>
              <a:cs typeface="Google Sans Text"/>
              <a:sym typeface="Google Sans Text"/>
            </a:endParaRPr>
          </a:p>
        </p:txBody>
      </p:sp>
      <p:sp>
        <p:nvSpPr>
          <p:cNvPr id="238" name="Google Shape;238;p24"/>
          <p:cNvSpPr/>
          <p:nvPr/>
        </p:nvSpPr>
        <p:spPr>
          <a:xfrm>
            <a:off x="7392791"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b="1" lang="en-US" sz="500">
                <a:solidFill>
                  <a:schemeClr val="dk1"/>
                </a:solidFill>
                <a:latin typeface="Google Sans Text"/>
                <a:ea typeface="Google Sans Text"/>
                <a:cs typeface="Google Sans Text"/>
                <a:sym typeface="Google Sans Text"/>
              </a:rPr>
              <a:t>Testing</a:t>
            </a:r>
            <a:endParaRPr b="1" sz="500">
              <a:solidFill>
                <a:schemeClr val="dk1"/>
              </a:solidFill>
              <a:latin typeface="Google Sans Text"/>
              <a:ea typeface="Google Sans Text"/>
              <a:cs typeface="Google Sans Text"/>
              <a:sym typeface="Google Sans Text"/>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 - Plain Slide">
  <p:cSld name="TITLE_1_2_1_1_1_1_1_1_1_1_1">
    <p:bg>
      <p:bgPr>
        <a:solidFill>
          <a:srgbClr val="FFFFFF"/>
        </a:solidFill>
      </p:bgPr>
    </p:bg>
    <p:spTree>
      <p:nvGrpSpPr>
        <p:cNvPr id="243" name="Shape 243"/>
        <p:cNvGrpSpPr/>
        <p:nvPr/>
      </p:nvGrpSpPr>
      <p:grpSpPr>
        <a:xfrm>
          <a:off x="0" y="0"/>
          <a:ext cx="0" cy="0"/>
          <a:chOff x="0" y="0"/>
          <a:chExt cx="0" cy="0"/>
        </a:xfrm>
      </p:grpSpPr>
      <p:sp>
        <p:nvSpPr>
          <p:cNvPr id="244" name="Google Shape;244;p26"/>
          <p:cNvSpPr txBox="1"/>
          <p:nvPr>
            <p:ph type="title"/>
          </p:nvPr>
        </p:nvSpPr>
        <p:spPr>
          <a:xfrm>
            <a:off x="457203" y="508075"/>
            <a:ext cx="8229600" cy="407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245" name="Google Shape;245;p26"/>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 - Navigation Bar Only">
  <p:cSld name="TITLE_1_2_1_1_1_1_1_1_1_1_1_1">
    <p:bg>
      <p:bgPr>
        <a:solidFill>
          <a:srgbClr val="FFFFFF"/>
        </a:solidFill>
      </p:bgPr>
    </p:bg>
    <p:spTree>
      <p:nvGrpSpPr>
        <p:cNvPr id="246" name="Shape 246"/>
        <p:cNvGrpSpPr/>
        <p:nvPr/>
      </p:nvGrpSpPr>
      <p:grpSpPr>
        <a:xfrm>
          <a:off x="0" y="0"/>
          <a:ext cx="0" cy="0"/>
          <a:chOff x="0" y="0"/>
          <a:chExt cx="0" cy="0"/>
        </a:xfrm>
      </p:grpSpPr>
      <p:sp>
        <p:nvSpPr>
          <p:cNvPr id="247" name="Google Shape;247;p27"/>
          <p:cNvSpPr txBox="1"/>
          <p:nvPr>
            <p:ph type="title"/>
          </p:nvPr>
        </p:nvSpPr>
        <p:spPr>
          <a:xfrm>
            <a:off x="457203" y="508075"/>
            <a:ext cx="8229600" cy="407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248" name="Google Shape;248;p27"/>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249" name="Google Shape;249;p27"/>
          <p:cNvSpPr/>
          <p:nvPr/>
        </p:nvSpPr>
        <p:spPr>
          <a:xfrm>
            <a:off x="0" y="0"/>
            <a:ext cx="9144000" cy="270000"/>
          </a:xfrm>
          <a:prstGeom prst="rect">
            <a:avLst/>
          </a:prstGeom>
          <a:solidFill>
            <a:schemeClr val="dk2"/>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250" name="Google Shape;250;p27"/>
          <p:cNvSpPr/>
          <p:nvPr/>
        </p:nvSpPr>
        <p:spPr>
          <a:xfrm>
            <a:off x="168714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Precautions</a:t>
            </a:r>
            <a:endParaRPr sz="500">
              <a:solidFill>
                <a:schemeClr val="lt1"/>
              </a:solidFill>
              <a:latin typeface="Google Sans Text"/>
              <a:ea typeface="Google Sans Text"/>
              <a:cs typeface="Google Sans Text"/>
              <a:sym typeface="Google Sans Text"/>
            </a:endParaRPr>
          </a:p>
        </p:txBody>
      </p:sp>
      <p:sp>
        <p:nvSpPr>
          <p:cNvPr id="251" name="Google Shape;251;p27"/>
          <p:cNvSpPr/>
          <p:nvPr/>
        </p:nvSpPr>
        <p:spPr>
          <a:xfrm>
            <a:off x="233556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Introduction</a:t>
            </a:r>
            <a:endParaRPr sz="500">
              <a:solidFill>
                <a:schemeClr val="lt1"/>
              </a:solidFill>
              <a:latin typeface="Google Sans Text"/>
              <a:ea typeface="Google Sans Text"/>
              <a:cs typeface="Google Sans Text"/>
              <a:sym typeface="Google Sans Text"/>
            </a:endParaRPr>
          </a:p>
        </p:txBody>
      </p:sp>
      <p:sp>
        <p:nvSpPr>
          <p:cNvPr id="252" name="Google Shape;252;p27"/>
          <p:cNvSpPr/>
          <p:nvPr/>
        </p:nvSpPr>
        <p:spPr>
          <a:xfrm>
            <a:off x="298962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Repair Flows</a:t>
            </a:r>
            <a:endParaRPr sz="500">
              <a:solidFill>
                <a:schemeClr val="lt1"/>
              </a:solidFill>
              <a:latin typeface="Google Sans Text"/>
              <a:ea typeface="Google Sans Text"/>
              <a:cs typeface="Google Sans Text"/>
              <a:sym typeface="Google Sans Text"/>
            </a:endParaRPr>
          </a:p>
        </p:txBody>
      </p:sp>
      <p:sp>
        <p:nvSpPr>
          <p:cNvPr id="253" name="Google Shape;253;p27"/>
          <p:cNvSpPr/>
          <p:nvPr/>
        </p:nvSpPr>
        <p:spPr>
          <a:xfrm>
            <a:off x="3722903"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Disassembly-Base</a:t>
            </a:r>
            <a:endParaRPr sz="500">
              <a:solidFill>
                <a:schemeClr val="lt1"/>
              </a:solidFill>
              <a:latin typeface="Google Sans Text"/>
              <a:ea typeface="Google Sans Text"/>
              <a:cs typeface="Google Sans Text"/>
              <a:sym typeface="Google Sans Text"/>
            </a:endParaRPr>
          </a:p>
        </p:txBody>
      </p:sp>
      <p:sp>
        <p:nvSpPr>
          <p:cNvPr id="254" name="Google Shape;254;p27"/>
          <p:cNvSpPr/>
          <p:nvPr/>
        </p:nvSpPr>
        <p:spPr>
          <a:xfrm>
            <a:off x="4511210"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Assembly-Base</a:t>
            </a:r>
            <a:endParaRPr sz="500">
              <a:solidFill>
                <a:schemeClr val="lt1"/>
              </a:solidFill>
              <a:latin typeface="Google Sans Text"/>
              <a:ea typeface="Google Sans Text"/>
              <a:cs typeface="Google Sans Text"/>
              <a:sym typeface="Google Sans Text"/>
            </a:endParaRPr>
          </a:p>
        </p:txBody>
      </p:sp>
      <p:sp>
        <p:nvSpPr>
          <p:cNvPr id="255" name="Google Shape;255;p27"/>
          <p:cNvSpPr/>
          <p:nvPr/>
        </p:nvSpPr>
        <p:spPr>
          <a:xfrm>
            <a:off x="527845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Disassembly-Flip</a:t>
            </a:r>
            <a:endParaRPr sz="500">
              <a:solidFill>
                <a:schemeClr val="lt1"/>
              </a:solidFill>
              <a:latin typeface="Google Sans Text"/>
              <a:ea typeface="Google Sans Text"/>
              <a:cs typeface="Google Sans Text"/>
              <a:sym typeface="Google Sans Text"/>
            </a:endParaRPr>
          </a:p>
        </p:txBody>
      </p:sp>
      <p:sp>
        <p:nvSpPr>
          <p:cNvPr id="256" name="Google Shape;256;p27"/>
          <p:cNvSpPr/>
          <p:nvPr/>
        </p:nvSpPr>
        <p:spPr>
          <a:xfrm>
            <a:off x="602603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Assembly-Flip</a:t>
            </a:r>
            <a:endParaRPr sz="500">
              <a:solidFill>
                <a:schemeClr val="lt1"/>
              </a:solidFill>
              <a:latin typeface="Google Sans Text"/>
              <a:ea typeface="Google Sans Text"/>
              <a:cs typeface="Google Sans Text"/>
              <a:sym typeface="Google Sans Text"/>
            </a:endParaRPr>
          </a:p>
        </p:txBody>
      </p:sp>
      <p:sp>
        <p:nvSpPr>
          <p:cNvPr id="257" name="Google Shape;257;p27"/>
          <p:cNvSpPr/>
          <p:nvPr/>
        </p:nvSpPr>
        <p:spPr>
          <a:xfrm>
            <a:off x="675951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Troubleshooting</a:t>
            </a:r>
            <a:endParaRPr sz="500">
              <a:solidFill>
                <a:schemeClr val="lt1"/>
              </a:solidFill>
              <a:latin typeface="Google Sans Text"/>
              <a:ea typeface="Google Sans Text"/>
              <a:cs typeface="Google Sans Text"/>
              <a:sym typeface="Google Sans Text"/>
            </a:endParaRPr>
          </a:p>
        </p:txBody>
      </p:sp>
      <p:sp>
        <p:nvSpPr>
          <p:cNvPr id="258" name="Google Shape;258;p27"/>
          <p:cNvSpPr/>
          <p:nvPr/>
        </p:nvSpPr>
        <p:spPr>
          <a:xfrm>
            <a:off x="7392791"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Software</a:t>
            </a:r>
            <a:endParaRPr sz="500">
              <a:solidFill>
                <a:schemeClr val="lt1"/>
              </a:solidFill>
              <a:latin typeface="Google Sans Text"/>
              <a:ea typeface="Google Sans Text"/>
              <a:cs typeface="Google Sans Text"/>
              <a:sym typeface="Google Sans Text"/>
            </a:endParaRPr>
          </a:p>
        </p:txBody>
      </p:sp>
      <p:sp>
        <p:nvSpPr>
          <p:cNvPr id="259" name="Google Shape;259;p27"/>
          <p:cNvSpPr/>
          <p:nvPr/>
        </p:nvSpPr>
        <p:spPr>
          <a:xfrm>
            <a:off x="107398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Welcome</a:t>
            </a:r>
            <a:endParaRPr sz="500">
              <a:solidFill>
                <a:schemeClr val="lt1"/>
              </a:solidFill>
              <a:latin typeface="Google Sans Text"/>
              <a:ea typeface="Google Sans Text"/>
              <a:cs typeface="Google Sans Text"/>
              <a:sym typeface="Google Sans Text"/>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 Welcome">
  <p:cSld name="TITLE_1_2_1_1_1_1_1_1_1_1_1_1_1">
    <p:bg>
      <p:bgPr>
        <a:solidFill>
          <a:srgbClr val="FFFFFF"/>
        </a:solidFill>
      </p:bgPr>
    </p:bg>
    <p:spTree>
      <p:nvGrpSpPr>
        <p:cNvPr id="260" name="Shape 260"/>
        <p:cNvGrpSpPr/>
        <p:nvPr/>
      </p:nvGrpSpPr>
      <p:grpSpPr>
        <a:xfrm>
          <a:off x="0" y="0"/>
          <a:ext cx="0" cy="0"/>
          <a:chOff x="0" y="0"/>
          <a:chExt cx="0" cy="0"/>
        </a:xfrm>
      </p:grpSpPr>
      <p:sp>
        <p:nvSpPr>
          <p:cNvPr id="261" name="Google Shape;261;p28"/>
          <p:cNvSpPr txBox="1"/>
          <p:nvPr>
            <p:ph type="title"/>
          </p:nvPr>
        </p:nvSpPr>
        <p:spPr>
          <a:xfrm>
            <a:off x="457203" y="508075"/>
            <a:ext cx="8229600" cy="407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262" name="Google Shape;262;p28"/>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263" name="Google Shape;263;p28"/>
          <p:cNvSpPr/>
          <p:nvPr/>
        </p:nvSpPr>
        <p:spPr>
          <a:xfrm>
            <a:off x="0" y="0"/>
            <a:ext cx="9144000" cy="270000"/>
          </a:xfrm>
          <a:prstGeom prst="rect">
            <a:avLst/>
          </a:prstGeom>
          <a:solidFill>
            <a:schemeClr val="dk2"/>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264" name="Google Shape;264;p28"/>
          <p:cNvSpPr/>
          <p:nvPr/>
        </p:nvSpPr>
        <p:spPr>
          <a:xfrm>
            <a:off x="168714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Precautions</a:t>
            </a:r>
            <a:endParaRPr sz="500">
              <a:solidFill>
                <a:schemeClr val="lt1"/>
              </a:solidFill>
              <a:latin typeface="Google Sans Text"/>
              <a:ea typeface="Google Sans Text"/>
              <a:cs typeface="Google Sans Text"/>
              <a:sym typeface="Google Sans Text"/>
            </a:endParaRPr>
          </a:p>
        </p:txBody>
      </p:sp>
      <p:sp>
        <p:nvSpPr>
          <p:cNvPr id="265" name="Google Shape;265;p28"/>
          <p:cNvSpPr/>
          <p:nvPr/>
        </p:nvSpPr>
        <p:spPr>
          <a:xfrm>
            <a:off x="233556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Introduction</a:t>
            </a:r>
            <a:endParaRPr sz="500">
              <a:solidFill>
                <a:schemeClr val="lt1"/>
              </a:solidFill>
              <a:latin typeface="Google Sans Text"/>
              <a:ea typeface="Google Sans Text"/>
              <a:cs typeface="Google Sans Text"/>
              <a:sym typeface="Google Sans Text"/>
            </a:endParaRPr>
          </a:p>
        </p:txBody>
      </p:sp>
      <p:sp>
        <p:nvSpPr>
          <p:cNvPr id="266" name="Google Shape;266;p28"/>
          <p:cNvSpPr/>
          <p:nvPr/>
        </p:nvSpPr>
        <p:spPr>
          <a:xfrm>
            <a:off x="298962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Repair Flows</a:t>
            </a:r>
            <a:endParaRPr sz="500">
              <a:solidFill>
                <a:schemeClr val="lt1"/>
              </a:solidFill>
              <a:latin typeface="Google Sans Text"/>
              <a:ea typeface="Google Sans Text"/>
              <a:cs typeface="Google Sans Text"/>
              <a:sym typeface="Google Sans Text"/>
            </a:endParaRPr>
          </a:p>
        </p:txBody>
      </p:sp>
      <p:sp>
        <p:nvSpPr>
          <p:cNvPr id="267" name="Google Shape;267;p28"/>
          <p:cNvSpPr/>
          <p:nvPr/>
        </p:nvSpPr>
        <p:spPr>
          <a:xfrm>
            <a:off x="3722903"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Disassembly-Base</a:t>
            </a:r>
            <a:endParaRPr sz="500">
              <a:solidFill>
                <a:schemeClr val="lt1"/>
              </a:solidFill>
              <a:latin typeface="Google Sans Text"/>
              <a:ea typeface="Google Sans Text"/>
              <a:cs typeface="Google Sans Text"/>
              <a:sym typeface="Google Sans Text"/>
            </a:endParaRPr>
          </a:p>
        </p:txBody>
      </p:sp>
      <p:sp>
        <p:nvSpPr>
          <p:cNvPr id="268" name="Google Shape;268;p28"/>
          <p:cNvSpPr/>
          <p:nvPr/>
        </p:nvSpPr>
        <p:spPr>
          <a:xfrm>
            <a:off x="4511210"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Assembly-Base</a:t>
            </a:r>
            <a:endParaRPr sz="500">
              <a:solidFill>
                <a:schemeClr val="lt1"/>
              </a:solidFill>
              <a:latin typeface="Google Sans Text"/>
              <a:ea typeface="Google Sans Text"/>
              <a:cs typeface="Google Sans Text"/>
              <a:sym typeface="Google Sans Text"/>
            </a:endParaRPr>
          </a:p>
        </p:txBody>
      </p:sp>
      <p:sp>
        <p:nvSpPr>
          <p:cNvPr id="269" name="Google Shape;269;p28"/>
          <p:cNvSpPr/>
          <p:nvPr/>
        </p:nvSpPr>
        <p:spPr>
          <a:xfrm>
            <a:off x="107398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b="1" lang="en-US" sz="500">
                <a:solidFill>
                  <a:schemeClr val="dk1"/>
                </a:solidFill>
                <a:latin typeface="Google Sans Text"/>
                <a:ea typeface="Google Sans Text"/>
                <a:cs typeface="Google Sans Text"/>
                <a:sym typeface="Google Sans Text"/>
              </a:rPr>
              <a:t>Welcome</a:t>
            </a:r>
            <a:endParaRPr b="1" sz="500">
              <a:solidFill>
                <a:schemeClr val="dk1"/>
              </a:solidFill>
              <a:latin typeface="Google Sans Text"/>
              <a:ea typeface="Google Sans Text"/>
              <a:cs typeface="Google Sans Text"/>
              <a:sym typeface="Google Sans Text"/>
            </a:endParaRPr>
          </a:p>
        </p:txBody>
      </p:sp>
      <p:sp>
        <p:nvSpPr>
          <p:cNvPr id="270" name="Google Shape;270;p28"/>
          <p:cNvSpPr/>
          <p:nvPr/>
        </p:nvSpPr>
        <p:spPr>
          <a:xfrm>
            <a:off x="1098213" y="256987"/>
            <a:ext cx="617400" cy="12900"/>
          </a:xfrm>
          <a:prstGeom prst="rect">
            <a:avLst/>
          </a:prstGeom>
          <a:solidFill>
            <a:schemeClr val="accent6"/>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271" name="Google Shape;271;p28"/>
          <p:cNvSpPr/>
          <p:nvPr/>
        </p:nvSpPr>
        <p:spPr>
          <a:xfrm>
            <a:off x="527845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Disassembly-Flip</a:t>
            </a:r>
            <a:endParaRPr sz="500">
              <a:solidFill>
                <a:schemeClr val="lt1"/>
              </a:solidFill>
              <a:latin typeface="Google Sans Text"/>
              <a:ea typeface="Google Sans Text"/>
              <a:cs typeface="Google Sans Text"/>
              <a:sym typeface="Google Sans Text"/>
            </a:endParaRPr>
          </a:p>
        </p:txBody>
      </p:sp>
      <p:sp>
        <p:nvSpPr>
          <p:cNvPr id="272" name="Google Shape;272;p28"/>
          <p:cNvSpPr/>
          <p:nvPr/>
        </p:nvSpPr>
        <p:spPr>
          <a:xfrm>
            <a:off x="602603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Assembly-Flip</a:t>
            </a:r>
            <a:endParaRPr sz="500">
              <a:solidFill>
                <a:schemeClr val="lt1"/>
              </a:solidFill>
              <a:latin typeface="Google Sans Text"/>
              <a:ea typeface="Google Sans Text"/>
              <a:cs typeface="Google Sans Text"/>
              <a:sym typeface="Google Sans Text"/>
            </a:endParaRPr>
          </a:p>
        </p:txBody>
      </p:sp>
      <p:sp>
        <p:nvSpPr>
          <p:cNvPr id="273" name="Google Shape;273;p28"/>
          <p:cNvSpPr/>
          <p:nvPr/>
        </p:nvSpPr>
        <p:spPr>
          <a:xfrm>
            <a:off x="675951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Troubleshooting</a:t>
            </a:r>
            <a:endParaRPr sz="500">
              <a:solidFill>
                <a:schemeClr val="lt1"/>
              </a:solidFill>
              <a:latin typeface="Google Sans Text"/>
              <a:ea typeface="Google Sans Text"/>
              <a:cs typeface="Google Sans Text"/>
              <a:sym typeface="Google Sans Text"/>
            </a:endParaRPr>
          </a:p>
        </p:txBody>
      </p:sp>
      <p:sp>
        <p:nvSpPr>
          <p:cNvPr id="274" name="Google Shape;274;p28"/>
          <p:cNvSpPr/>
          <p:nvPr/>
        </p:nvSpPr>
        <p:spPr>
          <a:xfrm>
            <a:off x="7392791"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Software</a:t>
            </a:r>
            <a:endParaRPr sz="500">
              <a:solidFill>
                <a:schemeClr val="lt1"/>
              </a:solidFill>
              <a:latin typeface="Google Sans Text"/>
              <a:ea typeface="Google Sans Text"/>
              <a:cs typeface="Google Sans Text"/>
              <a:sym typeface="Google Sans Text"/>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 - Precautions">
  <p:cSld name="TITLE_1_2_1_1_1_1_1_1_1_1_1_1_1_1">
    <p:bg>
      <p:bgPr>
        <a:solidFill>
          <a:srgbClr val="FFFFFF"/>
        </a:solidFill>
      </p:bgPr>
    </p:bg>
    <p:spTree>
      <p:nvGrpSpPr>
        <p:cNvPr id="275" name="Shape 275"/>
        <p:cNvGrpSpPr/>
        <p:nvPr/>
      </p:nvGrpSpPr>
      <p:grpSpPr>
        <a:xfrm>
          <a:off x="0" y="0"/>
          <a:ext cx="0" cy="0"/>
          <a:chOff x="0" y="0"/>
          <a:chExt cx="0" cy="0"/>
        </a:xfrm>
      </p:grpSpPr>
      <p:sp>
        <p:nvSpPr>
          <p:cNvPr id="276" name="Google Shape;276;p29"/>
          <p:cNvSpPr txBox="1"/>
          <p:nvPr>
            <p:ph type="title"/>
          </p:nvPr>
        </p:nvSpPr>
        <p:spPr>
          <a:xfrm>
            <a:off x="457203" y="508075"/>
            <a:ext cx="8229600" cy="407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277" name="Google Shape;277;p29"/>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278" name="Google Shape;278;p29"/>
          <p:cNvSpPr/>
          <p:nvPr/>
        </p:nvSpPr>
        <p:spPr>
          <a:xfrm>
            <a:off x="0" y="0"/>
            <a:ext cx="9144000" cy="270000"/>
          </a:xfrm>
          <a:prstGeom prst="rect">
            <a:avLst/>
          </a:prstGeom>
          <a:solidFill>
            <a:schemeClr val="dk2"/>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279" name="Google Shape;279;p29"/>
          <p:cNvSpPr/>
          <p:nvPr/>
        </p:nvSpPr>
        <p:spPr>
          <a:xfrm>
            <a:off x="168714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b="1" lang="en-US" sz="500">
                <a:solidFill>
                  <a:schemeClr val="dk1"/>
                </a:solidFill>
                <a:latin typeface="Google Sans Text"/>
                <a:ea typeface="Google Sans Text"/>
                <a:cs typeface="Google Sans Text"/>
                <a:sym typeface="Google Sans Text"/>
              </a:rPr>
              <a:t>Precautions</a:t>
            </a:r>
            <a:endParaRPr b="1" sz="500">
              <a:solidFill>
                <a:schemeClr val="dk1"/>
              </a:solidFill>
              <a:latin typeface="Google Sans Text"/>
              <a:ea typeface="Google Sans Text"/>
              <a:cs typeface="Google Sans Text"/>
              <a:sym typeface="Google Sans Text"/>
            </a:endParaRPr>
          </a:p>
        </p:txBody>
      </p:sp>
      <p:sp>
        <p:nvSpPr>
          <p:cNvPr id="280" name="Google Shape;280;p29"/>
          <p:cNvSpPr/>
          <p:nvPr/>
        </p:nvSpPr>
        <p:spPr>
          <a:xfrm>
            <a:off x="233556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Introduction</a:t>
            </a:r>
            <a:endParaRPr sz="500">
              <a:solidFill>
                <a:schemeClr val="lt1"/>
              </a:solidFill>
              <a:latin typeface="Google Sans Text"/>
              <a:ea typeface="Google Sans Text"/>
              <a:cs typeface="Google Sans Text"/>
              <a:sym typeface="Google Sans Text"/>
            </a:endParaRPr>
          </a:p>
        </p:txBody>
      </p:sp>
      <p:sp>
        <p:nvSpPr>
          <p:cNvPr id="281" name="Google Shape;281;p29"/>
          <p:cNvSpPr/>
          <p:nvPr/>
        </p:nvSpPr>
        <p:spPr>
          <a:xfrm>
            <a:off x="298962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Repair Flows</a:t>
            </a:r>
            <a:endParaRPr sz="500">
              <a:solidFill>
                <a:schemeClr val="lt1"/>
              </a:solidFill>
              <a:latin typeface="Google Sans Text"/>
              <a:ea typeface="Google Sans Text"/>
              <a:cs typeface="Google Sans Text"/>
              <a:sym typeface="Google Sans Text"/>
            </a:endParaRPr>
          </a:p>
        </p:txBody>
      </p:sp>
      <p:sp>
        <p:nvSpPr>
          <p:cNvPr id="282" name="Google Shape;282;p29"/>
          <p:cNvSpPr/>
          <p:nvPr/>
        </p:nvSpPr>
        <p:spPr>
          <a:xfrm>
            <a:off x="3722903"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Disassembly-Base</a:t>
            </a:r>
            <a:endParaRPr sz="500">
              <a:solidFill>
                <a:schemeClr val="lt1"/>
              </a:solidFill>
              <a:latin typeface="Google Sans Text"/>
              <a:ea typeface="Google Sans Text"/>
              <a:cs typeface="Google Sans Text"/>
              <a:sym typeface="Google Sans Text"/>
            </a:endParaRPr>
          </a:p>
        </p:txBody>
      </p:sp>
      <p:sp>
        <p:nvSpPr>
          <p:cNvPr id="283" name="Google Shape;283;p29"/>
          <p:cNvSpPr/>
          <p:nvPr/>
        </p:nvSpPr>
        <p:spPr>
          <a:xfrm>
            <a:off x="4511210"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Assembly-Base</a:t>
            </a:r>
            <a:endParaRPr sz="500">
              <a:solidFill>
                <a:schemeClr val="lt1"/>
              </a:solidFill>
              <a:latin typeface="Google Sans Text"/>
              <a:ea typeface="Google Sans Text"/>
              <a:cs typeface="Google Sans Text"/>
              <a:sym typeface="Google Sans Text"/>
            </a:endParaRPr>
          </a:p>
        </p:txBody>
      </p:sp>
      <p:sp>
        <p:nvSpPr>
          <p:cNvPr id="284" name="Google Shape;284;p29"/>
          <p:cNvSpPr/>
          <p:nvPr/>
        </p:nvSpPr>
        <p:spPr>
          <a:xfrm>
            <a:off x="107398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Welcome</a:t>
            </a:r>
            <a:endParaRPr sz="500">
              <a:solidFill>
                <a:schemeClr val="lt1"/>
              </a:solidFill>
              <a:latin typeface="Google Sans Text"/>
              <a:ea typeface="Google Sans Text"/>
              <a:cs typeface="Google Sans Text"/>
              <a:sym typeface="Google Sans Text"/>
            </a:endParaRPr>
          </a:p>
        </p:txBody>
      </p:sp>
      <p:sp>
        <p:nvSpPr>
          <p:cNvPr id="285" name="Google Shape;285;p29"/>
          <p:cNvSpPr/>
          <p:nvPr/>
        </p:nvSpPr>
        <p:spPr>
          <a:xfrm>
            <a:off x="1711375" y="256987"/>
            <a:ext cx="617400" cy="12900"/>
          </a:xfrm>
          <a:prstGeom prst="rect">
            <a:avLst/>
          </a:prstGeom>
          <a:solidFill>
            <a:schemeClr val="accent6"/>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286" name="Google Shape;286;p29"/>
          <p:cNvSpPr/>
          <p:nvPr/>
        </p:nvSpPr>
        <p:spPr>
          <a:xfrm>
            <a:off x="527845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Disassembly-Flip</a:t>
            </a:r>
            <a:endParaRPr sz="500">
              <a:solidFill>
                <a:schemeClr val="lt1"/>
              </a:solidFill>
              <a:latin typeface="Google Sans Text"/>
              <a:ea typeface="Google Sans Text"/>
              <a:cs typeface="Google Sans Text"/>
              <a:sym typeface="Google Sans Text"/>
            </a:endParaRPr>
          </a:p>
        </p:txBody>
      </p:sp>
      <p:sp>
        <p:nvSpPr>
          <p:cNvPr id="287" name="Google Shape;287;p29"/>
          <p:cNvSpPr/>
          <p:nvPr/>
        </p:nvSpPr>
        <p:spPr>
          <a:xfrm>
            <a:off x="602603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Assembly-Flip</a:t>
            </a:r>
            <a:endParaRPr sz="500">
              <a:solidFill>
                <a:schemeClr val="lt1"/>
              </a:solidFill>
              <a:latin typeface="Google Sans Text"/>
              <a:ea typeface="Google Sans Text"/>
              <a:cs typeface="Google Sans Text"/>
              <a:sym typeface="Google Sans Text"/>
            </a:endParaRPr>
          </a:p>
        </p:txBody>
      </p:sp>
      <p:sp>
        <p:nvSpPr>
          <p:cNvPr id="288" name="Google Shape;288;p29"/>
          <p:cNvSpPr/>
          <p:nvPr/>
        </p:nvSpPr>
        <p:spPr>
          <a:xfrm>
            <a:off x="675951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Troubleshooting</a:t>
            </a:r>
            <a:endParaRPr sz="500">
              <a:solidFill>
                <a:schemeClr val="lt1"/>
              </a:solidFill>
              <a:latin typeface="Google Sans Text"/>
              <a:ea typeface="Google Sans Text"/>
              <a:cs typeface="Google Sans Text"/>
              <a:sym typeface="Google Sans Text"/>
            </a:endParaRPr>
          </a:p>
        </p:txBody>
      </p:sp>
      <p:sp>
        <p:nvSpPr>
          <p:cNvPr id="289" name="Google Shape;289;p29"/>
          <p:cNvSpPr/>
          <p:nvPr/>
        </p:nvSpPr>
        <p:spPr>
          <a:xfrm>
            <a:off x="7392791"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Software</a:t>
            </a:r>
            <a:endParaRPr sz="500">
              <a:solidFill>
                <a:schemeClr val="lt1"/>
              </a:solidFill>
              <a:latin typeface="Google Sans Text"/>
              <a:ea typeface="Google Sans Text"/>
              <a:cs typeface="Google Sans Text"/>
              <a:sym typeface="Google Sans Text"/>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 Introduction">
  <p:cSld name="TITLE_1_2_1_1_1_1_1_1_1_1_1_1_1_1_1">
    <p:bg>
      <p:bgPr>
        <a:solidFill>
          <a:srgbClr val="FFFFFF"/>
        </a:solidFill>
      </p:bgPr>
    </p:bg>
    <p:spTree>
      <p:nvGrpSpPr>
        <p:cNvPr id="290" name="Shape 290"/>
        <p:cNvGrpSpPr/>
        <p:nvPr/>
      </p:nvGrpSpPr>
      <p:grpSpPr>
        <a:xfrm>
          <a:off x="0" y="0"/>
          <a:ext cx="0" cy="0"/>
          <a:chOff x="0" y="0"/>
          <a:chExt cx="0" cy="0"/>
        </a:xfrm>
      </p:grpSpPr>
      <p:sp>
        <p:nvSpPr>
          <p:cNvPr id="291" name="Google Shape;291;p30"/>
          <p:cNvSpPr txBox="1"/>
          <p:nvPr>
            <p:ph type="title"/>
          </p:nvPr>
        </p:nvSpPr>
        <p:spPr>
          <a:xfrm>
            <a:off x="457203" y="508075"/>
            <a:ext cx="8229600" cy="407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292" name="Google Shape;292;p30"/>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293" name="Google Shape;293;p30"/>
          <p:cNvSpPr txBox="1"/>
          <p:nvPr>
            <p:ph idx="12" type="sldNum"/>
          </p:nvPr>
        </p:nvSpPr>
        <p:spPr>
          <a:xfrm>
            <a:off x="7957650" y="4799450"/>
            <a:ext cx="495600" cy="141300"/>
          </a:xfrm>
          <a:prstGeom prst="rect">
            <a:avLst/>
          </a:prstGeom>
          <a:noFill/>
          <a:ln>
            <a:noFill/>
          </a:ln>
        </p:spPr>
        <p:txBody>
          <a:bodyPr anchorCtr="0" anchor="ctr" bIns="91425" lIns="91425" spcFirstLastPara="1" rIns="91425" wrap="square" tIns="91425">
            <a:noAutofit/>
          </a:bodyPr>
          <a:lstStyle>
            <a:lvl1pPr lvl="0">
              <a:buClr>
                <a:srgbClr val="000000"/>
              </a:buClr>
              <a:buSzPts val="700"/>
              <a:buFont typeface="Arial"/>
              <a:buNone/>
              <a:defRPr sz="700">
                <a:solidFill>
                  <a:srgbClr val="A3A9AD"/>
                </a:solidFill>
                <a:latin typeface="Google Sans"/>
                <a:ea typeface="Google Sans"/>
                <a:cs typeface="Google Sans"/>
                <a:sym typeface="Google Sans"/>
              </a:defRPr>
            </a:lvl1pPr>
            <a:lvl2pPr lvl="1">
              <a:buClr>
                <a:srgbClr val="000000"/>
              </a:buClr>
              <a:buSzPts val="700"/>
              <a:buFont typeface="Arial"/>
              <a:buNone/>
              <a:defRPr sz="700">
                <a:solidFill>
                  <a:srgbClr val="A3A9AD"/>
                </a:solidFill>
                <a:latin typeface="Google Sans"/>
                <a:ea typeface="Google Sans"/>
                <a:cs typeface="Google Sans"/>
                <a:sym typeface="Google Sans"/>
              </a:defRPr>
            </a:lvl2pPr>
            <a:lvl3pPr lvl="2">
              <a:buClr>
                <a:srgbClr val="000000"/>
              </a:buClr>
              <a:buSzPts val="700"/>
              <a:buFont typeface="Arial"/>
              <a:buNone/>
              <a:defRPr sz="700">
                <a:solidFill>
                  <a:srgbClr val="A3A9AD"/>
                </a:solidFill>
                <a:latin typeface="Google Sans"/>
                <a:ea typeface="Google Sans"/>
                <a:cs typeface="Google Sans"/>
                <a:sym typeface="Google Sans"/>
              </a:defRPr>
            </a:lvl3pPr>
            <a:lvl4pPr lvl="3">
              <a:buClr>
                <a:srgbClr val="000000"/>
              </a:buClr>
              <a:buSzPts val="700"/>
              <a:buFont typeface="Arial"/>
              <a:buNone/>
              <a:defRPr sz="700">
                <a:solidFill>
                  <a:srgbClr val="A3A9AD"/>
                </a:solidFill>
                <a:latin typeface="Google Sans"/>
                <a:ea typeface="Google Sans"/>
                <a:cs typeface="Google Sans"/>
                <a:sym typeface="Google Sans"/>
              </a:defRPr>
            </a:lvl4pPr>
            <a:lvl5pPr lvl="4">
              <a:buClr>
                <a:srgbClr val="000000"/>
              </a:buClr>
              <a:buSzPts val="700"/>
              <a:buFont typeface="Arial"/>
              <a:buNone/>
              <a:defRPr sz="700">
                <a:solidFill>
                  <a:srgbClr val="A3A9AD"/>
                </a:solidFill>
                <a:latin typeface="Google Sans"/>
                <a:ea typeface="Google Sans"/>
                <a:cs typeface="Google Sans"/>
                <a:sym typeface="Google Sans"/>
              </a:defRPr>
            </a:lvl5pPr>
            <a:lvl6pPr lvl="5">
              <a:buClr>
                <a:srgbClr val="000000"/>
              </a:buClr>
              <a:buSzPts val="700"/>
              <a:buFont typeface="Arial"/>
              <a:buNone/>
              <a:defRPr sz="700">
                <a:solidFill>
                  <a:srgbClr val="A3A9AD"/>
                </a:solidFill>
                <a:latin typeface="Google Sans"/>
                <a:ea typeface="Google Sans"/>
                <a:cs typeface="Google Sans"/>
                <a:sym typeface="Google Sans"/>
              </a:defRPr>
            </a:lvl6pPr>
            <a:lvl7pPr lvl="6">
              <a:buClr>
                <a:srgbClr val="000000"/>
              </a:buClr>
              <a:buSzPts val="700"/>
              <a:buFont typeface="Arial"/>
              <a:buNone/>
              <a:defRPr sz="700">
                <a:solidFill>
                  <a:srgbClr val="A3A9AD"/>
                </a:solidFill>
                <a:latin typeface="Google Sans"/>
                <a:ea typeface="Google Sans"/>
                <a:cs typeface="Google Sans"/>
                <a:sym typeface="Google Sans"/>
              </a:defRPr>
            </a:lvl7pPr>
            <a:lvl8pPr lvl="7">
              <a:buClr>
                <a:srgbClr val="000000"/>
              </a:buClr>
              <a:buSzPts val="700"/>
              <a:buFont typeface="Arial"/>
              <a:buNone/>
              <a:defRPr sz="700">
                <a:solidFill>
                  <a:srgbClr val="A3A9AD"/>
                </a:solidFill>
                <a:latin typeface="Google Sans"/>
                <a:ea typeface="Google Sans"/>
                <a:cs typeface="Google Sans"/>
                <a:sym typeface="Google Sans"/>
              </a:defRPr>
            </a:lvl8pPr>
            <a:lvl9pPr lvl="8">
              <a:buClr>
                <a:srgbClr val="000000"/>
              </a:buClr>
              <a:buSzPts val="700"/>
              <a:buFont typeface="Arial"/>
              <a:buNone/>
              <a:defRPr sz="700">
                <a:solidFill>
                  <a:srgbClr val="A3A9AD"/>
                </a:solidFill>
                <a:latin typeface="Google Sans"/>
                <a:ea typeface="Google Sans"/>
                <a:cs typeface="Google Sans"/>
                <a:sym typeface="Google Sans"/>
              </a:defRPr>
            </a:lvl9pPr>
          </a:lstStyle>
          <a:p>
            <a:pPr indent="0" lvl="0" marL="0" rtl="0" algn="l">
              <a:spcBef>
                <a:spcPts val="0"/>
              </a:spcBef>
              <a:spcAft>
                <a:spcPts val="0"/>
              </a:spcAft>
              <a:buNone/>
            </a:pPr>
            <a:r>
              <a:rPr lang="en-US"/>
              <a:t>Page </a:t>
            </a: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 Repair flows">
  <p:cSld name="TITLE_1_2_1_1_1_1_1_1_1_1_1_1_1_1_1_1">
    <p:bg>
      <p:bgPr>
        <a:solidFill>
          <a:srgbClr val="FFFFFF"/>
        </a:solidFill>
      </p:bgPr>
    </p:bg>
    <p:spTree>
      <p:nvGrpSpPr>
        <p:cNvPr id="294" name="Shape 294"/>
        <p:cNvGrpSpPr/>
        <p:nvPr/>
      </p:nvGrpSpPr>
      <p:grpSpPr>
        <a:xfrm>
          <a:off x="0" y="0"/>
          <a:ext cx="0" cy="0"/>
          <a:chOff x="0" y="0"/>
          <a:chExt cx="0" cy="0"/>
        </a:xfrm>
      </p:grpSpPr>
      <p:sp>
        <p:nvSpPr>
          <p:cNvPr id="295" name="Google Shape;295;p31"/>
          <p:cNvSpPr txBox="1"/>
          <p:nvPr>
            <p:ph type="title"/>
          </p:nvPr>
        </p:nvSpPr>
        <p:spPr>
          <a:xfrm>
            <a:off x="457203" y="508075"/>
            <a:ext cx="8229600" cy="407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296" name="Google Shape;296;p31"/>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297" name="Google Shape;297;p31"/>
          <p:cNvSpPr/>
          <p:nvPr/>
        </p:nvSpPr>
        <p:spPr>
          <a:xfrm>
            <a:off x="0" y="0"/>
            <a:ext cx="9144000" cy="270000"/>
          </a:xfrm>
          <a:prstGeom prst="rect">
            <a:avLst/>
          </a:prstGeom>
          <a:solidFill>
            <a:schemeClr val="dk2"/>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298" name="Google Shape;298;p31"/>
          <p:cNvSpPr/>
          <p:nvPr/>
        </p:nvSpPr>
        <p:spPr>
          <a:xfrm>
            <a:off x="168714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Precautions</a:t>
            </a:r>
            <a:endParaRPr sz="500">
              <a:solidFill>
                <a:schemeClr val="lt1"/>
              </a:solidFill>
              <a:latin typeface="Google Sans Text"/>
              <a:ea typeface="Google Sans Text"/>
              <a:cs typeface="Google Sans Text"/>
              <a:sym typeface="Google Sans Text"/>
            </a:endParaRPr>
          </a:p>
        </p:txBody>
      </p:sp>
      <p:sp>
        <p:nvSpPr>
          <p:cNvPr id="299" name="Google Shape;299;p31"/>
          <p:cNvSpPr/>
          <p:nvPr/>
        </p:nvSpPr>
        <p:spPr>
          <a:xfrm>
            <a:off x="233556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Introduction</a:t>
            </a:r>
            <a:endParaRPr sz="500">
              <a:solidFill>
                <a:schemeClr val="lt1"/>
              </a:solidFill>
              <a:latin typeface="Google Sans Text"/>
              <a:ea typeface="Google Sans Text"/>
              <a:cs typeface="Google Sans Text"/>
              <a:sym typeface="Google Sans Text"/>
            </a:endParaRPr>
          </a:p>
        </p:txBody>
      </p:sp>
      <p:sp>
        <p:nvSpPr>
          <p:cNvPr id="300" name="Google Shape;300;p31"/>
          <p:cNvSpPr/>
          <p:nvPr/>
        </p:nvSpPr>
        <p:spPr>
          <a:xfrm>
            <a:off x="298962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b="1" lang="en-US" sz="500">
                <a:solidFill>
                  <a:schemeClr val="dk1"/>
                </a:solidFill>
                <a:latin typeface="Google Sans Text"/>
                <a:ea typeface="Google Sans Text"/>
                <a:cs typeface="Google Sans Text"/>
                <a:sym typeface="Google Sans Text"/>
              </a:rPr>
              <a:t>Repair Flows</a:t>
            </a:r>
            <a:endParaRPr b="1" sz="500">
              <a:solidFill>
                <a:schemeClr val="dk1"/>
              </a:solidFill>
              <a:latin typeface="Google Sans Text"/>
              <a:ea typeface="Google Sans Text"/>
              <a:cs typeface="Google Sans Text"/>
              <a:sym typeface="Google Sans Text"/>
            </a:endParaRPr>
          </a:p>
        </p:txBody>
      </p:sp>
      <p:sp>
        <p:nvSpPr>
          <p:cNvPr id="301" name="Google Shape;301;p31"/>
          <p:cNvSpPr/>
          <p:nvPr/>
        </p:nvSpPr>
        <p:spPr>
          <a:xfrm>
            <a:off x="3722903"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Disassembly-Base</a:t>
            </a:r>
            <a:endParaRPr sz="500">
              <a:solidFill>
                <a:schemeClr val="lt1"/>
              </a:solidFill>
              <a:latin typeface="Google Sans Text"/>
              <a:ea typeface="Google Sans Text"/>
              <a:cs typeface="Google Sans Text"/>
              <a:sym typeface="Google Sans Text"/>
            </a:endParaRPr>
          </a:p>
        </p:txBody>
      </p:sp>
      <p:sp>
        <p:nvSpPr>
          <p:cNvPr id="302" name="Google Shape;302;p31"/>
          <p:cNvSpPr/>
          <p:nvPr/>
        </p:nvSpPr>
        <p:spPr>
          <a:xfrm>
            <a:off x="4511210"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Assembly-Base</a:t>
            </a:r>
            <a:endParaRPr sz="500">
              <a:solidFill>
                <a:schemeClr val="lt1"/>
              </a:solidFill>
              <a:latin typeface="Google Sans Text"/>
              <a:ea typeface="Google Sans Text"/>
              <a:cs typeface="Google Sans Text"/>
              <a:sym typeface="Google Sans Text"/>
            </a:endParaRPr>
          </a:p>
        </p:txBody>
      </p:sp>
      <p:sp>
        <p:nvSpPr>
          <p:cNvPr id="303" name="Google Shape;303;p31"/>
          <p:cNvSpPr/>
          <p:nvPr/>
        </p:nvSpPr>
        <p:spPr>
          <a:xfrm>
            <a:off x="107398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Welcome</a:t>
            </a:r>
            <a:endParaRPr sz="500">
              <a:solidFill>
                <a:schemeClr val="lt1"/>
              </a:solidFill>
              <a:latin typeface="Google Sans Text"/>
              <a:ea typeface="Google Sans Text"/>
              <a:cs typeface="Google Sans Text"/>
              <a:sym typeface="Google Sans Text"/>
            </a:endParaRPr>
          </a:p>
        </p:txBody>
      </p:sp>
      <p:sp>
        <p:nvSpPr>
          <p:cNvPr id="304" name="Google Shape;304;p31"/>
          <p:cNvSpPr/>
          <p:nvPr/>
        </p:nvSpPr>
        <p:spPr>
          <a:xfrm>
            <a:off x="3013850" y="256987"/>
            <a:ext cx="617400" cy="12900"/>
          </a:xfrm>
          <a:prstGeom prst="rect">
            <a:avLst/>
          </a:prstGeom>
          <a:solidFill>
            <a:schemeClr val="accent6"/>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305" name="Google Shape;305;p31"/>
          <p:cNvSpPr/>
          <p:nvPr/>
        </p:nvSpPr>
        <p:spPr>
          <a:xfrm>
            <a:off x="527845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Disassembly-Flip</a:t>
            </a:r>
            <a:endParaRPr sz="500">
              <a:solidFill>
                <a:schemeClr val="lt1"/>
              </a:solidFill>
              <a:latin typeface="Google Sans Text"/>
              <a:ea typeface="Google Sans Text"/>
              <a:cs typeface="Google Sans Text"/>
              <a:sym typeface="Google Sans Text"/>
            </a:endParaRPr>
          </a:p>
        </p:txBody>
      </p:sp>
      <p:sp>
        <p:nvSpPr>
          <p:cNvPr id="306" name="Google Shape;306;p31"/>
          <p:cNvSpPr/>
          <p:nvPr/>
        </p:nvSpPr>
        <p:spPr>
          <a:xfrm>
            <a:off x="602603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Assembly-Flip</a:t>
            </a:r>
            <a:endParaRPr sz="500">
              <a:solidFill>
                <a:schemeClr val="lt1"/>
              </a:solidFill>
              <a:latin typeface="Google Sans Text"/>
              <a:ea typeface="Google Sans Text"/>
              <a:cs typeface="Google Sans Text"/>
              <a:sym typeface="Google Sans Text"/>
            </a:endParaRPr>
          </a:p>
        </p:txBody>
      </p:sp>
      <p:sp>
        <p:nvSpPr>
          <p:cNvPr id="307" name="Google Shape;307;p31"/>
          <p:cNvSpPr/>
          <p:nvPr/>
        </p:nvSpPr>
        <p:spPr>
          <a:xfrm>
            <a:off x="675951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Troubleshooting</a:t>
            </a:r>
            <a:endParaRPr sz="500">
              <a:solidFill>
                <a:schemeClr val="lt1"/>
              </a:solidFill>
              <a:latin typeface="Google Sans Text"/>
              <a:ea typeface="Google Sans Text"/>
              <a:cs typeface="Google Sans Text"/>
              <a:sym typeface="Google Sans Text"/>
            </a:endParaRPr>
          </a:p>
        </p:txBody>
      </p:sp>
      <p:sp>
        <p:nvSpPr>
          <p:cNvPr id="308" name="Google Shape;308;p31"/>
          <p:cNvSpPr/>
          <p:nvPr/>
        </p:nvSpPr>
        <p:spPr>
          <a:xfrm>
            <a:off x="7392791"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Software</a:t>
            </a:r>
            <a:endParaRPr sz="500">
              <a:solidFill>
                <a:schemeClr val="lt1"/>
              </a:solidFill>
              <a:latin typeface="Google Sans Text"/>
              <a:ea typeface="Google Sans Text"/>
              <a:cs typeface="Google Sans Text"/>
              <a:sym typeface="Google Sans Text"/>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 - Disassembly-Base">
  <p:cSld name="TITLE_1_2_1_1_1_1_1_1_1_1_1_1_1_1_1_1_1">
    <p:bg>
      <p:bgPr>
        <a:solidFill>
          <a:srgbClr val="FFFFFF"/>
        </a:solidFill>
      </p:bgPr>
    </p:bg>
    <p:spTree>
      <p:nvGrpSpPr>
        <p:cNvPr id="309" name="Shape 309"/>
        <p:cNvGrpSpPr/>
        <p:nvPr/>
      </p:nvGrpSpPr>
      <p:grpSpPr>
        <a:xfrm>
          <a:off x="0" y="0"/>
          <a:ext cx="0" cy="0"/>
          <a:chOff x="0" y="0"/>
          <a:chExt cx="0" cy="0"/>
        </a:xfrm>
      </p:grpSpPr>
      <p:sp>
        <p:nvSpPr>
          <p:cNvPr id="310" name="Google Shape;310;p32"/>
          <p:cNvSpPr txBox="1"/>
          <p:nvPr>
            <p:ph type="title"/>
          </p:nvPr>
        </p:nvSpPr>
        <p:spPr>
          <a:xfrm>
            <a:off x="457203" y="508075"/>
            <a:ext cx="8229600" cy="407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311" name="Google Shape;311;p32"/>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312" name="Google Shape;312;p32"/>
          <p:cNvSpPr/>
          <p:nvPr/>
        </p:nvSpPr>
        <p:spPr>
          <a:xfrm>
            <a:off x="0" y="0"/>
            <a:ext cx="9144000" cy="270000"/>
          </a:xfrm>
          <a:prstGeom prst="rect">
            <a:avLst/>
          </a:prstGeom>
          <a:solidFill>
            <a:schemeClr val="dk2"/>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313" name="Google Shape;313;p32"/>
          <p:cNvSpPr/>
          <p:nvPr/>
        </p:nvSpPr>
        <p:spPr>
          <a:xfrm>
            <a:off x="168714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Precautions</a:t>
            </a:r>
            <a:endParaRPr sz="500">
              <a:solidFill>
                <a:schemeClr val="lt1"/>
              </a:solidFill>
              <a:latin typeface="Google Sans Text"/>
              <a:ea typeface="Google Sans Text"/>
              <a:cs typeface="Google Sans Text"/>
              <a:sym typeface="Google Sans Text"/>
            </a:endParaRPr>
          </a:p>
        </p:txBody>
      </p:sp>
      <p:sp>
        <p:nvSpPr>
          <p:cNvPr id="314" name="Google Shape;314;p32"/>
          <p:cNvSpPr/>
          <p:nvPr/>
        </p:nvSpPr>
        <p:spPr>
          <a:xfrm>
            <a:off x="233556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Introduction</a:t>
            </a:r>
            <a:endParaRPr sz="500">
              <a:solidFill>
                <a:schemeClr val="lt1"/>
              </a:solidFill>
              <a:latin typeface="Google Sans Text"/>
              <a:ea typeface="Google Sans Text"/>
              <a:cs typeface="Google Sans Text"/>
              <a:sym typeface="Google Sans Text"/>
            </a:endParaRPr>
          </a:p>
        </p:txBody>
      </p:sp>
      <p:sp>
        <p:nvSpPr>
          <p:cNvPr id="315" name="Google Shape;315;p32"/>
          <p:cNvSpPr/>
          <p:nvPr/>
        </p:nvSpPr>
        <p:spPr>
          <a:xfrm>
            <a:off x="298962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Repair Flows</a:t>
            </a:r>
            <a:endParaRPr sz="500">
              <a:solidFill>
                <a:schemeClr val="lt1"/>
              </a:solidFill>
              <a:latin typeface="Google Sans Text"/>
              <a:ea typeface="Google Sans Text"/>
              <a:cs typeface="Google Sans Text"/>
              <a:sym typeface="Google Sans Text"/>
            </a:endParaRPr>
          </a:p>
        </p:txBody>
      </p:sp>
      <p:sp>
        <p:nvSpPr>
          <p:cNvPr id="316" name="Google Shape;316;p32"/>
          <p:cNvSpPr/>
          <p:nvPr/>
        </p:nvSpPr>
        <p:spPr>
          <a:xfrm>
            <a:off x="3722903"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b="1" lang="en-US" sz="500">
                <a:solidFill>
                  <a:schemeClr val="dk1"/>
                </a:solidFill>
                <a:latin typeface="Google Sans Text"/>
                <a:ea typeface="Google Sans Text"/>
                <a:cs typeface="Google Sans Text"/>
                <a:sym typeface="Google Sans Text"/>
              </a:rPr>
              <a:t>Disassembly-Base</a:t>
            </a:r>
            <a:endParaRPr b="1" sz="500">
              <a:solidFill>
                <a:schemeClr val="dk1"/>
              </a:solidFill>
              <a:latin typeface="Google Sans Text"/>
              <a:ea typeface="Google Sans Text"/>
              <a:cs typeface="Google Sans Text"/>
              <a:sym typeface="Google Sans Text"/>
            </a:endParaRPr>
          </a:p>
        </p:txBody>
      </p:sp>
      <p:sp>
        <p:nvSpPr>
          <p:cNvPr id="317" name="Google Shape;317;p32"/>
          <p:cNvSpPr/>
          <p:nvPr/>
        </p:nvSpPr>
        <p:spPr>
          <a:xfrm>
            <a:off x="4511210"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Assembly-Base</a:t>
            </a:r>
            <a:endParaRPr sz="500">
              <a:solidFill>
                <a:schemeClr val="lt1"/>
              </a:solidFill>
              <a:latin typeface="Google Sans Text"/>
              <a:ea typeface="Google Sans Text"/>
              <a:cs typeface="Google Sans Text"/>
              <a:sym typeface="Google Sans Text"/>
            </a:endParaRPr>
          </a:p>
        </p:txBody>
      </p:sp>
      <p:sp>
        <p:nvSpPr>
          <p:cNvPr id="318" name="Google Shape;318;p32"/>
          <p:cNvSpPr/>
          <p:nvPr/>
        </p:nvSpPr>
        <p:spPr>
          <a:xfrm>
            <a:off x="107398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Welcome</a:t>
            </a:r>
            <a:endParaRPr sz="500">
              <a:solidFill>
                <a:schemeClr val="lt1"/>
              </a:solidFill>
              <a:latin typeface="Google Sans Text"/>
              <a:ea typeface="Google Sans Text"/>
              <a:cs typeface="Google Sans Text"/>
              <a:sym typeface="Google Sans Text"/>
            </a:endParaRPr>
          </a:p>
        </p:txBody>
      </p:sp>
      <p:sp>
        <p:nvSpPr>
          <p:cNvPr id="319" name="Google Shape;319;p32"/>
          <p:cNvSpPr/>
          <p:nvPr/>
        </p:nvSpPr>
        <p:spPr>
          <a:xfrm>
            <a:off x="3747125" y="256987"/>
            <a:ext cx="617400" cy="12900"/>
          </a:xfrm>
          <a:prstGeom prst="rect">
            <a:avLst/>
          </a:prstGeom>
          <a:solidFill>
            <a:schemeClr val="accent6"/>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320" name="Google Shape;320;p32"/>
          <p:cNvSpPr/>
          <p:nvPr/>
        </p:nvSpPr>
        <p:spPr>
          <a:xfrm>
            <a:off x="527845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Disassembly-Flip</a:t>
            </a:r>
            <a:endParaRPr sz="500">
              <a:solidFill>
                <a:schemeClr val="lt1"/>
              </a:solidFill>
              <a:latin typeface="Google Sans Text"/>
              <a:ea typeface="Google Sans Text"/>
              <a:cs typeface="Google Sans Text"/>
              <a:sym typeface="Google Sans Text"/>
            </a:endParaRPr>
          </a:p>
        </p:txBody>
      </p:sp>
      <p:sp>
        <p:nvSpPr>
          <p:cNvPr id="321" name="Google Shape;321;p32"/>
          <p:cNvSpPr/>
          <p:nvPr/>
        </p:nvSpPr>
        <p:spPr>
          <a:xfrm>
            <a:off x="602603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Assembly-Flip</a:t>
            </a:r>
            <a:endParaRPr sz="500">
              <a:solidFill>
                <a:schemeClr val="lt1"/>
              </a:solidFill>
              <a:latin typeface="Google Sans Text"/>
              <a:ea typeface="Google Sans Text"/>
              <a:cs typeface="Google Sans Text"/>
              <a:sym typeface="Google Sans Text"/>
            </a:endParaRPr>
          </a:p>
        </p:txBody>
      </p:sp>
      <p:sp>
        <p:nvSpPr>
          <p:cNvPr id="322" name="Google Shape;322;p32"/>
          <p:cNvSpPr/>
          <p:nvPr/>
        </p:nvSpPr>
        <p:spPr>
          <a:xfrm>
            <a:off x="675951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Troubleshooting</a:t>
            </a:r>
            <a:endParaRPr sz="500">
              <a:solidFill>
                <a:schemeClr val="lt1"/>
              </a:solidFill>
              <a:latin typeface="Google Sans Text"/>
              <a:ea typeface="Google Sans Text"/>
              <a:cs typeface="Google Sans Text"/>
              <a:sym typeface="Google Sans Text"/>
            </a:endParaRPr>
          </a:p>
        </p:txBody>
      </p:sp>
      <p:sp>
        <p:nvSpPr>
          <p:cNvPr id="323" name="Google Shape;323;p32"/>
          <p:cNvSpPr/>
          <p:nvPr/>
        </p:nvSpPr>
        <p:spPr>
          <a:xfrm>
            <a:off x="7392791"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Software</a:t>
            </a:r>
            <a:endParaRPr sz="500">
              <a:solidFill>
                <a:schemeClr val="lt1"/>
              </a:solidFill>
              <a:latin typeface="Google Sans Text"/>
              <a:ea typeface="Google Sans Text"/>
              <a:cs typeface="Google Sans Text"/>
              <a:sym typeface="Google Sans Text"/>
            </a:endParaRPr>
          </a:p>
        </p:txBody>
      </p:sp>
      <p:sp>
        <p:nvSpPr>
          <p:cNvPr id="324" name="Google Shape;324;p32"/>
          <p:cNvSpPr/>
          <p:nvPr/>
        </p:nvSpPr>
        <p:spPr>
          <a:xfrm>
            <a:off x="458400" y="4616388"/>
            <a:ext cx="8229600" cy="183300"/>
          </a:xfrm>
          <a:prstGeom prst="roundRect">
            <a:avLst>
              <a:gd fmla="val 50000" name="adj"/>
            </a:avLst>
          </a:prstGeom>
          <a:solidFill>
            <a:srgbClr val="F6F5F4"/>
          </a:solidFill>
          <a:ln cap="flat" cmpd="sng" w="4775">
            <a:solidFill>
              <a:schemeClr val="dk2"/>
            </a:solidFill>
            <a:prstDash val="solid"/>
            <a:round/>
            <a:headEnd len="sm" w="sm" type="none"/>
            <a:tailEnd len="sm" w="sm" type="none"/>
          </a:ln>
        </p:spPr>
        <p:txBody>
          <a:bodyPr anchorCtr="0" anchor="ctr" bIns="45725" lIns="0" spcFirstLastPara="1" rIns="0"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BG Sub          Graphite Sheet         Base Battery Cowling           UWB FPC           mmWave Module          Inner Front Camera         Logic Board             IF FPC           Rear Camera          Bottom Speaker          USB Board          Base Battery            Vibrator           Inner Display Sub</a:t>
            </a:r>
            <a:endParaRPr sz="500">
              <a:solidFill>
                <a:schemeClr val="lt1"/>
              </a:solidFill>
              <a:latin typeface="Google Sans Text"/>
              <a:ea typeface="Google Sans Text"/>
              <a:cs typeface="Google Sans Text"/>
              <a:sym typeface="Google Sans Text"/>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 - Assembly-Base">
  <p:cSld name="TITLE_1_2_1_1_1_1_1_1_1_1_1_1_1_1_1_1_1_1">
    <p:bg>
      <p:bgPr>
        <a:solidFill>
          <a:srgbClr val="FFFFFF"/>
        </a:solidFill>
      </p:bgPr>
    </p:bg>
    <p:spTree>
      <p:nvGrpSpPr>
        <p:cNvPr id="325" name="Shape 325"/>
        <p:cNvGrpSpPr/>
        <p:nvPr/>
      </p:nvGrpSpPr>
      <p:grpSpPr>
        <a:xfrm>
          <a:off x="0" y="0"/>
          <a:ext cx="0" cy="0"/>
          <a:chOff x="0" y="0"/>
          <a:chExt cx="0" cy="0"/>
        </a:xfrm>
      </p:grpSpPr>
      <p:sp>
        <p:nvSpPr>
          <p:cNvPr id="326" name="Google Shape;326;p33"/>
          <p:cNvSpPr txBox="1"/>
          <p:nvPr>
            <p:ph type="title"/>
          </p:nvPr>
        </p:nvSpPr>
        <p:spPr>
          <a:xfrm>
            <a:off x="457203" y="508075"/>
            <a:ext cx="8229600" cy="407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327" name="Google Shape;327;p33"/>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328" name="Google Shape;328;p33"/>
          <p:cNvSpPr/>
          <p:nvPr/>
        </p:nvSpPr>
        <p:spPr>
          <a:xfrm>
            <a:off x="0" y="0"/>
            <a:ext cx="9144000" cy="270000"/>
          </a:xfrm>
          <a:prstGeom prst="rect">
            <a:avLst/>
          </a:prstGeom>
          <a:solidFill>
            <a:schemeClr val="dk2"/>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329" name="Google Shape;329;p33"/>
          <p:cNvSpPr/>
          <p:nvPr/>
        </p:nvSpPr>
        <p:spPr>
          <a:xfrm>
            <a:off x="168714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Precautions</a:t>
            </a:r>
            <a:endParaRPr sz="500">
              <a:solidFill>
                <a:schemeClr val="lt1"/>
              </a:solidFill>
              <a:latin typeface="Google Sans Text"/>
              <a:ea typeface="Google Sans Text"/>
              <a:cs typeface="Google Sans Text"/>
              <a:sym typeface="Google Sans Text"/>
            </a:endParaRPr>
          </a:p>
        </p:txBody>
      </p:sp>
      <p:sp>
        <p:nvSpPr>
          <p:cNvPr id="330" name="Google Shape;330;p33"/>
          <p:cNvSpPr/>
          <p:nvPr/>
        </p:nvSpPr>
        <p:spPr>
          <a:xfrm>
            <a:off x="233556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Introduction</a:t>
            </a:r>
            <a:endParaRPr sz="500">
              <a:solidFill>
                <a:schemeClr val="lt1"/>
              </a:solidFill>
              <a:latin typeface="Google Sans Text"/>
              <a:ea typeface="Google Sans Text"/>
              <a:cs typeface="Google Sans Text"/>
              <a:sym typeface="Google Sans Text"/>
            </a:endParaRPr>
          </a:p>
        </p:txBody>
      </p:sp>
      <p:sp>
        <p:nvSpPr>
          <p:cNvPr id="331" name="Google Shape;331;p33"/>
          <p:cNvSpPr/>
          <p:nvPr/>
        </p:nvSpPr>
        <p:spPr>
          <a:xfrm>
            <a:off x="298962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Repair Flows</a:t>
            </a:r>
            <a:endParaRPr sz="500">
              <a:solidFill>
                <a:schemeClr val="lt1"/>
              </a:solidFill>
              <a:latin typeface="Google Sans Text"/>
              <a:ea typeface="Google Sans Text"/>
              <a:cs typeface="Google Sans Text"/>
              <a:sym typeface="Google Sans Text"/>
            </a:endParaRPr>
          </a:p>
        </p:txBody>
      </p:sp>
      <p:sp>
        <p:nvSpPr>
          <p:cNvPr id="332" name="Google Shape;332;p33"/>
          <p:cNvSpPr/>
          <p:nvPr/>
        </p:nvSpPr>
        <p:spPr>
          <a:xfrm>
            <a:off x="3722903"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Disassembly-Base</a:t>
            </a:r>
            <a:endParaRPr sz="500">
              <a:solidFill>
                <a:schemeClr val="lt1"/>
              </a:solidFill>
              <a:latin typeface="Google Sans Text"/>
              <a:ea typeface="Google Sans Text"/>
              <a:cs typeface="Google Sans Text"/>
              <a:sym typeface="Google Sans Text"/>
            </a:endParaRPr>
          </a:p>
        </p:txBody>
      </p:sp>
      <p:sp>
        <p:nvSpPr>
          <p:cNvPr id="333" name="Google Shape;333;p33"/>
          <p:cNvSpPr/>
          <p:nvPr/>
        </p:nvSpPr>
        <p:spPr>
          <a:xfrm>
            <a:off x="4511210"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b="1" lang="en-US" sz="500">
                <a:solidFill>
                  <a:schemeClr val="dk1"/>
                </a:solidFill>
                <a:latin typeface="Google Sans Text"/>
                <a:ea typeface="Google Sans Text"/>
                <a:cs typeface="Google Sans Text"/>
                <a:sym typeface="Google Sans Text"/>
              </a:rPr>
              <a:t>Assembly-Base</a:t>
            </a:r>
            <a:endParaRPr b="1" sz="500">
              <a:solidFill>
                <a:schemeClr val="dk1"/>
              </a:solidFill>
              <a:latin typeface="Google Sans Text"/>
              <a:ea typeface="Google Sans Text"/>
              <a:cs typeface="Google Sans Text"/>
              <a:sym typeface="Google Sans Text"/>
            </a:endParaRPr>
          </a:p>
        </p:txBody>
      </p:sp>
      <p:sp>
        <p:nvSpPr>
          <p:cNvPr id="334" name="Google Shape;334;p33"/>
          <p:cNvSpPr/>
          <p:nvPr/>
        </p:nvSpPr>
        <p:spPr>
          <a:xfrm>
            <a:off x="107398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Welcome</a:t>
            </a:r>
            <a:endParaRPr sz="500">
              <a:solidFill>
                <a:schemeClr val="lt1"/>
              </a:solidFill>
              <a:latin typeface="Google Sans Text"/>
              <a:ea typeface="Google Sans Text"/>
              <a:cs typeface="Google Sans Text"/>
              <a:sym typeface="Google Sans Text"/>
            </a:endParaRPr>
          </a:p>
        </p:txBody>
      </p:sp>
      <p:sp>
        <p:nvSpPr>
          <p:cNvPr id="335" name="Google Shape;335;p33"/>
          <p:cNvSpPr/>
          <p:nvPr/>
        </p:nvSpPr>
        <p:spPr>
          <a:xfrm>
            <a:off x="4535438" y="256987"/>
            <a:ext cx="617400" cy="12900"/>
          </a:xfrm>
          <a:prstGeom prst="rect">
            <a:avLst/>
          </a:prstGeom>
          <a:solidFill>
            <a:schemeClr val="accent6"/>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336" name="Google Shape;336;p33"/>
          <p:cNvSpPr/>
          <p:nvPr/>
        </p:nvSpPr>
        <p:spPr>
          <a:xfrm>
            <a:off x="527845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Disassembly-Flip</a:t>
            </a:r>
            <a:endParaRPr sz="500">
              <a:solidFill>
                <a:schemeClr val="lt1"/>
              </a:solidFill>
              <a:latin typeface="Google Sans Text"/>
              <a:ea typeface="Google Sans Text"/>
              <a:cs typeface="Google Sans Text"/>
              <a:sym typeface="Google Sans Text"/>
            </a:endParaRPr>
          </a:p>
        </p:txBody>
      </p:sp>
      <p:sp>
        <p:nvSpPr>
          <p:cNvPr id="337" name="Google Shape;337;p33"/>
          <p:cNvSpPr/>
          <p:nvPr/>
        </p:nvSpPr>
        <p:spPr>
          <a:xfrm>
            <a:off x="602603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Assembly-Flip</a:t>
            </a:r>
            <a:endParaRPr sz="500">
              <a:solidFill>
                <a:schemeClr val="lt1"/>
              </a:solidFill>
              <a:latin typeface="Google Sans Text"/>
              <a:ea typeface="Google Sans Text"/>
              <a:cs typeface="Google Sans Text"/>
              <a:sym typeface="Google Sans Text"/>
            </a:endParaRPr>
          </a:p>
        </p:txBody>
      </p:sp>
      <p:sp>
        <p:nvSpPr>
          <p:cNvPr id="338" name="Google Shape;338;p33"/>
          <p:cNvSpPr/>
          <p:nvPr/>
        </p:nvSpPr>
        <p:spPr>
          <a:xfrm>
            <a:off x="675951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Troubleshooting</a:t>
            </a:r>
            <a:endParaRPr sz="500">
              <a:solidFill>
                <a:schemeClr val="lt1"/>
              </a:solidFill>
              <a:latin typeface="Google Sans Text"/>
              <a:ea typeface="Google Sans Text"/>
              <a:cs typeface="Google Sans Text"/>
              <a:sym typeface="Google Sans Text"/>
            </a:endParaRPr>
          </a:p>
        </p:txBody>
      </p:sp>
      <p:sp>
        <p:nvSpPr>
          <p:cNvPr id="339" name="Google Shape;339;p33"/>
          <p:cNvSpPr/>
          <p:nvPr/>
        </p:nvSpPr>
        <p:spPr>
          <a:xfrm>
            <a:off x="7392791"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Software</a:t>
            </a:r>
            <a:endParaRPr sz="500">
              <a:solidFill>
                <a:schemeClr val="lt1"/>
              </a:solidFill>
              <a:latin typeface="Google Sans Text"/>
              <a:ea typeface="Google Sans Text"/>
              <a:cs typeface="Google Sans Text"/>
              <a:sym typeface="Google Sans Text"/>
            </a:endParaRPr>
          </a:p>
        </p:txBody>
      </p:sp>
      <p:sp>
        <p:nvSpPr>
          <p:cNvPr id="340" name="Google Shape;340;p33"/>
          <p:cNvSpPr/>
          <p:nvPr/>
        </p:nvSpPr>
        <p:spPr>
          <a:xfrm>
            <a:off x="458400" y="4616388"/>
            <a:ext cx="8229600" cy="183300"/>
          </a:xfrm>
          <a:prstGeom prst="roundRect">
            <a:avLst>
              <a:gd fmla="val 50000" name="adj"/>
            </a:avLst>
          </a:prstGeom>
          <a:solidFill>
            <a:srgbClr val="F6F5F4"/>
          </a:solidFill>
          <a:ln cap="flat" cmpd="sng" w="4775">
            <a:solidFill>
              <a:schemeClr val="dk2"/>
            </a:solidFill>
            <a:prstDash val="solid"/>
            <a:round/>
            <a:headEnd len="sm" w="sm" type="none"/>
            <a:tailEnd len="sm" w="sm" type="none"/>
          </a:ln>
        </p:spPr>
        <p:txBody>
          <a:bodyPr anchorCtr="0" anchor="ctr" bIns="45725" lIns="0" spcFirstLastPara="1" rIns="0"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Inner Display Sub        USB Board            Vibrator          Bottom Speaker           Rear Camera         IF FPC          Logic Board            Inner Front Camera         mmWave Module            UWB FPC        Base Battery             Base Battery Cowling             Graphite Sheet             BG sub</a:t>
            </a:r>
            <a:endParaRPr sz="500">
              <a:solidFill>
                <a:schemeClr val="lt1"/>
              </a:solidFill>
              <a:latin typeface="Google Sans Text"/>
              <a:ea typeface="Google Sans Text"/>
              <a:cs typeface="Google Sans Text"/>
              <a:sym typeface="Google Sans Text"/>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 name="Shape 21"/>
        <p:cNvGrpSpPr/>
        <p:nvPr/>
      </p:nvGrpSpPr>
      <p:grpSpPr>
        <a:xfrm>
          <a:off x="0" y="0"/>
          <a:ext cx="0" cy="0"/>
          <a:chOff x="0" y="0"/>
          <a:chExt cx="0" cy="0"/>
        </a:xfrm>
      </p:grpSpPr>
      <p:sp>
        <p:nvSpPr>
          <p:cNvPr id="22" name="Google Shape;22;p4"/>
          <p:cNvSpPr txBox="1"/>
          <p:nvPr>
            <p:ph type="title"/>
          </p:nvPr>
        </p:nvSpPr>
        <p:spPr>
          <a:xfrm>
            <a:off x="457200" y="205740"/>
            <a:ext cx="8229600" cy="82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4"/>
          <p:cNvSpPr txBox="1"/>
          <p:nvPr>
            <p:ph idx="1" type="body"/>
          </p:nvPr>
        </p:nvSpPr>
        <p:spPr>
          <a:xfrm>
            <a:off x="457200" y="1183005"/>
            <a:ext cx="8229600" cy="33945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24" name="Google Shape;24;p4"/>
          <p:cNvSpPr txBox="1"/>
          <p:nvPr>
            <p:ph idx="11" type="ftr"/>
          </p:nvPr>
        </p:nvSpPr>
        <p:spPr>
          <a:xfrm>
            <a:off x="4661033" y="4789411"/>
            <a:ext cx="325800" cy="69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700">
                <a:solidFill>
                  <a:srgbClr val="A3A9A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4"/>
          <p:cNvSpPr txBox="1"/>
          <p:nvPr>
            <p:ph idx="10" type="dt"/>
          </p:nvPr>
        </p:nvSpPr>
        <p:spPr>
          <a:xfrm>
            <a:off x="638629" y="4787810"/>
            <a:ext cx="1427700" cy="69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700">
                <a:solidFill>
                  <a:srgbClr val="A3A9A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4"/>
          <p:cNvSpPr txBox="1"/>
          <p:nvPr>
            <p:ph idx="12" type="sldNum"/>
          </p:nvPr>
        </p:nvSpPr>
        <p:spPr>
          <a:xfrm>
            <a:off x="7933127" y="4787810"/>
            <a:ext cx="372300" cy="107700"/>
          </a:xfrm>
          <a:prstGeom prst="rect">
            <a:avLst/>
          </a:prstGeom>
          <a:noFill/>
          <a:ln>
            <a:noFill/>
          </a:ln>
        </p:spPr>
        <p:txBody>
          <a:bodyPr anchorCtr="0" anchor="t" bIns="0" lIns="0" spcFirstLastPara="1" rIns="0" wrap="square" tIns="0">
            <a:spAutoFit/>
          </a:bodyPr>
          <a:lstStyle>
            <a:lvl1pPr indent="0" lvl="0"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1pPr>
            <a:lvl2pPr indent="0" lvl="1"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2pPr>
            <a:lvl3pPr indent="0" lvl="2"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3pPr>
            <a:lvl4pPr indent="0" lvl="3"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4pPr>
            <a:lvl5pPr indent="0" lvl="4"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5pPr>
            <a:lvl6pPr indent="0" lvl="5"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6pPr>
            <a:lvl7pPr indent="0" lvl="6"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7pPr>
            <a:lvl8pPr indent="0" lvl="7"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8pPr>
            <a:lvl9pPr indent="0" lvl="8"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9pPr>
          </a:lstStyle>
          <a:p>
            <a:pPr indent="0" lvl="0" marL="12700" rtl="0" algn="l">
              <a:spcBef>
                <a:spcPts val="0"/>
              </a:spcBef>
              <a:spcAft>
                <a:spcPts val="0"/>
              </a:spcAft>
              <a:buNone/>
            </a:pPr>
            <a:r>
              <a:rPr lang="en-US"/>
              <a:t>Page </a:t>
            </a: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 - Disassembly-Flip">
  <p:cSld name="TITLE_1_2_1_1_1_1_1_1_1_1_1_1_1_1_1_1_1_1_1">
    <p:bg>
      <p:bgPr>
        <a:solidFill>
          <a:srgbClr val="FFFFFF"/>
        </a:solidFill>
      </p:bgPr>
    </p:bg>
    <p:spTree>
      <p:nvGrpSpPr>
        <p:cNvPr id="341" name="Shape 341"/>
        <p:cNvGrpSpPr/>
        <p:nvPr/>
      </p:nvGrpSpPr>
      <p:grpSpPr>
        <a:xfrm>
          <a:off x="0" y="0"/>
          <a:ext cx="0" cy="0"/>
          <a:chOff x="0" y="0"/>
          <a:chExt cx="0" cy="0"/>
        </a:xfrm>
      </p:grpSpPr>
      <p:sp>
        <p:nvSpPr>
          <p:cNvPr id="342" name="Google Shape;342;p34"/>
          <p:cNvSpPr txBox="1"/>
          <p:nvPr>
            <p:ph type="title"/>
          </p:nvPr>
        </p:nvSpPr>
        <p:spPr>
          <a:xfrm>
            <a:off x="457203" y="508075"/>
            <a:ext cx="8229600" cy="407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343" name="Google Shape;343;p34"/>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344" name="Google Shape;344;p34"/>
          <p:cNvSpPr/>
          <p:nvPr/>
        </p:nvSpPr>
        <p:spPr>
          <a:xfrm>
            <a:off x="0" y="0"/>
            <a:ext cx="9144000" cy="270000"/>
          </a:xfrm>
          <a:prstGeom prst="rect">
            <a:avLst/>
          </a:prstGeom>
          <a:solidFill>
            <a:schemeClr val="dk2"/>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345" name="Google Shape;345;p34"/>
          <p:cNvSpPr/>
          <p:nvPr/>
        </p:nvSpPr>
        <p:spPr>
          <a:xfrm>
            <a:off x="168714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Precautions</a:t>
            </a:r>
            <a:endParaRPr sz="500">
              <a:solidFill>
                <a:schemeClr val="lt1"/>
              </a:solidFill>
              <a:latin typeface="Google Sans Text"/>
              <a:ea typeface="Google Sans Text"/>
              <a:cs typeface="Google Sans Text"/>
              <a:sym typeface="Google Sans Text"/>
            </a:endParaRPr>
          </a:p>
        </p:txBody>
      </p:sp>
      <p:sp>
        <p:nvSpPr>
          <p:cNvPr id="346" name="Google Shape;346;p34"/>
          <p:cNvSpPr/>
          <p:nvPr/>
        </p:nvSpPr>
        <p:spPr>
          <a:xfrm>
            <a:off x="233556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Introduction</a:t>
            </a:r>
            <a:endParaRPr sz="500">
              <a:solidFill>
                <a:schemeClr val="lt1"/>
              </a:solidFill>
              <a:latin typeface="Google Sans Text"/>
              <a:ea typeface="Google Sans Text"/>
              <a:cs typeface="Google Sans Text"/>
              <a:sym typeface="Google Sans Text"/>
            </a:endParaRPr>
          </a:p>
        </p:txBody>
      </p:sp>
      <p:sp>
        <p:nvSpPr>
          <p:cNvPr id="347" name="Google Shape;347;p34"/>
          <p:cNvSpPr/>
          <p:nvPr/>
        </p:nvSpPr>
        <p:spPr>
          <a:xfrm>
            <a:off x="298962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Repair Flows</a:t>
            </a:r>
            <a:endParaRPr sz="500">
              <a:solidFill>
                <a:schemeClr val="lt1"/>
              </a:solidFill>
              <a:latin typeface="Google Sans Text"/>
              <a:ea typeface="Google Sans Text"/>
              <a:cs typeface="Google Sans Text"/>
              <a:sym typeface="Google Sans Text"/>
            </a:endParaRPr>
          </a:p>
        </p:txBody>
      </p:sp>
      <p:sp>
        <p:nvSpPr>
          <p:cNvPr id="348" name="Google Shape;348;p34"/>
          <p:cNvSpPr/>
          <p:nvPr/>
        </p:nvSpPr>
        <p:spPr>
          <a:xfrm>
            <a:off x="3722903"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Disassembly-Base</a:t>
            </a:r>
            <a:endParaRPr sz="500">
              <a:solidFill>
                <a:schemeClr val="lt1"/>
              </a:solidFill>
              <a:latin typeface="Google Sans Text"/>
              <a:ea typeface="Google Sans Text"/>
              <a:cs typeface="Google Sans Text"/>
              <a:sym typeface="Google Sans Text"/>
            </a:endParaRPr>
          </a:p>
        </p:txBody>
      </p:sp>
      <p:sp>
        <p:nvSpPr>
          <p:cNvPr id="349" name="Google Shape;349;p34"/>
          <p:cNvSpPr/>
          <p:nvPr/>
        </p:nvSpPr>
        <p:spPr>
          <a:xfrm>
            <a:off x="4511210"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Assembly-Base</a:t>
            </a:r>
            <a:endParaRPr sz="500">
              <a:solidFill>
                <a:schemeClr val="lt1"/>
              </a:solidFill>
              <a:latin typeface="Google Sans Text"/>
              <a:ea typeface="Google Sans Text"/>
              <a:cs typeface="Google Sans Text"/>
              <a:sym typeface="Google Sans Text"/>
            </a:endParaRPr>
          </a:p>
        </p:txBody>
      </p:sp>
      <p:sp>
        <p:nvSpPr>
          <p:cNvPr id="350" name="Google Shape;350;p34"/>
          <p:cNvSpPr/>
          <p:nvPr/>
        </p:nvSpPr>
        <p:spPr>
          <a:xfrm>
            <a:off x="107398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Welcome</a:t>
            </a:r>
            <a:endParaRPr sz="500">
              <a:solidFill>
                <a:schemeClr val="lt1"/>
              </a:solidFill>
              <a:latin typeface="Google Sans Text"/>
              <a:ea typeface="Google Sans Text"/>
              <a:cs typeface="Google Sans Text"/>
              <a:sym typeface="Google Sans Text"/>
            </a:endParaRPr>
          </a:p>
        </p:txBody>
      </p:sp>
      <p:sp>
        <p:nvSpPr>
          <p:cNvPr id="351" name="Google Shape;351;p34"/>
          <p:cNvSpPr/>
          <p:nvPr/>
        </p:nvSpPr>
        <p:spPr>
          <a:xfrm>
            <a:off x="5302675" y="256987"/>
            <a:ext cx="617400" cy="12900"/>
          </a:xfrm>
          <a:prstGeom prst="rect">
            <a:avLst/>
          </a:prstGeom>
          <a:solidFill>
            <a:schemeClr val="accent6"/>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352" name="Google Shape;352;p34"/>
          <p:cNvSpPr/>
          <p:nvPr/>
        </p:nvSpPr>
        <p:spPr>
          <a:xfrm>
            <a:off x="527845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b="1" lang="en-US" sz="500">
                <a:solidFill>
                  <a:schemeClr val="dk1"/>
                </a:solidFill>
                <a:latin typeface="Google Sans Text"/>
                <a:ea typeface="Google Sans Text"/>
                <a:cs typeface="Google Sans Text"/>
                <a:sym typeface="Google Sans Text"/>
              </a:rPr>
              <a:t>Disassembly-Flip</a:t>
            </a:r>
            <a:endParaRPr b="1" sz="500">
              <a:solidFill>
                <a:schemeClr val="dk1"/>
              </a:solidFill>
              <a:latin typeface="Google Sans Text"/>
              <a:ea typeface="Google Sans Text"/>
              <a:cs typeface="Google Sans Text"/>
              <a:sym typeface="Google Sans Text"/>
            </a:endParaRPr>
          </a:p>
        </p:txBody>
      </p:sp>
      <p:sp>
        <p:nvSpPr>
          <p:cNvPr id="353" name="Google Shape;353;p34"/>
          <p:cNvSpPr/>
          <p:nvPr/>
        </p:nvSpPr>
        <p:spPr>
          <a:xfrm>
            <a:off x="602603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Assembly-Flip</a:t>
            </a:r>
            <a:endParaRPr sz="500">
              <a:solidFill>
                <a:schemeClr val="lt1"/>
              </a:solidFill>
              <a:latin typeface="Google Sans Text"/>
              <a:ea typeface="Google Sans Text"/>
              <a:cs typeface="Google Sans Text"/>
              <a:sym typeface="Google Sans Text"/>
            </a:endParaRPr>
          </a:p>
        </p:txBody>
      </p:sp>
      <p:sp>
        <p:nvSpPr>
          <p:cNvPr id="354" name="Google Shape;354;p34"/>
          <p:cNvSpPr/>
          <p:nvPr/>
        </p:nvSpPr>
        <p:spPr>
          <a:xfrm>
            <a:off x="675951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Troubleshooting</a:t>
            </a:r>
            <a:endParaRPr sz="500">
              <a:solidFill>
                <a:schemeClr val="lt1"/>
              </a:solidFill>
              <a:latin typeface="Google Sans Text"/>
              <a:ea typeface="Google Sans Text"/>
              <a:cs typeface="Google Sans Text"/>
              <a:sym typeface="Google Sans Text"/>
            </a:endParaRPr>
          </a:p>
        </p:txBody>
      </p:sp>
      <p:sp>
        <p:nvSpPr>
          <p:cNvPr id="355" name="Google Shape;355;p34"/>
          <p:cNvSpPr/>
          <p:nvPr/>
        </p:nvSpPr>
        <p:spPr>
          <a:xfrm>
            <a:off x="7392791"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Software</a:t>
            </a:r>
            <a:endParaRPr sz="500">
              <a:solidFill>
                <a:schemeClr val="lt1"/>
              </a:solidFill>
              <a:latin typeface="Google Sans Text"/>
              <a:ea typeface="Google Sans Text"/>
              <a:cs typeface="Google Sans Text"/>
              <a:sym typeface="Google Sans Text"/>
            </a:endParaRPr>
          </a:p>
        </p:txBody>
      </p:sp>
      <p:sp>
        <p:nvSpPr>
          <p:cNvPr id="356" name="Google Shape;356;p34"/>
          <p:cNvSpPr/>
          <p:nvPr/>
        </p:nvSpPr>
        <p:spPr>
          <a:xfrm>
            <a:off x="458400" y="4616388"/>
            <a:ext cx="8229600" cy="183300"/>
          </a:xfrm>
          <a:prstGeom prst="roundRect">
            <a:avLst>
              <a:gd fmla="val 50000" name="adj"/>
            </a:avLst>
          </a:prstGeom>
          <a:solidFill>
            <a:srgbClr val="F6F5F4"/>
          </a:solidFill>
          <a:ln cap="flat" cmpd="sng" w="4775">
            <a:solidFill>
              <a:schemeClr val="dk2"/>
            </a:solidFill>
            <a:prstDash val="solid"/>
            <a:round/>
            <a:headEnd len="sm" w="sm" type="none"/>
            <a:tailEnd len="sm" w="sm" type="none"/>
          </a:ln>
        </p:spPr>
        <p:txBody>
          <a:bodyPr anchorCtr="0" anchor="ctr" bIns="45725" lIns="0" spcFirstLastPara="1" rIns="0"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Outer Display                      Flip Battery/Bottom Bridge Cowling                         Lower Board                     Upper Board                           Outer Front Camera                        Flip Battery                   Top Speaker                 Inner Display Sub</a:t>
            </a:r>
            <a:endParaRPr sz="500">
              <a:solidFill>
                <a:schemeClr val="lt1"/>
              </a:solidFill>
              <a:latin typeface="Google Sans Text"/>
              <a:ea typeface="Google Sans Text"/>
              <a:cs typeface="Google Sans Text"/>
              <a:sym typeface="Google Sans Text"/>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 - Assembly-Flip">
  <p:cSld name="TITLE_1_2_1_1_1_1_1_1_1_1_1_1_1_1_1_1_1_1_1_1">
    <p:bg>
      <p:bgPr>
        <a:solidFill>
          <a:srgbClr val="FFFFFF"/>
        </a:solidFill>
      </p:bgPr>
    </p:bg>
    <p:spTree>
      <p:nvGrpSpPr>
        <p:cNvPr id="357" name="Shape 357"/>
        <p:cNvGrpSpPr/>
        <p:nvPr/>
      </p:nvGrpSpPr>
      <p:grpSpPr>
        <a:xfrm>
          <a:off x="0" y="0"/>
          <a:ext cx="0" cy="0"/>
          <a:chOff x="0" y="0"/>
          <a:chExt cx="0" cy="0"/>
        </a:xfrm>
      </p:grpSpPr>
      <p:sp>
        <p:nvSpPr>
          <p:cNvPr id="358" name="Google Shape;358;p35"/>
          <p:cNvSpPr txBox="1"/>
          <p:nvPr>
            <p:ph type="title"/>
          </p:nvPr>
        </p:nvSpPr>
        <p:spPr>
          <a:xfrm>
            <a:off x="457203" y="508075"/>
            <a:ext cx="8229600" cy="407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359" name="Google Shape;359;p35"/>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360" name="Google Shape;360;p35"/>
          <p:cNvSpPr/>
          <p:nvPr/>
        </p:nvSpPr>
        <p:spPr>
          <a:xfrm>
            <a:off x="0" y="0"/>
            <a:ext cx="9144000" cy="270000"/>
          </a:xfrm>
          <a:prstGeom prst="rect">
            <a:avLst/>
          </a:prstGeom>
          <a:solidFill>
            <a:schemeClr val="dk2"/>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361" name="Google Shape;361;p35"/>
          <p:cNvSpPr/>
          <p:nvPr/>
        </p:nvSpPr>
        <p:spPr>
          <a:xfrm>
            <a:off x="168714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Precautions</a:t>
            </a:r>
            <a:endParaRPr sz="500">
              <a:solidFill>
                <a:schemeClr val="lt1"/>
              </a:solidFill>
              <a:latin typeface="Google Sans Text"/>
              <a:ea typeface="Google Sans Text"/>
              <a:cs typeface="Google Sans Text"/>
              <a:sym typeface="Google Sans Text"/>
            </a:endParaRPr>
          </a:p>
        </p:txBody>
      </p:sp>
      <p:sp>
        <p:nvSpPr>
          <p:cNvPr id="362" name="Google Shape;362;p35"/>
          <p:cNvSpPr/>
          <p:nvPr/>
        </p:nvSpPr>
        <p:spPr>
          <a:xfrm>
            <a:off x="233556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Introduction</a:t>
            </a:r>
            <a:endParaRPr sz="500">
              <a:solidFill>
                <a:schemeClr val="lt1"/>
              </a:solidFill>
              <a:latin typeface="Google Sans Text"/>
              <a:ea typeface="Google Sans Text"/>
              <a:cs typeface="Google Sans Text"/>
              <a:sym typeface="Google Sans Text"/>
            </a:endParaRPr>
          </a:p>
        </p:txBody>
      </p:sp>
      <p:sp>
        <p:nvSpPr>
          <p:cNvPr id="363" name="Google Shape;363;p35"/>
          <p:cNvSpPr/>
          <p:nvPr/>
        </p:nvSpPr>
        <p:spPr>
          <a:xfrm>
            <a:off x="298962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Repair Flows</a:t>
            </a:r>
            <a:endParaRPr sz="500">
              <a:solidFill>
                <a:schemeClr val="lt1"/>
              </a:solidFill>
              <a:latin typeface="Google Sans Text"/>
              <a:ea typeface="Google Sans Text"/>
              <a:cs typeface="Google Sans Text"/>
              <a:sym typeface="Google Sans Text"/>
            </a:endParaRPr>
          </a:p>
        </p:txBody>
      </p:sp>
      <p:sp>
        <p:nvSpPr>
          <p:cNvPr id="364" name="Google Shape;364;p35"/>
          <p:cNvSpPr/>
          <p:nvPr/>
        </p:nvSpPr>
        <p:spPr>
          <a:xfrm>
            <a:off x="3722903"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Disassembly-Base</a:t>
            </a:r>
            <a:endParaRPr sz="500">
              <a:solidFill>
                <a:schemeClr val="lt1"/>
              </a:solidFill>
              <a:latin typeface="Google Sans Text"/>
              <a:ea typeface="Google Sans Text"/>
              <a:cs typeface="Google Sans Text"/>
              <a:sym typeface="Google Sans Text"/>
            </a:endParaRPr>
          </a:p>
        </p:txBody>
      </p:sp>
      <p:sp>
        <p:nvSpPr>
          <p:cNvPr id="365" name="Google Shape;365;p35"/>
          <p:cNvSpPr/>
          <p:nvPr/>
        </p:nvSpPr>
        <p:spPr>
          <a:xfrm>
            <a:off x="4511210"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Assembly-Base</a:t>
            </a:r>
            <a:endParaRPr sz="500">
              <a:solidFill>
                <a:schemeClr val="lt1"/>
              </a:solidFill>
              <a:latin typeface="Google Sans Text"/>
              <a:ea typeface="Google Sans Text"/>
              <a:cs typeface="Google Sans Text"/>
              <a:sym typeface="Google Sans Text"/>
            </a:endParaRPr>
          </a:p>
        </p:txBody>
      </p:sp>
      <p:sp>
        <p:nvSpPr>
          <p:cNvPr id="366" name="Google Shape;366;p35"/>
          <p:cNvSpPr/>
          <p:nvPr/>
        </p:nvSpPr>
        <p:spPr>
          <a:xfrm>
            <a:off x="107398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Welcome</a:t>
            </a:r>
            <a:endParaRPr sz="500">
              <a:solidFill>
                <a:schemeClr val="lt1"/>
              </a:solidFill>
              <a:latin typeface="Google Sans Text"/>
              <a:ea typeface="Google Sans Text"/>
              <a:cs typeface="Google Sans Text"/>
              <a:sym typeface="Google Sans Text"/>
            </a:endParaRPr>
          </a:p>
        </p:txBody>
      </p:sp>
      <p:sp>
        <p:nvSpPr>
          <p:cNvPr id="367" name="Google Shape;367;p35"/>
          <p:cNvSpPr/>
          <p:nvPr/>
        </p:nvSpPr>
        <p:spPr>
          <a:xfrm>
            <a:off x="6050263" y="256987"/>
            <a:ext cx="617400" cy="12900"/>
          </a:xfrm>
          <a:prstGeom prst="rect">
            <a:avLst/>
          </a:prstGeom>
          <a:solidFill>
            <a:schemeClr val="accent6"/>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368" name="Google Shape;368;p35"/>
          <p:cNvSpPr/>
          <p:nvPr/>
        </p:nvSpPr>
        <p:spPr>
          <a:xfrm>
            <a:off x="527845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Disassembly-Flip</a:t>
            </a:r>
            <a:endParaRPr sz="500">
              <a:solidFill>
                <a:schemeClr val="lt1"/>
              </a:solidFill>
              <a:latin typeface="Google Sans Text"/>
              <a:ea typeface="Google Sans Text"/>
              <a:cs typeface="Google Sans Text"/>
              <a:sym typeface="Google Sans Text"/>
            </a:endParaRPr>
          </a:p>
        </p:txBody>
      </p:sp>
      <p:sp>
        <p:nvSpPr>
          <p:cNvPr id="369" name="Google Shape;369;p35"/>
          <p:cNvSpPr/>
          <p:nvPr/>
        </p:nvSpPr>
        <p:spPr>
          <a:xfrm>
            <a:off x="602603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b="1" lang="en-US" sz="500">
                <a:solidFill>
                  <a:schemeClr val="dk1"/>
                </a:solidFill>
                <a:latin typeface="Google Sans Text"/>
                <a:ea typeface="Google Sans Text"/>
                <a:cs typeface="Google Sans Text"/>
                <a:sym typeface="Google Sans Text"/>
              </a:rPr>
              <a:t>Assembly-Flip</a:t>
            </a:r>
            <a:endParaRPr b="1" sz="500">
              <a:solidFill>
                <a:schemeClr val="dk1"/>
              </a:solidFill>
              <a:latin typeface="Google Sans Text"/>
              <a:ea typeface="Google Sans Text"/>
              <a:cs typeface="Google Sans Text"/>
              <a:sym typeface="Google Sans Text"/>
            </a:endParaRPr>
          </a:p>
        </p:txBody>
      </p:sp>
      <p:sp>
        <p:nvSpPr>
          <p:cNvPr id="370" name="Google Shape;370;p35"/>
          <p:cNvSpPr/>
          <p:nvPr/>
        </p:nvSpPr>
        <p:spPr>
          <a:xfrm>
            <a:off x="675951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Troubleshooting</a:t>
            </a:r>
            <a:endParaRPr sz="500">
              <a:solidFill>
                <a:schemeClr val="lt1"/>
              </a:solidFill>
              <a:latin typeface="Google Sans Text"/>
              <a:ea typeface="Google Sans Text"/>
              <a:cs typeface="Google Sans Text"/>
              <a:sym typeface="Google Sans Text"/>
            </a:endParaRPr>
          </a:p>
        </p:txBody>
      </p:sp>
      <p:sp>
        <p:nvSpPr>
          <p:cNvPr id="371" name="Google Shape;371;p35"/>
          <p:cNvSpPr/>
          <p:nvPr/>
        </p:nvSpPr>
        <p:spPr>
          <a:xfrm>
            <a:off x="7392791"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Software</a:t>
            </a:r>
            <a:endParaRPr sz="500">
              <a:solidFill>
                <a:schemeClr val="lt1"/>
              </a:solidFill>
              <a:latin typeface="Google Sans Text"/>
              <a:ea typeface="Google Sans Text"/>
              <a:cs typeface="Google Sans Text"/>
              <a:sym typeface="Google Sans Text"/>
            </a:endParaRPr>
          </a:p>
        </p:txBody>
      </p:sp>
      <p:sp>
        <p:nvSpPr>
          <p:cNvPr id="372" name="Google Shape;372;p35"/>
          <p:cNvSpPr/>
          <p:nvPr/>
        </p:nvSpPr>
        <p:spPr>
          <a:xfrm>
            <a:off x="458400" y="4616388"/>
            <a:ext cx="8229600" cy="183300"/>
          </a:xfrm>
          <a:prstGeom prst="roundRect">
            <a:avLst>
              <a:gd fmla="val 50000" name="adj"/>
            </a:avLst>
          </a:prstGeom>
          <a:solidFill>
            <a:srgbClr val="F6F5F4"/>
          </a:solidFill>
          <a:ln cap="flat" cmpd="sng" w="4775">
            <a:solidFill>
              <a:schemeClr val="dk2"/>
            </a:solidFill>
            <a:prstDash val="solid"/>
            <a:round/>
            <a:headEnd len="sm" w="sm" type="none"/>
            <a:tailEnd len="sm" w="sm" type="none"/>
          </a:ln>
        </p:spPr>
        <p:txBody>
          <a:bodyPr anchorCtr="0" anchor="ctr" bIns="45725" lIns="0" spcFirstLastPara="1" rIns="0"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Inner Display Sub                               Top Speaker                             Outer Front Camera                                Upper Board                                Flip Battery                          Lower Board                         Flip Bottom bridge &amp; battery cowling                        Outer Display</a:t>
            </a:r>
            <a:endParaRPr sz="500">
              <a:solidFill>
                <a:schemeClr val="lt1"/>
              </a:solidFill>
              <a:latin typeface="Google Sans Text"/>
              <a:ea typeface="Google Sans Text"/>
              <a:cs typeface="Google Sans Text"/>
              <a:sym typeface="Google Sans Text"/>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 - Troubleshooting">
  <p:cSld name="TITLE_1_2_1_1_1_1_1_1_1_1_1_1_1_1_1_1_1_1_1_1_1">
    <p:bg>
      <p:bgPr>
        <a:solidFill>
          <a:srgbClr val="FFFFFF"/>
        </a:solidFill>
      </p:bgPr>
    </p:bg>
    <p:spTree>
      <p:nvGrpSpPr>
        <p:cNvPr id="373" name="Shape 373"/>
        <p:cNvGrpSpPr/>
        <p:nvPr/>
      </p:nvGrpSpPr>
      <p:grpSpPr>
        <a:xfrm>
          <a:off x="0" y="0"/>
          <a:ext cx="0" cy="0"/>
          <a:chOff x="0" y="0"/>
          <a:chExt cx="0" cy="0"/>
        </a:xfrm>
      </p:grpSpPr>
      <p:sp>
        <p:nvSpPr>
          <p:cNvPr id="374" name="Google Shape;374;p36"/>
          <p:cNvSpPr txBox="1"/>
          <p:nvPr>
            <p:ph type="title"/>
          </p:nvPr>
        </p:nvSpPr>
        <p:spPr>
          <a:xfrm>
            <a:off x="457203" y="508075"/>
            <a:ext cx="8229600" cy="407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375" name="Google Shape;375;p36"/>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376" name="Google Shape;376;p36"/>
          <p:cNvSpPr/>
          <p:nvPr/>
        </p:nvSpPr>
        <p:spPr>
          <a:xfrm>
            <a:off x="0" y="0"/>
            <a:ext cx="9144000" cy="270000"/>
          </a:xfrm>
          <a:prstGeom prst="rect">
            <a:avLst/>
          </a:prstGeom>
          <a:solidFill>
            <a:schemeClr val="dk2"/>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377" name="Google Shape;377;p36"/>
          <p:cNvSpPr/>
          <p:nvPr/>
        </p:nvSpPr>
        <p:spPr>
          <a:xfrm>
            <a:off x="168714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Precautions</a:t>
            </a:r>
            <a:endParaRPr sz="500">
              <a:solidFill>
                <a:schemeClr val="lt1"/>
              </a:solidFill>
              <a:latin typeface="Google Sans Text"/>
              <a:ea typeface="Google Sans Text"/>
              <a:cs typeface="Google Sans Text"/>
              <a:sym typeface="Google Sans Text"/>
            </a:endParaRPr>
          </a:p>
        </p:txBody>
      </p:sp>
      <p:sp>
        <p:nvSpPr>
          <p:cNvPr id="378" name="Google Shape;378;p36"/>
          <p:cNvSpPr/>
          <p:nvPr/>
        </p:nvSpPr>
        <p:spPr>
          <a:xfrm>
            <a:off x="233556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Introduction</a:t>
            </a:r>
            <a:endParaRPr sz="500">
              <a:solidFill>
                <a:schemeClr val="lt1"/>
              </a:solidFill>
              <a:latin typeface="Google Sans Text"/>
              <a:ea typeface="Google Sans Text"/>
              <a:cs typeface="Google Sans Text"/>
              <a:sym typeface="Google Sans Text"/>
            </a:endParaRPr>
          </a:p>
        </p:txBody>
      </p:sp>
      <p:sp>
        <p:nvSpPr>
          <p:cNvPr id="379" name="Google Shape;379;p36"/>
          <p:cNvSpPr/>
          <p:nvPr/>
        </p:nvSpPr>
        <p:spPr>
          <a:xfrm>
            <a:off x="298962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Repair Flows</a:t>
            </a:r>
            <a:endParaRPr sz="500">
              <a:solidFill>
                <a:schemeClr val="lt1"/>
              </a:solidFill>
              <a:latin typeface="Google Sans Text"/>
              <a:ea typeface="Google Sans Text"/>
              <a:cs typeface="Google Sans Text"/>
              <a:sym typeface="Google Sans Text"/>
            </a:endParaRPr>
          </a:p>
        </p:txBody>
      </p:sp>
      <p:sp>
        <p:nvSpPr>
          <p:cNvPr id="380" name="Google Shape;380;p36"/>
          <p:cNvSpPr/>
          <p:nvPr/>
        </p:nvSpPr>
        <p:spPr>
          <a:xfrm>
            <a:off x="3722903"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Disassembly-Base</a:t>
            </a:r>
            <a:endParaRPr sz="500">
              <a:solidFill>
                <a:schemeClr val="lt1"/>
              </a:solidFill>
              <a:latin typeface="Google Sans Text"/>
              <a:ea typeface="Google Sans Text"/>
              <a:cs typeface="Google Sans Text"/>
              <a:sym typeface="Google Sans Text"/>
            </a:endParaRPr>
          </a:p>
        </p:txBody>
      </p:sp>
      <p:sp>
        <p:nvSpPr>
          <p:cNvPr id="381" name="Google Shape;381;p36"/>
          <p:cNvSpPr/>
          <p:nvPr/>
        </p:nvSpPr>
        <p:spPr>
          <a:xfrm>
            <a:off x="4511210"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Assembly-Base</a:t>
            </a:r>
            <a:endParaRPr sz="500">
              <a:solidFill>
                <a:schemeClr val="lt1"/>
              </a:solidFill>
              <a:latin typeface="Google Sans Text"/>
              <a:ea typeface="Google Sans Text"/>
              <a:cs typeface="Google Sans Text"/>
              <a:sym typeface="Google Sans Text"/>
            </a:endParaRPr>
          </a:p>
        </p:txBody>
      </p:sp>
      <p:sp>
        <p:nvSpPr>
          <p:cNvPr id="382" name="Google Shape;382;p36"/>
          <p:cNvSpPr/>
          <p:nvPr/>
        </p:nvSpPr>
        <p:spPr>
          <a:xfrm>
            <a:off x="107398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Welcome</a:t>
            </a:r>
            <a:endParaRPr sz="500">
              <a:solidFill>
                <a:schemeClr val="lt1"/>
              </a:solidFill>
              <a:latin typeface="Google Sans Text"/>
              <a:ea typeface="Google Sans Text"/>
              <a:cs typeface="Google Sans Text"/>
              <a:sym typeface="Google Sans Text"/>
            </a:endParaRPr>
          </a:p>
        </p:txBody>
      </p:sp>
      <p:sp>
        <p:nvSpPr>
          <p:cNvPr id="383" name="Google Shape;383;p36"/>
          <p:cNvSpPr/>
          <p:nvPr/>
        </p:nvSpPr>
        <p:spPr>
          <a:xfrm>
            <a:off x="6783738" y="256987"/>
            <a:ext cx="617400" cy="12900"/>
          </a:xfrm>
          <a:prstGeom prst="rect">
            <a:avLst/>
          </a:prstGeom>
          <a:solidFill>
            <a:schemeClr val="accent6"/>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384" name="Google Shape;384;p36"/>
          <p:cNvSpPr/>
          <p:nvPr/>
        </p:nvSpPr>
        <p:spPr>
          <a:xfrm>
            <a:off x="527845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Disassembly-Flip</a:t>
            </a:r>
            <a:endParaRPr sz="500">
              <a:solidFill>
                <a:schemeClr val="lt1"/>
              </a:solidFill>
              <a:latin typeface="Google Sans Text"/>
              <a:ea typeface="Google Sans Text"/>
              <a:cs typeface="Google Sans Text"/>
              <a:sym typeface="Google Sans Text"/>
            </a:endParaRPr>
          </a:p>
        </p:txBody>
      </p:sp>
      <p:sp>
        <p:nvSpPr>
          <p:cNvPr id="385" name="Google Shape;385;p36"/>
          <p:cNvSpPr/>
          <p:nvPr/>
        </p:nvSpPr>
        <p:spPr>
          <a:xfrm>
            <a:off x="602603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Assembly-Flip</a:t>
            </a:r>
            <a:endParaRPr sz="500">
              <a:solidFill>
                <a:schemeClr val="lt1"/>
              </a:solidFill>
              <a:latin typeface="Google Sans Text"/>
              <a:ea typeface="Google Sans Text"/>
              <a:cs typeface="Google Sans Text"/>
              <a:sym typeface="Google Sans Text"/>
            </a:endParaRPr>
          </a:p>
        </p:txBody>
      </p:sp>
      <p:sp>
        <p:nvSpPr>
          <p:cNvPr id="386" name="Google Shape;386;p36"/>
          <p:cNvSpPr/>
          <p:nvPr/>
        </p:nvSpPr>
        <p:spPr>
          <a:xfrm>
            <a:off x="675951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b="1" lang="en-US" sz="500">
                <a:solidFill>
                  <a:schemeClr val="dk1"/>
                </a:solidFill>
                <a:latin typeface="Google Sans Text"/>
                <a:ea typeface="Google Sans Text"/>
                <a:cs typeface="Google Sans Text"/>
                <a:sym typeface="Google Sans Text"/>
              </a:rPr>
              <a:t>Troubleshooting</a:t>
            </a:r>
            <a:endParaRPr b="1" sz="500">
              <a:solidFill>
                <a:schemeClr val="dk1"/>
              </a:solidFill>
              <a:latin typeface="Google Sans Text"/>
              <a:ea typeface="Google Sans Text"/>
              <a:cs typeface="Google Sans Text"/>
              <a:sym typeface="Google Sans Text"/>
            </a:endParaRPr>
          </a:p>
        </p:txBody>
      </p:sp>
      <p:sp>
        <p:nvSpPr>
          <p:cNvPr id="387" name="Google Shape;387;p36"/>
          <p:cNvSpPr/>
          <p:nvPr/>
        </p:nvSpPr>
        <p:spPr>
          <a:xfrm>
            <a:off x="7392791"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Software</a:t>
            </a:r>
            <a:endParaRPr sz="500">
              <a:solidFill>
                <a:schemeClr val="lt1"/>
              </a:solidFill>
              <a:latin typeface="Google Sans Text"/>
              <a:ea typeface="Google Sans Text"/>
              <a:cs typeface="Google Sans Text"/>
              <a:sym typeface="Google Sans Text"/>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 - Testing">
  <p:cSld name="TITLE_1_2_1_1_1_1_1_1_1_1_1_1_1_1_1_1_1_1_1_1_1_1">
    <p:bg>
      <p:bgPr>
        <a:solidFill>
          <a:srgbClr val="FFFFFF"/>
        </a:solidFill>
      </p:bgPr>
    </p:bg>
    <p:spTree>
      <p:nvGrpSpPr>
        <p:cNvPr id="388" name="Shape 388"/>
        <p:cNvGrpSpPr/>
        <p:nvPr/>
      </p:nvGrpSpPr>
      <p:grpSpPr>
        <a:xfrm>
          <a:off x="0" y="0"/>
          <a:ext cx="0" cy="0"/>
          <a:chOff x="0" y="0"/>
          <a:chExt cx="0" cy="0"/>
        </a:xfrm>
      </p:grpSpPr>
      <p:sp>
        <p:nvSpPr>
          <p:cNvPr id="389" name="Google Shape;389;p37"/>
          <p:cNvSpPr txBox="1"/>
          <p:nvPr>
            <p:ph type="title"/>
          </p:nvPr>
        </p:nvSpPr>
        <p:spPr>
          <a:xfrm>
            <a:off x="457203" y="508075"/>
            <a:ext cx="8229600" cy="407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390" name="Google Shape;390;p37"/>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391" name="Google Shape;391;p37"/>
          <p:cNvSpPr/>
          <p:nvPr/>
        </p:nvSpPr>
        <p:spPr>
          <a:xfrm>
            <a:off x="0" y="0"/>
            <a:ext cx="9144000" cy="270000"/>
          </a:xfrm>
          <a:prstGeom prst="rect">
            <a:avLst/>
          </a:prstGeom>
          <a:solidFill>
            <a:schemeClr val="dk2"/>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392" name="Google Shape;392;p37"/>
          <p:cNvSpPr/>
          <p:nvPr/>
        </p:nvSpPr>
        <p:spPr>
          <a:xfrm>
            <a:off x="168714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Precautions</a:t>
            </a:r>
            <a:endParaRPr sz="500">
              <a:solidFill>
                <a:schemeClr val="lt1"/>
              </a:solidFill>
              <a:latin typeface="Google Sans Text"/>
              <a:ea typeface="Google Sans Text"/>
              <a:cs typeface="Google Sans Text"/>
              <a:sym typeface="Google Sans Text"/>
            </a:endParaRPr>
          </a:p>
        </p:txBody>
      </p:sp>
      <p:sp>
        <p:nvSpPr>
          <p:cNvPr id="393" name="Google Shape;393;p37"/>
          <p:cNvSpPr/>
          <p:nvPr/>
        </p:nvSpPr>
        <p:spPr>
          <a:xfrm>
            <a:off x="233556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Introduction</a:t>
            </a:r>
            <a:endParaRPr sz="500">
              <a:solidFill>
                <a:schemeClr val="lt1"/>
              </a:solidFill>
              <a:latin typeface="Google Sans Text"/>
              <a:ea typeface="Google Sans Text"/>
              <a:cs typeface="Google Sans Text"/>
              <a:sym typeface="Google Sans Text"/>
            </a:endParaRPr>
          </a:p>
        </p:txBody>
      </p:sp>
      <p:sp>
        <p:nvSpPr>
          <p:cNvPr id="394" name="Google Shape;394;p37"/>
          <p:cNvSpPr/>
          <p:nvPr/>
        </p:nvSpPr>
        <p:spPr>
          <a:xfrm>
            <a:off x="298962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Repair Flows</a:t>
            </a:r>
            <a:endParaRPr sz="500">
              <a:solidFill>
                <a:schemeClr val="lt1"/>
              </a:solidFill>
              <a:latin typeface="Google Sans Text"/>
              <a:ea typeface="Google Sans Text"/>
              <a:cs typeface="Google Sans Text"/>
              <a:sym typeface="Google Sans Text"/>
            </a:endParaRPr>
          </a:p>
        </p:txBody>
      </p:sp>
      <p:sp>
        <p:nvSpPr>
          <p:cNvPr id="395" name="Google Shape;395;p37"/>
          <p:cNvSpPr/>
          <p:nvPr/>
        </p:nvSpPr>
        <p:spPr>
          <a:xfrm>
            <a:off x="3722903"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Disassembly-Base</a:t>
            </a:r>
            <a:endParaRPr sz="500">
              <a:solidFill>
                <a:schemeClr val="lt1"/>
              </a:solidFill>
              <a:latin typeface="Google Sans Text"/>
              <a:ea typeface="Google Sans Text"/>
              <a:cs typeface="Google Sans Text"/>
              <a:sym typeface="Google Sans Text"/>
            </a:endParaRPr>
          </a:p>
        </p:txBody>
      </p:sp>
      <p:sp>
        <p:nvSpPr>
          <p:cNvPr id="396" name="Google Shape;396;p37"/>
          <p:cNvSpPr/>
          <p:nvPr/>
        </p:nvSpPr>
        <p:spPr>
          <a:xfrm>
            <a:off x="4511210"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Assembly-Base</a:t>
            </a:r>
            <a:endParaRPr sz="500">
              <a:solidFill>
                <a:schemeClr val="lt1"/>
              </a:solidFill>
              <a:latin typeface="Google Sans Text"/>
              <a:ea typeface="Google Sans Text"/>
              <a:cs typeface="Google Sans Text"/>
              <a:sym typeface="Google Sans Text"/>
            </a:endParaRPr>
          </a:p>
        </p:txBody>
      </p:sp>
      <p:sp>
        <p:nvSpPr>
          <p:cNvPr id="397" name="Google Shape;397;p37"/>
          <p:cNvSpPr/>
          <p:nvPr/>
        </p:nvSpPr>
        <p:spPr>
          <a:xfrm>
            <a:off x="107398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Welcome</a:t>
            </a:r>
            <a:endParaRPr sz="500">
              <a:solidFill>
                <a:schemeClr val="lt1"/>
              </a:solidFill>
              <a:latin typeface="Google Sans Text"/>
              <a:ea typeface="Google Sans Text"/>
              <a:cs typeface="Google Sans Text"/>
              <a:sym typeface="Google Sans Text"/>
            </a:endParaRPr>
          </a:p>
        </p:txBody>
      </p:sp>
      <p:sp>
        <p:nvSpPr>
          <p:cNvPr id="398" name="Google Shape;398;p37"/>
          <p:cNvSpPr/>
          <p:nvPr/>
        </p:nvSpPr>
        <p:spPr>
          <a:xfrm>
            <a:off x="7417013" y="256987"/>
            <a:ext cx="617400" cy="12900"/>
          </a:xfrm>
          <a:prstGeom prst="rect">
            <a:avLst/>
          </a:prstGeom>
          <a:solidFill>
            <a:schemeClr val="accent6"/>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399" name="Google Shape;399;p37"/>
          <p:cNvSpPr/>
          <p:nvPr/>
        </p:nvSpPr>
        <p:spPr>
          <a:xfrm>
            <a:off x="527845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Disassembly-Flip</a:t>
            </a:r>
            <a:endParaRPr sz="500">
              <a:solidFill>
                <a:schemeClr val="lt1"/>
              </a:solidFill>
              <a:latin typeface="Google Sans Text"/>
              <a:ea typeface="Google Sans Text"/>
              <a:cs typeface="Google Sans Text"/>
              <a:sym typeface="Google Sans Text"/>
            </a:endParaRPr>
          </a:p>
        </p:txBody>
      </p:sp>
      <p:sp>
        <p:nvSpPr>
          <p:cNvPr id="400" name="Google Shape;400;p37"/>
          <p:cNvSpPr/>
          <p:nvPr/>
        </p:nvSpPr>
        <p:spPr>
          <a:xfrm>
            <a:off x="602603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Assembly-Flip</a:t>
            </a:r>
            <a:endParaRPr sz="500">
              <a:solidFill>
                <a:schemeClr val="lt1"/>
              </a:solidFill>
              <a:latin typeface="Google Sans Text"/>
              <a:ea typeface="Google Sans Text"/>
              <a:cs typeface="Google Sans Text"/>
              <a:sym typeface="Google Sans Text"/>
            </a:endParaRPr>
          </a:p>
        </p:txBody>
      </p:sp>
      <p:sp>
        <p:nvSpPr>
          <p:cNvPr id="401" name="Google Shape;401;p37"/>
          <p:cNvSpPr/>
          <p:nvPr/>
        </p:nvSpPr>
        <p:spPr>
          <a:xfrm>
            <a:off x="675951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Troubleshooting</a:t>
            </a:r>
            <a:endParaRPr sz="500">
              <a:solidFill>
                <a:schemeClr val="lt1"/>
              </a:solidFill>
              <a:latin typeface="Google Sans Text"/>
              <a:ea typeface="Google Sans Text"/>
              <a:cs typeface="Google Sans Text"/>
              <a:sym typeface="Google Sans Text"/>
            </a:endParaRPr>
          </a:p>
        </p:txBody>
      </p:sp>
      <p:sp>
        <p:nvSpPr>
          <p:cNvPr id="402" name="Google Shape;402;p37"/>
          <p:cNvSpPr/>
          <p:nvPr/>
        </p:nvSpPr>
        <p:spPr>
          <a:xfrm>
            <a:off x="7392791"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b="1" lang="en-US" sz="500">
                <a:solidFill>
                  <a:schemeClr val="dk1"/>
                </a:solidFill>
                <a:latin typeface="Google Sans Text"/>
                <a:ea typeface="Google Sans Text"/>
                <a:cs typeface="Google Sans Text"/>
                <a:sym typeface="Google Sans Text"/>
              </a:rPr>
              <a:t>Software</a:t>
            </a:r>
            <a:endParaRPr b="1" sz="500">
              <a:solidFill>
                <a:schemeClr val="dk1"/>
              </a:solidFill>
              <a:latin typeface="Google Sans Text"/>
              <a:ea typeface="Google Sans Text"/>
              <a:cs typeface="Google Sans Text"/>
              <a:sym typeface="Google Sans Tex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7" name="Shape 27"/>
        <p:cNvGrpSpPr/>
        <p:nvPr/>
      </p:nvGrpSpPr>
      <p:grpSpPr>
        <a:xfrm>
          <a:off x="0" y="0"/>
          <a:ext cx="0" cy="0"/>
          <a:chOff x="0" y="0"/>
          <a:chExt cx="0" cy="0"/>
        </a:xfrm>
      </p:grpSpPr>
      <p:sp>
        <p:nvSpPr>
          <p:cNvPr id="28" name="Google Shape;28;p5"/>
          <p:cNvSpPr txBox="1"/>
          <p:nvPr>
            <p:ph type="title"/>
          </p:nvPr>
        </p:nvSpPr>
        <p:spPr>
          <a:xfrm>
            <a:off x="457200" y="205740"/>
            <a:ext cx="8229600" cy="82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5"/>
          <p:cNvSpPr txBox="1"/>
          <p:nvPr>
            <p:ph idx="1" type="body"/>
          </p:nvPr>
        </p:nvSpPr>
        <p:spPr>
          <a:xfrm>
            <a:off x="457200" y="1183005"/>
            <a:ext cx="3977700" cy="33945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30" name="Google Shape;30;p5"/>
          <p:cNvSpPr txBox="1"/>
          <p:nvPr>
            <p:ph idx="2" type="body"/>
          </p:nvPr>
        </p:nvSpPr>
        <p:spPr>
          <a:xfrm>
            <a:off x="4709160" y="1183005"/>
            <a:ext cx="3977700" cy="33945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31" name="Google Shape;31;p5"/>
          <p:cNvSpPr txBox="1"/>
          <p:nvPr>
            <p:ph idx="11" type="ftr"/>
          </p:nvPr>
        </p:nvSpPr>
        <p:spPr>
          <a:xfrm>
            <a:off x="4661033" y="4789411"/>
            <a:ext cx="325800" cy="69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700">
                <a:solidFill>
                  <a:srgbClr val="A3A9A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5"/>
          <p:cNvSpPr txBox="1"/>
          <p:nvPr>
            <p:ph idx="10" type="dt"/>
          </p:nvPr>
        </p:nvSpPr>
        <p:spPr>
          <a:xfrm>
            <a:off x="638629" y="4787810"/>
            <a:ext cx="1427700" cy="69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700">
                <a:solidFill>
                  <a:srgbClr val="A3A9A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5"/>
          <p:cNvSpPr txBox="1"/>
          <p:nvPr>
            <p:ph idx="12" type="sldNum"/>
          </p:nvPr>
        </p:nvSpPr>
        <p:spPr>
          <a:xfrm>
            <a:off x="7933127" y="4787810"/>
            <a:ext cx="372300" cy="107700"/>
          </a:xfrm>
          <a:prstGeom prst="rect">
            <a:avLst/>
          </a:prstGeom>
          <a:noFill/>
          <a:ln>
            <a:noFill/>
          </a:ln>
        </p:spPr>
        <p:txBody>
          <a:bodyPr anchorCtr="0" anchor="t" bIns="0" lIns="0" spcFirstLastPara="1" rIns="0" wrap="square" tIns="0">
            <a:spAutoFit/>
          </a:bodyPr>
          <a:lstStyle>
            <a:lvl1pPr indent="0" lvl="0"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1pPr>
            <a:lvl2pPr indent="0" lvl="1"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2pPr>
            <a:lvl3pPr indent="0" lvl="2"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3pPr>
            <a:lvl4pPr indent="0" lvl="3"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4pPr>
            <a:lvl5pPr indent="0" lvl="4"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5pPr>
            <a:lvl6pPr indent="0" lvl="5"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6pPr>
            <a:lvl7pPr indent="0" lvl="6"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7pPr>
            <a:lvl8pPr indent="0" lvl="7"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8pPr>
            <a:lvl9pPr indent="0" lvl="8"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9pPr>
          </a:lstStyle>
          <a:p>
            <a:pPr indent="0" lvl="0" marL="12700" rtl="0" algn="l">
              <a:spcBef>
                <a:spcPts val="0"/>
              </a:spcBef>
              <a:spcAft>
                <a:spcPts val="0"/>
              </a:spcAft>
              <a:buNone/>
            </a:pPr>
            <a:r>
              <a:rPr lang="en-US"/>
              <a:t>Page </a:t>
            </a: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4" name="Shape 34"/>
        <p:cNvGrpSpPr/>
        <p:nvPr/>
      </p:nvGrpSpPr>
      <p:grpSpPr>
        <a:xfrm>
          <a:off x="0" y="0"/>
          <a:ext cx="0" cy="0"/>
          <a:chOff x="0" y="0"/>
          <a:chExt cx="0" cy="0"/>
        </a:xfrm>
      </p:grpSpPr>
      <p:sp>
        <p:nvSpPr>
          <p:cNvPr id="35" name="Google Shape;35;p6"/>
          <p:cNvSpPr txBox="1"/>
          <p:nvPr>
            <p:ph type="title"/>
          </p:nvPr>
        </p:nvSpPr>
        <p:spPr>
          <a:xfrm>
            <a:off x="457200" y="205740"/>
            <a:ext cx="8229600" cy="82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6"/>
          <p:cNvSpPr txBox="1"/>
          <p:nvPr>
            <p:ph idx="11" type="ftr"/>
          </p:nvPr>
        </p:nvSpPr>
        <p:spPr>
          <a:xfrm>
            <a:off x="4661033" y="4789411"/>
            <a:ext cx="325800" cy="69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700">
                <a:solidFill>
                  <a:srgbClr val="A3A9A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6"/>
          <p:cNvSpPr txBox="1"/>
          <p:nvPr>
            <p:ph idx="10" type="dt"/>
          </p:nvPr>
        </p:nvSpPr>
        <p:spPr>
          <a:xfrm>
            <a:off x="638629" y="4787810"/>
            <a:ext cx="1427700" cy="69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700">
                <a:solidFill>
                  <a:srgbClr val="A3A9A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6"/>
          <p:cNvSpPr txBox="1"/>
          <p:nvPr>
            <p:ph idx="12" type="sldNum"/>
          </p:nvPr>
        </p:nvSpPr>
        <p:spPr>
          <a:xfrm>
            <a:off x="7933127" y="4787810"/>
            <a:ext cx="372300" cy="107700"/>
          </a:xfrm>
          <a:prstGeom prst="rect">
            <a:avLst/>
          </a:prstGeom>
          <a:noFill/>
          <a:ln>
            <a:noFill/>
          </a:ln>
        </p:spPr>
        <p:txBody>
          <a:bodyPr anchorCtr="0" anchor="t" bIns="0" lIns="0" spcFirstLastPara="1" rIns="0" wrap="square" tIns="0">
            <a:spAutoFit/>
          </a:bodyPr>
          <a:lstStyle>
            <a:lvl1pPr indent="0" lvl="0"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1pPr>
            <a:lvl2pPr indent="0" lvl="1"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2pPr>
            <a:lvl3pPr indent="0" lvl="2"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3pPr>
            <a:lvl4pPr indent="0" lvl="3"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4pPr>
            <a:lvl5pPr indent="0" lvl="4"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5pPr>
            <a:lvl6pPr indent="0" lvl="5"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6pPr>
            <a:lvl7pPr indent="0" lvl="6"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7pPr>
            <a:lvl8pPr indent="0" lvl="7"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8pPr>
            <a:lvl9pPr indent="0" lvl="8"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9pPr>
          </a:lstStyle>
          <a:p>
            <a:pPr indent="0" lvl="0" marL="12700" rtl="0" algn="l">
              <a:spcBef>
                <a:spcPts val="0"/>
              </a:spcBef>
              <a:spcAft>
                <a:spcPts val="0"/>
              </a:spcAft>
              <a:buNone/>
            </a:pPr>
            <a:r>
              <a:rPr lang="en-US"/>
              <a:t>Page </a:t>
            </a: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 - Cover Slide A">
  <p:cSld name="TITLE_1">
    <p:spTree>
      <p:nvGrpSpPr>
        <p:cNvPr id="44" name="Shape 44"/>
        <p:cNvGrpSpPr/>
        <p:nvPr/>
      </p:nvGrpSpPr>
      <p:grpSpPr>
        <a:xfrm>
          <a:off x="0" y="0"/>
          <a:ext cx="0" cy="0"/>
          <a:chOff x="0" y="0"/>
          <a:chExt cx="0" cy="0"/>
        </a:xfrm>
      </p:grpSpPr>
      <p:sp>
        <p:nvSpPr>
          <p:cNvPr id="45" name="Google Shape;45;p8"/>
          <p:cNvSpPr txBox="1"/>
          <p:nvPr>
            <p:ph type="title"/>
          </p:nvPr>
        </p:nvSpPr>
        <p:spPr>
          <a:xfrm>
            <a:off x="457203" y="1265656"/>
            <a:ext cx="8229600" cy="1391400"/>
          </a:xfrm>
          <a:prstGeom prst="rect">
            <a:avLst/>
          </a:prstGeom>
        </p:spPr>
        <p:txBody>
          <a:bodyPr anchorCtr="0" anchor="t" bIns="0" lIns="0" spcFirstLastPara="1" rIns="0" wrap="square" tIns="0">
            <a:noAutofit/>
          </a:bodyPr>
          <a:lstStyle>
            <a:lvl1pPr lvl="0">
              <a:spcBef>
                <a:spcPts val="0"/>
              </a:spcBef>
              <a:spcAft>
                <a:spcPts val="0"/>
              </a:spcAft>
              <a:buSzPts val="5300"/>
              <a:buNone/>
              <a:defRPr sz="5300"/>
            </a:lvl1pPr>
            <a:lvl2pPr lvl="1">
              <a:spcBef>
                <a:spcPts val="0"/>
              </a:spcBef>
              <a:spcAft>
                <a:spcPts val="0"/>
              </a:spcAft>
              <a:buSzPts val="5300"/>
              <a:buNone/>
              <a:defRPr sz="5300"/>
            </a:lvl2pPr>
            <a:lvl3pPr lvl="2">
              <a:spcBef>
                <a:spcPts val="0"/>
              </a:spcBef>
              <a:spcAft>
                <a:spcPts val="0"/>
              </a:spcAft>
              <a:buSzPts val="5300"/>
              <a:buNone/>
              <a:defRPr sz="5300"/>
            </a:lvl3pPr>
            <a:lvl4pPr lvl="3">
              <a:spcBef>
                <a:spcPts val="0"/>
              </a:spcBef>
              <a:spcAft>
                <a:spcPts val="0"/>
              </a:spcAft>
              <a:buSzPts val="5300"/>
              <a:buNone/>
              <a:defRPr sz="5300"/>
            </a:lvl4pPr>
            <a:lvl5pPr lvl="4">
              <a:spcBef>
                <a:spcPts val="0"/>
              </a:spcBef>
              <a:spcAft>
                <a:spcPts val="0"/>
              </a:spcAft>
              <a:buSzPts val="5300"/>
              <a:buNone/>
              <a:defRPr sz="5300"/>
            </a:lvl5pPr>
            <a:lvl6pPr lvl="5">
              <a:spcBef>
                <a:spcPts val="0"/>
              </a:spcBef>
              <a:spcAft>
                <a:spcPts val="0"/>
              </a:spcAft>
              <a:buSzPts val="5300"/>
              <a:buNone/>
              <a:defRPr sz="5300"/>
            </a:lvl6pPr>
            <a:lvl7pPr lvl="6">
              <a:spcBef>
                <a:spcPts val="0"/>
              </a:spcBef>
              <a:spcAft>
                <a:spcPts val="0"/>
              </a:spcAft>
              <a:buSzPts val="5300"/>
              <a:buNone/>
              <a:defRPr sz="5300"/>
            </a:lvl7pPr>
            <a:lvl8pPr lvl="7">
              <a:spcBef>
                <a:spcPts val="0"/>
              </a:spcBef>
              <a:spcAft>
                <a:spcPts val="0"/>
              </a:spcAft>
              <a:buSzPts val="5300"/>
              <a:buNone/>
              <a:defRPr sz="5300"/>
            </a:lvl8pPr>
            <a:lvl9pPr lvl="8">
              <a:spcBef>
                <a:spcPts val="0"/>
              </a:spcBef>
              <a:spcAft>
                <a:spcPts val="0"/>
              </a:spcAft>
              <a:buSzPts val="5300"/>
              <a:buNone/>
              <a:defRPr sz="5300"/>
            </a:lvl9pPr>
          </a:lstStyle>
          <a:p/>
        </p:txBody>
      </p:sp>
      <p:sp>
        <p:nvSpPr>
          <p:cNvPr id="46" name="Google Shape;46;p8"/>
          <p:cNvSpPr/>
          <p:nvPr/>
        </p:nvSpPr>
        <p:spPr>
          <a:xfrm>
            <a:off x="0" y="4785000"/>
            <a:ext cx="9144000" cy="358500"/>
          </a:xfrm>
          <a:prstGeom prst="rect">
            <a:avLst/>
          </a:prstGeom>
          <a:solidFill>
            <a:srgbClr val="FFFFFF"/>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47" name="Google Shape;47;p8"/>
          <p:cNvSpPr txBox="1"/>
          <p:nvPr>
            <p:ph idx="1" type="body"/>
          </p:nvPr>
        </p:nvSpPr>
        <p:spPr>
          <a:xfrm>
            <a:off x="457203" y="2968750"/>
            <a:ext cx="3338100" cy="856200"/>
          </a:xfrm>
          <a:prstGeom prst="rect">
            <a:avLst/>
          </a:prstGeom>
        </p:spPr>
        <p:txBody>
          <a:bodyPr anchorCtr="0" anchor="t" bIns="0" lIns="0" spcFirstLastPara="1" rIns="0" wrap="square" tIns="0">
            <a:noAutofit/>
          </a:bodyPr>
          <a:lstStyle>
            <a:lvl1pPr indent="-292100" lvl="0" marL="457200">
              <a:spcBef>
                <a:spcPts val="0"/>
              </a:spcBef>
              <a:spcAft>
                <a:spcPts val="0"/>
              </a:spcAft>
              <a:buSzPts val="1000"/>
              <a:buChar char="●"/>
              <a:defRPr sz="1000"/>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92100" lvl="3" marL="1828800">
              <a:spcBef>
                <a:spcPts val="0"/>
              </a:spcBef>
              <a:spcAft>
                <a:spcPts val="0"/>
              </a:spcAft>
              <a:buSzPts val="1000"/>
              <a:buChar char="●"/>
              <a:defRPr sz="1000"/>
            </a:lvl4pPr>
            <a:lvl5pPr indent="-292100" lvl="4" marL="2286000">
              <a:spcBef>
                <a:spcPts val="0"/>
              </a:spcBef>
              <a:spcAft>
                <a:spcPts val="0"/>
              </a:spcAft>
              <a:buSzPts val="1000"/>
              <a:buChar char="○"/>
              <a:defRPr sz="1000"/>
            </a:lvl5pPr>
            <a:lvl6pPr indent="-292100" lvl="5" marL="2743200">
              <a:spcBef>
                <a:spcPts val="0"/>
              </a:spcBef>
              <a:spcAft>
                <a:spcPts val="0"/>
              </a:spcAft>
              <a:buSzPts val="1000"/>
              <a:buChar char="■"/>
              <a:defRPr sz="1000"/>
            </a:lvl6pPr>
            <a:lvl7pPr indent="-292100" lvl="6" marL="3200400">
              <a:spcBef>
                <a:spcPts val="0"/>
              </a:spcBef>
              <a:spcAft>
                <a:spcPts val="0"/>
              </a:spcAft>
              <a:buSzPts val="1000"/>
              <a:buChar char="●"/>
              <a:defRPr sz="1000"/>
            </a:lvl7pPr>
            <a:lvl8pPr indent="-292100" lvl="7" marL="3657600">
              <a:spcBef>
                <a:spcPts val="0"/>
              </a:spcBef>
              <a:spcAft>
                <a:spcPts val="0"/>
              </a:spcAft>
              <a:buSzPts val="1000"/>
              <a:buChar char="○"/>
              <a:defRPr sz="1000"/>
            </a:lvl8pPr>
            <a:lvl9pPr indent="-292100" lvl="8" marL="4114800">
              <a:spcBef>
                <a:spcPts val="0"/>
              </a:spcBef>
              <a:spcAft>
                <a:spcPts val="0"/>
              </a:spcAft>
              <a:buSzPts val="1000"/>
              <a:buChar char="■"/>
              <a:defRPr sz="1000"/>
            </a:lvl9pPr>
          </a:lstStyle>
          <a:p/>
        </p:txBody>
      </p:sp>
      <p:sp>
        <p:nvSpPr>
          <p:cNvPr id="48" name="Google Shape;48;p8"/>
          <p:cNvSpPr txBox="1"/>
          <p:nvPr>
            <p:ph idx="12" type="sldNum"/>
          </p:nvPr>
        </p:nvSpPr>
        <p:spPr>
          <a:xfrm>
            <a:off x="8556784" y="4749851"/>
            <a:ext cx="548700" cy="393600"/>
          </a:xfrm>
          <a:prstGeom prst="rect">
            <a:avLst/>
          </a:prstGeom>
        </p:spPr>
        <p:txBody>
          <a:bodyPr anchorCtr="0" anchor="t" bIns="83825" lIns="83825" spcFirstLastPara="1" rIns="83825" wrap="square" tIns="83825">
            <a:no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 DSM Standard Body">
  <p:cSld name="TITLE_1_2_1_1_1_1_1_1_1_1_1">
    <p:bg>
      <p:bgPr>
        <a:solidFill>
          <a:srgbClr val="FFFFFF"/>
        </a:solidFill>
      </p:bgPr>
    </p:bg>
    <p:spTree>
      <p:nvGrpSpPr>
        <p:cNvPr id="49" name="Shape 49"/>
        <p:cNvGrpSpPr/>
        <p:nvPr/>
      </p:nvGrpSpPr>
      <p:grpSpPr>
        <a:xfrm>
          <a:off x="0" y="0"/>
          <a:ext cx="0" cy="0"/>
          <a:chOff x="0" y="0"/>
          <a:chExt cx="0" cy="0"/>
        </a:xfrm>
      </p:grpSpPr>
      <p:sp>
        <p:nvSpPr>
          <p:cNvPr id="50" name="Google Shape;50;p9"/>
          <p:cNvSpPr txBox="1"/>
          <p:nvPr>
            <p:ph type="title"/>
          </p:nvPr>
        </p:nvSpPr>
        <p:spPr>
          <a:xfrm>
            <a:off x="457203" y="546172"/>
            <a:ext cx="1940700" cy="407700"/>
          </a:xfrm>
          <a:prstGeom prst="rect">
            <a:avLst/>
          </a:prstGeom>
        </p:spPr>
        <p:txBody>
          <a:bodyPr anchorCtr="0" anchor="t" bIns="0" lIns="0" spcFirstLastPara="1" rIns="0" wrap="square" tIns="0">
            <a:noAutofit/>
          </a:bodyPr>
          <a:lstStyle>
            <a:lvl1pPr lvl="0">
              <a:spcBef>
                <a:spcPts val="0"/>
              </a:spcBef>
              <a:spcAft>
                <a:spcPts val="0"/>
              </a:spcAft>
              <a:buSzPts val="1300"/>
              <a:buFont typeface="Google Sans SemiBold"/>
              <a:buNone/>
              <a:defRPr sz="1300">
                <a:latin typeface="Google Sans SemiBold"/>
                <a:ea typeface="Google Sans SemiBold"/>
                <a:cs typeface="Google Sans SemiBold"/>
                <a:sym typeface="Google Sans SemiBold"/>
              </a:defRPr>
            </a:lvl1pPr>
            <a:lvl2pPr lvl="1">
              <a:spcBef>
                <a:spcPts val="0"/>
              </a:spcBef>
              <a:spcAft>
                <a:spcPts val="0"/>
              </a:spcAft>
              <a:buSzPts val="1300"/>
              <a:buFont typeface="Google Sans SemiBold"/>
              <a:buNone/>
              <a:defRPr sz="1300">
                <a:latin typeface="Google Sans SemiBold"/>
                <a:ea typeface="Google Sans SemiBold"/>
                <a:cs typeface="Google Sans SemiBold"/>
                <a:sym typeface="Google Sans SemiBold"/>
              </a:defRPr>
            </a:lvl2pPr>
            <a:lvl3pPr lvl="2">
              <a:spcBef>
                <a:spcPts val="0"/>
              </a:spcBef>
              <a:spcAft>
                <a:spcPts val="0"/>
              </a:spcAft>
              <a:buSzPts val="1300"/>
              <a:buFont typeface="Google Sans SemiBold"/>
              <a:buNone/>
              <a:defRPr sz="1300">
                <a:latin typeface="Google Sans SemiBold"/>
                <a:ea typeface="Google Sans SemiBold"/>
                <a:cs typeface="Google Sans SemiBold"/>
                <a:sym typeface="Google Sans SemiBold"/>
              </a:defRPr>
            </a:lvl3pPr>
            <a:lvl4pPr lvl="3">
              <a:spcBef>
                <a:spcPts val="0"/>
              </a:spcBef>
              <a:spcAft>
                <a:spcPts val="0"/>
              </a:spcAft>
              <a:buSzPts val="1300"/>
              <a:buFont typeface="Google Sans SemiBold"/>
              <a:buNone/>
              <a:defRPr sz="1300">
                <a:latin typeface="Google Sans SemiBold"/>
                <a:ea typeface="Google Sans SemiBold"/>
                <a:cs typeface="Google Sans SemiBold"/>
                <a:sym typeface="Google Sans SemiBold"/>
              </a:defRPr>
            </a:lvl4pPr>
            <a:lvl5pPr lvl="4">
              <a:spcBef>
                <a:spcPts val="0"/>
              </a:spcBef>
              <a:spcAft>
                <a:spcPts val="0"/>
              </a:spcAft>
              <a:buSzPts val="1300"/>
              <a:buFont typeface="Google Sans SemiBold"/>
              <a:buNone/>
              <a:defRPr sz="1300">
                <a:latin typeface="Google Sans SemiBold"/>
                <a:ea typeface="Google Sans SemiBold"/>
                <a:cs typeface="Google Sans SemiBold"/>
                <a:sym typeface="Google Sans SemiBold"/>
              </a:defRPr>
            </a:lvl5pPr>
            <a:lvl6pPr lvl="5">
              <a:spcBef>
                <a:spcPts val="0"/>
              </a:spcBef>
              <a:spcAft>
                <a:spcPts val="0"/>
              </a:spcAft>
              <a:buSzPts val="1300"/>
              <a:buFont typeface="Google Sans SemiBold"/>
              <a:buNone/>
              <a:defRPr sz="1300">
                <a:latin typeface="Google Sans SemiBold"/>
                <a:ea typeface="Google Sans SemiBold"/>
                <a:cs typeface="Google Sans SemiBold"/>
                <a:sym typeface="Google Sans SemiBold"/>
              </a:defRPr>
            </a:lvl6pPr>
            <a:lvl7pPr lvl="6">
              <a:spcBef>
                <a:spcPts val="0"/>
              </a:spcBef>
              <a:spcAft>
                <a:spcPts val="0"/>
              </a:spcAft>
              <a:buSzPts val="1300"/>
              <a:buFont typeface="Google Sans SemiBold"/>
              <a:buNone/>
              <a:defRPr sz="1300">
                <a:latin typeface="Google Sans SemiBold"/>
                <a:ea typeface="Google Sans SemiBold"/>
                <a:cs typeface="Google Sans SemiBold"/>
                <a:sym typeface="Google Sans SemiBold"/>
              </a:defRPr>
            </a:lvl7pPr>
            <a:lvl8pPr lvl="7">
              <a:spcBef>
                <a:spcPts val="0"/>
              </a:spcBef>
              <a:spcAft>
                <a:spcPts val="0"/>
              </a:spcAft>
              <a:buSzPts val="1300"/>
              <a:buFont typeface="Google Sans SemiBold"/>
              <a:buNone/>
              <a:defRPr sz="1300">
                <a:latin typeface="Google Sans SemiBold"/>
                <a:ea typeface="Google Sans SemiBold"/>
                <a:cs typeface="Google Sans SemiBold"/>
                <a:sym typeface="Google Sans SemiBold"/>
              </a:defRPr>
            </a:lvl8pPr>
            <a:lvl9pPr lvl="8">
              <a:spcBef>
                <a:spcPts val="0"/>
              </a:spcBef>
              <a:spcAft>
                <a:spcPts val="0"/>
              </a:spcAft>
              <a:buSzPts val="1300"/>
              <a:buFont typeface="Google Sans SemiBold"/>
              <a:buNone/>
              <a:defRPr sz="1300">
                <a:latin typeface="Google Sans SemiBold"/>
                <a:ea typeface="Google Sans SemiBold"/>
                <a:cs typeface="Google Sans SemiBold"/>
                <a:sym typeface="Google Sans SemiBold"/>
              </a:defRPr>
            </a:lvl9pPr>
          </a:lstStyle>
          <a:p/>
        </p:txBody>
      </p:sp>
      <p:sp>
        <p:nvSpPr>
          <p:cNvPr id="51" name="Google Shape;51;p9"/>
          <p:cNvSpPr txBox="1"/>
          <p:nvPr>
            <p:ph idx="1" type="body"/>
          </p:nvPr>
        </p:nvSpPr>
        <p:spPr>
          <a:xfrm>
            <a:off x="457203" y="1143000"/>
            <a:ext cx="1940700" cy="32592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600"/>
              </a:spcBef>
              <a:spcAft>
                <a:spcPts val="0"/>
              </a:spcAft>
              <a:buClr>
                <a:schemeClr val="dk1"/>
              </a:buClr>
              <a:buSzPts val="900"/>
              <a:buChar char="○"/>
              <a:defRPr/>
            </a:lvl2pPr>
            <a:lvl3pPr indent="-285750" lvl="2" marL="1371600">
              <a:spcBef>
                <a:spcPts val="600"/>
              </a:spcBef>
              <a:spcAft>
                <a:spcPts val="0"/>
              </a:spcAft>
              <a:buClr>
                <a:schemeClr val="dk1"/>
              </a:buClr>
              <a:buSzPts val="900"/>
              <a:buChar char="■"/>
              <a:defRPr/>
            </a:lvl3pPr>
            <a:lvl4pPr indent="-285750" lvl="3" marL="1828800">
              <a:spcBef>
                <a:spcPts val="600"/>
              </a:spcBef>
              <a:spcAft>
                <a:spcPts val="0"/>
              </a:spcAft>
              <a:buClr>
                <a:schemeClr val="dk1"/>
              </a:buClr>
              <a:buSzPts val="900"/>
              <a:buChar char="●"/>
              <a:defRPr/>
            </a:lvl4pPr>
            <a:lvl5pPr indent="-285750" lvl="4" marL="2286000">
              <a:spcBef>
                <a:spcPts val="600"/>
              </a:spcBef>
              <a:spcAft>
                <a:spcPts val="0"/>
              </a:spcAft>
              <a:buClr>
                <a:schemeClr val="dk1"/>
              </a:buClr>
              <a:buSzPts val="900"/>
              <a:buChar char="○"/>
              <a:defRPr/>
            </a:lvl5pPr>
            <a:lvl6pPr indent="-285750" lvl="5" marL="2743200">
              <a:spcBef>
                <a:spcPts val="600"/>
              </a:spcBef>
              <a:spcAft>
                <a:spcPts val="0"/>
              </a:spcAft>
              <a:buClr>
                <a:schemeClr val="dk1"/>
              </a:buClr>
              <a:buSzPts val="900"/>
              <a:buChar char="■"/>
              <a:defRPr/>
            </a:lvl6pPr>
            <a:lvl7pPr indent="-285750" lvl="6" marL="3200400">
              <a:spcBef>
                <a:spcPts val="600"/>
              </a:spcBef>
              <a:spcAft>
                <a:spcPts val="0"/>
              </a:spcAft>
              <a:buClr>
                <a:schemeClr val="dk1"/>
              </a:buClr>
              <a:buSzPts val="900"/>
              <a:buChar char="●"/>
              <a:defRPr/>
            </a:lvl7pPr>
            <a:lvl8pPr indent="-285750" lvl="7" marL="3657600">
              <a:spcBef>
                <a:spcPts val="600"/>
              </a:spcBef>
              <a:spcAft>
                <a:spcPts val="0"/>
              </a:spcAft>
              <a:buClr>
                <a:schemeClr val="dk1"/>
              </a:buClr>
              <a:buSzPts val="900"/>
              <a:buChar char="○"/>
              <a:defRPr/>
            </a:lvl8pPr>
            <a:lvl9pPr indent="-285750" lvl="8" marL="4114800">
              <a:spcBef>
                <a:spcPts val="600"/>
              </a:spcBef>
              <a:spcAft>
                <a:spcPts val="600"/>
              </a:spcAft>
              <a:buClr>
                <a:schemeClr val="dk1"/>
              </a:buClr>
              <a:buSzPts val="900"/>
              <a:buChar char="■"/>
              <a:defRPr/>
            </a:lvl9pPr>
          </a:lstStyle>
          <a:p/>
        </p:txBody>
      </p:sp>
      <p:sp>
        <p:nvSpPr>
          <p:cNvPr id="52" name="Google Shape;52;p9"/>
          <p:cNvSpPr txBox="1"/>
          <p:nvPr>
            <p:ph idx="12" type="sldNum"/>
          </p:nvPr>
        </p:nvSpPr>
        <p:spPr>
          <a:xfrm>
            <a:off x="8556784" y="4749851"/>
            <a:ext cx="548700" cy="393600"/>
          </a:xfrm>
          <a:prstGeom prst="rect">
            <a:avLst/>
          </a:prstGeom>
        </p:spPr>
        <p:txBody>
          <a:bodyPr anchorCtr="0" anchor="t" bIns="83825" lIns="83825" spcFirstLastPara="1" rIns="83825" wrap="square" tIns="83825">
            <a:no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Text 1">
  <p:cSld name="TITLE_1_1_1_1_1_3_1">
    <p:bg>
      <p:bgPr>
        <a:solidFill>
          <a:srgbClr val="FFFFFF"/>
        </a:solidFill>
      </p:bgPr>
    </p:bg>
    <p:spTree>
      <p:nvGrpSpPr>
        <p:cNvPr id="53" name="Shape 53"/>
        <p:cNvGrpSpPr/>
        <p:nvPr/>
      </p:nvGrpSpPr>
      <p:grpSpPr>
        <a:xfrm>
          <a:off x="0" y="0"/>
          <a:ext cx="0" cy="0"/>
          <a:chOff x="0" y="0"/>
          <a:chExt cx="0" cy="0"/>
        </a:xfrm>
      </p:grpSpPr>
      <p:sp>
        <p:nvSpPr>
          <p:cNvPr id="54" name="Google Shape;54;p10"/>
          <p:cNvSpPr txBox="1"/>
          <p:nvPr>
            <p:ph idx="1" type="subTitle"/>
          </p:nvPr>
        </p:nvSpPr>
        <p:spPr>
          <a:xfrm>
            <a:off x="1005850" y="270050"/>
            <a:ext cx="1280400" cy="218700"/>
          </a:xfrm>
          <a:prstGeom prst="rect">
            <a:avLst/>
          </a:prstGeom>
        </p:spPr>
        <p:txBody>
          <a:bodyPr anchorCtr="0" anchor="t" bIns="0" lIns="0" spcFirstLastPara="1" rIns="0" wrap="square" tIns="0">
            <a:spAutoFit/>
          </a:bodyPr>
          <a:lstStyle>
            <a:lvl1pPr lvl="0">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1pPr>
            <a:lvl2pPr lvl="1">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2pPr>
            <a:lvl3pPr lvl="2">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3pPr>
            <a:lvl4pPr lvl="3">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4pPr>
            <a:lvl5pPr lvl="4">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5pPr>
            <a:lvl6pPr lvl="5">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6pPr>
            <a:lvl7pPr lvl="6">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7pPr>
            <a:lvl8pPr lvl="7">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8pPr>
            <a:lvl9pPr lvl="8">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9pPr>
          </a:lstStyle>
          <a:p/>
        </p:txBody>
      </p:sp>
      <p:sp>
        <p:nvSpPr>
          <p:cNvPr id="55" name="Google Shape;55;p10"/>
          <p:cNvSpPr txBox="1"/>
          <p:nvPr>
            <p:ph idx="2" type="subTitle"/>
          </p:nvPr>
        </p:nvSpPr>
        <p:spPr>
          <a:xfrm>
            <a:off x="4633200" y="270050"/>
            <a:ext cx="2055000" cy="218700"/>
          </a:xfrm>
          <a:prstGeom prst="rect">
            <a:avLst/>
          </a:prstGeom>
        </p:spPr>
        <p:txBody>
          <a:bodyPr anchorCtr="0" anchor="t" bIns="0" lIns="0" spcFirstLastPara="1" rIns="0" wrap="square" tIns="0">
            <a:spAutoFit/>
          </a:bodyPr>
          <a:lstStyle>
            <a:lvl1pPr lvl="0">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1pPr>
            <a:lvl2pPr lvl="1">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2pPr>
            <a:lvl3pPr lvl="2">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3pPr>
            <a:lvl4pPr lvl="3">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4pPr>
            <a:lvl5pPr lvl="4">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5pPr>
            <a:lvl6pPr lvl="5">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6pPr>
            <a:lvl7pPr lvl="6">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7pPr>
            <a:lvl8pPr lvl="7">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8pPr>
            <a:lvl9pPr lvl="8">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9pPr>
          </a:lstStyle>
          <a:p/>
        </p:txBody>
      </p:sp>
      <p:sp>
        <p:nvSpPr>
          <p:cNvPr id="56" name="Google Shape;56;p10"/>
          <p:cNvSpPr txBox="1"/>
          <p:nvPr>
            <p:ph idx="3" type="subTitle"/>
          </p:nvPr>
        </p:nvSpPr>
        <p:spPr>
          <a:xfrm>
            <a:off x="6814650" y="270050"/>
            <a:ext cx="2055000" cy="218700"/>
          </a:xfrm>
          <a:prstGeom prst="rect">
            <a:avLst/>
          </a:prstGeom>
        </p:spPr>
        <p:txBody>
          <a:bodyPr anchorCtr="0" anchor="t" bIns="0" lIns="0" spcFirstLastPara="1" rIns="0" wrap="square" tIns="0">
            <a:spAutoFit/>
          </a:bodyPr>
          <a:lstStyle>
            <a:lvl1pPr lvl="0">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1pPr>
            <a:lvl2pPr lvl="1">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2pPr>
            <a:lvl3pPr lvl="2">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3pPr>
            <a:lvl4pPr lvl="3">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4pPr>
            <a:lvl5pPr lvl="4">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5pPr>
            <a:lvl6pPr lvl="5">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6pPr>
            <a:lvl7pPr lvl="6">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7pPr>
            <a:lvl8pPr lvl="7">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8pPr>
            <a:lvl9pPr lvl="8">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9pPr>
          </a:lstStyle>
          <a:p/>
        </p:txBody>
      </p:sp>
      <p:sp>
        <p:nvSpPr>
          <p:cNvPr id="57" name="Google Shape;57;p10"/>
          <p:cNvSpPr txBox="1"/>
          <p:nvPr>
            <p:ph idx="4" type="subTitle"/>
          </p:nvPr>
        </p:nvSpPr>
        <p:spPr>
          <a:xfrm>
            <a:off x="276525" y="270000"/>
            <a:ext cx="548700" cy="218700"/>
          </a:xfrm>
          <a:prstGeom prst="rect">
            <a:avLst/>
          </a:prstGeom>
        </p:spPr>
        <p:txBody>
          <a:bodyPr anchorCtr="0" anchor="t" bIns="0" lIns="0" spcFirstLastPara="1" rIns="0" wrap="square" tIns="0">
            <a:spAutoFit/>
          </a:bodyPr>
          <a:lstStyle>
            <a:lvl1pPr lvl="0">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1pPr>
            <a:lvl2pPr lvl="1">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2pPr>
            <a:lvl3pPr lvl="2">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3pPr>
            <a:lvl4pPr lvl="3">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4pPr>
            <a:lvl5pPr lvl="4">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5pPr>
            <a:lvl6pPr lvl="5">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6pPr>
            <a:lvl7pPr lvl="6">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7pPr>
            <a:lvl8pPr lvl="7">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8pPr>
            <a:lvl9pPr lvl="8">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9pPr>
          </a:lstStyle>
          <a:p/>
        </p:txBody>
      </p:sp>
      <p:sp>
        <p:nvSpPr>
          <p:cNvPr id="58" name="Google Shape;58;p10"/>
          <p:cNvSpPr txBox="1"/>
          <p:nvPr>
            <p:ph type="title"/>
          </p:nvPr>
        </p:nvSpPr>
        <p:spPr>
          <a:xfrm>
            <a:off x="276525" y="1080000"/>
            <a:ext cx="6415500" cy="37983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1"/>
              </a:buClr>
              <a:buSzPts val="3600"/>
              <a:buFont typeface="Google Sans"/>
              <a:buNone/>
              <a:defRPr sz="3600">
                <a:solidFill>
                  <a:schemeClr val="dk1"/>
                </a:solidFill>
                <a:latin typeface="Google Sans"/>
                <a:ea typeface="Google Sans"/>
                <a:cs typeface="Google Sans"/>
                <a:sym typeface="Google Sans"/>
              </a:defRPr>
            </a:lvl1pPr>
            <a:lvl2pPr lvl="1">
              <a:lnSpc>
                <a:spcPct val="80000"/>
              </a:lnSpc>
              <a:spcBef>
                <a:spcPts val="0"/>
              </a:spcBef>
              <a:spcAft>
                <a:spcPts val="0"/>
              </a:spcAft>
              <a:buClr>
                <a:schemeClr val="dk1"/>
              </a:buClr>
              <a:buSzPts val="3600"/>
              <a:buFont typeface="Google Sans Medium"/>
              <a:buNone/>
              <a:defRPr sz="3600">
                <a:solidFill>
                  <a:schemeClr val="dk1"/>
                </a:solidFill>
                <a:latin typeface="Google Sans Medium"/>
                <a:ea typeface="Google Sans Medium"/>
                <a:cs typeface="Google Sans Medium"/>
                <a:sym typeface="Google Sans Medium"/>
              </a:defRPr>
            </a:lvl2pPr>
            <a:lvl3pPr lvl="2">
              <a:lnSpc>
                <a:spcPct val="80000"/>
              </a:lnSpc>
              <a:spcBef>
                <a:spcPts val="0"/>
              </a:spcBef>
              <a:spcAft>
                <a:spcPts val="0"/>
              </a:spcAft>
              <a:buClr>
                <a:schemeClr val="dk1"/>
              </a:buClr>
              <a:buSzPts val="3600"/>
              <a:buFont typeface="Google Sans Medium"/>
              <a:buNone/>
              <a:defRPr sz="3600">
                <a:solidFill>
                  <a:schemeClr val="dk1"/>
                </a:solidFill>
                <a:latin typeface="Google Sans Medium"/>
                <a:ea typeface="Google Sans Medium"/>
                <a:cs typeface="Google Sans Medium"/>
                <a:sym typeface="Google Sans Medium"/>
              </a:defRPr>
            </a:lvl3pPr>
            <a:lvl4pPr lvl="3">
              <a:lnSpc>
                <a:spcPct val="80000"/>
              </a:lnSpc>
              <a:spcBef>
                <a:spcPts val="0"/>
              </a:spcBef>
              <a:spcAft>
                <a:spcPts val="0"/>
              </a:spcAft>
              <a:buClr>
                <a:schemeClr val="dk1"/>
              </a:buClr>
              <a:buSzPts val="3600"/>
              <a:buFont typeface="Google Sans Medium"/>
              <a:buNone/>
              <a:defRPr sz="3600">
                <a:solidFill>
                  <a:schemeClr val="dk1"/>
                </a:solidFill>
                <a:latin typeface="Google Sans Medium"/>
                <a:ea typeface="Google Sans Medium"/>
                <a:cs typeface="Google Sans Medium"/>
                <a:sym typeface="Google Sans Medium"/>
              </a:defRPr>
            </a:lvl4pPr>
            <a:lvl5pPr lvl="4">
              <a:lnSpc>
                <a:spcPct val="80000"/>
              </a:lnSpc>
              <a:spcBef>
                <a:spcPts val="0"/>
              </a:spcBef>
              <a:spcAft>
                <a:spcPts val="0"/>
              </a:spcAft>
              <a:buClr>
                <a:schemeClr val="dk1"/>
              </a:buClr>
              <a:buSzPts val="3600"/>
              <a:buFont typeface="Google Sans Medium"/>
              <a:buNone/>
              <a:defRPr sz="3600">
                <a:solidFill>
                  <a:schemeClr val="dk1"/>
                </a:solidFill>
                <a:latin typeface="Google Sans Medium"/>
                <a:ea typeface="Google Sans Medium"/>
                <a:cs typeface="Google Sans Medium"/>
                <a:sym typeface="Google Sans Medium"/>
              </a:defRPr>
            </a:lvl5pPr>
            <a:lvl6pPr lvl="5">
              <a:lnSpc>
                <a:spcPct val="80000"/>
              </a:lnSpc>
              <a:spcBef>
                <a:spcPts val="0"/>
              </a:spcBef>
              <a:spcAft>
                <a:spcPts val="0"/>
              </a:spcAft>
              <a:buClr>
                <a:schemeClr val="dk1"/>
              </a:buClr>
              <a:buSzPts val="3600"/>
              <a:buFont typeface="Google Sans Medium"/>
              <a:buNone/>
              <a:defRPr sz="3600">
                <a:solidFill>
                  <a:schemeClr val="dk1"/>
                </a:solidFill>
                <a:latin typeface="Google Sans Medium"/>
                <a:ea typeface="Google Sans Medium"/>
                <a:cs typeface="Google Sans Medium"/>
                <a:sym typeface="Google Sans Medium"/>
              </a:defRPr>
            </a:lvl6pPr>
            <a:lvl7pPr lvl="6">
              <a:lnSpc>
                <a:spcPct val="80000"/>
              </a:lnSpc>
              <a:spcBef>
                <a:spcPts val="0"/>
              </a:spcBef>
              <a:spcAft>
                <a:spcPts val="0"/>
              </a:spcAft>
              <a:buClr>
                <a:schemeClr val="dk1"/>
              </a:buClr>
              <a:buSzPts val="3600"/>
              <a:buFont typeface="Google Sans Medium"/>
              <a:buNone/>
              <a:defRPr sz="3600">
                <a:solidFill>
                  <a:schemeClr val="dk1"/>
                </a:solidFill>
                <a:latin typeface="Google Sans Medium"/>
                <a:ea typeface="Google Sans Medium"/>
                <a:cs typeface="Google Sans Medium"/>
                <a:sym typeface="Google Sans Medium"/>
              </a:defRPr>
            </a:lvl7pPr>
            <a:lvl8pPr lvl="7">
              <a:lnSpc>
                <a:spcPct val="80000"/>
              </a:lnSpc>
              <a:spcBef>
                <a:spcPts val="0"/>
              </a:spcBef>
              <a:spcAft>
                <a:spcPts val="0"/>
              </a:spcAft>
              <a:buClr>
                <a:schemeClr val="dk1"/>
              </a:buClr>
              <a:buSzPts val="3600"/>
              <a:buFont typeface="Google Sans Medium"/>
              <a:buNone/>
              <a:defRPr sz="3600">
                <a:solidFill>
                  <a:schemeClr val="dk1"/>
                </a:solidFill>
                <a:latin typeface="Google Sans Medium"/>
                <a:ea typeface="Google Sans Medium"/>
                <a:cs typeface="Google Sans Medium"/>
                <a:sym typeface="Google Sans Medium"/>
              </a:defRPr>
            </a:lvl8pPr>
            <a:lvl9pPr lvl="8">
              <a:lnSpc>
                <a:spcPct val="80000"/>
              </a:lnSpc>
              <a:spcBef>
                <a:spcPts val="0"/>
              </a:spcBef>
              <a:spcAft>
                <a:spcPts val="0"/>
              </a:spcAft>
              <a:buClr>
                <a:schemeClr val="dk1"/>
              </a:buClr>
              <a:buSzPts val="3600"/>
              <a:buFont typeface="Google Sans Medium"/>
              <a:buNone/>
              <a:defRPr sz="3600">
                <a:solidFill>
                  <a:schemeClr val="dk1"/>
                </a:solidFill>
                <a:latin typeface="Google Sans Medium"/>
                <a:ea typeface="Google Sans Medium"/>
                <a:cs typeface="Google Sans Medium"/>
                <a:sym typeface="Google Sans Medium"/>
              </a:defRPr>
            </a:lvl9pPr>
          </a:lstStyle>
          <a:p/>
        </p:txBody>
      </p:sp>
      <p:sp>
        <p:nvSpPr>
          <p:cNvPr id="59" name="Google Shape;59;p10"/>
          <p:cNvSpPr txBox="1"/>
          <p:nvPr>
            <p:ph idx="5" type="subTitle"/>
          </p:nvPr>
        </p:nvSpPr>
        <p:spPr>
          <a:xfrm>
            <a:off x="1001838" y="379400"/>
            <a:ext cx="3504900" cy="218700"/>
          </a:xfrm>
          <a:prstGeom prst="rect">
            <a:avLst/>
          </a:prstGeom>
        </p:spPr>
        <p:txBody>
          <a:bodyPr anchorCtr="0" anchor="t" bIns="0" lIns="0" spcFirstLastPara="1" rIns="0" wrap="square" tIns="0">
            <a:spAutoFit/>
          </a:bodyPr>
          <a:lstStyle>
            <a:lvl1pPr lvl="0">
              <a:lnSpc>
                <a:spcPct val="90000"/>
              </a:lnSpc>
              <a:spcBef>
                <a:spcPts val="0"/>
              </a:spcBef>
              <a:spcAft>
                <a:spcPts val="0"/>
              </a:spcAft>
              <a:buClr>
                <a:schemeClr val="dk1"/>
              </a:buClr>
              <a:buSzPts val="1400"/>
              <a:buFont typeface="Google Sans"/>
              <a:buNone/>
              <a:defRPr sz="1400">
                <a:solidFill>
                  <a:schemeClr val="dk1"/>
                </a:solidFill>
                <a:latin typeface="Google Sans"/>
                <a:ea typeface="Google Sans"/>
                <a:cs typeface="Google Sans"/>
                <a:sym typeface="Google Sans"/>
              </a:defRPr>
            </a:lvl1pPr>
            <a:lvl2pPr lvl="1">
              <a:lnSpc>
                <a:spcPct val="90000"/>
              </a:lnSpc>
              <a:spcBef>
                <a:spcPts val="0"/>
              </a:spcBef>
              <a:spcAft>
                <a:spcPts val="0"/>
              </a:spcAft>
              <a:buClr>
                <a:schemeClr val="dk1"/>
              </a:buClr>
              <a:buSzPts val="1400"/>
              <a:buFont typeface="Google Sans"/>
              <a:buNone/>
              <a:defRPr sz="1400">
                <a:solidFill>
                  <a:schemeClr val="dk1"/>
                </a:solidFill>
                <a:latin typeface="Google Sans"/>
                <a:ea typeface="Google Sans"/>
                <a:cs typeface="Google Sans"/>
                <a:sym typeface="Google Sans"/>
              </a:defRPr>
            </a:lvl2pPr>
            <a:lvl3pPr lvl="2">
              <a:lnSpc>
                <a:spcPct val="90000"/>
              </a:lnSpc>
              <a:spcBef>
                <a:spcPts val="0"/>
              </a:spcBef>
              <a:spcAft>
                <a:spcPts val="0"/>
              </a:spcAft>
              <a:buClr>
                <a:schemeClr val="dk1"/>
              </a:buClr>
              <a:buSzPts val="1400"/>
              <a:buFont typeface="Google Sans"/>
              <a:buNone/>
              <a:defRPr sz="1400">
                <a:solidFill>
                  <a:schemeClr val="dk1"/>
                </a:solidFill>
                <a:latin typeface="Google Sans"/>
                <a:ea typeface="Google Sans"/>
                <a:cs typeface="Google Sans"/>
                <a:sym typeface="Google Sans"/>
              </a:defRPr>
            </a:lvl3pPr>
            <a:lvl4pPr lvl="3">
              <a:lnSpc>
                <a:spcPct val="90000"/>
              </a:lnSpc>
              <a:spcBef>
                <a:spcPts val="0"/>
              </a:spcBef>
              <a:spcAft>
                <a:spcPts val="0"/>
              </a:spcAft>
              <a:buClr>
                <a:schemeClr val="dk1"/>
              </a:buClr>
              <a:buSzPts val="1400"/>
              <a:buFont typeface="Google Sans"/>
              <a:buNone/>
              <a:defRPr sz="1400">
                <a:solidFill>
                  <a:schemeClr val="dk1"/>
                </a:solidFill>
                <a:latin typeface="Google Sans"/>
                <a:ea typeface="Google Sans"/>
                <a:cs typeface="Google Sans"/>
                <a:sym typeface="Google Sans"/>
              </a:defRPr>
            </a:lvl4pPr>
            <a:lvl5pPr lvl="4">
              <a:lnSpc>
                <a:spcPct val="90000"/>
              </a:lnSpc>
              <a:spcBef>
                <a:spcPts val="0"/>
              </a:spcBef>
              <a:spcAft>
                <a:spcPts val="0"/>
              </a:spcAft>
              <a:buClr>
                <a:schemeClr val="dk1"/>
              </a:buClr>
              <a:buSzPts val="1400"/>
              <a:buFont typeface="Google Sans"/>
              <a:buNone/>
              <a:defRPr sz="1400">
                <a:solidFill>
                  <a:schemeClr val="dk1"/>
                </a:solidFill>
                <a:latin typeface="Google Sans"/>
                <a:ea typeface="Google Sans"/>
                <a:cs typeface="Google Sans"/>
                <a:sym typeface="Google Sans"/>
              </a:defRPr>
            </a:lvl5pPr>
            <a:lvl6pPr lvl="5">
              <a:lnSpc>
                <a:spcPct val="90000"/>
              </a:lnSpc>
              <a:spcBef>
                <a:spcPts val="0"/>
              </a:spcBef>
              <a:spcAft>
                <a:spcPts val="0"/>
              </a:spcAft>
              <a:buClr>
                <a:schemeClr val="dk1"/>
              </a:buClr>
              <a:buSzPts val="1400"/>
              <a:buFont typeface="Google Sans"/>
              <a:buNone/>
              <a:defRPr sz="1400">
                <a:solidFill>
                  <a:schemeClr val="dk1"/>
                </a:solidFill>
                <a:latin typeface="Google Sans"/>
                <a:ea typeface="Google Sans"/>
                <a:cs typeface="Google Sans"/>
                <a:sym typeface="Google Sans"/>
              </a:defRPr>
            </a:lvl6pPr>
            <a:lvl7pPr lvl="6">
              <a:lnSpc>
                <a:spcPct val="90000"/>
              </a:lnSpc>
              <a:spcBef>
                <a:spcPts val="0"/>
              </a:spcBef>
              <a:spcAft>
                <a:spcPts val="0"/>
              </a:spcAft>
              <a:buClr>
                <a:schemeClr val="dk1"/>
              </a:buClr>
              <a:buSzPts val="1400"/>
              <a:buFont typeface="Google Sans"/>
              <a:buNone/>
              <a:defRPr sz="1400">
                <a:solidFill>
                  <a:schemeClr val="dk1"/>
                </a:solidFill>
                <a:latin typeface="Google Sans"/>
                <a:ea typeface="Google Sans"/>
                <a:cs typeface="Google Sans"/>
                <a:sym typeface="Google Sans"/>
              </a:defRPr>
            </a:lvl7pPr>
            <a:lvl8pPr lvl="7">
              <a:lnSpc>
                <a:spcPct val="90000"/>
              </a:lnSpc>
              <a:spcBef>
                <a:spcPts val="0"/>
              </a:spcBef>
              <a:spcAft>
                <a:spcPts val="0"/>
              </a:spcAft>
              <a:buClr>
                <a:schemeClr val="dk1"/>
              </a:buClr>
              <a:buSzPts val="1400"/>
              <a:buFont typeface="Google Sans"/>
              <a:buNone/>
              <a:defRPr sz="1400">
                <a:solidFill>
                  <a:schemeClr val="dk1"/>
                </a:solidFill>
                <a:latin typeface="Google Sans"/>
                <a:ea typeface="Google Sans"/>
                <a:cs typeface="Google Sans"/>
                <a:sym typeface="Google Sans"/>
              </a:defRPr>
            </a:lvl8pPr>
            <a:lvl9pPr lvl="8">
              <a:lnSpc>
                <a:spcPct val="90000"/>
              </a:lnSpc>
              <a:spcBef>
                <a:spcPts val="0"/>
              </a:spcBef>
              <a:spcAft>
                <a:spcPts val="0"/>
              </a:spcAft>
              <a:buClr>
                <a:schemeClr val="dk1"/>
              </a:buClr>
              <a:buSzPts val="1400"/>
              <a:buFont typeface="Google Sans"/>
              <a:buNone/>
              <a:defRPr sz="1400">
                <a:solidFill>
                  <a:schemeClr val="dk1"/>
                </a:solidFill>
                <a:latin typeface="Google Sans"/>
                <a:ea typeface="Google Sans"/>
                <a:cs typeface="Google Sans"/>
                <a:sym typeface="Google Sans"/>
              </a:defRPr>
            </a:lvl9pPr>
          </a:lstStyle>
          <a:p/>
        </p:txBody>
      </p:sp>
      <p:sp>
        <p:nvSpPr>
          <p:cNvPr id="60" name="Google Shape;60;p10"/>
          <p:cNvSpPr txBox="1"/>
          <p:nvPr>
            <p:ph idx="12" type="sldNum"/>
          </p:nvPr>
        </p:nvSpPr>
        <p:spPr>
          <a:xfrm>
            <a:off x="8556784" y="4749851"/>
            <a:ext cx="548700" cy="393300"/>
          </a:xfrm>
          <a:prstGeom prst="rect">
            <a:avLst/>
          </a:prstGeom>
        </p:spPr>
        <p:txBody>
          <a:bodyPr anchorCtr="0" anchor="t" bIns="83825" lIns="83825" spcFirstLastPara="1" rIns="83825" wrap="square" tIns="83825">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obj">
  <p:cSld name="OBJECT">
    <p:spTree>
      <p:nvGrpSpPr>
        <p:cNvPr id="61" name="Shape 61"/>
        <p:cNvGrpSpPr/>
        <p:nvPr/>
      </p:nvGrpSpPr>
      <p:grpSpPr>
        <a:xfrm>
          <a:off x="0" y="0"/>
          <a:ext cx="0" cy="0"/>
          <a:chOff x="0" y="0"/>
          <a:chExt cx="0" cy="0"/>
        </a:xfrm>
      </p:grpSpPr>
      <p:sp>
        <p:nvSpPr>
          <p:cNvPr id="62" name="Google Shape;62;p11"/>
          <p:cNvSpPr txBox="1"/>
          <p:nvPr>
            <p:ph idx="11" type="ftr"/>
          </p:nvPr>
        </p:nvSpPr>
        <p:spPr>
          <a:xfrm>
            <a:off x="4661033" y="4789411"/>
            <a:ext cx="325800" cy="69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700">
                <a:solidFill>
                  <a:srgbClr val="A3A9AD"/>
                </a:solidFill>
                <a:latin typeface="Arial"/>
                <a:ea typeface="Arial"/>
                <a:cs typeface="Arial"/>
                <a:sym typeface="Arial"/>
              </a:defRPr>
            </a:lvl1pPr>
            <a:lvl2pPr lvl="1" algn="l">
              <a:lnSpc>
                <a:spcPct val="100000"/>
              </a:lnSpc>
              <a:spcBef>
                <a:spcPts val="0"/>
              </a:spcBef>
              <a:spcAft>
                <a:spcPts val="0"/>
              </a:spcAft>
              <a:buSzPts val="1400"/>
              <a:buNone/>
              <a:defRPr sz="1400"/>
            </a:lvl2pPr>
            <a:lvl3pPr lvl="2" algn="l">
              <a:lnSpc>
                <a:spcPct val="100000"/>
              </a:lnSpc>
              <a:spcBef>
                <a:spcPts val="0"/>
              </a:spcBef>
              <a:spcAft>
                <a:spcPts val="0"/>
              </a:spcAft>
              <a:buSzPts val="1400"/>
              <a:buNone/>
              <a:defRPr sz="1400"/>
            </a:lvl3pPr>
            <a:lvl4pPr lvl="3" algn="l">
              <a:lnSpc>
                <a:spcPct val="100000"/>
              </a:lnSpc>
              <a:spcBef>
                <a:spcPts val="0"/>
              </a:spcBef>
              <a:spcAft>
                <a:spcPts val="0"/>
              </a:spcAft>
              <a:buSzPts val="1400"/>
              <a:buNone/>
              <a:defRPr sz="1400"/>
            </a:lvl4pPr>
            <a:lvl5pPr lvl="4" algn="l">
              <a:lnSpc>
                <a:spcPct val="100000"/>
              </a:lnSpc>
              <a:spcBef>
                <a:spcPts val="0"/>
              </a:spcBef>
              <a:spcAft>
                <a:spcPts val="0"/>
              </a:spcAft>
              <a:buSzPts val="1400"/>
              <a:buNone/>
              <a:defRPr sz="1400"/>
            </a:lvl5pPr>
            <a:lvl6pPr lvl="5" algn="l">
              <a:lnSpc>
                <a:spcPct val="100000"/>
              </a:lnSpc>
              <a:spcBef>
                <a:spcPts val="0"/>
              </a:spcBef>
              <a:spcAft>
                <a:spcPts val="0"/>
              </a:spcAft>
              <a:buSzPts val="1400"/>
              <a:buNone/>
              <a:defRPr sz="1400"/>
            </a:lvl6pPr>
            <a:lvl7pPr lvl="6" algn="l">
              <a:lnSpc>
                <a:spcPct val="100000"/>
              </a:lnSpc>
              <a:spcBef>
                <a:spcPts val="0"/>
              </a:spcBef>
              <a:spcAft>
                <a:spcPts val="0"/>
              </a:spcAft>
              <a:buSzPts val="1400"/>
              <a:buNone/>
              <a:defRPr sz="1400"/>
            </a:lvl7pPr>
            <a:lvl8pPr lvl="7" algn="l">
              <a:lnSpc>
                <a:spcPct val="100000"/>
              </a:lnSpc>
              <a:spcBef>
                <a:spcPts val="0"/>
              </a:spcBef>
              <a:spcAft>
                <a:spcPts val="0"/>
              </a:spcAft>
              <a:buSzPts val="1400"/>
              <a:buNone/>
              <a:defRPr sz="1400"/>
            </a:lvl8pPr>
            <a:lvl9pPr lvl="8" algn="l">
              <a:lnSpc>
                <a:spcPct val="100000"/>
              </a:lnSpc>
              <a:spcBef>
                <a:spcPts val="0"/>
              </a:spcBef>
              <a:spcAft>
                <a:spcPts val="0"/>
              </a:spcAft>
              <a:buSzPts val="1400"/>
              <a:buNone/>
              <a:defRPr sz="1400"/>
            </a:lvl9pPr>
          </a:lstStyle>
          <a:p/>
        </p:txBody>
      </p:sp>
      <p:sp>
        <p:nvSpPr>
          <p:cNvPr id="63" name="Google Shape;63;p11"/>
          <p:cNvSpPr txBox="1"/>
          <p:nvPr>
            <p:ph idx="10" type="dt"/>
          </p:nvPr>
        </p:nvSpPr>
        <p:spPr>
          <a:xfrm>
            <a:off x="638629" y="4787810"/>
            <a:ext cx="1427700" cy="69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700">
                <a:solidFill>
                  <a:srgbClr val="A3A9AD"/>
                </a:solidFill>
                <a:latin typeface="Arial"/>
                <a:ea typeface="Arial"/>
                <a:cs typeface="Arial"/>
                <a:sym typeface="Arial"/>
              </a:defRPr>
            </a:lvl1pPr>
            <a:lvl2pPr lvl="1" algn="l">
              <a:lnSpc>
                <a:spcPct val="100000"/>
              </a:lnSpc>
              <a:spcBef>
                <a:spcPts val="0"/>
              </a:spcBef>
              <a:spcAft>
                <a:spcPts val="0"/>
              </a:spcAft>
              <a:buSzPts val="1400"/>
              <a:buNone/>
              <a:defRPr sz="1400"/>
            </a:lvl2pPr>
            <a:lvl3pPr lvl="2" algn="l">
              <a:lnSpc>
                <a:spcPct val="100000"/>
              </a:lnSpc>
              <a:spcBef>
                <a:spcPts val="0"/>
              </a:spcBef>
              <a:spcAft>
                <a:spcPts val="0"/>
              </a:spcAft>
              <a:buSzPts val="1400"/>
              <a:buNone/>
              <a:defRPr sz="1400"/>
            </a:lvl3pPr>
            <a:lvl4pPr lvl="3" algn="l">
              <a:lnSpc>
                <a:spcPct val="100000"/>
              </a:lnSpc>
              <a:spcBef>
                <a:spcPts val="0"/>
              </a:spcBef>
              <a:spcAft>
                <a:spcPts val="0"/>
              </a:spcAft>
              <a:buSzPts val="1400"/>
              <a:buNone/>
              <a:defRPr sz="1400"/>
            </a:lvl4pPr>
            <a:lvl5pPr lvl="4" algn="l">
              <a:lnSpc>
                <a:spcPct val="100000"/>
              </a:lnSpc>
              <a:spcBef>
                <a:spcPts val="0"/>
              </a:spcBef>
              <a:spcAft>
                <a:spcPts val="0"/>
              </a:spcAft>
              <a:buSzPts val="1400"/>
              <a:buNone/>
              <a:defRPr sz="1400"/>
            </a:lvl5pPr>
            <a:lvl6pPr lvl="5" algn="l">
              <a:lnSpc>
                <a:spcPct val="100000"/>
              </a:lnSpc>
              <a:spcBef>
                <a:spcPts val="0"/>
              </a:spcBef>
              <a:spcAft>
                <a:spcPts val="0"/>
              </a:spcAft>
              <a:buSzPts val="1400"/>
              <a:buNone/>
              <a:defRPr sz="1400"/>
            </a:lvl6pPr>
            <a:lvl7pPr lvl="6" algn="l">
              <a:lnSpc>
                <a:spcPct val="100000"/>
              </a:lnSpc>
              <a:spcBef>
                <a:spcPts val="0"/>
              </a:spcBef>
              <a:spcAft>
                <a:spcPts val="0"/>
              </a:spcAft>
              <a:buSzPts val="1400"/>
              <a:buNone/>
              <a:defRPr sz="1400"/>
            </a:lvl7pPr>
            <a:lvl8pPr lvl="7" algn="l">
              <a:lnSpc>
                <a:spcPct val="100000"/>
              </a:lnSpc>
              <a:spcBef>
                <a:spcPts val="0"/>
              </a:spcBef>
              <a:spcAft>
                <a:spcPts val="0"/>
              </a:spcAft>
              <a:buSzPts val="1400"/>
              <a:buNone/>
              <a:defRPr sz="1400"/>
            </a:lvl8pPr>
            <a:lvl9pPr lvl="8" algn="l">
              <a:lnSpc>
                <a:spcPct val="100000"/>
              </a:lnSpc>
              <a:spcBef>
                <a:spcPts val="0"/>
              </a:spcBef>
              <a:spcAft>
                <a:spcPts val="0"/>
              </a:spcAft>
              <a:buSzPts val="1400"/>
              <a:buNone/>
              <a:defRPr sz="1400"/>
            </a:lvl9pPr>
          </a:lstStyle>
          <a:p/>
        </p:txBody>
      </p:sp>
      <p:sp>
        <p:nvSpPr>
          <p:cNvPr id="64" name="Google Shape;64;p11"/>
          <p:cNvSpPr txBox="1"/>
          <p:nvPr>
            <p:ph idx="12" type="sldNum"/>
          </p:nvPr>
        </p:nvSpPr>
        <p:spPr>
          <a:xfrm>
            <a:off x="7957652" y="4832985"/>
            <a:ext cx="372300" cy="107700"/>
          </a:xfrm>
          <a:prstGeom prst="rect">
            <a:avLst/>
          </a:prstGeom>
          <a:noFill/>
          <a:ln>
            <a:noFill/>
          </a:ln>
        </p:spPr>
        <p:txBody>
          <a:bodyPr anchorCtr="0" anchor="t" bIns="0" lIns="0" spcFirstLastPara="1" rIns="0" wrap="square" tIns="0">
            <a:spAutoFit/>
          </a:bodyPr>
          <a:lstStyle>
            <a:lvl1pPr indent="0" lvl="0"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1pPr>
            <a:lvl2pPr indent="0" lvl="1"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2pPr>
            <a:lvl3pPr indent="0" lvl="2"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3pPr>
            <a:lvl4pPr indent="0" lvl="3"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4pPr>
            <a:lvl5pPr indent="0" lvl="4"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5pPr>
            <a:lvl6pPr indent="0" lvl="5"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6pPr>
            <a:lvl7pPr indent="0" lvl="6"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7pPr>
            <a:lvl8pPr indent="0" lvl="7"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8pPr>
            <a:lvl9pPr indent="0" lvl="8"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9pPr>
          </a:lstStyle>
          <a:p>
            <a:pPr indent="0" lvl="0" marL="12700" rtl="0" algn="l">
              <a:spcBef>
                <a:spcPts val="0"/>
              </a:spcBef>
              <a:spcAft>
                <a:spcPts val="0"/>
              </a:spcAft>
              <a:buNone/>
            </a:pPr>
            <a:r>
              <a:rPr lang="en-US"/>
              <a:t>Page </a:t>
            </a: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4.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slideLayout" Target="../slideLayouts/slideLayout7.xml"/><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theme" Target="../theme/theme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0.xml"/><Relationship Id="rId10" Type="http://schemas.openxmlformats.org/officeDocument/2006/relationships/slideLayout" Target="../slideLayouts/slideLayout19.xml"/><Relationship Id="rId13" Type="http://schemas.openxmlformats.org/officeDocument/2006/relationships/theme" Target="../theme/theme5.xml"/><Relationship Id="rId12" Type="http://schemas.openxmlformats.org/officeDocument/2006/relationships/slideLayout" Target="../slideLayouts/slideLayout21.xml"/><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9" Type="http://schemas.openxmlformats.org/officeDocument/2006/relationships/slideLayout" Target="../slideLayouts/slideLayout18.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2.xml"/><Relationship Id="rId10" Type="http://schemas.openxmlformats.org/officeDocument/2006/relationships/slideLayout" Target="../slideLayouts/slideLayout31.xml"/><Relationship Id="rId13" Type="http://schemas.openxmlformats.org/officeDocument/2006/relationships/theme" Target="../theme/theme2.xml"/><Relationship Id="rId12" Type="http://schemas.openxmlformats.org/officeDocument/2006/relationships/slideLayout" Target="../slideLayouts/slideLayout33.xml"/><Relationship Id="rId1" Type="http://schemas.openxmlformats.org/officeDocument/2006/relationships/slideLayout" Target="../slideLayouts/slideLayout22.xml"/><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9" Type="http://schemas.openxmlformats.org/officeDocument/2006/relationships/slideLayout" Target="../slideLayouts/slideLayout30.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05740"/>
            <a:ext cx="8229600" cy="8229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457200" y="1183005"/>
            <a:ext cx="8229600" cy="33945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9pPr>
          </a:lstStyle>
          <a:p/>
        </p:txBody>
      </p:sp>
      <p:sp>
        <p:nvSpPr>
          <p:cNvPr id="8" name="Google Shape;8;p1"/>
          <p:cNvSpPr txBox="1"/>
          <p:nvPr>
            <p:ph idx="11" type="ftr"/>
          </p:nvPr>
        </p:nvSpPr>
        <p:spPr>
          <a:xfrm>
            <a:off x="4661033" y="4789411"/>
            <a:ext cx="325800" cy="696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0" i="0" sz="700" u="none" cap="none" strike="noStrike">
                <a:solidFill>
                  <a:srgbClr val="A3A9AD"/>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0" type="dt"/>
          </p:nvPr>
        </p:nvSpPr>
        <p:spPr>
          <a:xfrm>
            <a:off x="638629" y="4787810"/>
            <a:ext cx="1427700" cy="696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0" i="0" sz="700" u="none" cap="none" strike="noStrike">
                <a:solidFill>
                  <a:srgbClr val="A3A9AD"/>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7933127" y="4787810"/>
            <a:ext cx="372300" cy="107700"/>
          </a:xfrm>
          <a:prstGeom prst="rect">
            <a:avLst/>
          </a:prstGeom>
          <a:noFill/>
          <a:ln>
            <a:noFill/>
          </a:ln>
        </p:spPr>
        <p:txBody>
          <a:bodyPr anchorCtr="0" anchor="t" bIns="0" lIns="0" spcFirstLastPara="1" rIns="0" wrap="square" tIns="0">
            <a:spAutoFit/>
          </a:bodyPr>
          <a:lstStyle>
            <a:lvl1pPr indent="0" lvl="0" marL="12700" marR="0" rtl="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1pPr>
            <a:lvl2pPr indent="0" lvl="1" marL="12700" marR="0" rtl="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2pPr>
            <a:lvl3pPr indent="0" lvl="2" marL="12700" marR="0" rtl="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3pPr>
            <a:lvl4pPr indent="0" lvl="3" marL="12700" marR="0" rtl="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4pPr>
            <a:lvl5pPr indent="0" lvl="4" marL="12700" marR="0" rtl="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5pPr>
            <a:lvl6pPr indent="0" lvl="5" marL="12700" marR="0" rtl="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6pPr>
            <a:lvl7pPr indent="0" lvl="6" marL="12700" marR="0" rtl="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7pPr>
            <a:lvl8pPr indent="0" lvl="7" marL="12700" marR="0" rtl="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8pPr>
            <a:lvl9pPr indent="0" lvl="8" marL="12700" marR="0" rtl="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9pPr>
          </a:lstStyle>
          <a:p>
            <a:pPr indent="0" lvl="0" marL="12700" rtl="0" algn="l">
              <a:spcBef>
                <a:spcPts val="0"/>
              </a:spcBef>
              <a:spcAft>
                <a:spcPts val="0"/>
              </a:spcAft>
              <a:buNone/>
            </a:pPr>
            <a:r>
              <a:rPr lang="en-US"/>
              <a:t>Page </a:t>
            </a: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39" name="Shape 39"/>
        <p:cNvGrpSpPr/>
        <p:nvPr/>
      </p:nvGrpSpPr>
      <p:grpSpPr>
        <a:xfrm>
          <a:off x="0" y="0"/>
          <a:ext cx="0" cy="0"/>
          <a:chOff x="0" y="0"/>
          <a:chExt cx="0" cy="0"/>
        </a:xfrm>
      </p:grpSpPr>
      <p:sp>
        <p:nvSpPr>
          <p:cNvPr id="40" name="Google Shape;40;p7"/>
          <p:cNvSpPr txBox="1"/>
          <p:nvPr>
            <p:ph type="title"/>
          </p:nvPr>
        </p:nvSpPr>
        <p:spPr>
          <a:xfrm>
            <a:off x="457203" y="343922"/>
            <a:ext cx="8229600" cy="5499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Clr>
                <a:schemeClr val="dk1"/>
              </a:buClr>
              <a:buSzPts val="3100"/>
              <a:buFont typeface="Google Sans SemiBold"/>
              <a:buNone/>
              <a:defRPr sz="3100">
                <a:solidFill>
                  <a:schemeClr val="dk1"/>
                </a:solidFill>
                <a:latin typeface="Google Sans SemiBold"/>
                <a:ea typeface="Google Sans SemiBold"/>
                <a:cs typeface="Google Sans SemiBold"/>
                <a:sym typeface="Google Sans SemiBold"/>
              </a:defRPr>
            </a:lvl1pPr>
            <a:lvl2pPr lvl="1">
              <a:lnSpc>
                <a:spcPct val="90000"/>
              </a:lnSpc>
              <a:spcBef>
                <a:spcPts val="0"/>
              </a:spcBef>
              <a:spcAft>
                <a:spcPts val="0"/>
              </a:spcAft>
              <a:buSzPts val="3100"/>
              <a:buFont typeface="Google Sans SemiBold"/>
              <a:buNone/>
              <a:defRPr sz="3100">
                <a:latin typeface="Google Sans SemiBold"/>
                <a:ea typeface="Google Sans SemiBold"/>
                <a:cs typeface="Google Sans SemiBold"/>
                <a:sym typeface="Google Sans SemiBold"/>
              </a:defRPr>
            </a:lvl2pPr>
            <a:lvl3pPr lvl="2">
              <a:lnSpc>
                <a:spcPct val="90000"/>
              </a:lnSpc>
              <a:spcBef>
                <a:spcPts val="0"/>
              </a:spcBef>
              <a:spcAft>
                <a:spcPts val="0"/>
              </a:spcAft>
              <a:buSzPts val="3100"/>
              <a:buFont typeface="Google Sans SemiBold"/>
              <a:buNone/>
              <a:defRPr sz="3100">
                <a:latin typeface="Google Sans SemiBold"/>
                <a:ea typeface="Google Sans SemiBold"/>
                <a:cs typeface="Google Sans SemiBold"/>
                <a:sym typeface="Google Sans SemiBold"/>
              </a:defRPr>
            </a:lvl3pPr>
            <a:lvl4pPr lvl="3">
              <a:lnSpc>
                <a:spcPct val="90000"/>
              </a:lnSpc>
              <a:spcBef>
                <a:spcPts val="0"/>
              </a:spcBef>
              <a:spcAft>
                <a:spcPts val="0"/>
              </a:spcAft>
              <a:buSzPts val="3100"/>
              <a:buFont typeface="Google Sans SemiBold"/>
              <a:buNone/>
              <a:defRPr sz="3100">
                <a:latin typeface="Google Sans SemiBold"/>
                <a:ea typeface="Google Sans SemiBold"/>
                <a:cs typeface="Google Sans SemiBold"/>
                <a:sym typeface="Google Sans SemiBold"/>
              </a:defRPr>
            </a:lvl4pPr>
            <a:lvl5pPr lvl="4">
              <a:lnSpc>
                <a:spcPct val="90000"/>
              </a:lnSpc>
              <a:spcBef>
                <a:spcPts val="0"/>
              </a:spcBef>
              <a:spcAft>
                <a:spcPts val="0"/>
              </a:spcAft>
              <a:buSzPts val="3100"/>
              <a:buFont typeface="Google Sans SemiBold"/>
              <a:buNone/>
              <a:defRPr sz="3100">
                <a:latin typeface="Google Sans SemiBold"/>
                <a:ea typeface="Google Sans SemiBold"/>
                <a:cs typeface="Google Sans SemiBold"/>
                <a:sym typeface="Google Sans SemiBold"/>
              </a:defRPr>
            </a:lvl5pPr>
            <a:lvl6pPr lvl="5">
              <a:lnSpc>
                <a:spcPct val="90000"/>
              </a:lnSpc>
              <a:spcBef>
                <a:spcPts val="0"/>
              </a:spcBef>
              <a:spcAft>
                <a:spcPts val="0"/>
              </a:spcAft>
              <a:buSzPts val="3100"/>
              <a:buFont typeface="Google Sans SemiBold"/>
              <a:buNone/>
              <a:defRPr sz="3100">
                <a:latin typeface="Google Sans SemiBold"/>
                <a:ea typeface="Google Sans SemiBold"/>
                <a:cs typeface="Google Sans SemiBold"/>
                <a:sym typeface="Google Sans SemiBold"/>
              </a:defRPr>
            </a:lvl6pPr>
            <a:lvl7pPr lvl="6">
              <a:lnSpc>
                <a:spcPct val="90000"/>
              </a:lnSpc>
              <a:spcBef>
                <a:spcPts val="0"/>
              </a:spcBef>
              <a:spcAft>
                <a:spcPts val="0"/>
              </a:spcAft>
              <a:buSzPts val="3100"/>
              <a:buFont typeface="Google Sans SemiBold"/>
              <a:buNone/>
              <a:defRPr sz="3100">
                <a:latin typeface="Google Sans SemiBold"/>
                <a:ea typeface="Google Sans SemiBold"/>
                <a:cs typeface="Google Sans SemiBold"/>
                <a:sym typeface="Google Sans SemiBold"/>
              </a:defRPr>
            </a:lvl7pPr>
            <a:lvl8pPr lvl="7">
              <a:lnSpc>
                <a:spcPct val="90000"/>
              </a:lnSpc>
              <a:spcBef>
                <a:spcPts val="0"/>
              </a:spcBef>
              <a:spcAft>
                <a:spcPts val="0"/>
              </a:spcAft>
              <a:buSzPts val="3100"/>
              <a:buFont typeface="Google Sans SemiBold"/>
              <a:buNone/>
              <a:defRPr sz="3100">
                <a:latin typeface="Google Sans SemiBold"/>
                <a:ea typeface="Google Sans SemiBold"/>
                <a:cs typeface="Google Sans SemiBold"/>
                <a:sym typeface="Google Sans SemiBold"/>
              </a:defRPr>
            </a:lvl8pPr>
            <a:lvl9pPr lvl="8">
              <a:lnSpc>
                <a:spcPct val="90000"/>
              </a:lnSpc>
              <a:spcBef>
                <a:spcPts val="0"/>
              </a:spcBef>
              <a:spcAft>
                <a:spcPts val="0"/>
              </a:spcAft>
              <a:buSzPts val="3100"/>
              <a:buFont typeface="Google Sans SemiBold"/>
              <a:buNone/>
              <a:defRPr sz="3100">
                <a:latin typeface="Google Sans SemiBold"/>
                <a:ea typeface="Google Sans SemiBold"/>
                <a:cs typeface="Google Sans SemiBold"/>
                <a:sym typeface="Google Sans SemiBold"/>
              </a:defRPr>
            </a:lvl9pPr>
          </a:lstStyle>
          <a:p/>
        </p:txBody>
      </p:sp>
      <p:sp>
        <p:nvSpPr>
          <p:cNvPr id="41" name="Google Shape;41;p7"/>
          <p:cNvSpPr txBox="1"/>
          <p:nvPr>
            <p:ph idx="1" type="body"/>
          </p:nvPr>
        </p:nvSpPr>
        <p:spPr>
          <a:xfrm>
            <a:off x="457203" y="1030844"/>
            <a:ext cx="8229600" cy="3625800"/>
          </a:xfrm>
          <a:prstGeom prst="rect">
            <a:avLst/>
          </a:prstGeom>
          <a:noFill/>
          <a:ln>
            <a:noFill/>
          </a:ln>
        </p:spPr>
        <p:txBody>
          <a:bodyPr anchorCtr="0" anchor="t" bIns="0" lIns="0" spcFirstLastPara="1" rIns="0" wrap="square" tIns="0">
            <a:noAutofit/>
          </a:bodyPr>
          <a:lstStyle>
            <a:lvl1pPr indent="-285750" lvl="0" marL="4572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1pPr>
            <a:lvl2pPr indent="-285750" lvl="1" marL="9144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2pPr>
            <a:lvl3pPr indent="-285750" lvl="2" marL="13716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3pPr>
            <a:lvl4pPr indent="-285750" lvl="3" marL="18288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4pPr>
            <a:lvl5pPr indent="-285750" lvl="4" marL="22860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5pPr>
            <a:lvl6pPr indent="-285750" lvl="5" marL="27432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6pPr>
            <a:lvl7pPr indent="-285750" lvl="6" marL="32004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7pPr>
            <a:lvl8pPr indent="-285750" lvl="7" marL="36576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8pPr>
            <a:lvl9pPr indent="-285750" lvl="8" marL="41148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9pPr>
          </a:lstStyle>
          <a:p/>
        </p:txBody>
      </p:sp>
      <p:sp>
        <p:nvSpPr>
          <p:cNvPr id="42" name="Google Shape;42;p7"/>
          <p:cNvSpPr txBox="1"/>
          <p:nvPr>
            <p:ph idx="12" type="sldNum"/>
          </p:nvPr>
        </p:nvSpPr>
        <p:spPr>
          <a:xfrm>
            <a:off x="8556784" y="4749851"/>
            <a:ext cx="548700" cy="393900"/>
          </a:xfrm>
          <a:prstGeom prst="rect">
            <a:avLst/>
          </a:prstGeom>
          <a:noFill/>
          <a:ln>
            <a:noFill/>
          </a:ln>
        </p:spPr>
        <p:txBody>
          <a:bodyPr anchorCtr="0" anchor="t" bIns="83825" lIns="83825" spcFirstLastPara="1" rIns="83825" wrap="square" tIns="83825">
            <a:noAutofit/>
          </a:bodyPr>
          <a:lstStyle>
            <a:lvl1pPr lvl="0" algn="r">
              <a:buNone/>
              <a:defRPr sz="1200">
                <a:solidFill>
                  <a:schemeClr val="dk1"/>
                </a:solidFill>
                <a:latin typeface="Google Sans"/>
                <a:ea typeface="Google Sans"/>
                <a:cs typeface="Google Sans"/>
                <a:sym typeface="Google Sans"/>
              </a:defRPr>
            </a:lvl1pPr>
            <a:lvl2pPr lvl="1" algn="r">
              <a:buNone/>
              <a:defRPr sz="1200">
                <a:solidFill>
                  <a:schemeClr val="dk1"/>
                </a:solidFill>
                <a:latin typeface="Google Sans"/>
                <a:ea typeface="Google Sans"/>
                <a:cs typeface="Google Sans"/>
                <a:sym typeface="Google Sans"/>
              </a:defRPr>
            </a:lvl2pPr>
            <a:lvl3pPr lvl="2" algn="r">
              <a:buNone/>
              <a:defRPr sz="1200">
                <a:solidFill>
                  <a:schemeClr val="dk1"/>
                </a:solidFill>
                <a:latin typeface="Google Sans"/>
                <a:ea typeface="Google Sans"/>
                <a:cs typeface="Google Sans"/>
                <a:sym typeface="Google Sans"/>
              </a:defRPr>
            </a:lvl3pPr>
            <a:lvl4pPr lvl="3" algn="r">
              <a:buNone/>
              <a:defRPr sz="1200">
                <a:solidFill>
                  <a:schemeClr val="dk1"/>
                </a:solidFill>
                <a:latin typeface="Google Sans"/>
                <a:ea typeface="Google Sans"/>
                <a:cs typeface="Google Sans"/>
                <a:sym typeface="Google Sans"/>
              </a:defRPr>
            </a:lvl4pPr>
            <a:lvl5pPr lvl="4" algn="r">
              <a:buNone/>
              <a:defRPr sz="1200">
                <a:solidFill>
                  <a:schemeClr val="dk1"/>
                </a:solidFill>
                <a:latin typeface="Google Sans"/>
                <a:ea typeface="Google Sans"/>
                <a:cs typeface="Google Sans"/>
                <a:sym typeface="Google Sans"/>
              </a:defRPr>
            </a:lvl5pPr>
            <a:lvl6pPr lvl="5" algn="r">
              <a:buNone/>
              <a:defRPr sz="1200">
                <a:solidFill>
                  <a:schemeClr val="dk1"/>
                </a:solidFill>
                <a:latin typeface="Google Sans"/>
                <a:ea typeface="Google Sans"/>
                <a:cs typeface="Google Sans"/>
                <a:sym typeface="Google Sans"/>
              </a:defRPr>
            </a:lvl6pPr>
            <a:lvl7pPr lvl="6" algn="r">
              <a:buNone/>
              <a:defRPr sz="1200">
                <a:solidFill>
                  <a:schemeClr val="dk1"/>
                </a:solidFill>
                <a:latin typeface="Google Sans"/>
                <a:ea typeface="Google Sans"/>
                <a:cs typeface="Google Sans"/>
                <a:sym typeface="Google Sans"/>
              </a:defRPr>
            </a:lvl7pPr>
            <a:lvl8pPr lvl="7" algn="r">
              <a:buNone/>
              <a:defRPr sz="1200">
                <a:solidFill>
                  <a:schemeClr val="dk1"/>
                </a:solidFill>
                <a:latin typeface="Google Sans"/>
                <a:ea typeface="Google Sans"/>
                <a:cs typeface="Google Sans"/>
                <a:sym typeface="Google Sans"/>
              </a:defRPr>
            </a:lvl8pPr>
            <a:lvl9pPr lvl="8" algn="r">
              <a:buNone/>
              <a:defRPr sz="1200">
                <a:solidFill>
                  <a:schemeClr val="dk1"/>
                </a:solidFill>
                <a:latin typeface="Google Sans"/>
                <a:ea typeface="Google Sans"/>
                <a:cs typeface="Google Sans"/>
                <a:sym typeface="Google Sans"/>
              </a:defRPr>
            </a:lvl9pPr>
          </a:lstStyle>
          <a:p>
            <a:pPr indent="0" lvl="0" marL="0" rtl="0" algn="r">
              <a:spcBef>
                <a:spcPts val="0"/>
              </a:spcBef>
              <a:spcAft>
                <a:spcPts val="0"/>
              </a:spcAft>
              <a:buNone/>
            </a:pPr>
            <a:fld id="{00000000-1234-1234-1234-123412341234}" type="slidenum">
              <a:rPr lang="en-US"/>
              <a:t>‹#›</a:t>
            </a:fld>
            <a:endParaRPr/>
          </a:p>
        </p:txBody>
      </p:sp>
      <p:sp>
        <p:nvSpPr>
          <p:cNvPr id="43" name="Google Shape;43;p7"/>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Tree>
  </p:cSld>
  <p:clrMap accent1="accent1" accent2="accent2" accent3="accent3" accent4="accent4" accent5="accent5" accent6="accent6" bg1="lt1" bg2="dk2" tx1="dk1" tx2="lt2" folHlink="folHlink" hlink="hlink"/>
  <p:sldLayoutIdLst>
    <p:sldLayoutId id="2147483653" r:id="rId1"/>
    <p:sldLayoutId id="2147483654" r:id="rId2"/>
    <p:sldLayoutId id="2147483655" r:id="rId3"/>
    <p:sldLayoutId id="2147483656" r:id="rId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
          <p15:clr>
            <a:srgbClr val="EA4335"/>
          </p15:clr>
        </p15:guide>
        <p15:guide id="2" pos="5472">
          <p15:clr>
            <a:srgbClr val="EA4335"/>
          </p15:clr>
        </p15:guide>
        <p15:guide id="3" orient="horz" pos="217">
          <p15:clr>
            <a:srgbClr val="EA4335"/>
          </p15:clr>
        </p15:guide>
        <p15:guide id="4" orient="horz" pos="431">
          <p15:clr>
            <a:srgbClr val="EA4335"/>
          </p15:clr>
        </p15:guide>
        <p15:guide id="5" orient="horz" pos="3023">
          <p15:clr>
            <a:srgbClr val="EA4335"/>
          </p15:clr>
        </p15:guide>
        <p15:guide id="6" pos="630">
          <p15:clr>
            <a:srgbClr val="EA4335"/>
          </p15:clr>
        </p15:guide>
        <p15:guide id="7" pos="728">
          <p15:clr>
            <a:srgbClr val="EA4335"/>
          </p15:clr>
        </p15:guide>
        <p15:guide id="8" pos="1070">
          <p15:clr>
            <a:srgbClr val="EA4335"/>
          </p15:clr>
        </p15:guide>
        <p15:guide id="9" pos="1168">
          <p15:clr>
            <a:srgbClr val="EA4335"/>
          </p15:clr>
        </p15:guide>
        <p15:guide id="10" pos="1510">
          <p15:clr>
            <a:srgbClr val="EA4335"/>
          </p15:clr>
        </p15:guide>
        <p15:guide id="11" pos="1609">
          <p15:clr>
            <a:srgbClr val="EA4335"/>
          </p15:clr>
        </p15:guide>
        <p15:guide id="12" pos="1951">
          <p15:clr>
            <a:srgbClr val="EA4335"/>
          </p15:clr>
        </p15:guide>
        <p15:guide id="13" pos="2049">
          <p15:clr>
            <a:srgbClr val="EA4335"/>
          </p15:clr>
        </p15:guide>
        <p15:guide id="14" pos="2391">
          <p15:clr>
            <a:srgbClr val="EA4335"/>
          </p15:clr>
        </p15:guide>
        <p15:guide id="15" pos="2489">
          <p15:clr>
            <a:srgbClr val="EA4335"/>
          </p15:clr>
        </p15:guide>
        <p15:guide id="16" pos="2831">
          <p15:clr>
            <a:srgbClr val="EA4335"/>
          </p15:clr>
        </p15:guide>
        <p15:guide id="17" pos="2929">
          <p15:clr>
            <a:srgbClr val="EA4335"/>
          </p15:clr>
        </p15:guide>
        <p15:guide id="18" pos="3271">
          <p15:clr>
            <a:srgbClr val="EA4335"/>
          </p15:clr>
        </p15:guide>
        <p15:guide id="19" pos="3369">
          <p15:clr>
            <a:srgbClr val="EA4335"/>
          </p15:clr>
        </p15:guide>
        <p15:guide id="20" pos="3711">
          <p15:clr>
            <a:srgbClr val="EA4335"/>
          </p15:clr>
        </p15:guide>
        <p15:guide id="21" pos="3809">
          <p15:clr>
            <a:srgbClr val="EA4335"/>
          </p15:clr>
        </p15:guide>
        <p15:guide id="22" pos="4151">
          <p15:clr>
            <a:srgbClr val="EA4335"/>
          </p15:clr>
        </p15:guide>
        <p15:guide id="23" pos="4250">
          <p15:clr>
            <a:srgbClr val="EA4335"/>
          </p15:clr>
        </p15:guide>
        <p15:guide id="24" pos="4592">
          <p15:clr>
            <a:srgbClr val="EA4335"/>
          </p15:clr>
        </p15:guide>
        <p15:guide id="25" pos="4690">
          <p15:clr>
            <a:srgbClr val="EA4335"/>
          </p15:clr>
        </p15:guide>
        <p15:guide id="26" pos="5032">
          <p15:clr>
            <a:srgbClr val="EA4335"/>
          </p15:clr>
        </p15:guide>
        <p15:guide id="27" pos="5130">
          <p15:clr>
            <a:srgbClr val="EA4335"/>
          </p15:clr>
        </p15:guide>
        <p15:guide id="28" orient="horz" pos="2933">
          <p15:clr>
            <a:srgbClr val="EA4335"/>
          </p15:clr>
        </p15:guide>
        <p15:guide id="29" orient="horz" pos="1620">
          <p15:clr>
            <a:srgbClr val="EA4335"/>
          </p15:clr>
        </p15:guide>
        <p15:guide id="30" orient="horz" pos="1620">
          <p15:clr>
            <a:srgbClr val="EA4335"/>
          </p15:clr>
        </p15:guide>
        <p15:guide id="31" orient="horz" pos="360">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65" name="Shape 65"/>
        <p:cNvGrpSpPr/>
        <p:nvPr/>
      </p:nvGrpSpPr>
      <p:grpSpPr>
        <a:xfrm>
          <a:off x="0" y="0"/>
          <a:ext cx="0" cy="0"/>
          <a:chOff x="0" y="0"/>
          <a:chExt cx="0" cy="0"/>
        </a:xfrm>
      </p:grpSpPr>
      <p:sp>
        <p:nvSpPr>
          <p:cNvPr id="66" name="Google Shape;66;p12"/>
          <p:cNvSpPr txBox="1"/>
          <p:nvPr>
            <p:ph type="title"/>
          </p:nvPr>
        </p:nvSpPr>
        <p:spPr>
          <a:xfrm>
            <a:off x="457203" y="343922"/>
            <a:ext cx="8229600" cy="5499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Clr>
                <a:schemeClr val="dk1"/>
              </a:buClr>
              <a:buSzPts val="3200"/>
              <a:buFont typeface="Google Sans SemiBold"/>
              <a:buNone/>
              <a:defRPr sz="3200">
                <a:solidFill>
                  <a:schemeClr val="dk1"/>
                </a:solidFill>
                <a:latin typeface="Google Sans SemiBold"/>
                <a:ea typeface="Google Sans SemiBold"/>
                <a:cs typeface="Google Sans SemiBold"/>
                <a:sym typeface="Google Sans SemiBold"/>
              </a:defRPr>
            </a:lvl1pPr>
            <a:lvl2pPr lvl="1">
              <a:lnSpc>
                <a:spcPct val="90000"/>
              </a:lnSpc>
              <a:spcBef>
                <a:spcPts val="0"/>
              </a:spcBef>
              <a:spcAft>
                <a:spcPts val="0"/>
              </a:spcAft>
              <a:buSzPts val="3200"/>
              <a:buNone/>
              <a:defRPr sz="3200"/>
            </a:lvl2pPr>
            <a:lvl3pPr lvl="2">
              <a:lnSpc>
                <a:spcPct val="90000"/>
              </a:lnSpc>
              <a:spcBef>
                <a:spcPts val="0"/>
              </a:spcBef>
              <a:spcAft>
                <a:spcPts val="0"/>
              </a:spcAft>
              <a:buSzPts val="3200"/>
              <a:buNone/>
              <a:defRPr sz="3200"/>
            </a:lvl3pPr>
            <a:lvl4pPr lvl="3">
              <a:lnSpc>
                <a:spcPct val="90000"/>
              </a:lnSpc>
              <a:spcBef>
                <a:spcPts val="0"/>
              </a:spcBef>
              <a:spcAft>
                <a:spcPts val="0"/>
              </a:spcAft>
              <a:buSzPts val="3200"/>
              <a:buNone/>
              <a:defRPr sz="3200"/>
            </a:lvl4pPr>
            <a:lvl5pPr lvl="4">
              <a:lnSpc>
                <a:spcPct val="90000"/>
              </a:lnSpc>
              <a:spcBef>
                <a:spcPts val="0"/>
              </a:spcBef>
              <a:spcAft>
                <a:spcPts val="0"/>
              </a:spcAft>
              <a:buSzPts val="3200"/>
              <a:buNone/>
              <a:defRPr sz="3200"/>
            </a:lvl5pPr>
            <a:lvl6pPr lvl="5">
              <a:lnSpc>
                <a:spcPct val="90000"/>
              </a:lnSpc>
              <a:spcBef>
                <a:spcPts val="0"/>
              </a:spcBef>
              <a:spcAft>
                <a:spcPts val="0"/>
              </a:spcAft>
              <a:buSzPts val="3200"/>
              <a:buNone/>
              <a:defRPr sz="3200"/>
            </a:lvl6pPr>
            <a:lvl7pPr lvl="6">
              <a:lnSpc>
                <a:spcPct val="90000"/>
              </a:lnSpc>
              <a:spcBef>
                <a:spcPts val="0"/>
              </a:spcBef>
              <a:spcAft>
                <a:spcPts val="0"/>
              </a:spcAft>
              <a:buSzPts val="3200"/>
              <a:buNone/>
              <a:defRPr sz="3200"/>
            </a:lvl7pPr>
            <a:lvl8pPr lvl="7">
              <a:lnSpc>
                <a:spcPct val="90000"/>
              </a:lnSpc>
              <a:spcBef>
                <a:spcPts val="0"/>
              </a:spcBef>
              <a:spcAft>
                <a:spcPts val="0"/>
              </a:spcAft>
              <a:buSzPts val="3200"/>
              <a:buNone/>
              <a:defRPr sz="3200"/>
            </a:lvl8pPr>
            <a:lvl9pPr lvl="8">
              <a:lnSpc>
                <a:spcPct val="90000"/>
              </a:lnSpc>
              <a:spcBef>
                <a:spcPts val="0"/>
              </a:spcBef>
              <a:spcAft>
                <a:spcPts val="0"/>
              </a:spcAft>
              <a:buSzPts val="3200"/>
              <a:buNone/>
              <a:defRPr sz="3200"/>
            </a:lvl9pPr>
          </a:lstStyle>
          <a:p/>
        </p:txBody>
      </p:sp>
      <p:sp>
        <p:nvSpPr>
          <p:cNvPr id="67" name="Google Shape;67;p12"/>
          <p:cNvSpPr txBox="1"/>
          <p:nvPr>
            <p:ph idx="1" type="body"/>
          </p:nvPr>
        </p:nvSpPr>
        <p:spPr>
          <a:xfrm>
            <a:off x="457203" y="1030844"/>
            <a:ext cx="8229600" cy="3625800"/>
          </a:xfrm>
          <a:prstGeom prst="rect">
            <a:avLst/>
          </a:prstGeom>
          <a:noFill/>
          <a:ln>
            <a:noFill/>
          </a:ln>
        </p:spPr>
        <p:txBody>
          <a:bodyPr anchorCtr="0" anchor="t" bIns="0" lIns="0" spcFirstLastPara="1" rIns="0" wrap="square" tIns="0">
            <a:noAutofit/>
          </a:bodyPr>
          <a:lstStyle>
            <a:lvl1pPr indent="-285750" lvl="0" marL="4572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1pPr>
            <a:lvl2pPr indent="-285750" lvl="1" marL="9144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2pPr>
            <a:lvl3pPr indent="-285750" lvl="2" marL="13716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3pPr>
            <a:lvl4pPr indent="-285750" lvl="3" marL="18288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4pPr>
            <a:lvl5pPr indent="-285750" lvl="4" marL="22860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5pPr>
            <a:lvl6pPr indent="-285750" lvl="5" marL="27432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6pPr>
            <a:lvl7pPr indent="-285750" lvl="6" marL="32004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7pPr>
            <a:lvl8pPr indent="-285750" lvl="7" marL="36576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8pPr>
            <a:lvl9pPr indent="-285750" lvl="8" marL="41148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9pPr>
          </a:lstStyle>
          <a:p/>
        </p:txBody>
      </p:sp>
    </p:spTree>
  </p:cSld>
  <p:clrMap accent1="accent1" accent2="accent2" accent3="accent3" accent4="accent4" accent5="accent5" accent6="accent6" bg1="lt1" bg2="dk2" tx1="dk1" tx2="lt2" folHlink="folHlink" hlink="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
          <p15:clr>
            <a:srgbClr val="EA4335"/>
          </p15:clr>
        </p15:guide>
        <p15:guide id="2" pos="5472">
          <p15:clr>
            <a:srgbClr val="EA4335"/>
          </p15:clr>
        </p15:guide>
        <p15:guide id="3" orient="horz" pos="217">
          <p15:clr>
            <a:srgbClr val="EA4335"/>
          </p15:clr>
        </p15:guide>
        <p15:guide id="4" orient="horz" pos="431">
          <p15:clr>
            <a:srgbClr val="EA4335"/>
          </p15:clr>
        </p15:guide>
        <p15:guide id="5" orient="horz" pos="3023">
          <p15:clr>
            <a:srgbClr val="EA4335"/>
          </p15:clr>
        </p15:guide>
        <p15:guide id="6" pos="630">
          <p15:clr>
            <a:srgbClr val="EA4335"/>
          </p15:clr>
        </p15:guide>
        <p15:guide id="7" pos="728">
          <p15:clr>
            <a:srgbClr val="EA4335"/>
          </p15:clr>
        </p15:guide>
        <p15:guide id="8" pos="1070">
          <p15:clr>
            <a:srgbClr val="EA4335"/>
          </p15:clr>
        </p15:guide>
        <p15:guide id="9" pos="1168">
          <p15:clr>
            <a:srgbClr val="EA4335"/>
          </p15:clr>
        </p15:guide>
        <p15:guide id="10" pos="1510">
          <p15:clr>
            <a:srgbClr val="EA4335"/>
          </p15:clr>
        </p15:guide>
        <p15:guide id="11" pos="1609">
          <p15:clr>
            <a:srgbClr val="EA4335"/>
          </p15:clr>
        </p15:guide>
        <p15:guide id="12" pos="1951">
          <p15:clr>
            <a:srgbClr val="EA4335"/>
          </p15:clr>
        </p15:guide>
        <p15:guide id="13" pos="2049">
          <p15:clr>
            <a:srgbClr val="EA4335"/>
          </p15:clr>
        </p15:guide>
        <p15:guide id="14" pos="2391">
          <p15:clr>
            <a:srgbClr val="EA4335"/>
          </p15:clr>
        </p15:guide>
        <p15:guide id="15" pos="2489">
          <p15:clr>
            <a:srgbClr val="EA4335"/>
          </p15:clr>
        </p15:guide>
        <p15:guide id="16" pos="2831">
          <p15:clr>
            <a:srgbClr val="EA4335"/>
          </p15:clr>
        </p15:guide>
        <p15:guide id="17" pos="2929">
          <p15:clr>
            <a:srgbClr val="EA4335"/>
          </p15:clr>
        </p15:guide>
        <p15:guide id="18" pos="3271">
          <p15:clr>
            <a:srgbClr val="EA4335"/>
          </p15:clr>
        </p15:guide>
        <p15:guide id="19" pos="3369">
          <p15:clr>
            <a:srgbClr val="EA4335"/>
          </p15:clr>
        </p15:guide>
        <p15:guide id="20" pos="3711">
          <p15:clr>
            <a:srgbClr val="EA4335"/>
          </p15:clr>
        </p15:guide>
        <p15:guide id="21" pos="3809">
          <p15:clr>
            <a:srgbClr val="EA4335"/>
          </p15:clr>
        </p15:guide>
        <p15:guide id="22" pos="4151">
          <p15:clr>
            <a:srgbClr val="EA4335"/>
          </p15:clr>
        </p15:guide>
        <p15:guide id="23" pos="4250">
          <p15:clr>
            <a:srgbClr val="EA4335"/>
          </p15:clr>
        </p15:guide>
        <p15:guide id="24" pos="4592">
          <p15:clr>
            <a:srgbClr val="EA4335"/>
          </p15:clr>
        </p15:guide>
        <p15:guide id="25" pos="4690">
          <p15:clr>
            <a:srgbClr val="EA4335"/>
          </p15:clr>
        </p15:guide>
        <p15:guide id="26" pos="5032">
          <p15:clr>
            <a:srgbClr val="EA4335"/>
          </p15:clr>
        </p15:guide>
        <p15:guide id="27" pos="5130">
          <p15:clr>
            <a:srgbClr val="EA4335"/>
          </p15:clr>
        </p15:guide>
        <p15:guide id="28" orient="horz" pos="2933">
          <p15:clr>
            <a:srgbClr val="EA4335"/>
          </p15:clr>
        </p15:guide>
        <p15:guide id="29" orient="horz" pos="1620">
          <p15:clr>
            <a:srgbClr val="EA4335"/>
          </p15:clr>
        </p15:guide>
        <p15:guide id="30" orient="horz" pos="1620">
          <p15:clr>
            <a:srgbClr val="EA4335"/>
          </p15:clr>
        </p15:guide>
        <p15:guide id="31" orient="horz" pos="360">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239" name="Shape 239"/>
        <p:cNvGrpSpPr/>
        <p:nvPr/>
      </p:nvGrpSpPr>
      <p:grpSpPr>
        <a:xfrm>
          <a:off x="0" y="0"/>
          <a:ext cx="0" cy="0"/>
          <a:chOff x="0" y="0"/>
          <a:chExt cx="0" cy="0"/>
        </a:xfrm>
      </p:grpSpPr>
      <p:sp>
        <p:nvSpPr>
          <p:cNvPr id="240" name="Google Shape;240;p25"/>
          <p:cNvSpPr txBox="1"/>
          <p:nvPr>
            <p:ph type="title"/>
          </p:nvPr>
        </p:nvSpPr>
        <p:spPr>
          <a:xfrm>
            <a:off x="457203" y="343922"/>
            <a:ext cx="8229600" cy="5499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Clr>
                <a:schemeClr val="dk1"/>
              </a:buClr>
              <a:buSzPts val="3200"/>
              <a:buFont typeface="Google Sans SemiBold"/>
              <a:buNone/>
              <a:defRPr sz="3200">
                <a:solidFill>
                  <a:schemeClr val="dk1"/>
                </a:solidFill>
                <a:latin typeface="Google Sans SemiBold"/>
                <a:ea typeface="Google Sans SemiBold"/>
                <a:cs typeface="Google Sans SemiBold"/>
                <a:sym typeface="Google Sans SemiBold"/>
              </a:defRPr>
            </a:lvl1pPr>
            <a:lvl2pPr lvl="1">
              <a:lnSpc>
                <a:spcPct val="90000"/>
              </a:lnSpc>
              <a:spcBef>
                <a:spcPts val="0"/>
              </a:spcBef>
              <a:spcAft>
                <a:spcPts val="0"/>
              </a:spcAft>
              <a:buSzPts val="3200"/>
              <a:buNone/>
              <a:defRPr sz="3200"/>
            </a:lvl2pPr>
            <a:lvl3pPr lvl="2">
              <a:lnSpc>
                <a:spcPct val="90000"/>
              </a:lnSpc>
              <a:spcBef>
                <a:spcPts val="0"/>
              </a:spcBef>
              <a:spcAft>
                <a:spcPts val="0"/>
              </a:spcAft>
              <a:buSzPts val="3200"/>
              <a:buNone/>
              <a:defRPr sz="3200"/>
            </a:lvl3pPr>
            <a:lvl4pPr lvl="3">
              <a:lnSpc>
                <a:spcPct val="90000"/>
              </a:lnSpc>
              <a:spcBef>
                <a:spcPts val="0"/>
              </a:spcBef>
              <a:spcAft>
                <a:spcPts val="0"/>
              </a:spcAft>
              <a:buSzPts val="3200"/>
              <a:buNone/>
              <a:defRPr sz="3200"/>
            </a:lvl4pPr>
            <a:lvl5pPr lvl="4">
              <a:lnSpc>
                <a:spcPct val="90000"/>
              </a:lnSpc>
              <a:spcBef>
                <a:spcPts val="0"/>
              </a:spcBef>
              <a:spcAft>
                <a:spcPts val="0"/>
              </a:spcAft>
              <a:buSzPts val="3200"/>
              <a:buNone/>
              <a:defRPr sz="3200"/>
            </a:lvl5pPr>
            <a:lvl6pPr lvl="5">
              <a:lnSpc>
                <a:spcPct val="90000"/>
              </a:lnSpc>
              <a:spcBef>
                <a:spcPts val="0"/>
              </a:spcBef>
              <a:spcAft>
                <a:spcPts val="0"/>
              </a:spcAft>
              <a:buSzPts val="3200"/>
              <a:buNone/>
              <a:defRPr sz="3200"/>
            </a:lvl6pPr>
            <a:lvl7pPr lvl="6">
              <a:lnSpc>
                <a:spcPct val="90000"/>
              </a:lnSpc>
              <a:spcBef>
                <a:spcPts val="0"/>
              </a:spcBef>
              <a:spcAft>
                <a:spcPts val="0"/>
              </a:spcAft>
              <a:buSzPts val="3200"/>
              <a:buNone/>
              <a:defRPr sz="3200"/>
            </a:lvl7pPr>
            <a:lvl8pPr lvl="7">
              <a:lnSpc>
                <a:spcPct val="90000"/>
              </a:lnSpc>
              <a:spcBef>
                <a:spcPts val="0"/>
              </a:spcBef>
              <a:spcAft>
                <a:spcPts val="0"/>
              </a:spcAft>
              <a:buSzPts val="3200"/>
              <a:buNone/>
              <a:defRPr sz="3200"/>
            </a:lvl8pPr>
            <a:lvl9pPr lvl="8">
              <a:lnSpc>
                <a:spcPct val="90000"/>
              </a:lnSpc>
              <a:spcBef>
                <a:spcPts val="0"/>
              </a:spcBef>
              <a:spcAft>
                <a:spcPts val="0"/>
              </a:spcAft>
              <a:buSzPts val="3200"/>
              <a:buNone/>
              <a:defRPr sz="3200"/>
            </a:lvl9pPr>
          </a:lstStyle>
          <a:p/>
        </p:txBody>
      </p:sp>
      <p:sp>
        <p:nvSpPr>
          <p:cNvPr id="241" name="Google Shape;241;p25"/>
          <p:cNvSpPr txBox="1"/>
          <p:nvPr>
            <p:ph idx="1" type="body"/>
          </p:nvPr>
        </p:nvSpPr>
        <p:spPr>
          <a:xfrm>
            <a:off x="457203" y="1030844"/>
            <a:ext cx="8229600" cy="3625800"/>
          </a:xfrm>
          <a:prstGeom prst="rect">
            <a:avLst/>
          </a:prstGeom>
          <a:noFill/>
          <a:ln>
            <a:noFill/>
          </a:ln>
        </p:spPr>
        <p:txBody>
          <a:bodyPr anchorCtr="0" anchor="t" bIns="0" lIns="0" spcFirstLastPara="1" rIns="0" wrap="square" tIns="0">
            <a:noAutofit/>
          </a:bodyPr>
          <a:lstStyle>
            <a:lvl1pPr indent="-285750" lvl="0" marL="4572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1pPr>
            <a:lvl2pPr indent="-285750" lvl="1" marL="9144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2pPr>
            <a:lvl3pPr indent="-285750" lvl="2" marL="13716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3pPr>
            <a:lvl4pPr indent="-285750" lvl="3" marL="18288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4pPr>
            <a:lvl5pPr indent="-285750" lvl="4" marL="22860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5pPr>
            <a:lvl6pPr indent="-285750" lvl="5" marL="27432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6pPr>
            <a:lvl7pPr indent="-285750" lvl="6" marL="32004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7pPr>
            <a:lvl8pPr indent="-285750" lvl="7" marL="36576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8pPr>
            <a:lvl9pPr indent="-285750" lvl="8" marL="41148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9pPr>
          </a:lstStyle>
          <a:p/>
        </p:txBody>
      </p:sp>
      <p:sp>
        <p:nvSpPr>
          <p:cNvPr id="242" name="Google Shape;242;p25"/>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Tree>
  </p:cSld>
  <p:clrMap accent1="accent1" accent2="accent2" accent3="accent3" accent4="accent4" accent5="accent5" accent6="accent6" bg1="lt1" bg2="dk2" tx1="dk1" tx2="lt2" folHlink="folHlink" hlink="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
          <p15:clr>
            <a:srgbClr val="EA4335"/>
          </p15:clr>
        </p15:guide>
        <p15:guide id="2" pos="5472">
          <p15:clr>
            <a:srgbClr val="EA4335"/>
          </p15:clr>
        </p15:guide>
        <p15:guide id="3" orient="horz" pos="217">
          <p15:clr>
            <a:srgbClr val="EA4335"/>
          </p15:clr>
        </p15:guide>
        <p15:guide id="4" orient="horz" pos="431">
          <p15:clr>
            <a:srgbClr val="EA4335"/>
          </p15:clr>
        </p15:guide>
        <p15:guide id="5" orient="horz" pos="3023">
          <p15:clr>
            <a:srgbClr val="EA4335"/>
          </p15:clr>
        </p15:guide>
        <p15:guide id="6" pos="630">
          <p15:clr>
            <a:srgbClr val="EA4335"/>
          </p15:clr>
        </p15:guide>
        <p15:guide id="7" pos="728">
          <p15:clr>
            <a:srgbClr val="EA4335"/>
          </p15:clr>
        </p15:guide>
        <p15:guide id="8" pos="1070">
          <p15:clr>
            <a:srgbClr val="EA4335"/>
          </p15:clr>
        </p15:guide>
        <p15:guide id="9" pos="1168">
          <p15:clr>
            <a:srgbClr val="EA4335"/>
          </p15:clr>
        </p15:guide>
        <p15:guide id="10" pos="1510">
          <p15:clr>
            <a:srgbClr val="EA4335"/>
          </p15:clr>
        </p15:guide>
        <p15:guide id="11" pos="1609">
          <p15:clr>
            <a:srgbClr val="EA4335"/>
          </p15:clr>
        </p15:guide>
        <p15:guide id="12" pos="1951">
          <p15:clr>
            <a:srgbClr val="EA4335"/>
          </p15:clr>
        </p15:guide>
        <p15:guide id="13" pos="2049">
          <p15:clr>
            <a:srgbClr val="EA4335"/>
          </p15:clr>
        </p15:guide>
        <p15:guide id="14" pos="2391">
          <p15:clr>
            <a:srgbClr val="EA4335"/>
          </p15:clr>
        </p15:guide>
        <p15:guide id="15" pos="2489">
          <p15:clr>
            <a:srgbClr val="EA4335"/>
          </p15:clr>
        </p15:guide>
        <p15:guide id="16" pos="2831">
          <p15:clr>
            <a:srgbClr val="EA4335"/>
          </p15:clr>
        </p15:guide>
        <p15:guide id="17" pos="2929">
          <p15:clr>
            <a:srgbClr val="EA4335"/>
          </p15:clr>
        </p15:guide>
        <p15:guide id="18" pos="3271">
          <p15:clr>
            <a:srgbClr val="EA4335"/>
          </p15:clr>
        </p15:guide>
        <p15:guide id="19" pos="3369">
          <p15:clr>
            <a:srgbClr val="EA4335"/>
          </p15:clr>
        </p15:guide>
        <p15:guide id="20" pos="3711">
          <p15:clr>
            <a:srgbClr val="EA4335"/>
          </p15:clr>
        </p15:guide>
        <p15:guide id="21" pos="3809">
          <p15:clr>
            <a:srgbClr val="EA4335"/>
          </p15:clr>
        </p15:guide>
        <p15:guide id="22" pos="4151">
          <p15:clr>
            <a:srgbClr val="EA4335"/>
          </p15:clr>
        </p15:guide>
        <p15:guide id="23" pos="4250">
          <p15:clr>
            <a:srgbClr val="EA4335"/>
          </p15:clr>
        </p15:guide>
        <p15:guide id="24" pos="4592">
          <p15:clr>
            <a:srgbClr val="EA4335"/>
          </p15:clr>
        </p15:guide>
        <p15:guide id="25" pos="4690">
          <p15:clr>
            <a:srgbClr val="EA4335"/>
          </p15:clr>
        </p15:guide>
        <p15:guide id="26" pos="5032">
          <p15:clr>
            <a:srgbClr val="EA4335"/>
          </p15:clr>
        </p15:guide>
        <p15:guide id="27" pos="5130">
          <p15:clr>
            <a:srgbClr val="EA4335"/>
          </p15:clr>
        </p15:guide>
        <p15:guide id="28" orient="horz" pos="2933">
          <p15:clr>
            <a:srgbClr val="EA4335"/>
          </p15:clr>
        </p15:guide>
        <p15:guide id="29" orient="horz" pos="1620">
          <p15:clr>
            <a:srgbClr val="EA4335"/>
          </p15:clr>
        </p15:guide>
        <p15:guide id="30" orient="horz" pos="1620">
          <p15:clr>
            <a:srgbClr val="EA4335"/>
          </p15:clr>
        </p15:guide>
        <p15:guide id="31" orient="horz" pos="360">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0" Type="http://schemas.openxmlformats.org/officeDocument/2006/relationships/image" Target="../media/image3.png"/><Relationship Id="rId1" Type="http://schemas.openxmlformats.org/officeDocument/2006/relationships/slideLayout" Target="../slideLayouts/slideLayout26.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image" Target="../media/image11.png"/><Relationship Id="rId9" Type="http://schemas.openxmlformats.org/officeDocument/2006/relationships/image" Target="../media/image23.png"/><Relationship Id="rId5" Type="http://schemas.openxmlformats.org/officeDocument/2006/relationships/image" Target="../media/image17.png"/><Relationship Id="rId6" Type="http://schemas.openxmlformats.org/officeDocument/2006/relationships/image" Target="../media/image7.png"/><Relationship Id="rId7" Type="http://schemas.openxmlformats.org/officeDocument/2006/relationships/image" Target="../media/image9.png"/><Relationship Id="rId8"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10.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30.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23.png"/><Relationship Id="rId4" Type="http://schemas.openxmlformats.org/officeDocument/2006/relationships/image" Target="../media/image13.png"/><Relationship Id="rId5"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3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4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36.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35.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 Id="rId3"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 Id="rId3"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xml"/><Relationship Id="rId3" Type="http://schemas.openxmlformats.org/officeDocument/2006/relationships/image" Target="../media/image22.png"/><Relationship Id="rId4" Type="http://schemas.openxmlformats.org/officeDocument/2006/relationships/image" Target="../media/image25.png"/><Relationship Id="rId5"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xml"/><Relationship Id="rId3" Type="http://schemas.openxmlformats.org/officeDocument/2006/relationships/image" Target="../media/image23.png"/><Relationship Id="rId4" Type="http://schemas.openxmlformats.org/officeDocument/2006/relationships/image" Target="../media/image43.png"/><Relationship Id="rId5" Type="http://schemas.openxmlformats.org/officeDocument/2006/relationships/image" Target="../media/image40.png"/></Relationships>
</file>

<file path=ppt/slides/_rels/slide29.xml.rels><?xml version="1.0" encoding="UTF-8" standalone="yes"?><Relationships xmlns="http://schemas.openxmlformats.org/package/2006/relationships"><Relationship Id="rId10" Type="http://schemas.openxmlformats.org/officeDocument/2006/relationships/image" Target="../media/image26.png"/><Relationship Id="rId1" Type="http://schemas.openxmlformats.org/officeDocument/2006/relationships/slideLayout" Target="../slideLayouts/slideLayout9.xml"/><Relationship Id="rId2" Type="http://schemas.openxmlformats.org/officeDocument/2006/relationships/notesSlide" Target="../notesSlides/notesSlide29.xml"/><Relationship Id="rId3" Type="http://schemas.openxmlformats.org/officeDocument/2006/relationships/hyperlink" Target="https://store.google.com/magazine/repaircenter" TargetMode="External"/><Relationship Id="rId4" Type="http://schemas.openxmlformats.org/officeDocument/2006/relationships/hyperlink" Target="https://www.ifixit.com/Parts/Google_Phone" TargetMode="External"/><Relationship Id="rId9" Type="http://schemas.openxmlformats.org/officeDocument/2006/relationships/hyperlink" Target="https://www.ifixit.com/Parts/Google_Phone" TargetMode="External"/><Relationship Id="rId5" Type="http://schemas.openxmlformats.org/officeDocument/2006/relationships/hyperlink" Target="https://www.phmsa.dot.gov/sites/phmsa.dot.gov/files/2023-03/DDR-brochure.pdf" TargetMode="External"/><Relationship Id="rId6" Type="http://schemas.openxmlformats.org/officeDocument/2006/relationships/hyperlink" Target="https://store.google.com/magazine/repaircenter" TargetMode="External"/><Relationship Id="rId7" Type="http://schemas.openxmlformats.org/officeDocument/2006/relationships/image" Target="../media/image24.png"/><Relationship Id="rId8" Type="http://schemas.openxmlformats.org/officeDocument/2006/relationships/hyperlink" Target="https://www.phmsa.dot.gov/sites/phmsa.dot.gov/files/2023-03/DDR-brochure.pdf" TargetMode="External"/></Relationships>
</file>

<file path=ppt/slides/_rels/slide3.xml.rels><?xml version="1.0" encoding="UTF-8" standalone="yes"?><Relationships xmlns="http://schemas.openxmlformats.org/package/2006/relationships"><Relationship Id="rId11" Type="http://schemas.openxmlformats.org/officeDocument/2006/relationships/slide" Target="/ppt/slides/slide13.xml"/><Relationship Id="rId10" Type="http://schemas.openxmlformats.org/officeDocument/2006/relationships/slide" Target="/ppt/slides/slide12.xml"/><Relationship Id="rId13" Type="http://schemas.openxmlformats.org/officeDocument/2006/relationships/slide" Target="/ppt/slides/slide29.xml"/><Relationship Id="rId12" Type="http://schemas.openxmlformats.org/officeDocument/2006/relationships/slide" Target="/ppt/slides/slide14.xml"/><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slide" Target="/ppt/slides/slide4.xml"/><Relationship Id="rId4" Type="http://schemas.openxmlformats.org/officeDocument/2006/relationships/slide" Target="/ppt/slides/slide5.xml"/><Relationship Id="rId9" Type="http://schemas.openxmlformats.org/officeDocument/2006/relationships/slide" Target="/ppt/slides/slide11.xml"/><Relationship Id="rId5" Type="http://schemas.openxmlformats.org/officeDocument/2006/relationships/slide" Target="/ppt/slides/slide6.xml"/><Relationship Id="rId6" Type="http://schemas.openxmlformats.org/officeDocument/2006/relationships/slide" Target="/ppt/slides/slide7.xml"/><Relationship Id="rId7" Type="http://schemas.openxmlformats.org/officeDocument/2006/relationships/slide" Target="/ppt/slides/slide9.xml"/><Relationship Id="rId8" Type="http://schemas.openxmlformats.org/officeDocument/2006/relationships/slide" Target="/ppt/slides/slide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slide" Target="/ppt/slides/slide16.xml"/><Relationship Id="rId4" Type="http://schemas.openxmlformats.org/officeDocument/2006/relationships/slide" Target="/ppt/slides/slide28.xml"/><Relationship Id="rId5" Type="http://schemas.openxmlformats.org/officeDocument/2006/relationships/slide" Target="/ppt/slides/slide14.xml"/><Relationship Id="rId6" Type="http://schemas.openxmlformats.org/officeDocument/2006/relationships/slide" Target="/ppt/slides/slide14.xml"/><Relationship Id="rId7" Type="http://schemas.openxmlformats.org/officeDocument/2006/relationships/slide" Target="/ppt/slides/slide14.xml"/><Relationship Id="rId8" Type="http://schemas.openxmlformats.org/officeDocument/2006/relationships/slide" Target="/ppt/slides/slide14.xml"/></Relationships>
</file>

<file path=ppt/slides/_rels/slide5.xml.rels><?xml version="1.0" encoding="UTF-8" standalone="yes"?><Relationships xmlns="http://schemas.openxmlformats.org/package/2006/relationships"><Relationship Id="rId11" Type="http://schemas.openxmlformats.org/officeDocument/2006/relationships/image" Target="../media/image1.png"/><Relationship Id="rId10" Type="http://schemas.openxmlformats.org/officeDocument/2006/relationships/hyperlink" Target="http://support.google.com/store/recycle" TargetMode="External"/><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hyperlink" Target="http://store.google.com/repair" TargetMode="External"/><Relationship Id="rId4" Type="http://schemas.openxmlformats.org/officeDocument/2006/relationships/hyperlink" Target="http://store.google.com/repair" TargetMode="External"/><Relationship Id="rId9" Type="http://schemas.openxmlformats.org/officeDocument/2006/relationships/hyperlink" Target="http://support.google.com/store/recycle" TargetMode="External"/><Relationship Id="rId5" Type="http://schemas.openxmlformats.org/officeDocument/2006/relationships/hyperlink" Target="https://www.backmarket.com/en-us/search?q=google#brand=99%20Google" TargetMode="External"/><Relationship Id="rId6" Type="http://schemas.openxmlformats.org/officeDocument/2006/relationships/hyperlink" Target="https://www.backmarket.com/en-us/search?q=google#brand=99%20Google" TargetMode="External"/><Relationship Id="rId7" Type="http://schemas.openxmlformats.org/officeDocument/2006/relationships/hyperlink" Target="https://store.google.com/magazine/trade_in?hl=en-US&amp;utm_source=sem_bkws&amp;utm_medium=dr&amp;utm_campaign=GS107234&amp;gad_source=1&amp;gclid=Cj0KCQjwztOwBhD7ARIsAPDKnkDQomSMwjb_VtPF6iW71wTZB-WqsL62O_eimumvqld9ac6Q6MYuNKMaAo8LEALw_wcB&amp;gclsrc=aw.ds" TargetMode="External"/><Relationship Id="rId8" Type="http://schemas.openxmlformats.org/officeDocument/2006/relationships/hyperlink" Target="https://store.google.com/magazine/trade_in?hl=en-US&amp;utm_source=sem_bkws&amp;utm_medium=dr&amp;utm_campaign=GS107234&amp;gad_source=1&amp;gclid=Cj0KCQjwztOwBhD7ARIsAPDKnkDQomSMwjb_VtPF6iW71wTZB-WqsL62O_eimumvqld9ac6Q6MYuNKMaAo8LEALw_wcB&amp;gclsrc=aw.ds"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hyperlink" Target="https://www.phmsa.dot.gov/lithiumbatteries" TargetMode="External"/><Relationship Id="rId9" Type="http://schemas.openxmlformats.org/officeDocument/2006/relationships/image" Target="../media/image21.png"/><Relationship Id="rId5" Type="http://schemas.openxmlformats.org/officeDocument/2006/relationships/hyperlink" Target="https://www.phmsa.dot.gov/lithiumbatteries" TargetMode="External"/><Relationship Id="rId6" Type="http://schemas.openxmlformats.org/officeDocument/2006/relationships/image" Target="../media/image4.png"/><Relationship Id="rId7" Type="http://schemas.openxmlformats.org/officeDocument/2006/relationships/hyperlink" Target="https://www.phmsa.dot.gov/sites/phmsa.dot.gov/files/2023-03/DDR-brochure.pdf" TargetMode="External"/><Relationship Id="rId8" Type="http://schemas.openxmlformats.org/officeDocument/2006/relationships/hyperlink" Target="https://www.phmsa.dot.gov/sites/phmsa.dot.gov/files/2023-03/DDR-brochure.pdf"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pic>
        <p:nvPicPr>
          <p:cNvPr id="407" name="Google Shape;407;p38"/>
          <p:cNvPicPr preferRelativeResize="0"/>
          <p:nvPr/>
        </p:nvPicPr>
        <p:blipFill>
          <a:blip r:embed="rId3">
            <a:alphaModFix/>
          </a:blip>
          <a:stretch>
            <a:fillRect/>
          </a:stretch>
        </p:blipFill>
        <p:spPr>
          <a:xfrm>
            <a:off x="4000500" y="0"/>
            <a:ext cx="5143500" cy="5143500"/>
          </a:xfrm>
          <a:prstGeom prst="rect">
            <a:avLst/>
          </a:prstGeom>
          <a:noFill/>
          <a:ln>
            <a:noFill/>
          </a:ln>
        </p:spPr>
      </p:pic>
      <p:grpSp>
        <p:nvGrpSpPr>
          <p:cNvPr id="408" name="Google Shape;408;p38"/>
          <p:cNvGrpSpPr/>
          <p:nvPr/>
        </p:nvGrpSpPr>
        <p:grpSpPr>
          <a:xfrm>
            <a:off x="456786" y="382027"/>
            <a:ext cx="322300" cy="321933"/>
            <a:chOff x="10696670" y="4114928"/>
            <a:chExt cx="643570" cy="642838"/>
          </a:xfrm>
        </p:grpSpPr>
        <p:sp>
          <p:nvSpPr>
            <p:cNvPr id="409" name="Google Shape;409;p38"/>
            <p:cNvSpPr/>
            <p:nvPr/>
          </p:nvSpPr>
          <p:spPr>
            <a:xfrm>
              <a:off x="11024701" y="4377500"/>
              <a:ext cx="315538" cy="302299"/>
            </a:xfrm>
            <a:custGeom>
              <a:rect b="b" l="l" r="r" t="t"/>
              <a:pathLst>
                <a:path extrusionOk="0" h="23954" w="25003">
                  <a:moveTo>
                    <a:pt x="0" y="0"/>
                  </a:moveTo>
                  <a:lnTo>
                    <a:pt x="0" y="9442"/>
                  </a:lnTo>
                  <a:lnTo>
                    <a:pt x="14337" y="9442"/>
                  </a:lnTo>
                  <a:lnTo>
                    <a:pt x="14162" y="10374"/>
                  </a:lnTo>
                  <a:lnTo>
                    <a:pt x="13871" y="11423"/>
                  </a:lnTo>
                  <a:lnTo>
                    <a:pt x="13405" y="12472"/>
                  </a:lnTo>
                  <a:lnTo>
                    <a:pt x="12880" y="13579"/>
                  </a:lnTo>
                  <a:lnTo>
                    <a:pt x="12123" y="14687"/>
                  </a:lnTo>
                  <a:lnTo>
                    <a:pt x="11715" y="15211"/>
                  </a:lnTo>
                  <a:lnTo>
                    <a:pt x="11248" y="15736"/>
                  </a:lnTo>
                  <a:lnTo>
                    <a:pt x="10782" y="16260"/>
                  </a:lnTo>
                  <a:lnTo>
                    <a:pt x="10199" y="16785"/>
                  </a:lnTo>
                  <a:lnTo>
                    <a:pt x="9616" y="17251"/>
                  </a:lnTo>
                  <a:lnTo>
                    <a:pt x="9034" y="17717"/>
                  </a:lnTo>
                  <a:lnTo>
                    <a:pt x="9034" y="23953"/>
                  </a:lnTo>
                  <a:lnTo>
                    <a:pt x="17251" y="23953"/>
                  </a:lnTo>
                  <a:lnTo>
                    <a:pt x="18125" y="23079"/>
                  </a:lnTo>
                  <a:lnTo>
                    <a:pt x="18941" y="22205"/>
                  </a:lnTo>
                  <a:lnTo>
                    <a:pt x="19757" y="21214"/>
                  </a:lnTo>
                  <a:lnTo>
                    <a:pt x="20515" y="20223"/>
                  </a:lnTo>
                  <a:lnTo>
                    <a:pt x="21214" y="19174"/>
                  </a:lnTo>
                  <a:lnTo>
                    <a:pt x="21797" y="18125"/>
                  </a:lnTo>
                  <a:lnTo>
                    <a:pt x="22380" y="17018"/>
                  </a:lnTo>
                  <a:lnTo>
                    <a:pt x="22963" y="15852"/>
                  </a:lnTo>
                  <a:lnTo>
                    <a:pt x="23429" y="14628"/>
                  </a:lnTo>
                  <a:lnTo>
                    <a:pt x="23837" y="13405"/>
                  </a:lnTo>
                  <a:lnTo>
                    <a:pt x="24187" y="12122"/>
                  </a:lnTo>
                  <a:lnTo>
                    <a:pt x="24478" y="10782"/>
                  </a:lnTo>
                  <a:lnTo>
                    <a:pt x="24653" y="9442"/>
                  </a:lnTo>
                  <a:lnTo>
                    <a:pt x="24828" y="8101"/>
                  </a:lnTo>
                  <a:lnTo>
                    <a:pt x="24944" y="6644"/>
                  </a:lnTo>
                  <a:lnTo>
                    <a:pt x="25003" y="5245"/>
                  </a:lnTo>
                  <a:lnTo>
                    <a:pt x="24944" y="3905"/>
                  </a:lnTo>
                  <a:lnTo>
                    <a:pt x="24886" y="2623"/>
                  </a:lnTo>
                  <a:lnTo>
                    <a:pt x="24653" y="1341"/>
                  </a:lnTo>
                  <a:lnTo>
                    <a:pt x="24420" y="0"/>
                  </a:lnTo>
                  <a:close/>
                </a:path>
              </a:pathLst>
            </a:custGeom>
            <a:solidFill>
              <a:srgbClr val="4285F4"/>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410" name="Google Shape;410;p38"/>
            <p:cNvSpPr/>
            <p:nvPr/>
          </p:nvSpPr>
          <p:spPr>
            <a:xfrm>
              <a:off x="10731968" y="4500318"/>
              <a:ext cx="510454" cy="257448"/>
            </a:xfrm>
            <a:custGeom>
              <a:rect b="b" l="l" r="r" t="t"/>
              <a:pathLst>
                <a:path extrusionOk="0" h="20400" w="40448">
                  <a:moveTo>
                    <a:pt x="0" y="1"/>
                  </a:moveTo>
                  <a:lnTo>
                    <a:pt x="0" y="6412"/>
                  </a:lnTo>
                  <a:lnTo>
                    <a:pt x="875" y="7985"/>
                  </a:lnTo>
                  <a:lnTo>
                    <a:pt x="1865" y="9442"/>
                  </a:lnTo>
                  <a:lnTo>
                    <a:pt x="2973" y="10899"/>
                  </a:lnTo>
                  <a:lnTo>
                    <a:pt x="4138" y="12182"/>
                  </a:lnTo>
                  <a:lnTo>
                    <a:pt x="5421" y="13464"/>
                  </a:lnTo>
                  <a:lnTo>
                    <a:pt x="6761" y="14629"/>
                  </a:lnTo>
                  <a:lnTo>
                    <a:pt x="8160" y="15678"/>
                  </a:lnTo>
                  <a:lnTo>
                    <a:pt x="9617" y="16611"/>
                  </a:lnTo>
                  <a:lnTo>
                    <a:pt x="11190" y="17485"/>
                  </a:lnTo>
                  <a:lnTo>
                    <a:pt x="12764" y="18243"/>
                  </a:lnTo>
                  <a:lnTo>
                    <a:pt x="14396" y="18884"/>
                  </a:lnTo>
                  <a:lnTo>
                    <a:pt x="16086" y="19408"/>
                  </a:lnTo>
                  <a:lnTo>
                    <a:pt x="17834" y="19875"/>
                  </a:lnTo>
                  <a:lnTo>
                    <a:pt x="19583" y="20166"/>
                  </a:lnTo>
                  <a:lnTo>
                    <a:pt x="21389" y="20341"/>
                  </a:lnTo>
                  <a:lnTo>
                    <a:pt x="23196" y="20399"/>
                  </a:lnTo>
                  <a:lnTo>
                    <a:pt x="24537" y="20399"/>
                  </a:lnTo>
                  <a:lnTo>
                    <a:pt x="25761" y="20282"/>
                  </a:lnTo>
                  <a:lnTo>
                    <a:pt x="27043" y="20166"/>
                  </a:lnTo>
                  <a:lnTo>
                    <a:pt x="28267" y="19991"/>
                  </a:lnTo>
                  <a:lnTo>
                    <a:pt x="29432" y="19758"/>
                  </a:lnTo>
                  <a:lnTo>
                    <a:pt x="30598" y="19467"/>
                  </a:lnTo>
                  <a:lnTo>
                    <a:pt x="31705" y="19175"/>
                  </a:lnTo>
                  <a:lnTo>
                    <a:pt x="32812" y="18767"/>
                  </a:lnTo>
                  <a:lnTo>
                    <a:pt x="33920" y="18359"/>
                  </a:lnTo>
                  <a:lnTo>
                    <a:pt x="34911" y="17893"/>
                  </a:lnTo>
                  <a:lnTo>
                    <a:pt x="35960" y="17368"/>
                  </a:lnTo>
                  <a:lnTo>
                    <a:pt x="36892" y="16844"/>
                  </a:lnTo>
                  <a:lnTo>
                    <a:pt x="37825" y="16261"/>
                  </a:lnTo>
                  <a:lnTo>
                    <a:pt x="38757" y="15620"/>
                  </a:lnTo>
                  <a:lnTo>
                    <a:pt x="39573" y="14921"/>
                  </a:lnTo>
                  <a:lnTo>
                    <a:pt x="40447" y="14221"/>
                  </a:lnTo>
                  <a:lnTo>
                    <a:pt x="32230" y="7985"/>
                  </a:lnTo>
                  <a:lnTo>
                    <a:pt x="31355" y="8568"/>
                  </a:lnTo>
                  <a:lnTo>
                    <a:pt x="30423" y="9034"/>
                  </a:lnTo>
                  <a:lnTo>
                    <a:pt x="29432" y="9501"/>
                  </a:lnTo>
                  <a:lnTo>
                    <a:pt x="28325" y="9850"/>
                  </a:lnTo>
                  <a:lnTo>
                    <a:pt x="27159" y="10142"/>
                  </a:lnTo>
                  <a:lnTo>
                    <a:pt x="25935" y="10375"/>
                  </a:lnTo>
                  <a:lnTo>
                    <a:pt x="24595" y="10550"/>
                  </a:lnTo>
                  <a:lnTo>
                    <a:pt x="21972" y="10550"/>
                  </a:lnTo>
                  <a:lnTo>
                    <a:pt x="20748" y="10375"/>
                  </a:lnTo>
                  <a:lnTo>
                    <a:pt x="19524" y="10142"/>
                  </a:lnTo>
                  <a:lnTo>
                    <a:pt x="18359" y="9792"/>
                  </a:lnTo>
                  <a:lnTo>
                    <a:pt x="17252" y="9384"/>
                  </a:lnTo>
                  <a:lnTo>
                    <a:pt x="16144" y="8918"/>
                  </a:lnTo>
                  <a:lnTo>
                    <a:pt x="15095" y="8335"/>
                  </a:lnTo>
                  <a:lnTo>
                    <a:pt x="14104" y="7636"/>
                  </a:lnTo>
                  <a:lnTo>
                    <a:pt x="13172" y="6936"/>
                  </a:lnTo>
                  <a:lnTo>
                    <a:pt x="12298" y="6120"/>
                  </a:lnTo>
                  <a:lnTo>
                    <a:pt x="11423" y="5246"/>
                  </a:lnTo>
                  <a:lnTo>
                    <a:pt x="10666" y="4314"/>
                  </a:lnTo>
                  <a:lnTo>
                    <a:pt x="10025" y="3323"/>
                  </a:lnTo>
                  <a:lnTo>
                    <a:pt x="9384" y="2274"/>
                  </a:lnTo>
                  <a:lnTo>
                    <a:pt x="8859" y="1167"/>
                  </a:lnTo>
                  <a:lnTo>
                    <a:pt x="8393" y="1"/>
                  </a:lnTo>
                  <a:close/>
                </a:path>
              </a:pathLst>
            </a:custGeom>
            <a:solidFill>
              <a:srgbClr val="34A853"/>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411" name="Google Shape;411;p38"/>
            <p:cNvSpPr/>
            <p:nvPr/>
          </p:nvSpPr>
          <p:spPr>
            <a:xfrm>
              <a:off x="10696670" y="4292176"/>
              <a:ext cx="141218" cy="288329"/>
            </a:xfrm>
            <a:custGeom>
              <a:rect b="b" l="l" r="r" t="t"/>
              <a:pathLst>
                <a:path extrusionOk="0" h="22847" w="11190">
                  <a:moveTo>
                    <a:pt x="2797" y="1"/>
                  </a:moveTo>
                  <a:lnTo>
                    <a:pt x="2156" y="1341"/>
                  </a:lnTo>
                  <a:lnTo>
                    <a:pt x="1574" y="2740"/>
                  </a:lnTo>
                  <a:lnTo>
                    <a:pt x="1107" y="4138"/>
                  </a:lnTo>
                  <a:lnTo>
                    <a:pt x="699" y="5595"/>
                  </a:lnTo>
                  <a:lnTo>
                    <a:pt x="408" y="6994"/>
                  </a:lnTo>
                  <a:lnTo>
                    <a:pt x="175" y="8451"/>
                  </a:lnTo>
                  <a:lnTo>
                    <a:pt x="58" y="9967"/>
                  </a:lnTo>
                  <a:lnTo>
                    <a:pt x="0" y="11424"/>
                  </a:lnTo>
                  <a:lnTo>
                    <a:pt x="58" y="12881"/>
                  </a:lnTo>
                  <a:lnTo>
                    <a:pt x="175" y="14338"/>
                  </a:lnTo>
                  <a:lnTo>
                    <a:pt x="408" y="15795"/>
                  </a:lnTo>
                  <a:lnTo>
                    <a:pt x="699" y="17252"/>
                  </a:lnTo>
                  <a:lnTo>
                    <a:pt x="1107" y="18709"/>
                  </a:lnTo>
                  <a:lnTo>
                    <a:pt x="1574" y="20107"/>
                  </a:lnTo>
                  <a:lnTo>
                    <a:pt x="2156" y="21506"/>
                  </a:lnTo>
                  <a:lnTo>
                    <a:pt x="2797" y="22846"/>
                  </a:lnTo>
                  <a:lnTo>
                    <a:pt x="11190" y="16436"/>
                  </a:lnTo>
                  <a:lnTo>
                    <a:pt x="10840" y="15212"/>
                  </a:lnTo>
                  <a:lnTo>
                    <a:pt x="10549" y="13930"/>
                  </a:lnTo>
                  <a:lnTo>
                    <a:pt x="10432" y="12706"/>
                  </a:lnTo>
                  <a:lnTo>
                    <a:pt x="10374" y="11424"/>
                  </a:lnTo>
                  <a:lnTo>
                    <a:pt x="10432" y="10141"/>
                  </a:lnTo>
                  <a:lnTo>
                    <a:pt x="10549" y="8859"/>
                  </a:lnTo>
                  <a:lnTo>
                    <a:pt x="10840" y="7635"/>
                  </a:lnTo>
                  <a:lnTo>
                    <a:pt x="11190" y="6411"/>
                  </a:lnTo>
                  <a:lnTo>
                    <a:pt x="11190" y="1"/>
                  </a:lnTo>
                  <a:close/>
                </a:path>
              </a:pathLst>
            </a:custGeom>
            <a:solidFill>
              <a:srgbClr val="FBBC04"/>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412" name="Google Shape;412;p38"/>
            <p:cNvSpPr/>
            <p:nvPr/>
          </p:nvSpPr>
          <p:spPr>
            <a:xfrm>
              <a:off x="10731968" y="4114928"/>
              <a:ext cx="511918" cy="258167"/>
            </a:xfrm>
            <a:custGeom>
              <a:rect b="b" l="l" r="r" t="t"/>
              <a:pathLst>
                <a:path extrusionOk="0" h="20457" w="40564">
                  <a:moveTo>
                    <a:pt x="23196" y="0"/>
                  </a:moveTo>
                  <a:lnTo>
                    <a:pt x="21389" y="58"/>
                  </a:lnTo>
                  <a:lnTo>
                    <a:pt x="19583" y="233"/>
                  </a:lnTo>
                  <a:lnTo>
                    <a:pt x="17834" y="525"/>
                  </a:lnTo>
                  <a:lnTo>
                    <a:pt x="16086" y="932"/>
                  </a:lnTo>
                  <a:lnTo>
                    <a:pt x="14396" y="1457"/>
                  </a:lnTo>
                  <a:lnTo>
                    <a:pt x="12764" y="2156"/>
                  </a:lnTo>
                  <a:lnTo>
                    <a:pt x="11190" y="2856"/>
                  </a:lnTo>
                  <a:lnTo>
                    <a:pt x="9617" y="3730"/>
                  </a:lnTo>
                  <a:lnTo>
                    <a:pt x="8160" y="4721"/>
                  </a:lnTo>
                  <a:lnTo>
                    <a:pt x="6761" y="5770"/>
                  </a:lnTo>
                  <a:lnTo>
                    <a:pt x="5421" y="6935"/>
                  </a:lnTo>
                  <a:lnTo>
                    <a:pt x="4138" y="8159"/>
                  </a:lnTo>
                  <a:lnTo>
                    <a:pt x="2973" y="9500"/>
                  </a:lnTo>
                  <a:lnTo>
                    <a:pt x="1865" y="10957"/>
                  </a:lnTo>
                  <a:lnTo>
                    <a:pt x="875" y="12472"/>
                  </a:lnTo>
                  <a:lnTo>
                    <a:pt x="0" y="14046"/>
                  </a:lnTo>
                  <a:lnTo>
                    <a:pt x="8393" y="20456"/>
                  </a:lnTo>
                  <a:lnTo>
                    <a:pt x="8859" y="19291"/>
                  </a:lnTo>
                  <a:lnTo>
                    <a:pt x="9384" y="18183"/>
                  </a:lnTo>
                  <a:lnTo>
                    <a:pt x="10025" y="17076"/>
                  </a:lnTo>
                  <a:lnTo>
                    <a:pt x="10666" y="16085"/>
                  </a:lnTo>
                  <a:lnTo>
                    <a:pt x="11423" y="15153"/>
                  </a:lnTo>
                  <a:lnTo>
                    <a:pt x="12298" y="14279"/>
                  </a:lnTo>
                  <a:lnTo>
                    <a:pt x="13172" y="13521"/>
                  </a:lnTo>
                  <a:lnTo>
                    <a:pt x="14104" y="12763"/>
                  </a:lnTo>
                  <a:lnTo>
                    <a:pt x="15095" y="12122"/>
                  </a:lnTo>
                  <a:lnTo>
                    <a:pt x="16144" y="11540"/>
                  </a:lnTo>
                  <a:lnTo>
                    <a:pt x="17252" y="11015"/>
                  </a:lnTo>
                  <a:lnTo>
                    <a:pt x="18359" y="10607"/>
                  </a:lnTo>
                  <a:lnTo>
                    <a:pt x="19524" y="10257"/>
                  </a:lnTo>
                  <a:lnTo>
                    <a:pt x="20748" y="10024"/>
                  </a:lnTo>
                  <a:lnTo>
                    <a:pt x="21972" y="9908"/>
                  </a:lnTo>
                  <a:lnTo>
                    <a:pt x="23196" y="9849"/>
                  </a:lnTo>
                  <a:lnTo>
                    <a:pt x="24129" y="9849"/>
                  </a:lnTo>
                  <a:lnTo>
                    <a:pt x="24945" y="9966"/>
                  </a:lnTo>
                  <a:lnTo>
                    <a:pt x="25761" y="10024"/>
                  </a:lnTo>
                  <a:lnTo>
                    <a:pt x="26576" y="10199"/>
                  </a:lnTo>
                  <a:lnTo>
                    <a:pt x="27334" y="10374"/>
                  </a:lnTo>
                  <a:lnTo>
                    <a:pt x="28033" y="10607"/>
                  </a:lnTo>
                  <a:lnTo>
                    <a:pt x="28733" y="10840"/>
                  </a:lnTo>
                  <a:lnTo>
                    <a:pt x="29374" y="11073"/>
                  </a:lnTo>
                  <a:lnTo>
                    <a:pt x="30540" y="11656"/>
                  </a:lnTo>
                  <a:lnTo>
                    <a:pt x="31589" y="12297"/>
                  </a:lnTo>
                  <a:lnTo>
                    <a:pt x="32463" y="12997"/>
                  </a:lnTo>
                  <a:lnTo>
                    <a:pt x="33220" y="13638"/>
                  </a:lnTo>
                  <a:lnTo>
                    <a:pt x="40564" y="6644"/>
                  </a:lnTo>
                  <a:lnTo>
                    <a:pt x="39748" y="5886"/>
                  </a:lnTo>
                  <a:lnTo>
                    <a:pt x="38815" y="5187"/>
                  </a:lnTo>
                  <a:lnTo>
                    <a:pt x="37941" y="4488"/>
                  </a:lnTo>
                  <a:lnTo>
                    <a:pt x="36950" y="3847"/>
                  </a:lnTo>
                  <a:lnTo>
                    <a:pt x="35960" y="3264"/>
                  </a:lnTo>
                  <a:lnTo>
                    <a:pt x="34969" y="2739"/>
                  </a:lnTo>
                  <a:lnTo>
                    <a:pt x="33920" y="2215"/>
                  </a:lnTo>
                  <a:lnTo>
                    <a:pt x="32871" y="1748"/>
                  </a:lnTo>
                  <a:lnTo>
                    <a:pt x="31763" y="1340"/>
                  </a:lnTo>
                  <a:lnTo>
                    <a:pt x="30598" y="991"/>
                  </a:lnTo>
                  <a:lnTo>
                    <a:pt x="29432" y="699"/>
                  </a:lnTo>
                  <a:lnTo>
                    <a:pt x="28267" y="466"/>
                  </a:lnTo>
                  <a:lnTo>
                    <a:pt x="27043" y="233"/>
                  </a:lnTo>
                  <a:lnTo>
                    <a:pt x="25761" y="117"/>
                  </a:lnTo>
                  <a:lnTo>
                    <a:pt x="24537" y="0"/>
                  </a:lnTo>
                  <a:close/>
                </a:path>
              </a:pathLst>
            </a:custGeom>
            <a:solidFill>
              <a:srgbClr val="EA4335"/>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grpSp>
      <p:sp>
        <p:nvSpPr>
          <p:cNvPr id="413" name="Google Shape;413;p38"/>
          <p:cNvSpPr txBox="1"/>
          <p:nvPr/>
        </p:nvSpPr>
        <p:spPr>
          <a:xfrm>
            <a:off x="1306475" y="2205575"/>
            <a:ext cx="4042200" cy="2222400"/>
          </a:xfrm>
          <a:prstGeom prst="rect">
            <a:avLst/>
          </a:prstGeom>
          <a:noFill/>
          <a:ln>
            <a:noFill/>
          </a:ln>
        </p:spPr>
        <p:txBody>
          <a:bodyPr anchorCtr="0" anchor="t" bIns="0" lIns="0" spcFirstLastPara="1" rIns="0" wrap="square" tIns="0">
            <a:noAutofit/>
          </a:bodyPr>
          <a:lstStyle/>
          <a:p>
            <a:pPr indent="0" lvl="0" marL="0" rtl="0" algn="l">
              <a:lnSpc>
                <a:spcPct val="70000"/>
              </a:lnSpc>
              <a:spcBef>
                <a:spcPts val="0"/>
              </a:spcBef>
              <a:spcAft>
                <a:spcPts val="0"/>
              </a:spcAft>
              <a:buNone/>
            </a:pPr>
            <a:r>
              <a:rPr lang="en-US" sz="4900">
                <a:solidFill>
                  <a:schemeClr val="accent3"/>
                </a:solidFill>
                <a:latin typeface="Google Sans Medium"/>
                <a:ea typeface="Google Sans Medium"/>
                <a:cs typeface="Google Sans Medium"/>
                <a:sym typeface="Google Sans Medium"/>
              </a:rPr>
              <a:t>Pixel 9 Pro Fold</a:t>
            </a:r>
            <a:endParaRPr sz="4900">
              <a:solidFill>
                <a:schemeClr val="accent3"/>
              </a:solidFill>
              <a:latin typeface="Google Sans Medium"/>
              <a:ea typeface="Google Sans Medium"/>
              <a:cs typeface="Google Sans Medium"/>
              <a:sym typeface="Google Sans Medium"/>
            </a:endParaRPr>
          </a:p>
          <a:p>
            <a:pPr indent="0" lvl="0" marL="0" rtl="0" algn="l">
              <a:lnSpc>
                <a:spcPct val="70000"/>
              </a:lnSpc>
              <a:spcBef>
                <a:spcPts val="0"/>
              </a:spcBef>
              <a:spcAft>
                <a:spcPts val="0"/>
              </a:spcAft>
              <a:buNone/>
            </a:pPr>
            <a:r>
              <a:rPr lang="en-US" sz="4900">
                <a:solidFill>
                  <a:srgbClr val="282A2E"/>
                </a:solidFill>
                <a:latin typeface="Google Sans Medium"/>
                <a:ea typeface="Google Sans Medium"/>
                <a:cs typeface="Google Sans Medium"/>
                <a:sym typeface="Google Sans Medium"/>
              </a:rPr>
              <a:t>Recycling Guide</a:t>
            </a:r>
            <a:endParaRPr sz="4900">
              <a:solidFill>
                <a:srgbClr val="282A2E"/>
              </a:solidFill>
              <a:latin typeface="Google Sans Medium"/>
              <a:ea typeface="Google Sans Medium"/>
              <a:cs typeface="Google Sans Medium"/>
              <a:sym typeface="Google Sans Medium"/>
            </a:endParaRPr>
          </a:p>
        </p:txBody>
      </p:sp>
      <p:sp>
        <p:nvSpPr>
          <p:cNvPr id="414" name="Google Shape;414;p38"/>
          <p:cNvSpPr txBox="1"/>
          <p:nvPr/>
        </p:nvSpPr>
        <p:spPr>
          <a:xfrm>
            <a:off x="457203" y="4564544"/>
            <a:ext cx="1940700" cy="153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000">
                <a:solidFill>
                  <a:srgbClr val="282A2E"/>
                </a:solidFill>
                <a:latin typeface="Google Sans Medium"/>
                <a:ea typeface="Google Sans Medium"/>
                <a:cs typeface="Google Sans Medium"/>
                <a:sym typeface="Google Sans Medium"/>
              </a:rPr>
              <a:t>Version 1.0</a:t>
            </a:r>
            <a:endParaRPr sz="1000">
              <a:solidFill>
                <a:srgbClr val="282A2E"/>
              </a:solidFill>
              <a:latin typeface="Google Sans Medium"/>
              <a:ea typeface="Google Sans Medium"/>
              <a:cs typeface="Google Sans Medium"/>
              <a:sym typeface="Google Sans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54" name="Shape 654"/>
        <p:cNvGrpSpPr/>
        <p:nvPr/>
      </p:nvGrpSpPr>
      <p:grpSpPr>
        <a:xfrm>
          <a:off x="0" y="0"/>
          <a:ext cx="0" cy="0"/>
          <a:chOff x="0" y="0"/>
          <a:chExt cx="0" cy="0"/>
        </a:xfrm>
      </p:grpSpPr>
      <p:pic>
        <p:nvPicPr>
          <p:cNvPr id="655" name="Google Shape;655;p47"/>
          <p:cNvPicPr preferRelativeResize="0"/>
          <p:nvPr/>
        </p:nvPicPr>
        <p:blipFill>
          <a:blip r:embed="rId3">
            <a:alphaModFix/>
          </a:blip>
          <a:stretch>
            <a:fillRect/>
          </a:stretch>
        </p:blipFill>
        <p:spPr>
          <a:xfrm>
            <a:off x="3602603" y="212888"/>
            <a:ext cx="4578150" cy="4717725"/>
          </a:xfrm>
          <a:prstGeom prst="rect">
            <a:avLst/>
          </a:prstGeom>
          <a:noFill/>
          <a:ln>
            <a:noFill/>
          </a:ln>
        </p:spPr>
      </p:pic>
      <p:sp>
        <p:nvSpPr>
          <p:cNvPr id="656" name="Google Shape;656;p47"/>
          <p:cNvSpPr txBox="1"/>
          <p:nvPr/>
        </p:nvSpPr>
        <p:spPr>
          <a:xfrm>
            <a:off x="457200" y="1013525"/>
            <a:ext cx="2337600" cy="185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n-US" sz="900">
                <a:solidFill>
                  <a:schemeClr val="dk1"/>
                </a:solidFill>
                <a:latin typeface="Google Sans Medium"/>
                <a:ea typeface="Google Sans Medium"/>
                <a:cs typeface="Google Sans Medium"/>
                <a:sym typeface="Google Sans Medium"/>
              </a:rPr>
              <a:t>There are two lithium-ion cobalt batteries located in this device.</a:t>
            </a:r>
            <a:endParaRPr sz="900">
              <a:solidFill>
                <a:schemeClr val="dk1"/>
              </a:solidFill>
              <a:latin typeface="Google Sans Medium"/>
              <a:ea typeface="Google Sans Medium"/>
              <a:cs typeface="Google Sans Medium"/>
              <a:sym typeface="Google Sans Medium"/>
            </a:endParaRPr>
          </a:p>
          <a:p>
            <a:pPr indent="0" lvl="0" marL="0" rtl="0" algn="l">
              <a:lnSpc>
                <a:spcPct val="100000"/>
              </a:lnSpc>
              <a:spcBef>
                <a:spcPts val="1300"/>
              </a:spcBef>
              <a:spcAft>
                <a:spcPts val="1300"/>
              </a:spcAft>
              <a:buNone/>
            </a:pPr>
            <a:r>
              <a:rPr lang="en-US" sz="900">
                <a:solidFill>
                  <a:schemeClr val="dk1"/>
                </a:solidFill>
                <a:latin typeface="Google Sans Medium"/>
                <a:ea typeface="Google Sans Medium"/>
                <a:cs typeface="Google Sans Medium"/>
                <a:sym typeface="Google Sans Medium"/>
              </a:rPr>
              <a:t>The approximate location of these batteries is outlined.</a:t>
            </a:r>
            <a:endParaRPr sz="900">
              <a:solidFill>
                <a:schemeClr val="dk1"/>
              </a:solidFill>
              <a:latin typeface="Google Sans Medium"/>
              <a:ea typeface="Google Sans Medium"/>
              <a:cs typeface="Google Sans Medium"/>
              <a:sym typeface="Google Sans Medium"/>
            </a:endParaRPr>
          </a:p>
        </p:txBody>
      </p:sp>
      <p:sp>
        <p:nvSpPr>
          <p:cNvPr id="657" name="Google Shape;657;p47"/>
          <p:cNvSpPr txBox="1"/>
          <p:nvPr/>
        </p:nvSpPr>
        <p:spPr>
          <a:xfrm>
            <a:off x="457200" y="565050"/>
            <a:ext cx="2474700" cy="237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n-US" sz="2000">
                <a:solidFill>
                  <a:schemeClr val="dk1"/>
                </a:solidFill>
                <a:latin typeface="Google Sans SemiBold"/>
                <a:ea typeface="Google Sans SemiBold"/>
                <a:cs typeface="Google Sans SemiBold"/>
                <a:sym typeface="Google Sans SemiBold"/>
              </a:rPr>
              <a:t>Battery Location</a:t>
            </a:r>
            <a:endParaRPr sz="2000">
              <a:solidFill>
                <a:schemeClr val="dk1"/>
              </a:solidFill>
              <a:latin typeface="Google Sans SemiBold"/>
              <a:ea typeface="Google Sans SemiBold"/>
              <a:cs typeface="Google Sans SemiBold"/>
              <a:sym typeface="Google Sans SemiBold"/>
            </a:endParaRPr>
          </a:p>
        </p:txBody>
      </p:sp>
      <p:sp>
        <p:nvSpPr>
          <p:cNvPr id="658" name="Google Shape;658;p47"/>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659" name="Google Shape;659;p47"/>
          <p:cNvSpPr txBox="1"/>
          <p:nvPr>
            <p:ph idx="12" type="sldNum"/>
          </p:nvPr>
        </p:nvSpPr>
        <p:spPr>
          <a:xfrm>
            <a:off x="8226677" y="48229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
        <p:nvSpPr>
          <p:cNvPr id="660" name="Google Shape;660;p47"/>
          <p:cNvSpPr/>
          <p:nvPr/>
        </p:nvSpPr>
        <p:spPr>
          <a:xfrm>
            <a:off x="4041175" y="2302400"/>
            <a:ext cx="1529100" cy="1908900"/>
          </a:xfrm>
          <a:prstGeom prst="rect">
            <a:avLst/>
          </a:prstGeom>
          <a:noFill/>
          <a:ln cap="flat" cmpd="sng" w="28575">
            <a:solidFill>
              <a:srgbClr val="3D85C6"/>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Google Sans"/>
              <a:ea typeface="Google Sans"/>
              <a:cs typeface="Google Sans"/>
              <a:sym typeface="Google Sans"/>
            </a:endParaRPr>
          </a:p>
        </p:txBody>
      </p:sp>
      <p:sp>
        <p:nvSpPr>
          <p:cNvPr id="661" name="Google Shape;661;p47"/>
          <p:cNvSpPr/>
          <p:nvPr/>
        </p:nvSpPr>
        <p:spPr>
          <a:xfrm>
            <a:off x="6223175" y="847800"/>
            <a:ext cx="1810500" cy="3395100"/>
          </a:xfrm>
          <a:prstGeom prst="rect">
            <a:avLst/>
          </a:prstGeom>
          <a:noFill/>
          <a:ln cap="flat" cmpd="sng" w="28575">
            <a:solidFill>
              <a:srgbClr val="3D85C6"/>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Google Sans"/>
              <a:ea typeface="Google Sans"/>
              <a:cs typeface="Google Sans"/>
              <a:sym typeface="Google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65" name="Shape 665"/>
        <p:cNvGrpSpPr/>
        <p:nvPr/>
      </p:nvGrpSpPr>
      <p:grpSpPr>
        <a:xfrm>
          <a:off x="0" y="0"/>
          <a:ext cx="0" cy="0"/>
          <a:chOff x="0" y="0"/>
          <a:chExt cx="0" cy="0"/>
        </a:xfrm>
      </p:grpSpPr>
      <p:sp>
        <p:nvSpPr>
          <p:cNvPr id="666" name="Google Shape;666;p48"/>
          <p:cNvSpPr txBox="1"/>
          <p:nvPr/>
        </p:nvSpPr>
        <p:spPr>
          <a:xfrm>
            <a:off x="457200" y="1184801"/>
            <a:ext cx="3338100" cy="185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1300"/>
              </a:spcAft>
              <a:buNone/>
            </a:pPr>
            <a:r>
              <a:rPr lang="en-US" sz="900">
                <a:solidFill>
                  <a:schemeClr val="dk1"/>
                </a:solidFill>
                <a:latin typeface="Google Sans Medium"/>
                <a:ea typeface="Google Sans Medium"/>
                <a:cs typeface="Google Sans Medium"/>
                <a:sym typeface="Google Sans Medium"/>
              </a:rPr>
              <a:t>These are the screws used in the Pixel 9 Pro Fold:</a:t>
            </a:r>
            <a:endParaRPr sz="900">
              <a:solidFill>
                <a:schemeClr val="dk1"/>
              </a:solidFill>
              <a:latin typeface="Google Sans Medium"/>
              <a:ea typeface="Google Sans Medium"/>
              <a:cs typeface="Google Sans Medium"/>
              <a:sym typeface="Google Sans Medium"/>
            </a:endParaRPr>
          </a:p>
        </p:txBody>
      </p:sp>
      <p:sp>
        <p:nvSpPr>
          <p:cNvPr id="667" name="Google Shape;667;p48"/>
          <p:cNvSpPr txBox="1"/>
          <p:nvPr/>
        </p:nvSpPr>
        <p:spPr>
          <a:xfrm>
            <a:off x="430162" y="681291"/>
            <a:ext cx="3626700" cy="237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b="1" lang="en-US" sz="2000">
                <a:solidFill>
                  <a:schemeClr val="dk1"/>
                </a:solidFill>
                <a:latin typeface="Google Sans"/>
                <a:ea typeface="Google Sans"/>
                <a:cs typeface="Google Sans"/>
                <a:sym typeface="Google Sans"/>
              </a:rPr>
              <a:t>S</a:t>
            </a:r>
            <a:r>
              <a:rPr b="1" lang="en-US" sz="2000">
                <a:solidFill>
                  <a:schemeClr val="dk1"/>
                </a:solidFill>
                <a:latin typeface="Google Sans"/>
                <a:ea typeface="Google Sans"/>
                <a:cs typeface="Google Sans"/>
                <a:sym typeface="Google Sans"/>
              </a:rPr>
              <a:t>crew map</a:t>
            </a:r>
            <a:endParaRPr b="1" sz="2000">
              <a:solidFill>
                <a:schemeClr val="dk1"/>
              </a:solidFill>
              <a:latin typeface="Google Sans"/>
              <a:ea typeface="Google Sans"/>
              <a:cs typeface="Google Sans"/>
              <a:sym typeface="Google Sans"/>
            </a:endParaRPr>
          </a:p>
        </p:txBody>
      </p:sp>
      <p:sp>
        <p:nvSpPr>
          <p:cNvPr id="668" name="Google Shape;668;p48"/>
          <p:cNvSpPr/>
          <p:nvPr/>
        </p:nvSpPr>
        <p:spPr>
          <a:xfrm>
            <a:off x="457243" y="1455250"/>
            <a:ext cx="858600" cy="428400"/>
          </a:xfrm>
          <a:prstGeom prst="round2SameRect">
            <a:avLst>
              <a:gd fmla="val 3611" name="adj1"/>
              <a:gd fmla="val 0" name="adj2"/>
            </a:avLst>
          </a:prstGeom>
          <a:solidFill>
            <a:schemeClr val="lt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69" name="Google Shape;669;p48"/>
          <p:cNvSpPr/>
          <p:nvPr/>
        </p:nvSpPr>
        <p:spPr>
          <a:xfrm>
            <a:off x="1396293" y="1455250"/>
            <a:ext cx="858600" cy="428400"/>
          </a:xfrm>
          <a:prstGeom prst="round2SameRect">
            <a:avLst>
              <a:gd fmla="val 3611" name="adj1"/>
              <a:gd fmla="val 0" name="adj2"/>
            </a:avLst>
          </a:prstGeom>
          <a:solidFill>
            <a:schemeClr val="lt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70" name="Google Shape;670;p48"/>
          <p:cNvSpPr/>
          <p:nvPr/>
        </p:nvSpPr>
        <p:spPr>
          <a:xfrm>
            <a:off x="4202800" y="1455250"/>
            <a:ext cx="858600" cy="428400"/>
          </a:xfrm>
          <a:prstGeom prst="round2SameRect">
            <a:avLst>
              <a:gd fmla="val 3611" name="adj1"/>
              <a:gd fmla="val 0" name="adj2"/>
            </a:avLst>
          </a:prstGeom>
          <a:solidFill>
            <a:schemeClr val="lt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71" name="Google Shape;671;p48"/>
          <p:cNvSpPr/>
          <p:nvPr/>
        </p:nvSpPr>
        <p:spPr>
          <a:xfrm>
            <a:off x="2323059" y="1455250"/>
            <a:ext cx="858600" cy="428400"/>
          </a:xfrm>
          <a:prstGeom prst="round2SameRect">
            <a:avLst>
              <a:gd fmla="val 3611" name="adj1"/>
              <a:gd fmla="val 0" name="adj2"/>
            </a:avLst>
          </a:prstGeom>
          <a:solidFill>
            <a:schemeClr val="lt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72" name="Google Shape;672;p48"/>
          <p:cNvSpPr/>
          <p:nvPr/>
        </p:nvSpPr>
        <p:spPr>
          <a:xfrm>
            <a:off x="457225" y="1459621"/>
            <a:ext cx="860700" cy="1569300"/>
          </a:xfrm>
          <a:prstGeom prst="roundRect">
            <a:avLst>
              <a:gd fmla="val 2778" name="adj"/>
            </a:avLst>
          </a:prstGeom>
          <a:noFill/>
          <a:ln cap="flat" cmpd="sng" w="4775">
            <a:solidFill>
              <a:schemeClr val="lt1"/>
            </a:solidFill>
            <a:prstDash val="solid"/>
            <a:round/>
            <a:headEnd len="sm" w="sm" type="none"/>
            <a:tailEnd len="sm" w="sm" type="none"/>
          </a:ln>
        </p:spPr>
        <p:txBody>
          <a:bodyPr anchorCtr="0" anchor="t" bIns="57150" lIns="100575" spcFirstLastPara="1" rIns="57150" wrap="square" tIns="137150">
            <a:noAutofit/>
          </a:bodyPr>
          <a:lstStyle/>
          <a:p>
            <a:pPr indent="0" lvl="0" marL="0" rtl="0" algn="l">
              <a:lnSpc>
                <a:spcPct val="90000"/>
              </a:lnSpc>
              <a:spcBef>
                <a:spcPts val="0"/>
              </a:spcBef>
              <a:spcAft>
                <a:spcPts val="0"/>
              </a:spcAft>
              <a:buNone/>
            </a:pPr>
            <a:r>
              <a:rPr lang="en-US" sz="800">
                <a:solidFill>
                  <a:schemeClr val="dk1"/>
                </a:solidFill>
                <a:latin typeface="Google Sans Text Medium"/>
                <a:ea typeface="Google Sans Text Medium"/>
                <a:cs typeface="Google Sans Text Medium"/>
                <a:sym typeface="Google Sans Text Medium"/>
              </a:rPr>
              <a:t>Screw</a:t>
            </a:r>
            <a:br>
              <a:rPr lang="en-US" sz="800">
                <a:solidFill>
                  <a:schemeClr val="dk1"/>
                </a:solidFill>
                <a:latin typeface="Google Sans Text Medium"/>
                <a:ea typeface="Google Sans Text Medium"/>
                <a:cs typeface="Google Sans Text Medium"/>
                <a:sym typeface="Google Sans Text Medium"/>
              </a:rPr>
            </a:br>
            <a:r>
              <a:rPr lang="en-US" sz="600">
                <a:solidFill>
                  <a:schemeClr val="dk1"/>
                </a:solidFill>
                <a:latin typeface="Google Sans Text"/>
                <a:ea typeface="Google Sans Text"/>
                <a:cs typeface="Google Sans Text"/>
                <a:sym typeface="Google Sans Text"/>
              </a:rPr>
              <a:t>G250-06985-01</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ctr">
              <a:lnSpc>
                <a:spcPct val="90000"/>
              </a:lnSpc>
              <a:spcBef>
                <a:spcPts val="300"/>
              </a:spcBef>
              <a:spcAft>
                <a:spcPts val="300"/>
              </a:spcAft>
              <a:buNone/>
            </a:pPr>
            <a:r>
              <a:rPr lang="en-US" sz="600">
                <a:solidFill>
                  <a:schemeClr val="dk1"/>
                </a:solidFill>
                <a:latin typeface="Google Sans Text"/>
                <a:ea typeface="Google Sans Text"/>
                <a:cs typeface="Google Sans Text"/>
                <a:sym typeface="Google Sans Text"/>
              </a:rPr>
              <a:t>Torx Plus 3IP</a:t>
            </a:r>
            <a:endParaRPr sz="600">
              <a:solidFill>
                <a:schemeClr val="dk1"/>
              </a:solidFill>
              <a:latin typeface="Google Sans Text"/>
              <a:ea typeface="Google Sans Text"/>
              <a:cs typeface="Google Sans Text"/>
              <a:sym typeface="Google Sans Text"/>
            </a:endParaRPr>
          </a:p>
        </p:txBody>
      </p:sp>
      <p:sp>
        <p:nvSpPr>
          <p:cNvPr id="673" name="Google Shape;673;p48"/>
          <p:cNvSpPr/>
          <p:nvPr/>
        </p:nvSpPr>
        <p:spPr>
          <a:xfrm>
            <a:off x="1387825" y="1459621"/>
            <a:ext cx="860700" cy="1569300"/>
          </a:xfrm>
          <a:prstGeom prst="roundRect">
            <a:avLst>
              <a:gd fmla="val 2778" name="adj"/>
            </a:avLst>
          </a:prstGeom>
          <a:noFill/>
          <a:ln cap="flat" cmpd="sng" w="4775">
            <a:solidFill>
              <a:schemeClr val="lt1"/>
            </a:solidFill>
            <a:prstDash val="solid"/>
            <a:round/>
            <a:headEnd len="sm" w="sm" type="none"/>
            <a:tailEnd len="sm" w="sm" type="none"/>
          </a:ln>
        </p:spPr>
        <p:txBody>
          <a:bodyPr anchorCtr="0" anchor="t" bIns="57150" lIns="100575" spcFirstLastPara="1" rIns="57150" wrap="square" tIns="137150">
            <a:noAutofit/>
          </a:bodyPr>
          <a:lstStyle/>
          <a:p>
            <a:pPr indent="0" lvl="0" marL="0" rtl="0" algn="l">
              <a:lnSpc>
                <a:spcPct val="90000"/>
              </a:lnSpc>
              <a:spcBef>
                <a:spcPts val="0"/>
              </a:spcBef>
              <a:spcAft>
                <a:spcPts val="0"/>
              </a:spcAft>
              <a:buNone/>
            </a:pPr>
            <a:r>
              <a:rPr lang="en-US" sz="800">
                <a:solidFill>
                  <a:schemeClr val="dk1"/>
                </a:solidFill>
                <a:latin typeface="Google Sans Text Medium"/>
                <a:ea typeface="Google Sans Text Medium"/>
                <a:cs typeface="Google Sans Text Medium"/>
                <a:sym typeface="Google Sans Text Medium"/>
              </a:rPr>
              <a:t>Screw</a:t>
            </a:r>
            <a:br>
              <a:rPr lang="en-US" sz="800">
                <a:solidFill>
                  <a:schemeClr val="dk1"/>
                </a:solidFill>
                <a:latin typeface="Google Sans Text Medium"/>
                <a:ea typeface="Google Sans Text Medium"/>
                <a:cs typeface="Google Sans Text Medium"/>
                <a:sym typeface="Google Sans Text Medium"/>
              </a:rPr>
            </a:br>
            <a:r>
              <a:rPr lang="en-US" sz="600">
                <a:solidFill>
                  <a:schemeClr val="dk1"/>
                </a:solidFill>
                <a:latin typeface="Google Sans Text"/>
                <a:ea typeface="Google Sans Text"/>
                <a:cs typeface="Google Sans Text"/>
                <a:sym typeface="Google Sans Text"/>
              </a:rPr>
              <a:t>G250-06988-01</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l">
              <a:lnSpc>
                <a:spcPct val="90000"/>
              </a:lnSpc>
              <a:spcBef>
                <a:spcPts val="300"/>
              </a:spcBef>
              <a:spcAft>
                <a:spcPts val="0"/>
              </a:spcAft>
              <a:buNone/>
            </a:pPr>
            <a:r>
              <a:t/>
            </a:r>
            <a:endParaRPr sz="600">
              <a:solidFill>
                <a:schemeClr val="dk1"/>
              </a:solidFill>
              <a:latin typeface="Google Sans Text"/>
              <a:ea typeface="Google Sans Text"/>
              <a:cs typeface="Google Sans Text"/>
              <a:sym typeface="Google Sans Text"/>
            </a:endParaRPr>
          </a:p>
          <a:p>
            <a:pPr indent="0" lvl="0" marL="0" rtl="0" algn="ctr">
              <a:lnSpc>
                <a:spcPct val="90000"/>
              </a:lnSpc>
              <a:spcBef>
                <a:spcPts val="300"/>
              </a:spcBef>
              <a:spcAft>
                <a:spcPts val="300"/>
              </a:spcAft>
              <a:buNone/>
            </a:pPr>
            <a:r>
              <a:rPr lang="en-US" sz="600">
                <a:solidFill>
                  <a:schemeClr val="dk1"/>
                </a:solidFill>
                <a:latin typeface="Google Sans Text"/>
                <a:ea typeface="Google Sans Text"/>
                <a:cs typeface="Google Sans Text"/>
                <a:sym typeface="Google Sans Text"/>
              </a:rPr>
              <a:t>Torx Plus 3IP</a:t>
            </a:r>
            <a:endParaRPr sz="600">
              <a:solidFill>
                <a:schemeClr val="dk1"/>
              </a:solidFill>
              <a:latin typeface="Google Sans Text"/>
              <a:ea typeface="Google Sans Text"/>
              <a:cs typeface="Google Sans Text"/>
              <a:sym typeface="Google Sans Text"/>
            </a:endParaRPr>
          </a:p>
        </p:txBody>
      </p:sp>
      <p:sp>
        <p:nvSpPr>
          <p:cNvPr id="674" name="Google Shape;674;p48"/>
          <p:cNvSpPr/>
          <p:nvPr/>
        </p:nvSpPr>
        <p:spPr>
          <a:xfrm>
            <a:off x="2318475" y="1459621"/>
            <a:ext cx="860700" cy="1569300"/>
          </a:xfrm>
          <a:prstGeom prst="roundRect">
            <a:avLst>
              <a:gd fmla="val 2778" name="adj"/>
            </a:avLst>
          </a:prstGeom>
          <a:noFill/>
          <a:ln cap="flat" cmpd="sng" w="4775">
            <a:solidFill>
              <a:schemeClr val="lt1"/>
            </a:solidFill>
            <a:prstDash val="solid"/>
            <a:round/>
            <a:headEnd len="sm" w="sm" type="none"/>
            <a:tailEnd len="sm" w="sm" type="none"/>
          </a:ln>
        </p:spPr>
        <p:txBody>
          <a:bodyPr anchorCtr="0" anchor="t" bIns="57150" lIns="100575" spcFirstLastPara="1" rIns="57150" wrap="square" tIns="137150">
            <a:noAutofit/>
          </a:bodyPr>
          <a:lstStyle/>
          <a:p>
            <a:pPr indent="0" lvl="0" marL="0" rtl="0" algn="l">
              <a:lnSpc>
                <a:spcPct val="90000"/>
              </a:lnSpc>
              <a:spcBef>
                <a:spcPts val="0"/>
              </a:spcBef>
              <a:spcAft>
                <a:spcPts val="0"/>
              </a:spcAft>
              <a:buNone/>
            </a:pPr>
            <a:r>
              <a:rPr lang="en-US" sz="800">
                <a:solidFill>
                  <a:schemeClr val="dk1"/>
                </a:solidFill>
                <a:latin typeface="Google Sans Text Medium"/>
                <a:ea typeface="Google Sans Text Medium"/>
                <a:cs typeface="Google Sans Text Medium"/>
                <a:sym typeface="Google Sans Text Medium"/>
              </a:rPr>
              <a:t>Screw</a:t>
            </a:r>
            <a:br>
              <a:rPr lang="en-US" sz="800">
                <a:solidFill>
                  <a:schemeClr val="dk1"/>
                </a:solidFill>
                <a:latin typeface="Google Sans Text Medium"/>
                <a:ea typeface="Google Sans Text Medium"/>
                <a:cs typeface="Google Sans Text Medium"/>
                <a:sym typeface="Google Sans Text Medium"/>
              </a:rPr>
            </a:br>
            <a:r>
              <a:rPr lang="en-US" sz="600">
                <a:solidFill>
                  <a:schemeClr val="dk1"/>
                </a:solidFill>
                <a:latin typeface="Google Sans"/>
                <a:ea typeface="Google Sans"/>
                <a:cs typeface="Google Sans"/>
                <a:sym typeface="Google Sans"/>
              </a:rPr>
              <a:t>G250-06989-01</a:t>
            </a:r>
            <a:endParaRPr sz="600">
              <a:solidFill>
                <a:schemeClr val="dk1"/>
              </a:solidFill>
              <a:latin typeface="Google Sans"/>
              <a:ea typeface="Google Sans"/>
              <a:cs typeface="Google Sans"/>
              <a:sym typeface="Google Sans"/>
            </a:endParaRPr>
          </a:p>
          <a:p>
            <a:pPr indent="0" lvl="0" marL="0" rtl="0" algn="l">
              <a:lnSpc>
                <a:spcPct val="90000"/>
              </a:lnSpc>
              <a:spcBef>
                <a:spcPts val="300"/>
              </a:spcBef>
              <a:spcAft>
                <a:spcPts val="0"/>
              </a:spcAft>
              <a:buNone/>
            </a:pPr>
            <a:r>
              <a:t/>
            </a:r>
            <a:endParaRPr sz="600">
              <a:solidFill>
                <a:schemeClr val="dk1"/>
              </a:solidFill>
              <a:latin typeface="Google Sans"/>
              <a:ea typeface="Google Sans"/>
              <a:cs typeface="Google Sans"/>
              <a:sym typeface="Google Sans"/>
            </a:endParaRPr>
          </a:p>
          <a:p>
            <a:pPr indent="0" lvl="0" marL="0" rtl="0" algn="l">
              <a:lnSpc>
                <a:spcPct val="90000"/>
              </a:lnSpc>
              <a:spcBef>
                <a:spcPts val="300"/>
              </a:spcBef>
              <a:spcAft>
                <a:spcPts val="0"/>
              </a:spcAft>
              <a:buNone/>
            </a:pPr>
            <a:r>
              <a:t/>
            </a:r>
            <a:endParaRPr sz="600">
              <a:solidFill>
                <a:schemeClr val="dk1"/>
              </a:solidFill>
              <a:latin typeface="Google Sans"/>
              <a:ea typeface="Google Sans"/>
              <a:cs typeface="Google Sans"/>
              <a:sym typeface="Google Sans"/>
            </a:endParaRPr>
          </a:p>
          <a:p>
            <a:pPr indent="0" lvl="0" marL="0" rtl="0" algn="l">
              <a:lnSpc>
                <a:spcPct val="90000"/>
              </a:lnSpc>
              <a:spcBef>
                <a:spcPts val="300"/>
              </a:spcBef>
              <a:spcAft>
                <a:spcPts val="0"/>
              </a:spcAft>
              <a:buNone/>
            </a:pPr>
            <a:r>
              <a:t/>
            </a:r>
            <a:endParaRPr sz="600">
              <a:solidFill>
                <a:schemeClr val="dk1"/>
              </a:solidFill>
              <a:latin typeface="Google Sans"/>
              <a:ea typeface="Google Sans"/>
              <a:cs typeface="Google Sans"/>
              <a:sym typeface="Google Sans"/>
            </a:endParaRPr>
          </a:p>
          <a:p>
            <a:pPr indent="0" lvl="0" marL="0" rtl="0" algn="l">
              <a:lnSpc>
                <a:spcPct val="90000"/>
              </a:lnSpc>
              <a:spcBef>
                <a:spcPts val="300"/>
              </a:spcBef>
              <a:spcAft>
                <a:spcPts val="0"/>
              </a:spcAft>
              <a:buNone/>
            </a:pPr>
            <a:r>
              <a:t/>
            </a:r>
            <a:endParaRPr sz="600">
              <a:solidFill>
                <a:schemeClr val="dk1"/>
              </a:solidFill>
              <a:latin typeface="Google Sans"/>
              <a:ea typeface="Google Sans"/>
              <a:cs typeface="Google Sans"/>
              <a:sym typeface="Google Sans"/>
            </a:endParaRPr>
          </a:p>
          <a:p>
            <a:pPr indent="0" lvl="0" marL="0" rtl="0" algn="l">
              <a:lnSpc>
                <a:spcPct val="90000"/>
              </a:lnSpc>
              <a:spcBef>
                <a:spcPts val="300"/>
              </a:spcBef>
              <a:spcAft>
                <a:spcPts val="0"/>
              </a:spcAft>
              <a:buNone/>
            </a:pPr>
            <a:r>
              <a:t/>
            </a:r>
            <a:endParaRPr sz="600">
              <a:solidFill>
                <a:schemeClr val="dk1"/>
              </a:solidFill>
              <a:latin typeface="Google Sans"/>
              <a:ea typeface="Google Sans"/>
              <a:cs typeface="Google Sans"/>
              <a:sym typeface="Google Sans"/>
            </a:endParaRPr>
          </a:p>
          <a:p>
            <a:pPr indent="0" lvl="0" marL="0" rtl="0" algn="l">
              <a:lnSpc>
                <a:spcPct val="90000"/>
              </a:lnSpc>
              <a:spcBef>
                <a:spcPts val="300"/>
              </a:spcBef>
              <a:spcAft>
                <a:spcPts val="0"/>
              </a:spcAft>
              <a:buNone/>
            </a:pPr>
            <a:r>
              <a:t/>
            </a:r>
            <a:endParaRPr sz="600">
              <a:solidFill>
                <a:schemeClr val="dk1"/>
              </a:solidFill>
              <a:latin typeface="Google Sans"/>
              <a:ea typeface="Google Sans"/>
              <a:cs typeface="Google Sans"/>
              <a:sym typeface="Google Sans"/>
            </a:endParaRPr>
          </a:p>
          <a:p>
            <a:pPr indent="0" lvl="0" marL="0" rtl="0" algn="l">
              <a:lnSpc>
                <a:spcPct val="90000"/>
              </a:lnSpc>
              <a:spcBef>
                <a:spcPts val="300"/>
              </a:spcBef>
              <a:spcAft>
                <a:spcPts val="0"/>
              </a:spcAft>
              <a:buNone/>
            </a:pPr>
            <a:r>
              <a:t/>
            </a:r>
            <a:endParaRPr sz="600">
              <a:solidFill>
                <a:schemeClr val="dk1"/>
              </a:solidFill>
              <a:latin typeface="Google Sans"/>
              <a:ea typeface="Google Sans"/>
              <a:cs typeface="Google Sans"/>
              <a:sym typeface="Google Sans"/>
            </a:endParaRPr>
          </a:p>
          <a:p>
            <a:pPr indent="0" lvl="0" marL="0" rtl="0" algn="l">
              <a:lnSpc>
                <a:spcPct val="90000"/>
              </a:lnSpc>
              <a:spcBef>
                <a:spcPts val="300"/>
              </a:spcBef>
              <a:spcAft>
                <a:spcPts val="0"/>
              </a:spcAft>
              <a:buNone/>
            </a:pPr>
            <a:r>
              <a:t/>
            </a:r>
            <a:endParaRPr sz="600">
              <a:solidFill>
                <a:schemeClr val="dk1"/>
              </a:solidFill>
              <a:latin typeface="Google Sans"/>
              <a:ea typeface="Google Sans"/>
              <a:cs typeface="Google Sans"/>
              <a:sym typeface="Google Sans"/>
            </a:endParaRPr>
          </a:p>
          <a:p>
            <a:pPr indent="0" lvl="0" marL="0" rtl="0" algn="ctr">
              <a:lnSpc>
                <a:spcPct val="90000"/>
              </a:lnSpc>
              <a:spcBef>
                <a:spcPts val="300"/>
              </a:spcBef>
              <a:spcAft>
                <a:spcPts val="300"/>
              </a:spcAft>
              <a:buNone/>
            </a:pPr>
            <a:r>
              <a:rPr lang="en-US" sz="600">
                <a:solidFill>
                  <a:schemeClr val="dk1"/>
                </a:solidFill>
                <a:latin typeface="Google Sans Text"/>
                <a:ea typeface="Google Sans Text"/>
                <a:cs typeface="Google Sans Text"/>
                <a:sym typeface="Google Sans Text"/>
              </a:rPr>
              <a:t>Torx Plus 3IP</a:t>
            </a:r>
            <a:endParaRPr sz="600">
              <a:solidFill>
                <a:schemeClr val="dk1"/>
              </a:solidFill>
              <a:latin typeface="Google Sans"/>
              <a:ea typeface="Google Sans"/>
              <a:cs typeface="Google Sans"/>
              <a:sym typeface="Google Sans"/>
            </a:endParaRPr>
          </a:p>
        </p:txBody>
      </p:sp>
      <p:sp>
        <p:nvSpPr>
          <p:cNvPr id="675" name="Google Shape;675;p48"/>
          <p:cNvSpPr/>
          <p:nvPr/>
        </p:nvSpPr>
        <p:spPr>
          <a:xfrm>
            <a:off x="4201600" y="1459621"/>
            <a:ext cx="860700" cy="1569300"/>
          </a:xfrm>
          <a:prstGeom prst="roundRect">
            <a:avLst>
              <a:gd fmla="val 2778" name="adj"/>
            </a:avLst>
          </a:prstGeom>
          <a:noFill/>
          <a:ln cap="flat" cmpd="sng" w="4775">
            <a:solidFill>
              <a:schemeClr val="lt1"/>
            </a:solidFill>
            <a:prstDash val="solid"/>
            <a:round/>
            <a:headEnd len="sm" w="sm" type="none"/>
            <a:tailEnd len="sm" w="sm" type="none"/>
          </a:ln>
        </p:spPr>
        <p:txBody>
          <a:bodyPr anchorCtr="0" anchor="t" bIns="57150" lIns="100575" spcFirstLastPara="1" rIns="57150" wrap="square" tIns="137150">
            <a:noAutofit/>
          </a:bodyPr>
          <a:lstStyle/>
          <a:p>
            <a:pPr indent="0" lvl="0" marL="0" rtl="0" algn="l">
              <a:lnSpc>
                <a:spcPct val="90000"/>
              </a:lnSpc>
              <a:spcBef>
                <a:spcPts val="0"/>
              </a:spcBef>
              <a:spcAft>
                <a:spcPts val="0"/>
              </a:spcAft>
              <a:buNone/>
            </a:pPr>
            <a:r>
              <a:rPr lang="en-US" sz="800">
                <a:solidFill>
                  <a:schemeClr val="dk1"/>
                </a:solidFill>
                <a:latin typeface="Google Sans Text Medium"/>
                <a:ea typeface="Google Sans Text Medium"/>
                <a:cs typeface="Google Sans Text Medium"/>
                <a:sym typeface="Google Sans Text Medium"/>
              </a:rPr>
              <a:t>Screw</a:t>
            </a:r>
            <a:br>
              <a:rPr lang="en-US" sz="800">
                <a:solidFill>
                  <a:schemeClr val="dk1"/>
                </a:solidFill>
                <a:latin typeface="Google Sans Text Medium"/>
                <a:ea typeface="Google Sans Text Medium"/>
                <a:cs typeface="Google Sans Text Medium"/>
                <a:sym typeface="Google Sans Text Medium"/>
              </a:rPr>
            </a:br>
            <a:r>
              <a:rPr lang="en-US" sz="600">
                <a:solidFill>
                  <a:schemeClr val="dk1"/>
                </a:solidFill>
                <a:latin typeface="Google Sans"/>
                <a:ea typeface="Google Sans"/>
                <a:cs typeface="Google Sans"/>
                <a:sym typeface="Google Sans"/>
              </a:rPr>
              <a:t>G250-06986-00</a:t>
            </a:r>
            <a:endParaRPr sz="600">
              <a:solidFill>
                <a:schemeClr val="dk1"/>
              </a:solidFill>
              <a:latin typeface="Google Sans"/>
              <a:ea typeface="Google Sans"/>
              <a:cs typeface="Google Sans"/>
              <a:sym typeface="Google Sans"/>
            </a:endParaRPr>
          </a:p>
          <a:p>
            <a:pPr indent="0" lvl="0" marL="0" rtl="0" algn="l">
              <a:lnSpc>
                <a:spcPct val="90000"/>
              </a:lnSpc>
              <a:spcBef>
                <a:spcPts val="300"/>
              </a:spcBef>
              <a:spcAft>
                <a:spcPts val="0"/>
              </a:spcAft>
              <a:buNone/>
            </a:pPr>
            <a:r>
              <a:t/>
            </a:r>
            <a:endParaRPr sz="600">
              <a:solidFill>
                <a:schemeClr val="dk1"/>
              </a:solidFill>
              <a:latin typeface="Google Sans"/>
              <a:ea typeface="Google Sans"/>
              <a:cs typeface="Google Sans"/>
              <a:sym typeface="Google Sans"/>
            </a:endParaRPr>
          </a:p>
          <a:p>
            <a:pPr indent="0" lvl="0" marL="0" rtl="0" algn="l">
              <a:lnSpc>
                <a:spcPct val="90000"/>
              </a:lnSpc>
              <a:spcBef>
                <a:spcPts val="300"/>
              </a:spcBef>
              <a:spcAft>
                <a:spcPts val="0"/>
              </a:spcAft>
              <a:buNone/>
            </a:pPr>
            <a:r>
              <a:t/>
            </a:r>
            <a:endParaRPr sz="600">
              <a:solidFill>
                <a:schemeClr val="dk1"/>
              </a:solidFill>
              <a:latin typeface="Google Sans"/>
              <a:ea typeface="Google Sans"/>
              <a:cs typeface="Google Sans"/>
              <a:sym typeface="Google Sans"/>
            </a:endParaRPr>
          </a:p>
          <a:p>
            <a:pPr indent="0" lvl="0" marL="0" rtl="0" algn="l">
              <a:lnSpc>
                <a:spcPct val="90000"/>
              </a:lnSpc>
              <a:spcBef>
                <a:spcPts val="300"/>
              </a:spcBef>
              <a:spcAft>
                <a:spcPts val="0"/>
              </a:spcAft>
              <a:buNone/>
            </a:pPr>
            <a:r>
              <a:t/>
            </a:r>
            <a:endParaRPr sz="600">
              <a:solidFill>
                <a:schemeClr val="dk1"/>
              </a:solidFill>
              <a:latin typeface="Google Sans"/>
              <a:ea typeface="Google Sans"/>
              <a:cs typeface="Google Sans"/>
              <a:sym typeface="Google Sans"/>
            </a:endParaRPr>
          </a:p>
          <a:p>
            <a:pPr indent="0" lvl="0" marL="0" rtl="0" algn="l">
              <a:lnSpc>
                <a:spcPct val="90000"/>
              </a:lnSpc>
              <a:spcBef>
                <a:spcPts val="300"/>
              </a:spcBef>
              <a:spcAft>
                <a:spcPts val="0"/>
              </a:spcAft>
              <a:buNone/>
            </a:pPr>
            <a:r>
              <a:t/>
            </a:r>
            <a:endParaRPr sz="600">
              <a:solidFill>
                <a:schemeClr val="dk1"/>
              </a:solidFill>
              <a:latin typeface="Google Sans"/>
              <a:ea typeface="Google Sans"/>
              <a:cs typeface="Google Sans"/>
              <a:sym typeface="Google Sans"/>
            </a:endParaRPr>
          </a:p>
          <a:p>
            <a:pPr indent="0" lvl="0" marL="0" rtl="0" algn="l">
              <a:lnSpc>
                <a:spcPct val="90000"/>
              </a:lnSpc>
              <a:spcBef>
                <a:spcPts val="300"/>
              </a:spcBef>
              <a:spcAft>
                <a:spcPts val="0"/>
              </a:spcAft>
              <a:buNone/>
            </a:pPr>
            <a:r>
              <a:t/>
            </a:r>
            <a:endParaRPr sz="600">
              <a:solidFill>
                <a:schemeClr val="dk1"/>
              </a:solidFill>
              <a:latin typeface="Google Sans"/>
              <a:ea typeface="Google Sans"/>
              <a:cs typeface="Google Sans"/>
              <a:sym typeface="Google Sans"/>
            </a:endParaRPr>
          </a:p>
          <a:p>
            <a:pPr indent="0" lvl="0" marL="0" rtl="0" algn="l">
              <a:lnSpc>
                <a:spcPct val="90000"/>
              </a:lnSpc>
              <a:spcBef>
                <a:spcPts val="300"/>
              </a:spcBef>
              <a:spcAft>
                <a:spcPts val="0"/>
              </a:spcAft>
              <a:buNone/>
            </a:pPr>
            <a:r>
              <a:t/>
            </a:r>
            <a:endParaRPr sz="600">
              <a:solidFill>
                <a:schemeClr val="dk1"/>
              </a:solidFill>
              <a:latin typeface="Google Sans"/>
              <a:ea typeface="Google Sans"/>
              <a:cs typeface="Google Sans"/>
              <a:sym typeface="Google Sans"/>
            </a:endParaRPr>
          </a:p>
          <a:p>
            <a:pPr indent="0" lvl="0" marL="0" rtl="0" algn="l">
              <a:lnSpc>
                <a:spcPct val="90000"/>
              </a:lnSpc>
              <a:spcBef>
                <a:spcPts val="300"/>
              </a:spcBef>
              <a:spcAft>
                <a:spcPts val="0"/>
              </a:spcAft>
              <a:buNone/>
            </a:pPr>
            <a:r>
              <a:t/>
            </a:r>
            <a:endParaRPr sz="600">
              <a:solidFill>
                <a:schemeClr val="dk1"/>
              </a:solidFill>
              <a:latin typeface="Google Sans"/>
              <a:ea typeface="Google Sans"/>
              <a:cs typeface="Google Sans"/>
              <a:sym typeface="Google Sans"/>
            </a:endParaRPr>
          </a:p>
          <a:p>
            <a:pPr indent="0" lvl="0" marL="0" rtl="0" algn="l">
              <a:lnSpc>
                <a:spcPct val="90000"/>
              </a:lnSpc>
              <a:spcBef>
                <a:spcPts val="300"/>
              </a:spcBef>
              <a:spcAft>
                <a:spcPts val="0"/>
              </a:spcAft>
              <a:buNone/>
            </a:pPr>
            <a:r>
              <a:t/>
            </a:r>
            <a:endParaRPr sz="600">
              <a:solidFill>
                <a:schemeClr val="dk1"/>
              </a:solidFill>
              <a:latin typeface="Google Sans"/>
              <a:ea typeface="Google Sans"/>
              <a:cs typeface="Google Sans"/>
              <a:sym typeface="Google Sans"/>
            </a:endParaRPr>
          </a:p>
          <a:p>
            <a:pPr indent="0" lvl="0" marL="0" rtl="0" algn="ctr">
              <a:lnSpc>
                <a:spcPct val="90000"/>
              </a:lnSpc>
              <a:spcBef>
                <a:spcPts val="300"/>
              </a:spcBef>
              <a:spcAft>
                <a:spcPts val="300"/>
              </a:spcAft>
              <a:buNone/>
            </a:pPr>
            <a:r>
              <a:rPr lang="en-US" sz="600">
                <a:solidFill>
                  <a:schemeClr val="dk1"/>
                </a:solidFill>
                <a:latin typeface="Google Sans Text"/>
                <a:ea typeface="Google Sans Text"/>
                <a:cs typeface="Google Sans Text"/>
                <a:sym typeface="Google Sans Text"/>
              </a:rPr>
              <a:t>Torx Plus 3IP</a:t>
            </a:r>
            <a:endParaRPr sz="600">
              <a:solidFill>
                <a:schemeClr val="dk1"/>
              </a:solidFill>
              <a:latin typeface="Google Sans"/>
              <a:ea typeface="Google Sans"/>
              <a:cs typeface="Google Sans"/>
              <a:sym typeface="Google Sans"/>
            </a:endParaRPr>
          </a:p>
        </p:txBody>
      </p:sp>
      <p:pic>
        <p:nvPicPr>
          <p:cNvPr id="676" name="Google Shape;676;p48"/>
          <p:cNvPicPr preferRelativeResize="0"/>
          <p:nvPr/>
        </p:nvPicPr>
        <p:blipFill rotWithShape="1">
          <a:blip r:embed="rId3">
            <a:alphaModFix/>
          </a:blip>
          <a:srcRect b="14619" l="21050" r="21085" t="6485"/>
          <a:stretch/>
        </p:blipFill>
        <p:spPr>
          <a:xfrm>
            <a:off x="5264575" y="1051763"/>
            <a:ext cx="3047101" cy="3116187"/>
          </a:xfrm>
          <a:prstGeom prst="rect">
            <a:avLst/>
          </a:prstGeom>
          <a:noFill/>
          <a:ln>
            <a:noFill/>
          </a:ln>
        </p:spPr>
      </p:pic>
      <p:sp>
        <p:nvSpPr>
          <p:cNvPr id="677" name="Google Shape;677;p48"/>
          <p:cNvSpPr/>
          <p:nvPr/>
        </p:nvSpPr>
        <p:spPr>
          <a:xfrm>
            <a:off x="459462" y="1883650"/>
            <a:ext cx="425700" cy="22800"/>
          </a:xfrm>
          <a:prstGeom prst="roundRect">
            <a:avLst>
              <a:gd fmla="val 0" name="adj"/>
            </a:avLst>
          </a:prstGeom>
          <a:solidFill>
            <a:srgbClr val="FF89C3"/>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solidFill>
                <a:srgbClr val="9AA0A6"/>
              </a:solidFill>
              <a:latin typeface="Google Sans"/>
              <a:ea typeface="Google Sans"/>
              <a:cs typeface="Google Sans"/>
              <a:sym typeface="Google Sans"/>
            </a:endParaRPr>
          </a:p>
        </p:txBody>
      </p:sp>
      <p:sp>
        <p:nvSpPr>
          <p:cNvPr id="678" name="Google Shape;678;p48"/>
          <p:cNvSpPr/>
          <p:nvPr/>
        </p:nvSpPr>
        <p:spPr>
          <a:xfrm>
            <a:off x="1388963" y="1883650"/>
            <a:ext cx="425700" cy="22800"/>
          </a:xfrm>
          <a:prstGeom prst="roundRect">
            <a:avLst>
              <a:gd fmla="val 0" name="adj"/>
            </a:avLst>
          </a:prstGeom>
          <a:solidFill>
            <a:srgbClr val="0000FF"/>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solidFill>
                <a:srgbClr val="9AA0A6"/>
              </a:solidFill>
              <a:latin typeface="Google Sans"/>
              <a:ea typeface="Google Sans"/>
              <a:cs typeface="Google Sans"/>
              <a:sym typeface="Google Sans"/>
            </a:endParaRPr>
          </a:p>
        </p:txBody>
      </p:sp>
      <p:sp>
        <p:nvSpPr>
          <p:cNvPr id="679" name="Google Shape;679;p48"/>
          <p:cNvSpPr/>
          <p:nvPr/>
        </p:nvSpPr>
        <p:spPr>
          <a:xfrm>
            <a:off x="2319028" y="1883650"/>
            <a:ext cx="425700" cy="22800"/>
          </a:xfrm>
          <a:prstGeom prst="roundRect">
            <a:avLst>
              <a:gd fmla="val 0" name="adj"/>
            </a:avLst>
          </a:prstGeom>
          <a:solidFill>
            <a:srgbClr val="DD7E6B"/>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solidFill>
                <a:srgbClr val="9AA0A6"/>
              </a:solidFill>
              <a:latin typeface="Google Sans"/>
              <a:ea typeface="Google Sans"/>
              <a:cs typeface="Google Sans"/>
              <a:sym typeface="Google Sans"/>
            </a:endParaRPr>
          </a:p>
        </p:txBody>
      </p:sp>
      <p:sp>
        <p:nvSpPr>
          <p:cNvPr id="680" name="Google Shape;680;p48"/>
          <p:cNvSpPr/>
          <p:nvPr/>
        </p:nvSpPr>
        <p:spPr>
          <a:xfrm>
            <a:off x="4201881" y="1883650"/>
            <a:ext cx="858600" cy="22800"/>
          </a:xfrm>
          <a:prstGeom prst="roundRect">
            <a:avLst>
              <a:gd fmla="val 0" name="adj"/>
            </a:avLst>
          </a:prstGeom>
          <a:solidFill>
            <a:srgbClr val="FBBC04"/>
          </a:solidFill>
          <a:ln cap="flat" cmpd="sng" w="4775">
            <a:solidFill>
              <a:srgbClr val="FBBC04"/>
            </a:solidFill>
            <a:prstDash val="lgDash"/>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solidFill>
                <a:srgbClr val="9AA0A6"/>
              </a:solidFill>
              <a:latin typeface="Google Sans"/>
              <a:ea typeface="Google Sans"/>
              <a:cs typeface="Google Sans"/>
              <a:sym typeface="Google Sans"/>
            </a:endParaRPr>
          </a:p>
        </p:txBody>
      </p:sp>
      <p:sp>
        <p:nvSpPr>
          <p:cNvPr id="681" name="Google Shape;681;p48">
            <a:hlinkClick/>
          </p:cNvPr>
          <p:cNvSpPr/>
          <p:nvPr/>
        </p:nvSpPr>
        <p:spPr>
          <a:xfrm>
            <a:off x="1098213" y="0"/>
            <a:ext cx="617400" cy="270000"/>
          </a:xfrm>
          <a:prstGeom prst="rect">
            <a:avLst/>
          </a:prstGeom>
          <a:no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682" name="Google Shape;682;p48">
            <a:hlinkClick/>
          </p:cNvPr>
          <p:cNvSpPr/>
          <p:nvPr/>
        </p:nvSpPr>
        <p:spPr>
          <a:xfrm>
            <a:off x="1711375" y="0"/>
            <a:ext cx="617400" cy="270000"/>
          </a:xfrm>
          <a:prstGeom prst="rect">
            <a:avLst/>
          </a:prstGeom>
          <a:no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683" name="Google Shape;683;p48">
            <a:hlinkClick/>
          </p:cNvPr>
          <p:cNvSpPr/>
          <p:nvPr/>
        </p:nvSpPr>
        <p:spPr>
          <a:xfrm>
            <a:off x="2359788" y="0"/>
            <a:ext cx="617400" cy="270000"/>
          </a:xfrm>
          <a:prstGeom prst="rect">
            <a:avLst/>
          </a:prstGeom>
          <a:no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684" name="Google Shape;684;p48">
            <a:hlinkClick/>
          </p:cNvPr>
          <p:cNvSpPr/>
          <p:nvPr/>
        </p:nvSpPr>
        <p:spPr>
          <a:xfrm>
            <a:off x="3013850" y="0"/>
            <a:ext cx="617400" cy="270000"/>
          </a:xfrm>
          <a:prstGeom prst="rect">
            <a:avLst/>
          </a:prstGeom>
          <a:no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685" name="Google Shape;685;p48">
            <a:hlinkClick/>
          </p:cNvPr>
          <p:cNvSpPr/>
          <p:nvPr/>
        </p:nvSpPr>
        <p:spPr>
          <a:xfrm>
            <a:off x="3747125" y="0"/>
            <a:ext cx="617400" cy="270000"/>
          </a:xfrm>
          <a:prstGeom prst="rect">
            <a:avLst/>
          </a:prstGeom>
          <a:no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686" name="Google Shape;686;p48">
            <a:hlinkClick/>
          </p:cNvPr>
          <p:cNvSpPr/>
          <p:nvPr/>
        </p:nvSpPr>
        <p:spPr>
          <a:xfrm>
            <a:off x="4535438" y="0"/>
            <a:ext cx="617400" cy="270000"/>
          </a:xfrm>
          <a:prstGeom prst="rect">
            <a:avLst/>
          </a:prstGeom>
          <a:no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687" name="Google Shape;687;p48">
            <a:hlinkClick/>
          </p:cNvPr>
          <p:cNvSpPr/>
          <p:nvPr/>
        </p:nvSpPr>
        <p:spPr>
          <a:xfrm>
            <a:off x="5302675" y="0"/>
            <a:ext cx="617400" cy="270000"/>
          </a:xfrm>
          <a:prstGeom prst="rect">
            <a:avLst/>
          </a:prstGeom>
          <a:no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688" name="Google Shape;688;p48">
            <a:hlinkClick/>
          </p:cNvPr>
          <p:cNvSpPr/>
          <p:nvPr/>
        </p:nvSpPr>
        <p:spPr>
          <a:xfrm>
            <a:off x="6050263" y="0"/>
            <a:ext cx="617400" cy="270000"/>
          </a:xfrm>
          <a:prstGeom prst="rect">
            <a:avLst/>
          </a:prstGeom>
          <a:no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689" name="Google Shape;689;p48">
            <a:hlinkClick/>
          </p:cNvPr>
          <p:cNvSpPr/>
          <p:nvPr/>
        </p:nvSpPr>
        <p:spPr>
          <a:xfrm>
            <a:off x="6790558" y="0"/>
            <a:ext cx="617400" cy="270000"/>
          </a:xfrm>
          <a:prstGeom prst="rect">
            <a:avLst/>
          </a:prstGeom>
          <a:no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690" name="Google Shape;690;p48">
            <a:hlinkClick/>
          </p:cNvPr>
          <p:cNvSpPr/>
          <p:nvPr/>
        </p:nvSpPr>
        <p:spPr>
          <a:xfrm>
            <a:off x="7417013" y="0"/>
            <a:ext cx="617400" cy="270000"/>
          </a:xfrm>
          <a:prstGeom prst="rect">
            <a:avLst/>
          </a:prstGeom>
          <a:no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691" name="Google Shape;691;p48"/>
          <p:cNvSpPr/>
          <p:nvPr/>
        </p:nvSpPr>
        <p:spPr>
          <a:xfrm>
            <a:off x="5344450" y="2381094"/>
            <a:ext cx="152700" cy="152700"/>
          </a:xfrm>
          <a:prstGeom prst="ellipse">
            <a:avLst/>
          </a:prstGeom>
          <a:noFill/>
          <a:ln cap="flat" cmpd="sng" w="19050">
            <a:solidFill>
              <a:srgbClr val="FBBC04"/>
            </a:solidFill>
            <a:prstDash val="dash"/>
            <a:round/>
            <a:headEnd len="sm" w="sm" type="none"/>
            <a:tailEnd len="sm" w="sm" type="none"/>
          </a:ln>
          <a:effectLst>
            <a:outerShdw rotWithShape="0" algn="bl" dir="5400000" dist="14288">
              <a:srgbClr val="000000">
                <a:alpha val="54000"/>
              </a:srgbClr>
            </a:outerShdw>
          </a:effectLst>
        </p:spPr>
        <p:txBody>
          <a:bodyPr anchorCtr="0" anchor="ctr" bIns="45725" lIns="45725" spcFirstLastPara="1" rIns="45725" wrap="square" tIns="45725">
            <a:noAutofit/>
          </a:bodyPr>
          <a:lstStyle/>
          <a:p>
            <a:pPr indent="0" lvl="0" marL="0" marR="0" rtl="0" algn="l">
              <a:lnSpc>
                <a:spcPct val="100000"/>
              </a:lnSpc>
              <a:spcBef>
                <a:spcPts val="0"/>
              </a:spcBef>
              <a:spcAft>
                <a:spcPts val="0"/>
              </a:spcAft>
              <a:buNone/>
            </a:pPr>
            <a:r>
              <a:t/>
            </a:r>
            <a:endParaRPr sz="700"/>
          </a:p>
        </p:txBody>
      </p:sp>
      <p:sp>
        <p:nvSpPr>
          <p:cNvPr id="692" name="Google Shape;692;p48"/>
          <p:cNvSpPr/>
          <p:nvPr/>
        </p:nvSpPr>
        <p:spPr>
          <a:xfrm>
            <a:off x="5363738" y="2059325"/>
            <a:ext cx="152700" cy="152700"/>
          </a:xfrm>
          <a:prstGeom prst="ellipse">
            <a:avLst/>
          </a:prstGeom>
          <a:noFill/>
          <a:ln cap="flat" cmpd="sng" w="19050">
            <a:solidFill>
              <a:srgbClr val="FBBC04"/>
            </a:solidFill>
            <a:prstDash val="dash"/>
            <a:round/>
            <a:headEnd len="sm" w="sm" type="none"/>
            <a:tailEnd len="sm" w="sm" type="none"/>
          </a:ln>
          <a:effectLst>
            <a:outerShdw rotWithShape="0" algn="bl" dir="5400000" dist="14288">
              <a:srgbClr val="000000">
                <a:alpha val="54000"/>
              </a:srgbClr>
            </a:outerShdw>
          </a:effectLst>
        </p:spPr>
        <p:txBody>
          <a:bodyPr anchorCtr="0" anchor="ctr" bIns="45725" lIns="45725" spcFirstLastPara="1" rIns="45725" wrap="square" tIns="45725">
            <a:noAutofit/>
          </a:bodyPr>
          <a:lstStyle/>
          <a:p>
            <a:pPr indent="0" lvl="0" marL="0" marR="0" rtl="0" algn="l">
              <a:lnSpc>
                <a:spcPct val="100000"/>
              </a:lnSpc>
              <a:spcBef>
                <a:spcPts val="0"/>
              </a:spcBef>
              <a:spcAft>
                <a:spcPts val="0"/>
              </a:spcAft>
              <a:buNone/>
            </a:pPr>
            <a:r>
              <a:t/>
            </a:r>
            <a:endParaRPr sz="700"/>
          </a:p>
        </p:txBody>
      </p:sp>
      <p:sp>
        <p:nvSpPr>
          <p:cNvPr id="693" name="Google Shape;693;p48"/>
          <p:cNvSpPr/>
          <p:nvPr/>
        </p:nvSpPr>
        <p:spPr>
          <a:xfrm>
            <a:off x="3275197" y="1455250"/>
            <a:ext cx="858600" cy="428400"/>
          </a:xfrm>
          <a:prstGeom prst="round2SameRect">
            <a:avLst>
              <a:gd fmla="val 3611" name="adj1"/>
              <a:gd fmla="val 0" name="adj2"/>
            </a:avLst>
          </a:prstGeom>
          <a:solidFill>
            <a:schemeClr val="lt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94" name="Google Shape;694;p48"/>
          <p:cNvSpPr/>
          <p:nvPr/>
        </p:nvSpPr>
        <p:spPr>
          <a:xfrm>
            <a:off x="3270975" y="1459621"/>
            <a:ext cx="860700" cy="1569300"/>
          </a:xfrm>
          <a:prstGeom prst="roundRect">
            <a:avLst>
              <a:gd fmla="val 2778" name="adj"/>
            </a:avLst>
          </a:prstGeom>
          <a:noFill/>
          <a:ln cap="flat" cmpd="sng" w="4775">
            <a:solidFill>
              <a:schemeClr val="lt1"/>
            </a:solidFill>
            <a:prstDash val="solid"/>
            <a:round/>
            <a:headEnd len="sm" w="sm" type="none"/>
            <a:tailEnd len="sm" w="sm" type="none"/>
          </a:ln>
        </p:spPr>
        <p:txBody>
          <a:bodyPr anchorCtr="0" anchor="t" bIns="57150" lIns="100575" spcFirstLastPara="1" rIns="57150" wrap="square" tIns="137150">
            <a:noAutofit/>
          </a:bodyPr>
          <a:lstStyle/>
          <a:p>
            <a:pPr indent="0" lvl="0" marL="0" rtl="0" algn="l">
              <a:lnSpc>
                <a:spcPct val="90000"/>
              </a:lnSpc>
              <a:spcBef>
                <a:spcPts val="0"/>
              </a:spcBef>
              <a:spcAft>
                <a:spcPts val="0"/>
              </a:spcAft>
              <a:buNone/>
            </a:pPr>
            <a:r>
              <a:rPr lang="en-US" sz="800">
                <a:solidFill>
                  <a:schemeClr val="dk1"/>
                </a:solidFill>
                <a:latin typeface="Google Sans Text Medium"/>
                <a:ea typeface="Google Sans Text Medium"/>
                <a:cs typeface="Google Sans Text Medium"/>
                <a:sym typeface="Google Sans Text Medium"/>
              </a:rPr>
              <a:t>Screw</a:t>
            </a:r>
            <a:br>
              <a:rPr lang="en-US" sz="800">
                <a:solidFill>
                  <a:schemeClr val="dk1"/>
                </a:solidFill>
                <a:latin typeface="Google Sans Text Medium"/>
                <a:ea typeface="Google Sans Text Medium"/>
                <a:cs typeface="Google Sans Text Medium"/>
                <a:sym typeface="Google Sans Text Medium"/>
              </a:rPr>
            </a:br>
            <a:r>
              <a:rPr lang="en-US" sz="600">
                <a:solidFill>
                  <a:schemeClr val="dk1"/>
                </a:solidFill>
                <a:latin typeface="Google Sans"/>
                <a:ea typeface="Google Sans"/>
                <a:cs typeface="Google Sans"/>
                <a:sym typeface="Google Sans"/>
              </a:rPr>
              <a:t>G250-07521-00</a:t>
            </a:r>
            <a:endParaRPr sz="600">
              <a:solidFill>
                <a:schemeClr val="dk1"/>
              </a:solidFill>
              <a:latin typeface="Google Sans"/>
              <a:ea typeface="Google Sans"/>
              <a:cs typeface="Google Sans"/>
              <a:sym typeface="Google Sans"/>
            </a:endParaRPr>
          </a:p>
          <a:p>
            <a:pPr indent="0" lvl="0" marL="0" rtl="0" algn="l">
              <a:lnSpc>
                <a:spcPct val="90000"/>
              </a:lnSpc>
              <a:spcBef>
                <a:spcPts val="300"/>
              </a:spcBef>
              <a:spcAft>
                <a:spcPts val="0"/>
              </a:spcAft>
              <a:buNone/>
            </a:pPr>
            <a:r>
              <a:t/>
            </a:r>
            <a:endParaRPr sz="600">
              <a:solidFill>
                <a:schemeClr val="dk1"/>
              </a:solidFill>
              <a:latin typeface="Google Sans"/>
              <a:ea typeface="Google Sans"/>
              <a:cs typeface="Google Sans"/>
              <a:sym typeface="Google Sans"/>
            </a:endParaRPr>
          </a:p>
          <a:p>
            <a:pPr indent="0" lvl="0" marL="0" rtl="0" algn="l">
              <a:lnSpc>
                <a:spcPct val="90000"/>
              </a:lnSpc>
              <a:spcBef>
                <a:spcPts val="300"/>
              </a:spcBef>
              <a:spcAft>
                <a:spcPts val="0"/>
              </a:spcAft>
              <a:buNone/>
            </a:pPr>
            <a:r>
              <a:t/>
            </a:r>
            <a:endParaRPr sz="600">
              <a:solidFill>
                <a:schemeClr val="dk1"/>
              </a:solidFill>
              <a:latin typeface="Google Sans"/>
              <a:ea typeface="Google Sans"/>
              <a:cs typeface="Google Sans"/>
              <a:sym typeface="Google Sans"/>
            </a:endParaRPr>
          </a:p>
          <a:p>
            <a:pPr indent="0" lvl="0" marL="0" rtl="0" algn="l">
              <a:lnSpc>
                <a:spcPct val="90000"/>
              </a:lnSpc>
              <a:spcBef>
                <a:spcPts val="300"/>
              </a:spcBef>
              <a:spcAft>
                <a:spcPts val="0"/>
              </a:spcAft>
              <a:buNone/>
            </a:pPr>
            <a:r>
              <a:t/>
            </a:r>
            <a:endParaRPr sz="600">
              <a:solidFill>
                <a:schemeClr val="dk1"/>
              </a:solidFill>
              <a:latin typeface="Google Sans"/>
              <a:ea typeface="Google Sans"/>
              <a:cs typeface="Google Sans"/>
              <a:sym typeface="Google Sans"/>
            </a:endParaRPr>
          </a:p>
          <a:p>
            <a:pPr indent="0" lvl="0" marL="0" rtl="0" algn="l">
              <a:lnSpc>
                <a:spcPct val="90000"/>
              </a:lnSpc>
              <a:spcBef>
                <a:spcPts val="300"/>
              </a:spcBef>
              <a:spcAft>
                <a:spcPts val="0"/>
              </a:spcAft>
              <a:buNone/>
            </a:pPr>
            <a:r>
              <a:t/>
            </a:r>
            <a:endParaRPr sz="600">
              <a:solidFill>
                <a:schemeClr val="dk1"/>
              </a:solidFill>
              <a:latin typeface="Google Sans"/>
              <a:ea typeface="Google Sans"/>
              <a:cs typeface="Google Sans"/>
              <a:sym typeface="Google Sans"/>
            </a:endParaRPr>
          </a:p>
          <a:p>
            <a:pPr indent="0" lvl="0" marL="0" rtl="0" algn="l">
              <a:lnSpc>
                <a:spcPct val="90000"/>
              </a:lnSpc>
              <a:spcBef>
                <a:spcPts val="300"/>
              </a:spcBef>
              <a:spcAft>
                <a:spcPts val="0"/>
              </a:spcAft>
              <a:buNone/>
            </a:pPr>
            <a:r>
              <a:t/>
            </a:r>
            <a:endParaRPr sz="600">
              <a:solidFill>
                <a:schemeClr val="dk1"/>
              </a:solidFill>
              <a:latin typeface="Google Sans"/>
              <a:ea typeface="Google Sans"/>
              <a:cs typeface="Google Sans"/>
              <a:sym typeface="Google Sans"/>
            </a:endParaRPr>
          </a:p>
          <a:p>
            <a:pPr indent="0" lvl="0" marL="0" rtl="0" algn="l">
              <a:lnSpc>
                <a:spcPct val="90000"/>
              </a:lnSpc>
              <a:spcBef>
                <a:spcPts val="300"/>
              </a:spcBef>
              <a:spcAft>
                <a:spcPts val="0"/>
              </a:spcAft>
              <a:buNone/>
            </a:pPr>
            <a:r>
              <a:t/>
            </a:r>
            <a:endParaRPr sz="600">
              <a:solidFill>
                <a:schemeClr val="dk1"/>
              </a:solidFill>
              <a:latin typeface="Google Sans"/>
              <a:ea typeface="Google Sans"/>
              <a:cs typeface="Google Sans"/>
              <a:sym typeface="Google Sans"/>
            </a:endParaRPr>
          </a:p>
          <a:p>
            <a:pPr indent="0" lvl="0" marL="0" rtl="0" algn="l">
              <a:lnSpc>
                <a:spcPct val="90000"/>
              </a:lnSpc>
              <a:spcBef>
                <a:spcPts val="300"/>
              </a:spcBef>
              <a:spcAft>
                <a:spcPts val="0"/>
              </a:spcAft>
              <a:buNone/>
            </a:pPr>
            <a:r>
              <a:t/>
            </a:r>
            <a:endParaRPr sz="600">
              <a:solidFill>
                <a:schemeClr val="dk1"/>
              </a:solidFill>
              <a:latin typeface="Google Sans"/>
              <a:ea typeface="Google Sans"/>
              <a:cs typeface="Google Sans"/>
              <a:sym typeface="Google Sans"/>
            </a:endParaRPr>
          </a:p>
          <a:p>
            <a:pPr indent="0" lvl="0" marL="0" rtl="0" algn="l">
              <a:lnSpc>
                <a:spcPct val="90000"/>
              </a:lnSpc>
              <a:spcBef>
                <a:spcPts val="300"/>
              </a:spcBef>
              <a:spcAft>
                <a:spcPts val="0"/>
              </a:spcAft>
              <a:buNone/>
            </a:pPr>
            <a:r>
              <a:t/>
            </a:r>
            <a:endParaRPr sz="600">
              <a:solidFill>
                <a:schemeClr val="dk1"/>
              </a:solidFill>
              <a:latin typeface="Google Sans"/>
              <a:ea typeface="Google Sans"/>
              <a:cs typeface="Google Sans"/>
              <a:sym typeface="Google Sans"/>
            </a:endParaRPr>
          </a:p>
          <a:p>
            <a:pPr indent="0" lvl="0" marL="0" rtl="0" algn="ctr">
              <a:lnSpc>
                <a:spcPct val="90000"/>
              </a:lnSpc>
              <a:spcBef>
                <a:spcPts val="300"/>
              </a:spcBef>
              <a:spcAft>
                <a:spcPts val="300"/>
              </a:spcAft>
              <a:buNone/>
            </a:pPr>
            <a:r>
              <a:rPr lang="en-US" sz="600">
                <a:solidFill>
                  <a:schemeClr val="dk1"/>
                </a:solidFill>
                <a:latin typeface="Google Sans Text"/>
                <a:ea typeface="Google Sans Text"/>
                <a:cs typeface="Google Sans Text"/>
                <a:sym typeface="Google Sans Text"/>
              </a:rPr>
              <a:t>Torx Plus 3IP</a:t>
            </a:r>
            <a:endParaRPr sz="600">
              <a:solidFill>
                <a:schemeClr val="dk1"/>
              </a:solidFill>
              <a:latin typeface="Google Sans"/>
              <a:ea typeface="Google Sans"/>
              <a:cs typeface="Google Sans"/>
              <a:sym typeface="Google Sans"/>
            </a:endParaRPr>
          </a:p>
        </p:txBody>
      </p:sp>
      <p:sp>
        <p:nvSpPr>
          <p:cNvPr id="695" name="Google Shape;695;p48"/>
          <p:cNvSpPr/>
          <p:nvPr/>
        </p:nvSpPr>
        <p:spPr>
          <a:xfrm>
            <a:off x="3271531" y="1883650"/>
            <a:ext cx="858600" cy="22800"/>
          </a:xfrm>
          <a:prstGeom prst="roundRect">
            <a:avLst>
              <a:gd fmla="val 0" name="adj"/>
            </a:avLst>
          </a:prstGeom>
          <a:solidFill>
            <a:srgbClr val="00FF00"/>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solidFill>
                <a:srgbClr val="9AA0A6"/>
              </a:solidFill>
              <a:latin typeface="Google Sans"/>
              <a:ea typeface="Google Sans"/>
              <a:cs typeface="Google Sans"/>
              <a:sym typeface="Google Sans"/>
            </a:endParaRPr>
          </a:p>
        </p:txBody>
      </p:sp>
      <p:pic>
        <p:nvPicPr>
          <p:cNvPr id="696" name="Google Shape;696;p48"/>
          <p:cNvPicPr preferRelativeResize="0"/>
          <p:nvPr/>
        </p:nvPicPr>
        <p:blipFill>
          <a:blip r:embed="rId4">
            <a:alphaModFix/>
          </a:blip>
          <a:stretch>
            <a:fillRect/>
          </a:stretch>
        </p:blipFill>
        <p:spPr>
          <a:xfrm>
            <a:off x="2569250" y="2034613"/>
            <a:ext cx="381000" cy="400538"/>
          </a:xfrm>
          <a:prstGeom prst="rect">
            <a:avLst/>
          </a:prstGeom>
          <a:noFill/>
          <a:ln>
            <a:noFill/>
          </a:ln>
        </p:spPr>
      </p:pic>
      <p:pic>
        <p:nvPicPr>
          <p:cNvPr id="697" name="Google Shape;697;p48"/>
          <p:cNvPicPr preferRelativeResize="0"/>
          <p:nvPr/>
        </p:nvPicPr>
        <p:blipFill>
          <a:blip r:embed="rId5">
            <a:alphaModFix/>
          </a:blip>
          <a:stretch>
            <a:fillRect/>
          </a:stretch>
        </p:blipFill>
        <p:spPr>
          <a:xfrm>
            <a:off x="1636113" y="1996510"/>
            <a:ext cx="381000" cy="410936"/>
          </a:xfrm>
          <a:prstGeom prst="rect">
            <a:avLst/>
          </a:prstGeom>
          <a:noFill/>
          <a:ln>
            <a:noFill/>
          </a:ln>
        </p:spPr>
      </p:pic>
      <p:pic>
        <p:nvPicPr>
          <p:cNvPr id="698" name="Google Shape;698;p48"/>
          <p:cNvPicPr preferRelativeResize="0"/>
          <p:nvPr/>
        </p:nvPicPr>
        <p:blipFill>
          <a:blip r:embed="rId6">
            <a:alphaModFix/>
          </a:blip>
          <a:stretch>
            <a:fillRect/>
          </a:stretch>
        </p:blipFill>
        <p:spPr>
          <a:xfrm>
            <a:off x="706800" y="2021225"/>
            <a:ext cx="331500" cy="353448"/>
          </a:xfrm>
          <a:prstGeom prst="rect">
            <a:avLst/>
          </a:prstGeom>
          <a:noFill/>
          <a:ln>
            <a:noFill/>
          </a:ln>
        </p:spPr>
      </p:pic>
      <p:pic>
        <p:nvPicPr>
          <p:cNvPr id="699" name="Google Shape;699;p48"/>
          <p:cNvPicPr preferRelativeResize="0"/>
          <p:nvPr/>
        </p:nvPicPr>
        <p:blipFill>
          <a:blip r:embed="rId7">
            <a:alphaModFix/>
          </a:blip>
          <a:stretch>
            <a:fillRect/>
          </a:stretch>
        </p:blipFill>
        <p:spPr>
          <a:xfrm>
            <a:off x="4452372" y="2049581"/>
            <a:ext cx="381000" cy="304800"/>
          </a:xfrm>
          <a:prstGeom prst="rect">
            <a:avLst/>
          </a:prstGeom>
          <a:noFill/>
          <a:ln>
            <a:noFill/>
          </a:ln>
        </p:spPr>
      </p:pic>
      <p:sp>
        <p:nvSpPr>
          <p:cNvPr id="700" name="Google Shape;700;p48"/>
          <p:cNvSpPr/>
          <p:nvPr/>
        </p:nvSpPr>
        <p:spPr>
          <a:xfrm>
            <a:off x="7973238" y="1332488"/>
            <a:ext cx="176700" cy="174000"/>
          </a:xfrm>
          <a:prstGeom prst="ellipse">
            <a:avLst/>
          </a:prstGeom>
          <a:noFill/>
          <a:ln cap="flat" cmpd="sng" w="19050">
            <a:solidFill>
              <a:srgbClr val="FF89C3"/>
            </a:solidFill>
            <a:prstDash val="solid"/>
            <a:round/>
            <a:headEnd len="sm" w="sm" type="none"/>
            <a:tailEnd len="sm" w="sm" type="none"/>
          </a:ln>
          <a:effectLst>
            <a:outerShdw rotWithShape="0" algn="bl" dir="5400000" dist="14288">
              <a:srgbClr val="000000">
                <a:alpha val="54000"/>
              </a:srgbClr>
            </a:outerShdw>
          </a:effectLst>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pic>
        <p:nvPicPr>
          <p:cNvPr id="701" name="Google Shape;701;p48"/>
          <p:cNvPicPr preferRelativeResize="0"/>
          <p:nvPr/>
        </p:nvPicPr>
        <p:blipFill rotWithShape="1">
          <a:blip r:embed="rId8">
            <a:alphaModFix/>
          </a:blip>
          <a:srcRect b="20195" l="24527" r="24542" t="21756"/>
          <a:stretch/>
        </p:blipFill>
        <p:spPr>
          <a:xfrm>
            <a:off x="3487400" y="2071675"/>
            <a:ext cx="381000" cy="381000"/>
          </a:xfrm>
          <a:prstGeom prst="rect">
            <a:avLst/>
          </a:prstGeom>
          <a:noFill/>
          <a:ln>
            <a:noFill/>
          </a:ln>
        </p:spPr>
      </p:pic>
      <p:sp>
        <p:nvSpPr>
          <p:cNvPr id="702" name="Google Shape;702;p48"/>
          <p:cNvSpPr/>
          <p:nvPr/>
        </p:nvSpPr>
        <p:spPr>
          <a:xfrm>
            <a:off x="7897038" y="1218188"/>
            <a:ext cx="176700" cy="174000"/>
          </a:xfrm>
          <a:prstGeom prst="ellipse">
            <a:avLst/>
          </a:prstGeom>
          <a:noFill/>
          <a:ln cap="flat" cmpd="sng" w="19050">
            <a:solidFill>
              <a:srgbClr val="FF89C3"/>
            </a:solidFill>
            <a:prstDash val="solid"/>
            <a:round/>
            <a:headEnd len="sm" w="sm" type="none"/>
            <a:tailEnd len="sm" w="sm" type="none"/>
          </a:ln>
          <a:effectLst>
            <a:outerShdw rotWithShape="0" algn="bl" dir="5400000" dist="14288">
              <a:srgbClr val="000000">
                <a:alpha val="54000"/>
              </a:srgbClr>
            </a:outerShdw>
          </a:effectLst>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703" name="Google Shape;703;p48"/>
          <p:cNvSpPr/>
          <p:nvPr/>
        </p:nvSpPr>
        <p:spPr>
          <a:xfrm>
            <a:off x="7668438" y="1332488"/>
            <a:ext cx="176700" cy="174000"/>
          </a:xfrm>
          <a:prstGeom prst="ellipse">
            <a:avLst/>
          </a:prstGeom>
          <a:noFill/>
          <a:ln cap="flat" cmpd="sng" w="19050">
            <a:solidFill>
              <a:srgbClr val="FF89C3"/>
            </a:solidFill>
            <a:prstDash val="solid"/>
            <a:round/>
            <a:headEnd len="sm" w="sm" type="none"/>
            <a:tailEnd len="sm" w="sm" type="none"/>
          </a:ln>
          <a:effectLst>
            <a:outerShdw rotWithShape="0" algn="bl" dir="5400000" dist="14288">
              <a:srgbClr val="000000">
                <a:alpha val="54000"/>
              </a:srgbClr>
            </a:outerShdw>
          </a:effectLst>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704" name="Google Shape;704;p48"/>
          <p:cNvSpPr/>
          <p:nvPr/>
        </p:nvSpPr>
        <p:spPr>
          <a:xfrm>
            <a:off x="6930063" y="1392188"/>
            <a:ext cx="176700" cy="174000"/>
          </a:xfrm>
          <a:prstGeom prst="ellipse">
            <a:avLst/>
          </a:prstGeom>
          <a:noFill/>
          <a:ln cap="flat" cmpd="sng" w="19050">
            <a:solidFill>
              <a:srgbClr val="FF89C3"/>
            </a:solidFill>
            <a:prstDash val="solid"/>
            <a:round/>
            <a:headEnd len="sm" w="sm" type="none"/>
            <a:tailEnd len="sm" w="sm" type="none"/>
          </a:ln>
          <a:effectLst>
            <a:outerShdw rotWithShape="0" algn="bl" dir="5400000" dist="14288">
              <a:srgbClr val="000000">
                <a:alpha val="54000"/>
              </a:srgbClr>
            </a:outerShdw>
          </a:effectLst>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705" name="Google Shape;705;p48"/>
          <p:cNvSpPr/>
          <p:nvPr/>
        </p:nvSpPr>
        <p:spPr>
          <a:xfrm>
            <a:off x="7637288" y="3817013"/>
            <a:ext cx="176700" cy="174000"/>
          </a:xfrm>
          <a:prstGeom prst="ellipse">
            <a:avLst/>
          </a:prstGeom>
          <a:noFill/>
          <a:ln cap="flat" cmpd="sng" w="19050">
            <a:solidFill>
              <a:srgbClr val="FF89C3"/>
            </a:solidFill>
            <a:prstDash val="solid"/>
            <a:round/>
            <a:headEnd len="sm" w="sm" type="none"/>
            <a:tailEnd len="sm" w="sm" type="none"/>
          </a:ln>
          <a:effectLst>
            <a:outerShdw rotWithShape="0" algn="bl" dir="5400000" dist="14288">
              <a:srgbClr val="000000">
                <a:alpha val="54000"/>
              </a:srgbClr>
            </a:outerShdw>
          </a:effectLst>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706" name="Google Shape;706;p48"/>
          <p:cNvSpPr/>
          <p:nvPr/>
        </p:nvSpPr>
        <p:spPr>
          <a:xfrm>
            <a:off x="7973238" y="3817013"/>
            <a:ext cx="176700" cy="174000"/>
          </a:xfrm>
          <a:prstGeom prst="ellipse">
            <a:avLst/>
          </a:prstGeom>
          <a:noFill/>
          <a:ln cap="flat" cmpd="sng" w="19050">
            <a:solidFill>
              <a:srgbClr val="FF89C3"/>
            </a:solidFill>
            <a:prstDash val="solid"/>
            <a:round/>
            <a:headEnd len="sm" w="sm" type="none"/>
            <a:tailEnd len="sm" w="sm" type="none"/>
          </a:ln>
          <a:effectLst>
            <a:outerShdw rotWithShape="0" algn="bl" dir="5400000" dist="14288">
              <a:srgbClr val="000000">
                <a:alpha val="54000"/>
              </a:srgbClr>
            </a:outerShdw>
          </a:effectLst>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707" name="Google Shape;707;p48"/>
          <p:cNvSpPr/>
          <p:nvPr/>
        </p:nvSpPr>
        <p:spPr>
          <a:xfrm>
            <a:off x="7301338" y="3677663"/>
            <a:ext cx="176700" cy="174000"/>
          </a:xfrm>
          <a:prstGeom prst="ellipse">
            <a:avLst/>
          </a:prstGeom>
          <a:noFill/>
          <a:ln cap="flat" cmpd="sng" w="19050">
            <a:solidFill>
              <a:srgbClr val="FF89C3"/>
            </a:solidFill>
            <a:prstDash val="solid"/>
            <a:round/>
            <a:headEnd len="sm" w="sm" type="none"/>
            <a:tailEnd len="sm" w="sm" type="none"/>
          </a:ln>
          <a:effectLst>
            <a:outerShdw rotWithShape="0" algn="bl" dir="5400000" dist="14288">
              <a:srgbClr val="000000">
                <a:alpha val="54000"/>
              </a:srgbClr>
            </a:outerShdw>
          </a:effectLst>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708" name="Google Shape;708;p48"/>
          <p:cNvSpPr/>
          <p:nvPr/>
        </p:nvSpPr>
        <p:spPr>
          <a:xfrm>
            <a:off x="6989588" y="3702713"/>
            <a:ext cx="176700" cy="174000"/>
          </a:xfrm>
          <a:prstGeom prst="ellipse">
            <a:avLst/>
          </a:prstGeom>
          <a:noFill/>
          <a:ln cap="flat" cmpd="sng" w="19050">
            <a:solidFill>
              <a:srgbClr val="00FF00"/>
            </a:solidFill>
            <a:prstDash val="solid"/>
            <a:round/>
            <a:headEnd len="sm" w="sm" type="none"/>
            <a:tailEnd len="sm" w="sm" type="none"/>
          </a:ln>
          <a:effectLst>
            <a:outerShdw rotWithShape="0" algn="bl" dir="5400000" dist="14288">
              <a:srgbClr val="000000">
                <a:alpha val="54000"/>
              </a:srgbClr>
            </a:outerShdw>
          </a:effectLst>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709" name="Google Shape;709;p48"/>
          <p:cNvSpPr/>
          <p:nvPr/>
        </p:nvSpPr>
        <p:spPr>
          <a:xfrm>
            <a:off x="5671525" y="1116938"/>
            <a:ext cx="176700" cy="174000"/>
          </a:xfrm>
          <a:prstGeom prst="ellipse">
            <a:avLst/>
          </a:prstGeom>
          <a:noFill/>
          <a:ln cap="flat" cmpd="sng" w="19050">
            <a:solidFill>
              <a:srgbClr val="9900FF"/>
            </a:solidFill>
            <a:prstDash val="solid"/>
            <a:round/>
            <a:headEnd len="sm" w="sm" type="none"/>
            <a:tailEnd len="sm" w="sm" type="none"/>
          </a:ln>
          <a:effectLst>
            <a:outerShdw rotWithShape="0" algn="bl" dir="5400000" dist="14288">
              <a:srgbClr val="000000">
                <a:alpha val="54000"/>
              </a:srgbClr>
            </a:outerShdw>
          </a:effectLst>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710" name="Google Shape;710;p48"/>
          <p:cNvSpPr/>
          <p:nvPr/>
        </p:nvSpPr>
        <p:spPr>
          <a:xfrm>
            <a:off x="5522950" y="1151200"/>
            <a:ext cx="176700" cy="174000"/>
          </a:xfrm>
          <a:prstGeom prst="ellipse">
            <a:avLst/>
          </a:prstGeom>
          <a:noFill/>
          <a:ln cap="flat" cmpd="sng" w="19050">
            <a:solidFill>
              <a:srgbClr val="FF0000"/>
            </a:solidFill>
            <a:prstDash val="solid"/>
            <a:round/>
            <a:headEnd len="sm" w="sm" type="none"/>
            <a:tailEnd len="sm" w="sm" type="none"/>
          </a:ln>
          <a:effectLst>
            <a:outerShdw rotWithShape="0" algn="bl" dir="5400000" dist="14288">
              <a:srgbClr val="000000">
                <a:alpha val="54000"/>
              </a:srgbClr>
            </a:outerShdw>
          </a:effectLst>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711" name="Google Shape;711;p48"/>
          <p:cNvSpPr/>
          <p:nvPr/>
        </p:nvSpPr>
        <p:spPr>
          <a:xfrm>
            <a:off x="5370550" y="1410000"/>
            <a:ext cx="176700" cy="174000"/>
          </a:xfrm>
          <a:prstGeom prst="ellipse">
            <a:avLst/>
          </a:prstGeom>
          <a:noFill/>
          <a:ln cap="flat" cmpd="sng" w="19050">
            <a:solidFill>
              <a:srgbClr val="FF0000"/>
            </a:solidFill>
            <a:prstDash val="solid"/>
            <a:round/>
            <a:headEnd len="sm" w="sm" type="none"/>
            <a:tailEnd len="sm" w="sm" type="none"/>
          </a:ln>
          <a:effectLst>
            <a:outerShdw rotWithShape="0" algn="bl" dir="5400000" dist="14288">
              <a:srgbClr val="000000">
                <a:alpha val="54000"/>
              </a:srgbClr>
            </a:outerShdw>
          </a:effectLst>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712" name="Google Shape;712;p48"/>
          <p:cNvSpPr/>
          <p:nvPr/>
        </p:nvSpPr>
        <p:spPr>
          <a:xfrm>
            <a:off x="5460850" y="1808050"/>
            <a:ext cx="176700" cy="174000"/>
          </a:xfrm>
          <a:prstGeom prst="ellipse">
            <a:avLst/>
          </a:prstGeom>
          <a:noFill/>
          <a:ln cap="flat" cmpd="sng" w="19050">
            <a:solidFill>
              <a:srgbClr val="FF0000"/>
            </a:solidFill>
            <a:prstDash val="solid"/>
            <a:round/>
            <a:headEnd len="sm" w="sm" type="none"/>
            <a:tailEnd len="sm" w="sm" type="none"/>
          </a:ln>
          <a:effectLst>
            <a:outerShdw rotWithShape="0" algn="bl" dir="5400000" dist="14288">
              <a:srgbClr val="000000">
                <a:alpha val="54000"/>
              </a:srgbClr>
            </a:outerShdw>
          </a:effectLst>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713" name="Google Shape;713;p48"/>
          <p:cNvSpPr/>
          <p:nvPr/>
        </p:nvSpPr>
        <p:spPr>
          <a:xfrm>
            <a:off x="6452713" y="3632500"/>
            <a:ext cx="176700" cy="174000"/>
          </a:xfrm>
          <a:prstGeom prst="ellipse">
            <a:avLst/>
          </a:prstGeom>
          <a:noFill/>
          <a:ln cap="flat" cmpd="sng" w="19050">
            <a:solidFill>
              <a:srgbClr val="DD7E6B"/>
            </a:solidFill>
            <a:prstDash val="solid"/>
            <a:round/>
            <a:headEnd len="sm" w="sm" type="none"/>
            <a:tailEnd len="sm" w="sm" type="none"/>
          </a:ln>
          <a:effectLst>
            <a:outerShdw rotWithShape="0" algn="bl" dir="5400000" dist="14288">
              <a:srgbClr val="000000">
                <a:alpha val="54000"/>
              </a:srgbClr>
            </a:outerShdw>
          </a:effectLst>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714" name="Google Shape;714;p48"/>
          <p:cNvSpPr/>
          <p:nvPr/>
        </p:nvSpPr>
        <p:spPr>
          <a:xfrm>
            <a:off x="6093700" y="3890650"/>
            <a:ext cx="176700" cy="174000"/>
          </a:xfrm>
          <a:prstGeom prst="ellipse">
            <a:avLst/>
          </a:prstGeom>
          <a:noFill/>
          <a:ln cap="flat" cmpd="sng" w="19050">
            <a:solidFill>
              <a:srgbClr val="FF0000"/>
            </a:solidFill>
            <a:prstDash val="solid"/>
            <a:round/>
            <a:headEnd len="sm" w="sm" type="none"/>
            <a:tailEnd len="sm" w="sm" type="none"/>
          </a:ln>
          <a:effectLst>
            <a:outerShdw rotWithShape="0" algn="bl" dir="5400000" dist="14288">
              <a:srgbClr val="000000">
                <a:alpha val="54000"/>
              </a:srgbClr>
            </a:outerShdw>
          </a:effectLst>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715" name="Google Shape;715;p48"/>
          <p:cNvSpPr/>
          <p:nvPr/>
        </p:nvSpPr>
        <p:spPr>
          <a:xfrm>
            <a:off x="5848225" y="3890650"/>
            <a:ext cx="176700" cy="174000"/>
          </a:xfrm>
          <a:prstGeom prst="ellipse">
            <a:avLst/>
          </a:prstGeom>
          <a:noFill/>
          <a:ln cap="flat" cmpd="sng" w="19050">
            <a:solidFill>
              <a:srgbClr val="FF0000"/>
            </a:solidFill>
            <a:prstDash val="solid"/>
            <a:round/>
            <a:headEnd len="sm" w="sm" type="none"/>
            <a:tailEnd len="sm" w="sm" type="none"/>
          </a:ln>
          <a:effectLst>
            <a:outerShdw rotWithShape="0" algn="bl" dir="5400000" dist="14288">
              <a:srgbClr val="000000">
                <a:alpha val="54000"/>
              </a:srgbClr>
            </a:outerShdw>
          </a:effectLst>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716" name="Google Shape;716;p48"/>
          <p:cNvSpPr/>
          <p:nvPr/>
        </p:nvSpPr>
        <p:spPr>
          <a:xfrm>
            <a:off x="5625550" y="3940800"/>
            <a:ext cx="176700" cy="174000"/>
          </a:xfrm>
          <a:prstGeom prst="ellipse">
            <a:avLst/>
          </a:prstGeom>
          <a:noFill/>
          <a:ln cap="flat" cmpd="sng" w="19050">
            <a:solidFill>
              <a:srgbClr val="FF0000"/>
            </a:solidFill>
            <a:prstDash val="solid"/>
            <a:round/>
            <a:headEnd len="sm" w="sm" type="none"/>
            <a:tailEnd len="sm" w="sm" type="none"/>
          </a:ln>
          <a:effectLst>
            <a:outerShdw rotWithShape="0" algn="bl" dir="5400000" dist="14288">
              <a:srgbClr val="000000">
                <a:alpha val="54000"/>
              </a:srgbClr>
            </a:outerShdw>
          </a:effectLst>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717" name="Google Shape;717;p48"/>
          <p:cNvSpPr/>
          <p:nvPr/>
        </p:nvSpPr>
        <p:spPr>
          <a:xfrm>
            <a:off x="5370550" y="2767025"/>
            <a:ext cx="176700" cy="174000"/>
          </a:xfrm>
          <a:prstGeom prst="ellipse">
            <a:avLst/>
          </a:prstGeom>
          <a:noFill/>
          <a:ln cap="flat" cmpd="sng" w="19050">
            <a:solidFill>
              <a:srgbClr val="DD7E6B"/>
            </a:solidFill>
            <a:prstDash val="solid"/>
            <a:round/>
            <a:headEnd len="sm" w="sm" type="none"/>
            <a:tailEnd len="sm" w="sm" type="none"/>
          </a:ln>
          <a:effectLst>
            <a:outerShdw rotWithShape="0" algn="bl" dir="5400000" dist="14288">
              <a:srgbClr val="000000">
                <a:alpha val="54000"/>
              </a:srgbClr>
            </a:outerShdw>
          </a:effectLst>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718" name="Google Shape;718;p48"/>
          <p:cNvSpPr/>
          <p:nvPr/>
        </p:nvSpPr>
        <p:spPr>
          <a:xfrm>
            <a:off x="5420650" y="3371950"/>
            <a:ext cx="176700" cy="174000"/>
          </a:xfrm>
          <a:prstGeom prst="ellipse">
            <a:avLst/>
          </a:prstGeom>
          <a:noFill/>
          <a:ln cap="flat" cmpd="sng" w="19050">
            <a:solidFill>
              <a:srgbClr val="00FFFF"/>
            </a:solidFill>
            <a:prstDash val="solid"/>
            <a:round/>
            <a:headEnd len="sm" w="sm" type="none"/>
            <a:tailEnd len="sm" w="sm" type="none"/>
          </a:ln>
          <a:effectLst>
            <a:outerShdw rotWithShape="0" algn="bl" dir="5400000" dist="14288">
              <a:srgbClr val="000000">
                <a:alpha val="54000"/>
              </a:srgbClr>
            </a:outerShdw>
          </a:effectLst>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719" name="Google Shape;719;p48"/>
          <p:cNvSpPr/>
          <p:nvPr/>
        </p:nvSpPr>
        <p:spPr>
          <a:xfrm>
            <a:off x="5424688" y="3677663"/>
            <a:ext cx="176700" cy="174000"/>
          </a:xfrm>
          <a:prstGeom prst="ellipse">
            <a:avLst/>
          </a:prstGeom>
          <a:noFill/>
          <a:ln cap="flat" cmpd="sng" w="19050">
            <a:solidFill>
              <a:srgbClr val="00FFFF"/>
            </a:solidFill>
            <a:prstDash val="solid"/>
            <a:round/>
            <a:headEnd len="sm" w="sm" type="none"/>
            <a:tailEnd len="sm" w="sm" type="none"/>
          </a:ln>
          <a:effectLst>
            <a:outerShdw rotWithShape="0" algn="bl" dir="5400000" dist="14288">
              <a:srgbClr val="000000">
                <a:alpha val="54000"/>
              </a:srgbClr>
            </a:outerShdw>
          </a:effectLst>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720" name="Google Shape;720;p48"/>
          <p:cNvSpPr/>
          <p:nvPr/>
        </p:nvSpPr>
        <p:spPr>
          <a:xfrm>
            <a:off x="5803325" y="3716650"/>
            <a:ext cx="176700" cy="174000"/>
          </a:xfrm>
          <a:prstGeom prst="ellipse">
            <a:avLst/>
          </a:prstGeom>
          <a:noFill/>
          <a:ln cap="flat" cmpd="sng" w="19050">
            <a:solidFill>
              <a:srgbClr val="00FFFF"/>
            </a:solidFill>
            <a:prstDash val="solid"/>
            <a:round/>
            <a:headEnd len="sm" w="sm" type="none"/>
            <a:tailEnd len="sm" w="sm" type="none"/>
          </a:ln>
          <a:effectLst>
            <a:outerShdw rotWithShape="0" algn="bl" dir="5400000" dist="14288">
              <a:srgbClr val="000000">
                <a:alpha val="54000"/>
              </a:srgbClr>
            </a:outerShdw>
          </a:effectLst>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721" name="Google Shape;721;p48"/>
          <p:cNvSpPr/>
          <p:nvPr/>
        </p:nvSpPr>
        <p:spPr>
          <a:xfrm>
            <a:off x="5402875" y="3940800"/>
            <a:ext cx="176700" cy="174000"/>
          </a:xfrm>
          <a:prstGeom prst="ellipse">
            <a:avLst/>
          </a:prstGeom>
          <a:noFill/>
          <a:ln cap="flat" cmpd="sng" w="19050">
            <a:solidFill>
              <a:srgbClr val="00FFFF"/>
            </a:solidFill>
            <a:prstDash val="solid"/>
            <a:round/>
            <a:headEnd len="sm" w="sm" type="none"/>
            <a:tailEnd len="sm" w="sm" type="none"/>
          </a:ln>
          <a:effectLst>
            <a:outerShdw rotWithShape="0" algn="bl" dir="5400000" dist="14288">
              <a:srgbClr val="000000">
                <a:alpha val="54000"/>
              </a:srgbClr>
            </a:outerShdw>
          </a:effectLst>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722" name="Google Shape;722;p48"/>
          <p:cNvSpPr/>
          <p:nvPr/>
        </p:nvSpPr>
        <p:spPr>
          <a:xfrm>
            <a:off x="5980025" y="1218188"/>
            <a:ext cx="176700" cy="174000"/>
          </a:xfrm>
          <a:prstGeom prst="ellipse">
            <a:avLst/>
          </a:prstGeom>
          <a:noFill/>
          <a:ln cap="flat" cmpd="sng" w="19050">
            <a:solidFill>
              <a:srgbClr val="0000FF"/>
            </a:solidFill>
            <a:prstDash val="solid"/>
            <a:round/>
            <a:headEnd len="sm" w="sm" type="none"/>
            <a:tailEnd len="sm" w="sm" type="none"/>
          </a:ln>
          <a:effectLst>
            <a:outerShdw rotWithShape="0" algn="bl" dir="5400000" dist="14288">
              <a:srgbClr val="000000">
                <a:alpha val="54000"/>
              </a:srgbClr>
            </a:outerShdw>
          </a:effectLst>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723" name="Google Shape;723;p48"/>
          <p:cNvSpPr/>
          <p:nvPr/>
        </p:nvSpPr>
        <p:spPr>
          <a:xfrm>
            <a:off x="6301375" y="1290938"/>
            <a:ext cx="176700" cy="174000"/>
          </a:xfrm>
          <a:prstGeom prst="ellipse">
            <a:avLst/>
          </a:prstGeom>
          <a:noFill/>
          <a:ln cap="flat" cmpd="sng" w="19050">
            <a:solidFill>
              <a:srgbClr val="0000FF"/>
            </a:solidFill>
            <a:prstDash val="solid"/>
            <a:round/>
            <a:headEnd len="sm" w="sm" type="none"/>
            <a:tailEnd len="sm" w="sm" type="none"/>
          </a:ln>
          <a:effectLst>
            <a:outerShdw rotWithShape="0" algn="bl" dir="5400000" dist="14288">
              <a:srgbClr val="000000">
                <a:alpha val="54000"/>
              </a:srgbClr>
            </a:outerShdw>
          </a:effectLst>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724" name="Google Shape;724;p48"/>
          <p:cNvSpPr/>
          <p:nvPr/>
        </p:nvSpPr>
        <p:spPr>
          <a:xfrm>
            <a:off x="6392838" y="1506488"/>
            <a:ext cx="176700" cy="174000"/>
          </a:xfrm>
          <a:prstGeom prst="ellipse">
            <a:avLst/>
          </a:prstGeom>
          <a:noFill/>
          <a:ln cap="flat" cmpd="sng" w="19050">
            <a:solidFill>
              <a:srgbClr val="0000FF"/>
            </a:solidFill>
            <a:prstDash val="solid"/>
            <a:round/>
            <a:headEnd len="sm" w="sm" type="none"/>
            <a:tailEnd len="sm" w="sm" type="none"/>
          </a:ln>
          <a:effectLst>
            <a:outerShdw rotWithShape="0" algn="bl" dir="5400000" dist="14288">
              <a:srgbClr val="000000">
                <a:alpha val="54000"/>
              </a:srgbClr>
            </a:outerShdw>
          </a:effectLst>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725" name="Google Shape;725;p48"/>
          <p:cNvSpPr/>
          <p:nvPr/>
        </p:nvSpPr>
        <p:spPr>
          <a:xfrm>
            <a:off x="6413750" y="1864175"/>
            <a:ext cx="176700" cy="174000"/>
          </a:xfrm>
          <a:prstGeom prst="ellipse">
            <a:avLst/>
          </a:prstGeom>
          <a:noFill/>
          <a:ln cap="flat" cmpd="sng" w="19050">
            <a:solidFill>
              <a:srgbClr val="0000FF"/>
            </a:solidFill>
            <a:prstDash val="solid"/>
            <a:round/>
            <a:headEnd len="sm" w="sm" type="none"/>
            <a:tailEnd len="sm" w="sm" type="none"/>
          </a:ln>
          <a:effectLst>
            <a:outerShdw rotWithShape="0" algn="bl" dir="5400000" dist="14288">
              <a:srgbClr val="000000">
                <a:alpha val="54000"/>
              </a:srgbClr>
            </a:outerShdw>
          </a:effectLst>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726" name="Google Shape;726;p48"/>
          <p:cNvSpPr/>
          <p:nvPr/>
        </p:nvSpPr>
        <p:spPr>
          <a:xfrm>
            <a:off x="6392838" y="2278675"/>
            <a:ext cx="176700" cy="174000"/>
          </a:xfrm>
          <a:prstGeom prst="ellipse">
            <a:avLst/>
          </a:prstGeom>
          <a:noFill/>
          <a:ln cap="flat" cmpd="sng" w="19050">
            <a:solidFill>
              <a:srgbClr val="0000FF"/>
            </a:solidFill>
            <a:prstDash val="solid"/>
            <a:round/>
            <a:headEnd len="sm" w="sm" type="none"/>
            <a:tailEnd len="sm" w="sm" type="none"/>
          </a:ln>
          <a:effectLst>
            <a:outerShdw rotWithShape="0" algn="bl" dir="5400000" dist="14288">
              <a:srgbClr val="000000">
                <a:alpha val="54000"/>
              </a:srgbClr>
            </a:outerShdw>
          </a:effectLst>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727" name="Google Shape;727;p48"/>
          <p:cNvSpPr/>
          <p:nvPr/>
        </p:nvSpPr>
        <p:spPr>
          <a:xfrm>
            <a:off x="1808063" y="1883650"/>
            <a:ext cx="425700" cy="22800"/>
          </a:xfrm>
          <a:prstGeom prst="roundRect">
            <a:avLst>
              <a:gd fmla="val 0" name="adj"/>
            </a:avLst>
          </a:prstGeom>
          <a:solidFill>
            <a:srgbClr val="00FFFF"/>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solidFill>
                <a:srgbClr val="9AA0A6"/>
              </a:solidFill>
              <a:latin typeface="Google Sans"/>
              <a:ea typeface="Google Sans"/>
              <a:cs typeface="Google Sans"/>
              <a:sym typeface="Google Sans"/>
            </a:endParaRPr>
          </a:p>
        </p:txBody>
      </p:sp>
      <p:sp>
        <p:nvSpPr>
          <p:cNvPr id="728" name="Google Shape;728;p48"/>
          <p:cNvSpPr/>
          <p:nvPr/>
        </p:nvSpPr>
        <p:spPr>
          <a:xfrm>
            <a:off x="878562" y="1883650"/>
            <a:ext cx="425700" cy="22800"/>
          </a:xfrm>
          <a:prstGeom prst="roundRect">
            <a:avLst>
              <a:gd fmla="val 0" name="adj"/>
            </a:avLst>
          </a:prstGeom>
          <a:solidFill>
            <a:srgbClr val="9900FF"/>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solidFill>
                <a:srgbClr val="9AA0A6"/>
              </a:solidFill>
              <a:latin typeface="Google Sans"/>
              <a:ea typeface="Google Sans"/>
              <a:cs typeface="Google Sans"/>
              <a:sym typeface="Google Sans"/>
            </a:endParaRPr>
          </a:p>
        </p:txBody>
      </p:sp>
      <p:sp>
        <p:nvSpPr>
          <p:cNvPr id="729" name="Google Shape;729;p48"/>
          <p:cNvSpPr/>
          <p:nvPr/>
        </p:nvSpPr>
        <p:spPr>
          <a:xfrm>
            <a:off x="2738128" y="1883650"/>
            <a:ext cx="425700" cy="22800"/>
          </a:xfrm>
          <a:prstGeom prst="roundRect">
            <a:avLst>
              <a:gd fmla="val 0" name="adj"/>
            </a:avLst>
          </a:prstGeom>
          <a:solidFill>
            <a:srgbClr val="FF0000"/>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solidFill>
                <a:srgbClr val="9AA0A6"/>
              </a:solidFill>
              <a:latin typeface="Google Sans"/>
              <a:ea typeface="Google Sans"/>
              <a:cs typeface="Google Sans"/>
              <a:sym typeface="Google Sans"/>
            </a:endParaRPr>
          </a:p>
        </p:txBody>
      </p:sp>
      <p:sp>
        <p:nvSpPr>
          <p:cNvPr id="730" name="Google Shape;730;p48"/>
          <p:cNvSpPr/>
          <p:nvPr/>
        </p:nvSpPr>
        <p:spPr>
          <a:xfrm>
            <a:off x="457203" y="3875250"/>
            <a:ext cx="2425800" cy="924300"/>
          </a:xfrm>
          <a:prstGeom prst="roundRect">
            <a:avLst>
              <a:gd fmla="val 5173" name="adj"/>
            </a:avLst>
          </a:prstGeom>
          <a:solidFill>
            <a:srgbClr val="FFE5DD"/>
          </a:solidFill>
          <a:ln>
            <a:noFill/>
          </a:ln>
        </p:spPr>
        <p:txBody>
          <a:bodyPr anchorCtr="0" anchor="t" bIns="71425" lIns="497200" spcFirstLastPara="1" rIns="285750" wrap="square" tIns="160025">
            <a:noAutofit/>
          </a:bodyPr>
          <a:lstStyle/>
          <a:p>
            <a:pPr indent="0" lvl="0" marL="0" rtl="0" algn="l">
              <a:lnSpc>
                <a:spcPct val="100000"/>
              </a:lnSpc>
              <a:spcBef>
                <a:spcPts val="0"/>
              </a:spcBef>
              <a:spcAft>
                <a:spcPts val="0"/>
              </a:spcAft>
              <a:buNone/>
            </a:pPr>
            <a:r>
              <a:rPr lang="en-US" sz="1100">
                <a:solidFill>
                  <a:srgbClr val="202124"/>
                </a:solidFill>
                <a:latin typeface="Google Sans SemiBold"/>
                <a:ea typeface="Google Sans SemiBold"/>
                <a:cs typeface="Google Sans SemiBold"/>
                <a:sym typeface="Google Sans SemiBold"/>
              </a:rPr>
              <a:t>Note</a:t>
            </a:r>
            <a:endParaRPr sz="1100">
              <a:solidFill>
                <a:srgbClr val="202124"/>
              </a:solidFill>
              <a:latin typeface="Google Sans SemiBold"/>
              <a:ea typeface="Google Sans SemiBold"/>
              <a:cs typeface="Google Sans SemiBold"/>
              <a:sym typeface="Google Sans SemiBold"/>
            </a:endParaRPr>
          </a:p>
          <a:p>
            <a:pPr indent="0" lvl="0" marL="0" rtl="0" algn="l">
              <a:spcBef>
                <a:spcPts val="600"/>
              </a:spcBef>
              <a:spcAft>
                <a:spcPts val="0"/>
              </a:spcAft>
              <a:buNone/>
            </a:pPr>
            <a:r>
              <a:rPr lang="en-US" sz="800">
                <a:solidFill>
                  <a:srgbClr val="202124"/>
                </a:solidFill>
                <a:latin typeface="Google Sans Text"/>
                <a:ea typeface="Google Sans Text"/>
                <a:cs typeface="Google Sans Text"/>
                <a:sym typeface="Google Sans Text"/>
              </a:rPr>
              <a:t>This is what the device looks like once the back cover and </a:t>
            </a:r>
            <a:r>
              <a:rPr lang="en-US" sz="800">
                <a:solidFill>
                  <a:srgbClr val="202124"/>
                </a:solidFill>
                <a:latin typeface="Google Sans Text"/>
                <a:ea typeface="Google Sans Text"/>
                <a:cs typeface="Google Sans Text"/>
                <a:sym typeface="Google Sans Text"/>
              </a:rPr>
              <a:t>outer</a:t>
            </a:r>
            <a:r>
              <a:rPr lang="en-US" sz="800">
                <a:solidFill>
                  <a:srgbClr val="202124"/>
                </a:solidFill>
                <a:latin typeface="Google Sans Text"/>
                <a:ea typeface="Google Sans Text"/>
                <a:cs typeface="Google Sans Text"/>
                <a:sym typeface="Google Sans Text"/>
              </a:rPr>
              <a:t> display are removed.</a:t>
            </a:r>
            <a:endParaRPr sz="800">
              <a:solidFill>
                <a:srgbClr val="202124"/>
              </a:solidFill>
              <a:latin typeface="Google Sans Text"/>
              <a:ea typeface="Google Sans Text"/>
              <a:cs typeface="Google Sans Text"/>
              <a:sym typeface="Google Sans Text"/>
            </a:endParaRPr>
          </a:p>
          <a:p>
            <a:pPr indent="0" lvl="0" marL="0" rtl="0" algn="l">
              <a:spcBef>
                <a:spcPts val="600"/>
              </a:spcBef>
              <a:spcAft>
                <a:spcPts val="0"/>
              </a:spcAft>
              <a:buNone/>
            </a:pPr>
            <a:r>
              <a:t/>
            </a:r>
            <a:endParaRPr sz="800">
              <a:solidFill>
                <a:srgbClr val="202124"/>
              </a:solidFill>
              <a:latin typeface="Google Sans Text"/>
              <a:ea typeface="Google Sans Text"/>
              <a:cs typeface="Google Sans Text"/>
              <a:sym typeface="Google Sans Text"/>
            </a:endParaRPr>
          </a:p>
          <a:p>
            <a:pPr indent="0" lvl="0" marL="0" rtl="0" algn="l">
              <a:lnSpc>
                <a:spcPct val="100000"/>
              </a:lnSpc>
              <a:spcBef>
                <a:spcPts val="600"/>
              </a:spcBef>
              <a:spcAft>
                <a:spcPts val="600"/>
              </a:spcAft>
              <a:buNone/>
            </a:pPr>
            <a:r>
              <a:t/>
            </a:r>
            <a:endParaRPr sz="800">
              <a:solidFill>
                <a:srgbClr val="202124"/>
              </a:solidFill>
              <a:latin typeface="Google Sans Text"/>
              <a:ea typeface="Google Sans Text"/>
              <a:cs typeface="Google Sans Text"/>
              <a:sym typeface="Google Sans Text"/>
            </a:endParaRPr>
          </a:p>
        </p:txBody>
      </p:sp>
      <p:pic>
        <p:nvPicPr>
          <p:cNvPr id="731" name="Google Shape;731;p48"/>
          <p:cNvPicPr preferRelativeResize="0"/>
          <p:nvPr/>
        </p:nvPicPr>
        <p:blipFill>
          <a:blip r:embed="rId9">
            <a:alphaModFix/>
          </a:blip>
          <a:stretch>
            <a:fillRect/>
          </a:stretch>
        </p:blipFill>
        <p:spPr>
          <a:xfrm>
            <a:off x="661235" y="4093476"/>
            <a:ext cx="158923" cy="217500"/>
          </a:xfrm>
          <a:prstGeom prst="rect">
            <a:avLst/>
          </a:prstGeom>
          <a:noFill/>
          <a:ln>
            <a:noFill/>
          </a:ln>
        </p:spPr>
      </p:pic>
      <p:pic>
        <p:nvPicPr>
          <p:cNvPr id="732" name="Google Shape;732;p48"/>
          <p:cNvPicPr preferRelativeResize="0"/>
          <p:nvPr/>
        </p:nvPicPr>
        <p:blipFill>
          <a:blip r:embed="rId10">
            <a:alphaModFix/>
          </a:blip>
          <a:stretch>
            <a:fillRect/>
          </a:stretch>
        </p:blipFill>
        <p:spPr>
          <a:xfrm>
            <a:off x="828213" y="2621975"/>
            <a:ext cx="158925" cy="158925"/>
          </a:xfrm>
          <a:prstGeom prst="rect">
            <a:avLst/>
          </a:prstGeom>
          <a:noFill/>
          <a:ln>
            <a:noFill/>
          </a:ln>
        </p:spPr>
      </p:pic>
      <p:pic>
        <p:nvPicPr>
          <p:cNvPr id="733" name="Google Shape;733;p48"/>
          <p:cNvPicPr preferRelativeResize="0"/>
          <p:nvPr/>
        </p:nvPicPr>
        <p:blipFill>
          <a:blip r:embed="rId10">
            <a:alphaModFix/>
          </a:blip>
          <a:stretch>
            <a:fillRect/>
          </a:stretch>
        </p:blipFill>
        <p:spPr>
          <a:xfrm>
            <a:off x="3593275" y="2621975"/>
            <a:ext cx="158925" cy="158925"/>
          </a:xfrm>
          <a:prstGeom prst="rect">
            <a:avLst/>
          </a:prstGeom>
          <a:noFill/>
          <a:ln>
            <a:noFill/>
          </a:ln>
        </p:spPr>
      </p:pic>
      <p:pic>
        <p:nvPicPr>
          <p:cNvPr id="734" name="Google Shape;734;p48"/>
          <p:cNvPicPr preferRelativeResize="0"/>
          <p:nvPr/>
        </p:nvPicPr>
        <p:blipFill>
          <a:blip r:embed="rId10">
            <a:alphaModFix/>
          </a:blip>
          <a:stretch>
            <a:fillRect/>
          </a:stretch>
        </p:blipFill>
        <p:spPr>
          <a:xfrm>
            <a:off x="1746138" y="2621975"/>
            <a:ext cx="158925" cy="158925"/>
          </a:xfrm>
          <a:prstGeom prst="rect">
            <a:avLst/>
          </a:prstGeom>
          <a:noFill/>
          <a:ln>
            <a:noFill/>
          </a:ln>
        </p:spPr>
      </p:pic>
      <p:pic>
        <p:nvPicPr>
          <p:cNvPr id="735" name="Google Shape;735;p48"/>
          <p:cNvPicPr preferRelativeResize="0"/>
          <p:nvPr/>
        </p:nvPicPr>
        <p:blipFill>
          <a:blip r:embed="rId10">
            <a:alphaModFix/>
          </a:blip>
          <a:stretch>
            <a:fillRect/>
          </a:stretch>
        </p:blipFill>
        <p:spPr>
          <a:xfrm>
            <a:off x="2664063" y="2607075"/>
            <a:ext cx="158925" cy="158925"/>
          </a:xfrm>
          <a:prstGeom prst="rect">
            <a:avLst/>
          </a:prstGeom>
          <a:noFill/>
          <a:ln>
            <a:noFill/>
          </a:ln>
        </p:spPr>
      </p:pic>
      <p:pic>
        <p:nvPicPr>
          <p:cNvPr id="736" name="Google Shape;736;p48"/>
          <p:cNvPicPr preferRelativeResize="0"/>
          <p:nvPr/>
        </p:nvPicPr>
        <p:blipFill>
          <a:blip r:embed="rId10">
            <a:alphaModFix/>
          </a:blip>
          <a:stretch>
            <a:fillRect/>
          </a:stretch>
        </p:blipFill>
        <p:spPr>
          <a:xfrm>
            <a:off x="4523500" y="2621975"/>
            <a:ext cx="158925" cy="158925"/>
          </a:xfrm>
          <a:prstGeom prst="rect">
            <a:avLst/>
          </a:prstGeom>
          <a:noFill/>
          <a:ln>
            <a:noFill/>
          </a:ln>
        </p:spPr>
      </p:pic>
      <p:sp>
        <p:nvSpPr>
          <p:cNvPr id="737" name="Google Shape;737;p48"/>
          <p:cNvSpPr/>
          <p:nvPr/>
        </p:nvSpPr>
        <p:spPr>
          <a:xfrm>
            <a:off x="4139287" y="3755659"/>
            <a:ext cx="188400" cy="176700"/>
          </a:xfrm>
          <a:prstGeom prst="ellipse">
            <a:avLst/>
          </a:prstGeom>
          <a:noFill/>
          <a:ln cap="flat" cmpd="sng" w="19050">
            <a:solidFill>
              <a:srgbClr val="202124"/>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738" name="Google Shape;738;p48"/>
          <p:cNvSpPr/>
          <p:nvPr/>
        </p:nvSpPr>
        <p:spPr>
          <a:xfrm>
            <a:off x="4139287" y="4022934"/>
            <a:ext cx="188400" cy="176700"/>
          </a:xfrm>
          <a:prstGeom prst="ellipse">
            <a:avLst/>
          </a:prstGeom>
          <a:noFill/>
          <a:ln cap="flat" cmpd="sng" w="19050">
            <a:solidFill>
              <a:srgbClr val="202124"/>
            </a:solidFill>
            <a:prstDash val="dash"/>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Google Sans"/>
              <a:ea typeface="Google Sans"/>
              <a:cs typeface="Google Sans"/>
              <a:sym typeface="Google Sans"/>
            </a:endParaRPr>
          </a:p>
        </p:txBody>
      </p:sp>
      <p:sp>
        <p:nvSpPr>
          <p:cNvPr id="739" name="Google Shape;739;p48"/>
          <p:cNvSpPr txBox="1"/>
          <p:nvPr/>
        </p:nvSpPr>
        <p:spPr>
          <a:xfrm>
            <a:off x="4417433" y="4015138"/>
            <a:ext cx="507300" cy="1923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None/>
            </a:pPr>
            <a:r>
              <a:rPr lang="en-US" sz="700">
                <a:solidFill>
                  <a:srgbClr val="202124"/>
                </a:solidFill>
                <a:latin typeface="Google Sans Text"/>
                <a:ea typeface="Google Sans Text"/>
                <a:cs typeface="Google Sans Text"/>
                <a:sym typeface="Google Sans Text"/>
              </a:rPr>
              <a:t>- Hidden</a:t>
            </a:r>
            <a:endParaRPr sz="700">
              <a:solidFill>
                <a:srgbClr val="202124"/>
              </a:solidFill>
              <a:latin typeface="Google Sans Text"/>
              <a:ea typeface="Google Sans Text"/>
              <a:cs typeface="Google Sans Text"/>
              <a:sym typeface="Google Sans Text"/>
            </a:endParaRPr>
          </a:p>
        </p:txBody>
      </p:sp>
      <p:sp>
        <p:nvSpPr>
          <p:cNvPr id="740" name="Google Shape;740;p48"/>
          <p:cNvSpPr txBox="1"/>
          <p:nvPr/>
        </p:nvSpPr>
        <p:spPr>
          <a:xfrm>
            <a:off x="4417433" y="3747863"/>
            <a:ext cx="649200" cy="1923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None/>
            </a:pPr>
            <a:r>
              <a:rPr lang="en-US" sz="700">
                <a:solidFill>
                  <a:srgbClr val="202124"/>
                </a:solidFill>
                <a:latin typeface="Google Sans Text"/>
                <a:ea typeface="Google Sans Text"/>
                <a:cs typeface="Google Sans Text"/>
                <a:sym typeface="Google Sans Text"/>
              </a:rPr>
              <a:t>- Not Hidden</a:t>
            </a:r>
            <a:endParaRPr sz="700">
              <a:solidFill>
                <a:srgbClr val="202124"/>
              </a:solidFill>
              <a:latin typeface="Google Sans Text"/>
              <a:ea typeface="Google Sans Text"/>
              <a:cs typeface="Google Sans Text"/>
              <a:sym typeface="Google Sans Text"/>
            </a:endParaRPr>
          </a:p>
        </p:txBody>
      </p:sp>
      <p:sp>
        <p:nvSpPr>
          <p:cNvPr id="741" name="Google Shape;741;p48"/>
          <p:cNvSpPr txBox="1"/>
          <p:nvPr>
            <p:ph idx="12" type="sldNum"/>
          </p:nvPr>
        </p:nvSpPr>
        <p:spPr>
          <a:xfrm>
            <a:off x="7957650" y="4799450"/>
            <a:ext cx="495600" cy="14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45" name="Shape 745"/>
        <p:cNvGrpSpPr/>
        <p:nvPr/>
      </p:nvGrpSpPr>
      <p:grpSpPr>
        <a:xfrm>
          <a:off x="0" y="0"/>
          <a:ext cx="0" cy="0"/>
          <a:chOff x="0" y="0"/>
          <a:chExt cx="0" cy="0"/>
        </a:xfrm>
      </p:grpSpPr>
      <p:sp>
        <p:nvSpPr>
          <p:cNvPr id="746" name="Google Shape;746;p49"/>
          <p:cNvSpPr txBox="1"/>
          <p:nvPr/>
        </p:nvSpPr>
        <p:spPr>
          <a:xfrm>
            <a:off x="457204" y="571500"/>
            <a:ext cx="6289200" cy="305100"/>
          </a:xfrm>
          <a:prstGeom prst="rect">
            <a:avLst/>
          </a:prstGeom>
          <a:noFill/>
          <a:ln>
            <a:noFill/>
          </a:ln>
        </p:spPr>
        <p:txBody>
          <a:bodyPr anchorCtr="0" anchor="t" bIns="0" lIns="0" spcFirstLastPara="1" rIns="0" wrap="square" tIns="12375">
            <a:spAutoFit/>
          </a:bodyPr>
          <a:lstStyle/>
          <a:p>
            <a:pPr indent="0" lvl="0" marL="25400" marR="355600" rtl="0" algn="l">
              <a:lnSpc>
                <a:spcPct val="100000"/>
              </a:lnSpc>
              <a:spcBef>
                <a:spcPts val="0"/>
              </a:spcBef>
              <a:spcAft>
                <a:spcPts val="0"/>
              </a:spcAft>
              <a:buClr>
                <a:srgbClr val="000000"/>
              </a:buClr>
              <a:buSzPts val="1200"/>
              <a:buFont typeface="Arial"/>
              <a:buNone/>
            </a:pPr>
            <a:r>
              <a:rPr lang="en-US" sz="1900">
                <a:solidFill>
                  <a:schemeClr val="dk1"/>
                </a:solidFill>
                <a:latin typeface="Google Sans SemiBold"/>
                <a:ea typeface="Google Sans SemiBold"/>
                <a:cs typeface="Google Sans SemiBold"/>
                <a:sym typeface="Google Sans SemiBold"/>
              </a:rPr>
              <a:t>What materials can be found in this device? </a:t>
            </a:r>
            <a:endParaRPr baseline="30000" i="0" sz="1900" u="none" cap="none" strike="noStrike">
              <a:solidFill>
                <a:schemeClr val="dk1"/>
              </a:solidFill>
              <a:latin typeface="Google Sans SemiBold"/>
              <a:ea typeface="Google Sans SemiBold"/>
              <a:cs typeface="Google Sans SemiBold"/>
              <a:sym typeface="Google Sans SemiBold"/>
            </a:endParaRPr>
          </a:p>
        </p:txBody>
      </p:sp>
      <p:sp>
        <p:nvSpPr>
          <p:cNvPr id="747" name="Google Shape;747;p49"/>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748" name="Google Shape;748;p49"/>
          <p:cNvSpPr txBox="1"/>
          <p:nvPr>
            <p:ph idx="12" type="sldNum"/>
          </p:nvPr>
        </p:nvSpPr>
        <p:spPr>
          <a:xfrm>
            <a:off x="7957652" y="4832985"/>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pic>
        <p:nvPicPr>
          <p:cNvPr id="749" name="Google Shape;749;p49"/>
          <p:cNvPicPr preferRelativeResize="0"/>
          <p:nvPr/>
        </p:nvPicPr>
        <p:blipFill>
          <a:blip r:embed="rId3">
            <a:alphaModFix/>
          </a:blip>
          <a:stretch>
            <a:fillRect/>
          </a:stretch>
        </p:blipFill>
        <p:spPr>
          <a:xfrm>
            <a:off x="407663" y="1029000"/>
            <a:ext cx="8328679" cy="360641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53" name="Shape 753"/>
        <p:cNvGrpSpPr/>
        <p:nvPr/>
      </p:nvGrpSpPr>
      <p:grpSpPr>
        <a:xfrm>
          <a:off x="0" y="0"/>
          <a:ext cx="0" cy="0"/>
          <a:chOff x="0" y="0"/>
          <a:chExt cx="0" cy="0"/>
        </a:xfrm>
      </p:grpSpPr>
      <p:sp>
        <p:nvSpPr>
          <p:cNvPr id="754" name="Google Shape;754;p50"/>
          <p:cNvSpPr/>
          <p:nvPr/>
        </p:nvSpPr>
        <p:spPr>
          <a:xfrm rot="10800000">
            <a:off x="7288022" y="571567"/>
            <a:ext cx="1396200" cy="637800"/>
          </a:xfrm>
          <a:prstGeom prst="round2SameRect">
            <a:avLst>
              <a:gd fmla="val 0" name="adj1"/>
              <a:gd fmla="val 5682" name="adj2"/>
            </a:avLst>
          </a:prstGeom>
          <a:solidFill>
            <a:schemeClr val="accent4"/>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755" name="Google Shape;755;p50"/>
          <p:cNvSpPr/>
          <p:nvPr/>
        </p:nvSpPr>
        <p:spPr>
          <a:xfrm>
            <a:off x="7285413" y="571500"/>
            <a:ext cx="1399800" cy="1804200"/>
          </a:xfrm>
          <a:prstGeom prst="roundRect">
            <a:avLst>
              <a:gd fmla="val 2778" name="adj"/>
            </a:avLst>
          </a:prstGeom>
          <a:noFill/>
          <a:ln cap="flat" cmpd="sng" w="9525">
            <a:solidFill>
              <a:srgbClr val="80868D"/>
            </a:solidFill>
            <a:prstDash val="solid"/>
            <a:round/>
            <a:headEnd len="sm" w="sm" type="none"/>
            <a:tailEnd len="sm" w="sm" type="none"/>
          </a:ln>
        </p:spPr>
        <p:txBody>
          <a:bodyPr anchorCtr="0" anchor="t" bIns="71425" lIns="125725" spcFirstLastPara="1" rIns="71425" wrap="square" tIns="171450">
            <a:noAutofit/>
          </a:bodyPr>
          <a:lstStyle/>
          <a:p>
            <a:pPr indent="0" lvl="0" marL="0" rtl="0" algn="l">
              <a:lnSpc>
                <a:spcPct val="90000"/>
              </a:lnSpc>
              <a:spcBef>
                <a:spcPts val="0"/>
              </a:spcBef>
              <a:spcAft>
                <a:spcPts val="0"/>
              </a:spcAft>
              <a:buNone/>
            </a:pPr>
            <a:r>
              <a:rPr lang="en-US" sz="900">
                <a:solidFill>
                  <a:srgbClr val="202124"/>
                </a:solidFill>
                <a:latin typeface="Google Sans Text Medium"/>
                <a:ea typeface="Google Sans Text Medium"/>
                <a:cs typeface="Google Sans Text Medium"/>
                <a:sym typeface="Google Sans Text Medium"/>
              </a:rPr>
              <a:t>99.9% Isopropyl Alcohol</a:t>
            </a:r>
            <a:endParaRPr sz="700">
              <a:solidFill>
                <a:srgbClr val="202124"/>
              </a:solidFill>
              <a:latin typeface="Google Sans"/>
              <a:ea typeface="Google Sans"/>
              <a:cs typeface="Google Sans"/>
              <a:sym typeface="Google Sans"/>
            </a:endParaRPr>
          </a:p>
          <a:p>
            <a:pPr indent="0" lvl="0" marL="0" rtl="0" algn="l">
              <a:lnSpc>
                <a:spcPct val="90000"/>
              </a:lnSpc>
              <a:spcBef>
                <a:spcPts val="400"/>
              </a:spcBef>
              <a:spcAft>
                <a:spcPts val="0"/>
              </a:spcAft>
              <a:buNone/>
            </a:pPr>
            <a:r>
              <a:t/>
            </a:r>
            <a:endParaRPr sz="700">
              <a:solidFill>
                <a:srgbClr val="202124"/>
              </a:solidFill>
              <a:latin typeface="Google Sans"/>
              <a:ea typeface="Google Sans"/>
              <a:cs typeface="Google Sans"/>
              <a:sym typeface="Google Sans"/>
            </a:endParaRPr>
          </a:p>
          <a:p>
            <a:pPr indent="0" lvl="0" marL="0" rtl="0" algn="l">
              <a:lnSpc>
                <a:spcPct val="90000"/>
              </a:lnSpc>
              <a:spcBef>
                <a:spcPts val="400"/>
              </a:spcBef>
              <a:spcAft>
                <a:spcPts val="400"/>
              </a:spcAft>
              <a:buNone/>
            </a:pPr>
            <a:r>
              <a:t/>
            </a:r>
            <a:endParaRPr sz="700">
              <a:solidFill>
                <a:srgbClr val="202124"/>
              </a:solidFill>
              <a:latin typeface="Google Sans"/>
              <a:ea typeface="Google Sans"/>
              <a:cs typeface="Google Sans"/>
              <a:sym typeface="Google Sans"/>
            </a:endParaRPr>
          </a:p>
        </p:txBody>
      </p:sp>
      <p:sp>
        <p:nvSpPr>
          <p:cNvPr id="756" name="Google Shape;756;p50"/>
          <p:cNvSpPr/>
          <p:nvPr/>
        </p:nvSpPr>
        <p:spPr>
          <a:xfrm rot="10800000">
            <a:off x="7288741" y="2530601"/>
            <a:ext cx="1396200" cy="637800"/>
          </a:xfrm>
          <a:prstGeom prst="round2SameRect">
            <a:avLst>
              <a:gd fmla="val 0" name="adj1"/>
              <a:gd fmla="val 5682" name="adj2"/>
            </a:avLst>
          </a:prstGeom>
          <a:solidFill>
            <a:schemeClr val="accent4"/>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757" name="Google Shape;757;p50"/>
          <p:cNvSpPr/>
          <p:nvPr/>
        </p:nvSpPr>
        <p:spPr>
          <a:xfrm>
            <a:off x="7286857" y="2530534"/>
            <a:ext cx="1399800" cy="1804200"/>
          </a:xfrm>
          <a:prstGeom prst="roundRect">
            <a:avLst>
              <a:gd fmla="val 2778" name="adj"/>
            </a:avLst>
          </a:prstGeom>
          <a:noFill/>
          <a:ln cap="flat" cmpd="sng" w="9525">
            <a:solidFill>
              <a:srgbClr val="80868D"/>
            </a:solidFill>
            <a:prstDash val="solid"/>
            <a:round/>
            <a:headEnd len="sm" w="sm" type="none"/>
            <a:tailEnd len="sm" w="sm" type="none"/>
          </a:ln>
        </p:spPr>
        <p:txBody>
          <a:bodyPr anchorCtr="0" anchor="t" bIns="71425" lIns="125725" spcFirstLastPara="1" rIns="71425" wrap="square" tIns="171450">
            <a:noAutofit/>
          </a:bodyPr>
          <a:lstStyle/>
          <a:p>
            <a:pPr indent="0" lvl="0" marL="0" rtl="0" algn="l">
              <a:lnSpc>
                <a:spcPct val="90000"/>
              </a:lnSpc>
              <a:spcBef>
                <a:spcPts val="0"/>
              </a:spcBef>
              <a:spcAft>
                <a:spcPts val="0"/>
              </a:spcAft>
              <a:buNone/>
            </a:pPr>
            <a:r>
              <a:rPr lang="en-US" sz="900">
                <a:solidFill>
                  <a:srgbClr val="202124"/>
                </a:solidFill>
                <a:latin typeface="Google Sans Text Medium"/>
                <a:ea typeface="Google Sans Text Medium"/>
                <a:cs typeface="Google Sans Text Medium"/>
                <a:sym typeface="Google Sans Text Medium"/>
              </a:rPr>
              <a:t>Heat Gun, Heat Pad or Heating Tools</a:t>
            </a:r>
            <a:endParaRPr sz="900">
              <a:solidFill>
                <a:srgbClr val="202124"/>
              </a:solidFill>
              <a:latin typeface="Google Sans Text Medium"/>
              <a:ea typeface="Google Sans Text Medium"/>
              <a:cs typeface="Google Sans Text Medium"/>
              <a:sym typeface="Google Sans Text Medium"/>
            </a:endParaRPr>
          </a:p>
          <a:p>
            <a:pPr indent="0" lvl="0" marL="0" rtl="0" algn="l">
              <a:lnSpc>
                <a:spcPct val="90000"/>
              </a:lnSpc>
              <a:spcBef>
                <a:spcPts val="400"/>
              </a:spcBef>
              <a:spcAft>
                <a:spcPts val="400"/>
              </a:spcAft>
              <a:buNone/>
            </a:pPr>
            <a:r>
              <a:t/>
            </a:r>
            <a:endParaRPr sz="700">
              <a:solidFill>
                <a:srgbClr val="202124"/>
              </a:solidFill>
              <a:latin typeface="Google Sans Text"/>
              <a:ea typeface="Google Sans Text"/>
              <a:cs typeface="Google Sans Text"/>
              <a:sym typeface="Google Sans Text"/>
            </a:endParaRPr>
          </a:p>
        </p:txBody>
      </p:sp>
      <p:sp>
        <p:nvSpPr>
          <p:cNvPr id="758" name="Google Shape;758;p50"/>
          <p:cNvSpPr/>
          <p:nvPr/>
        </p:nvSpPr>
        <p:spPr>
          <a:xfrm rot="10800000">
            <a:off x="5715103" y="2530601"/>
            <a:ext cx="1396200" cy="637800"/>
          </a:xfrm>
          <a:prstGeom prst="round2SameRect">
            <a:avLst>
              <a:gd fmla="val 0" name="adj1"/>
              <a:gd fmla="val 5682" name="adj2"/>
            </a:avLst>
          </a:prstGeom>
          <a:solidFill>
            <a:schemeClr val="accent4"/>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759" name="Google Shape;759;p50"/>
          <p:cNvSpPr/>
          <p:nvPr/>
        </p:nvSpPr>
        <p:spPr>
          <a:xfrm>
            <a:off x="5709830" y="2530534"/>
            <a:ext cx="1399800" cy="1804200"/>
          </a:xfrm>
          <a:prstGeom prst="roundRect">
            <a:avLst>
              <a:gd fmla="val 2778" name="adj"/>
            </a:avLst>
          </a:prstGeom>
          <a:noFill/>
          <a:ln cap="flat" cmpd="sng" w="9525">
            <a:solidFill>
              <a:srgbClr val="80868D"/>
            </a:solidFill>
            <a:prstDash val="solid"/>
            <a:round/>
            <a:headEnd len="sm" w="sm" type="none"/>
            <a:tailEnd len="sm" w="sm" type="none"/>
          </a:ln>
        </p:spPr>
        <p:txBody>
          <a:bodyPr anchorCtr="0" anchor="t" bIns="71425" lIns="125725" spcFirstLastPara="1" rIns="71425" wrap="square" tIns="171450">
            <a:noAutofit/>
          </a:bodyPr>
          <a:lstStyle/>
          <a:p>
            <a:pPr indent="0" lvl="0" marL="0" rtl="0" algn="l">
              <a:lnSpc>
                <a:spcPct val="90000"/>
              </a:lnSpc>
              <a:spcBef>
                <a:spcPts val="0"/>
              </a:spcBef>
              <a:spcAft>
                <a:spcPts val="0"/>
              </a:spcAft>
              <a:buNone/>
            </a:pPr>
            <a:r>
              <a:rPr lang="en-US" sz="900">
                <a:solidFill>
                  <a:srgbClr val="202124"/>
                </a:solidFill>
                <a:latin typeface="Google Sans Text Medium"/>
                <a:ea typeface="Google Sans Text Medium"/>
                <a:cs typeface="Google Sans Text Medium"/>
                <a:sym typeface="Google Sans Text Medium"/>
              </a:rPr>
              <a:t>SIM Card Tray Ejector Pin</a:t>
            </a:r>
            <a:endParaRPr sz="900">
              <a:solidFill>
                <a:srgbClr val="202124"/>
              </a:solidFill>
              <a:latin typeface="Google Sans Text Medium"/>
              <a:ea typeface="Google Sans Text Medium"/>
              <a:cs typeface="Google Sans Text Medium"/>
              <a:sym typeface="Google Sans Text Medium"/>
            </a:endParaRPr>
          </a:p>
          <a:p>
            <a:pPr indent="0" lvl="0" marL="0" rtl="0" algn="l">
              <a:lnSpc>
                <a:spcPct val="90000"/>
              </a:lnSpc>
              <a:spcBef>
                <a:spcPts val="400"/>
              </a:spcBef>
              <a:spcAft>
                <a:spcPts val="400"/>
              </a:spcAft>
              <a:buNone/>
            </a:pPr>
            <a:r>
              <a:t/>
            </a:r>
            <a:endParaRPr sz="700">
              <a:solidFill>
                <a:srgbClr val="202124"/>
              </a:solidFill>
              <a:latin typeface="Google Sans Text"/>
              <a:ea typeface="Google Sans Text"/>
              <a:cs typeface="Google Sans Text"/>
              <a:sym typeface="Google Sans Text"/>
            </a:endParaRPr>
          </a:p>
        </p:txBody>
      </p:sp>
      <p:sp>
        <p:nvSpPr>
          <p:cNvPr id="760" name="Google Shape;760;p50"/>
          <p:cNvSpPr/>
          <p:nvPr/>
        </p:nvSpPr>
        <p:spPr>
          <a:xfrm rot="10800000">
            <a:off x="4136138" y="2530601"/>
            <a:ext cx="1396200" cy="637800"/>
          </a:xfrm>
          <a:prstGeom prst="round2SameRect">
            <a:avLst>
              <a:gd fmla="val 0" name="adj1"/>
              <a:gd fmla="val 5682" name="adj2"/>
            </a:avLst>
          </a:prstGeom>
          <a:solidFill>
            <a:schemeClr val="accent4"/>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761" name="Google Shape;761;p50"/>
          <p:cNvSpPr/>
          <p:nvPr/>
        </p:nvSpPr>
        <p:spPr>
          <a:xfrm>
            <a:off x="4134254" y="2530534"/>
            <a:ext cx="1399800" cy="1804200"/>
          </a:xfrm>
          <a:prstGeom prst="roundRect">
            <a:avLst>
              <a:gd fmla="val 2778" name="adj"/>
            </a:avLst>
          </a:prstGeom>
          <a:noFill/>
          <a:ln cap="flat" cmpd="sng" w="9525">
            <a:solidFill>
              <a:srgbClr val="80868D"/>
            </a:solidFill>
            <a:prstDash val="solid"/>
            <a:round/>
            <a:headEnd len="sm" w="sm" type="none"/>
            <a:tailEnd len="sm" w="sm" type="none"/>
          </a:ln>
        </p:spPr>
        <p:txBody>
          <a:bodyPr anchorCtr="0" anchor="t" bIns="71425" lIns="125725" spcFirstLastPara="1" rIns="28575" wrap="square" tIns="171450">
            <a:noAutofit/>
          </a:bodyPr>
          <a:lstStyle/>
          <a:p>
            <a:pPr indent="0" lvl="0" marL="0" rtl="0" algn="l">
              <a:lnSpc>
                <a:spcPct val="90000"/>
              </a:lnSpc>
              <a:spcBef>
                <a:spcPts val="0"/>
              </a:spcBef>
              <a:spcAft>
                <a:spcPts val="400"/>
              </a:spcAft>
              <a:buNone/>
            </a:pPr>
            <a:r>
              <a:rPr lang="en-US" sz="900">
                <a:solidFill>
                  <a:srgbClr val="202124"/>
                </a:solidFill>
                <a:latin typeface="Google Sans Text Medium"/>
                <a:ea typeface="Google Sans Text Medium"/>
                <a:cs typeface="Google Sans Text Medium"/>
                <a:sym typeface="Google Sans Text Medium"/>
              </a:rPr>
              <a:t>Universal disassembly shim or miniature pry tool </a:t>
            </a:r>
            <a:endParaRPr sz="700">
              <a:solidFill>
                <a:srgbClr val="202124"/>
              </a:solidFill>
              <a:latin typeface="Google Sans Text"/>
              <a:ea typeface="Google Sans Text"/>
              <a:cs typeface="Google Sans Text"/>
              <a:sym typeface="Google Sans Text"/>
            </a:endParaRPr>
          </a:p>
        </p:txBody>
      </p:sp>
      <p:sp>
        <p:nvSpPr>
          <p:cNvPr id="762" name="Google Shape;762;p50"/>
          <p:cNvSpPr/>
          <p:nvPr/>
        </p:nvSpPr>
        <p:spPr>
          <a:xfrm rot="10800000">
            <a:off x="2558688" y="2530601"/>
            <a:ext cx="1396200" cy="637800"/>
          </a:xfrm>
          <a:prstGeom prst="round2SameRect">
            <a:avLst>
              <a:gd fmla="val 0" name="adj1"/>
              <a:gd fmla="val 5682" name="adj2"/>
            </a:avLst>
          </a:prstGeom>
          <a:solidFill>
            <a:schemeClr val="accent4"/>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763" name="Google Shape;763;p50"/>
          <p:cNvSpPr/>
          <p:nvPr/>
        </p:nvSpPr>
        <p:spPr>
          <a:xfrm>
            <a:off x="2558672" y="2530534"/>
            <a:ext cx="1399800" cy="1804200"/>
          </a:xfrm>
          <a:prstGeom prst="roundRect">
            <a:avLst>
              <a:gd fmla="val 2750" name="adj"/>
            </a:avLst>
          </a:prstGeom>
          <a:noFill/>
          <a:ln cap="flat" cmpd="sng" w="9525">
            <a:solidFill>
              <a:srgbClr val="80868D"/>
            </a:solidFill>
            <a:prstDash val="solid"/>
            <a:round/>
            <a:headEnd len="sm" w="sm" type="none"/>
            <a:tailEnd len="sm" w="sm" type="none"/>
          </a:ln>
        </p:spPr>
        <p:txBody>
          <a:bodyPr anchorCtr="0" anchor="t" bIns="71425" lIns="125725" spcFirstLastPara="1" rIns="71425" wrap="square" tIns="171450">
            <a:noAutofit/>
          </a:bodyPr>
          <a:lstStyle/>
          <a:p>
            <a:pPr indent="0" lvl="0" marL="0" rtl="0" algn="l">
              <a:lnSpc>
                <a:spcPct val="90000"/>
              </a:lnSpc>
              <a:spcBef>
                <a:spcPts val="0"/>
              </a:spcBef>
              <a:spcAft>
                <a:spcPts val="400"/>
              </a:spcAft>
              <a:buNone/>
            </a:pPr>
            <a:r>
              <a:rPr lang="en-US" sz="900">
                <a:solidFill>
                  <a:srgbClr val="202124"/>
                </a:solidFill>
                <a:latin typeface="Google Sans Text Medium"/>
                <a:ea typeface="Google Sans Text Medium"/>
                <a:cs typeface="Google Sans Text Medium"/>
                <a:sym typeface="Google Sans Text Medium"/>
              </a:rPr>
              <a:t>Torx IP 3 Driver</a:t>
            </a:r>
            <a:endParaRPr sz="700">
              <a:solidFill>
                <a:srgbClr val="202124"/>
              </a:solidFill>
              <a:latin typeface="Google Sans Text"/>
              <a:ea typeface="Google Sans Text"/>
              <a:cs typeface="Google Sans Text"/>
              <a:sym typeface="Google Sans Text"/>
            </a:endParaRPr>
          </a:p>
        </p:txBody>
      </p:sp>
      <p:sp>
        <p:nvSpPr>
          <p:cNvPr id="764" name="Google Shape;764;p50"/>
          <p:cNvSpPr/>
          <p:nvPr/>
        </p:nvSpPr>
        <p:spPr>
          <a:xfrm rot="10800000">
            <a:off x="5715103" y="571567"/>
            <a:ext cx="1396200" cy="637800"/>
          </a:xfrm>
          <a:prstGeom prst="round2SameRect">
            <a:avLst>
              <a:gd fmla="val 0" name="adj1"/>
              <a:gd fmla="val 5682" name="adj2"/>
            </a:avLst>
          </a:prstGeom>
          <a:solidFill>
            <a:schemeClr val="accent4"/>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765" name="Google Shape;765;p50"/>
          <p:cNvSpPr/>
          <p:nvPr/>
        </p:nvSpPr>
        <p:spPr>
          <a:xfrm>
            <a:off x="5709830" y="571500"/>
            <a:ext cx="1399800" cy="1804200"/>
          </a:xfrm>
          <a:prstGeom prst="roundRect">
            <a:avLst>
              <a:gd fmla="val 2778" name="adj"/>
            </a:avLst>
          </a:prstGeom>
          <a:noFill/>
          <a:ln cap="flat" cmpd="sng" w="9525">
            <a:solidFill>
              <a:srgbClr val="80868D"/>
            </a:solidFill>
            <a:prstDash val="solid"/>
            <a:round/>
            <a:headEnd len="sm" w="sm" type="none"/>
            <a:tailEnd len="sm" w="sm" type="none"/>
          </a:ln>
        </p:spPr>
        <p:txBody>
          <a:bodyPr anchorCtr="0" anchor="t" bIns="71425" lIns="125725" spcFirstLastPara="1" rIns="71425" wrap="square" tIns="171450">
            <a:noAutofit/>
          </a:bodyPr>
          <a:lstStyle/>
          <a:p>
            <a:pPr indent="0" lvl="0" marL="0" rtl="0" algn="l">
              <a:lnSpc>
                <a:spcPct val="90000"/>
              </a:lnSpc>
              <a:spcBef>
                <a:spcPts val="0"/>
              </a:spcBef>
              <a:spcAft>
                <a:spcPts val="0"/>
              </a:spcAft>
              <a:buNone/>
            </a:pPr>
            <a:r>
              <a:rPr lang="en-US" sz="900">
                <a:solidFill>
                  <a:srgbClr val="202124"/>
                </a:solidFill>
                <a:latin typeface="Google Sans Text Medium"/>
                <a:ea typeface="Google Sans Text Medium"/>
                <a:cs typeface="Google Sans Text Medium"/>
                <a:sym typeface="Google Sans Text Medium"/>
              </a:rPr>
              <a:t>Pliers</a:t>
            </a:r>
            <a:endParaRPr sz="700">
              <a:solidFill>
                <a:srgbClr val="202124"/>
              </a:solidFill>
              <a:latin typeface="Google Sans"/>
              <a:ea typeface="Google Sans"/>
              <a:cs typeface="Google Sans"/>
              <a:sym typeface="Google Sans"/>
            </a:endParaRPr>
          </a:p>
          <a:p>
            <a:pPr indent="0" lvl="0" marL="0" rtl="0" algn="l">
              <a:lnSpc>
                <a:spcPct val="90000"/>
              </a:lnSpc>
              <a:spcBef>
                <a:spcPts val="400"/>
              </a:spcBef>
              <a:spcAft>
                <a:spcPts val="400"/>
              </a:spcAft>
              <a:buNone/>
            </a:pPr>
            <a:r>
              <a:t/>
            </a:r>
            <a:endParaRPr sz="700">
              <a:solidFill>
                <a:srgbClr val="202124"/>
              </a:solidFill>
              <a:latin typeface="Google Sans Text"/>
              <a:ea typeface="Google Sans Text"/>
              <a:cs typeface="Google Sans Text"/>
              <a:sym typeface="Google Sans Text"/>
            </a:endParaRPr>
          </a:p>
        </p:txBody>
      </p:sp>
      <p:sp>
        <p:nvSpPr>
          <p:cNvPr id="766" name="Google Shape;766;p50"/>
          <p:cNvSpPr/>
          <p:nvPr/>
        </p:nvSpPr>
        <p:spPr>
          <a:xfrm rot="10800000">
            <a:off x="4136138" y="571567"/>
            <a:ext cx="1396200" cy="637800"/>
          </a:xfrm>
          <a:prstGeom prst="round2SameRect">
            <a:avLst>
              <a:gd fmla="val 0" name="adj1"/>
              <a:gd fmla="val 5682" name="adj2"/>
            </a:avLst>
          </a:prstGeom>
          <a:solidFill>
            <a:schemeClr val="accent4"/>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767" name="Google Shape;767;p50"/>
          <p:cNvSpPr/>
          <p:nvPr/>
        </p:nvSpPr>
        <p:spPr>
          <a:xfrm>
            <a:off x="4134254" y="571500"/>
            <a:ext cx="1399800" cy="1804200"/>
          </a:xfrm>
          <a:prstGeom prst="roundRect">
            <a:avLst>
              <a:gd fmla="val 2778" name="adj"/>
            </a:avLst>
          </a:prstGeom>
          <a:noFill/>
          <a:ln cap="flat" cmpd="sng" w="9525">
            <a:solidFill>
              <a:srgbClr val="80868D"/>
            </a:solidFill>
            <a:prstDash val="solid"/>
            <a:round/>
            <a:headEnd len="sm" w="sm" type="none"/>
            <a:tailEnd len="sm" w="sm" type="none"/>
          </a:ln>
        </p:spPr>
        <p:txBody>
          <a:bodyPr anchorCtr="0" anchor="t" bIns="71425" lIns="125725" spcFirstLastPara="1" rIns="71425" wrap="square" tIns="171450">
            <a:noAutofit/>
          </a:bodyPr>
          <a:lstStyle/>
          <a:p>
            <a:pPr indent="0" lvl="0" marL="0" rtl="0" algn="l">
              <a:lnSpc>
                <a:spcPct val="90000"/>
              </a:lnSpc>
              <a:spcBef>
                <a:spcPts val="0"/>
              </a:spcBef>
              <a:spcAft>
                <a:spcPts val="0"/>
              </a:spcAft>
              <a:buNone/>
            </a:pPr>
            <a:r>
              <a:rPr lang="en-US" sz="900">
                <a:solidFill>
                  <a:srgbClr val="202124"/>
                </a:solidFill>
                <a:latin typeface="Google Sans Text Medium"/>
                <a:ea typeface="Google Sans Text Medium"/>
                <a:cs typeface="Google Sans Text Medium"/>
                <a:sym typeface="Google Sans Text Medium"/>
              </a:rPr>
              <a:t>Prying Implement</a:t>
            </a:r>
            <a:endParaRPr sz="900">
              <a:solidFill>
                <a:srgbClr val="202124"/>
              </a:solidFill>
              <a:latin typeface="Google Sans Text Medium"/>
              <a:ea typeface="Google Sans Text Medium"/>
              <a:cs typeface="Google Sans Text Medium"/>
              <a:sym typeface="Google Sans Text Medium"/>
            </a:endParaRPr>
          </a:p>
          <a:p>
            <a:pPr indent="0" lvl="0" marL="0" rtl="0" algn="l">
              <a:lnSpc>
                <a:spcPct val="115000"/>
              </a:lnSpc>
              <a:spcBef>
                <a:spcPts val="400"/>
              </a:spcBef>
              <a:spcAft>
                <a:spcPts val="0"/>
              </a:spcAft>
              <a:buNone/>
            </a:pPr>
            <a:r>
              <a:t/>
            </a:r>
            <a:endParaRPr sz="700">
              <a:solidFill>
                <a:srgbClr val="202124"/>
              </a:solidFill>
              <a:latin typeface="Google Sans"/>
              <a:ea typeface="Google Sans"/>
              <a:cs typeface="Google Sans"/>
              <a:sym typeface="Google Sans"/>
            </a:endParaRPr>
          </a:p>
        </p:txBody>
      </p:sp>
      <p:sp>
        <p:nvSpPr>
          <p:cNvPr id="768" name="Google Shape;768;p50"/>
          <p:cNvSpPr/>
          <p:nvPr/>
        </p:nvSpPr>
        <p:spPr>
          <a:xfrm rot="10800000">
            <a:off x="2558688" y="571567"/>
            <a:ext cx="1396200" cy="637800"/>
          </a:xfrm>
          <a:prstGeom prst="round2SameRect">
            <a:avLst>
              <a:gd fmla="val 0" name="adj1"/>
              <a:gd fmla="val 5682" name="adj2"/>
            </a:avLst>
          </a:prstGeom>
          <a:solidFill>
            <a:schemeClr val="accent4"/>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769" name="Google Shape;769;p50"/>
          <p:cNvSpPr/>
          <p:nvPr/>
        </p:nvSpPr>
        <p:spPr>
          <a:xfrm>
            <a:off x="2558672" y="571500"/>
            <a:ext cx="1399800" cy="1804200"/>
          </a:xfrm>
          <a:prstGeom prst="roundRect">
            <a:avLst>
              <a:gd fmla="val 2778" name="adj"/>
            </a:avLst>
          </a:prstGeom>
          <a:noFill/>
          <a:ln cap="flat" cmpd="sng" w="9525">
            <a:solidFill>
              <a:srgbClr val="80868D"/>
            </a:solidFill>
            <a:prstDash val="solid"/>
            <a:round/>
            <a:headEnd len="sm" w="sm" type="none"/>
            <a:tailEnd len="sm" w="sm" type="none"/>
          </a:ln>
        </p:spPr>
        <p:txBody>
          <a:bodyPr anchorCtr="0" anchor="t" bIns="71425" lIns="125725" spcFirstLastPara="1" rIns="71425" wrap="square" tIns="171450">
            <a:noAutofit/>
          </a:bodyPr>
          <a:lstStyle/>
          <a:p>
            <a:pPr indent="0" lvl="0" marL="0" rtl="0" algn="l">
              <a:lnSpc>
                <a:spcPct val="90000"/>
              </a:lnSpc>
              <a:spcBef>
                <a:spcPts val="0"/>
              </a:spcBef>
              <a:spcAft>
                <a:spcPts val="400"/>
              </a:spcAft>
              <a:buNone/>
            </a:pPr>
            <a:r>
              <a:rPr lang="en-US" sz="900">
                <a:solidFill>
                  <a:srgbClr val="202124"/>
                </a:solidFill>
                <a:latin typeface="Google Sans Text Medium"/>
                <a:ea typeface="Google Sans Text Medium"/>
                <a:cs typeface="Google Sans Text Medium"/>
                <a:sym typeface="Google Sans Text Medium"/>
              </a:rPr>
              <a:t>Flat Head Screwdriver</a:t>
            </a:r>
            <a:endParaRPr sz="700">
              <a:solidFill>
                <a:srgbClr val="202124"/>
              </a:solidFill>
              <a:latin typeface="Google Sans"/>
              <a:ea typeface="Google Sans"/>
              <a:cs typeface="Google Sans"/>
              <a:sym typeface="Google Sans"/>
            </a:endParaRPr>
          </a:p>
        </p:txBody>
      </p:sp>
      <p:sp>
        <p:nvSpPr>
          <p:cNvPr id="770" name="Google Shape;770;p50"/>
          <p:cNvSpPr txBox="1"/>
          <p:nvPr/>
        </p:nvSpPr>
        <p:spPr>
          <a:xfrm>
            <a:off x="457200" y="571500"/>
            <a:ext cx="2150100" cy="1182300"/>
          </a:xfrm>
          <a:prstGeom prst="rect">
            <a:avLst/>
          </a:prstGeom>
          <a:noFill/>
          <a:ln>
            <a:noFill/>
          </a:ln>
        </p:spPr>
        <p:txBody>
          <a:bodyPr anchorCtr="0" anchor="t" bIns="0" lIns="0" spcFirstLastPara="1" rIns="0" wrap="square" tIns="12375">
            <a:spAutoFit/>
          </a:bodyPr>
          <a:lstStyle/>
          <a:p>
            <a:pPr indent="0" lvl="0" marL="25400" marR="355600" rtl="0" algn="l">
              <a:lnSpc>
                <a:spcPct val="100000"/>
              </a:lnSpc>
              <a:spcBef>
                <a:spcPts val="0"/>
              </a:spcBef>
              <a:spcAft>
                <a:spcPts val="0"/>
              </a:spcAft>
              <a:buClr>
                <a:srgbClr val="000000"/>
              </a:buClr>
              <a:buSzPts val="1200"/>
              <a:buFont typeface="Arial"/>
              <a:buNone/>
            </a:pPr>
            <a:r>
              <a:rPr lang="en-US" sz="1900">
                <a:solidFill>
                  <a:schemeClr val="dk1"/>
                </a:solidFill>
                <a:latin typeface="Google Sans SemiBold"/>
                <a:ea typeface="Google Sans SemiBold"/>
                <a:cs typeface="Google Sans SemiBold"/>
                <a:sym typeface="Google Sans SemiBold"/>
              </a:rPr>
              <a:t>What Tools Are Recommended to Disassemble This Device? </a:t>
            </a:r>
            <a:endParaRPr baseline="30000" i="0" sz="1900" u="none" cap="none" strike="noStrike">
              <a:solidFill>
                <a:schemeClr val="dk1"/>
              </a:solidFill>
              <a:latin typeface="Google Sans SemiBold"/>
              <a:ea typeface="Google Sans SemiBold"/>
              <a:cs typeface="Google Sans SemiBold"/>
              <a:sym typeface="Google Sans SemiBold"/>
            </a:endParaRPr>
          </a:p>
        </p:txBody>
      </p:sp>
      <p:sp>
        <p:nvSpPr>
          <p:cNvPr id="771" name="Google Shape;771;p50"/>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772" name="Google Shape;772;p50"/>
          <p:cNvSpPr/>
          <p:nvPr/>
        </p:nvSpPr>
        <p:spPr>
          <a:xfrm>
            <a:off x="3786152" y="2533314"/>
            <a:ext cx="103200" cy="103200"/>
          </a:xfrm>
          <a:prstGeom prst="ellipse">
            <a:avLst/>
          </a:prstGeom>
          <a:solidFill>
            <a:srgbClr val="F7F6F5"/>
          </a:solidFill>
          <a:ln>
            <a:noFill/>
          </a:ln>
        </p:spPr>
        <p:txBody>
          <a:bodyPr anchorCtr="0" anchor="ctr" bIns="71425" lIns="71425" spcFirstLastPara="1" rIns="71425" wrap="square" tIns="71425">
            <a:noAutofit/>
          </a:bodyPr>
          <a:lstStyle/>
          <a:p>
            <a:pPr indent="0" lvl="0" marL="0" rtl="0" algn="l">
              <a:spcBef>
                <a:spcPts val="0"/>
              </a:spcBef>
              <a:spcAft>
                <a:spcPts val="0"/>
              </a:spcAft>
              <a:buNone/>
            </a:pPr>
            <a:r>
              <a:t/>
            </a:r>
            <a:endParaRPr/>
          </a:p>
        </p:txBody>
      </p:sp>
      <p:sp>
        <p:nvSpPr>
          <p:cNvPr id="773" name="Google Shape;773;p50"/>
          <p:cNvSpPr/>
          <p:nvPr/>
        </p:nvSpPr>
        <p:spPr>
          <a:xfrm>
            <a:off x="7864654" y="1459530"/>
            <a:ext cx="246747" cy="617925"/>
          </a:xfrm>
          <a:custGeom>
            <a:rect b="b" l="l" r="r" t="t"/>
            <a:pathLst>
              <a:path extrusionOk="0" h="2746332" w="1121577">
                <a:moveTo>
                  <a:pt x="957726" y="1082472"/>
                </a:moveTo>
                <a:lnTo>
                  <a:pt x="957726" y="642421"/>
                </a:lnTo>
                <a:cubicBezTo>
                  <a:pt x="957726" y="616223"/>
                  <a:pt x="936511" y="594961"/>
                  <a:pt x="910370" y="594961"/>
                </a:cubicBezTo>
                <a:lnTo>
                  <a:pt x="773512" y="594961"/>
                </a:lnTo>
                <a:lnTo>
                  <a:pt x="648492" y="37114"/>
                </a:lnTo>
                <a:cubicBezTo>
                  <a:pt x="643662" y="15472"/>
                  <a:pt x="624435" y="0"/>
                  <a:pt x="602273" y="0"/>
                </a:cubicBezTo>
                <a:lnTo>
                  <a:pt x="483788" y="0"/>
                </a:lnTo>
                <a:cubicBezTo>
                  <a:pt x="460679" y="0"/>
                  <a:pt x="440884" y="16706"/>
                  <a:pt x="437095" y="39582"/>
                </a:cubicBezTo>
                <a:lnTo>
                  <a:pt x="343994" y="594961"/>
                </a:lnTo>
                <a:lnTo>
                  <a:pt x="211207" y="594961"/>
                </a:lnTo>
                <a:cubicBezTo>
                  <a:pt x="185067" y="594961"/>
                  <a:pt x="163852" y="616223"/>
                  <a:pt x="163852" y="642421"/>
                </a:cubicBezTo>
                <a:lnTo>
                  <a:pt x="163852" y="1082472"/>
                </a:lnTo>
                <a:cubicBezTo>
                  <a:pt x="65446" y="1145405"/>
                  <a:pt x="0" y="1255797"/>
                  <a:pt x="0" y="1381187"/>
                </a:cubicBezTo>
                <a:lnTo>
                  <a:pt x="0" y="2392374"/>
                </a:lnTo>
                <a:cubicBezTo>
                  <a:pt x="0" y="2587531"/>
                  <a:pt x="158453" y="2746332"/>
                  <a:pt x="353181" y="2746332"/>
                </a:cubicBezTo>
                <a:lnTo>
                  <a:pt x="768397" y="2746332"/>
                </a:lnTo>
                <a:cubicBezTo>
                  <a:pt x="963125" y="2746332"/>
                  <a:pt x="1121578" y="2587531"/>
                  <a:pt x="1121578" y="2392374"/>
                </a:cubicBezTo>
                <a:lnTo>
                  <a:pt x="1121578" y="1381187"/>
                </a:lnTo>
                <a:cubicBezTo>
                  <a:pt x="1121578" y="1255797"/>
                  <a:pt x="1056132" y="1145310"/>
                  <a:pt x="957632" y="1082472"/>
                </a:cubicBezTo>
                <a:close/>
                <a:moveTo>
                  <a:pt x="523851" y="94920"/>
                </a:moveTo>
                <a:lnTo>
                  <a:pt x="564388" y="94920"/>
                </a:lnTo>
                <a:lnTo>
                  <a:pt x="676432" y="594961"/>
                </a:lnTo>
                <a:lnTo>
                  <a:pt x="440126" y="594961"/>
                </a:lnTo>
                <a:lnTo>
                  <a:pt x="523946" y="94920"/>
                </a:lnTo>
                <a:close/>
                <a:moveTo>
                  <a:pt x="258658" y="689882"/>
                </a:moveTo>
                <a:lnTo>
                  <a:pt x="863015" y="689882"/>
                </a:lnTo>
                <a:lnTo>
                  <a:pt x="863015" y="1040138"/>
                </a:lnTo>
                <a:cubicBezTo>
                  <a:pt x="832896" y="1031785"/>
                  <a:pt x="801168" y="1027229"/>
                  <a:pt x="768492" y="1027229"/>
                </a:cubicBezTo>
                <a:lnTo>
                  <a:pt x="353275" y="1027229"/>
                </a:lnTo>
                <a:cubicBezTo>
                  <a:pt x="320505" y="1027229"/>
                  <a:pt x="288871" y="1031690"/>
                  <a:pt x="258753" y="1040138"/>
                </a:cubicBezTo>
                <a:lnTo>
                  <a:pt x="258753" y="689882"/>
                </a:lnTo>
                <a:close/>
                <a:moveTo>
                  <a:pt x="1026866" y="2392374"/>
                </a:moveTo>
                <a:cubicBezTo>
                  <a:pt x="1026866" y="2535229"/>
                  <a:pt x="910939" y="2651412"/>
                  <a:pt x="768397" y="2651412"/>
                </a:cubicBezTo>
                <a:lnTo>
                  <a:pt x="353181" y="2651412"/>
                </a:lnTo>
                <a:cubicBezTo>
                  <a:pt x="210639" y="2651412"/>
                  <a:pt x="94712" y="2535229"/>
                  <a:pt x="94712" y="2392374"/>
                </a:cubicBezTo>
                <a:lnTo>
                  <a:pt x="94712" y="1381187"/>
                </a:lnTo>
                <a:cubicBezTo>
                  <a:pt x="94712" y="1238332"/>
                  <a:pt x="210639" y="1122149"/>
                  <a:pt x="353181" y="1122149"/>
                </a:cubicBezTo>
                <a:lnTo>
                  <a:pt x="768397" y="1122149"/>
                </a:lnTo>
                <a:cubicBezTo>
                  <a:pt x="910939" y="1122149"/>
                  <a:pt x="1026866" y="1238332"/>
                  <a:pt x="1026866" y="1381187"/>
                </a:cubicBezTo>
                <a:lnTo>
                  <a:pt x="1026866" y="2392374"/>
                </a:ln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774" name="Google Shape;774;p50"/>
          <p:cNvSpPr/>
          <p:nvPr/>
        </p:nvSpPr>
        <p:spPr>
          <a:xfrm>
            <a:off x="2989967" y="1506977"/>
            <a:ext cx="523188" cy="523016"/>
          </a:xfrm>
          <a:custGeom>
            <a:rect b="b" l="l" r="r" t="t"/>
            <a:pathLst>
              <a:path extrusionOk="0" h="2461254" w="2462063">
                <a:moveTo>
                  <a:pt x="2447771" y="145378"/>
                </a:moveTo>
                <a:lnTo>
                  <a:pt x="2316305" y="13912"/>
                </a:lnTo>
                <a:cubicBezTo>
                  <a:pt x="2300894" y="-1499"/>
                  <a:pt x="2276922" y="-4447"/>
                  <a:pt x="2258182" y="6778"/>
                </a:cubicBezTo>
                <a:lnTo>
                  <a:pt x="1819835" y="269805"/>
                </a:lnTo>
                <a:cubicBezTo>
                  <a:pt x="1805471" y="278366"/>
                  <a:pt x="1796719" y="293872"/>
                  <a:pt x="1796719" y="310615"/>
                </a:cubicBezTo>
                <a:lnTo>
                  <a:pt x="1796719" y="466243"/>
                </a:lnTo>
                <a:lnTo>
                  <a:pt x="1164788" y="1098079"/>
                </a:lnTo>
                <a:lnTo>
                  <a:pt x="1045022" y="978314"/>
                </a:lnTo>
                <a:cubicBezTo>
                  <a:pt x="1036080" y="969372"/>
                  <a:pt x="1023999" y="964425"/>
                  <a:pt x="1011347" y="964425"/>
                </a:cubicBezTo>
                <a:cubicBezTo>
                  <a:pt x="998695" y="964425"/>
                  <a:pt x="986614" y="969467"/>
                  <a:pt x="977672" y="978314"/>
                </a:cubicBezTo>
                <a:lnTo>
                  <a:pt x="803018" y="1152968"/>
                </a:lnTo>
                <a:cubicBezTo>
                  <a:pt x="799594" y="1156297"/>
                  <a:pt x="796740" y="1160007"/>
                  <a:pt x="794361" y="1164098"/>
                </a:cubicBezTo>
                <a:cubicBezTo>
                  <a:pt x="794361" y="1164098"/>
                  <a:pt x="794361" y="1164098"/>
                  <a:pt x="794361" y="1164098"/>
                </a:cubicBezTo>
                <a:cubicBezTo>
                  <a:pt x="794361" y="1164098"/>
                  <a:pt x="794361" y="1164098"/>
                  <a:pt x="794361" y="1164098"/>
                </a:cubicBezTo>
                <a:cubicBezTo>
                  <a:pt x="794361" y="1164098"/>
                  <a:pt x="794361" y="1164098"/>
                  <a:pt x="794361" y="1164098"/>
                </a:cubicBezTo>
                <a:cubicBezTo>
                  <a:pt x="794361" y="1164098"/>
                  <a:pt x="794361" y="1164098"/>
                  <a:pt x="794361" y="1164098"/>
                </a:cubicBezTo>
                <a:cubicBezTo>
                  <a:pt x="794361" y="1164098"/>
                  <a:pt x="794361" y="1164098"/>
                  <a:pt x="794361" y="1164098"/>
                </a:cubicBezTo>
                <a:cubicBezTo>
                  <a:pt x="794361" y="1164098"/>
                  <a:pt x="794361" y="1164098"/>
                  <a:pt x="794361" y="1164098"/>
                </a:cubicBezTo>
                <a:cubicBezTo>
                  <a:pt x="794361" y="1164098"/>
                  <a:pt x="794361" y="1164098"/>
                  <a:pt x="794361" y="1164098"/>
                </a:cubicBezTo>
                <a:cubicBezTo>
                  <a:pt x="794361" y="1164098"/>
                  <a:pt x="794361" y="1164098"/>
                  <a:pt x="794361" y="1164098"/>
                </a:cubicBezTo>
                <a:cubicBezTo>
                  <a:pt x="794361" y="1164098"/>
                  <a:pt x="794361" y="1164098"/>
                  <a:pt x="794361" y="1164098"/>
                </a:cubicBezTo>
                <a:cubicBezTo>
                  <a:pt x="794361" y="1164098"/>
                  <a:pt x="794361" y="1164098"/>
                  <a:pt x="794361" y="1164098"/>
                </a:cubicBezTo>
                <a:lnTo>
                  <a:pt x="794361" y="1164098"/>
                </a:lnTo>
                <a:cubicBezTo>
                  <a:pt x="794361" y="1164098"/>
                  <a:pt x="794361" y="1164098"/>
                  <a:pt x="794361" y="1164098"/>
                </a:cubicBezTo>
                <a:lnTo>
                  <a:pt x="794361" y="1164098"/>
                </a:lnTo>
                <a:cubicBezTo>
                  <a:pt x="794361" y="1164098"/>
                  <a:pt x="794361" y="1164098"/>
                  <a:pt x="794361" y="1164098"/>
                </a:cubicBezTo>
                <a:cubicBezTo>
                  <a:pt x="794361" y="1164098"/>
                  <a:pt x="794361" y="1164098"/>
                  <a:pt x="794361" y="1164098"/>
                </a:cubicBezTo>
                <a:cubicBezTo>
                  <a:pt x="794361" y="1164098"/>
                  <a:pt x="794361" y="1164098"/>
                  <a:pt x="794361" y="1164098"/>
                </a:cubicBezTo>
                <a:cubicBezTo>
                  <a:pt x="794361" y="1164098"/>
                  <a:pt x="794361" y="1164098"/>
                  <a:pt x="794361" y="1164098"/>
                </a:cubicBezTo>
                <a:cubicBezTo>
                  <a:pt x="794361" y="1164098"/>
                  <a:pt x="794361" y="1164098"/>
                  <a:pt x="794361" y="1164098"/>
                </a:cubicBezTo>
                <a:cubicBezTo>
                  <a:pt x="794361" y="1164098"/>
                  <a:pt x="794361" y="1164098"/>
                  <a:pt x="794361" y="1164098"/>
                </a:cubicBezTo>
                <a:cubicBezTo>
                  <a:pt x="794361" y="1164098"/>
                  <a:pt x="794361" y="1164098"/>
                  <a:pt x="794361" y="1164098"/>
                </a:cubicBezTo>
                <a:cubicBezTo>
                  <a:pt x="794361" y="1164098"/>
                  <a:pt x="794361" y="1164098"/>
                  <a:pt x="794361" y="1164098"/>
                </a:cubicBezTo>
                <a:cubicBezTo>
                  <a:pt x="794361" y="1164098"/>
                  <a:pt x="794361" y="1164098"/>
                  <a:pt x="794361" y="1164098"/>
                </a:cubicBezTo>
                <a:cubicBezTo>
                  <a:pt x="794361" y="1164098"/>
                  <a:pt x="794361" y="1164098"/>
                  <a:pt x="794361" y="1164098"/>
                </a:cubicBezTo>
                <a:lnTo>
                  <a:pt x="794361" y="1164098"/>
                </a:lnTo>
                <a:cubicBezTo>
                  <a:pt x="788844" y="1174562"/>
                  <a:pt x="787227" y="1187119"/>
                  <a:pt x="790747" y="1199295"/>
                </a:cubicBezTo>
                <a:cubicBezTo>
                  <a:pt x="790747" y="1199580"/>
                  <a:pt x="790842" y="1199770"/>
                  <a:pt x="790937" y="1200056"/>
                </a:cubicBezTo>
                <a:cubicBezTo>
                  <a:pt x="804825" y="1246193"/>
                  <a:pt x="792649" y="1296325"/>
                  <a:pt x="759164" y="1330951"/>
                </a:cubicBezTo>
                <a:cubicBezTo>
                  <a:pt x="728724" y="1362438"/>
                  <a:pt x="679543" y="1373093"/>
                  <a:pt x="627508" y="1359489"/>
                </a:cubicBezTo>
                <a:cubicBezTo>
                  <a:pt x="627318" y="1359489"/>
                  <a:pt x="627032" y="1359394"/>
                  <a:pt x="626747" y="1359299"/>
                </a:cubicBezTo>
                <a:cubicBezTo>
                  <a:pt x="626747" y="1359299"/>
                  <a:pt x="626747" y="1359299"/>
                  <a:pt x="626747" y="1359299"/>
                </a:cubicBezTo>
                <a:cubicBezTo>
                  <a:pt x="615046" y="1356445"/>
                  <a:pt x="603251" y="1358158"/>
                  <a:pt x="593357" y="1363295"/>
                </a:cubicBezTo>
                <a:cubicBezTo>
                  <a:pt x="593357" y="1363295"/>
                  <a:pt x="593357" y="1363295"/>
                  <a:pt x="593357" y="1363295"/>
                </a:cubicBezTo>
                <a:cubicBezTo>
                  <a:pt x="591835" y="1364055"/>
                  <a:pt x="590408" y="1364912"/>
                  <a:pt x="588886" y="1365958"/>
                </a:cubicBezTo>
                <a:lnTo>
                  <a:pt x="588886" y="1365958"/>
                </a:lnTo>
                <a:cubicBezTo>
                  <a:pt x="586032" y="1367956"/>
                  <a:pt x="583369" y="1370239"/>
                  <a:pt x="580896" y="1372712"/>
                </a:cubicBezTo>
                <a:lnTo>
                  <a:pt x="99741" y="1860811"/>
                </a:lnTo>
                <a:cubicBezTo>
                  <a:pt x="-33247" y="1995606"/>
                  <a:pt x="-33247" y="2214875"/>
                  <a:pt x="99741" y="2349671"/>
                </a:cubicBezTo>
                <a:cubicBezTo>
                  <a:pt x="170801" y="2421587"/>
                  <a:pt x="265168" y="2461255"/>
                  <a:pt x="365622" y="2461255"/>
                </a:cubicBezTo>
                <a:cubicBezTo>
                  <a:pt x="466077" y="2461255"/>
                  <a:pt x="560538" y="2421587"/>
                  <a:pt x="631598" y="2349671"/>
                </a:cubicBezTo>
                <a:lnTo>
                  <a:pt x="1089447" y="1885068"/>
                </a:lnTo>
                <a:cubicBezTo>
                  <a:pt x="1101623" y="1872702"/>
                  <a:pt x="1106094" y="1854628"/>
                  <a:pt x="1101147" y="1837980"/>
                </a:cubicBezTo>
                <a:cubicBezTo>
                  <a:pt x="1087259" y="1791843"/>
                  <a:pt x="1099435" y="1741711"/>
                  <a:pt x="1132920" y="1706990"/>
                </a:cubicBezTo>
                <a:cubicBezTo>
                  <a:pt x="1166405" y="1672363"/>
                  <a:pt x="1216061" y="1658380"/>
                  <a:pt x="1262674" y="1670651"/>
                </a:cubicBezTo>
                <a:cubicBezTo>
                  <a:pt x="1279036" y="1675027"/>
                  <a:pt x="1296444" y="1670271"/>
                  <a:pt x="1308430" y="1658285"/>
                </a:cubicBezTo>
                <a:lnTo>
                  <a:pt x="1483750" y="1482965"/>
                </a:lnTo>
                <a:cubicBezTo>
                  <a:pt x="1502300" y="1464415"/>
                  <a:pt x="1502300" y="1434260"/>
                  <a:pt x="1483750" y="1415710"/>
                </a:cubicBezTo>
                <a:lnTo>
                  <a:pt x="1363985" y="1295944"/>
                </a:lnTo>
                <a:lnTo>
                  <a:pt x="1995916" y="664108"/>
                </a:lnTo>
                <a:lnTo>
                  <a:pt x="2151544" y="664108"/>
                </a:lnTo>
                <a:cubicBezTo>
                  <a:pt x="2168287" y="664108"/>
                  <a:pt x="2183697" y="655356"/>
                  <a:pt x="2192354" y="640992"/>
                </a:cubicBezTo>
                <a:lnTo>
                  <a:pt x="2455286" y="202645"/>
                </a:lnTo>
                <a:cubicBezTo>
                  <a:pt x="2466511" y="183905"/>
                  <a:pt x="2463562" y="159933"/>
                  <a:pt x="2448152" y="144522"/>
                </a:cubicBezTo>
                <a:close/>
                <a:moveTo>
                  <a:pt x="1382534" y="1450241"/>
                </a:moveTo>
                <a:lnTo>
                  <a:pt x="1258678" y="1574097"/>
                </a:lnTo>
                <a:cubicBezTo>
                  <a:pt x="1187333" y="1564584"/>
                  <a:pt x="1114846" y="1589317"/>
                  <a:pt x="1064143" y="1641828"/>
                </a:cubicBezTo>
                <a:cubicBezTo>
                  <a:pt x="1013630" y="1694148"/>
                  <a:pt x="991465" y="1767110"/>
                  <a:pt x="1003071" y="1837790"/>
                </a:cubicBezTo>
                <a:lnTo>
                  <a:pt x="563487" y="2283843"/>
                </a:lnTo>
                <a:cubicBezTo>
                  <a:pt x="510501" y="2337494"/>
                  <a:pt x="440107" y="2367079"/>
                  <a:pt x="365242" y="2367079"/>
                </a:cubicBezTo>
                <a:cubicBezTo>
                  <a:pt x="290376" y="2367079"/>
                  <a:pt x="220077" y="2337494"/>
                  <a:pt x="166996" y="2283843"/>
                </a:cubicBezTo>
                <a:cubicBezTo>
                  <a:pt x="70347" y="2185956"/>
                  <a:pt x="70347" y="2026618"/>
                  <a:pt x="166996" y="1928637"/>
                </a:cubicBezTo>
                <a:lnTo>
                  <a:pt x="614666" y="1474403"/>
                </a:lnTo>
                <a:lnTo>
                  <a:pt x="747464" y="1610436"/>
                </a:lnTo>
                <a:cubicBezTo>
                  <a:pt x="765823" y="1629176"/>
                  <a:pt x="795884" y="1629651"/>
                  <a:pt x="814719" y="1611292"/>
                </a:cubicBezTo>
                <a:cubicBezTo>
                  <a:pt x="833554" y="1592932"/>
                  <a:pt x="833935" y="1562872"/>
                  <a:pt x="815575" y="1544037"/>
                </a:cubicBezTo>
                <a:lnTo>
                  <a:pt x="728248" y="1454522"/>
                </a:lnTo>
                <a:cubicBezTo>
                  <a:pt x="766109" y="1445009"/>
                  <a:pt x="800164" y="1425984"/>
                  <a:pt x="827085" y="1398016"/>
                </a:cubicBezTo>
                <a:cubicBezTo>
                  <a:pt x="853816" y="1370334"/>
                  <a:pt x="872556" y="1336944"/>
                  <a:pt x="882640" y="1301176"/>
                </a:cubicBezTo>
                <a:lnTo>
                  <a:pt x="966542" y="1384984"/>
                </a:lnTo>
                <a:cubicBezTo>
                  <a:pt x="985092" y="1403533"/>
                  <a:pt x="1015247" y="1403533"/>
                  <a:pt x="1033797" y="1384984"/>
                </a:cubicBezTo>
                <a:cubicBezTo>
                  <a:pt x="1052347" y="1366434"/>
                  <a:pt x="1052347" y="1336278"/>
                  <a:pt x="1033797" y="1317728"/>
                </a:cubicBezTo>
                <a:lnTo>
                  <a:pt x="903282" y="1187214"/>
                </a:lnTo>
                <a:lnTo>
                  <a:pt x="1011347" y="1079149"/>
                </a:lnTo>
                <a:lnTo>
                  <a:pt x="1382439" y="1450241"/>
                </a:lnTo>
                <a:close/>
                <a:moveTo>
                  <a:pt x="2124338" y="569742"/>
                </a:moveTo>
                <a:lnTo>
                  <a:pt x="1975939" y="569742"/>
                </a:lnTo>
                <a:cubicBezTo>
                  <a:pt x="1963287" y="569742"/>
                  <a:pt x="1951206" y="574783"/>
                  <a:pt x="1942264" y="583630"/>
                </a:cubicBezTo>
                <a:lnTo>
                  <a:pt x="1296444" y="1229450"/>
                </a:lnTo>
                <a:lnTo>
                  <a:pt x="1232233" y="1165239"/>
                </a:lnTo>
                <a:lnTo>
                  <a:pt x="1878053" y="519419"/>
                </a:lnTo>
                <a:cubicBezTo>
                  <a:pt x="1886995" y="510477"/>
                  <a:pt x="1891942" y="498396"/>
                  <a:pt x="1891942" y="485744"/>
                </a:cubicBezTo>
                <a:lnTo>
                  <a:pt x="1891942" y="337345"/>
                </a:lnTo>
                <a:lnTo>
                  <a:pt x="2275305" y="107327"/>
                </a:lnTo>
                <a:lnTo>
                  <a:pt x="2354261" y="186283"/>
                </a:lnTo>
                <a:lnTo>
                  <a:pt x="2124243" y="569646"/>
                </a:ln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775" name="Google Shape;775;p50"/>
          <p:cNvSpPr/>
          <p:nvPr/>
        </p:nvSpPr>
        <p:spPr>
          <a:xfrm>
            <a:off x="7766527" y="3532921"/>
            <a:ext cx="437576" cy="385175"/>
          </a:xfrm>
          <a:custGeom>
            <a:rect b="b" l="l" r="r" t="t"/>
            <a:pathLst>
              <a:path extrusionOk="0" h="2299554" w="2612394">
                <a:moveTo>
                  <a:pt x="2275048" y="1022637"/>
                </a:moveTo>
                <a:cubicBezTo>
                  <a:pt x="2469122" y="962889"/>
                  <a:pt x="2612395" y="760281"/>
                  <a:pt x="2612395" y="520247"/>
                </a:cubicBezTo>
                <a:cubicBezTo>
                  <a:pt x="2612395" y="233385"/>
                  <a:pt x="2407856" y="0"/>
                  <a:pt x="2156510" y="0"/>
                </a:cubicBezTo>
                <a:lnTo>
                  <a:pt x="1500082" y="0"/>
                </a:lnTo>
                <a:cubicBezTo>
                  <a:pt x="1498559" y="0"/>
                  <a:pt x="1497037" y="0"/>
                  <a:pt x="1495515" y="190"/>
                </a:cubicBezTo>
                <a:lnTo>
                  <a:pt x="667274" y="79220"/>
                </a:lnTo>
                <a:cubicBezTo>
                  <a:pt x="642824" y="81594"/>
                  <a:pt x="624273" y="102017"/>
                  <a:pt x="624273" y="126523"/>
                </a:cubicBezTo>
                <a:lnTo>
                  <a:pt x="624273" y="179052"/>
                </a:lnTo>
                <a:lnTo>
                  <a:pt x="43191" y="233005"/>
                </a:lnTo>
                <a:cubicBezTo>
                  <a:pt x="18742" y="235284"/>
                  <a:pt x="0" y="255802"/>
                  <a:pt x="0" y="280308"/>
                </a:cubicBezTo>
                <a:lnTo>
                  <a:pt x="0" y="741378"/>
                </a:lnTo>
                <a:cubicBezTo>
                  <a:pt x="0" y="765885"/>
                  <a:pt x="18742" y="786402"/>
                  <a:pt x="43191" y="788682"/>
                </a:cubicBezTo>
                <a:lnTo>
                  <a:pt x="624178" y="842730"/>
                </a:lnTo>
                <a:lnTo>
                  <a:pt x="624178" y="914066"/>
                </a:lnTo>
                <a:cubicBezTo>
                  <a:pt x="624178" y="938573"/>
                  <a:pt x="642824" y="958995"/>
                  <a:pt x="667274" y="961370"/>
                </a:cubicBezTo>
                <a:lnTo>
                  <a:pt x="1499416" y="1040399"/>
                </a:lnTo>
                <a:cubicBezTo>
                  <a:pt x="1500938" y="1040494"/>
                  <a:pt x="1502460" y="1040589"/>
                  <a:pt x="1503887" y="1040589"/>
                </a:cubicBezTo>
                <a:lnTo>
                  <a:pt x="1676461" y="1040589"/>
                </a:lnTo>
                <a:cubicBezTo>
                  <a:pt x="1675510" y="1046289"/>
                  <a:pt x="1675605" y="1052178"/>
                  <a:pt x="1676842" y="1058162"/>
                </a:cubicBezTo>
                <a:lnTo>
                  <a:pt x="1918864" y="2203523"/>
                </a:lnTo>
                <a:cubicBezTo>
                  <a:pt x="1930661" y="2259185"/>
                  <a:pt x="1980511" y="2299555"/>
                  <a:pt x="2037497" y="2299555"/>
                </a:cubicBezTo>
                <a:lnTo>
                  <a:pt x="2395488" y="2299555"/>
                </a:lnTo>
                <a:cubicBezTo>
                  <a:pt x="2432210" y="2299555"/>
                  <a:pt x="2466458" y="2283217"/>
                  <a:pt x="2489671" y="2254721"/>
                </a:cubicBezTo>
                <a:cubicBezTo>
                  <a:pt x="2512789" y="2226225"/>
                  <a:pt x="2521732" y="2189369"/>
                  <a:pt x="2514121" y="2153559"/>
                </a:cubicBezTo>
                <a:lnTo>
                  <a:pt x="2275143" y="1022732"/>
                </a:lnTo>
                <a:close/>
                <a:moveTo>
                  <a:pt x="624178" y="747268"/>
                </a:moveTo>
                <a:lnTo>
                  <a:pt x="95135" y="698064"/>
                </a:lnTo>
                <a:lnTo>
                  <a:pt x="95135" y="323528"/>
                </a:lnTo>
                <a:lnTo>
                  <a:pt x="624178" y="274324"/>
                </a:lnTo>
                <a:lnTo>
                  <a:pt x="624178" y="747173"/>
                </a:lnTo>
                <a:close/>
                <a:moveTo>
                  <a:pt x="1448614" y="939997"/>
                </a:moveTo>
                <a:lnTo>
                  <a:pt x="719312" y="870751"/>
                </a:lnTo>
                <a:lnTo>
                  <a:pt x="719312" y="169648"/>
                </a:lnTo>
                <a:lnTo>
                  <a:pt x="1451087" y="99832"/>
                </a:lnTo>
                <a:lnTo>
                  <a:pt x="1448614" y="940092"/>
                </a:lnTo>
                <a:close/>
                <a:moveTo>
                  <a:pt x="1543748" y="945507"/>
                </a:moveTo>
                <a:lnTo>
                  <a:pt x="1546222" y="94893"/>
                </a:lnTo>
                <a:lnTo>
                  <a:pt x="2156510" y="94893"/>
                </a:lnTo>
                <a:cubicBezTo>
                  <a:pt x="2355436" y="94893"/>
                  <a:pt x="2517260" y="285628"/>
                  <a:pt x="2517260" y="520152"/>
                </a:cubicBezTo>
                <a:cubicBezTo>
                  <a:pt x="2517260" y="754677"/>
                  <a:pt x="2355436" y="945412"/>
                  <a:pt x="2156510" y="945412"/>
                </a:cubicBezTo>
                <a:lnTo>
                  <a:pt x="1543748" y="945412"/>
                </a:lnTo>
                <a:close/>
                <a:moveTo>
                  <a:pt x="2415656" y="2194784"/>
                </a:moveTo>
                <a:cubicBezTo>
                  <a:pt x="2412707" y="2198393"/>
                  <a:pt x="2406238" y="2204377"/>
                  <a:pt x="2395393" y="2204377"/>
                </a:cubicBezTo>
                <a:lnTo>
                  <a:pt x="2037402" y="2204377"/>
                </a:lnTo>
                <a:cubicBezTo>
                  <a:pt x="2025129" y="2204377"/>
                  <a:pt x="2014379" y="2195734"/>
                  <a:pt x="2011905" y="2183765"/>
                </a:cubicBezTo>
                <a:lnTo>
                  <a:pt x="1770264" y="1040399"/>
                </a:lnTo>
                <a:lnTo>
                  <a:pt x="2156415" y="1040399"/>
                </a:lnTo>
                <a:cubicBezTo>
                  <a:pt x="2164787" y="1040399"/>
                  <a:pt x="2173063" y="1040114"/>
                  <a:pt x="2181340" y="1039639"/>
                </a:cubicBezTo>
                <a:lnTo>
                  <a:pt x="2420794" y="2173032"/>
                </a:lnTo>
                <a:cubicBezTo>
                  <a:pt x="2423077" y="2183575"/>
                  <a:pt x="2418415" y="2191174"/>
                  <a:pt x="2415561" y="2194784"/>
                </a:cubicBez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776" name="Google Shape;776;p50"/>
          <p:cNvSpPr/>
          <p:nvPr/>
        </p:nvSpPr>
        <p:spPr>
          <a:xfrm>
            <a:off x="4591089" y="3519431"/>
            <a:ext cx="486132" cy="412173"/>
          </a:xfrm>
          <a:custGeom>
            <a:rect b="b" l="l" r="r" t="t"/>
            <a:pathLst>
              <a:path extrusionOk="0" h="2169333" w="2492985">
                <a:moveTo>
                  <a:pt x="2458968" y="556681"/>
                </a:moveTo>
                <a:lnTo>
                  <a:pt x="2104209" y="72268"/>
                </a:lnTo>
                <a:cubicBezTo>
                  <a:pt x="2046635" y="-6254"/>
                  <a:pt x="1935856" y="-23514"/>
                  <a:pt x="1857190" y="33955"/>
                </a:cubicBezTo>
                <a:lnTo>
                  <a:pt x="1081262" y="600210"/>
                </a:lnTo>
                <a:cubicBezTo>
                  <a:pt x="1031478" y="636531"/>
                  <a:pt x="1006301" y="694190"/>
                  <a:pt x="1009056" y="751565"/>
                </a:cubicBezTo>
                <a:lnTo>
                  <a:pt x="215743" y="1344752"/>
                </a:lnTo>
                <a:cubicBezTo>
                  <a:pt x="102303" y="1427542"/>
                  <a:pt x="28008" y="1549404"/>
                  <a:pt x="6346" y="1688051"/>
                </a:cubicBezTo>
                <a:cubicBezTo>
                  <a:pt x="-15221" y="1826604"/>
                  <a:pt x="18602" y="1965346"/>
                  <a:pt x="101448" y="2078578"/>
                </a:cubicBezTo>
                <a:cubicBezTo>
                  <a:pt x="136411" y="2126374"/>
                  <a:pt x="187905" y="2157575"/>
                  <a:pt x="246525" y="2166679"/>
                </a:cubicBezTo>
                <a:cubicBezTo>
                  <a:pt x="258021" y="2168481"/>
                  <a:pt x="269612" y="2169334"/>
                  <a:pt x="281013" y="2169334"/>
                </a:cubicBezTo>
                <a:cubicBezTo>
                  <a:pt x="327757" y="2169334"/>
                  <a:pt x="373170" y="2154635"/>
                  <a:pt x="411838" y="2126374"/>
                </a:cubicBezTo>
                <a:lnTo>
                  <a:pt x="1432886" y="1367322"/>
                </a:lnTo>
                <a:cubicBezTo>
                  <a:pt x="1493595" y="1413601"/>
                  <a:pt x="1579957" y="1416826"/>
                  <a:pt x="1644657" y="1369598"/>
                </a:cubicBezTo>
                <a:lnTo>
                  <a:pt x="2420585" y="803344"/>
                </a:lnTo>
                <a:cubicBezTo>
                  <a:pt x="2499251" y="745875"/>
                  <a:pt x="2516543" y="635298"/>
                  <a:pt x="2458968" y="556776"/>
                </a:cubicBezTo>
                <a:close/>
                <a:moveTo>
                  <a:pt x="355404" y="2049938"/>
                </a:moveTo>
                <a:cubicBezTo>
                  <a:pt x="328042" y="2069853"/>
                  <a:pt x="294599" y="2078009"/>
                  <a:pt x="261061" y="2072793"/>
                </a:cubicBezTo>
                <a:cubicBezTo>
                  <a:pt x="227619" y="2067577"/>
                  <a:pt x="198166" y="2049748"/>
                  <a:pt x="178120" y="2022436"/>
                </a:cubicBezTo>
                <a:cubicBezTo>
                  <a:pt x="110189" y="1929688"/>
                  <a:pt x="82447" y="1816077"/>
                  <a:pt x="100118" y="1702466"/>
                </a:cubicBezTo>
                <a:cubicBezTo>
                  <a:pt x="117790" y="1588950"/>
                  <a:pt x="178690" y="1488994"/>
                  <a:pt x="272082" y="1420904"/>
                </a:cubicBezTo>
                <a:lnTo>
                  <a:pt x="1041739" y="845451"/>
                </a:lnTo>
                <a:cubicBezTo>
                  <a:pt x="1041739" y="845451"/>
                  <a:pt x="1042404" y="846304"/>
                  <a:pt x="1042689" y="846778"/>
                </a:cubicBezTo>
                <a:lnTo>
                  <a:pt x="1370845" y="1294869"/>
                </a:lnTo>
                <a:lnTo>
                  <a:pt x="355309" y="2049938"/>
                </a:lnTo>
                <a:close/>
                <a:moveTo>
                  <a:pt x="2364530" y="726718"/>
                </a:moveTo>
                <a:lnTo>
                  <a:pt x="1588603" y="1292972"/>
                </a:lnTo>
                <a:cubicBezTo>
                  <a:pt x="1552215" y="1319526"/>
                  <a:pt x="1500911" y="1311560"/>
                  <a:pt x="1474309" y="1275239"/>
                </a:cubicBezTo>
                <a:lnTo>
                  <a:pt x="1119550" y="790826"/>
                </a:lnTo>
                <a:cubicBezTo>
                  <a:pt x="1092948" y="754505"/>
                  <a:pt x="1100929" y="703294"/>
                  <a:pt x="1137317" y="676741"/>
                </a:cubicBezTo>
                <a:lnTo>
                  <a:pt x="1913244" y="110487"/>
                </a:lnTo>
                <a:cubicBezTo>
                  <a:pt x="1927400" y="100150"/>
                  <a:pt x="1944122" y="94744"/>
                  <a:pt x="1961318" y="94744"/>
                </a:cubicBezTo>
                <a:cubicBezTo>
                  <a:pt x="1965498" y="94744"/>
                  <a:pt x="1969774" y="95123"/>
                  <a:pt x="1974049" y="95692"/>
                </a:cubicBezTo>
                <a:cubicBezTo>
                  <a:pt x="1995616" y="99012"/>
                  <a:pt x="2014617" y="110581"/>
                  <a:pt x="2027538" y="128220"/>
                </a:cubicBezTo>
                <a:lnTo>
                  <a:pt x="2382297" y="612633"/>
                </a:lnTo>
                <a:cubicBezTo>
                  <a:pt x="2408899" y="648954"/>
                  <a:pt x="2400918" y="700165"/>
                  <a:pt x="2364530" y="726718"/>
                </a:cubicBez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777" name="Google Shape;777;p50"/>
          <p:cNvSpPr/>
          <p:nvPr/>
        </p:nvSpPr>
        <p:spPr>
          <a:xfrm>
            <a:off x="6150310" y="3510114"/>
            <a:ext cx="520271" cy="397321"/>
          </a:xfrm>
          <a:custGeom>
            <a:rect b="b" l="l" r="r" t="t"/>
            <a:pathLst>
              <a:path extrusionOk="0" h="1826765" w="2286906">
                <a:moveTo>
                  <a:pt x="2283405" y="1417667"/>
                </a:moveTo>
                <a:cubicBezTo>
                  <a:pt x="2270030" y="1322798"/>
                  <a:pt x="2220611" y="1238882"/>
                  <a:pt x="2144348" y="1181351"/>
                </a:cubicBezTo>
                <a:lnTo>
                  <a:pt x="1147709" y="429257"/>
                </a:lnTo>
                <a:cubicBezTo>
                  <a:pt x="1085294" y="382204"/>
                  <a:pt x="1011212" y="357344"/>
                  <a:pt x="933337" y="357344"/>
                </a:cubicBezTo>
                <a:lnTo>
                  <a:pt x="933337" y="357344"/>
                </a:lnTo>
                <a:cubicBezTo>
                  <a:pt x="833929" y="357344"/>
                  <a:pt x="738600" y="399730"/>
                  <a:pt x="671538" y="472025"/>
                </a:cubicBezTo>
                <a:lnTo>
                  <a:pt x="76419" y="9967"/>
                </a:lnTo>
                <a:cubicBezTo>
                  <a:pt x="55645" y="-6130"/>
                  <a:pt x="25861" y="-2320"/>
                  <a:pt x="9925" y="18444"/>
                </a:cubicBezTo>
                <a:cubicBezTo>
                  <a:pt x="-6105" y="39304"/>
                  <a:pt x="-2311" y="69212"/>
                  <a:pt x="18368" y="85310"/>
                </a:cubicBezTo>
                <a:lnTo>
                  <a:pt x="616617" y="549844"/>
                </a:lnTo>
                <a:cubicBezTo>
                  <a:pt x="536939" y="702625"/>
                  <a:pt x="576872" y="895792"/>
                  <a:pt x="718491" y="1002758"/>
                </a:cubicBezTo>
                <a:lnTo>
                  <a:pt x="1715130" y="1754852"/>
                </a:lnTo>
                <a:cubicBezTo>
                  <a:pt x="1777544" y="1801905"/>
                  <a:pt x="1851626" y="1826765"/>
                  <a:pt x="1929502" y="1826765"/>
                </a:cubicBezTo>
                <a:cubicBezTo>
                  <a:pt x="2041335" y="1826765"/>
                  <a:pt x="2148142" y="1773235"/>
                  <a:pt x="2215204" y="1683605"/>
                </a:cubicBezTo>
                <a:cubicBezTo>
                  <a:pt x="2272496" y="1607024"/>
                  <a:pt x="2296684" y="1512631"/>
                  <a:pt x="2283310" y="1417762"/>
                </a:cubicBezTo>
                <a:close/>
                <a:moveTo>
                  <a:pt x="2139415" y="1626264"/>
                </a:moveTo>
                <a:cubicBezTo>
                  <a:pt x="2087909" y="1695130"/>
                  <a:pt x="2009180" y="1731420"/>
                  <a:pt x="1929502" y="1731420"/>
                </a:cubicBezTo>
                <a:cubicBezTo>
                  <a:pt x="1874675" y="1731420"/>
                  <a:pt x="1819375" y="1714180"/>
                  <a:pt x="1772137" y="1678556"/>
                </a:cubicBezTo>
                <a:lnTo>
                  <a:pt x="775498" y="926462"/>
                </a:lnTo>
                <a:cubicBezTo>
                  <a:pt x="659681" y="839023"/>
                  <a:pt x="636346" y="673955"/>
                  <a:pt x="723423" y="557654"/>
                </a:cubicBezTo>
                <a:lnTo>
                  <a:pt x="723423" y="557654"/>
                </a:lnTo>
                <a:cubicBezTo>
                  <a:pt x="774929" y="488789"/>
                  <a:pt x="853659" y="452498"/>
                  <a:pt x="933337" y="452498"/>
                </a:cubicBezTo>
                <a:cubicBezTo>
                  <a:pt x="988163" y="452498"/>
                  <a:pt x="1043463" y="469739"/>
                  <a:pt x="1090701" y="505362"/>
                </a:cubicBezTo>
                <a:lnTo>
                  <a:pt x="2087340" y="1257456"/>
                </a:lnTo>
                <a:cubicBezTo>
                  <a:pt x="2203158" y="1344896"/>
                  <a:pt x="2226492" y="1509964"/>
                  <a:pt x="2139415" y="1626264"/>
                </a:cubicBez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778" name="Google Shape;778;p50"/>
          <p:cNvSpPr/>
          <p:nvPr/>
        </p:nvSpPr>
        <p:spPr>
          <a:xfrm>
            <a:off x="6258819" y="1550900"/>
            <a:ext cx="301820" cy="521810"/>
          </a:xfrm>
          <a:custGeom>
            <a:rect b="b" l="l" r="r" t="t"/>
            <a:pathLst>
              <a:path extrusionOk="0" h="2898942" w="1676780">
                <a:moveTo>
                  <a:pt x="1524095" y="2096462"/>
                </a:moveTo>
                <a:lnTo>
                  <a:pt x="1220438" y="1557632"/>
                </a:lnTo>
                <a:cubicBezTo>
                  <a:pt x="1214152" y="1546583"/>
                  <a:pt x="1203770" y="1538392"/>
                  <a:pt x="1191482" y="1535058"/>
                </a:cubicBezTo>
                <a:cubicBezTo>
                  <a:pt x="1179576" y="1531820"/>
                  <a:pt x="1166908" y="1533344"/>
                  <a:pt x="1156049" y="1539249"/>
                </a:cubicBezTo>
                <a:lnTo>
                  <a:pt x="1076801" y="1386563"/>
                </a:lnTo>
                <a:cubicBezTo>
                  <a:pt x="1109091" y="1339129"/>
                  <a:pt x="1126617" y="1282836"/>
                  <a:pt x="1126617" y="1224924"/>
                </a:cubicBezTo>
                <a:cubicBezTo>
                  <a:pt x="1126617" y="1162535"/>
                  <a:pt x="1106615" y="1104623"/>
                  <a:pt x="1072610" y="1057475"/>
                </a:cubicBezTo>
                <a:lnTo>
                  <a:pt x="1478947" y="125930"/>
                </a:lnTo>
                <a:cubicBezTo>
                  <a:pt x="1488567" y="103736"/>
                  <a:pt x="1480185" y="77924"/>
                  <a:pt x="1459230" y="65732"/>
                </a:cubicBezTo>
                <a:lnTo>
                  <a:pt x="1357503" y="6486"/>
                </a:lnTo>
                <a:cubicBezTo>
                  <a:pt x="1346264" y="-86"/>
                  <a:pt x="1332833" y="-1705"/>
                  <a:pt x="1320356" y="1819"/>
                </a:cubicBezTo>
                <a:cubicBezTo>
                  <a:pt x="1307878" y="5438"/>
                  <a:pt x="1297400" y="13916"/>
                  <a:pt x="1291304" y="25441"/>
                </a:cubicBezTo>
                <a:lnTo>
                  <a:pt x="837057" y="891454"/>
                </a:lnTo>
                <a:lnTo>
                  <a:pt x="355378" y="27632"/>
                </a:lnTo>
                <a:cubicBezTo>
                  <a:pt x="349091" y="16392"/>
                  <a:pt x="338423" y="8105"/>
                  <a:pt x="325946" y="4772"/>
                </a:cubicBezTo>
                <a:cubicBezTo>
                  <a:pt x="313468" y="1438"/>
                  <a:pt x="300133" y="3343"/>
                  <a:pt x="289084" y="10106"/>
                </a:cubicBezTo>
                <a:lnTo>
                  <a:pt x="192215" y="68684"/>
                </a:lnTo>
                <a:cubicBezTo>
                  <a:pt x="171450" y="81257"/>
                  <a:pt x="163449" y="107451"/>
                  <a:pt x="173641" y="129454"/>
                </a:cubicBezTo>
                <a:lnTo>
                  <a:pt x="604171" y="1059761"/>
                </a:lnTo>
                <a:cubicBezTo>
                  <a:pt x="570262" y="1107957"/>
                  <a:pt x="551879" y="1165488"/>
                  <a:pt x="551879" y="1225019"/>
                </a:cubicBezTo>
                <a:cubicBezTo>
                  <a:pt x="551879" y="1284551"/>
                  <a:pt x="569976" y="1339510"/>
                  <a:pt x="600837" y="1385325"/>
                </a:cubicBezTo>
                <a:lnTo>
                  <a:pt x="523018" y="1540678"/>
                </a:lnTo>
                <a:lnTo>
                  <a:pt x="521494" y="1539821"/>
                </a:lnTo>
                <a:cubicBezTo>
                  <a:pt x="510445" y="1533439"/>
                  <a:pt x="497396" y="1531820"/>
                  <a:pt x="485108" y="1535153"/>
                </a:cubicBezTo>
                <a:cubicBezTo>
                  <a:pt x="472821" y="1538487"/>
                  <a:pt x="462439" y="1546679"/>
                  <a:pt x="456152" y="1557728"/>
                </a:cubicBezTo>
                <a:lnTo>
                  <a:pt x="152495" y="2096557"/>
                </a:lnTo>
                <a:cubicBezTo>
                  <a:pt x="52769" y="2273627"/>
                  <a:pt x="0" y="2474795"/>
                  <a:pt x="0" y="2678154"/>
                </a:cubicBezTo>
                <a:lnTo>
                  <a:pt x="0" y="2721968"/>
                </a:lnTo>
                <a:cubicBezTo>
                  <a:pt x="0" y="2819505"/>
                  <a:pt x="79343" y="2898848"/>
                  <a:pt x="176879" y="2898848"/>
                </a:cubicBezTo>
                <a:cubicBezTo>
                  <a:pt x="274415" y="2898848"/>
                  <a:pt x="353759" y="2819505"/>
                  <a:pt x="353759" y="2721968"/>
                </a:cubicBezTo>
                <a:cubicBezTo>
                  <a:pt x="353759" y="2530992"/>
                  <a:pt x="404241" y="2342588"/>
                  <a:pt x="499777" y="2177139"/>
                </a:cubicBezTo>
                <a:lnTo>
                  <a:pt x="757428" y="1730892"/>
                </a:lnTo>
                <a:cubicBezTo>
                  <a:pt x="763715" y="1719938"/>
                  <a:pt x="765429" y="1706984"/>
                  <a:pt x="762190" y="1694792"/>
                </a:cubicBezTo>
                <a:cubicBezTo>
                  <a:pt x="760571" y="1688792"/>
                  <a:pt x="757809" y="1683172"/>
                  <a:pt x="754094" y="1678314"/>
                </a:cubicBezTo>
                <a:lnTo>
                  <a:pt x="837248" y="1512389"/>
                </a:lnTo>
                <a:cubicBezTo>
                  <a:pt x="837248" y="1512389"/>
                  <a:pt x="837724" y="1512389"/>
                  <a:pt x="838010" y="1512389"/>
                </a:cubicBezTo>
                <a:cubicBezTo>
                  <a:pt x="838676" y="1512389"/>
                  <a:pt x="839343" y="1512389"/>
                  <a:pt x="840105" y="1512389"/>
                </a:cubicBezTo>
                <a:lnTo>
                  <a:pt x="924878" y="1675742"/>
                </a:lnTo>
                <a:cubicBezTo>
                  <a:pt x="920115" y="1681172"/>
                  <a:pt x="916591" y="1687744"/>
                  <a:pt x="914590" y="1694888"/>
                </a:cubicBezTo>
                <a:cubicBezTo>
                  <a:pt x="911352" y="1707080"/>
                  <a:pt x="913067" y="1720129"/>
                  <a:pt x="919353" y="1730987"/>
                </a:cubicBezTo>
                <a:lnTo>
                  <a:pt x="1177004" y="2177234"/>
                </a:lnTo>
                <a:cubicBezTo>
                  <a:pt x="1272540" y="2342683"/>
                  <a:pt x="1323023" y="2531088"/>
                  <a:pt x="1323023" y="2722064"/>
                </a:cubicBezTo>
                <a:cubicBezTo>
                  <a:pt x="1323023" y="2819600"/>
                  <a:pt x="1402366" y="2898943"/>
                  <a:pt x="1499902" y="2898943"/>
                </a:cubicBezTo>
                <a:cubicBezTo>
                  <a:pt x="1597438" y="2898943"/>
                  <a:pt x="1676781" y="2819600"/>
                  <a:pt x="1676781" y="2722064"/>
                </a:cubicBezTo>
                <a:lnTo>
                  <a:pt x="1676781" y="2678249"/>
                </a:lnTo>
                <a:cubicBezTo>
                  <a:pt x="1676781" y="2474890"/>
                  <a:pt x="1624013" y="2273722"/>
                  <a:pt x="1524191" y="2096557"/>
                </a:cubicBezTo>
                <a:close/>
                <a:moveTo>
                  <a:pt x="1352645" y="113833"/>
                </a:moveTo>
                <a:lnTo>
                  <a:pt x="1374743" y="126692"/>
                </a:lnTo>
                <a:lnTo>
                  <a:pt x="999744" y="986609"/>
                </a:lnTo>
                <a:cubicBezTo>
                  <a:pt x="974217" y="969368"/>
                  <a:pt x="945737" y="956129"/>
                  <a:pt x="915257" y="947747"/>
                </a:cubicBezTo>
                <a:lnTo>
                  <a:pt x="1352645" y="113833"/>
                </a:lnTo>
                <a:close/>
                <a:moveTo>
                  <a:pt x="417195" y="2129514"/>
                </a:moveTo>
                <a:cubicBezTo>
                  <a:pt x="313373" y="2309441"/>
                  <a:pt x="258413" y="2514323"/>
                  <a:pt x="258413" y="2721968"/>
                </a:cubicBezTo>
                <a:cubicBezTo>
                  <a:pt x="258413" y="2767022"/>
                  <a:pt x="221837" y="2803598"/>
                  <a:pt x="176784" y="2803598"/>
                </a:cubicBezTo>
                <a:cubicBezTo>
                  <a:pt x="131731" y="2803598"/>
                  <a:pt x="95155" y="2767022"/>
                  <a:pt x="95155" y="2721968"/>
                </a:cubicBezTo>
                <a:lnTo>
                  <a:pt x="95155" y="2678154"/>
                </a:lnTo>
                <a:cubicBezTo>
                  <a:pt x="95155" y="2491082"/>
                  <a:pt x="143732" y="2306107"/>
                  <a:pt x="235553" y="2143229"/>
                </a:cubicBezTo>
                <a:lnTo>
                  <a:pt x="235553" y="2143229"/>
                </a:lnTo>
                <a:cubicBezTo>
                  <a:pt x="235553" y="2143229"/>
                  <a:pt x="515588" y="1646310"/>
                  <a:pt x="515588" y="1646310"/>
                </a:cubicBezTo>
                <a:lnTo>
                  <a:pt x="651034" y="1724510"/>
                </a:lnTo>
                <a:lnTo>
                  <a:pt x="417195" y="2129514"/>
                </a:lnTo>
                <a:close/>
                <a:moveTo>
                  <a:pt x="673037" y="1627260"/>
                </a:moveTo>
                <a:lnTo>
                  <a:pt x="605695" y="1588398"/>
                </a:lnTo>
                <a:lnTo>
                  <a:pt x="671132" y="1457906"/>
                </a:lnTo>
                <a:cubicBezTo>
                  <a:pt x="691991" y="1473050"/>
                  <a:pt x="715042" y="1485433"/>
                  <a:pt x="739616" y="1494577"/>
                </a:cubicBezTo>
                <a:lnTo>
                  <a:pt x="673132" y="1627355"/>
                </a:lnTo>
                <a:close/>
                <a:moveTo>
                  <a:pt x="910304" y="1440951"/>
                </a:moveTo>
                <a:cubicBezTo>
                  <a:pt x="902018" y="1425044"/>
                  <a:pt x="885635" y="1415234"/>
                  <a:pt x="868013" y="1415234"/>
                </a:cubicBezTo>
                <a:cubicBezTo>
                  <a:pt x="866108" y="1415234"/>
                  <a:pt x="864203" y="1415329"/>
                  <a:pt x="862394" y="1415615"/>
                </a:cubicBezTo>
                <a:cubicBezTo>
                  <a:pt x="854297" y="1416567"/>
                  <a:pt x="846773" y="1417043"/>
                  <a:pt x="839343" y="1417043"/>
                </a:cubicBezTo>
                <a:cubicBezTo>
                  <a:pt x="733425" y="1417043"/>
                  <a:pt x="647224" y="1330842"/>
                  <a:pt x="647224" y="1224924"/>
                </a:cubicBezTo>
                <a:cubicBezTo>
                  <a:pt x="647224" y="1177871"/>
                  <a:pt x="664464" y="1132627"/>
                  <a:pt x="695611" y="1097480"/>
                </a:cubicBezTo>
                <a:cubicBezTo>
                  <a:pt x="709613" y="1081668"/>
                  <a:pt x="711613" y="1058522"/>
                  <a:pt x="700373" y="1040615"/>
                </a:cubicBezTo>
                <a:cubicBezTo>
                  <a:pt x="700373" y="1040615"/>
                  <a:pt x="700373" y="1040520"/>
                  <a:pt x="700278" y="1040425"/>
                </a:cubicBezTo>
                <a:lnTo>
                  <a:pt x="278035" y="128120"/>
                </a:lnTo>
                <a:lnTo>
                  <a:pt x="296228" y="117167"/>
                </a:lnTo>
                <a:lnTo>
                  <a:pt x="793337" y="1008611"/>
                </a:lnTo>
                <a:cubicBezTo>
                  <a:pt x="801910" y="1023947"/>
                  <a:pt x="818007" y="1033757"/>
                  <a:pt x="835819" y="1032995"/>
                </a:cubicBezTo>
                <a:lnTo>
                  <a:pt x="838295" y="1032995"/>
                </a:lnTo>
                <a:cubicBezTo>
                  <a:pt x="838295" y="1032995"/>
                  <a:pt x="840772" y="1032995"/>
                  <a:pt x="840772" y="1032995"/>
                </a:cubicBezTo>
                <a:cubicBezTo>
                  <a:pt x="841820" y="1032995"/>
                  <a:pt x="842867" y="1032995"/>
                  <a:pt x="844010" y="1032995"/>
                </a:cubicBezTo>
                <a:cubicBezTo>
                  <a:pt x="895160" y="1034234"/>
                  <a:pt x="941356" y="1055570"/>
                  <a:pt x="975170" y="1089288"/>
                </a:cubicBezTo>
                <a:cubicBezTo>
                  <a:pt x="978599" y="1095289"/>
                  <a:pt x="983266" y="1100623"/>
                  <a:pt x="989076" y="1104719"/>
                </a:cubicBezTo>
                <a:cubicBezTo>
                  <a:pt x="1015556" y="1137675"/>
                  <a:pt x="1031462" y="1179490"/>
                  <a:pt x="1031462" y="1225019"/>
                </a:cubicBezTo>
                <a:cubicBezTo>
                  <a:pt x="1031462" y="1270549"/>
                  <a:pt x="1014889" y="1315697"/>
                  <a:pt x="984695" y="1350559"/>
                </a:cubicBezTo>
                <a:cubicBezTo>
                  <a:pt x="971931" y="1365323"/>
                  <a:pt x="969455" y="1386373"/>
                  <a:pt x="978408" y="1403613"/>
                </a:cubicBezTo>
                <a:lnTo>
                  <a:pt x="1073563" y="1586874"/>
                </a:lnTo>
                <a:lnTo>
                  <a:pt x="1006221" y="1625736"/>
                </a:lnTo>
                <a:lnTo>
                  <a:pt x="910304" y="1440951"/>
                </a:lnTo>
                <a:close/>
                <a:moveTo>
                  <a:pt x="1581436" y="2722064"/>
                </a:moveTo>
                <a:cubicBezTo>
                  <a:pt x="1581436" y="2767117"/>
                  <a:pt x="1544860" y="2803693"/>
                  <a:pt x="1499807" y="2803693"/>
                </a:cubicBezTo>
                <a:cubicBezTo>
                  <a:pt x="1454753" y="2803693"/>
                  <a:pt x="1418177" y="2767117"/>
                  <a:pt x="1418177" y="2722064"/>
                </a:cubicBezTo>
                <a:cubicBezTo>
                  <a:pt x="1418177" y="2514323"/>
                  <a:pt x="1363313" y="2309441"/>
                  <a:pt x="1259396" y="2129609"/>
                </a:cubicBezTo>
                <a:lnTo>
                  <a:pt x="1025557" y="1724606"/>
                </a:lnTo>
                <a:lnTo>
                  <a:pt x="1161002" y="1646405"/>
                </a:lnTo>
                <a:lnTo>
                  <a:pt x="1441037" y="2143325"/>
                </a:lnTo>
                <a:cubicBezTo>
                  <a:pt x="1532858" y="2306297"/>
                  <a:pt x="1581341" y="2491273"/>
                  <a:pt x="1581341" y="2678249"/>
                </a:cubicBezTo>
                <a:lnTo>
                  <a:pt x="1581341" y="2722064"/>
                </a:ln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779" name="Google Shape;779;p50"/>
          <p:cNvSpPr/>
          <p:nvPr/>
        </p:nvSpPr>
        <p:spPr>
          <a:xfrm>
            <a:off x="3008832" y="3532925"/>
            <a:ext cx="485467" cy="485518"/>
          </a:xfrm>
          <a:custGeom>
            <a:rect b="b" l="l" r="r" t="t"/>
            <a:pathLst>
              <a:path extrusionOk="0" h="2489838" w="2489573">
                <a:moveTo>
                  <a:pt x="2483425" y="242053"/>
                </a:moveTo>
                <a:cubicBezTo>
                  <a:pt x="2481714" y="232552"/>
                  <a:pt x="2477154" y="223716"/>
                  <a:pt x="2470219" y="216876"/>
                </a:cubicBezTo>
                <a:lnTo>
                  <a:pt x="2272793" y="19450"/>
                </a:lnTo>
                <a:cubicBezTo>
                  <a:pt x="2265952" y="12609"/>
                  <a:pt x="2257116" y="7954"/>
                  <a:pt x="2247616" y="6244"/>
                </a:cubicBezTo>
                <a:cubicBezTo>
                  <a:pt x="2048385" y="-29669"/>
                  <a:pt x="1775333" y="91466"/>
                  <a:pt x="1552065" y="314734"/>
                </a:cubicBezTo>
                <a:cubicBezTo>
                  <a:pt x="1363760" y="503039"/>
                  <a:pt x="1247755" y="727922"/>
                  <a:pt x="1238064" y="913187"/>
                </a:cubicBezTo>
                <a:cubicBezTo>
                  <a:pt x="1224193" y="912047"/>
                  <a:pt x="1210227" y="916987"/>
                  <a:pt x="1200346" y="926963"/>
                </a:cubicBezTo>
                <a:lnTo>
                  <a:pt x="1052800" y="1074510"/>
                </a:lnTo>
                <a:cubicBezTo>
                  <a:pt x="1034273" y="1093036"/>
                  <a:pt x="1034273" y="1123154"/>
                  <a:pt x="1052800" y="1141680"/>
                </a:cubicBezTo>
                <a:lnTo>
                  <a:pt x="1101158" y="1190039"/>
                </a:lnTo>
                <a:lnTo>
                  <a:pt x="465557" y="1825545"/>
                </a:lnTo>
                <a:lnTo>
                  <a:pt x="310125" y="1825545"/>
                </a:lnTo>
                <a:cubicBezTo>
                  <a:pt x="293404" y="1825545"/>
                  <a:pt x="278012" y="1834286"/>
                  <a:pt x="269367" y="1848632"/>
                </a:cubicBezTo>
                <a:lnTo>
                  <a:pt x="6765" y="2286522"/>
                </a:lnTo>
                <a:cubicBezTo>
                  <a:pt x="-6726" y="2309039"/>
                  <a:pt x="590" y="2338206"/>
                  <a:pt x="23107" y="2351698"/>
                </a:cubicBezTo>
                <a:cubicBezTo>
                  <a:pt x="40303" y="2361958"/>
                  <a:pt x="61395" y="2360153"/>
                  <a:pt x="76406" y="2348657"/>
                </a:cubicBezTo>
                <a:cubicBezTo>
                  <a:pt x="64055" y="2367089"/>
                  <a:pt x="65955" y="2392361"/>
                  <a:pt x="82297" y="2408702"/>
                </a:cubicBezTo>
                <a:cubicBezTo>
                  <a:pt x="97593" y="2423998"/>
                  <a:pt x="120680" y="2426659"/>
                  <a:pt x="138731" y="2416778"/>
                </a:cubicBezTo>
                <a:cubicBezTo>
                  <a:pt x="129420" y="2431504"/>
                  <a:pt x="128470" y="2450791"/>
                  <a:pt x="138066" y="2466752"/>
                </a:cubicBezTo>
                <a:cubicBezTo>
                  <a:pt x="146997" y="2481573"/>
                  <a:pt x="162673" y="2489839"/>
                  <a:pt x="178824" y="2489839"/>
                </a:cubicBezTo>
                <a:cubicBezTo>
                  <a:pt x="187185" y="2489839"/>
                  <a:pt x="195546" y="2487653"/>
                  <a:pt x="203241" y="2483093"/>
                </a:cubicBezTo>
                <a:lnTo>
                  <a:pt x="641036" y="2220397"/>
                </a:lnTo>
                <a:cubicBezTo>
                  <a:pt x="655383" y="2211846"/>
                  <a:pt x="664123" y="2196360"/>
                  <a:pt x="664123" y="2179639"/>
                </a:cubicBezTo>
                <a:lnTo>
                  <a:pt x="664123" y="2024206"/>
                </a:lnTo>
                <a:lnTo>
                  <a:pt x="1299724" y="1388700"/>
                </a:lnTo>
                <a:lnTo>
                  <a:pt x="1347988" y="1436964"/>
                </a:lnTo>
                <a:cubicBezTo>
                  <a:pt x="1366515" y="1455490"/>
                  <a:pt x="1396632" y="1455490"/>
                  <a:pt x="1415159" y="1436964"/>
                </a:cubicBezTo>
                <a:lnTo>
                  <a:pt x="1562706" y="1289417"/>
                </a:lnTo>
                <a:cubicBezTo>
                  <a:pt x="1571636" y="1280486"/>
                  <a:pt x="1576577" y="1268420"/>
                  <a:pt x="1576577" y="1255784"/>
                </a:cubicBezTo>
                <a:cubicBezTo>
                  <a:pt x="1576577" y="1254359"/>
                  <a:pt x="1576577" y="1253029"/>
                  <a:pt x="1576387" y="1251699"/>
                </a:cubicBezTo>
                <a:cubicBezTo>
                  <a:pt x="1761746" y="1242008"/>
                  <a:pt x="1986535" y="1126004"/>
                  <a:pt x="2174840" y="937699"/>
                </a:cubicBezTo>
                <a:cubicBezTo>
                  <a:pt x="2398108" y="714431"/>
                  <a:pt x="2519243" y="441379"/>
                  <a:pt x="2483330" y="242148"/>
                </a:cubicBezTo>
                <a:close/>
                <a:moveTo>
                  <a:pt x="582987" y="1970907"/>
                </a:moveTo>
                <a:cubicBezTo>
                  <a:pt x="574056" y="1979838"/>
                  <a:pt x="569116" y="1991903"/>
                  <a:pt x="569116" y="2004540"/>
                </a:cubicBezTo>
                <a:lnTo>
                  <a:pt x="569116" y="2152752"/>
                </a:lnTo>
                <a:lnTo>
                  <a:pt x="160013" y="2398251"/>
                </a:lnTo>
                <a:lnTo>
                  <a:pt x="337297" y="2220967"/>
                </a:lnTo>
                <a:cubicBezTo>
                  <a:pt x="355824" y="2202440"/>
                  <a:pt x="355824" y="2172323"/>
                  <a:pt x="337297" y="2153797"/>
                </a:cubicBezTo>
                <a:cubicBezTo>
                  <a:pt x="327986" y="2144486"/>
                  <a:pt x="315825" y="2139925"/>
                  <a:pt x="303664" y="2139925"/>
                </a:cubicBezTo>
                <a:cubicBezTo>
                  <a:pt x="291503" y="2139925"/>
                  <a:pt x="279342" y="2144581"/>
                  <a:pt x="270032" y="2153797"/>
                </a:cubicBezTo>
                <a:lnTo>
                  <a:pt x="87997" y="2335831"/>
                </a:lnTo>
                <a:cubicBezTo>
                  <a:pt x="87997" y="2335831"/>
                  <a:pt x="88187" y="2335546"/>
                  <a:pt x="88282" y="2335356"/>
                </a:cubicBezTo>
                <a:lnTo>
                  <a:pt x="337107" y="1920648"/>
                </a:lnTo>
                <a:lnTo>
                  <a:pt x="485319" y="1920648"/>
                </a:lnTo>
                <a:cubicBezTo>
                  <a:pt x="497955" y="1920648"/>
                  <a:pt x="510021" y="1915612"/>
                  <a:pt x="518952" y="1906777"/>
                </a:cubicBezTo>
                <a:lnTo>
                  <a:pt x="1168424" y="1257305"/>
                </a:lnTo>
                <a:lnTo>
                  <a:pt x="1232554" y="1321435"/>
                </a:lnTo>
                <a:lnTo>
                  <a:pt x="583082" y="1970907"/>
                </a:lnTo>
                <a:close/>
                <a:moveTo>
                  <a:pt x="1381621" y="1336161"/>
                </a:moveTo>
                <a:lnTo>
                  <a:pt x="1153698" y="1108238"/>
                </a:lnTo>
                <a:lnTo>
                  <a:pt x="1234074" y="1027861"/>
                </a:lnTo>
                <a:lnTo>
                  <a:pt x="1461998" y="1255784"/>
                </a:lnTo>
                <a:lnTo>
                  <a:pt x="1381621" y="1336161"/>
                </a:lnTo>
                <a:close/>
                <a:moveTo>
                  <a:pt x="1499811" y="1153176"/>
                </a:moveTo>
                <a:cubicBezTo>
                  <a:pt x="1497625" y="1152796"/>
                  <a:pt x="1495345" y="1152606"/>
                  <a:pt x="1493160" y="1152511"/>
                </a:cubicBezTo>
                <a:lnTo>
                  <a:pt x="1337252" y="996604"/>
                </a:lnTo>
                <a:cubicBezTo>
                  <a:pt x="1337252" y="994418"/>
                  <a:pt x="1336967" y="992138"/>
                  <a:pt x="1336587" y="989953"/>
                </a:cubicBezTo>
                <a:cubicBezTo>
                  <a:pt x="1308845" y="823215"/>
                  <a:pt x="1422379" y="578855"/>
                  <a:pt x="1619330" y="381904"/>
                </a:cubicBezTo>
                <a:cubicBezTo>
                  <a:pt x="1816281" y="184953"/>
                  <a:pt x="2050190" y="75980"/>
                  <a:pt x="2216738" y="97546"/>
                </a:cubicBezTo>
                <a:lnTo>
                  <a:pt x="2392217" y="273025"/>
                </a:lnTo>
                <a:cubicBezTo>
                  <a:pt x="2413689" y="439479"/>
                  <a:pt x="2301200" y="677093"/>
                  <a:pt x="2107859" y="870433"/>
                </a:cubicBezTo>
                <a:cubicBezTo>
                  <a:pt x="1911004" y="1067289"/>
                  <a:pt x="1666644" y="1180918"/>
                  <a:pt x="1499811" y="1153176"/>
                </a:cubicBez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780" name="Google Shape;780;p50"/>
          <p:cNvSpPr/>
          <p:nvPr/>
        </p:nvSpPr>
        <p:spPr>
          <a:xfrm>
            <a:off x="4572384" y="1593631"/>
            <a:ext cx="523527" cy="436360"/>
          </a:xfrm>
          <a:custGeom>
            <a:rect b="b" l="l" r="r" t="t"/>
            <a:pathLst>
              <a:path extrusionOk="0" h="2209419" w="2650772">
                <a:moveTo>
                  <a:pt x="2641500" y="421386"/>
                </a:moveTo>
                <a:lnTo>
                  <a:pt x="2621807" y="380333"/>
                </a:lnTo>
                <a:cubicBezTo>
                  <a:pt x="2605634" y="346710"/>
                  <a:pt x="2571860" y="326422"/>
                  <a:pt x="2536089" y="326422"/>
                </a:cubicBezTo>
                <a:cubicBezTo>
                  <a:pt x="2527051" y="326422"/>
                  <a:pt x="2518014" y="327660"/>
                  <a:pt x="2508976" y="330422"/>
                </a:cubicBezTo>
                <a:cubicBezTo>
                  <a:pt x="2504029" y="331851"/>
                  <a:pt x="2499081" y="332613"/>
                  <a:pt x="2494230" y="332613"/>
                </a:cubicBezTo>
                <a:cubicBezTo>
                  <a:pt x="2465689" y="332613"/>
                  <a:pt x="2442475" y="309372"/>
                  <a:pt x="2442475" y="280797"/>
                </a:cubicBezTo>
                <a:cubicBezTo>
                  <a:pt x="2442475" y="263652"/>
                  <a:pt x="2450562" y="248222"/>
                  <a:pt x="2464737" y="238316"/>
                </a:cubicBezTo>
                <a:cubicBezTo>
                  <a:pt x="2502982" y="211550"/>
                  <a:pt x="2516301" y="160973"/>
                  <a:pt x="2496037" y="118872"/>
                </a:cubicBezTo>
                <a:lnTo>
                  <a:pt x="2464737" y="53912"/>
                </a:lnTo>
                <a:cubicBezTo>
                  <a:pt x="2448564" y="20193"/>
                  <a:pt x="2414791" y="0"/>
                  <a:pt x="2379020" y="0"/>
                </a:cubicBezTo>
                <a:cubicBezTo>
                  <a:pt x="2369696" y="0"/>
                  <a:pt x="2360183" y="1429"/>
                  <a:pt x="2350859" y="4286"/>
                </a:cubicBezTo>
                <a:lnTo>
                  <a:pt x="1825232" y="167640"/>
                </a:lnTo>
                <a:cubicBezTo>
                  <a:pt x="1809820" y="172403"/>
                  <a:pt x="1795930" y="181070"/>
                  <a:pt x="1784704" y="192691"/>
                </a:cubicBezTo>
                <a:lnTo>
                  <a:pt x="551834" y="1480661"/>
                </a:lnTo>
                <a:lnTo>
                  <a:pt x="69017" y="1618774"/>
                </a:lnTo>
                <a:cubicBezTo>
                  <a:pt x="20498" y="1632680"/>
                  <a:pt x="-8709" y="1682020"/>
                  <a:pt x="2327" y="1731264"/>
                </a:cubicBezTo>
                <a:lnTo>
                  <a:pt x="18119" y="1801749"/>
                </a:lnTo>
                <a:cubicBezTo>
                  <a:pt x="27728" y="1844612"/>
                  <a:pt x="65402" y="1875282"/>
                  <a:pt x="109260" y="1876139"/>
                </a:cubicBezTo>
                <a:cubicBezTo>
                  <a:pt x="137230" y="1876616"/>
                  <a:pt x="160063" y="1899857"/>
                  <a:pt x="160063" y="1927765"/>
                </a:cubicBezTo>
                <a:cubicBezTo>
                  <a:pt x="160063" y="1951292"/>
                  <a:pt x="145126" y="1967103"/>
                  <a:pt x="131141" y="1974056"/>
                </a:cubicBezTo>
                <a:cubicBezTo>
                  <a:pt x="91850" y="1993583"/>
                  <a:pt x="71015" y="2037398"/>
                  <a:pt x="80624" y="2080260"/>
                </a:cubicBezTo>
                <a:lnTo>
                  <a:pt x="92897" y="2135029"/>
                </a:lnTo>
                <a:cubicBezTo>
                  <a:pt x="98700" y="2160651"/>
                  <a:pt x="114778" y="2182844"/>
                  <a:pt x="137325" y="2196179"/>
                </a:cubicBezTo>
                <a:cubicBezTo>
                  <a:pt x="152071" y="2204942"/>
                  <a:pt x="168815" y="2209419"/>
                  <a:pt x="185654" y="2209419"/>
                </a:cubicBezTo>
                <a:cubicBezTo>
                  <a:pt x="194597" y="2209419"/>
                  <a:pt x="203540" y="2208181"/>
                  <a:pt x="212292" y="2205609"/>
                </a:cubicBezTo>
                <a:lnTo>
                  <a:pt x="896512" y="2005965"/>
                </a:lnTo>
                <a:cubicBezTo>
                  <a:pt x="913161" y="2001107"/>
                  <a:pt x="928192" y="1991773"/>
                  <a:pt x="939989" y="1978914"/>
                </a:cubicBezTo>
                <a:lnTo>
                  <a:pt x="2092755" y="721900"/>
                </a:lnTo>
                <a:lnTo>
                  <a:pt x="2586416" y="552831"/>
                </a:lnTo>
                <a:cubicBezTo>
                  <a:pt x="2612198" y="543973"/>
                  <a:pt x="2632843" y="524637"/>
                  <a:pt x="2643403" y="499491"/>
                </a:cubicBezTo>
                <a:cubicBezTo>
                  <a:pt x="2653868" y="474345"/>
                  <a:pt x="2653202" y="445961"/>
                  <a:pt x="2641310" y="421386"/>
                </a:cubicBezTo>
                <a:close/>
                <a:moveTo>
                  <a:pt x="2039193" y="639699"/>
                </a:moveTo>
                <a:lnTo>
                  <a:pt x="870064" y="1914525"/>
                </a:lnTo>
                <a:lnTo>
                  <a:pt x="185845" y="2114169"/>
                </a:lnTo>
                <a:lnTo>
                  <a:pt x="173572" y="2059400"/>
                </a:lnTo>
                <a:cubicBezTo>
                  <a:pt x="221901" y="2035397"/>
                  <a:pt x="255294" y="1985486"/>
                  <a:pt x="255294" y="1927765"/>
                </a:cubicBezTo>
                <a:cubicBezTo>
                  <a:pt x="255294" y="1847469"/>
                  <a:pt x="190982" y="1782318"/>
                  <a:pt x="111068" y="1780889"/>
                </a:cubicBezTo>
                <a:lnTo>
                  <a:pt x="95275" y="1710404"/>
                </a:lnTo>
                <a:lnTo>
                  <a:pt x="602827" y="1565243"/>
                </a:lnTo>
                <a:lnTo>
                  <a:pt x="1853392" y="258604"/>
                </a:lnTo>
                <a:lnTo>
                  <a:pt x="2379020" y="95250"/>
                </a:lnTo>
                <a:lnTo>
                  <a:pt x="2410319" y="160211"/>
                </a:lnTo>
                <a:cubicBezTo>
                  <a:pt x="2372265" y="186785"/>
                  <a:pt x="2347339" y="230886"/>
                  <a:pt x="2347339" y="280797"/>
                </a:cubicBezTo>
                <a:cubicBezTo>
                  <a:pt x="2347339" y="362045"/>
                  <a:pt x="2413078" y="427863"/>
                  <a:pt x="2494230" y="427863"/>
                </a:cubicBezTo>
                <a:cubicBezTo>
                  <a:pt x="2508785" y="427863"/>
                  <a:pt x="2522865" y="425672"/>
                  <a:pt x="2536089" y="421672"/>
                </a:cubicBezTo>
                <a:lnTo>
                  <a:pt x="2555783" y="462725"/>
                </a:lnTo>
                <a:lnTo>
                  <a:pt x="2039193" y="639699"/>
                </a:ln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781" name="Google Shape;781;p50"/>
          <p:cNvSpPr txBox="1"/>
          <p:nvPr>
            <p:ph idx="12" type="sldNum"/>
          </p:nvPr>
        </p:nvSpPr>
        <p:spPr>
          <a:xfrm>
            <a:off x="7957652" y="4832985"/>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85" name="Shape 785"/>
        <p:cNvGrpSpPr/>
        <p:nvPr/>
      </p:nvGrpSpPr>
      <p:grpSpPr>
        <a:xfrm>
          <a:off x="0" y="0"/>
          <a:ext cx="0" cy="0"/>
          <a:chOff x="0" y="0"/>
          <a:chExt cx="0" cy="0"/>
        </a:xfrm>
      </p:grpSpPr>
      <p:sp>
        <p:nvSpPr>
          <p:cNvPr id="786" name="Google Shape;786;p51"/>
          <p:cNvSpPr txBox="1"/>
          <p:nvPr/>
        </p:nvSpPr>
        <p:spPr>
          <a:xfrm>
            <a:off x="452374" y="1049949"/>
            <a:ext cx="2823900" cy="305100"/>
          </a:xfrm>
          <a:prstGeom prst="rect">
            <a:avLst/>
          </a:prstGeom>
          <a:noFill/>
          <a:ln>
            <a:noFill/>
          </a:ln>
        </p:spPr>
        <p:txBody>
          <a:bodyPr anchorCtr="0" anchor="t" bIns="0" lIns="0" spcFirstLastPara="1" rIns="0" wrap="square" tIns="12375">
            <a:spAutoFit/>
          </a:bodyPr>
          <a:lstStyle/>
          <a:p>
            <a:pPr indent="0" lvl="0" marL="25400" marR="25400" rtl="0" algn="l">
              <a:lnSpc>
                <a:spcPct val="145800"/>
              </a:lnSpc>
              <a:spcBef>
                <a:spcPts val="0"/>
              </a:spcBef>
              <a:spcAft>
                <a:spcPts val="0"/>
              </a:spcAft>
              <a:buClr>
                <a:srgbClr val="000000"/>
              </a:buClr>
              <a:buSzPts val="1200"/>
              <a:buFont typeface="Arial"/>
              <a:buNone/>
            </a:pPr>
            <a:r>
              <a:rPr lang="en-US" sz="1900">
                <a:solidFill>
                  <a:schemeClr val="dk1"/>
                </a:solidFill>
                <a:latin typeface="Google Sans SemiBold"/>
                <a:ea typeface="Google Sans SemiBold"/>
                <a:cs typeface="Google Sans SemiBold"/>
                <a:sym typeface="Google Sans SemiBold"/>
              </a:rPr>
              <a:t>Remove Charge Cable</a:t>
            </a:r>
            <a:endParaRPr sz="1000">
              <a:solidFill>
                <a:schemeClr val="dk1"/>
              </a:solidFill>
              <a:latin typeface="Google Sans"/>
              <a:ea typeface="Google Sans"/>
              <a:cs typeface="Google Sans"/>
              <a:sym typeface="Google Sans"/>
            </a:endParaRPr>
          </a:p>
        </p:txBody>
      </p:sp>
      <p:sp>
        <p:nvSpPr>
          <p:cNvPr id="787" name="Google Shape;787;p51"/>
          <p:cNvSpPr txBox="1"/>
          <p:nvPr/>
        </p:nvSpPr>
        <p:spPr>
          <a:xfrm>
            <a:off x="443809" y="574980"/>
            <a:ext cx="546600" cy="3849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US" sz="2500">
                <a:solidFill>
                  <a:schemeClr val="lt2"/>
                </a:solidFill>
                <a:latin typeface="Google Sans SemiBold"/>
                <a:ea typeface="Google Sans SemiBold"/>
                <a:cs typeface="Google Sans SemiBold"/>
                <a:sym typeface="Google Sans SemiBold"/>
              </a:rPr>
              <a:t>01</a:t>
            </a:r>
            <a:endParaRPr sz="2500">
              <a:solidFill>
                <a:schemeClr val="lt2"/>
              </a:solidFill>
              <a:latin typeface="Google Sans SemiBold"/>
              <a:ea typeface="Google Sans SemiBold"/>
              <a:cs typeface="Google Sans SemiBold"/>
              <a:sym typeface="Google Sans SemiBold"/>
            </a:endParaRPr>
          </a:p>
        </p:txBody>
      </p:sp>
      <p:sp>
        <p:nvSpPr>
          <p:cNvPr id="788" name="Google Shape;788;p51"/>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789" name="Google Shape;789;p51"/>
          <p:cNvSpPr txBox="1"/>
          <p:nvPr/>
        </p:nvSpPr>
        <p:spPr>
          <a:xfrm>
            <a:off x="449953" y="1582891"/>
            <a:ext cx="2367300" cy="923400"/>
          </a:xfrm>
          <a:prstGeom prst="rect">
            <a:avLst/>
          </a:prstGeom>
          <a:noFill/>
          <a:ln>
            <a:noFill/>
          </a:ln>
        </p:spPr>
        <p:txBody>
          <a:bodyPr anchorCtr="0" anchor="t" bIns="0" lIns="0" spcFirstLastPara="1" rIns="0" wrap="square" tIns="0">
            <a:spAutoFit/>
          </a:bodyPr>
          <a:lstStyle/>
          <a:p>
            <a:pPr indent="0" lvl="0" marL="25400" marR="355600" rtl="0" algn="l">
              <a:lnSpc>
                <a:spcPct val="100000"/>
              </a:lnSpc>
              <a:spcBef>
                <a:spcPts val="0"/>
              </a:spcBef>
              <a:spcAft>
                <a:spcPts val="0"/>
              </a:spcAft>
              <a:buClr>
                <a:srgbClr val="000000"/>
              </a:buClr>
              <a:buSzPts val="1200"/>
              <a:buFont typeface="Arial"/>
              <a:buNone/>
            </a:pPr>
            <a:r>
              <a:rPr lang="en-US" sz="1000">
                <a:solidFill>
                  <a:schemeClr val="dk1"/>
                </a:solidFill>
                <a:latin typeface="Google Sans"/>
                <a:ea typeface="Google Sans"/>
                <a:cs typeface="Google Sans"/>
                <a:sym typeface="Google Sans"/>
              </a:rPr>
              <a:t>Turn off device. Unplug Charge cable and allow the device to drain battery charge.</a:t>
            </a:r>
            <a:endParaRPr sz="1000">
              <a:solidFill>
                <a:schemeClr val="dk1"/>
              </a:solidFill>
              <a:latin typeface="Google Sans"/>
              <a:ea typeface="Google Sans"/>
              <a:cs typeface="Google Sans"/>
              <a:sym typeface="Google Sans"/>
            </a:endParaRPr>
          </a:p>
          <a:p>
            <a:pPr indent="0" lvl="0" marL="25400" marR="355600" rtl="0" algn="l">
              <a:lnSpc>
                <a:spcPct val="100000"/>
              </a:lnSpc>
              <a:spcBef>
                <a:spcPts val="0"/>
              </a:spcBef>
              <a:spcAft>
                <a:spcPts val="0"/>
              </a:spcAft>
              <a:buClr>
                <a:srgbClr val="000000"/>
              </a:buClr>
              <a:buSzPts val="1200"/>
              <a:buFont typeface="Arial"/>
              <a:buNone/>
            </a:pPr>
            <a:r>
              <a:t/>
            </a:r>
            <a:endParaRPr b="1"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b="1" lang="en-US" sz="1000">
                <a:solidFill>
                  <a:schemeClr val="dk1"/>
                </a:solidFill>
                <a:latin typeface="Google Sans"/>
                <a:ea typeface="Google Sans"/>
                <a:cs typeface="Google Sans"/>
                <a:sym typeface="Google Sans"/>
              </a:rPr>
              <a:t>Target Recyclable Materials:</a:t>
            </a:r>
            <a:endParaRPr b="1" sz="1000">
              <a:solidFill>
                <a:schemeClr val="dk1"/>
              </a:solidFill>
              <a:latin typeface="Google Sans"/>
              <a:ea typeface="Google Sans"/>
              <a:cs typeface="Google Sans"/>
              <a:sym typeface="Google Sans"/>
            </a:endParaRPr>
          </a:p>
          <a:p>
            <a:pPr indent="-190500" lvl="0" marL="2921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Copper in Cable</a:t>
            </a:r>
            <a:endParaRPr sz="1000">
              <a:solidFill>
                <a:schemeClr val="dk1"/>
              </a:solidFill>
              <a:latin typeface="Google Sans"/>
              <a:ea typeface="Google Sans"/>
              <a:cs typeface="Google Sans"/>
              <a:sym typeface="Google Sans"/>
            </a:endParaRPr>
          </a:p>
        </p:txBody>
      </p:sp>
      <p:sp>
        <p:nvSpPr>
          <p:cNvPr id="790" name="Google Shape;790;p51"/>
          <p:cNvSpPr txBox="1"/>
          <p:nvPr>
            <p:ph idx="12" type="sldNum"/>
          </p:nvPr>
        </p:nvSpPr>
        <p:spPr>
          <a:xfrm>
            <a:off x="7957652" y="4832985"/>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pic>
        <p:nvPicPr>
          <p:cNvPr id="791" name="Google Shape;791;p51"/>
          <p:cNvPicPr preferRelativeResize="0"/>
          <p:nvPr/>
        </p:nvPicPr>
        <p:blipFill rotWithShape="1">
          <a:blip r:embed="rId3">
            <a:alphaModFix/>
          </a:blip>
          <a:srcRect b="0" l="71877" r="0" t="0"/>
          <a:stretch/>
        </p:blipFill>
        <p:spPr>
          <a:xfrm rot="5400000">
            <a:off x="6675200" y="3314225"/>
            <a:ext cx="853900" cy="1321900"/>
          </a:xfrm>
          <a:prstGeom prst="rect">
            <a:avLst/>
          </a:prstGeom>
          <a:noFill/>
          <a:ln>
            <a:noFill/>
          </a:ln>
        </p:spPr>
      </p:pic>
      <p:pic>
        <p:nvPicPr>
          <p:cNvPr id="792" name="Google Shape;792;p51"/>
          <p:cNvPicPr preferRelativeResize="0"/>
          <p:nvPr/>
        </p:nvPicPr>
        <p:blipFill>
          <a:blip r:embed="rId4">
            <a:alphaModFix/>
          </a:blip>
          <a:stretch>
            <a:fillRect/>
          </a:stretch>
        </p:blipFill>
        <p:spPr>
          <a:xfrm>
            <a:off x="3515512" y="1197377"/>
            <a:ext cx="2372550" cy="2786500"/>
          </a:xfrm>
          <a:prstGeom prst="rect">
            <a:avLst/>
          </a:prstGeom>
          <a:noFill/>
          <a:ln>
            <a:noFill/>
          </a:ln>
        </p:spPr>
      </p:pic>
      <p:pic>
        <p:nvPicPr>
          <p:cNvPr id="793" name="Google Shape;793;p51"/>
          <p:cNvPicPr preferRelativeResize="0"/>
          <p:nvPr/>
        </p:nvPicPr>
        <p:blipFill rotWithShape="1">
          <a:blip r:embed="rId4">
            <a:alphaModFix/>
          </a:blip>
          <a:srcRect b="15633" l="1195" r="0" t="0"/>
          <a:stretch/>
        </p:blipFill>
        <p:spPr>
          <a:xfrm>
            <a:off x="6441200" y="1197375"/>
            <a:ext cx="2344175" cy="23508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97" name="Shape 797"/>
        <p:cNvGrpSpPr/>
        <p:nvPr/>
      </p:nvGrpSpPr>
      <p:grpSpPr>
        <a:xfrm>
          <a:off x="0" y="0"/>
          <a:ext cx="0" cy="0"/>
          <a:chOff x="0" y="0"/>
          <a:chExt cx="0" cy="0"/>
        </a:xfrm>
      </p:grpSpPr>
      <p:sp>
        <p:nvSpPr>
          <p:cNvPr id="798" name="Google Shape;798;p52"/>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799" name="Google Shape;799;p52"/>
          <p:cNvSpPr txBox="1"/>
          <p:nvPr/>
        </p:nvSpPr>
        <p:spPr>
          <a:xfrm>
            <a:off x="443809" y="574980"/>
            <a:ext cx="546600" cy="3693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US" sz="2400">
                <a:solidFill>
                  <a:schemeClr val="lt2"/>
                </a:solidFill>
                <a:latin typeface="Google Sans SemiBold"/>
                <a:ea typeface="Google Sans SemiBold"/>
                <a:cs typeface="Google Sans SemiBold"/>
                <a:sym typeface="Google Sans SemiBold"/>
              </a:rPr>
              <a:t>02</a:t>
            </a:r>
            <a:endParaRPr sz="2400">
              <a:solidFill>
                <a:schemeClr val="lt2"/>
              </a:solidFill>
              <a:latin typeface="Google Sans SemiBold"/>
              <a:ea typeface="Google Sans SemiBold"/>
              <a:cs typeface="Google Sans SemiBold"/>
              <a:sym typeface="Google Sans SemiBold"/>
            </a:endParaRPr>
          </a:p>
        </p:txBody>
      </p:sp>
      <p:sp>
        <p:nvSpPr>
          <p:cNvPr id="800" name="Google Shape;800;p52"/>
          <p:cNvSpPr txBox="1"/>
          <p:nvPr/>
        </p:nvSpPr>
        <p:spPr>
          <a:xfrm>
            <a:off x="452374" y="1049949"/>
            <a:ext cx="2823900" cy="305100"/>
          </a:xfrm>
          <a:prstGeom prst="rect">
            <a:avLst/>
          </a:prstGeom>
          <a:noFill/>
          <a:ln>
            <a:noFill/>
          </a:ln>
        </p:spPr>
        <p:txBody>
          <a:bodyPr anchorCtr="0" anchor="t" bIns="0" lIns="0" spcFirstLastPara="1" rIns="0" wrap="square" tIns="12375">
            <a:spAutoFit/>
          </a:bodyPr>
          <a:lstStyle/>
          <a:p>
            <a:pPr indent="0" lvl="0" marL="25400" marR="25400" rtl="0" algn="l">
              <a:lnSpc>
                <a:spcPct val="145800"/>
              </a:lnSpc>
              <a:spcBef>
                <a:spcPts val="0"/>
              </a:spcBef>
              <a:spcAft>
                <a:spcPts val="0"/>
              </a:spcAft>
              <a:buNone/>
            </a:pPr>
            <a:r>
              <a:rPr lang="en-US" sz="1900">
                <a:solidFill>
                  <a:schemeClr val="dk1"/>
                </a:solidFill>
                <a:latin typeface="Google Sans SemiBold"/>
                <a:ea typeface="Google Sans SemiBold"/>
                <a:cs typeface="Google Sans SemiBold"/>
                <a:sym typeface="Google Sans SemiBold"/>
              </a:rPr>
              <a:t>Remove SIM Tray</a:t>
            </a:r>
            <a:endParaRPr sz="1900">
              <a:solidFill>
                <a:schemeClr val="dk1"/>
              </a:solidFill>
              <a:latin typeface="Google Sans SemiBold"/>
              <a:ea typeface="Google Sans SemiBold"/>
              <a:cs typeface="Google Sans SemiBold"/>
              <a:sym typeface="Google Sans SemiBold"/>
            </a:endParaRPr>
          </a:p>
        </p:txBody>
      </p:sp>
      <p:sp>
        <p:nvSpPr>
          <p:cNvPr id="801" name="Google Shape;801;p52"/>
          <p:cNvSpPr txBox="1"/>
          <p:nvPr/>
        </p:nvSpPr>
        <p:spPr>
          <a:xfrm>
            <a:off x="449953" y="1582891"/>
            <a:ext cx="2367300" cy="307800"/>
          </a:xfrm>
          <a:prstGeom prst="rect">
            <a:avLst/>
          </a:prstGeom>
          <a:noFill/>
          <a:ln>
            <a:noFill/>
          </a:ln>
        </p:spPr>
        <p:txBody>
          <a:bodyPr anchorCtr="0" anchor="t" bIns="0" lIns="0" spcFirstLastPara="1" rIns="0" wrap="square" tIns="0">
            <a:spAutoFit/>
          </a:bodyPr>
          <a:lstStyle/>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Use Small Push Pin Ejector.</a:t>
            </a:r>
            <a:endParaRPr sz="1000">
              <a:solidFill>
                <a:schemeClr val="dk1"/>
              </a:solidFill>
              <a:latin typeface="Google Sans"/>
              <a:ea typeface="Google Sans"/>
              <a:cs typeface="Google Sans"/>
              <a:sym typeface="Google Sans"/>
            </a:endParaRPr>
          </a:p>
          <a:p>
            <a:pPr indent="0" lvl="0" marL="25400" marR="355600" rtl="0" algn="l">
              <a:lnSpc>
                <a:spcPct val="100000"/>
              </a:lnSpc>
              <a:spcBef>
                <a:spcPts val="0"/>
              </a:spcBef>
              <a:spcAft>
                <a:spcPts val="0"/>
              </a:spcAft>
              <a:buNone/>
            </a:pPr>
            <a:r>
              <a:t/>
            </a:r>
            <a:endParaRPr sz="1000">
              <a:solidFill>
                <a:schemeClr val="dk1"/>
              </a:solidFill>
              <a:latin typeface="Google Sans"/>
              <a:ea typeface="Google Sans"/>
              <a:cs typeface="Google Sans"/>
              <a:sym typeface="Google Sans"/>
            </a:endParaRPr>
          </a:p>
        </p:txBody>
      </p:sp>
      <p:sp>
        <p:nvSpPr>
          <p:cNvPr id="802" name="Google Shape;802;p52"/>
          <p:cNvSpPr/>
          <p:nvPr/>
        </p:nvSpPr>
        <p:spPr>
          <a:xfrm>
            <a:off x="457237" y="2000027"/>
            <a:ext cx="858600" cy="428400"/>
          </a:xfrm>
          <a:prstGeom prst="round2SameRect">
            <a:avLst>
              <a:gd fmla="val 3611" name="adj1"/>
              <a:gd fmla="val 0" name="adj2"/>
            </a:avLst>
          </a:prstGeom>
          <a:solidFill>
            <a:schemeClr val="accent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03" name="Google Shape;803;p52"/>
          <p:cNvSpPr/>
          <p:nvPr/>
        </p:nvSpPr>
        <p:spPr>
          <a:xfrm>
            <a:off x="1396287" y="2000027"/>
            <a:ext cx="858600" cy="428400"/>
          </a:xfrm>
          <a:prstGeom prst="round2SameRect">
            <a:avLst>
              <a:gd fmla="val 3611" name="adj1"/>
              <a:gd fmla="val 0" name="adj2"/>
            </a:avLst>
          </a:prstGeom>
          <a:solidFill>
            <a:schemeClr val="accent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04" name="Google Shape;804;p52"/>
          <p:cNvSpPr/>
          <p:nvPr/>
        </p:nvSpPr>
        <p:spPr>
          <a:xfrm>
            <a:off x="457206" y="2004411"/>
            <a:ext cx="860700" cy="1109400"/>
          </a:xfrm>
          <a:prstGeom prst="roundRect">
            <a:avLst>
              <a:gd fmla="val 2778" name="adj"/>
            </a:avLst>
          </a:prstGeom>
          <a:noFill/>
          <a:ln cap="flat" cmpd="sng" w="9525">
            <a:solidFill>
              <a:schemeClr val="lt1"/>
            </a:solidFill>
            <a:prstDash val="solid"/>
            <a:round/>
            <a:headEnd len="sm" w="sm" type="none"/>
            <a:tailEnd len="sm" w="sm" type="none"/>
          </a:ln>
        </p:spPr>
        <p:txBody>
          <a:bodyPr anchorCtr="0" anchor="t" bIns="57150" lIns="100575" spcFirstLastPara="1" rIns="57150" wrap="square" tIns="137150">
            <a:noAutofit/>
          </a:bodyPr>
          <a:lstStyle/>
          <a:p>
            <a:pPr indent="0" lvl="0" marL="0" rtl="0" algn="l">
              <a:lnSpc>
                <a:spcPct val="90000"/>
              </a:lnSpc>
              <a:spcBef>
                <a:spcPts val="0"/>
              </a:spcBef>
              <a:spcAft>
                <a:spcPts val="300"/>
              </a:spcAft>
              <a:buNone/>
            </a:pPr>
            <a:r>
              <a:rPr lang="en-US" sz="700">
                <a:solidFill>
                  <a:schemeClr val="dk1"/>
                </a:solidFill>
                <a:latin typeface="Google Sans Text Medium"/>
                <a:ea typeface="Google Sans Text Medium"/>
                <a:cs typeface="Google Sans Text Medium"/>
                <a:sym typeface="Google Sans Text Medium"/>
              </a:rPr>
              <a:t>Aluminum/ injection SIM </a:t>
            </a:r>
            <a:r>
              <a:rPr lang="en-US" sz="700">
                <a:solidFill>
                  <a:schemeClr val="dk1"/>
                </a:solidFill>
                <a:latin typeface="Google Sans Text Medium"/>
                <a:ea typeface="Google Sans Text Medium"/>
                <a:cs typeface="Google Sans Text Medium"/>
                <a:sym typeface="Google Sans Text Medium"/>
              </a:rPr>
              <a:t>Tray</a:t>
            </a:r>
            <a:endParaRPr sz="500">
              <a:solidFill>
                <a:schemeClr val="dk1"/>
              </a:solidFill>
              <a:latin typeface="Google Sans Text"/>
              <a:ea typeface="Google Sans Text"/>
              <a:cs typeface="Google Sans Text"/>
              <a:sym typeface="Google Sans Text"/>
            </a:endParaRPr>
          </a:p>
        </p:txBody>
      </p:sp>
      <p:sp>
        <p:nvSpPr>
          <p:cNvPr id="805" name="Google Shape;805;p52"/>
          <p:cNvSpPr/>
          <p:nvPr/>
        </p:nvSpPr>
        <p:spPr>
          <a:xfrm>
            <a:off x="1387830" y="2004411"/>
            <a:ext cx="860700" cy="1109400"/>
          </a:xfrm>
          <a:prstGeom prst="roundRect">
            <a:avLst>
              <a:gd fmla="val 2778" name="adj"/>
            </a:avLst>
          </a:prstGeom>
          <a:noFill/>
          <a:ln cap="flat" cmpd="sng" w="9525">
            <a:solidFill>
              <a:schemeClr val="lt1"/>
            </a:solidFill>
            <a:prstDash val="solid"/>
            <a:round/>
            <a:headEnd len="sm" w="sm" type="none"/>
            <a:tailEnd len="sm" w="sm" type="none"/>
          </a:ln>
        </p:spPr>
        <p:txBody>
          <a:bodyPr anchorCtr="0" anchor="t" bIns="57150" lIns="100575" spcFirstLastPara="1" rIns="57150" wrap="square" tIns="137150">
            <a:noAutofit/>
          </a:bodyPr>
          <a:lstStyle/>
          <a:p>
            <a:pPr indent="0" lvl="0" marL="0" rtl="0" algn="l">
              <a:lnSpc>
                <a:spcPct val="90000"/>
              </a:lnSpc>
              <a:spcBef>
                <a:spcPts val="0"/>
              </a:spcBef>
              <a:spcAft>
                <a:spcPts val="300"/>
              </a:spcAft>
              <a:buNone/>
            </a:pPr>
            <a:r>
              <a:rPr lang="en-US" sz="800">
                <a:solidFill>
                  <a:schemeClr val="dk1"/>
                </a:solidFill>
                <a:latin typeface="Google Sans Text Medium"/>
                <a:ea typeface="Google Sans Text Medium"/>
                <a:cs typeface="Google Sans Text Medium"/>
                <a:sym typeface="Google Sans Text Medium"/>
              </a:rPr>
              <a:t>Gold coating on SIM Card</a:t>
            </a:r>
            <a:endParaRPr sz="600">
              <a:solidFill>
                <a:schemeClr val="dk1"/>
              </a:solidFill>
              <a:latin typeface="Google Sans Text"/>
              <a:ea typeface="Google Sans Text"/>
              <a:cs typeface="Google Sans Text"/>
              <a:sym typeface="Google Sans Text"/>
            </a:endParaRPr>
          </a:p>
        </p:txBody>
      </p:sp>
      <p:sp>
        <p:nvSpPr>
          <p:cNvPr id="806" name="Google Shape;806;p52"/>
          <p:cNvSpPr txBox="1"/>
          <p:nvPr>
            <p:ph idx="12" type="sldNum"/>
          </p:nvPr>
        </p:nvSpPr>
        <p:spPr>
          <a:xfrm>
            <a:off x="7957652" y="4832985"/>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pic>
        <p:nvPicPr>
          <p:cNvPr id="807" name="Google Shape;807;p52"/>
          <p:cNvPicPr preferRelativeResize="0"/>
          <p:nvPr/>
        </p:nvPicPr>
        <p:blipFill>
          <a:blip r:embed="rId3">
            <a:alphaModFix/>
          </a:blip>
          <a:stretch>
            <a:fillRect/>
          </a:stretch>
        </p:blipFill>
        <p:spPr>
          <a:xfrm>
            <a:off x="4330350" y="681813"/>
            <a:ext cx="3198869" cy="3806183"/>
          </a:xfrm>
          <a:prstGeom prst="rect">
            <a:avLst/>
          </a:prstGeom>
          <a:noFill/>
          <a:ln>
            <a:noFill/>
          </a:ln>
        </p:spPr>
      </p:pic>
      <p:pic>
        <p:nvPicPr>
          <p:cNvPr id="808" name="Google Shape;808;p52"/>
          <p:cNvPicPr preferRelativeResize="0"/>
          <p:nvPr/>
        </p:nvPicPr>
        <p:blipFill>
          <a:blip r:embed="rId4">
            <a:alphaModFix/>
          </a:blip>
          <a:stretch>
            <a:fillRect/>
          </a:stretch>
        </p:blipFill>
        <p:spPr>
          <a:xfrm>
            <a:off x="557902" y="2514275"/>
            <a:ext cx="657224" cy="539550"/>
          </a:xfrm>
          <a:prstGeom prst="rect">
            <a:avLst/>
          </a:prstGeom>
          <a:noFill/>
          <a:ln>
            <a:noFill/>
          </a:ln>
        </p:spPr>
      </p:pic>
      <p:sp>
        <p:nvSpPr>
          <p:cNvPr id="809" name="Google Shape;809;p52"/>
          <p:cNvSpPr/>
          <p:nvPr/>
        </p:nvSpPr>
        <p:spPr>
          <a:xfrm flipH="1">
            <a:off x="1611000" y="2613950"/>
            <a:ext cx="446400" cy="294600"/>
          </a:xfrm>
          <a:prstGeom prst="snip1Rect">
            <a:avLst>
              <a:gd fmla="val 24794" name="adj"/>
            </a:avLst>
          </a:pr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800">
                <a:solidFill>
                  <a:schemeClr val="dk1"/>
                </a:solidFill>
                <a:latin typeface="Google Sans"/>
                <a:ea typeface="Google Sans"/>
                <a:cs typeface="Google Sans"/>
                <a:sym typeface="Google Sans"/>
              </a:rPr>
              <a:t>sim</a:t>
            </a:r>
            <a:endParaRPr sz="800">
              <a:solidFill>
                <a:schemeClr val="dk1"/>
              </a:solidFill>
              <a:latin typeface="Google Sans"/>
              <a:ea typeface="Google Sans"/>
              <a:cs typeface="Google Sans"/>
              <a:sym typeface="Google Sans"/>
            </a:endParaRPr>
          </a:p>
          <a:p>
            <a:pPr indent="0" lvl="0" marL="0" rtl="0" algn="ctr">
              <a:spcBef>
                <a:spcPts val="0"/>
              </a:spcBef>
              <a:spcAft>
                <a:spcPts val="0"/>
              </a:spcAft>
              <a:buNone/>
            </a:pPr>
            <a:r>
              <a:rPr lang="en-US" sz="800">
                <a:solidFill>
                  <a:schemeClr val="dk1"/>
                </a:solidFill>
                <a:latin typeface="Google Sans"/>
                <a:ea typeface="Google Sans"/>
                <a:cs typeface="Google Sans"/>
                <a:sym typeface="Google Sans"/>
              </a:rPr>
              <a:t>card</a:t>
            </a:r>
            <a:endParaRPr sz="800">
              <a:solidFill>
                <a:schemeClr val="dk1"/>
              </a:solidFill>
              <a:latin typeface="Google Sans"/>
              <a:ea typeface="Google Sans"/>
              <a:cs typeface="Google Sans"/>
              <a:sym typeface="Google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13" name="Shape 813"/>
        <p:cNvGrpSpPr/>
        <p:nvPr/>
      </p:nvGrpSpPr>
      <p:grpSpPr>
        <a:xfrm>
          <a:off x="0" y="0"/>
          <a:ext cx="0" cy="0"/>
          <a:chOff x="0" y="0"/>
          <a:chExt cx="0" cy="0"/>
        </a:xfrm>
      </p:grpSpPr>
      <p:sp>
        <p:nvSpPr>
          <p:cNvPr id="814" name="Google Shape;814;p53"/>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815" name="Google Shape;815;p53"/>
          <p:cNvSpPr txBox="1"/>
          <p:nvPr/>
        </p:nvSpPr>
        <p:spPr>
          <a:xfrm>
            <a:off x="443809" y="574980"/>
            <a:ext cx="546600" cy="3693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US" sz="2400">
                <a:solidFill>
                  <a:schemeClr val="lt2"/>
                </a:solidFill>
                <a:latin typeface="Google Sans SemiBold"/>
                <a:ea typeface="Google Sans SemiBold"/>
                <a:cs typeface="Google Sans SemiBold"/>
                <a:sym typeface="Google Sans SemiBold"/>
              </a:rPr>
              <a:t>03</a:t>
            </a:r>
            <a:endParaRPr sz="2400">
              <a:solidFill>
                <a:schemeClr val="lt2"/>
              </a:solidFill>
              <a:latin typeface="Google Sans SemiBold"/>
              <a:ea typeface="Google Sans SemiBold"/>
              <a:cs typeface="Google Sans SemiBold"/>
              <a:sym typeface="Google Sans SemiBold"/>
            </a:endParaRPr>
          </a:p>
        </p:txBody>
      </p:sp>
      <p:sp>
        <p:nvSpPr>
          <p:cNvPr id="816" name="Google Shape;816;p53"/>
          <p:cNvSpPr txBox="1"/>
          <p:nvPr/>
        </p:nvSpPr>
        <p:spPr>
          <a:xfrm>
            <a:off x="452374" y="1049949"/>
            <a:ext cx="2823900" cy="731400"/>
          </a:xfrm>
          <a:prstGeom prst="rect">
            <a:avLst/>
          </a:prstGeom>
          <a:noFill/>
          <a:ln>
            <a:noFill/>
          </a:ln>
        </p:spPr>
        <p:txBody>
          <a:bodyPr anchorCtr="0" anchor="t" bIns="0" lIns="0" spcFirstLastPara="1" rIns="0" wrap="square" tIns="12375">
            <a:spAutoFit/>
          </a:bodyPr>
          <a:lstStyle/>
          <a:p>
            <a:pPr indent="0" lvl="0" marL="25400" marR="25400" rtl="0" algn="l">
              <a:lnSpc>
                <a:spcPct val="145800"/>
              </a:lnSpc>
              <a:spcBef>
                <a:spcPts val="0"/>
              </a:spcBef>
              <a:spcAft>
                <a:spcPts val="0"/>
              </a:spcAft>
              <a:buNone/>
            </a:pPr>
            <a:r>
              <a:rPr lang="en-US" sz="1900">
                <a:solidFill>
                  <a:schemeClr val="dk1"/>
                </a:solidFill>
                <a:latin typeface="Google Sans SemiBold"/>
                <a:ea typeface="Google Sans SemiBold"/>
                <a:cs typeface="Google Sans SemiBold"/>
                <a:sym typeface="Google Sans SemiBold"/>
              </a:rPr>
              <a:t>Remove Back Cover and </a:t>
            </a:r>
            <a:r>
              <a:rPr lang="en-US" sz="1900">
                <a:solidFill>
                  <a:schemeClr val="dk1"/>
                </a:solidFill>
                <a:latin typeface="Google Sans SemiBold"/>
                <a:ea typeface="Google Sans SemiBold"/>
                <a:cs typeface="Google Sans SemiBold"/>
                <a:sym typeface="Google Sans SemiBold"/>
              </a:rPr>
              <a:t>Outer</a:t>
            </a:r>
            <a:r>
              <a:rPr lang="en-US" sz="1900">
                <a:solidFill>
                  <a:schemeClr val="dk1"/>
                </a:solidFill>
                <a:latin typeface="Google Sans SemiBold"/>
                <a:ea typeface="Google Sans SemiBold"/>
                <a:cs typeface="Google Sans SemiBold"/>
                <a:sym typeface="Google Sans SemiBold"/>
              </a:rPr>
              <a:t> Display</a:t>
            </a:r>
            <a:endParaRPr sz="1900">
              <a:solidFill>
                <a:schemeClr val="dk1"/>
              </a:solidFill>
              <a:latin typeface="Google Sans SemiBold"/>
              <a:ea typeface="Google Sans SemiBold"/>
              <a:cs typeface="Google Sans SemiBold"/>
              <a:sym typeface="Google Sans SemiBold"/>
            </a:endParaRPr>
          </a:p>
        </p:txBody>
      </p:sp>
      <p:sp>
        <p:nvSpPr>
          <p:cNvPr id="817" name="Google Shape;817;p53"/>
          <p:cNvSpPr txBox="1"/>
          <p:nvPr/>
        </p:nvSpPr>
        <p:spPr>
          <a:xfrm>
            <a:off x="449953" y="1887691"/>
            <a:ext cx="2367300" cy="1847100"/>
          </a:xfrm>
          <a:prstGeom prst="rect">
            <a:avLst/>
          </a:prstGeom>
          <a:noFill/>
          <a:ln>
            <a:noFill/>
          </a:ln>
        </p:spPr>
        <p:txBody>
          <a:bodyPr anchorCtr="0" anchor="t" bIns="0" lIns="0" spcFirstLastPara="1" rIns="0" wrap="square" tIns="0">
            <a:spAutoFit/>
          </a:bodyPr>
          <a:lstStyle/>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If possible, heat device to loosen adhesive. U</a:t>
            </a:r>
            <a:r>
              <a:rPr lang="en-US" sz="1000">
                <a:solidFill>
                  <a:schemeClr val="dk1"/>
                </a:solidFill>
                <a:latin typeface="Google Sans"/>
                <a:ea typeface="Google Sans"/>
                <a:cs typeface="Google Sans"/>
                <a:sym typeface="Google Sans"/>
              </a:rPr>
              <a:t>se prying device with thin edge to lift back cover off of the enclosure.</a:t>
            </a:r>
            <a:r>
              <a:rPr lang="en-US" sz="1000">
                <a:solidFill>
                  <a:schemeClr val="dk1"/>
                </a:solidFill>
                <a:latin typeface="Google Sans"/>
                <a:ea typeface="Google Sans"/>
                <a:cs typeface="Google Sans"/>
                <a:sym typeface="Google Sans"/>
              </a:rPr>
              <a:t> Do the same with </a:t>
            </a:r>
            <a:r>
              <a:rPr lang="en-US" sz="1000">
                <a:solidFill>
                  <a:schemeClr val="dk1"/>
                </a:solidFill>
                <a:latin typeface="Google Sans"/>
                <a:ea typeface="Google Sans"/>
                <a:cs typeface="Google Sans"/>
                <a:sym typeface="Google Sans"/>
              </a:rPr>
              <a:t>outer</a:t>
            </a:r>
            <a:r>
              <a:rPr lang="en-US" sz="1000">
                <a:solidFill>
                  <a:schemeClr val="dk1"/>
                </a:solidFill>
                <a:latin typeface="Google Sans"/>
                <a:ea typeface="Google Sans"/>
                <a:cs typeface="Google Sans"/>
                <a:sym typeface="Google Sans"/>
              </a:rPr>
              <a:t> </a:t>
            </a:r>
            <a:r>
              <a:rPr lang="en-US" sz="1000">
                <a:solidFill>
                  <a:schemeClr val="dk1"/>
                </a:solidFill>
                <a:latin typeface="Google Sans"/>
                <a:ea typeface="Google Sans"/>
                <a:cs typeface="Google Sans"/>
                <a:sym typeface="Google Sans"/>
              </a:rPr>
              <a:t>display.</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b="1" lang="en-US" sz="1000">
                <a:solidFill>
                  <a:schemeClr val="dk1"/>
                </a:solidFill>
                <a:latin typeface="Google Sans"/>
                <a:ea typeface="Google Sans"/>
                <a:cs typeface="Google Sans"/>
                <a:sym typeface="Google Sans"/>
              </a:rPr>
              <a:t>Target Recyclable Materials:</a:t>
            </a:r>
            <a:endParaRPr b="1"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Aluminum Visor</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Glass</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Copper (charging coil)</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lnSpc>
                <a:spcPct val="100000"/>
              </a:lnSpc>
              <a:spcBef>
                <a:spcPts val="0"/>
              </a:spcBef>
              <a:spcAft>
                <a:spcPts val="0"/>
              </a:spcAft>
              <a:buNone/>
            </a:pPr>
            <a:r>
              <a:t/>
            </a:r>
            <a:endParaRPr sz="1000">
              <a:solidFill>
                <a:schemeClr val="dk1"/>
              </a:solidFill>
              <a:latin typeface="Google Sans"/>
              <a:ea typeface="Google Sans"/>
              <a:cs typeface="Google Sans"/>
              <a:sym typeface="Google Sans"/>
            </a:endParaRPr>
          </a:p>
        </p:txBody>
      </p:sp>
      <p:sp>
        <p:nvSpPr>
          <p:cNvPr id="818" name="Google Shape;818;p53"/>
          <p:cNvSpPr txBox="1"/>
          <p:nvPr>
            <p:ph idx="12" type="sldNum"/>
          </p:nvPr>
        </p:nvSpPr>
        <p:spPr>
          <a:xfrm>
            <a:off x="7957652" y="4832985"/>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
        <p:nvSpPr>
          <p:cNvPr id="819" name="Google Shape;819;p53"/>
          <p:cNvSpPr/>
          <p:nvPr/>
        </p:nvSpPr>
        <p:spPr>
          <a:xfrm>
            <a:off x="457203" y="3875250"/>
            <a:ext cx="2425800" cy="924300"/>
          </a:xfrm>
          <a:prstGeom prst="roundRect">
            <a:avLst>
              <a:gd fmla="val 5173" name="adj"/>
            </a:avLst>
          </a:prstGeom>
          <a:solidFill>
            <a:srgbClr val="FFE5DD"/>
          </a:solidFill>
          <a:ln>
            <a:noFill/>
          </a:ln>
        </p:spPr>
        <p:txBody>
          <a:bodyPr anchorCtr="0" anchor="t" bIns="71425" lIns="497200" spcFirstLastPara="1" rIns="285750" wrap="square" tIns="160025">
            <a:noAutofit/>
          </a:bodyPr>
          <a:lstStyle/>
          <a:p>
            <a:pPr indent="0" lvl="0" marL="0" rtl="0" algn="l">
              <a:lnSpc>
                <a:spcPct val="100000"/>
              </a:lnSpc>
              <a:spcBef>
                <a:spcPts val="0"/>
              </a:spcBef>
              <a:spcAft>
                <a:spcPts val="0"/>
              </a:spcAft>
              <a:buNone/>
            </a:pPr>
            <a:r>
              <a:rPr lang="en-US" sz="1100">
                <a:solidFill>
                  <a:srgbClr val="202124"/>
                </a:solidFill>
                <a:latin typeface="Google Sans SemiBold"/>
                <a:ea typeface="Google Sans SemiBold"/>
                <a:cs typeface="Google Sans SemiBold"/>
                <a:sym typeface="Google Sans SemiBold"/>
              </a:rPr>
              <a:t>Note</a:t>
            </a:r>
            <a:endParaRPr sz="1100">
              <a:solidFill>
                <a:srgbClr val="202124"/>
              </a:solidFill>
              <a:latin typeface="Google Sans SemiBold"/>
              <a:ea typeface="Google Sans SemiBold"/>
              <a:cs typeface="Google Sans SemiBold"/>
              <a:sym typeface="Google Sans SemiBold"/>
            </a:endParaRPr>
          </a:p>
          <a:p>
            <a:pPr indent="0" lvl="0" marL="0" rtl="0" algn="l">
              <a:spcBef>
                <a:spcPts val="600"/>
              </a:spcBef>
              <a:spcAft>
                <a:spcPts val="0"/>
              </a:spcAft>
              <a:buNone/>
            </a:pPr>
            <a:r>
              <a:rPr lang="en-US" sz="800">
                <a:solidFill>
                  <a:srgbClr val="202124"/>
                </a:solidFill>
                <a:latin typeface="Google Sans Text"/>
                <a:ea typeface="Google Sans Text"/>
                <a:cs typeface="Google Sans Text"/>
                <a:sym typeface="Google Sans Text"/>
              </a:rPr>
              <a:t>Do not insert prying device too far into device as doing so may damage the battery pack.</a:t>
            </a:r>
            <a:endParaRPr sz="800">
              <a:solidFill>
                <a:srgbClr val="202124"/>
              </a:solidFill>
              <a:latin typeface="Google Sans Text"/>
              <a:ea typeface="Google Sans Text"/>
              <a:cs typeface="Google Sans Text"/>
              <a:sym typeface="Google Sans Text"/>
            </a:endParaRPr>
          </a:p>
          <a:p>
            <a:pPr indent="0" lvl="0" marL="0" rtl="0" algn="l">
              <a:spcBef>
                <a:spcPts val="600"/>
              </a:spcBef>
              <a:spcAft>
                <a:spcPts val="0"/>
              </a:spcAft>
              <a:buNone/>
            </a:pPr>
            <a:r>
              <a:t/>
            </a:r>
            <a:endParaRPr sz="800">
              <a:solidFill>
                <a:srgbClr val="202124"/>
              </a:solidFill>
              <a:latin typeface="Google Sans Text"/>
              <a:ea typeface="Google Sans Text"/>
              <a:cs typeface="Google Sans Text"/>
              <a:sym typeface="Google Sans Text"/>
            </a:endParaRPr>
          </a:p>
          <a:p>
            <a:pPr indent="0" lvl="0" marL="0" rtl="0" algn="l">
              <a:lnSpc>
                <a:spcPct val="100000"/>
              </a:lnSpc>
              <a:spcBef>
                <a:spcPts val="600"/>
              </a:spcBef>
              <a:spcAft>
                <a:spcPts val="600"/>
              </a:spcAft>
              <a:buNone/>
            </a:pPr>
            <a:r>
              <a:t/>
            </a:r>
            <a:endParaRPr sz="800">
              <a:solidFill>
                <a:srgbClr val="202124"/>
              </a:solidFill>
              <a:latin typeface="Google Sans Text"/>
              <a:ea typeface="Google Sans Text"/>
              <a:cs typeface="Google Sans Text"/>
              <a:sym typeface="Google Sans Text"/>
            </a:endParaRPr>
          </a:p>
        </p:txBody>
      </p:sp>
      <p:pic>
        <p:nvPicPr>
          <p:cNvPr id="820" name="Google Shape;820;p53"/>
          <p:cNvPicPr preferRelativeResize="0"/>
          <p:nvPr/>
        </p:nvPicPr>
        <p:blipFill>
          <a:blip r:embed="rId3">
            <a:alphaModFix/>
          </a:blip>
          <a:stretch>
            <a:fillRect/>
          </a:stretch>
        </p:blipFill>
        <p:spPr>
          <a:xfrm>
            <a:off x="661235" y="4093476"/>
            <a:ext cx="158923" cy="217500"/>
          </a:xfrm>
          <a:prstGeom prst="rect">
            <a:avLst/>
          </a:prstGeom>
          <a:noFill/>
          <a:ln>
            <a:noFill/>
          </a:ln>
        </p:spPr>
      </p:pic>
      <p:pic>
        <p:nvPicPr>
          <p:cNvPr id="821" name="Google Shape;821;p53"/>
          <p:cNvPicPr preferRelativeResize="0"/>
          <p:nvPr/>
        </p:nvPicPr>
        <p:blipFill>
          <a:blip r:embed="rId4">
            <a:alphaModFix/>
          </a:blip>
          <a:stretch>
            <a:fillRect/>
          </a:stretch>
        </p:blipFill>
        <p:spPr>
          <a:xfrm>
            <a:off x="5417224" y="2431575"/>
            <a:ext cx="3468825" cy="2582150"/>
          </a:xfrm>
          <a:prstGeom prst="rect">
            <a:avLst/>
          </a:prstGeom>
          <a:noFill/>
          <a:ln>
            <a:noFill/>
          </a:ln>
        </p:spPr>
      </p:pic>
      <p:pic>
        <p:nvPicPr>
          <p:cNvPr id="822" name="Google Shape;822;p53"/>
          <p:cNvPicPr preferRelativeResize="0"/>
          <p:nvPr/>
        </p:nvPicPr>
        <p:blipFill>
          <a:blip r:embed="rId5">
            <a:alphaModFix/>
          </a:blip>
          <a:stretch>
            <a:fillRect/>
          </a:stretch>
        </p:blipFill>
        <p:spPr>
          <a:xfrm>
            <a:off x="2799025" y="108900"/>
            <a:ext cx="3701740" cy="35209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26" name="Shape 826"/>
        <p:cNvGrpSpPr/>
        <p:nvPr/>
      </p:nvGrpSpPr>
      <p:grpSpPr>
        <a:xfrm>
          <a:off x="0" y="0"/>
          <a:ext cx="0" cy="0"/>
          <a:chOff x="0" y="0"/>
          <a:chExt cx="0" cy="0"/>
        </a:xfrm>
      </p:grpSpPr>
      <p:pic>
        <p:nvPicPr>
          <p:cNvPr id="827" name="Google Shape;827;p54"/>
          <p:cNvPicPr preferRelativeResize="0"/>
          <p:nvPr/>
        </p:nvPicPr>
        <p:blipFill>
          <a:blip r:embed="rId3">
            <a:alphaModFix/>
          </a:blip>
          <a:stretch>
            <a:fillRect/>
          </a:stretch>
        </p:blipFill>
        <p:spPr>
          <a:xfrm>
            <a:off x="2749076" y="1230800"/>
            <a:ext cx="5877376" cy="3085051"/>
          </a:xfrm>
          <a:prstGeom prst="rect">
            <a:avLst/>
          </a:prstGeom>
          <a:noFill/>
          <a:ln>
            <a:noFill/>
          </a:ln>
        </p:spPr>
      </p:pic>
      <p:sp>
        <p:nvSpPr>
          <p:cNvPr id="828" name="Google Shape;828;p54"/>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829" name="Google Shape;829;p54"/>
          <p:cNvSpPr txBox="1"/>
          <p:nvPr/>
        </p:nvSpPr>
        <p:spPr>
          <a:xfrm>
            <a:off x="443809" y="574980"/>
            <a:ext cx="546600" cy="3693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US" sz="2400">
                <a:solidFill>
                  <a:schemeClr val="lt2"/>
                </a:solidFill>
                <a:latin typeface="Google Sans SemiBold"/>
                <a:ea typeface="Google Sans SemiBold"/>
                <a:cs typeface="Google Sans SemiBold"/>
                <a:sym typeface="Google Sans SemiBold"/>
              </a:rPr>
              <a:t>04</a:t>
            </a:r>
            <a:endParaRPr sz="2400">
              <a:solidFill>
                <a:schemeClr val="lt2"/>
              </a:solidFill>
              <a:latin typeface="Google Sans SemiBold"/>
              <a:ea typeface="Google Sans SemiBold"/>
              <a:cs typeface="Google Sans SemiBold"/>
              <a:sym typeface="Google Sans SemiBold"/>
            </a:endParaRPr>
          </a:p>
        </p:txBody>
      </p:sp>
      <p:sp>
        <p:nvSpPr>
          <p:cNvPr id="830" name="Google Shape;830;p54"/>
          <p:cNvSpPr txBox="1"/>
          <p:nvPr/>
        </p:nvSpPr>
        <p:spPr>
          <a:xfrm>
            <a:off x="452374" y="973749"/>
            <a:ext cx="2823900" cy="305100"/>
          </a:xfrm>
          <a:prstGeom prst="rect">
            <a:avLst/>
          </a:prstGeom>
          <a:noFill/>
          <a:ln>
            <a:noFill/>
          </a:ln>
        </p:spPr>
        <p:txBody>
          <a:bodyPr anchorCtr="0" anchor="t" bIns="0" lIns="0" spcFirstLastPara="1" rIns="0" wrap="square" tIns="12375">
            <a:spAutoFit/>
          </a:bodyPr>
          <a:lstStyle/>
          <a:p>
            <a:pPr indent="0" lvl="0" marL="25400" marR="25400" rtl="0" algn="l">
              <a:lnSpc>
                <a:spcPct val="145800"/>
              </a:lnSpc>
              <a:spcBef>
                <a:spcPts val="0"/>
              </a:spcBef>
              <a:spcAft>
                <a:spcPts val="0"/>
              </a:spcAft>
              <a:buNone/>
            </a:pPr>
            <a:r>
              <a:rPr lang="en-US" sz="1900">
                <a:solidFill>
                  <a:schemeClr val="dk1"/>
                </a:solidFill>
                <a:latin typeface="Google Sans SemiBold"/>
                <a:ea typeface="Google Sans SemiBold"/>
                <a:cs typeface="Google Sans SemiBold"/>
                <a:sym typeface="Google Sans SemiBold"/>
              </a:rPr>
              <a:t>Remove Screws</a:t>
            </a:r>
            <a:endParaRPr sz="1900">
              <a:solidFill>
                <a:schemeClr val="dk1"/>
              </a:solidFill>
              <a:latin typeface="Google Sans SemiBold"/>
              <a:ea typeface="Google Sans SemiBold"/>
              <a:cs typeface="Google Sans SemiBold"/>
              <a:sym typeface="Google Sans SemiBold"/>
            </a:endParaRPr>
          </a:p>
        </p:txBody>
      </p:sp>
      <p:sp>
        <p:nvSpPr>
          <p:cNvPr id="831" name="Google Shape;831;p54"/>
          <p:cNvSpPr txBox="1"/>
          <p:nvPr>
            <p:ph idx="12" type="sldNum"/>
          </p:nvPr>
        </p:nvSpPr>
        <p:spPr>
          <a:xfrm>
            <a:off x="80855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
        <p:nvSpPr>
          <p:cNvPr id="832" name="Google Shape;832;p54"/>
          <p:cNvSpPr txBox="1"/>
          <p:nvPr/>
        </p:nvSpPr>
        <p:spPr>
          <a:xfrm>
            <a:off x="449950" y="1506700"/>
            <a:ext cx="3069300" cy="923400"/>
          </a:xfrm>
          <a:prstGeom prst="rect">
            <a:avLst/>
          </a:prstGeom>
          <a:noFill/>
          <a:ln>
            <a:noFill/>
          </a:ln>
        </p:spPr>
        <p:txBody>
          <a:bodyPr anchorCtr="0" anchor="t" bIns="0" lIns="0" spcFirstLastPara="1" rIns="0" wrap="square" tIns="0">
            <a:spAutoFit/>
          </a:bodyPr>
          <a:lstStyle/>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Tear off graphite sheet covering the MLB.</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Using a Torx Plus 3IP screwdriver, remove the 26 </a:t>
            </a:r>
            <a:r>
              <a:rPr lang="en-US" sz="1000">
                <a:solidFill>
                  <a:schemeClr val="dk1"/>
                </a:solidFill>
                <a:latin typeface="Google Sans"/>
                <a:ea typeface="Google Sans"/>
                <a:cs typeface="Google Sans"/>
                <a:sym typeface="Google Sans"/>
              </a:rPr>
              <a:t>visible</a:t>
            </a:r>
            <a:r>
              <a:rPr lang="en-US" sz="1000">
                <a:solidFill>
                  <a:schemeClr val="dk1"/>
                </a:solidFill>
                <a:latin typeface="Google Sans"/>
                <a:ea typeface="Google Sans"/>
                <a:cs typeface="Google Sans"/>
                <a:sym typeface="Google Sans"/>
              </a:rPr>
              <a:t> screws </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p:txBody>
      </p:sp>
      <p:sp>
        <p:nvSpPr>
          <p:cNvPr id="833" name="Google Shape;833;p54"/>
          <p:cNvSpPr txBox="1"/>
          <p:nvPr/>
        </p:nvSpPr>
        <p:spPr>
          <a:xfrm>
            <a:off x="364325" y="2694225"/>
            <a:ext cx="3000000" cy="492600"/>
          </a:xfrm>
          <a:prstGeom prst="rect">
            <a:avLst/>
          </a:prstGeom>
          <a:noFill/>
          <a:ln>
            <a:noFill/>
          </a:ln>
        </p:spPr>
        <p:txBody>
          <a:bodyPr anchorCtr="0" anchor="t" bIns="91425" lIns="91425" spcFirstLastPara="1" rIns="91425" wrap="square" tIns="91425">
            <a:spAutoFit/>
          </a:bodyPr>
          <a:lstStyle/>
          <a:p>
            <a:pPr indent="0" lvl="0" marL="25400" marR="355600" rtl="0" algn="l">
              <a:spcBef>
                <a:spcPts val="0"/>
              </a:spcBef>
              <a:spcAft>
                <a:spcPts val="0"/>
              </a:spcAft>
              <a:buNone/>
            </a:pPr>
            <a:r>
              <a:rPr b="1" lang="en-US" sz="1000">
                <a:solidFill>
                  <a:schemeClr val="dk1"/>
                </a:solidFill>
                <a:latin typeface="Google Sans"/>
                <a:ea typeface="Google Sans"/>
                <a:cs typeface="Google Sans"/>
                <a:sym typeface="Google Sans"/>
              </a:rPr>
              <a:t>Target Recyclable Materials:</a:t>
            </a:r>
            <a:endParaRPr b="1"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SUS Steel</a:t>
            </a:r>
            <a:endParaRPr sz="1000">
              <a:solidFill>
                <a:schemeClr val="dk1"/>
              </a:solidFill>
              <a:latin typeface="Google Sans"/>
              <a:ea typeface="Google Sans"/>
              <a:cs typeface="Google Sans"/>
              <a:sym typeface="Google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37" name="Shape 837"/>
        <p:cNvGrpSpPr/>
        <p:nvPr/>
      </p:nvGrpSpPr>
      <p:grpSpPr>
        <a:xfrm>
          <a:off x="0" y="0"/>
          <a:ext cx="0" cy="0"/>
          <a:chOff x="0" y="0"/>
          <a:chExt cx="0" cy="0"/>
        </a:xfrm>
      </p:grpSpPr>
      <p:pic>
        <p:nvPicPr>
          <p:cNvPr id="838" name="Google Shape;838;p55"/>
          <p:cNvPicPr preferRelativeResize="0"/>
          <p:nvPr/>
        </p:nvPicPr>
        <p:blipFill>
          <a:blip r:embed="rId3">
            <a:alphaModFix/>
          </a:blip>
          <a:stretch>
            <a:fillRect/>
          </a:stretch>
        </p:blipFill>
        <p:spPr>
          <a:xfrm>
            <a:off x="3283342" y="1131025"/>
            <a:ext cx="5799132" cy="3123299"/>
          </a:xfrm>
          <a:prstGeom prst="rect">
            <a:avLst/>
          </a:prstGeom>
          <a:noFill/>
          <a:ln>
            <a:noFill/>
          </a:ln>
        </p:spPr>
      </p:pic>
      <p:sp>
        <p:nvSpPr>
          <p:cNvPr id="839" name="Google Shape;839;p55"/>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840" name="Google Shape;840;p55"/>
          <p:cNvSpPr txBox="1"/>
          <p:nvPr/>
        </p:nvSpPr>
        <p:spPr>
          <a:xfrm>
            <a:off x="443809" y="574980"/>
            <a:ext cx="546600" cy="3693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US" sz="2400">
                <a:solidFill>
                  <a:schemeClr val="lt2"/>
                </a:solidFill>
                <a:latin typeface="Google Sans SemiBold"/>
                <a:ea typeface="Google Sans SemiBold"/>
                <a:cs typeface="Google Sans SemiBold"/>
                <a:sym typeface="Google Sans SemiBold"/>
              </a:rPr>
              <a:t>05</a:t>
            </a:r>
            <a:endParaRPr sz="2400">
              <a:solidFill>
                <a:schemeClr val="lt2"/>
              </a:solidFill>
              <a:latin typeface="Google Sans SemiBold"/>
              <a:ea typeface="Google Sans SemiBold"/>
              <a:cs typeface="Google Sans SemiBold"/>
              <a:sym typeface="Google Sans SemiBold"/>
            </a:endParaRPr>
          </a:p>
        </p:txBody>
      </p:sp>
      <p:sp>
        <p:nvSpPr>
          <p:cNvPr id="841" name="Google Shape;841;p55"/>
          <p:cNvSpPr txBox="1"/>
          <p:nvPr/>
        </p:nvSpPr>
        <p:spPr>
          <a:xfrm>
            <a:off x="452376" y="1049950"/>
            <a:ext cx="3898500" cy="305100"/>
          </a:xfrm>
          <a:prstGeom prst="rect">
            <a:avLst/>
          </a:prstGeom>
          <a:noFill/>
          <a:ln>
            <a:noFill/>
          </a:ln>
        </p:spPr>
        <p:txBody>
          <a:bodyPr anchorCtr="0" anchor="t" bIns="0" lIns="0" spcFirstLastPara="1" rIns="0" wrap="square" tIns="12375">
            <a:spAutoFit/>
          </a:bodyPr>
          <a:lstStyle/>
          <a:p>
            <a:pPr indent="0" lvl="0" marL="25400" marR="25400" rtl="0" algn="l">
              <a:lnSpc>
                <a:spcPct val="145800"/>
              </a:lnSpc>
              <a:spcBef>
                <a:spcPts val="0"/>
              </a:spcBef>
              <a:spcAft>
                <a:spcPts val="0"/>
              </a:spcAft>
              <a:buNone/>
            </a:pPr>
            <a:r>
              <a:rPr lang="en-US" sz="1900">
                <a:solidFill>
                  <a:schemeClr val="dk1"/>
                </a:solidFill>
                <a:latin typeface="Google Sans SemiBold"/>
                <a:ea typeface="Google Sans SemiBold"/>
                <a:cs typeface="Google Sans SemiBold"/>
                <a:sym typeface="Google Sans SemiBold"/>
              </a:rPr>
              <a:t>Remove Cowlings</a:t>
            </a:r>
            <a:endParaRPr sz="1900">
              <a:solidFill>
                <a:schemeClr val="dk1"/>
              </a:solidFill>
              <a:latin typeface="Google Sans SemiBold"/>
              <a:ea typeface="Google Sans SemiBold"/>
              <a:cs typeface="Google Sans SemiBold"/>
              <a:sym typeface="Google Sans SemiBold"/>
            </a:endParaRPr>
          </a:p>
        </p:txBody>
      </p:sp>
      <p:sp>
        <p:nvSpPr>
          <p:cNvPr id="842" name="Google Shape;842;p55"/>
          <p:cNvSpPr txBox="1"/>
          <p:nvPr/>
        </p:nvSpPr>
        <p:spPr>
          <a:xfrm>
            <a:off x="449950" y="1582900"/>
            <a:ext cx="3466800" cy="3232500"/>
          </a:xfrm>
          <a:prstGeom prst="rect">
            <a:avLst/>
          </a:prstGeom>
          <a:noFill/>
          <a:ln>
            <a:noFill/>
          </a:ln>
        </p:spPr>
        <p:txBody>
          <a:bodyPr anchorCtr="0" anchor="t" bIns="0" lIns="0" spcFirstLastPara="1" rIns="0" wrap="square" tIns="0">
            <a:spAutoFit/>
          </a:bodyPr>
          <a:lstStyle/>
          <a:p>
            <a:pPr indent="0" lvl="0" marL="457200" marR="355600" rtl="0" algn="l">
              <a:spcBef>
                <a:spcPts val="0"/>
              </a:spcBef>
              <a:spcAft>
                <a:spcPts val="0"/>
              </a:spcAft>
              <a:buNone/>
            </a:pPr>
            <a:r>
              <a:rPr lang="en-US" sz="1000">
                <a:solidFill>
                  <a:schemeClr val="dk1"/>
                </a:solidFill>
                <a:latin typeface="Google Sans"/>
                <a:ea typeface="Google Sans"/>
                <a:cs typeface="Google Sans"/>
                <a:sym typeface="Google Sans"/>
              </a:rPr>
              <a:t>Remove the FCAM cowling.</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rPr lang="en-US" sz="1000">
                <a:solidFill>
                  <a:schemeClr val="dk1"/>
                </a:solidFill>
                <a:latin typeface="Google Sans"/>
                <a:ea typeface="Google Sans"/>
                <a:cs typeface="Google Sans"/>
                <a:sym typeface="Google Sans"/>
              </a:rPr>
              <a:t>Remove the flam FPC cowling.</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rPr lang="en-US" sz="1000">
                <a:solidFill>
                  <a:schemeClr val="dk1"/>
                </a:solidFill>
                <a:latin typeface="Google Sans"/>
                <a:ea typeface="Google Sans"/>
                <a:cs typeface="Google Sans"/>
                <a:sym typeface="Google Sans"/>
              </a:rPr>
              <a:t>Remove the mmWave cowling.</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rPr lang="en-US" sz="1000">
                <a:solidFill>
                  <a:schemeClr val="dk1"/>
                </a:solidFill>
                <a:latin typeface="Google Sans"/>
                <a:ea typeface="Google Sans"/>
                <a:cs typeface="Google Sans"/>
                <a:sym typeface="Google Sans"/>
              </a:rPr>
              <a:t>Remove the base top bridge cowling.</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rPr lang="en-US" sz="1000">
                <a:solidFill>
                  <a:schemeClr val="dk1"/>
                </a:solidFill>
                <a:latin typeface="Google Sans"/>
                <a:ea typeface="Google Sans"/>
                <a:cs typeface="Google Sans"/>
                <a:sym typeface="Google Sans"/>
              </a:rPr>
              <a:t>Remove bottom bridge cowling.</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rPr lang="en-US" sz="1000">
                <a:solidFill>
                  <a:schemeClr val="dk1"/>
                </a:solidFill>
                <a:latin typeface="Google Sans"/>
                <a:ea typeface="Google Sans"/>
                <a:cs typeface="Google Sans"/>
                <a:sym typeface="Google Sans"/>
              </a:rPr>
              <a:t>Remove the base battery cowling.</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rPr lang="en-US" sz="1000">
                <a:solidFill>
                  <a:schemeClr val="dk1"/>
                </a:solidFill>
                <a:latin typeface="Google Sans"/>
                <a:ea typeface="Google Sans"/>
                <a:cs typeface="Google Sans"/>
                <a:sym typeface="Google Sans"/>
              </a:rPr>
              <a:t>Remove the vibrator cowling.</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rPr lang="en-US" sz="1000">
                <a:solidFill>
                  <a:schemeClr val="dk1"/>
                </a:solidFill>
                <a:latin typeface="Google Sans"/>
                <a:ea typeface="Google Sans"/>
                <a:cs typeface="Google Sans"/>
                <a:sym typeface="Google Sans"/>
              </a:rPr>
              <a:t>Remove the flip battery and OD FOF cowlings</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rPr lang="en-US" sz="1000">
                <a:solidFill>
                  <a:schemeClr val="dk1"/>
                </a:solidFill>
                <a:latin typeface="Google Sans"/>
                <a:ea typeface="Google Sans"/>
                <a:cs typeface="Google Sans"/>
                <a:sym typeface="Google Sans"/>
              </a:rPr>
              <a:t>Flip bottom bridge cowling</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rPr lang="en-US" sz="1000">
                <a:solidFill>
                  <a:schemeClr val="dk1"/>
                </a:solidFill>
                <a:latin typeface="Google Sans"/>
                <a:ea typeface="Google Sans"/>
                <a:cs typeface="Google Sans"/>
                <a:sym typeface="Google Sans"/>
              </a:rPr>
              <a:t>Flip top bridge cowling</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p:txBody>
      </p:sp>
      <p:sp>
        <p:nvSpPr>
          <p:cNvPr id="843" name="Google Shape;843;p55"/>
          <p:cNvSpPr/>
          <p:nvPr/>
        </p:nvSpPr>
        <p:spPr>
          <a:xfrm>
            <a:off x="449949" y="1582899"/>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1</a:t>
            </a:r>
            <a:endParaRPr b="1" sz="600">
              <a:solidFill>
                <a:srgbClr val="FFFFFF"/>
              </a:solidFill>
              <a:latin typeface="Google Sans Text"/>
              <a:ea typeface="Google Sans Text"/>
              <a:cs typeface="Google Sans Text"/>
              <a:sym typeface="Google Sans Text"/>
            </a:endParaRPr>
          </a:p>
        </p:txBody>
      </p:sp>
      <p:sp>
        <p:nvSpPr>
          <p:cNvPr id="844" name="Google Shape;844;p55"/>
          <p:cNvSpPr/>
          <p:nvPr/>
        </p:nvSpPr>
        <p:spPr>
          <a:xfrm>
            <a:off x="457199" y="1885011"/>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2</a:t>
            </a:r>
            <a:endParaRPr b="1" sz="600">
              <a:solidFill>
                <a:srgbClr val="FFFFFF"/>
              </a:solidFill>
              <a:latin typeface="Google Sans Text"/>
              <a:ea typeface="Google Sans Text"/>
              <a:cs typeface="Google Sans Text"/>
              <a:sym typeface="Google Sans Text"/>
            </a:endParaRPr>
          </a:p>
        </p:txBody>
      </p:sp>
      <p:sp>
        <p:nvSpPr>
          <p:cNvPr id="845" name="Google Shape;845;p55"/>
          <p:cNvSpPr/>
          <p:nvPr/>
        </p:nvSpPr>
        <p:spPr>
          <a:xfrm>
            <a:off x="449949" y="2190136"/>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3</a:t>
            </a:r>
            <a:endParaRPr b="1" sz="600">
              <a:solidFill>
                <a:srgbClr val="FFFFFF"/>
              </a:solidFill>
              <a:latin typeface="Google Sans Text"/>
              <a:ea typeface="Google Sans Text"/>
              <a:cs typeface="Google Sans Text"/>
              <a:sym typeface="Google Sans Text"/>
            </a:endParaRPr>
          </a:p>
        </p:txBody>
      </p:sp>
      <p:sp>
        <p:nvSpPr>
          <p:cNvPr id="846" name="Google Shape;846;p55"/>
          <p:cNvSpPr/>
          <p:nvPr/>
        </p:nvSpPr>
        <p:spPr>
          <a:xfrm>
            <a:off x="449949" y="2496774"/>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4</a:t>
            </a:r>
            <a:endParaRPr b="1" sz="600">
              <a:solidFill>
                <a:srgbClr val="FFFFFF"/>
              </a:solidFill>
              <a:latin typeface="Google Sans Text"/>
              <a:ea typeface="Google Sans Text"/>
              <a:cs typeface="Google Sans Text"/>
              <a:sym typeface="Google Sans Text"/>
            </a:endParaRPr>
          </a:p>
        </p:txBody>
      </p:sp>
      <p:sp>
        <p:nvSpPr>
          <p:cNvPr id="847" name="Google Shape;847;p55"/>
          <p:cNvSpPr/>
          <p:nvPr/>
        </p:nvSpPr>
        <p:spPr>
          <a:xfrm>
            <a:off x="449949" y="2798274"/>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5</a:t>
            </a:r>
            <a:endParaRPr b="1" sz="600">
              <a:solidFill>
                <a:srgbClr val="FFFFFF"/>
              </a:solidFill>
              <a:latin typeface="Google Sans Text"/>
              <a:ea typeface="Google Sans Text"/>
              <a:cs typeface="Google Sans Text"/>
              <a:sym typeface="Google Sans Text"/>
            </a:endParaRPr>
          </a:p>
        </p:txBody>
      </p:sp>
      <p:sp>
        <p:nvSpPr>
          <p:cNvPr id="848" name="Google Shape;848;p55"/>
          <p:cNvSpPr/>
          <p:nvPr/>
        </p:nvSpPr>
        <p:spPr>
          <a:xfrm>
            <a:off x="449949" y="3097199"/>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6</a:t>
            </a:r>
            <a:endParaRPr b="1" sz="600">
              <a:solidFill>
                <a:srgbClr val="FFFFFF"/>
              </a:solidFill>
              <a:latin typeface="Google Sans Text"/>
              <a:ea typeface="Google Sans Text"/>
              <a:cs typeface="Google Sans Text"/>
              <a:sym typeface="Google Sans Text"/>
            </a:endParaRPr>
          </a:p>
        </p:txBody>
      </p:sp>
      <p:sp>
        <p:nvSpPr>
          <p:cNvPr id="849" name="Google Shape;849;p55"/>
          <p:cNvSpPr/>
          <p:nvPr/>
        </p:nvSpPr>
        <p:spPr>
          <a:xfrm>
            <a:off x="457199" y="3396124"/>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7</a:t>
            </a:r>
            <a:endParaRPr b="1" sz="600">
              <a:solidFill>
                <a:srgbClr val="FFFFFF"/>
              </a:solidFill>
              <a:latin typeface="Google Sans Text"/>
              <a:ea typeface="Google Sans Text"/>
              <a:cs typeface="Google Sans Text"/>
              <a:sym typeface="Google Sans Text"/>
            </a:endParaRPr>
          </a:p>
        </p:txBody>
      </p:sp>
      <p:sp>
        <p:nvSpPr>
          <p:cNvPr id="850" name="Google Shape;850;p55"/>
          <p:cNvSpPr/>
          <p:nvPr/>
        </p:nvSpPr>
        <p:spPr>
          <a:xfrm>
            <a:off x="457199" y="3711549"/>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8</a:t>
            </a:r>
            <a:endParaRPr b="1" sz="600">
              <a:solidFill>
                <a:srgbClr val="FFFFFF"/>
              </a:solidFill>
              <a:latin typeface="Google Sans Text"/>
              <a:ea typeface="Google Sans Text"/>
              <a:cs typeface="Google Sans Text"/>
              <a:sym typeface="Google Sans Text"/>
            </a:endParaRPr>
          </a:p>
        </p:txBody>
      </p:sp>
      <p:sp>
        <p:nvSpPr>
          <p:cNvPr id="851" name="Google Shape;851;p55"/>
          <p:cNvSpPr/>
          <p:nvPr/>
        </p:nvSpPr>
        <p:spPr>
          <a:xfrm>
            <a:off x="457199" y="4026974"/>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9</a:t>
            </a:r>
            <a:endParaRPr b="1" sz="600">
              <a:solidFill>
                <a:srgbClr val="FFFFFF"/>
              </a:solidFill>
              <a:latin typeface="Google Sans Text"/>
              <a:ea typeface="Google Sans Text"/>
              <a:cs typeface="Google Sans Text"/>
              <a:sym typeface="Google Sans Text"/>
            </a:endParaRPr>
          </a:p>
        </p:txBody>
      </p:sp>
      <p:sp>
        <p:nvSpPr>
          <p:cNvPr id="852" name="Google Shape;852;p55"/>
          <p:cNvSpPr/>
          <p:nvPr/>
        </p:nvSpPr>
        <p:spPr>
          <a:xfrm>
            <a:off x="457199" y="4339374"/>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10</a:t>
            </a:r>
            <a:endParaRPr b="1" sz="600">
              <a:solidFill>
                <a:srgbClr val="FFFFFF"/>
              </a:solidFill>
              <a:latin typeface="Google Sans Text"/>
              <a:ea typeface="Google Sans Text"/>
              <a:cs typeface="Google Sans Text"/>
              <a:sym typeface="Google Sans Text"/>
            </a:endParaRPr>
          </a:p>
        </p:txBody>
      </p:sp>
      <p:sp>
        <p:nvSpPr>
          <p:cNvPr id="853" name="Google Shape;853;p55"/>
          <p:cNvSpPr/>
          <p:nvPr/>
        </p:nvSpPr>
        <p:spPr>
          <a:xfrm>
            <a:off x="3609324" y="2068599"/>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1</a:t>
            </a:r>
            <a:endParaRPr b="1" sz="600">
              <a:solidFill>
                <a:srgbClr val="FFFFFF"/>
              </a:solidFill>
              <a:latin typeface="Google Sans Text"/>
              <a:ea typeface="Google Sans Text"/>
              <a:cs typeface="Google Sans Text"/>
              <a:sym typeface="Google Sans Text"/>
            </a:endParaRPr>
          </a:p>
        </p:txBody>
      </p:sp>
      <p:sp>
        <p:nvSpPr>
          <p:cNvPr id="854" name="Google Shape;854;p55"/>
          <p:cNvSpPr/>
          <p:nvPr/>
        </p:nvSpPr>
        <p:spPr>
          <a:xfrm>
            <a:off x="4121499" y="2165736"/>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2</a:t>
            </a:r>
            <a:endParaRPr b="1" sz="600">
              <a:solidFill>
                <a:srgbClr val="FFFFFF"/>
              </a:solidFill>
              <a:latin typeface="Google Sans Text"/>
              <a:ea typeface="Google Sans Text"/>
              <a:cs typeface="Google Sans Text"/>
              <a:sym typeface="Google Sans Text"/>
            </a:endParaRPr>
          </a:p>
        </p:txBody>
      </p:sp>
      <p:sp>
        <p:nvSpPr>
          <p:cNvPr id="855" name="Google Shape;855;p55"/>
          <p:cNvSpPr/>
          <p:nvPr/>
        </p:nvSpPr>
        <p:spPr>
          <a:xfrm>
            <a:off x="4478999" y="1766511"/>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3</a:t>
            </a:r>
            <a:endParaRPr b="1" sz="600">
              <a:solidFill>
                <a:srgbClr val="FFFFFF"/>
              </a:solidFill>
              <a:latin typeface="Google Sans Text"/>
              <a:ea typeface="Google Sans Text"/>
              <a:cs typeface="Google Sans Text"/>
              <a:sym typeface="Google Sans Text"/>
            </a:endParaRPr>
          </a:p>
        </p:txBody>
      </p:sp>
      <p:sp>
        <p:nvSpPr>
          <p:cNvPr id="856" name="Google Shape;856;p55"/>
          <p:cNvSpPr/>
          <p:nvPr/>
        </p:nvSpPr>
        <p:spPr>
          <a:xfrm>
            <a:off x="5099899" y="1884999"/>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4</a:t>
            </a:r>
            <a:endParaRPr b="1" sz="600">
              <a:solidFill>
                <a:srgbClr val="FFFFFF"/>
              </a:solidFill>
              <a:latin typeface="Google Sans Text"/>
              <a:ea typeface="Google Sans Text"/>
              <a:cs typeface="Google Sans Text"/>
              <a:sym typeface="Google Sans Text"/>
            </a:endParaRPr>
          </a:p>
        </p:txBody>
      </p:sp>
      <p:sp>
        <p:nvSpPr>
          <p:cNvPr id="857" name="Google Shape;857;p55"/>
          <p:cNvSpPr/>
          <p:nvPr/>
        </p:nvSpPr>
        <p:spPr>
          <a:xfrm>
            <a:off x="5203011" y="2279799"/>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5</a:t>
            </a:r>
            <a:endParaRPr b="1" sz="600">
              <a:solidFill>
                <a:srgbClr val="FFFFFF"/>
              </a:solidFill>
              <a:latin typeface="Google Sans Text"/>
              <a:ea typeface="Google Sans Text"/>
              <a:cs typeface="Google Sans Text"/>
              <a:sym typeface="Google Sans Text"/>
            </a:endParaRPr>
          </a:p>
        </p:txBody>
      </p:sp>
      <p:sp>
        <p:nvSpPr>
          <p:cNvPr id="858" name="Google Shape;858;p55"/>
          <p:cNvSpPr/>
          <p:nvPr/>
        </p:nvSpPr>
        <p:spPr>
          <a:xfrm>
            <a:off x="5232999" y="3050574"/>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6</a:t>
            </a:r>
            <a:endParaRPr b="1" sz="600">
              <a:solidFill>
                <a:srgbClr val="FFFFFF"/>
              </a:solidFill>
              <a:latin typeface="Google Sans Text"/>
              <a:ea typeface="Google Sans Text"/>
              <a:cs typeface="Google Sans Text"/>
              <a:sym typeface="Google Sans Text"/>
            </a:endParaRPr>
          </a:p>
        </p:txBody>
      </p:sp>
      <p:sp>
        <p:nvSpPr>
          <p:cNvPr id="859" name="Google Shape;859;p55"/>
          <p:cNvSpPr/>
          <p:nvPr/>
        </p:nvSpPr>
        <p:spPr>
          <a:xfrm>
            <a:off x="5735649" y="3150249"/>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7</a:t>
            </a:r>
            <a:endParaRPr b="1" sz="600">
              <a:solidFill>
                <a:srgbClr val="FFFFFF"/>
              </a:solidFill>
              <a:latin typeface="Google Sans Text"/>
              <a:ea typeface="Google Sans Text"/>
              <a:cs typeface="Google Sans Text"/>
              <a:sym typeface="Google Sans Text"/>
            </a:endParaRPr>
          </a:p>
        </p:txBody>
      </p:sp>
      <p:sp>
        <p:nvSpPr>
          <p:cNvPr id="860" name="Google Shape;860;p55"/>
          <p:cNvSpPr/>
          <p:nvPr/>
        </p:nvSpPr>
        <p:spPr>
          <a:xfrm>
            <a:off x="6266449" y="1110699"/>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10</a:t>
            </a:r>
            <a:endParaRPr b="1" sz="600">
              <a:solidFill>
                <a:srgbClr val="FFFFFF"/>
              </a:solidFill>
              <a:latin typeface="Google Sans Text"/>
              <a:ea typeface="Google Sans Text"/>
              <a:cs typeface="Google Sans Text"/>
              <a:sym typeface="Google Sans Text"/>
            </a:endParaRPr>
          </a:p>
        </p:txBody>
      </p:sp>
      <p:sp>
        <p:nvSpPr>
          <p:cNvPr id="861" name="Google Shape;861;p55"/>
          <p:cNvSpPr/>
          <p:nvPr/>
        </p:nvSpPr>
        <p:spPr>
          <a:xfrm>
            <a:off x="8389574" y="2096199"/>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9</a:t>
            </a:r>
            <a:endParaRPr b="1" sz="600">
              <a:solidFill>
                <a:srgbClr val="FFFFFF"/>
              </a:solidFill>
              <a:latin typeface="Google Sans Text"/>
              <a:ea typeface="Google Sans Text"/>
              <a:cs typeface="Google Sans Text"/>
              <a:sym typeface="Google Sans Text"/>
            </a:endParaRPr>
          </a:p>
        </p:txBody>
      </p:sp>
      <p:sp>
        <p:nvSpPr>
          <p:cNvPr id="862" name="Google Shape;862;p55"/>
          <p:cNvSpPr/>
          <p:nvPr/>
        </p:nvSpPr>
        <p:spPr>
          <a:xfrm>
            <a:off x="7377786" y="2496774"/>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8</a:t>
            </a:r>
            <a:endParaRPr b="1" sz="600">
              <a:solidFill>
                <a:srgbClr val="FFFFFF"/>
              </a:solidFill>
              <a:latin typeface="Google Sans Text"/>
              <a:ea typeface="Google Sans Text"/>
              <a:cs typeface="Google Sans Text"/>
              <a:sym typeface="Google Sans Text"/>
            </a:endParaRPr>
          </a:p>
        </p:txBody>
      </p:sp>
      <p:sp>
        <p:nvSpPr>
          <p:cNvPr id="863" name="Google Shape;863;p55"/>
          <p:cNvSpPr txBox="1"/>
          <p:nvPr>
            <p:ph idx="12" type="sldNum"/>
          </p:nvPr>
        </p:nvSpPr>
        <p:spPr>
          <a:xfrm>
            <a:off x="7957652" y="4832985"/>
            <a:ext cx="372300" cy="107700"/>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rgbClr val="000000"/>
              </a:buClr>
              <a:buSzPts val="700"/>
              <a:buFont typeface="Arial"/>
              <a:buNone/>
            </a:pPr>
            <a:r>
              <a:rPr b="0" i="0" lang="en-US" sz="700" u="none" cap="none" strike="noStrike">
                <a:solidFill>
                  <a:srgbClr val="A3A9AD"/>
                </a:solidFill>
                <a:latin typeface="Arial"/>
                <a:ea typeface="Arial"/>
                <a:cs typeface="Arial"/>
                <a:sym typeface="Arial"/>
              </a:rPr>
              <a:t>Page </a:t>
            </a:r>
            <a:fld id="{00000000-1234-1234-1234-123412341234}" type="slidenum">
              <a:rPr b="0" i="0" lang="en-US" sz="700" u="none" cap="none" strike="noStrike">
                <a:solidFill>
                  <a:srgbClr val="A3A9AD"/>
                </a:solidFill>
                <a:latin typeface="Arial"/>
                <a:ea typeface="Arial"/>
                <a:cs typeface="Arial"/>
                <a:sym typeface="Arial"/>
              </a:rPr>
              <a:t>‹#›</a:t>
            </a:fld>
            <a:endParaRPr b="0" i="0" sz="700" u="none" cap="none" strike="noStrike">
              <a:solidFill>
                <a:srgbClr val="A3A9AD"/>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67" name="Shape 867"/>
        <p:cNvGrpSpPr/>
        <p:nvPr/>
      </p:nvGrpSpPr>
      <p:grpSpPr>
        <a:xfrm>
          <a:off x="0" y="0"/>
          <a:ext cx="0" cy="0"/>
          <a:chOff x="0" y="0"/>
          <a:chExt cx="0" cy="0"/>
        </a:xfrm>
      </p:grpSpPr>
      <p:sp>
        <p:nvSpPr>
          <p:cNvPr id="868" name="Google Shape;868;p56"/>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869" name="Google Shape;869;p56"/>
          <p:cNvSpPr txBox="1"/>
          <p:nvPr/>
        </p:nvSpPr>
        <p:spPr>
          <a:xfrm>
            <a:off x="443809" y="574980"/>
            <a:ext cx="546600" cy="3693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US" sz="2400">
                <a:solidFill>
                  <a:schemeClr val="lt2"/>
                </a:solidFill>
                <a:latin typeface="Google Sans SemiBold"/>
                <a:ea typeface="Google Sans SemiBold"/>
                <a:cs typeface="Google Sans SemiBold"/>
                <a:sym typeface="Google Sans SemiBold"/>
              </a:rPr>
              <a:t>06</a:t>
            </a:r>
            <a:endParaRPr sz="2400">
              <a:solidFill>
                <a:schemeClr val="lt2"/>
              </a:solidFill>
              <a:latin typeface="Google Sans SemiBold"/>
              <a:ea typeface="Google Sans SemiBold"/>
              <a:cs typeface="Google Sans SemiBold"/>
              <a:sym typeface="Google Sans SemiBold"/>
            </a:endParaRPr>
          </a:p>
        </p:txBody>
      </p:sp>
      <p:sp>
        <p:nvSpPr>
          <p:cNvPr id="870" name="Google Shape;870;p56"/>
          <p:cNvSpPr txBox="1"/>
          <p:nvPr/>
        </p:nvSpPr>
        <p:spPr>
          <a:xfrm>
            <a:off x="452374" y="1049949"/>
            <a:ext cx="2823900" cy="305100"/>
          </a:xfrm>
          <a:prstGeom prst="rect">
            <a:avLst/>
          </a:prstGeom>
          <a:noFill/>
          <a:ln>
            <a:noFill/>
          </a:ln>
        </p:spPr>
        <p:txBody>
          <a:bodyPr anchorCtr="0" anchor="t" bIns="0" lIns="0" spcFirstLastPara="1" rIns="0" wrap="square" tIns="12375">
            <a:spAutoFit/>
          </a:bodyPr>
          <a:lstStyle/>
          <a:p>
            <a:pPr indent="0" lvl="0" marL="25400" marR="25400" rtl="0" algn="l">
              <a:lnSpc>
                <a:spcPct val="145800"/>
              </a:lnSpc>
              <a:spcBef>
                <a:spcPts val="0"/>
              </a:spcBef>
              <a:spcAft>
                <a:spcPts val="0"/>
              </a:spcAft>
              <a:buNone/>
            </a:pPr>
            <a:r>
              <a:rPr lang="en-US" sz="1900">
                <a:solidFill>
                  <a:schemeClr val="dk1"/>
                </a:solidFill>
                <a:latin typeface="Google Sans SemiBold"/>
                <a:ea typeface="Google Sans SemiBold"/>
                <a:cs typeface="Google Sans SemiBold"/>
                <a:sym typeface="Google Sans SemiBold"/>
              </a:rPr>
              <a:t>Remove Flex Cables</a:t>
            </a:r>
            <a:endParaRPr sz="1900">
              <a:solidFill>
                <a:schemeClr val="dk1"/>
              </a:solidFill>
              <a:latin typeface="Google Sans SemiBold"/>
              <a:ea typeface="Google Sans SemiBold"/>
              <a:cs typeface="Google Sans SemiBold"/>
              <a:sym typeface="Google Sans SemiBold"/>
            </a:endParaRPr>
          </a:p>
        </p:txBody>
      </p:sp>
      <p:sp>
        <p:nvSpPr>
          <p:cNvPr id="871" name="Google Shape;871;p56"/>
          <p:cNvSpPr txBox="1"/>
          <p:nvPr/>
        </p:nvSpPr>
        <p:spPr>
          <a:xfrm>
            <a:off x="260575" y="1582900"/>
            <a:ext cx="3219000" cy="3386400"/>
          </a:xfrm>
          <a:prstGeom prst="rect">
            <a:avLst/>
          </a:prstGeom>
          <a:noFill/>
          <a:ln>
            <a:noFill/>
          </a:ln>
        </p:spPr>
        <p:txBody>
          <a:bodyPr anchorCtr="0" anchor="t" bIns="0" lIns="0" spcFirstLastPara="1" rIns="0" wrap="square" tIns="0">
            <a:spAutoFit/>
          </a:bodyPr>
          <a:lstStyle/>
          <a:p>
            <a:pPr indent="0" lvl="0" marL="457200" marR="355600" rtl="0" algn="l">
              <a:spcBef>
                <a:spcPts val="0"/>
              </a:spcBef>
              <a:spcAft>
                <a:spcPts val="0"/>
              </a:spcAft>
              <a:buNone/>
            </a:pPr>
            <a:r>
              <a:rPr lang="en-US" sz="1000">
                <a:solidFill>
                  <a:schemeClr val="dk1"/>
                </a:solidFill>
                <a:latin typeface="Google Sans"/>
                <a:ea typeface="Google Sans"/>
                <a:cs typeface="Google Sans"/>
                <a:sym typeface="Google Sans"/>
              </a:rPr>
              <a:t>Detach the base battery B2B connector and the USB board B2B connector from the logic board.</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rPr lang="en-US" sz="1000">
                <a:solidFill>
                  <a:schemeClr val="dk1"/>
                </a:solidFill>
                <a:latin typeface="Google Sans"/>
                <a:ea typeface="Google Sans"/>
                <a:cs typeface="Google Sans"/>
                <a:sym typeface="Google Sans"/>
              </a:rPr>
              <a:t>Disconnect the bottom bridge FPC B2B connector from the logic board</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rPr lang="en-US" sz="1000">
                <a:solidFill>
                  <a:schemeClr val="dk1"/>
                </a:solidFill>
                <a:latin typeface="Google Sans"/>
                <a:ea typeface="Google Sans"/>
                <a:cs typeface="Google Sans"/>
                <a:sym typeface="Google Sans"/>
              </a:rPr>
              <a:t>Detach and remove the UWB flex connector from the logic board</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rPr lang="en-US" sz="1000">
                <a:solidFill>
                  <a:schemeClr val="dk1"/>
                </a:solidFill>
                <a:latin typeface="Google Sans"/>
                <a:ea typeface="Google Sans"/>
                <a:cs typeface="Google Sans"/>
                <a:sym typeface="Google Sans"/>
              </a:rPr>
              <a:t>Disconnect the top bridge FPC B2B connector and the inner display B2B connector. </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rPr lang="en-US" sz="1000">
                <a:solidFill>
                  <a:schemeClr val="dk1"/>
                </a:solidFill>
                <a:latin typeface="Google Sans"/>
                <a:ea typeface="Google Sans"/>
                <a:cs typeface="Google Sans"/>
                <a:sym typeface="Google Sans"/>
              </a:rPr>
              <a:t>Remove the yellow mylar from the FPS. Open the black zif connector and remove the FPC.</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b="1" lang="en-US" sz="1000">
                <a:solidFill>
                  <a:schemeClr val="dk1"/>
                </a:solidFill>
                <a:latin typeface="Google Sans"/>
                <a:ea typeface="Google Sans"/>
                <a:cs typeface="Google Sans"/>
                <a:sym typeface="Google Sans"/>
              </a:rPr>
              <a:t>Target Recyclable Materials:</a:t>
            </a:r>
            <a:endParaRPr b="1"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Gold plating on flex cable</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Copper Flex Cable</a:t>
            </a:r>
            <a:endParaRPr sz="1000">
              <a:solidFill>
                <a:schemeClr val="dk1"/>
              </a:solidFill>
              <a:latin typeface="Google Sans"/>
              <a:ea typeface="Google Sans"/>
              <a:cs typeface="Google Sans"/>
              <a:sym typeface="Google Sans"/>
            </a:endParaRPr>
          </a:p>
          <a:p>
            <a:pPr indent="0" lvl="0" marL="25400" marR="355600" rtl="0" algn="l">
              <a:lnSpc>
                <a:spcPct val="100000"/>
              </a:lnSpc>
              <a:spcBef>
                <a:spcPts val="0"/>
              </a:spcBef>
              <a:spcAft>
                <a:spcPts val="0"/>
              </a:spcAft>
              <a:buNone/>
            </a:pPr>
            <a:r>
              <a:t/>
            </a:r>
            <a:endParaRPr sz="1000">
              <a:solidFill>
                <a:schemeClr val="dk1"/>
              </a:solidFill>
              <a:latin typeface="Google Sans"/>
              <a:ea typeface="Google Sans"/>
              <a:cs typeface="Google Sans"/>
              <a:sym typeface="Google Sans"/>
            </a:endParaRPr>
          </a:p>
        </p:txBody>
      </p:sp>
      <p:sp>
        <p:nvSpPr>
          <p:cNvPr id="872" name="Google Shape;872;p56"/>
          <p:cNvSpPr/>
          <p:nvPr/>
        </p:nvSpPr>
        <p:spPr>
          <a:xfrm>
            <a:off x="443799" y="1582899"/>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1</a:t>
            </a:r>
            <a:endParaRPr b="1" sz="600">
              <a:solidFill>
                <a:srgbClr val="FFFFFF"/>
              </a:solidFill>
              <a:latin typeface="Google Sans Text"/>
              <a:ea typeface="Google Sans Text"/>
              <a:cs typeface="Google Sans Text"/>
              <a:sym typeface="Google Sans Text"/>
            </a:endParaRPr>
          </a:p>
        </p:txBody>
      </p:sp>
      <p:sp>
        <p:nvSpPr>
          <p:cNvPr id="873" name="Google Shape;873;p56"/>
          <p:cNvSpPr/>
          <p:nvPr/>
        </p:nvSpPr>
        <p:spPr>
          <a:xfrm>
            <a:off x="443799" y="2226174"/>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2</a:t>
            </a:r>
            <a:endParaRPr b="1" sz="600">
              <a:solidFill>
                <a:srgbClr val="FFFFFF"/>
              </a:solidFill>
              <a:latin typeface="Google Sans Text"/>
              <a:ea typeface="Google Sans Text"/>
              <a:cs typeface="Google Sans Text"/>
              <a:sym typeface="Google Sans Text"/>
            </a:endParaRPr>
          </a:p>
        </p:txBody>
      </p:sp>
      <p:sp>
        <p:nvSpPr>
          <p:cNvPr id="874" name="Google Shape;874;p56"/>
          <p:cNvSpPr/>
          <p:nvPr/>
        </p:nvSpPr>
        <p:spPr>
          <a:xfrm>
            <a:off x="443799" y="2630574"/>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3</a:t>
            </a:r>
            <a:endParaRPr b="1" sz="600">
              <a:solidFill>
                <a:srgbClr val="FFFFFF"/>
              </a:solidFill>
              <a:latin typeface="Google Sans Text"/>
              <a:ea typeface="Google Sans Text"/>
              <a:cs typeface="Google Sans Text"/>
              <a:sym typeface="Google Sans Text"/>
            </a:endParaRPr>
          </a:p>
        </p:txBody>
      </p:sp>
      <p:sp>
        <p:nvSpPr>
          <p:cNvPr id="875" name="Google Shape;875;p56"/>
          <p:cNvSpPr/>
          <p:nvPr/>
        </p:nvSpPr>
        <p:spPr>
          <a:xfrm>
            <a:off x="443799" y="3097324"/>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4</a:t>
            </a:r>
            <a:endParaRPr b="1" sz="600">
              <a:solidFill>
                <a:srgbClr val="FFFFFF"/>
              </a:solidFill>
              <a:latin typeface="Google Sans Text"/>
              <a:ea typeface="Google Sans Text"/>
              <a:cs typeface="Google Sans Text"/>
              <a:sym typeface="Google Sans Text"/>
            </a:endParaRPr>
          </a:p>
        </p:txBody>
      </p:sp>
      <p:sp>
        <p:nvSpPr>
          <p:cNvPr id="876" name="Google Shape;876;p56"/>
          <p:cNvSpPr/>
          <p:nvPr/>
        </p:nvSpPr>
        <p:spPr>
          <a:xfrm>
            <a:off x="443799" y="3751799"/>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5</a:t>
            </a:r>
            <a:endParaRPr b="1" sz="600">
              <a:solidFill>
                <a:srgbClr val="FFFFFF"/>
              </a:solidFill>
              <a:latin typeface="Google Sans Text"/>
              <a:ea typeface="Google Sans Text"/>
              <a:cs typeface="Google Sans Text"/>
              <a:sym typeface="Google Sans Text"/>
            </a:endParaRPr>
          </a:p>
        </p:txBody>
      </p:sp>
      <p:pic>
        <p:nvPicPr>
          <p:cNvPr id="877" name="Google Shape;877;p56"/>
          <p:cNvPicPr preferRelativeResize="0"/>
          <p:nvPr/>
        </p:nvPicPr>
        <p:blipFill>
          <a:blip r:embed="rId3">
            <a:alphaModFix/>
          </a:blip>
          <a:stretch>
            <a:fillRect/>
          </a:stretch>
        </p:blipFill>
        <p:spPr>
          <a:xfrm>
            <a:off x="4366987" y="1582900"/>
            <a:ext cx="4618200" cy="3123900"/>
          </a:xfrm>
          <a:prstGeom prst="roundRect">
            <a:avLst>
              <a:gd fmla="val 25873" name="adj"/>
            </a:avLst>
          </a:prstGeom>
          <a:noFill/>
          <a:ln>
            <a:noFill/>
          </a:ln>
        </p:spPr>
      </p:pic>
      <p:pic>
        <p:nvPicPr>
          <p:cNvPr id="878" name="Google Shape;878;p56"/>
          <p:cNvPicPr preferRelativeResize="0"/>
          <p:nvPr/>
        </p:nvPicPr>
        <p:blipFill>
          <a:blip r:embed="rId4">
            <a:alphaModFix/>
          </a:blip>
          <a:stretch>
            <a:fillRect/>
          </a:stretch>
        </p:blipFill>
        <p:spPr>
          <a:xfrm>
            <a:off x="3751680" y="710465"/>
            <a:ext cx="2108100" cy="2047500"/>
          </a:xfrm>
          <a:prstGeom prst="roundRect">
            <a:avLst>
              <a:gd fmla="val 26201" name="adj"/>
            </a:avLst>
          </a:prstGeom>
          <a:noFill/>
          <a:ln>
            <a:noFill/>
          </a:ln>
        </p:spPr>
      </p:pic>
      <p:sp>
        <p:nvSpPr>
          <p:cNvPr id="879" name="Google Shape;879;p56"/>
          <p:cNvSpPr txBox="1"/>
          <p:nvPr>
            <p:ph idx="12" type="sldNum"/>
          </p:nvPr>
        </p:nvSpPr>
        <p:spPr>
          <a:xfrm>
            <a:off x="7957652" y="4832985"/>
            <a:ext cx="372300" cy="107700"/>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rgbClr val="000000"/>
              </a:buClr>
              <a:buSzPts val="700"/>
              <a:buFont typeface="Arial"/>
              <a:buNone/>
            </a:pPr>
            <a:r>
              <a:rPr b="0" i="0" lang="en-US" sz="700" u="none" cap="none" strike="noStrike">
                <a:solidFill>
                  <a:srgbClr val="A3A9AD"/>
                </a:solidFill>
                <a:latin typeface="Arial"/>
                <a:ea typeface="Arial"/>
                <a:cs typeface="Arial"/>
                <a:sym typeface="Arial"/>
              </a:rPr>
              <a:t>Page </a:t>
            </a:r>
            <a:fld id="{00000000-1234-1234-1234-123412341234}" type="slidenum">
              <a:rPr b="0" i="0" lang="en-US" sz="700" u="none" cap="none" strike="noStrike">
                <a:solidFill>
                  <a:srgbClr val="A3A9AD"/>
                </a:solidFill>
                <a:latin typeface="Arial"/>
                <a:ea typeface="Arial"/>
                <a:cs typeface="Arial"/>
                <a:sym typeface="Arial"/>
              </a:rPr>
              <a:t>‹#›</a:t>
            </a:fld>
            <a:endParaRPr b="0" i="0" sz="700" u="none" cap="none" strike="noStrike">
              <a:solidFill>
                <a:srgbClr val="A3A9AD"/>
              </a:solidFill>
              <a:latin typeface="Arial"/>
              <a:ea typeface="Arial"/>
              <a:cs typeface="Arial"/>
              <a:sym typeface="Arial"/>
            </a:endParaRPr>
          </a:p>
        </p:txBody>
      </p:sp>
      <p:sp>
        <p:nvSpPr>
          <p:cNvPr id="880" name="Google Shape;880;p56"/>
          <p:cNvSpPr/>
          <p:nvPr/>
        </p:nvSpPr>
        <p:spPr>
          <a:xfrm>
            <a:off x="5395049" y="1171449"/>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1</a:t>
            </a:r>
            <a:endParaRPr b="1" sz="600">
              <a:solidFill>
                <a:srgbClr val="FFFFFF"/>
              </a:solidFill>
              <a:latin typeface="Google Sans Text"/>
              <a:ea typeface="Google Sans Text"/>
              <a:cs typeface="Google Sans Text"/>
              <a:sym typeface="Google Sans Text"/>
            </a:endParaRPr>
          </a:p>
        </p:txBody>
      </p:sp>
      <p:sp>
        <p:nvSpPr>
          <p:cNvPr id="881" name="Google Shape;881;p56"/>
          <p:cNvSpPr/>
          <p:nvPr/>
        </p:nvSpPr>
        <p:spPr>
          <a:xfrm>
            <a:off x="5053324" y="1469699"/>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2</a:t>
            </a:r>
            <a:endParaRPr b="1" sz="600">
              <a:solidFill>
                <a:srgbClr val="FFFFFF"/>
              </a:solidFill>
              <a:latin typeface="Google Sans Text"/>
              <a:ea typeface="Google Sans Text"/>
              <a:cs typeface="Google Sans Text"/>
              <a:sym typeface="Google Sans Text"/>
            </a:endParaRPr>
          </a:p>
        </p:txBody>
      </p:sp>
      <p:sp>
        <p:nvSpPr>
          <p:cNvPr id="882" name="Google Shape;882;p56"/>
          <p:cNvSpPr/>
          <p:nvPr/>
        </p:nvSpPr>
        <p:spPr>
          <a:xfrm>
            <a:off x="7957649" y="2814174"/>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3</a:t>
            </a:r>
            <a:endParaRPr b="1" sz="600">
              <a:solidFill>
                <a:srgbClr val="FFFFFF"/>
              </a:solidFill>
              <a:latin typeface="Google Sans Text"/>
              <a:ea typeface="Google Sans Text"/>
              <a:cs typeface="Google Sans Text"/>
              <a:sym typeface="Google Sans Text"/>
            </a:endParaRPr>
          </a:p>
        </p:txBody>
      </p:sp>
      <p:sp>
        <p:nvSpPr>
          <p:cNvPr id="883" name="Google Shape;883;p56"/>
          <p:cNvSpPr/>
          <p:nvPr/>
        </p:nvSpPr>
        <p:spPr>
          <a:xfrm>
            <a:off x="7612699" y="3825524"/>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4</a:t>
            </a:r>
            <a:endParaRPr b="1" sz="600">
              <a:solidFill>
                <a:srgbClr val="FFFFFF"/>
              </a:solidFill>
              <a:latin typeface="Google Sans Text"/>
              <a:ea typeface="Google Sans Text"/>
              <a:cs typeface="Google Sans Text"/>
              <a:sym typeface="Google Sans Text"/>
            </a:endParaRPr>
          </a:p>
        </p:txBody>
      </p:sp>
      <p:sp>
        <p:nvSpPr>
          <p:cNvPr id="884" name="Google Shape;884;p56"/>
          <p:cNvSpPr/>
          <p:nvPr/>
        </p:nvSpPr>
        <p:spPr>
          <a:xfrm>
            <a:off x="7038299" y="4093474"/>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5</a:t>
            </a:r>
            <a:endParaRPr b="1" sz="600">
              <a:solidFill>
                <a:srgbClr val="FFFFFF"/>
              </a:solidFill>
              <a:latin typeface="Google Sans Text"/>
              <a:ea typeface="Google Sans Text"/>
              <a:cs typeface="Google Sans Text"/>
              <a:sym typeface="Google Sans Tex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noFill/>
      </p:bgPr>
    </p:bg>
    <p:spTree>
      <p:nvGrpSpPr>
        <p:cNvPr id="418" name="Shape 418"/>
        <p:cNvGrpSpPr/>
        <p:nvPr/>
      </p:nvGrpSpPr>
      <p:grpSpPr>
        <a:xfrm>
          <a:off x="0" y="0"/>
          <a:ext cx="0" cy="0"/>
          <a:chOff x="0" y="0"/>
          <a:chExt cx="0" cy="0"/>
        </a:xfrm>
      </p:grpSpPr>
      <p:sp>
        <p:nvSpPr>
          <p:cNvPr id="419" name="Google Shape;419;p39"/>
          <p:cNvSpPr/>
          <p:nvPr/>
        </p:nvSpPr>
        <p:spPr>
          <a:xfrm>
            <a:off x="2899203" y="3141734"/>
            <a:ext cx="5787900" cy="1517700"/>
          </a:xfrm>
          <a:prstGeom prst="roundRect">
            <a:avLst>
              <a:gd fmla="val 8999"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420" name="Google Shape;420;p39"/>
          <p:cNvSpPr/>
          <p:nvPr/>
        </p:nvSpPr>
        <p:spPr>
          <a:xfrm>
            <a:off x="2899203" y="543266"/>
            <a:ext cx="5787900" cy="23715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421" name="Google Shape;421;p39"/>
          <p:cNvSpPr txBox="1"/>
          <p:nvPr/>
        </p:nvSpPr>
        <p:spPr>
          <a:xfrm>
            <a:off x="457203" y="571500"/>
            <a:ext cx="1944600" cy="802200"/>
          </a:xfrm>
          <a:prstGeom prst="rect">
            <a:avLst/>
          </a:prstGeom>
          <a:noFill/>
          <a:ln>
            <a:noFill/>
          </a:ln>
        </p:spPr>
        <p:txBody>
          <a:bodyPr anchorCtr="0" anchor="t" bIns="0" lIns="0" spcFirstLastPara="1" rIns="0" wrap="square" tIns="12375">
            <a:spAutoFit/>
          </a:bodyPr>
          <a:lstStyle/>
          <a:p>
            <a:pPr indent="0" lvl="0" marL="12700" marR="0" rtl="0" algn="l">
              <a:lnSpc>
                <a:spcPct val="90000"/>
              </a:lnSpc>
              <a:spcBef>
                <a:spcPts val="0"/>
              </a:spcBef>
              <a:spcAft>
                <a:spcPts val="0"/>
              </a:spcAft>
              <a:buClr>
                <a:srgbClr val="000000"/>
              </a:buClr>
              <a:buSzPts val="1200"/>
              <a:buFont typeface="Arial"/>
              <a:buNone/>
            </a:pPr>
            <a:r>
              <a:rPr i="0" lang="en-US" sz="1900" u="none" cap="none" strike="noStrike">
                <a:solidFill>
                  <a:schemeClr val="dk1"/>
                </a:solidFill>
                <a:latin typeface="Google Sans SemiBold"/>
                <a:ea typeface="Google Sans SemiBold"/>
                <a:cs typeface="Google Sans SemiBold"/>
                <a:sym typeface="Google Sans SemiBold"/>
              </a:rPr>
              <a:t>Environmental</a:t>
            </a:r>
            <a:br>
              <a:rPr lang="en-US" sz="1900">
                <a:solidFill>
                  <a:schemeClr val="dk1"/>
                </a:solidFill>
                <a:latin typeface="Google Sans SemiBold"/>
                <a:ea typeface="Google Sans SemiBold"/>
                <a:cs typeface="Google Sans SemiBold"/>
                <a:sym typeface="Google Sans SemiBold"/>
              </a:rPr>
            </a:br>
            <a:r>
              <a:rPr i="0" lang="en-US" sz="1900" u="none" cap="none" strike="noStrike">
                <a:solidFill>
                  <a:schemeClr val="dk1"/>
                </a:solidFill>
                <a:latin typeface="Google Sans SemiBold"/>
                <a:ea typeface="Google Sans SemiBold"/>
                <a:cs typeface="Google Sans SemiBold"/>
                <a:sym typeface="Google Sans SemiBold"/>
              </a:rPr>
              <a:t>sustainability</a:t>
            </a:r>
            <a:r>
              <a:rPr lang="en-US" sz="1900">
                <a:solidFill>
                  <a:schemeClr val="dk1"/>
                </a:solidFill>
                <a:latin typeface="Google Sans SemiBold"/>
                <a:ea typeface="Google Sans SemiBold"/>
                <a:cs typeface="Google Sans SemiBold"/>
                <a:sym typeface="Google Sans SemiBold"/>
              </a:rPr>
              <a:t> </a:t>
            </a:r>
            <a:r>
              <a:rPr i="0" lang="en-US" sz="1900" u="none" cap="none" strike="noStrike">
                <a:solidFill>
                  <a:schemeClr val="dk1"/>
                </a:solidFill>
                <a:latin typeface="Google Sans SemiBold"/>
                <a:ea typeface="Google Sans SemiBold"/>
                <a:cs typeface="Google Sans SemiBold"/>
                <a:sym typeface="Google Sans SemiBold"/>
              </a:rPr>
              <a:t>at Google</a:t>
            </a:r>
            <a:endParaRPr i="0" sz="1900" u="none" cap="none" strike="noStrike">
              <a:solidFill>
                <a:schemeClr val="dk1"/>
              </a:solidFill>
              <a:latin typeface="Google Sans SemiBold"/>
              <a:ea typeface="Google Sans SemiBold"/>
              <a:cs typeface="Google Sans SemiBold"/>
              <a:sym typeface="Google Sans SemiBold"/>
            </a:endParaRPr>
          </a:p>
        </p:txBody>
      </p:sp>
      <p:sp>
        <p:nvSpPr>
          <p:cNvPr id="422" name="Google Shape;422;p39"/>
          <p:cNvSpPr txBox="1"/>
          <p:nvPr/>
        </p:nvSpPr>
        <p:spPr>
          <a:xfrm>
            <a:off x="457203" y="3198594"/>
            <a:ext cx="1861800" cy="538800"/>
          </a:xfrm>
          <a:prstGeom prst="rect">
            <a:avLst/>
          </a:prstGeom>
          <a:noFill/>
          <a:ln>
            <a:noFill/>
          </a:ln>
        </p:spPr>
        <p:txBody>
          <a:bodyPr anchorCtr="0" anchor="t" bIns="0" lIns="0" spcFirstLastPara="1" rIns="0" wrap="square" tIns="12375">
            <a:spAutoFit/>
          </a:bodyPr>
          <a:lstStyle/>
          <a:p>
            <a:pPr indent="0" lvl="0" marL="12700" marR="0" rtl="0" algn="l">
              <a:lnSpc>
                <a:spcPct val="90000"/>
              </a:lnSpc>
              <a:spcBef>
                <a:spcPts val="0"/>
              </a:spcBef>
              <a:spcAft>
                <a:spcPts val="0"/>
              </a:spcAft>
              <a:buClr>
                <a:srgbClr val="000000"/>
              </a:buClr>
              <a:buSzPts val="1200"/>
              <a:buFont typeface="Arial"/>
              <a:buNone/>
            </a:pPr>
            <a:r>
              <a:rPr lang="en-US" sz="1900">
                <a:solidFill>
                  <a:schemeClr val="dk1"/>
                </a:solidFill>
                <a:latin typeface="Google Sans SemiBold"/>
                <a:ea typeface="Google Sans SemiBold"/>
                <a:cs typeface="Google Sans SemiBold"/>
                <a:sym typeface="Google Sans SemiBold"/>
              </a:rPr>
              <a:t>Who is this Guide for?</a:t>
            </a:r>
            <a:endParaRPr i="0" sz="1900" u="none" cap="none" strike="noStrike">
              <a:solidFill>
                <a:schemeClr val="dk1"/>
              </a:solidFill>
              <a:latin typeface="Google Sans SemiBold"/>
              <a:ea typeface="Google Sans SemiBold"/>
              <a:cs typeface="Google Sans SemiBold"/>
              <a:sym typeface="Google Sans SemiBold"/>
            </a:endParaRPr>
          </a:p>
        </p:txBody>
      </p:sp>
      <p:sp>
        <p:nvSpPr>
          <p:cNvPr id="423" name="Google Shape;423;p39"/>
          <p:cNvSpPr txBox="1"/>
          <p:nvPr/>
        </p:nvSpPr>
        <p:spPr>
          <a:xfrm>
            <a:off x="3238211" y="861250"/>
            <a:ext cx="5196900" cy="1320900"/>
          </a:xfrm>
          <a:prstGeom prst="rect">
            <a:avLst/>
          </a:prstGeom>
          <a:noFill/>
          <a:ln>
            <a:noFill/>
          </a:ln>
        </p:spPr>
        <p:txBody>
          <a:bodyPr anchorCtr="0" anchor="t" bIns="0" lIns="0" spcFirstLastPara="1" rIns="0" wrap="square" tIns="12375">
            <a:spAutoFit/>
          </a:bodyPr>
          <a:lstStyle/>
          <a:p>
            <a:pPr indent="0" lvl="0" marL="12700" marR="165100" rtl="0" algn="l">
              <a:lnSpc>
                <a:spcPct val="100000"/>
              </a:lnSpc>
              <a:spcBef>
                <a:spcPts val="0"/>
              </a:spcBef>
              <a:spcAft>
                <a:spcPts val="0"/>
              </a:spcAft>
              <a:buClr>
                <a:srgbClr val="000000"/>
              </a:buClr>
              <a:buSzPts val="1200"/>
              <a:buFont typeface="Arial"/>
              <a:buNone/>
            </a:pPr>
            <a:r>
              <a:rPr i="0" lang="en-US" sz="1000" u="none" cap="none" strike="noStrike">
                <a:solidFill>
                  <a:schemeClr val="dk1"/>
                </a:solidFill>
                <a:latin typeface="Google Sans SemiBold"/>
                <a:ea typeface="Google Sans SemiBold"/>
                <a:cs typeface="Google Sans SemiBold"/>
                <a:sym typeface="Google Sans SemiBold"/>
              </a:rPr>
              <a:t>At Google, operating i</a:t>
            </a:r>
            <a:r>
              <a:rPr i="0" lang="en-US" sz="1000" u="none" cap="none" strike="noStrike">
                <a:solidFill>
                  <a:schemeClr val="dk1"/>
                </a:solidFill>
                <a:latin typeface="Google Sans SemiBold"/>
                <a:ea typeface="Google Sans SemiBold"/>
                <a:cs typeface="Google Sans SemiBold"/>
                <a:sym typeface="Google Sans SemiBold"/>
              </a:rPr>
              <a:t>n an environmentally sustainable way</a:t>
            </a:r>
            <a:r>
              <a:rPr lang="en-US" sz="1000">
                <a:solidFill>
                  <a:schemeClr val="dk1"/>
                </a:solidFill>
                <a:latin typeface="Google Sans SemiBold"/>
                <a:ea typeface="Google Sans SemiBold"/>
                <a:cs typeface="Google Sans SemiBold"/>
                <a:sym typeface="Google Sans SemiBold"/>
              </a:rPr>
              <a:t> </a:t>
            </a:r>
            <a:r>
              <a:rPr i="0" lang="en-US" sz="1000" u="none" cap="none" strike="noStrike">
                <a:solidFill>
                  <a:schemeClr val="dk1"/>
                </a:solidFill>
                <a:latin typeface="Google Sans SemiBold"/>
                <a:ea typeface="Google Sans SemiBold"/>
                <a:cs typeface="Google Sans SemiBold"/>
                <a:sym typeface="Google Sans SemiBold"/>
              </a:rPr>
              <a:t>has been a core value from </a:t>
            </a:r>
            <a:r>
              <a:rPr lang="en-US" sz="1000">
                <a:solidFill>
                  <a:schemeClr val="dk1"/>
                </a:solidFill>
                <a:latin typeface="Google Sans SemiBold"/>
                <a:ea typeface="Google Sans SemiBold"/>
                <a:cs typeface="Google Sans SemiBold"/>
                <a:sym typeface="Google Sans SemiBold"/>
              </a:rPr>
              <a:t>our</a:t>
            </a:r>
            <a:r>
              <a:rPr i="0" lang="en-US" sz="1000" u="none" cap="none" strike="noStrike">
                <a:solidFill>
                  <a:schemeClr val="dk1"/>
                </a:solidFill>
                <a:latin typeface="Google Sans SemiBold"/>
                <a:ea typeface="Google Sans SemiBold"/>
                <a:cs typeface="Google Sans SemiBold"/>
                <a:sym typeface="Google Sans SemiBold"/>
              </a:rPr>
              <a:t> beginnin</a:t>
            </a:r>
            <a:r>
              <a:rPr i="0" lang="en-US" sz="1000" u="none" cap="none" strike="noStrike">
                <a:solidFill>
                  <a:schemeClr val="dk1"/>
                </a:solidFill>
                <a:latin typeface="Google Sans SemiBold"/>
                <a:ea typeface="Google Sans SemiBold"/>
                <a:cs typeface="Google Sans SemiBold"/>
                <a:sym typeface="Google Sans SemiBold"/>
              </a:rPr>
              <a:t>g</a:t>
            </a:r>
            <a:r>
              <a:rPr i="0" lang="en-US" sz="1000" u="none" cap="none" strike="noStrike">
                <a:solidFill>
                  <a:schemeClr val="dk1"/>
                </a:solidFill>
                <a:latin typeface="Google Sans"/>
                <a:ea typeface="Google Sans"/>
                <a:cs typeface="Google Sans"/>
                <a:sym typeface="Google Sans"/>
              </a:rPr>
              <a:t>.</a:t>
            </a:r>
            <a:endParaRPr sz="1000">
              <a:solidFill>
                <a:schemeClr val="dk1"/>
              </a:solidFill>
              <a:latin typeface="Google Sans"/>
              <a:ea typeface="Google Sans"/>
              <a:cs typeface="Google Sans"/>
              <a:sym typeface="Google Sans"/>
            </a:endParaRPr>
          </a:p>
          <a:p>
            <a:pPr indent="0" lvl="0" marL="12700" marR="165100" rtl="0" algn="l">
              <a:lnSpc>
                <a:spcPct val="100000"/>
              </a:lnSpc>
              <a:spcBef>
                <a:spcPts val="600"/>
              </a:spcBef>
              <a:spcAft>
                <a:spcPts val="0"/>
              </a:spcAft>
              <a:buClr>
                <a:srgbClr val="000000"/>
              </a:buClr>
              <a:buSzPts val="1200"/>
              <a:buFont typeface="Arial"/>
              <a:buNone/>
            </a:pPr>
            <a:r>
              <a:rPr i="0" lang="en-US" sz="1000" u="none" cap="none" strike="noStrike">
                <a:solidFill>
                  <a:schemeClr val="dk1"/>
                </a:solidFill>
                <a:latin typeface="Google Sans"/>
                <a:ea typeface="Google Sans"/>
                <a:cs typeface="Google Sans"/>
                <a:sym typeface="Google Sans"/>
              </a:rPr>
              <a:t>As our business has</a:t>
            </a:r>
            <a:r>
              <a:rPr lang="en-US" sz="1000">
                <a:solidFill>
                  <a:schemeClr val="dk1"/>
                </a:solidFill>
                <a:latin typeface="Google Sans"/>
                <a:ea typeface="Google Sans"/>
                <a:cs typeface="Google Sans"/>
                <a:sym typeface="Google Sans"/>
              </a:rPr>
              <a:t> </a:t>
            </a:r>
            <a:r>
              <a:rPr i="0" lang="en-US" sz="1000" u="none" cap="none" strike="noStrike">
                <a:solidFill>
                  <a:schemeClr val="dk1"/>
                </a:solidFill>
                <a:latin typeface="Google Sans"/>
                <a:ea typeface="Google Sans"/>
                <a:cs typeface="Google Sans"/>
                <a:sym typeface="Google Sans"/>
              </a:rPr>
              <a:t>evolv</a:t>
            </a:r>
            <a:r>
              <a:rPr i="0" lang="en-US" sz="1000" u="none" cap="none" strike="noStrike">
                <a:solidFill>
                  <a:schemeClr val="dk1"/>
                </a:solidFill>
                <a:latin typeface="Google Sans"/>
                <a:ea typeface="Google Sans"/>
                <a:cs typeface="Google Sans"/>
                <a:sym typeface="Google Sans"/>
              </a:rPr>
              <a:t>ed to inclu</a:t>
            </a:r>
            <a:r>
              <a:rPr i="0" lang="en-US" sz="1000" u="none" cap="none" strike="noStrike">
                <a:solidFill>
                  <a:schemeClr val="dk1"/>
                </a:solidFill>
                <a:latin typeface="Google Sans"/>
                <a:ea typeface="Google Sans"/>
                <a:cs typeface="Google Sans"/>
                <a:sym typeface="Google Sans"/>
              </a:rPr>
              <a:t>de the manufacturing of electronic products, we’ve continually expanded our efforts to improve each product’s</a:t>
            </a:r>
            <a:r>
              <a:rPr lang="en-US" sz="1000">
                <a:solidFill>
                  <a:schemeClr val="dk1"/>
                </a:solidFill>
                <a:latin typeface="Google Sans"/>
                <a:ea typeface="Google Sans"/>
                <a:cs typeface="Google Sans"/>
                <a:sym typeface="Google Sans"/>
              </a:rPr>
              <a:t> </a:t>
            </a:r>
            <a:r>
              <a:rPr i="0" lang="en-US" sz="1000" u="none" cap="none" strike="noStrike">
                <a:solidFill>
                  <a:schemeClr val="dk1"/>
                </a:solidFill>
                <a:latin typeface="Google Sans"/>
                <a:ea typeface="Google Sans"/>
                <a:cs typeface="Google Sans"/>
                <a:sym typeface="Google Sans"/>
              </a:rPr>
              <a:t>environmental performance and minimize Google’s impact on</a:t>
            </a:r>
            <a:r>
              <a:rPr lang="en-US" sz="1000">
                <a:solidFill>
                  <a:schemeClr val="dk1"/>
                </a:solidFill>
                <a:latin typeface="Google Sans"/>
                <a:ea typeface="Google Sans"/>
                <a:cs typeface="Google Sans"/>
                <a:sym typeface="Google Sans"/>
              </a:rPr>
              <a:t> </a:t>
            </a:r>
            <a:r>
              <a:rPr i="0" lang="en-US" sz="1000" u="none" cap="none" strike="noStrike">
                <a:solidFill>
                  <a:schemeClr val="dk1"/>
                </a:solidFill>
                <a:latin typeface="Google Sans"/>
                <a:ea typeface="Google Sans"/>
                <a:cs typeface="Google Sans"/>
                <a:sym typeface="Google Sans"/>
              </a:rPr>
              <a:t>the world around us.</a:t>
            </a:r>
            <a:endParaRPr sz="1000">
              <a:solidFill>
                <a:schemeClr val="dk1"/>
              </a:solidFill>
              <a:latin typeface="Google Sans"/>
              <a:ea typeface="Google Sans"/>
              <a:cs typeface="Google Sans"/>
              <a:sym typeface="Google Sans"/>
            </a:endParaRPr>
          </a:p>
          <a:p>
            <a:pPr indent="0" lvl="0" marL="12700" marR="165100" rtl="0" algn="l">
              <a:lnSpc>
                <a:spcPct val="100000"/>
              </a:lnSpc>
              <a:spcBef>
                <a:spcPts val="0"/>
              </a:spcBef>
              <a:spcAft>
                <a:spcPts val="0"/>
              </a:spcAft>
              <a:buClr>
                <a:srgbClr val="000000"/>
              </a:buClr>
              <a:buSzPts val="1200"/>
              <a:buFont typeface="Arial"/>
              <a:buNone/>
            </a:pPr>
            <a:r>
              <a:t/>
            </a:r>
            <a:endParaRPr sz="1000">
              <a:solidFill>
                <a:schemeClr val="dk1"/>
              </a:solidFill>
              <a:latin typeface="Google Sans"/>
              <a:ea typeface="Google Sans"/>
              <a:cs typeface="Google Sans"/>
              <a:sym typeface="Google Sans"/>
            </a:endParaRPr>
          </a:p>
          <a:p>
            <a:pPr indent="0" lvl="0" marL="12700" marR="165100" rtl="0" algn="l">
              <a:lnSpc>
                <a:spcPct val="100000"/>
              </a:lnSpc>
              <a:spcBef>
                <a:spcPts val="0"/>
              </a:spcBef>
              <a:spcAft>
                <a:spcPts val="0"/>
              </a:spcAft>
              <a:buClr>
                <a:schemeClr val="dk1"/>
              </a:buClr>
              <a:buSzPts val="1200"/>
              <a:buFont typeface="Arial"/>
              <a:buNone/>
            </a:pPr>
            <a:r>
              <a:rPr lang="en-US" sz="1000">
                <a:solidFill>
                  <a:schemeClr val="dk1"/>
                </a:solidFill>
                <a:latin typeface="Google Sans"/>
                <a:ea typeface="Google Sans"/>
                <a:cs typeface="Google Sans"/>
                <a:sym typeface="Google Sans"/>
              </a:rPr>
              <a:t>This report details how recyclers can disassemble the Pixel 9 Pro Fold to recover raw materials. </a:t>
            </a:r>
            <a:endParaRPr sz="1000">
              <a:solidFill>
                <a:schemeClr val="dk1"/>
              </a:solidFill>
              <a:latin typeface="Google Sans"/>
              <a:ea typeface="Google Sans"/>
              <a:cs typeface="Google Sans"/>
              <a:sym typeface="Google Sans"/>
            </a:endParaRPr>
          </a:p>
        </p:txBody>
      </p:sp>
      <p:sp>
        <p:nvSpPr>
          <p:cNvPr id="424" name="Google Shape;424;p39"/>
          <p:cNvSpPr txBox="1"/>
          <p:nvPr/>
        </p:nvSpPr>
        <p:spPr>
          <a:xfrm>
            <a:off x="3238211" y="3393969"/>
            <a:ext cx="5196900" cy="936000"/>
          </a:xfrm>
          <a:prstGeom prst="rect">
            <a:avLst/>
          </a:prstGeom>
          <a:noFill/>
          <a:ln>
            <a:noFill/>
          </a:ln>
        </p:spPr>
        <p:txBody>
          <a:bodyPr anchorCtr="0" anchor="t" bIns="0" lIns="0" spcFirstLastPara="1" rIns="0" wrap="square" tIns="12375">
            <a:spAutoFit/>
          </a:bodyPr>
          <a:lstStyle/>
          <a:p>
            <a:pPr indent="0" lvl="0" marL="12700" marR="165100" rtl="0" algn="l">
              <a:lnSpc>
                <a:spcPct val="100000"/>
              </a:lnSpc>
              <a:spcBef>
                <a:spcPts val="0"/>
              </a:spcBef>
              <a:spcAft>
                <a:spcPts val="0"/>
              </a:spcAft>
              <a:buClr>
                <a:schemeClr val="dk1"/>
              </a:buClr>
              <a:buSzPts val="1200"/>
              <a:buFont typeface="Arial"/>
              <a:buNone/>
            </a:pPr>
            <a:r>
              <a:rPr lang="en-US" sz="1000">
                <a:solidFill>
                  <a:schemeClr val="dk1"/>
                </a:solidFill>
                <a:latin typeface="Google Sans SemiBold"/>
                <a:ea typeface="Google Sans SemiBold"/>
                <a:cs typeface="Google Sans SemiBold"/>
                <a:sym typeface="Google Sans SemiBold"/>
              </a:rPr>
              <a:t>This guide is intended for professional recyclers who are trained in electronics recycling and understand the risks involved with doing so. </a:t>
            </a:r>
            <a:r>
              <a:rPr b="1" lang="en-US" sz="1000">
                <a:solidFill>
                  <a:schemeClr val="dk1"/>
                </a:solidFill>
                <a:latin typeface="Google Sans"/>
                <a:ea typeface="Google Sans"/>
                <a:cs typeface="Google Sans"/>
                <a:sym typeface="Google Sans"/>
              </a:rPr>
              <a:t>This recycling guide is not intended in any way to serve as repair instructions.</a:t>
            </a:r>
            <a:r>
              <a:rPr lang="en-US" sz="1000">
                <a:solidFill>
                  <a:schemeClr val="dk1"/>
                </a:solidFill>
                <a:latin typeface="Google Sans"/>
                <a:ea typeface="Google Sans"/>
                <a:cs typeface="Google Sans"/>
                <a:sym typeface="Google Sans"/>
              </a:rPr>
              <a:t>  </a:t>
            </a:r>
            <a:endParaRPr sz="1000">
              <a:solidFill>
                <a:schemeClr val="dk1"/>
              </a:solidFill>
              <a:latin typeface="Google Sans"/>
              <a:ea typeface="Google Sans"/>
              <a:cs typeface="Google Sans"/>
              <a:sym typeface="Google Sans"/>
            </a:endParaRPr>
          </a:p>
          <a:p>
            <a:pPr indent="0" lvl="0" marL="12700" marR="165100" rtl="0" algn="l">
              <a:lnSpc>
                <a:spcPct val="100000"/>
              </a:lnSpc>
              <a:spcBef>
                <a:spcPts val="0"/>
              </a:spcBef>
              <a:spcAft>
                <a:spcPts val="0"/>
              </a:spcAft>
              <a:buClr>
                <a:schemeClr val="dk1"/>
              </a:buClr>
              <a:buSzPts val="1200"/>
              <a:buFont typeface="Arial"/>
              <a:buNone/>
            </a:pPr>
            <a:r>
              <a:t/>
            </a:r>
            <a:endParaRPr sz="1000">
              <a:solidFill>
                <a:schemeClr val="dk1"/>
              </a:solidFill>
              <a:latin typeface="Google Sans"/>
              <a:ea typeface="Google Sans"/>
              <a:cs typeface="Google Sans"/>
              <a:sym typeface="Google Sans"/>
            </a:endParaRPr>
          </a:p>
          <a:p>
            <a:pPr indent="0" lvl="0" marL="12700" marR="165100" rtl="0" algn="l">
              <a:lnSpc>
                <a:spcPct val="100000"/>
              </a:lnSpc>
              <a:spcBef>
                <a:spcPts val="0"/>
              </a:spcBef>
              <a:spcAft>
                <a:spcPts val="0"/>
              </a:spcAft>
              <a:buClr>
                <a:schemeClr val="dk1"/>
              </a:buClr>
              <a:buSzPts val="1200"/>
              <a:buFont typeface="Arial"/>
              <a:buNone/>
            </a:pPr>
            <a:r>
              <a:rPr lang="en-US" sz="1000">
                <a:solidFill>
                  <a:schemeClr val="dk1"/>
                </a:solidFill>
                <a:latin typeface="Google Sans"/>
                <a:ea typeface="Google Sans"/>
                <a:cs typeface="Google Sans"/>
                <a:sym typeface="Google Sans"/>
              </a:rPr>
              <a:t>Please follow all relevant local-federal regulations and applicable in</a:t>
            </a:r>
            <a:r>
              <a:rPr lang="en-US" sz="1000">
                <a:solidFill>
                  <a:schemeClr val="dk1"/>
                </a:solidFill>
                <a:latin typeface="Google Sans"/>
                <a:ea typeface="Google Sans"/>
                <a:cs typeface="Google Sans"/>
                <a:sym typeface="Google Sans"/>
              </a:rPr>
              <a:t>ternational standards for electronic recycl</a:t>
            </a:r>
            <a:r>
              <a:rPr lang="en-US" sz="1000">
                <a:solidFill>
                  <a:schemeClr val="dk1"/>
                </a:solidFill>
                <a:latin typeface="Google Sans"/>
                <a:ea typeface="Google Sans"/>
                <a:cs typeface="Google Sans"/>
                <a:sym typeface="Google Sans"/>
              </a:rPr>
              <a:t>ing as you follow this guide.</a:t>
            </a:r>
            <a:endParaRPr sz="1000">
              <a:solidFill>
                <a:schemeClr val="dk1"/>
              </a:solidFill>
              <a:latin typeface="Google Sans"/>
              <a:ea typeface="Google Sans"/>
              <a:cs typeface="Google Sans"/>
              <a:sym typeface="Google Sans"/>
            </a:endParaRPr>
          </a:p>
        </p:txBody>
      </p:sp>
      <p:sp>
        <p:nvSpPr>
          <p:cNvPr id="425" name="Google Shape;425;p39"/>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426" name="Google Shape;426;p39"/>
          <p:cNvSpPr txBox="1"/>
          <p:nvPr/>
        </p:nvSpPr>
        <p:spPr>
          <a:xfrm>
            <a:off x="3252214" y="2201973"/>
            <a:ext cx="4865700" cy="320400"/>
          </a:xfrm>
          <a:prstGeom prst="rect">
            <a:avLst/>
          </a:prstGeom>
          <a:noFill/>
          <a:ln>
            <a:noFill/>
          </a:ln>
        </p:spPr>
        <p:txBody>
          <a:bodyPr anchorCtr="0" anchor="t" bIns="0" lIns="0" spcFirstLastPara="1" rIns="0" wrap="square" tIns="12375">
            <a:spAutoFit/>
          </a:bodyPr>
          <a:lstStyle/>
          <a:p>
            <a:pPr indent="0" lvl="0" marL="12700" marR="165100" rtl="0" algn="l">
              <a:lnSpc>
                <a:spcPct val="100000"/>
              </a:lnSpc>
              <a:spcBef>
                <a:spcPts val="0"/>
              </a:spcBef>
              <a:spcAft>
                <a:spcPts val="0"/>
              </a:spcAft>
              <a:buClr>
                <a:schemeClr val="dk1"/>
              </a:buClr>
              <a:buSzPts val="1200"/>
              <a:buFont typeface="Arial"/>
              <a:buNone/>
            </a:pPr>
            <a:r>
              <a:rPr lang="en-US" sz="1000">
                <a:solidFill>
                  <a:schemeClr val="dk1"/>
                </a:solidFill>
                <a:latin typeface="Google Sans"/>
                <a:ea typeface="Google Sans"/>
                <a:cs typeface="Google Sans"/>
                <a:sym typeface="Google Sans"/>
              </a:rPr>
              <a:t>To provide feedback or for </a:t>
            </a:r>
            <a:r>
              <a:rPr lang="en-US" sz="1000">
                <a:solidFill>
                  <a:schemeClr val="dk1"/>
                </a:solidFill>
                <a:latin typeface="Google Sans"/>
                <a:ea typeface="Google Sans"/>
                <a:cs typeface="Google Sans"/>
                <a:sym typeface="Google Sans"/>
              </a:rPr>
              <a:t>questions about this guide, please email </a:t>
            </a:r>
            <a:r>
              <a:rPr lang="en-US" sz="1000">
                <a:solidFill>
                  <a:schemeClr val="dk1"/>
                </a:solidFill>
                <a:latin typeface="Google Sans"/>
                <a:ea typeface="Google Sans"/>
                <a:cs typeface="Google Sans"/>
                <a:sym typeface="Google Sans"/>
              </a:rPr>
              <a:t>Recycling@Google.com</a:t>
            </a:r>
            <a:r>
              <a:rPr lang="en-US" sz="1000">
                <a:solidFill>
                  <a:schemeClr val="dk1"/>
                </a:solidFill>
                <a:latin typeface="Google Sans"/>
                <a:ea typeface="Google Sans"/>
                <a:cs typeface="Google Sans"/>
                <a:sym typeface="Google Sans"/>
              </a:rPr>
              <a:t>.</a:t>
            </a:r>
            <a:endParaRPr sz="1000">
              <a:solidFill>
                <a:schemeClr val="dk1"/>
              </a:solidFill>
              <a:latin typeface="Google Sans"/>
              <a:ea typeface="Google Sans"/>
              <a:cs typeface="Google Sans"/>
              <a:sym typeface="Google Sans"/>
            </a:endParaRPr>
          </a:p>
        </p:txBody>
      </p:sp>
      <p:sp>
        <p:nvSpPr>
          <p:cNvPr id="427" name="Google Shape;427;p39"/>
          <p:cNvSpPr txBox="1"/>
          <p:nvPr>
            <p:ph idx="12" type="sldNum"/>
          </p:nvPr>
        </p:nvSpPr>
        <p:spPr>
          <a:xfrm>
            <a:off x="7957652" y="4832985"/>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88" name="Shape 888"/>
        <p:cNvGrpSpPr/>
        <p:nvPr/>
      </p:nvGrpSpPr>
      <p:grpSpPr>
        <a:xfrm>
          <a:off x="0" y="0"/>
          <a:ext cx="0" cy="0"/>
          <a:chOff x="0" y="0"/>
          <a:chExt cx="0" cy="0"/>
        </a:xfrm>
      </p:grpSpPr>
      <p:pic>
        <p:nvPicPr>
          <p:cNvPr id="889" name="Google Shape;889;p57"/>
          <p:cNvPicPr preferRelativeResize="0"/>
          <p:nvPr/>
        </p:nvPicPr>
        <p:blipFill>
          <a:blip r:embed="rId3">
            <a:alphaModFix/>
          </a:blip>
          <a:stretch>
            <a:fillRect/>
          </a:stretch>
        </p:blipFill>
        <p:spPr>
          <a:xfrm>
            <a:off x="2664725" y="2692300"/>
            <a:ext cx="3838500" cy="2295900"/>
          </a:xfrm>
          <a:prstGeom prst="roundRect">
            <a:avLst>
              <a:gd fmla="val 30714" name="adj"/>
            </a:avLst>
          </a:prstGeom>
          <a:noFill/>
          <a:ln>
            <a:noFill/>
          </a:ln>
        </p:spPr>
      </p:pic>
      <p:sp>
        <p:nvSpPr>
          <p:cNvPr id="890" name="Google Shape;890;p57"/>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891" name="Google Shape;891;p57"/>
          <p:cNvSpPr txBox="1"/>
          <p:nvPr/>
        </p:nvSpPr>
        <p:spPr>
          <a:xfrm>
            <a:off x="443809" y="574980"/>
            <a:ext cx="546600" cy="3693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US" sz="2400">
                <a:solidFill>
                  <a:schemeClr val="lt2"/>
                </a:solidFill>
                <a:latin typeface="Google Sans SemiBold"/>
                <a:ea typeface="Google Sans SemiBold"/>
                <a:cs typeface="Google Sans SemiBold"/>
                <a:sym typeface="Google Sans SemiBold"/>
              </a:rPr>
              <a:t>07</a:t>
            </a:r>
            <a:endParaRPr sz="2400">
              <a:solidFill>
                <a:schemeClr val="lt2"/>
              </a:solidFill>
              <a:latin typeface="Google Sans SemiBold"/>
              <a:ea typeface="Google Sans SemiBold"/>
              <a:cs typeface="Google Sans SemiBold"/>
              <a:sym typeface="Google Sans SemiBold"/>
            </a:endParaRPr>
          </a:p>
        </p:txBody>
      </p:sp>
      <p:sp>
        <p:nvSpPr>
          <p:cNvPr id="892" name="Google Shape;892;p57"/>
          <p:cNvSpPr txBox="1"/>
          <p:nvPr/>
        </p:nvSpPr>
        <p:spPr>
          <a:xfrm>
            <a:off x="452374" y="1049949"/>
            <a:ext cx="2823900" cy="731400"/>
          </a:xfrm>
          <a:prstGeom prst="rect">
            <a:avLst/>
          </a:prstGeom>
          <a:noFill/>
          <a:ln>
            <a:noFill/>
          </a:ln>
        </p:spPr>
        <p:txBody>
          <a:bodyPr anchorCtr="0" anchor="t" bIns="0" lIns="0" spcFirstLastPara="1" rIns="0" wrap="square" tIns="12375">
            <a:spAutoFit/>
          </a:bodyPr>
          <a:lstStyle/>
          <a:p>
            <a:pPr indent="0" lvl="0" marL="25400" marR="25400" rtl="0" algn="l">
              <a:lnSpc>
                <a:spcPct val="145800"/>
              </a:lnSpc>
              <a:spcBef>
                <a:spcPts val="0"/>
              </a:spcBef>
              <a:spcAft>
                <a:spcPts val="0"/>
              </a:spcAft>
              <a:buNone/>
            </a:pPr>
            <a:r>
              <a:rPr lang="en-US" sz="1900">
                <a:solidFill>
                  <a:schemeClr val="dk1"/>
                </a:solidFill>
                <a:latin typeface="Google Sans SemiBold"/>
                <a:ea typeface="Google Sans SemiBold"/>
                <a:cs typeface="Google Sans SemiBold"/>
                <a:sym typeface="Google Sans SemiBold"/>
              </a:rPr>
              <a:t>Remove Flex Cables on Flip Side</a:t>
            </a:r>
            <a:endParaRPr sz="1900">
              <a:solidFill>
                <a:schemeClr val="dk1"/>
              </a:solidFill>
              <a:latin typeface="Google Sans SemiBold"/>
              <a:ea typeface="Google Sans SemiBold"/>
              <a:cs typeface="Google Sans SemiBold"/>
              <a:sym typeface="Google Sans SemiBold"/>
            </a:endParaRPr>
          </a:p>
        </p:txBody>
      </p:sp>
      <p:sp>
        <p:nvSpPr>
          <p:cNvPr id="893" name="Google Shape;893;p57"/>
          <p:cNvSpPr txBox="1"/>
          <p:nvPr/>
        </p:nvSpPr>
        <p:spPr>
          <a:xfrm>
            <a:off x="260575" y="1963900"/>
            <a:ext cx="3219000" cy="2154900"/>
          </a:xfrm>
          <a:prstGeom prst="rect">
            <a:avLst/>
          </a:prstGeom>
          <a:noFill/>
          <a:ln>
            <a:noFill/>
          </a:ln>
        </p:spPr>
        <p:txBody>
          <a:bodyPr anchorCtr="0" anchor="t" bIns="0" lIns="0" spcFirstLastPara="1" rIns="0" wrap="square" tIns="0">
            <a:spAutoFit/>
          </a:bodyPr>
          <a:lstStyle/>
          <a:p>
            <a:pPr indent="0" lvl="0" marL="457200" marR="355600" rtl="0" algn="l">
              <a:spcBef>
                <a:spcPts val="0"/>
              </a:spcBef>
              <a:spcAft>
                <a:spcPts val="0"/>
              </a:spcAft>
              <a:buNone/>
            </a:pPr>
            <a:r>
              <a:rPr lang="en-US" sz="1000">
                <a:solidFill>
                  <a:schemeClr val="dk1"/>
                </a:solidFill>
                <a:latin typeface="Google Sans"/>
                <a:ea typeface="Google Sans"/>
                <a:cs typeface="Google Sans"/>
                <a:sym typeface="Google Sans"/>
              </a:rPr>
              <a:t>Detach </a:t>
            </a:r>
            <a:r>
              <a:rPr lang="en-US" sz="1000">
                <a:solidFill>
                  <a:schemeClr val="dk1"/>
                </a:solidFill>
                <a:latin typeface="Google Sans"/>
                <a:ea typeface="Google Sans"/>
                <a:cs typeface="Google Sans"/>
                <a:sym typeface="Google Sans"/>
              </a:rPr>
              <a:t>the flip battery B2B connector</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rPr lang="en-US" sz="1000">
                <a:solidFill>
                  <a:schemeClr val="dk1"/>
                </a:solidFill>
                <a:latin typeface="Google Sans"/>
                <a:ea typeface="Google Sans"/>
                <a:cs typeface="Google Sans"/>
                <a:sym typeface="Google Sans"/>
              </a:rPr>
              <a:t>Detach </a:t>
            </a:r>
            <a:r>
              <a:rPr lang="en-US" sz="1000">
                <a:solidFill>
                  <a:schemeClr val="dk1"/>
                </a:solidFill>
                <a:latin typeface="Google Sans"/>
                <a:ea typeface="Google Sans"/>
                <a:cs typeface="Google Sans"/>
                <a:sym typeface="Google Sans"/>
              </a:rPr>
              <a:t>the flip bottom bridge B2B connector </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rPr lang="en-US" sz="1000">
                <a:solidFill>
                  <a:schemeClr val="dk1"/>
                </a:solidFill>
                <a:latin typeface="Google Sans"/>
                <a:ea typeface="Google Sans"/>
                <a:cs typeface="Google Sans"/>
                <a:sym typeface="Google Sans"/>
              </a:rPr>
              <a:t>Detach the flip top bridge B2B connector</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lnSpc>
                <a:spcPct val="100000"/>
              </a:lnSpc>
              <a:spcBef>
                <a:spcPts val="0"/>
              </a:spcBef>
              <a:spcAft>
                <a:spcPts val="0"/>
              </a:spcAft>
              <a:buNone/>
            </a:pPr>
            <a:r>
              <a:t/>
            </a:r>
            <a:endParaRPr sz="1000">
              <a:solidFill>
                <a:schemeClr val="dk1"/>
              </a:solidFill>
              <a:latin typeface="Google Sans"/>
              <a:ea typeface="Google Sans"/>
              <a:cs typeface="Google Sans"/>
              <a:sym typeface="Google Sans"/>
            </a:endParaRPr>
          </a:p>
        </p:txBody>
      </p:sp>
      <p:sp>
        <p:nvSpPr>
          <p:cNvPr id="894" name="Google Shape;894;p57"/>
          <p:cNvSpPr/>
          <p:nvPr/>
        </p:nvSpPr>
        <p:spPr>
          <a:xfrm>
            <a:off x="443799" y="1973274"/>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1</a:t>
            </a:r>
            <a:endParaRPr b="1" sz="600">
              <a:solidFill>
                <a:srgbClr val="FFFFFF"/>
              </a:solidFill>
              <a:latin typeface="Google Sans Text"/>
              <a:ea typeface="Google Sans Text"/>
              <a:cs typeface="Google Sans Text"/>
              <a:sym typeface="Google Sans Text"/>
            </a:endParaRPr>
          </a:p>
        </p:txBody>
      </p:sp>
      <p:sp>
        <p:nvSpPr>
          <p:cNvPr id="895" name="Google Shape;895;p57"/>
          <p:cNvSpPr/>
          <p:nvPr/>
        </p:nvSpPr>
        <p:spPr>
          <a:xfrm>
            <a:off x="443799" y="2278974"/>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2</a:t>
            </a:r>
            <a:endParaRPr b="1" sz="600">
              <a:solidFill>
                <a:srgbClr val="FFFFFF"/>
              </a:solidFill>
              <a:latin typeface="Google Sans Text"/>
              <a:ea typeface="Google Sans Text"/>
              <a:cs typeface="Google Sans Text"/>
              <a:sym typeface="Google Sans Text"/>
            </a:endParaRPr>
          </a:p>
        </p:txBody>
      </p:sp>
      <p:sp>
        <p:nvSpPr>
          <p:cNvPr id="896" name="Google Shape;896;p57"/>
          <p:cNvSpPr/>
          <p:nvPr/>
        </p:nvSpPr>
        <p:spPr>
          <a:xfrm>
            <a:off x="443799" y="2720474"/>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3</a:t>
            </a:r>
            <a:endParaRPr b="1" sz="600">
              <a:solidFill>
                <a:srgbClr val="FFFFFF"/>
              </a:solidFill>
              <a:latin typeface="Google Sans Text"/>
              <a:ea typeface="Google Sans Text"/>
              <a:cs typeface="Google Sans Text"/>
              <a:sym typeface="Google Sans Text"/>
            </a:endParaRPr>
          </a:p>
        </p:txBody>
      </p:sp>
      <p:pic>
        <p:nvPicPr>
          <p:cNvPr id="897" name="Google Shape;897;p57"/>
          <p:cNvPicPr preferRelativeResize="0"/>
          <p:nvPr/>
        </p:nvPicPr>
        <p:blipFill>
          <a:blip r:embed="rId4">
            <a:alphaModFix/>
          </a:blip>
          <a:stretch>
            <a:fillRect/>
          </a:stretch>
        </p:blipFill>
        <p:spPr>
          <a:xfrm>
            <a:off x="5291850" y="266136"/>
            <a:ext cx="3177600" cy="2354400"/>
          </a:xfrm>
          <a:prstGeom prst="roundRect">
            <a:avLst>
              <a:gd fmla="val 31323" name="adj"/>
            </a:avLst>
          </a:prstGeom>
          <a:noFill/>
          <a:ln>
            <a:noFill/>
          </a:ln>
        </p:spPr>
      </p:pic>
      <p:sp>
        <p:nvSpPr>
          <p:cNvPr id="898" name="Google Shape;898;p57"/>
          <p:cNvSpPr/>
          <p:nvPr/>
        </p:nvSpPr>
        <p:spPr>
          <a:xfrm>
            <a:off x="4490974" y="3303299"/>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1</a:t>
            </a:r>
            <a:endParaRPr b="1" sz="600">
              <a:solidFill>
                <a:srgbClr val="FFFFFF"/>
              </a:solidFill>
              <a:latin typeface="Google Sans Text"/>
              <a:ea typeface="Google Sans Text"/>
              <a:cs typeface="Google Sans Text"/>
              <a:sym typeface="Google Sans Text"/>
            </a:endParaRPr>
          </a:p>
        </p:txBody>
      </p:sp>
      <p:sp>
        <p:nvSpPr>
          <p:cNvPr id="899" name="Google Shape;899;p57"/>
          <p:cNvSpPr/>
          <p:nvPr/>
        </p:nvSpPr>
        <p:spPr>
          <a:xfrm>
            <a:off x="3768724" y="3630799"/>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2</a:t>
            </a:r>
            <a:endParaRPr b="1" sz="600">
              <a:solidFill>
                <a:srgbClr val="FFFFFF"/>
              </a:solidFill>
              <a:latin typeface="Google Sans Text"/>
              <a:ea typeface="Google Sans Text"/>
              <a:cs typeface="Google Sans Text"/>
              <a:sym typeface="Google Sans Text"/>
            </a:endParaRPr>
          </a:p>
        </p:txBody>
      </p:sp>
      <p:sp>
        <p:nvSpPr>
          <p:cNvPr id="900" name="Google Shape;900;p57"/>
          <p:cNvSpPr txBox="1"/>
          <p:nvPr>
            <p:ph idx="12" type="sldNum"/>
          </p:nvPr>
        </p:nvSpPr>
        <p:spPr>
          <a:xfrm>
            <a:off x="7957652" y="4832985"/>
            <a:ext cx="372300" cy="107700"/>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rgbClr val="000000"/>
              </a:buClr>
              <a:buSzPts val="700"/>
              <a:buFont typeface="Arial"/>
              <a:buNone/>
            </a:pPr>
            <a:r>
              <a:rPr b="0" i="0" lang="en-US" sz="700" u="none" cap="none" strike="noStrike">
                <a:solidFill>
                  <a:srgbClr val="A3A9AD"/>
                </a:solidFill>
                <a:latin typeface="Arial"/>
                <a:ea typeface="Arial"/>
                <a:cs typeface="Arial"/>
                <a:sym typeface="Arial"/>
              </a:rPr>
              <a:t>Page </a:t>
            </a:r>
            <a:fld id="{00000000-1234-1234-1234-123412341234}" type="slidenum">
              <a:rPr b="0" i="0" lang="en-US" sz="700" u="none" cap="none" strike="noStrike">
                <a:solidFill>
                  <a:srgbClr val="A3A9AD"/>
                </a:solidFill>
                <a:latin typeface="Arial"/>
                <a:ea typeface="Arial"/>
                <a:cs typeface="Arial"/>
                <a:sym typeface="Arial"/>
              </a:rPr>
              <a:t>‹#›</a:t>
            </a:fld>
            <a:endParaRPr b="0" i="0" sz="700" u="none" cap="none" strike="noStrike">
              <a:solidFill>
                <a:srgbClr val="A3A9AD"/>
              </a:solidFill>
              <a:latin typeface="Arial"/>
              <a:ea typeface="Arial"/>
              <a:cs typeface="Arial"/>
              <a:sym typeface="Arial"/>
            </a:endParaRPr>
          </a:p>
        </p:txBody>
      </p:sp>
      <p:sp>
        <p:nvSpPr>
          <p:cNvPr id="901" name="Google Shape;901;p57"/>
          <p:cNvSpPr/>
          <p:nvPr/>
        </p:nvSpPr>
        <p:spPr>
          <a:xfrm>
            <a:off x="6653224" y="1626549"/>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3</a:t>
            </a:r>
            <a:endParaRPr b="1" sz="600">
              <a:solidFill>
                <a:srgbClr val="FFFFFF"/>
              </a:solidFill>
              <a:latin typeface="Google Sans Text"/>
              <a:ea typeface="Google Sans Text"/>
              <a:cs typeface="Google Sans Text"/>
              <a:sym typeface="Google Sans Tex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05" name="Shape 905"/>
        <p:cNvGrpSpPr/>
        <p:nvPr/>
      </p:nvGrpSpPr>
      <p:grpSpPr>
        <a:xfrm>
          <a:off x="0" y="0"/>
          <a:ext cx="0" cy="0"/>
          <a:chOff x="0" y="0"/>
          <a:chExt cx="0" cy="0"/>
        </a:xfrm>
      </p:grpSpPr>
      <p:sp>
        <p:nvSpPr>
          <p:cNvPr id="906" name="Google Shape;906;p58"/>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907" name="Google Shape;907;p58"/>
          <p:cNvSpPr txBox="1"/>
          <p:nvPr/>
        </p:nvSpPr>
        <p:spPr>
          <a:xfrm>
            <a:off x="443809" y="574980"/>
            <a:ext cx="546600" cy="3693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US" sz="2400">
                <a:solidFill>
                  <a:schemeClr val="lt2"/>
                </a:solidFill>
                <a:latin typeface="Google Sans SemiBold"/>
                <a:ea typeface="Google Sans SemiBold"/>
                <a:cs typeface="Google Sans SemiBold"/>
                <a:sym typeface="Google Sans SemiBold"/>
              </a:rPr>
              <a:t>08</a:t>
            </a:r>
            <a:endParaRPr sz="2400">
              <a:solidFill>
                <a:schemeClr val="lt2"/>
              </a:solidFill>
              <a:latin typeface="Google Sans SemiBold"/>
              <a:ea typeface="Google Sans SemiBold"/>
              <a:cs typeface="Google Sans SemiBold"/>
              <a:sym typeface="Google Sans SemiBold"/>
            </a:endParaRPr>
          </a:p>
        </p:txBody>
      </p:sp>
      <p:sp>
        <p:nvSpPr>
          <p:cNvPr id="908" name="Google Shape;908;p58"/>
          <p:cNvSpPr txBox="1"/>
          <p:nvPr/>
        </p:nvSpPr>
        <p:spPr>
          <a:xfrm>
            <a:off x="452376" y="1049950"/>
            <a:ext cx="4197600" cy="305100"/>
          </a:xfrm>
          <a:prstGeom prst="rect">
            <a:avLst/>
          </a:prstGeom>
          <a:noFill/>
          <a:ln>
            <a:noFill/>
          </a:ln>
        </p:spPr>
        <p:txBody>
          <a:bodyPr anchorCtr="0" anchor="t" bIns="0" lIns="0" spcFirstLastPara="1" rIns="0" wrap="square" tIns="12375">
            <a:spAutoFit/>
          </a:bodyPr>
          <a:lstStyle/>
          <a:p>
            <a:pPr indent="0" lvl="0" marL="25400" marR="25400" rtl="0" algn="l">
              <a:lnSpc>
                <a:spcPct val="145800"/>
              </a:lnSpc>
              <a:spcBef>
                <a:spcPts val="0"/>
              </a:spcBef>
              <a:spcAft>
                <a:spcPts val="0"/>
              </a:spcAft>
              <a:buNone/>
            </a:pPr>
            <a:r>
              <a:rPr lang="en-US" sz="1900">
                <a:solidFill>
                  <a:schemeClr val="dk1"/>
                </a:solidFill>
                <a:latin typeface="Google Sans SemiBold"/>
                <a:ea typeface="Google Sans SemiBold"/>
                <a:cs typeface="Google Sans SemiBold"/>
                <a:sym typeface="Google Sans SemiBold"/>
              </a:rPr>
              <a:t>Remove Base &amp; Flip Batteries</a:t>
            </a:r>
            <a:endParaRPr sz="1900">
              <a:solidFill>
                <a:schemeClr val="dk1"/>
              </a:solidFill>
              <a:latin typeface="Google Sans SemiBold"/>
              <a:ea typeface="Google Sans SemiBold"/>
              <a:cs typeface="Google Sans SemiBold"/>
              <a:sym typeface="Google Sans SemiBold"/>
            </a:endParaRPr>
          </a:p>
        </p:txBody>
      </p:sp>
      <p:sp>
        <p:nvSpPr>
          <p:cNvPr id="909" name="Google Shape;909;p58"/>
          <p:cNvSpPr txBox="1"/>
          <p:nvPr/>
        </p:nvSpPr>
        <p:spPr>
          <a:xfrm>
            <a:off x="449950" y="1582900"/>
            <a:ext cx="4444800" cy="3694200"/>
          </a:xfrm>
          <a:prstGeom prst="rect">
            <a:avLst/>
          </a:prstGeom>
          <a:noFill/>
          <a:ln>
            <a:noFill/>
          </a:ln>
        </p:spPr>
        <p:txBody>
          <a:bodyPr anchorCtr="0" anchor="t" bIns="0" lIns="0" spcFirstLastPara="1" rIns="0" wrap="square" tIns="0">
            <a:spAutoFit/>
          </a:bodyPr>
          <a:lstStyle/>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Although some recyclers may pry the battery out, we recommend first applying 99.9% isopropyl alcohol under the battery to compromise the adhesive.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Al</a:t>
            </a:r>
            <a:r>
              <a:rPr lang="en-US" sz="1000">
                <a:solidFill>
                  <a:schemeClr val="dk1"/>
                </a:solidFill>
                <a:latin typeface="Google Sans"/>
                <a:ea typeface="Google Sans"/>
                <a:cs typeface="Google Sans"/>
                <a:sym typeface="Google Sans"/>
              </a:rPr>
              <a:t>ternatively, a recycler</a:t>
            </a:r>
            <a:r>
              <a:rPr lang="en-US" sz="1000">
                <a:solidFill>
                  <a:schemeClr val="dk1"/>
                </a:solidFill>
                <a:latin typeface="Google Sans"/>
                <a:ea typeface="Google Sans"/>
                <a:cs typeface="Google Sans"/>
                <a:sym typeface="Google Sans"/>
              </a:rPr>
              <a:t> </a:t>
            </a:r>
            <a:r>
              <a:rPr lang="en-US" sz="1000">
                <a:solidFill>
                  <a:schemeClr val="dk1"/>
                </a:solidFill>
                <a:latin typeface="Google Sans"/>
                <a:ea typeface="Google Sans"/>
                <a:cs typeface="Google Sans"/>
                <a:sym typeface="Google Sans"/>
              </a:rPr>
              <a:t>could heat the adhesive under the battery to 158℉ (70 ℃) to weaken the adhesive bond. We </a:t>
            </a:r>
            <a:r>
              <a:rPr lang="en-US" sz="1000">
                <a:solidFill>
                  <a:schemeClr val="dk1"/>
                </a:solidFill>
                <a:latin typeface="Google Sans"/>
                <a:ea typeface="Google Sans"/>
                <a:cs typeface="Google Sans"/>
                <a:sym typeface="Google Sans"/>
              </a:rPr>
              <a:t>recommend</a:t>
            </a:r>
            <a:r>
              <a:rPr lang="en-US" sz="1000">
                <a:solidFill>
                  <a:schemeClr val="dk1"/>
                </a:solidFill>
                <a:latin typeface="Google Sans"/>
                <a:ea typeface="Google Sans"/>
                <a:cs typeface="Google Sans"/>
                <a:sym typeface="Google Sans"/>
              </a:rPr>
              <a:t> a duration of 10 minutes on the hot plate. Use caution. The heating plate is a hot surface and it could cause burns.</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Battery must be recycled with specialized processes such as pyrometallurgy or hydrometallurgy.</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b="1" lang="en-US" sz="1000">
                <a:solidFill>
                  <a:schemeClr val="dk1"/>
                </a:solidFill>
                <a:latin typeface="Google Sans"/>
                <a:ea typeface="Google Sans"/>
                <a:cs typeface="Google Sans"/>
                <a:sym typeface="Google Sans"/>
              </a:rPr>
              <a:t>Target Recyclable Materials:</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Cobalt</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Lithium</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Nickel</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Copper</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Precious Metals</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Gold plating on connectors of flex cable</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lnSpc>
                <a:spcPct val="100000"/>
              </a:lnSpc>
              <a:spcBef>
                <a:spcPts val="0"/>
              </a:spcBef>
              <a:spcAft>
                <a:spcPts val="0"/>
              </a:spcAft>
              <a:buNone/>
            </a:pPr>
            <a:r>
              <a:t/>
            </a:r>
            <a:endParaRPr sz="1000">
              <a:solidFill>
                <a:schemeClr val="dk1"/>
              </a:solidFill>
              <a:latin typeface="Google Sans"/>
              <a:ea typeface="Google Sans"/>
              <a:cs typeface="Google Sans"/>
              <a:sym typeface="Google Sans"/>
            </a:endParaRPr>
          </a:p>
        </p:txBody>
      </p:sp>
      <p:pic>
        <p:nvPicPr>
          <p:cNvPr id="910" name="Google Shape;910;p58"/>
          <p:cNvPicPr preferRelativeResize="0"/>
          <p:nvPr/>
        </p:nvPicPr>
        <p:blipFill>
          <a:blip r:embed="rId3">
            <a:alphaModFix/>
          </a:blip>
          <a:stretch>
            <a:fillRect/>
          </a:stretch>
        </p:blipFill>
        <p:spPr>
          <a:xfrm rot="-2700024">
            <a:off x="3756936" y="1601926"/>
            <a:ext cx="5342451" cy="1939798"/>
          </a:xfrm>
          <a:prstGeom prst="rect">
            <a:avLst/>
          </a:prstGeom>
          <a:noFill/>
          <a:ln>
            <a:noFill/>
          </a:ln>
        </p:spPr>
      </p:pic>
      <p:sp>
        <p:nvSpPr>
          <p:cNvPr id="911" name="Google Shape;911;p58"/>
          <p:cNvSpPr txBox="1"/>
          <p:nvPr>
            <p:ph idx="12" type="sldNum"/>
          </p:nvPr>
        </p:nvSpPr>
        <p:spPr>
          <a:xfrm>
            <a:off x="7957652" y="4832985"/>
            <a:ext cx="372300" cy="107700"/>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rgbClr val="000000"/>
              </a:buClr>
              <a:buSzPts val="700"/>
              <a:buFont typeface="Arial"/>
              <a:buNone/>
            </a:pPr>
            <a:r>
              <a:rPr b="0" i="0" lang="en-US" sz="700" u="none" cap="none" strike="noStrike">
                <a:solidFill>
                  <a:srgbClr val="A3A9AD"/>
                </a:solidFill>
                <a:latin typeface="Arial"/>
                <a:ea typeface="Arial"/>
                <a:cs typeface="Arial"/>
                <a:sym typeface="Arial"/>
              </a:rPr>
              <a:t>Page </a:t>
            </a:r>
            <a:fld id="{00000000-1234-1234-1234-123412341234}" type="slidenum">
              <a:rPr b="0" i="0" lang="en-US" sz="700" u="none" cap="none" strike="noStrike">
                <a:solidFill>
                  <a:srgbClr val="A3A9AD"/>
                </a:solidFill>
                <a:latin typeface="Arial"/>
                <a:ea typeface="Arial"/>
                <a:cs typeface="Arial"/>
                <a:sym typeface="Arial"/>
              </a:rPr>
              <a:t>‹#›</a:t>
            </a:fld>
            <a:endParaRPr b="0" i="0" sz="700" u="none" cap="none" strike="noStrike">
              <a:solidFill>
                <a:srgbClr val="A3A9AD"/>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15" name="Shape 915"/>
        <p:cNvGrpSpPr/>
        <p:nvPr/>
      </p:nvGrpSpPr>
      <p:grpSpPr>
        <a:xfrm>
          <a:off x="0" y="0"/>
          <a:ext cx="0" cy="0"/>
          <a:chOff x="0" y="0"/>
          <a:chExt cx="0" cy="0"/>
        </a:xfrm>
      </p:grpSpPr>
      <p:sp>
        <p:nvSpPr>
          <p:cNvPr id="916" name="Google Shape;916;p59"/>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917" name="Google Shape;917;p59"/>
          <p:cNvSpPr txBox="1"/>
          <p:nvPr/>
        </p:nvSpPr>
        <p:spPr>
          <a:xfrm>
            <a:off x="443809" y="574980"/>
            <a:ext cx="546600" cy="3693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US" sz="2400">
                <a:solidFill>
                  <a:schemeClr val="lt2"/>
                </a:solidFill>
                <a:latin typeface="Google Sans SemiBold"/>
                <a:ea typeface="Google Sans SemiBold"/>
                <a:cs typeface="Google Sans SemiBold"/>
                <a:sym typeface="Google Sans SemiBold"/>
              </a:rPr>
              <a:t>09</a:t>
            </a:r>
            <a:endParaRPr sz="2400">
              <a:solidFill>
                <a:schemeClr val="lt2"/>
              </a:solidFill>
              <a:latin typeface="Google Sans SemiBold"/>
              <a:ea typeface="Google Sans SemiBold"/>
              <a:cs typeface="Google Sans SemiBold"/>
              <a:sym typeface="Google Sans SemiBold"/>
            </a:endParaRPr>
          </a:p>
        </p:txBody>
      </p:sp>
      <p:sp>
        <p:nvSpPr>
          <p:cNvPr id="918" name="Google Shape;918;p59"/>
          <p:cNvSpPr txBox="1"/>
          <p:nvPr/>
        </p:nvSpPr>
        <p:spPr>
          <a:xfrm>
            <a:off x="452375" y="1049953"/>
            <a:ext cx="3498900" cy="1584300"/>
          </a:xfrm>
          <a:prstGeom prst="rect">
            <a:avLst/>
          </a:prstGeom>
          <a:noFill/>
          <a:ln>
            <a:noFill/>
          </a:ln>
        </p:spPr>
        <p:txBody>
          <a:bodyPr anchorCtr="0" anchor="t" bIns="0" lIns="0" spcFirstLastPara="1" rIns="0" wrap="square" tIns="12375">
            <a:spAutoFit/>
          </a:bodyPr>
          <a:lstStyle/>
          <a:p>
            <a:pPr indent="0" lvl="0" marL="25400" marR="25400" rtl="0" algn="l">
              <a:lnSpc>
                <a:spcPct val="145800"/>
              </a:lnSpc>
              <a:spcBef>
                <a:spcPts val="0"/>
              </a:spcBef>
              <a:spcAft>
                <a:spcPts val="0"/>
              </a:spcAft>
              <a:buNone/>
            </a:pPr>
            <a:r>
              <a:rPr lang="en-US" sz="1900">
                <a:solidFill>
                  <a:schemeClr val="dk1"/>
                </a:solidFill>
                <a:latin typeface="Google Sans SemiBold"/>
                <a:ea typeface="Google Sans SemiBold"/>
                <a:cs typeface="Google Sans SemiBold"/>
                <a:sym typeface="Google Sans SemiBold"/>
              </a:rPr>
              <a:t>Base </a:t>
            </a:r>
            <a:r>
              <a:rPr lang="en-US" sz="1900">
                <a:solidFill>
                  <a:schemeClr val="dk1"/>
                </a:solidFill>
                <a:latin typeface="Google Sans SemiBold"/>
                <a:ea typeface="Google Sans SemiBold"/>
                <a:cs typeface="Google Sans SemiBold"/>
                <a:sym typeface="Google Sans SemiBold"/>
              </a:rPr>
              <a:t>Front Camera</a:t>
            </a:r>
            <a:endParaRPr sz="1900">
              <a:solidFill>
                <a:schemeClr val="dk1"/>
              </a:solidFill>
              <a:latin typeface="Google Sans SemiBold"/>
              <a:ea typeface="Google Sans SemiBold"/>
              <a:cs typeface="Google Sans SemiBold"/>
              <a:sym typeface="Google Sans SemiBold"/>
            </a:endParaRPr>
          </a:p>
          <a:p>
            <a:pPr indent="0" lvl="0" marL="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2540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p:txBody>
      </p:sp>
      <p:sp>
        <p:nvSpPr>
          <p:cNvPr id="919" name="Google Shape;919;p59"/>
          <p:cNvSpPr txBox="1"/>
          <p:nvPr/>
        </p:nvSpPr>
        <p:spPr>
          <a:xfrm>
            <a:off x="449953" y="1582891"/>
            <a:ext cx="3246600" cy="2154900"/>
          </a:xfrm>
          <a:prstGeom prst="rect">
            <a:avLst/>
          </a:prstGeom>
          <a:noFill/>
          <a:ln>
            <a:noFill/>
          </a:ln>
        </p:spPr>
        <p:txBody>
          <a:bodyPr anchorCtr="0" anchor="t" bIns="0" lIns="0" spcFirstLastPara="1" rIns="0" wrap="square" tIns="0">
            <a:spAutoFit/>
          </a:bodyPr>
          <a:lstStyle/>
          <a:p>
            <a:pPr indent="0" lvl="0" marL="0" marR="355600" rtl="0" algn="l">
              <a:spcBef>
                <a:spcPts val="0"/>
              </a:spcBef>
              <a:spcAft>
                <a:spcPts val="0"/>
              </a:spcAft>
              <a:buNone/>
            </a:pPr>
            <a:r>
              <a:rPr lang="en-US" sz="1000">
                <a:solidFill>
                  <a:schemeClr val="dk1"/>
                </a:solidFill>
                <a:latin typeface="Google Sans"/>
                <a:ea typeface="Google Sans"/>
                <a:cs typeface="Google Sans"/>
                <a:sym typeface="Google Sans"/>
              </a:rPr>
              <a:t>Detach the inner FCAM connector from the logic board. Remove FCAM.</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b="1" lang="en-US" sz="1000">
                <a:solidFill>
                  <a:schemeClr val="dk1"/>
                </a:solidFill>
                <a:latin typeface="Google Sans"/>
                <a:ea typeface="Google Sans"/>
                <a:cs typeface="Google Sans"/>
                <a:sym typeface="Google Sans"/>
              </a:rPr>
              <a:t>Target Recyclable Materials:</a:t>
            </a:r>
            <a:endParaRPr b="1"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SUS (sheet) Front Cam Backer</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Minimal Amount Rare Earth Element in Front Cam Magnet</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lnSpc>
                <a:spcPct val="100000"/>
              </a:lnSpc>
              <a:spcBef>
                <a:spcPts val="0"/>
              </a:spcBef>
              <a:spcAft>
                <a:spcPts val="0"/>
              </a:spcAft>
              <a:buNone/>
            </a:pPr>
            <a:r>
              <a:t/>
            </a:r>
            <a:endParaRPr sz="1000">
              <a:solidFill>
                <a:schemeClr val="dk1"/>
              </a:solidFill>
              <a:latin typeface="Google Sans"/>
              <a:ea typeface="Google Sans"/>
              <a:cs typeface="Google Sans"/>
              <a:sym typeface="Google Sans"/>
            </a:endParaRPr>
          </a:p>
        </p:txBody>
      </p:sp>
      <p:sp>
        <p:nvSpPr>
          <p:cNvPr id="920" name="Google Shape;920;p59"/>
          <p:cNvSpPr txBox="1"/>
          <p:nvPr>
            <p:ph idx="12" type="sldNum"/>
          </p:nvPr>
        </p:nvSpPr>
        <p:spPr>
          <a:xfrm>
            <a:off x="7957652" y="4832985"/>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pic>
        <p:nvPicPr>
          <p:cNvPr id="921" name="Google Shape;921;p59"/>
          <p:cNvPicPr preferRelativeResize="0"/>
          <p:nvPr/>
        </p:nvPicPr>
        <p:blipFill>
          <a:blip r:embed="rId3">
            <a:alphaModFix/>
          </a:blip>
          <a:stretch>
            <a:fillRect/>
          </a:stretch>
        </p:blipFill>
        <p:spPr>
          <a:xfrm>
            <a:off x="3795325" y="874750"/>
            <a:ext cx="4878300" cy="3321300"/>
          </a:xfrm>
          <a:prstGeom prst="roundRect">
            <a:avLst>
              <a:gd fmla="val 16667" name="adj"/>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25" name="Shape 925"/>
        <p:cNvGrpSpPr/>
        <p:nvPr/>
      </p:nvGrpSpPr>
      <p:grpSpPr>
        <a:xfrm>
          <a:off x="0" y="0"/>
          <a:ext cx="0" cy="0"/>
          <a:chOff x="0" y="0"/>
          <a:chExt cx="0" cy="0"/>
        </a:xfrm>
      </p:grpSpPr>
      <p:pic>
        <p:nvPicPr>
          <p:cNvPr id="926" name="Google Shape;926;p60"/>
          <p:cNvPicPr preferRelativeResize="0"/>
          <p:nvPr/>
        </p:nvPicPr>
        <p:blipFill>
          <a:blip r:embed="rId3">
            <a:alphaModFix/>
          </a:blip>
          <a:stretch>
            <a:fillRect/>
          </a:stretch>
        </p:blipFill>
        <p:spPr>
          <a:xfrm>
            <a:off x="3197575" y="1049950"/>
            <a:ext cx="5946424" cy="3266474"/>
          </a:xfrm>
          <a:prstGeom prst="rect">
            <a:avLst/>
          </a:prstGeom>
          <a:noFill/>
          <a:ln>
            <a:noFill/>
          </a:ln>
        </p:spPr>
      </p:pic>
      <p:sp>
        <p:nvSpPr>
          <p:cNvPr id="927" name="Google Shape;927;p60"/>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928" name="Google Shape;928;p60"/>
          <p:cNvSpPr txBox="1"/>
          <p:nvPr/>
        </p:nvSpPr>
        <p:spPr>
          <a:xfrm>
            <a:off x="443809" y="574980"/>
            <a:ext cx="546600" cy="3693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US" sz="2400">
                <a:solidFill>
                  <a:schemeClr val="lt2"/>
                </a:solidFill>
                <a:latin typeface="Google Sans SemiBold"/>
                <a:ea typeface="Google Sans SemiBold"/>
                <a:cs typeface="Google Sans SemiBold"/>
                <a:sym typeface="Google Sans SemiBold"/>
              </a:rPr>
              <a:t>10</a:t>
            </a:r>
            <a:endParaRPr sz="2400">
              <a:solidFill>
                <a:schemeClr val="lt2"/>
              </a:solidFill>
              <a:latin typeface="Google Sans SemiBold"/>
              <a:ea typeface="Google Sans SemiBold"/>
              <a:cs typeface="Google Sans SemiBold"/>
              <a:sym typeface="Google Sans SemiBold"/>
            </a:endParaRPr>
          </a:p>
        </p:txBody>
      </p:sp>
      <p:sp>
        <p:nvSpPr>
          <p:cNvPr id="929" name="Google Shape;929;p60"/>
          <p:cNvSpPr txBox="1"/>
          <p:nvPr/>
        </p:nvSpPr>
        <p:spPr>
          <a:xfrm>
            <a:off x="452375" y="1049953"/>
            <a:ext cx="3498900" cy="2436900"/>
          </a:xfrm>
          <a:prstGeom prst="rect">
            <a:avLst/>
          </a:prstGeom>
          <a:noFill/>
          <a:ln>
            <a:noFill/>
          </a:ln>
        </p:spPr>
        <p:txBody>
          <a:bodyPr anchorCtr="0" anchor="t" bIns="0" lIns="0" spcFirstLastPara="1" rIns="0" wrap="square" tIns="12375">
            <a:spAutoFit/>
          </a:bodyPr>
          <a:lstStyle/>
          <a:p>
            <a:pPr indent="0" lvl="0" marL="25400" marR="25400" rtl="0" algn="l">
              <a:lnSpc>
                <a:spcPct val="145800"/>
              </a:lnSpc>
              <a:spcBef>
                <a:spcPts val="0"/>
              </a:spcBef>
              <a:spcAft>
                <a:spcPts val="0"/>
              </a:spcAft>
              <a:buNone/>
            </a:pPr>
            <a:r>
              <a:rPr lang="en-US" sz="1900">
                <a:solidFill>
                  <a:schemeClr val="dk1"/>
                </a:solidFill>
                <a:latin typeface="Google Sans SemiBold"/>
                <a:ea typeface="Google Sans SemiBold"/>
                <a:cs typeface="Google Sans SemiBold"/>
                <a:sym typeface="Google Sans SemiBold"/>
              </a:rPr>
              <a:t>Remove </a:t>
            </a:r>
            <a:r>
              <a:rPr lang="en-US" sz="1900">
                <a:solidFill>
                  <a:schemeClr val="dk1"/>
                </a:solidFill>
                <a:latin typeface="Google Sans SemiBold"/>
                <a:ea typeface="Google Sans SemiBold"/>
                <a:cs typeface="Google Sans SemiBold"/>
                <a:sym typeface="Google Sans SemiBold"/>
              </a:rPr>
              <a:t>Logic Boards</a:t>
            </a:r>
            <a:endParaRPr sz="1100">
              <a:solidFill>
                <a:schemeClr val="dk1"/>
              </a:solidFill>
              <a:latin typeface="Google Sans SemiBold"/>
              <a:ea typeface="Google Sans SemiBold"/>
              <a:cs typeface="Google Sans SemiBold"/>
              <a:sym typeface="Google Sans SemiBold"/>
            </a:endParaRPr>
          </a:p>
          <a:p>
            <a:pPr indent="0" lvl="0" marL="2540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2540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2540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p:txBody>
      </p:sp>
      <p:sp>
        <p:nvSpPr>
          <p:cNvPr id="930" name="Google Shape;930;p60"/>
          <p:cNvSpPr txBox="1"/>
          <p:nvPr/>
        </p:nvSpPr>
        <p:spPr>
          <a:xfrm>
            <a:off x="449950" y="1582900"/>
            <a:ext cx="3345300" cy="3386400"/>
          </a:xfrm>
          <a:prstGeom prst="rect">
            <a:avLst/>
          </a:prstGeom>
          <a:noFill/>
          <a:ln>
            <a:noFill/>
          </a:ln>
        </p:spPr>
        <p:txBody>
          <a:bodyPr anchorCtr="0" anchor="t" bIns="0" lIns="0" spcFirstLastPara="1" rIns="0" wrap="square" tIns="0">
            <a:spAutoFit/>
          </a:bodyPr>
          <a:lstStyle/>
          <a:p>
            <a:pPr indent="0" lvl="0" marL="457200" marR="355600" rtl="0" algn="l">
              <a:spcBef>
                <a:spcPts val="0"/>
              </a:spcBef>
              <a:spcAft>
                <a:spcPts val="0"/>
              </a:spcAft>
              <a:buNone/>
            </a:pPr>
            <a:r>
              <a:rPr lang="en-US" sz="1000">
                <a:solidFill>
                  <a:schemeClr val="dk1"/>
                </a:solidFill>
                <a:latin typeface="Google Sans"/>
                <a:ea typeface="Google Sans"/>
                <a:cs typeface="Google Sans"/>
                <a:sym typeface="Google Sans"/>
              </a:rPr>
              <a:t>Use Prying tool, if necessary, to lift the main logic board and components out of enclosure from the base side</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rPr lang="en-US" sz="1000">
                <a:solidFill>
                  <a:schemeClr val="dk1"/>
                </a:solidFill>
                <a:latin typeface="Google Sans"/>
                <a:ea typeface="Google Sans"/>
                <a:cs typeface="Google Sans"/>
                <a:sym typeface="Google Sans"/>
              </a:rPr>
              <a:t>Remove the lower board from the upper right corner.</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rPr lang="en-US" sz="1000">
                <a:solidFill>
                  <a:schemeClr val="dk1"/>
                </a:solidFill>
                <a:latin typeface="Google Sans"/>
                <a:ea typeface="Google Sans"/>
                <a:cs typeface="Google Sans"/>
                <a:sym typeface="Google Sans"/>
              </a:rPr>
              <a:t>Remove the upper board on the flip side</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rPr lang="en-US" sz="1000">
                <a:solidFill>
                  <a:schemeClr val="dk1"/>
                </a:solidFill>
                <a:latin typeface="Google Sans"/>
                <a:ea typeface="Google Sans"/>
                <a:cs typeface="Google Sans"/>
                <a:sym typeface="Google Sans"/>
              </a:rPr>
              <a:t>Pry up and remove the USB board </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rPr lang="en-US" sz="1000">
                <a:solidFill>
                  <a:schemeClr val="dk1"/>
                </a:solidFill>
                <a:latin typeface="Google Sans"/>
                <a:ea typeface="Google Sans"/>
                <a:cs typeface="Google Sans"/>
                <a:sym typeface="Google Sans"/>
              </a:rPr>
              <a:t>These components include small quantities of a number of notable materials that could be recovered, including:</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b="1" lang="en-US" sz="1000">
                <a:solidFill>
                  <a:schemeClr val="dk1"/>
                </a:solidFill>
                <a:latin typeface="Google Sans"/>
                <a:ea typeface="Google Sans"/>
                <a:cs typeface="Google Sans"/>
                <a:sym typeface="Google Sans"/>
              </a:rPr>
              <a:t>Target Recyclable Materials:</a:t>
            </a:r>
            <a:endParaRPr sz="1000">
              <a:solidFill>
                <a:schemeClr val="dk1"/>
              </a:solidFill>
              <a:latin typeface="Google Sans"/>
              <a:ea typeface="Google Sans"/>
              <a:cs typeface="Google Sans"/>
              <a:sym typeface="Google Sans"/>
            </a:endParaRPr>
          </a:p>
          <a:p>
            <a:pPr indent="-88900" lvl="0" marL="114300" marR="635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Copper</a:t>
            </a:r>
            <a:endParaRPr sz="1000">
              <a:solidFill>
                <a:schemeClr val="dk1"/>
              </a:solidFill>
              <a:latin typeface="Google Sans"/>
              <a:ea typeface="Google Sans"/>
              <a:cs typeface="Google Sans"/>
              <a:sym typeface="Google Sans"/>
            </a:endParaRPr>
          </a:p>
          <a:p>
            <a:pPr indent="-88900" lvl="0" marL="114300" marR="635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Precious metal coatings</a:t>
            </a:r>
            <a:endParaRPr sz="1000">
              <a:solidFill>
                <a:schemeClr val="dk1"/>
              </a:solidFill>
              <a:latin typeface="Google Sans"/>
              <a:ea typeface="Google Sans"/>
              <a:cs typeface="Google Sans"/>
              <a:sym typeface="Google Sans"/>
            </a:endParaRPr>
          </a:p>
          <a:p>
            <a:pPr indent="-88900" lvl="0" marL="114300" marR="635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Silicone</a:t>
            </a:r>
            <a:endParaRPr sz="1000">
              <a:solidFill>
                <a:schemeClr val="dk1"/>
              </a:solidFill>
              <a:latin typeface="Google Sans"/>
              <a:ea typeface="Google Sans"/>
              <a:cs typeface="Google Sans"/>
              <a:sym typeface="Google Sans"/>
            </a:endParaRPr>
          </a:p>
          <a:p>
            <a:pPr indent="-88900" lvl="0" marL="114300" marR="635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Neodymium (Rare Earth Element) Magnets in Wide Rear Cam</a:t>
            </a:r>
            <a:endParaRPr sz="1000">
              <a:solidFill>
                <a:schemeClr val="dk1"/>
              </a:solidFill>
              <a:latin typeface="Google Sans"/>
              <a:ea typeface="Google Sans"/>
              <a:cs typeface="Google Sans"/>
              <a:sym typeface="Google Sans"/>
            </a:endParaRPr>
          </a:p>
        </p:txBody>
      </p:sp>
      <p:sp>
        <p:nvSpPr>
          <p:cNvPr id="931" name="Google Shape;931;p60"/>
          <p:cNvSpPr/>
          <p:nvPr/>
        </p:nvSpPr>
        <p:spPr>
          <a:xfrm>
            <a:off x="443799" y="1582899"/>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1</a:t>
            </a:r>
            <a:endParaRPr b="1" sz="600">
              <a:solidFill>
                <a:srgbClr val="FFFFFF"/>
              </a:solidFill>
              <a:latin typeface="Google Sans Text"/>
              <a:ea typeface="Google Sans Text"/>
              <a:cs typeface="Google Sans Text"/>
              <a:sym typeface="Google Sans Text"/>
            </a:endParaRPr>
          </a:p>
        </p:txBody>
      </p:sp>
      <p:sp>
        <p:nvSpPr>
          <p:cNvPr id="932" name="Google Shape;932;p60"/>
          <p:cNvSpPr/>
          <p:nvPr/>
        </p:nvSpPr>
        <p:spPr>
          <a:xfrm>
            <a:off x="443799" y="2226174"/>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2</a:t>
            </a:r>
            <a:endParaRPr b="1" sz="600">
              <a:solidFill>
                <a:srgbClr val="FFFFFF"/>
              </a:solidFill>
              <a:latin typeface="Google Sans Text"/>
              <a:ea typeface="Google Sans Text"/>
              <a:cs typeface="Google Sans Text"/>
              <a:sym typeface="Google Sans Text"/>
            </a:endParaRPr>
          </a:p>
        </p:txBody>
      </p:sp>
      <p:sp>
        <p:nvSpPr>
          <p:cNvPr id="933" name="Google Shape;933;p60"/>
          <p:cNvSpPr/>
          <p:nvPr/>
        </p:nvSpPr>
        <p:spPr>
          <a:xfrm>
            <a:off x="443799" y="2636099"/>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3</a:t>
            </a:r>
            <a:endParaRPr b="1" sz="600">
              <a:solidFill>
                <a:srgbClr val="FFFFFF"/>
              </a:solidFill>
              <a:latin typeface="Google Sans Text"/>
              <a:ea typeface="Google Sans Text"/>
              <a:cs typeface="Google Sans Text"/>
              <a:sym typeface="Google Sans Text"/>
            </a:endParaRPr>
          </a:p>
        </p:txBody>
      </p:sp>
      <p:sp>
        <p:nvSpPr>
          <p:cNvPr id="934" name="Google Shape;934;p60"/>
          <p:cNvSpPr/>
          <p:nvPr/>
        </p:nvSpPr>
        <p:spPr>
          <a:xfrm>
            <a:off x="443799" y="2949749"/>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4</a:t>
            </a:r>
            <a:endParaRPr b="1" sz="600">
              <a:solidFill>
                <a:srgbClr val="FFFFFF"/>
              </a:solidFill>
              <a:latin typeface="Google Sans Text"/>
              <a:ea typeface="Google Sans Text"/>
              <a:cs typeface="Google Sans Text"/>
              <a:sym typeface="Google Sans Text"/>
            </a:endParaRPr>
          </a:p>
        </p:txBody>
      </p:sp>
      <p:sp>
        <p:nvSpPr>
          <p:cNvPr id="935" name="Google Shape;935;p60"/>
          <p:cNvSpPr/>
          <p:nvPr/>
        </p:nvSpPr>
        <p:spPr>
          <a:xfrm>
            <a:off x="5037549" y="1208324"/>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1</a:t>
            </a:r>
            <a:endParaRPr b="1" sz="600">
              <a:solidFill>
                <a:srgbClr val="FFFFFF"/>
              </a:solidFill>
              <a:latin typeface="Google Sans Text"/>
              <a:ea typeface="Google Sans Text"/>
              <a:cs typeface="Google Sans Text"/>
              <a:sym typeface="Google Sans Text"/>
            </a:endParaRPr>
          </a:p>
        </p:txBody>
      </p:sp>
      <p:sp>
        <p:nvSpPr>
          <p:cNvPr id="936" name="Google Shape;936;p60"/>
          <p:cNvSpPr/>
          <p:nvPr/>
        </p:nvSpPr>
        <p:spPr>
          <a:xfrm>
            <a:off x="5998074" y="2949749"/>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2</a:t>
            </a:r>
            <a:endParaRPr b="1" sz="600">
              <a:solidFill>
                <a:srgbClr val="FFFFFF"/>
              </a:solidFill>
              <a:latin typeface="Google Sans Text"/>
              <a:ea typeface="Google Sans Text"/>
              <a:cs typeface="Google Sans Text"/>
              <a:sym typeface="Google Sans Text"/>
            </a:endParaRPr>
          </a:p>
        </p:txBody>
      </p:sp>
      <p:sp>
        <p:nvSpPr>
          <p:cNvPr id="937" name="Google Shape;937;p60"/>
          <p:cNvSpPr/>
          <p:nvPr/>
        </p:nvSpPr>
        <p:spPr>
          <a:xfrm>
            <a:off x="8407799" y="1697849"/>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3</a:t>
            </a:r>
            <a:endParaRPr b="1" sz="600">
              <a:solidFill>
                <a:srgbClr val="FFFFFF"/>
              </a:solidFill>
              <a:latin typeface="Google Sans Text"/>
              <a:ea typeface="Google Sans Text"/>
              <a:cs typeface="Google Sans Text"/>
              <a:sym typeface="Google Sans Text"/>
            </a:endParaRPr>
          </a:p>
        </p:txBody>
      </p:sp>
      <p:sp>
        <p:nvSpPr>
          <p:cNvPr id="938" name="Google Shape;938;p60"/>
          <p:cNvSpPr/>
          <p:nvPr/>
        </p:nvSpPr>
        <p:spPr>
          <a:xfrm>
            <a:off x="3510549" y="2591386"/>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4</a:t>
            </a:r>
            <a:endParaRPr b="1" sz="600">
              <a:solidFill>
                <a:srgbClr val="FFFFFF"/>
              </a:solidFill>
              <a:latin typeface="Google Sans Text"/>
              <a:ea typeface="Google Sans Text"/>
              <a:cs typeface="Google Sans Text"/>
              <a:sym typeface="Google Sans Text"/>
            </a:endParaRPr>
          </a:p>
        </p:txBody>
      </p:sp>
      <p:sp>
        <p:nvSpPr>
          <p:cNvPr id="939" name="Google Shape;939;p60"/>
          <p:cNvSpPr txBox="1"/>
          <p:nvPr>
            <p:ph idx="12" type="sldNum"/>
          </p:nvPr>
        </p:nvSpPr>
        <p:spPr>
          <a:xfrm>
            <a:off x="7957652" y="4832985"/>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43" name="Shape 943"/>
        <p:cNvGrpSpPr/>
        <p:nvPr/>
      </p:nvGrpSpPr>
      <p:grpSpPr>
        <a:xfrm>
          <a:off x="0" y="0"/>
          <a:ext cx="0" cy="0"/>
          <a:chOff x="0" y="0"/>
          <a:chExt cx="0" cy="0"/>
        </a:xfrm>
      </p:grpSpPr>
      <p:sp>
        <p:nvSpPr>
          <p:cNvPr id="944" name="Google Shape;944;p61"/>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945" name="Google Shape;945;p61"/>
          <p:cNvSpPr txBox="1"/>
          <p:nvPr/>
        </p:nvSpPr>
        <p:spPr>
          <a:xfrm>
            <a:off x="443809" y="574980"/>
            <a:ext cx="546600" cy="3693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US" sz="2400">
                <a:solidFill>
                  <a:schemeClr val="lt2"/>
                </a:solidFill>
                <a:latin typeface="Google Sans SemiBold"/>
                <a:ea typeface="Google Sans SemiBold"/>
                <a:cs typeface="Google Sans SemiBold"/>
                <a:sym typeface="Google Sans SemiBold"/>
              </a:rPr>
              <a:t>11</a:t>
            </a:r>
            <a:endParaRPr sz="2400">
              <a:solidFill>
                <a:schemeClr val="lt2"/>
              </a:solidFill>
              <a:latin typeface="Google Sans SemiBold"/>
              <a:ea typeface="Google Sans SemiBold"/>
              <a:cs typeface="Google Sans SemiBold"/>
              <a:sym typeface="Google Sans SemiBold"/>
            </a:endParaRPr>
          </a:p>
        </p:txBody>
      </p:sp>
      <p:sp>
        <p:nvSpPr>
          <p:cNvPr id="946" name="Google Shape;946;p61"/>
          <p:cNvSpPr txBox="1"/>
          <p:nvPr/>
        </p:nvSpPr>
        <p:spPr>
          <a:xfrm>
            <a:off x="452375" y="1049953"/>
            <a:ext cx="3498900" cy="1584300"/>
          </a:xfrm>
          <a:prstGeom prst="rect">
            <a:avLst/>
          </a:prstGeom>
          <a:noFill/>
          <a:ln>
            <a:noFill/>
          </a:ln>
        </p:spPr>
        <p:txBody>
          <a:bodyPr anchorCtr="0" anchor="t" bIns="0" lIns="0" spcFirstLastPara="1" rIns="0" wrap="square" tIns="12375">
            <a:spAutoFit/>
          </a:bodyPr>
          <a:lstStyle/>
          <a:p>
            <a:pPr indent="0" lvl="0" marL="25400" marR="25400" rtl="0" algn="l">
              <a:lnSpc>
                <a:spcPct val="145800"/>
              </a:lnSpc>
              <a:spcBef>
                <a:spcPts val="0"/>
              </a:spcBef>
              <a:spcAft>
                <a:spcPts val="0"/>
              </a:spcAft>
              <a:buNone/>
            </a:pPr>
            <a:r>
              <a:rPr lang="en-US" sz="1900">
                <a:solidFill>
                  <a:schemeClr val="dk1"/>
                </a:solidFill>
                <a:latin typeface="Google Sans SemiBold"/>
                <a:ea typeface="Google Sans SemiBold"/>
                <a:cs typeface="Google Sans SemiBold"/>
                <a:sym typeface="Google Sans SemiBold"/>
              </a:rPr>
              <a:t>Outer </a:t>
            </a:r>
            <a:r>
              <a:rPr lang="en-US" sz="1900">
                <a:solidFill>
                  <a:schemeClr val="dk1"/>
                </a:solidFill>
                <a:latin typeface="Google Sans SemiBold"/>
                <a:ea typeface="Google Sans SemiBold"/>
                <a:cs typeface="Google Sans SemiBold"/>
                <a:sym typeface="Google Sans SemiBold"/>
              </a:rPr>
              <a:t>Front Camera</a:t>
            </a:r>
            <a:endParaRPr sz="1900">
              <a:solidFill>
                <a:schemeClr val="dk1"/>
              </a:solidFill>
              <a:latin typeface="Google Sans SemiBold"/>
              <a:ea typeface="Google Sans SemiBold"/>
              <a:cs typeface="Google Sans SemiBold"/>
              <a:sym typeface="Google Sans SemiBold"/>
            </a:endParaRPr>
          </a:p>
          <a:p>
            <a:pPr indent="0" lvl="0" marL="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2540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p:txBody>
      </p:sp>
      <p:sp>
        <p:nvSpPr>
          <p:cNvPr id="947" name="Google Shape;947;p61"/>
          <p:cNvSpPr txBox="1"/>
          <p:nvPr/>
        </p:nvSpPr>
        <p:spPr>
          <a:xfrm>
            <a:off x="449953" y="1582891"/>
            <a:ext cx="3246600" cy="2308800"/>
          </a:xfrm>
          <a:prstGeom prst="rect">
            <a:avLst/>
          </a:prstGeom>
          <a:noFill/>
          <a:ln>
            <a:noFill/>
          </a:ln>
        </p:spPr>
        <p:txBody>
          <a:bodyPr anchorCtr="0" anchor="t" bIns="0" lIns="0" spcFirstLastPara="1" rIns="0" wrap="square" tIns="0">
            <a:spAutoFit/>
          </a:bodyPr>
          <a:lstStyle/>
          <a:p>
            <a:pPr indent="0" lvl="0" marL="0" marR="355600" rtl="0" algn="l">
              <a:spcBef>
                <a:spcPts val="0"/>
              </a:spcBef>
              <a:spcAft>
                <a:spcPts val="0"/>
              </a:spcAft>
              <a:buNone/>
            </a:pPr>
            <a:r>
              <a:rPr lang="en-US" sz="1000">
                <a:solidFill>
                  <a:schemeClr val="dk1"/>
                </a:solidFill>
                <a:latin typeface="Google Sans"/>
                <a:ea typeface="Google Sans"/>
                <a:cs typeface="Google Sans"/>
                <a:sym typeface="Google Sans"/>
              </a:rPr>
              <a:t>Detach the outer FCAM connector from the upper logic board. Remove FCAM.</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b="1" lang="en-US" sz="1000">
                <a:solidFill>
                  <a:schemeClr val="dk1"/>
                </a:solidFill>
                <a:latin typeface="Google Sans"/>
                <a:ea typeface="Google Sans"/>
                <a:cs typeface="Google Sans"/>
                <a:sym typeface="Google Sans"/>
              </a:rPr>
              <a:t>Target Recyclable Materials:</a:t>
            </a:r>
            <a:endParaRPr sz="1000">
              <a:solidFill>
                <a:schemeClr val="dk1"/>
              </a:solidFill>
              <a:latin typeface="Google Sans"/>
              <a:ea typeface="Google Sans"/>
              <a:cs typeface="Google Sans"/>
              <a:sym typeface="Google Sans"/>
            </a:endParaRPr>
          </a:p>
          <a:p>
            <a:pPr indent="-88900" lvl="0" marL="114300" marR="635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Copper foil</a:t>
            </a:r>
            <a:endParaRPr sz="1000">
              <a:solidFill>
                <a:schemeClr val="dk1"/>
              </a:solidFill>
              <a:latin typeface="Google Sans"/>
              <a:ea typeface="Google Sans"/>
              <a:cs typeface="Google Sans"/>
              <a:sym typeface="Google Sans"/>
            </a:endParaRPr>
          </a:p>
          <a:p>
            <a:pPr indent="-88900" lvl="0" marL="114300" marR="635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Precious metal coatings</a:t>
            </a:r>
            <a:endParaRPr sz="1000">
              <a:solidFill>
                <a:schemeClr val="dk1"/>
              </a:solidFill>
              <a:latin typeface="Google Sans"/>
              <a:ea typeface="Google Sans"/>
              <a:cs typeface="Google Sans"/>
              <a:sym typeface="Google Sans"/>
            </a:endParaRPr>
          </a:p>
          <a:p>
            <a:pPr indent="-88900" lvl="0" marL="114300" marR="635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Neodymium (Rare Earth Element) Magnets in FCAM.</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lnSpc>
                <a:spcPct val="100000"/>
              </a:lnSpc>
              <a:spcBef>
                <a:spcPts val="0"/>
              </a:spcBef>
              <a:spcAft>
                <a:spcPts val="0"/>
              </a:spcAft>
              <a:buNone/>
            </a:pPr>
            <a:r>
              <a:t/>
            </a:r>
            <a:endParaRPr sz="1000">
              <a:solidFill>
                <a:schemeClr val="dk1"/>
              </a:solidFill>
              <a:latin typeface="Google Sans"/>
              <a:ea typeface="Google Sans"/>
              <a:cs typeface="Google Sans"/>
              <a:sym typeface="Google Sans"/>
            </a:endParaRPr>
          </a:p>
        </p:txBody>
      </p:sp>
      <p:sp>
        <p:nvSpPr>
          <p:cNvPr id="948" name="Google Shape;948;p61"/>
          <p:cNvSpPr txBox="1"/>
          <p:nvPr>
            <p:ph idx="12" type="sldNum"/>
          </p:nvPr>
        </p:nvSpPr>
        <p:spPr>
          <a:xfrm>
            <a:off x="7957652" y="4832985"/>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pic>
        <p:nvPicPr>
          <p:cNvPr id="949" name="Google Shape;949;p61"/>
          <p:cNvPicPr preferRelativeResize="0"/>
          <p:nvPr/>
        </p:nvPicPr>
        <p:blipFill>
          <a:blip r:embed="rId3">
            <a:alphaModFix/>
          </a:blip>
          <a:stretch>
            <a:fillRect/>
          </a:stretch>
        </p:blipFill>
        <p:spPr>
          <a:xfrm>
            <a:off x="3611500" y="739100"/>
            <a:ext cx="4405800" cy="40603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53" name="Shape 953"/>
        <p:cNvGrpSpPr/>
        <p:nvPr/>
      </p:nvGrpSpPr>
      <p:grpSpPr>
        <a:xfrm>
          <a:off x="0" y="0"/>
          <a:ext cx="0" cy="0"/>
          <a:chOff x="0" y="0"/>
          <a:chExt cx="0" cy="0"/>
        </a:xfrm>
      </p:grpSpPr>
      <p:sp>
        <p:nvSpPr>
          <p:cNvPr id="954" name="Google Shape;954;p62"/>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955" name="Google Shape;955;p62"/>
          <p:cNvSpPr txBox="1"/>
          <p:nvPr/>
        </p:nvSpPr>
        <p:spPr>
          <a:xfrm>
            <a:off x="443809" y="574980"/>
            <a:ext cx="546600" cy="3693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US" sz="2400">
                <a:solidFill>
                  <a:schemeClr val="lt2"/>
                </a:solidFill>
                <a:latin typeface="Google Sans SemiBold"/>
                <a:ea typeface="Google Sans SemiBold"/>
                <a:cs typeface="Google Sans SemiBold"/>
                <a:sym typeface="Google Sans SemiBold"/>
              </a:rPr>
              <a:t>12</a:t>
            </a:r>
            <a:endParaRPr sz="2400">
              <a:solidFill>
                <a:schemeClr val="lt2"/>
              </a:solidFill>
              <a:latin typeface="Google Sans SemiBold"/>
              <a:ea typeface="Google Sans SemiBold"/>
              <a:cs typeface="Google Sans SemiBold"/>
              <a:sym typeface="Google Sans SemiBold"/>
            </a:endParaRPr>
          </a:p>
        </p:txBody>
      </p:sp>
      <p:sp>
        <p:nvSpPr>
          <p:cNvPr id="956" name="Google Shape;956;p62"/>
          <p:cNvSpPr txBox="1"/>
          <p:nvPr/>
        </p:nvSpPr>
        <p:spPr>
          <a:xfrm>
            <a:off x="452374" y="1049949"/>
            <a:ext cx="2823900" cy="305100"/>
          </a:xfrm>
          <a:prstGeom prst="rect">
            <a:avLst/>
          </a:prstGeom>
          <a:noFill/>
          <a:ln>
            <a:noFill/>
          </a:ln>
        </p:spPr>
        <p:txBody>
          <a:bodyPr anchorCtr="0" anchor="t" bIns="0" lIns="0" spcFirstLastPara="1" rIns="0" wrap="square" tIns="12375">
            <a:spAutoFit/>
          </a:bodyPr>
          <a:lstStyle/>
          <a:p>
            <a:pPr indent="0" lvl="0" marL="25400" marR="25400" rtl="0" algn="l">
              <a:lnSpc>
                <a:spcPct val="145800"/>
              </a:lnSpc>
              <a:spcBef>
                <a:spcPts val="0"/>
              </a:spcBef>
              <a:spcAft>
                <a:spcPts val="0"/>
              </a:spcAft>
              <a:buNone/>
            </a:pPr>
            <a:r>
              <a:rPr lang="en-US" sz="1900">
                <a:solidFill>
                  <a:schemeClr val="dk1"/>
                </a:solidFill>
                <a:latin typeface="Google Sans SemiBold"/>
                <a:ea typeface="Google Sans SemiBold"/>
                <a:cs typeface="Google Sans SemiBold"/>
                <a:sym typeface="Google Sans SemiBold"/>
              </a:rPr>
              <a:t>Remove Rear Camera</a:t>
            </a:r>
            <a:endParaRPr sz="1900">
              <a:solidFill>
                <a:schemeClr val="dk1"/>
              </a:solidFill>
              <a:latin typeface="Google Sans SemiBold"/>
              <a:ea typeface="Google Sans SemiBold"/>
              <a:cs typeface="Google Sans SemiBold"/>
              <a:sym typeface="Google Sans SemiBold"/>
            </a:endParaRPr>
          </a:p>
        </p:txBody>
      </p:sp>
      <p:sp>
        <p:nvSpPr>
          <p:cNvPr id="957" name="Google Shape;957;p62"/>
          <p:cNvSpPr txBox="1"/>
          <p:nvPr>
            <p:ph idx="12" type="sldNum"/>
          </p:nvPr>
        </p:nvSpPr>
        <p:spPr>
          <a:xfrm>
            <a:off x="7957652" y="4832985"/>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
        <p:nvSpPr>
          <p:cNvPr id="958" name="Google Shape;958;p62"/>
          <p:cNvSpPr txBox="1"/>
          <p:nvPr/>
        </p:nvSpPr>
        <p:spPr>
          <a:xfrm>
            <a:off x="449950" y="1582900"/>
            <a:ext cx="3069300" cy="2616600"/>
          </a:xfrm>
          <a:prstGeom prst="rect">
            <a:avLst/>
          </a:prstGeom>
          <a:noFill/>
          <a:ln>
            <a:noFill/>
          </a:ln>
        </p:spPr>
        <p:txBody>
          <a:bodyPr anchorCtr="0" anchor="t" bIns="0" lIns="0" spcFirstLastPara="1" rIns="0" wrap="square" tIns="0">
            <a:spAutoFit/>
          </a:bodyPr>
          <a:lstStyle/>
          <a:p>
            <a:pPr indent="0" lvl="0" marL="457200" marR="355600" rtl="0" algn="l">
              <a:spcBef>
                <a:spcPts val="0"/>
              </a:spcBef>
              <a:spcAft>
                <a:spcPts val="0"/>
              </a:spcAft>
              <a:buNone/>
            </a:pPr>
            <a:r>
              <a:rPr lang="en-US" sz="1000">
                <a:solidFill>
                  <a:schemeClr val="dk1"/>
                </a:solidFill>
                <a:latin typeface="Google Sans"/>
                <a:ea typeface="Google Sans"/>
                <a:cs typeface="Google Sans"/>
                <a:sym typeface="Google Sans"/>
              </a:rPr>
              <a:t>Remove the two RCAM coaxial cable ANT3 connectors from the logic board.</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rPr lang="en-US" sz="1000">
                <a:solidFill>
                  <a:schemeClr val="dk1"/>
                </a:solidFill>
                <a:latin typeface="Google Sans"/>
                <a:ea typeface="Google Sans"/>
                <a:cs typeface="Google Sans"/>
                <a:sym typeface="Google Sans"/>
              </a:rPr>
              <a:t>Loosen the three rear camera connectors and disconnect from the logic board.</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rPr lang="en-US" sz="1000">
                <a:solidFill>
                  <a:schemeClr val="dk1"/>
                </a:solidFill>
                <a:latin typeface="Google Sans"/>
                <a:ea typeface="Google Sans"/>
                <a:cs typeface="Google Sans"/>
                <a:sym typeface="Google Sans"/>
              </a:rPr>
              <a:t>Pull Rear Camera off of logic board.</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b="1" lang="en-US" sz="1000">
                <a:solidFill>
                  <a:schemeClr val="dk1"/>
                </a:solidFill>
                <a:latin typeface="Google Sans"/>
                <a:ea typeface="Google Sans"/>
                <a:cs typeface="Google Sans"/>
                <a:sym typeface="Google Sans"/>
              </a:rPr>
              <a:t>Target Recyclable Materials:</a:t>
            </a:r>
            <a:endParaRPr b="1"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SUS (sheet) Rear Cam Backer</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Minimal Amount Copper </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Minimal Amount Rare Earth Element in Front Cam Magnet</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Gold plating on flex cable</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p:txBody>
      </p:sp>
      <p:sp>
        <p:nvSpPr>
          <p:cNvPr id="959" name="Google Shape;959;p62"/>
          <p:cNvSpPr/>
          <p:nvPr/>
        </p:nvSpPr>
        <p:spPr>
          <a:xfrm>
            <a:off x="443799" y="1582899"/>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1</a:t>
            </a:r>
            <a:endParaRPr b="1" sz="600">
              <a:solidFill>
                <a:srgbClr val="FFFFFF"/>
              </a:solidFill>
              <a:latin typeface="Google Sans Text"/>
              <a:ea typeface="Google Sans Text"/>
              <a:cs typeface="Google Sans Text"/>
              <a:sym typeface="Google Sans Text"/>
            </a:endParaRPr>
          </a:p>
        </p:txBody>
      </p:sp>
      <p:sp>
        <p:nvSpPr>
          <p:cNvPr id="960" name="Google Shape;960;p62"/>
          <p:cNvSpPr/>
          <p:nvPr/>
        </p:nvSpPr>
        <p:spPr>
          <a:xfrm>
            <a:off x="457199" y="2080349"/>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2</a:t>
            </a:r>
            <a:endParaRPr b="1" sz="600">
              <a:solidFill>
                <a:srgbClr val="FFFFFF"/>
              </a:solidFill>
              <a:latin typeface="Google Sans Text"/>
              <a:ea typeface="Google Sans Text"/>
              <a:cs typeface="Google Sans Text"/>
              <a:sym typeface="Google Sans Text"/>
            </a:endParaRPr>
          </a:p>
        </p:txBody>
      </p:sp>
      <p:pic>
        <p:nvPicPr>
          <p:cNvPr id="961" name="Google Shape;961;p62"/>
          <p:cNvPicPr preferRelativeResize="0"/>
          <p:nvPr/>
        </p:nvPicPr>
        <p:blipFill>
          <a:blip r:embed="rId3">
            <a:alphaModFix/>
          </a:blip>
          <a:stretch>
            <a:fillRect/>
          </a:stretch>
        </p:blipFill>
        <p:spPr>
          <a:xfrm>
            <a:off x="3133588" y="324650"/>
            <a:ext cx="5395926" cy="4142451"/>
          </a:xfrm>
          <a:prstGeom prst="rect">
            <a:avLst/>
          </a:prstGeom>
          <a:noFill/>
          <a:ln>
            <a:noFill/>
          </a:ln>
        </p:spPr>
      </p:pic>
      <p:sp>
        <p:nvSpPr>
          <p:cNvPr id="962" name="Google Shape;962;p62"/>
          <p:cNvSpPr/>
          <p:nvPr/>
        </p:nvSpPr>
        <p:spPr>
          <a:xfrm>
            <a:off x="5616200" y="760676"/>
            <a:ext cx="329700" cy="289200"/>
          </a:xfrm>
          <a:prstGeom prst="roundRect">
            <a:avLst>
              <a:gd fmla="val 13275" name="adj"/>
            </a:avLst>
          </a:prstGeom>
          <a:noFill/>
          <a:ln cap="flat" cmpd="sng" w="19050">
            <a:solidFill>
              <a:srgbClr val="EDF9BB"/>
            </a:solidFill>
            <a:prstDash val="solid"/>
            <a:round/>
            <a:headEnd len="sm" w="sm" type="none"/>
            <a:tailEnd len="sm" w="sm" type="none"/>
          </a:ln>
          <a:effectLst>
            <a:outerShdw rotWithShape="0" algn="bl" dir="3600000" dist="38100">
              <a:srgbClr val="000000">
                <a:alpha val="58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963" name="Google Shape;963;p62"/>
          <p:cNvSpPr/>
          <p:nvPr/>
        </p:nvSpPr>
        <p:spPr>
          <a:xfrm>
            <a:off x="7208275" y="1582901"/>
            <a:ext cx="329700" cy="289200"/>
          </a:xfrm>
          <a:prstGeom prst="roundRect">
            <a:avLst>
              <a:gd fmla="val 13275" name="adj"/>
            </a:avLst>
          </a:prstGeom>
          <a:noFill/>
          <a:ln cap="flat" cmpd="sng" w="19050">
            <a:solidFill>
              <a:srgbClr val="EDF9BB"/>
            </a:solidFill>
            <a:prstDash val="solid"/>
            <a:round/>
            <a:headEnd len="sm" w="sm" type="none"/>
            <a:tailEnd len="sm" w="sm" type="none"/>
          </a:ln>
          <a:effectLst>
            <a:outerShdw rotWithShape="0" algn="bl" dir="3600000" dist="38100">
              <a:srgbClr val="000000">
                <a:alpha val="58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964" name="Google Shape;964;p62"/>
          <p:cNvSpPr/>
          <p:nvPr/>
        </p:nvSpPr>
        <p:spPr>
          <a:xfrm>
            <a:off x="7280124" y="1872099"/>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1</a:t>
            </a:r>
            <a:endParaRPr b="1" sz="600">
              <a:solidFill>
                <a:srgbClr val="FFFFFF"/>
              </a:solidFill>
              <a:latin typeface="Google Sans Text"/>
              <a:ea typeface="Google Sans Text"/>
              <a:cs typeface="Google Sans Text"/>
              <a:sym typeface="Google Sans Text"/>
            </a:endParaRPr>
          </a:p>
        </p:txBody>
      </p:sp>
      <p:sp>
        <p:nvSpPr>
          <p:cNvPr id="965" name="Google Shape;965;p62"/>
          <p:cNvSpPr/>
          <p:nvPr/>
        </p:nvSpPr>
        <p:spPr>
          <a:xfrm>
            <a:off x="5473824" y="667824"/>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1</a:t>
            </a:r>
            <a:endParaRPr b="1" sz="600">
              <a:solidFill>
                <a:srgbClr val="FFFFFF"/>
              </a:solidFill>
              <a:latin typeface="Google Sans Text"/>
              <a:ea typeface="Google Sans Text"/>
              <a:cs typeface="Google Sans Text"/>
              <a:sym typeface="Google Sans Text"/>
            </a:endParaRPr>
          </a:p>
        </p:txBody>
      </p:sp>
      <p:sp>
        <p:nvSpPr>
          <p:cNvPr id="966" name="Google Shape;966;p62"/>
          <p:cNvSpPr/>
          <p:nvPr/>
        </p:nvSpPr>
        <p:spPr>
          <a:xfrm rot="948732">
            <a:off x="5657637" y="1366424"/>
            <a:ext cx="709030" cy="263156"/>
          </a:xfrm>
          <a:prstGeom prst="roundRect">
            <a:avLst>
              <a:gd fmla="val 13275" name="adj"/>
            </a:avLst>
          </a:prstGeom>
          <a:noFill/>
          <a:ln cap="flat" cmpd="sng" w="19050">
            <a:solidFill>
              <a:srgbClr val="EDF9BB"/>
            </a:solidFill>
            <a:prstDash val="solid"/>
            <a:round/>
            <a:headEnd len="sm" w="sm" type="none"/>
            <a:tailEnd len="sm" w="sm" type="none"/>
          </a:ln>
          <a:effectLst>
            <a:outerShdw rotWithShape="0" algn="bl" dir="3600000" dist="38100">
              <a:srgbClr val="000000">
                <a:alpha val="58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967" name="Google Shape;967;p62"/>
          <p:cNvSpPr/>
          <p:nvPr/>
        </p:nvSpPr>
        <p:spPr>
          <a:xfrm rot="949083">
            <a:off x="7471750" y="1147047"/>
            <a:ext cx="482054" cy="263156"/>
          </a:xfrm>
          <a:prstGeom prst="roundRect">
            <a:avLst>
              <a:gd fmla="val 13275" name="adj"/>
            </a:avLst>
          </a:prstGeom>
          <a:noFill/>
          <a:ln cap="flat" cmpd="sng" w="19050">
            <a:solidFill>
              <a:srgbClr val="EDF9BB"/>
            </a:solidFill>
            <a:prstDash val="solid"/>
            <a:round/>
            <a:headEnd len="sm" w="sm" type="none"/>
            <a:tailEnd len="sm" w="sm" type="none"/>
          </a:ln>
          <a:effectLst>
            <a:outerShdw rotWithShape="0" algn="bl" dir="3600000" dist="38100">
              <a:srgbClr val="000000">
                <a:alpha val="58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968" name="Google Shape;968;p62"/>
          <p:cNvSpPr/>
          <p:nvPr/>
        </p:nvSpPr>
        <p:spPr>
          <a:xfrm rot="-2368774">
            <a:off x="6292367" y="728993"/>
            <a:ext cx="438815" cy="204811"/>
          </a:xfrm>
          <a:prstGeom prst="roundRect">
            <a:avLst>
              <a:gd fmla="val 13275" name="adj"/>
            </a:avLst>
          </a:prstGeom>
          <a:noFill/>
          <a:ln cap="flat" cmpd="sng" w="19050">
            <a:solidFill>
              <a:srgbClr val="EDF9BB"/>
            </a:solidFill>
            <a:prstDash val="solid"/>
            <a:round/>
            <a:headEnd len="sm" w="sm" type="none"/>
            <a:tailEnd len="sm" w="sm" type="none"/>
          </a:ln>
          <a:effectLst>
            <a:outerShdw rotWithShape="0" algn="bl" dir="3600000" dist="38100">
              <a:srgbClr val="000000">
                <a:alpha val="58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969" name="Google Shape;969;p62"/>
          <p:cNvSpPr/>
          <p:nvPr/>
        </p:nvSpPr>
        <p:spPr>
          <a:xfrm>
            <a:off x="6389099" y="538624"/>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2</a:t>
            </a:r>
            <a:endParaRPr b="1" sz="600">
              <a:solidFill>
                <a:srgbClr val="FFFFFF"/>
              </a:solidFill>
              <a:latin typeface="Google Sans Text"/>
              <a:ea typeface="Google Sans Text"/>
              <a:cs typeface="Google Sans Text"/>
              <a:sym typeface="Google Sans Text"/>
            </a:endParaRPr>
          </a:p>
        </p:txBody>
      </p:sp>
      <p:sp>
        <p:nvSpPr>
          <p:cNvPr id="970" name="Google Shape;970;p62"/>
          <p:cNvSpPr/>
          <p:nvPr/>
        </p:nvSpPr>
        <p:spPr>
          <a:xfrm>
            <a:off x="7980524" y="1018224"/>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2</a:t>
            </a:r>
            <a:endParaRPr b="1" sz="600">
              <a:solidFill>
                <a:srgbClr val="FFFFFF"/>
              </a:solidFill>
              <a:latin typeface="Google Sans Text"/>
              <a:ea typeface="Google Sans Text"/>
              <a:cs typeface="Google Sans Text"/>
              <a:sym typeface="Google Sans Text"/>
            </a:endParaRPr>
          </a:p>
        </p:txBody>
      </p:sp>
      <p:sp>
        <p:nvSpPr>
          <p:cNvPr id="971" name="Google Shape;971;p62"/>
          <p:cNvSpPr/>
          <p:nvPr/>
        </p:nvSpPr>
        <p:spPr>
          <a:xfrm>
            <a:off x="6307899" y="1721199"/>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2</a:t>
            </a:r>
            <a:endParaRPr b="1" sz="600">
              <a:solidFill>
                <a:srgbClr val="FFFFFF"/>
              </a:solidFill>
              <a:latin typeface="Google Sans Text"/>
              <a:ea typeface="Google Sans Text"/>
              <a:cs typeface="Google Sans Text"/>
              <a:sym typeface="Google Sans Text"/>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75" name="Shape 975"/>
        <p:cNvGrpSpPr/>
        <p:nvPr/>
      </p:nvGrpSpPr>
      <p:grpSpPr>
        <a:xfrm>
          <a:off x="0" y="0"/>
          <a:ext cx="0" cy="0"/>
          <a:chOff x="0" y="0"/>
          <a:chExt cx="0" cy="0"/>
        </a:xfrm>
      </p:grpSpPr>
      <p:pic>
        <p:nvPicPr>
          <p:cNvPr id="976" name="Google Shape;976;p63"/>
          <p:cNvPicPr preferRelativeResize="0"/>
          <p:nvPr/>
        </p:nvPicPr>
        <p:blipFill rotWithShape="1">
          <a:blip r:embed="rId3">
            <a:alphaModFix/>
          </a:blip>
          <a:srcRect b="0" l="-1100" r="1100" t="0"/>
          <a:stretch/>
        </p:blipFill>
        <p:spPr>
          <a:xfrm>
            <a:off x="3330620" y="1185212"/>
            <a:ext cx="5755379" cy="3139813"/>
          </a:xfrm>
          <a:prstGeom prst="rect">
            <a:avLst/>
          </a:prstGeom>
          <a:noFill/>
          <a:ln>
            <a:noFill/>
          </a:ln>
        </p:spPr>
      </p:pic>
      <p:sp>
        <p:nvSpPr>
          <p:cNvPr id="977" name="Google Shape;977;p63"/>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978" name="Google Shape;978;p63"/>
          <p:cNvSpPr txBox="1"/>
          <p:nvPr/>
        </p:nvSpPr>
        <p:spPr>
          <a:xfrm>
            <a:off x="443809" y="574980"/>
            <a:ext cx="546600" cy="3693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US" sz="2400">
                <a:solidFill>
                  <a:schemeClr val="lt2"/>
                </a:solidFill>
                <a:latin typeface="Google Sans SemiBold"/>
                <a:ea typeface="Google Sans SemiBold"/>
                <a:cs typeface="Google Sans SemiBold"/>
                <a:sym typeface="Google Sans SemiBold"/>
              </a:rPr>
              <a:t>13</a:t>
            </a:r>
            <a:endParaRPr sz="2400">
              <a:solidFill>
                <a:schemeClr val="lt2"/>
              </a:solidFill>
              <a:latin typeface="Google Sans SemiBold"/>
              <a:ea typeface="Google Sans SemiBold"/>
              <a:cs typeface="Google Sans SemiBold"/>
              <a:sym typeface="Google Sans SemiBold"/>
            </a:endParaRPr>
          </a:p>
        </p:txBody>
      </p:sp>
      <p:sp>
        <p:nvSpPr>
          <p:cNvPr id="979" name="Google Shape;979;p63"/>
          <p:cNvSpPr txBox="1"/>
          <p:nvPr/>
        </p:nvSpPr>
        <p:spPr>
          <a:xfrm>
            <a:off x="452375" y="1049953"/>
            <a:ext cx="3498900" cy="1584300"/>
          </a:xfrm>
          <a:prstGeom prst="rect">
            <a:avLst/>
          </a:prstGeom>
          <a:noFill/>
          <a:ln>
            <a:noFill/>
          </a:ln>
        </p:spPr>
        <p:txBody>
          <a:bodyPr anchorCtr="0" anchor="t" bIns="0" lIns="0" spcFirstLastPara="1" rIns="0" wrap="square" tIns="12375">
            <a:spAutoFit/>
          </a:bodyPr>
          <a:lstStyle/>
          <a:p>
            <a:pPr indent="0" lvl="0" marL="0" marR="25400" rtl="0" algn="l">
              <a:lnSpc>
                <a:spcPct val="145800"/>
              </a:lnSpc>
              <a:spcBef>
                <a:spcPts val="0"/>
              </a:spcBef>
              <a:spcAft>
                <a:spcPts val="0"/>
              </a:spcAft>
              <a:buNone/>
            </a:pPr>
            <a:r>
              <a:rPr lang="en-US" sz="1900">
                <a:solidFill>
                  <a:schemeClr val="dk1"/>
                </a:solidFill>
                <a:latin typeface="Google Sans SemiBold"/>
                <a:ea typeface="Google Sans SemiBold"/>
                <a:cs typeface="Google Sans SemiBold"/>
                <a:sym typeface="Google Sans SemiBold"/>
              </a:rPr>
              <a:t>Top &amp; Bottom Speaker</a:t>
            </a:r>
            <a:endParaRPr sz="1900">
              <a:solidFill>
                <a:schemeClr val="dk1"/>
              </a:solidFill>
              <a:latin typeface="Google Sans SemiBold"/>
              <a:ea typeface="Google Sans SemiBold"/>
              <a:cs typeface="Google Sans SemiBold"/>
              <a:sym typeface="Google Sans SemiBold"/>
            </a:endParaRPr>
          </a:p>
          <a:p>
            <a:pPr indent="0" lvl="0" marL="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2540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p:txBody>
      </p:sp>
      <p:sp>
        <p:nvSpPr>
          <p:cNvPr id="980" name="Google Shape;980;p63"/>
          <p:cNvSpPr txBox="1"/>
          <p:nvPr/>
        </p:nvSpPr>
        <p:spPr>
          <a:xfrm>
            <a:off x="449950" y="1582900"/>
            <a:ext cx="3293700" cy="3078600"/>
          </a:xfrm>
          <a:prstGeom prst="rect">
            <a:avLst/>
          </a:prstGeom>
          <a:noFill/>
          <a:ln>
            <a:noFill/>
          </a:ln>
        </p:spPr>
        <p:txBody>
          <a:bodyPr anchorCtr="0" anchor="t" bIns="0" lIns="0" spcFirstLastPara="1" rIns="0" wrap="square" tIns="0">
            <a:spAutoFit/>
          </a:bodyPr>
          <a:lstStyle/>
          <a:p>
            <a:pPr indent="0" lvl="0" marL="457200" marR="355600" rtl="0" algn="l">
              <a:spcBef>
                <a:spcPts val="0"/>
              </a:spcBef>
              <a:spcAft>
                <a:spcPts val="0"/>
              </a:spcAft>
              <a:buNone/>
            </a:pPr>
            <a:r>
              <a:rPr lang="en-US" sz="1000">
                <a:solidFill>
                  <a:schemeClr val="dk1"/>
                </a:solidFill>
                <a:latin typeface="Google Sans"/>
                <a:ea typeface="Google Sans"/>
                <a:cs typeface="Google Sans"/>
                <a:sym typeface="Google Sans"/>
              </a:rPr>
              <a:t>Peel up the graphite sheet covering the top speaker</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rPr lang="en-US" sz="1000">
                <a:solidFill>
                  <a:schemeClr val="dk1"/>
                </a:solidFill>
                <a:latin typeface="Google Sans"/>
                <a:ea typeface="Google Sans"/>
                <a:cs typeface="Google Sans"/>
                <a:sym typeface="Google Sans"/>
              </a:rPr>
              <a:t>Insert the spudger to pry up the top speaker</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rPr lang="en-US" sz="1000">
                <a:solidFill>
                  <a:schemeClr val="dk1"/>
                </a:solidFill>
                <a:latin typeface="Google Sans"/>
                <a:ea typeface="Google Sans"/>
                <a:cs typeface="Google Sans"/>
                <a:sym typeface="Google Sans"/>
              </a:rPr>
              <a:t>Insert the spudger to pry up the bottom speaker</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4572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b="1" lang="en-US" sz="1000">
                <a:solidFill>
                  <a:schemeClr val="dk1"/>
                </a:solidFill>
                <a:latin typeface="Google Sans"/>
                <a:ea typeface="Google Sans"/>
                <a:cs typeface="Google Sans"/>
                <a:sym typeface="Google Sans"/>
              </a:rPr>
              <a:t>Target Recyclable Materials:</a:t>
            </a:r>
            <a:endParaRPr sz="1000">
              <a:solidFill>
                <a:schemeClr val="dk1"/>
              </a:solidFill>
              <a:latin typeface="Google Sans"/>
              <a:ea typeface="Google Sans"/>
              <a:cs typeface="Google Sans"/>
              <a:sym typeface="Google Sans"/>
            </a:endParaRPr>
          </a:p>
          <a:p>
            <a:pPr indent="-88900" lvl="0" marL="114300" marR="635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Neodymium (Rare Earth Element) Magnets in Speaker</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lnSpc>
                <a:spcPct val="100000"/>
              </a:lnSpc>
              <a:spcBef>
                <a:spcPts val="0"/>
              </a:spcBef>
              <a:spcAft>
                <a:spcPts val="0"/>
              </a:spcAft>
              <a:buNone/>
            </a:pPr>
            <a:r>
              <a:t/>
            </a:r>
            <a:endParaRPr sz="1000">
              <a:solidFill>
                <a:schemeClr val="dk1"/>
              </a:solidFill>
              <a:latin typeface="Google Sans"/>
              <a:ea typeface="Google Sans"/>
              <a:cs typeface="Google Sans"/>
              <a:sym typeface="Google Sans"/>
            </a:endParaRPr>
          </a:p>
        </p:txBody>
      </p:sp>
      <p:sp>
        <p:nvSpPr>
          <p:cNvPr id="981" name="Google Shape;981;p63"/>
          <p:cNvSpPr txBox="1"/>
          <p:nvPr>
            <p:ph idx="12" type="sldNum"/>
          </p:nvPr>
        </p:nvSpPr>
        <p:spPr>
          <a:xfrm>
            <a:off x="7957652" y="4832985"/>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
        <p:nvSpPr>
          <p:cNvPr id="982" name="Google Shape;982;p63"/>
          <p:cNvSpPr/>
          <p:nvPr/>
        </p:nvSpPr>
        <p:spPr>
          <a:xfrm>
            <a:off x="443799" y="1582899"/>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1</a:t>
            </a:r>
            <a:endParaRPr b="1" sz="600">
              <a:solidFill>
                <a:srgbClr val="FFFFFF"/>
              </a:solidFill>
              <a:latin typeface="Google Sans Text"/>
              <a:ea typeface="Google Sans Text"/>
              <a:cs typeface="Google Sans Text"/>
              <a:sym typeface="Google Sans Text"/>
            </a:endParaRPr>
          </a:p>
        </p:txBody>
      </p:sp>
      <p:sp>
        <p:nvSpPr>
          <p:cNvPr id="983" name="Google Shape;983;p63"/>
          <p:cNvSpPr/>
          <p:nvPr/>
        </p:nvSpPr>
        <p:spPr>
          <a:xfrm>
            <a:off x="457199" y="2080349"/>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2</a:t>
            </a:r>
            <a:endParaRPr b="1" sz="600">
              <a:solidFill>
                <a:srgbClr val="FFFFFF"/>
              </a:solidFill>
              <a:latin typeface="Google Sans Text"/>
              <a:ea typeface="Google Sans Text"/>
              <a:cs typeface="Google Sans Text"/>
              <a:sym typeface="Google Sans Text"/>
            </a:endParaRPr>
          </a:p>
        </p:txBody>
      </p:sp>
      <p:sp>
        <p:nvSpPr>
          <p:cNvPr id="984" name="Google Shape;984;p63"/>
          <p:cNvSpPr/>
          <p:nvPr/>
        </p:nvSpPr>
        <p:spPr>
          <a:xfrm>
            <a:off x="457200" y="2479950"/>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3</a:t>
            </a:r>
            <a:endParaRPr b="1" sz="600">
              <a:solidFill>
                <a:srgbClr val="FFFFFF"/>
              </a:solidFill>
              <a:latin typeface="Google Sans Text"/>
              <a:ea typeface="Google Sans Text"/>
              <a:cs typeface="Google Sans Text"/>
              <a:sym typeface="Google Sans Text"/>
            </a:endParaRPr>
          </a:p>
        </p:txBody>
      </p:sp>
      <p:sp>
        <p:nvSpPr>
          <p:cNvPr id="985" name="Google Shape;985;p63"/>
          <p:cNvSpPr/>
          <p:nvPr/>
        </p:nvSpPr>
        <p:spPr>
          <a:xfrm>
            <a:off x="4494100" y="2571825"/>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3</a:t>
            </a:r>
            <a:endParaRPr b="1" sz="600">
              <a:solidFill>
                <a:srgbClr val="FFFFFF"/>
              </a:solidFill>
              <a:latin typeface="Google Sans Text"/>
              <a:ea typeface="Google Sans Text"/>
              <a:cs typeface="Google Sans Text"/>
              <a:sym typeface="Google Sans Text"/>
            </a:endParaRPr>
          </a:p>
        </p:txBody>
      </p:sp>
      <p:sp>
        <p:nvSpPr>
          <p:cNvPr id="986" name="Google Shape;986;p63"/>
          <p:cNvSpPr/>
          <p:nvPr/>
        </p:nvSpPr>
        <p:spPr>
          <a:xfrm>
            <a:off x="7678149" y="1502624"/>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1</a:t>
            </a:r>
            <a:endParaRPr b="1" sz="600">
              <a:solidFill>
                <a:srgbClr val="FFFFFF"/>
              </a:solidFill>
              <a:latin typeface="Google Sans Text"/>
              <a:ea typeface="Google Sans Text"/>
              <a:cs typeface="Google Sans Text"/>
              <a:sym typeface="Google Sans Text"/>
            </a:endParaRPr>
          </a:p>
        </p:txBody>
      </p:sp>
      <p:sp>
        <p:nvSpPr>
          <p:cNvPr id="987" name="Google Shape;987;p63"/>
          <p:cNvSpPr/>
          <p:nvPr/>
        </p:nvSpPr>
        <p:spPr>
          <a:xfrm>
            <a:off x="8418649" y="1896749"/>
            <a:ext cx="186000" cy="183600"/>
          </a:xfrm>
          <a:prstGeom prst="ellipse">
            <a:avLst/>
          </a:prstGeom>
          <a:solidFill>
            <a:srgbClr val="4285F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2</a:t>
            </a:r>
            <a:endParaRPr b="1" sz="600">
              <a:solidFill>
                <a:srgbClr val="FFFFFF"/>
              </a:solidFill>
              <a:latin typeface="Google Sans Text"/>
              <a:ea typeface="Google Sans Text"/>
              <a:cs typeface="Google Sans Text"/>
              <a:sym typeface="Google Sans Text"/>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91" name="Shape 991"/>
        <p:cNvGrpSpPr/>
        <p:nvPr/>
      </p:nvGrpSpPr>
      <p:grpSpPr>
        <a:xfrm>
          <a:off x="0" y="0"/>
          <a:ext cx="0" cy="0"/>
          <a:chOff x="0" y="0"/>
          <a:chExt cx="0" cy="0"/>
        </a:xfrm>
      </p:grpSpPr>
      <p:sp>
        <p:nvSpPr>
          <p:cNvPr id="992" name="Google Shape;992;p64"/>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993" name="Google Shape;993;p64"/>
          <p:cNvSpPr txBox="1"/>
          <p:nvPr/>
        </p:nvSpPr>
        <p:spPr>
          <a:xfrm>
            <a:off x="443809" y="574980"/>
            <a:ext cx="546600" cy="3693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US" sz="2400">
                <a:solidFill>
                  <a:schemeClr val="lt2"/>
                </a:solidFill>
                <a:latin typeface="Google Sans SemiBold"/>
                <a:ea typeface="Google Sans SemiBold"/>
                <a:cs typeface="Google Sans SemiBold"/>
                <a:sym typeface="Google Sans SemiBold"/>
              </a:rPr>
              <a:t>14</a:t>
            </a:r>
            <a:endParaRPr sz="2400">
              <a:solidFill>
                <a:schemeClr val="lt2"/>
              </a:solidFill>
              <a:latin typeface="Google Sans SemiBold"/>
              <a:ea typeface="Google Sans SemiBold"/>
              <a:cs typeface="Google Sans SemiBold"/>
              <a:sym typeface="Google Sans SemiBold"/>
            </a:endParaRPr>
          </a:p>
        </p:txBody>
      </p:sp>
      <p:sp>
        <p:nvSpPr>
          <p:cNvPr id="994" name="Google Shape;994;p64"/>
          <p:cNvSpPr txBox="1"/>
          <p:nvPr/>
        </p:nvSpPr>
        <p:spPr>
          <a:xfrm>
            <a:off x="452375" y="1049953"/>
            <a:ext cx="3498900" cy="1584300"/>
          </a:xfrm>
          <a:prstGeom prst="rect">
            <a:avLst/>
          </a:prstGeom>
          <a:noFill/>
          <a:ln>
            <a:noFill/>
          </a:ln>
        </p:spPr>
        <p:txBody>
          <a:bodyPr anchorCtr="0" anchor="t" bIns="0" lIns="0" spcFirstLastPara="1" rIns="0" wrap="square" tIns="12375">
            <a:spAutoFit/>
          </a:bodyPr>
          <a:lstStyle/>
          <a:p>
            <a:pPr indent="0" lvl="0" marL="25400" marR="25400" rtl="0" algn="l">
              <a:lnSpc>
                <a:spcPct val="145800"/>
              </a:lnSpc>
              <a:spcBef>
                <a:spcPts val="0"/>
              </a:spcBef>
              <a:spcAft>
                <a:spcPts val="0"/>
              </a:spcAft>
              <a:buNone/>
            </a:pPr>
            <a:r>
              <a:rPr lang="en-US" sz="1900">
                <a:solidFill>
                  <a:schemeClr val="dk1"/>
                </a:solidFill>
                <a:latin typeface="Google Sans SemiBold"/>
                <a:ea typeface="Google Sans SemiBold"/>
                <a:cs typeface="Google Sans SemiBold"/>
                <a:sym typeface="Google Sans SemiBold"/>
              </a:rPr>
              <a:t>Haptics / Vibrator</a:t>
            </a:r>
            <a:endParaRPr sz="1900">
              <a:solidFill>
                <a:schemeClr val="dk1"/>
              </a:solidFill>
              <a:latin typeface="Google Sans SemiBold"/>
              <a:ea typeface="Google Sans SemiBold"/>
              <a:cs typeface="Google Sans SemiBold"/>
              <a:sym typeface="Google Sans SemiBold"/>
            </a:endParaRPr>
          </a:p>
          <a:p>
            <a:pPr indent="0" lvl="0" marL="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2540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p:txBody>
      </p:sp>
      <p:sp>
        <p:nvSpPr>
          <p:cNvPr id="995" name="Google Shape;995;p64"/>
          <p:cNvSpPr txBox="1"/>
          <p:nvPr/>
        </p:nvSpPr>
        <p:spPr>
          <a:xfrm>
            <a:off x="449953" y="1582891"/>
            <a:ext cx="3246600" cy="2462700"/>
          </a:xfrm>
          <a:prstGeom prst="rect">
            <a:avLst/>
          </a:prstGeom>
          <a:noFill/>
          <a:ln>
            <a:noFill/>
          </a:ln>
        </p:spPr>
        <p:txBody>
          <a:bodyPr anchorCtr="0" anchor="t" bIns="0" lIns="0" spcFirstLastPara="1" rIns="0" wrap="square" tIns="0">
            <a:spAutoFit/>
          </a:bodyPr>
          <a:lstStyle/>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Apply </a:t>
            </a:r>
            <a:r>
              <a:rPr lang="en-US" sz="1000">
                <a:solidFill>
                  <a:schemeClr val="dk1"/>
                </a:solidFill>
                <a:latin typeface="Google Sans"/>
                <a:ea typeface="Google Sans"/>
                <a:cs typeface="Google Sans"/>
                <a:sym typeface="Google Sans"/>
              </a:rPr>
              <a:t>Isopropyl</a:t>
            </a:r>
            <a:r>
              <a:rPr lang="en-US" sz="1000">
                <a:solidFill>
                  <a:schemeClr val="dk1"/>
                </a:solidFill>
                <a:latin typeface="Google Sans"/>
                <a:ea typeface="Google Sans"/>
                <a:cs typeface="Google Sans"/>
                <a:sym typeface="Google Sans"/>
              </a:rPr>
              <a:t> Alcohol to loosen vibrator adhesive. Use the prying tool to remove the haptics vibrator from the enclosure.</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b="1" lang="en-US" sz="1000">
                <a:solidFill>
                  <a:schemeClr val="dk1"/>
                </a:solidFill>
                <a:latin typeface="Google Sans"/>
                <a:ea typeface="Google Sans"/>
                <a:cs typeface="Google Sans"/>
                <a:sym typeface="Google Sans"/>
              </a:rPr>
              <a:t>Target Recyclable Materials:</a:t>
            </a:r>
            <a:endParaRPr sz="1000">
              <a:solidFill>
                <a:schemeClr val="dk1"/>
              </a:solidFill>
              <a:latin typeface="Google Sans"/>
              <a:ea typeface="Google Sans"/>
              <a:cs typeface="Google Sans"/>
              <a:sym typeface="Google Sans"/>
            </a:endParaRPr>
          </a:p>
          <a:p>
            <a:pPr indent="-88900" lvl="0" marL="114300" marR="635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Neodymium (Rare Earth Element) Magnets in Speaker</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SUS (sheet)</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Copper</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lnSpc>
                <a:spcPct val="100000"/>
              </a:lnSpc>
              <a:spcBef>
                <a:spcPts val="0"/>
              </a:spcBef>
              <a:spcAft>
                <a:spcPts val="0"/>
              </a:spcAft>
              <a:buNone/>
            </a:pPr>
            <a:r>
              <a:t/>
            </a:r>
            <a:endParaRPr sz="1000">
              <a:solidFill>
                <a:schemeClr val="dk1"/>
              </a:solidFill>
              <a:latin typeface="Google Sans"/>
              <a:ea typeface="Google Sans"/>
              <a:cs typeface="Google Sans"/>
              <a:sym typeface="Google Sans"/>
            </a:endParaRPr>
          </a:p>
        </p:txBody>
      </p:sp>
      <p:sp>
        <p:nvSpPr>
          <p:cNvPr id="996" name="Google Shape;996;p64"/>
          <p:cNvSpPr txBox="1"/>
          <p:nvPr>
            <p:ph idx="12" type="sldNum"/>
          </p:nvPr>
        </p:nvSpPr>
        <p:spPr>
          <a:xfrm>
            <a:off x="7957652" y="4832985"/>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grpSp>
        <p:nvGrpSpPr>
          <p:cNvPr id="997" name="Google Shape;997;p64"/>
          <p:cNvGrpSpPr/>
          <p:nvPr/>
        </p:nvGrpSpPr>
        <p:grpSpPr>
          <a:xfrm rot="-10516640">
            <a:off x="2134611" y="6668945"/>
            <a:ext cx="100014" cy="450130"/>
            <a:chOff x="10562811" y="2333046"/>
            <a:chExt cx="269100" cy="1069800"/>
          </a:xfrm>
        </p:grpSpPr>
        <p:sp>
          <p:nvSpPr>
            <p:cNvPr id="998" name="Google Shape;998;p64"/>
            <p:cNvSpPr/>
            <p:nvPr/>
          </p:nvSpPr>
          <p:spPr>
            <a:xfrm rot="-5400000">
              <a:off x="10162461" y="2733396"/>
              <a:ext cx="1069800" cy="269100"/>
            </a:xfrm>
            <a:prstGeom prst="roundRect">
              <a:avLst>
                <a:gd fmla="val 50000" name="adj"/>
              </a:avLst>
            </a:prstGeom>
            <a:solidFill>
              <a:srgbClr val="F5FFC8"/>
            </a:solidFill>
            <a:ln>
              <a:noFill/>
            </a:ln>
            <a:effectLst>
              <a:outerShdw rotWithShape="0" algn="bl" dir="3540000" dist="28575">
                <a:srgbClr val="000000">
                  <a:alpha val="400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b="1">
                <a:solidFill>
                  <a:srgbClr val="5593F7"/>
                </a:solidFill>
                <a:latin typeface="Google Sans Text"/>
                <a:ea typeface="Google Sans Text"/>
                <a:cs typeface="Google Sans Text"/>
                <a:sym typeface="Google Sans Text"/>
              </a:endParaRPr>
            </a:p>
          </p:txBody>
        </p:sp>
        <p:pic>
          <p:nvPicPr>
            <p:cNvPr id="999" name="Google Shape;999;p64"/>
            <p:cNvPicPr preferRelativeResize="0"/>
            <p:nvPr/>
          </p:nvPicPr>
          <p:blipFill>
            <a:blip r:embed="rId3">
              <a:alphaModFix/>
            </a:blip>
            <a:stretch>
              <a:fillRect/>
            </a:stretch>
          </p:blipFill>
          <p:spPr>
            <a:xfrm rot="5400000">
              <a:off x="10287983" y="2816039"/>
              <a:ext cx="818570" cy="149192"/>
            </a:xfrm>
            <a:prstGeom prst="rect">
              <a:avLst/>
            </a:prstGeom>
            <a:noFill/>
            <a:ln>
              <a:noFill/>
            </a:ln>
          </p:spPr>
        </p:pic>
      </p:grpSp>
      <p:pic>
        <p:nvPicPr>
          <p:cNvPr id="1000" name="Google Shape;1000;p64"/>
          <p:cNvPicPr preferRelativeResize="0"/>
          <p:nvPr/>
        </p:nvPicPr>
        <p:blipFill>
          <a:blip r:embed="rId4">
            <a:alphaModFix/>
          </a:blip>
          <a:stretch>
            <a:fillRect/>
          </a:stretch>
        </p:blipFill>
        <p:spPr>
          <a:xfrm>
            <a:off x="3795329" y="719200"/>
            <a:ext cx="2589300" cy="2989800"/>
          </a:xfrm>
          <a:prstGeom prst="roundRect">
            <a:avLst>
              <a:gd fmla="val 30962" name="adj"/>
            </a:avLst>
          </a:prstGeom>
          <a:noFill/>
          <a:ln cap="flat" cmpd="sng" w="19050">
            <a:solidFill>
              <a:srgbClr val="B1CDFF"/>
            </a:solidFill>
            <a:prstDash val="solid"/>
            <a:round/>
            <a:headEnd len="sm" w="sm" type="none"/>
            <a:tailEnd len="sm" w="sm" type="none"/>
          </a:ln>
        </p:spPr>
      </p:pic>
      <p:pic>
        <p:nvPicPr>
          <p:cNvPr id="1001" name="Google Shape;1001;p64"/>
          <p:cNvPicPr preferRelativeResize="0"/>
          <p:nvPr/>
        </p:nvPicPr>
        <p:blipFill>
          <a:blip r:embed="rId5">
            <a:alphaModFix/>
          </a:blip>
          <a:stretch>
            <a:fillRect/>
          </a:stretch>
        </p:blipFill>
        <p:spPr>
          <a:xfrm>
            <a:off x="6665175" y="574975"/>
            <a:ext cx="2083125" cy="3871600"/>
          </a:xfrm>
          <a:prstGeom prst="rect">
            <a:avLst/>
          </a:prstGeom>
          <a:noFill/>
          <a:ln>
            <a:noFill/>
          </a:ln>
        </p:spPr>
      </p:pic>
      <p:sp>
        <p:nvSpPr>
          <p:cNvPr id="1002" name="Google Shape;1002;p64"/>
          <p:cNvSpPr/>
          <p:nvPr/>
        </p:nvSpPr>
        <p:spPr>
          <a:xfrm>
            <a:off x="6777700" y="3709000"/>
            <a:ext cx="902100" cy="863700"/>
          </a:xfrm>
          <a:prstGeom prst="ellipse">
            <a:avLst/>
          </a:prstGeom>
          <a:noFill/>
          <a:ln cap="flat" cmpd="sng" w="19050">
            <a:solidFill>
              <a:srgbClr val="B1CDFF"/>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Google Sans"/>
              <a:ea typeface="Google Sans"/>
              <a:cs typeface="Google Sans"/>
              <a:sym typeface="Google Sans"/>
            </a:endParaRPr>
          </a:p>
        </p:txBody>
      </p:sp>
      <p:cxnSp>
        <p:nvCxnSpPr>
          <p:cNvPr id="1003" name="Google Shape;1003;p64"/>
          <p:cNvCxnSpPr>
            <a:stCxn id="1002" idx="1"/>
          </p:cNvCxnSpPr>
          <p:nvPr/>
        </p:nvCxnSpPr>
        <p:spPr>
          <a:xfrm rot="10800000">
            <a:off x="6236909" y="3443386"/>
            <a:ext cx="672900" cy="392100"/>
          </a:xfrm>
          <a:prstGeom prst="straightConnector1">
            <a:avLst/>
          </a:prstGeom>
          <a:noFill/>
          <a:ln cap="flat" cmpd="sng" w="9525">
            <a:solidFill>
              <a:srgbClr val="666666"/>
            </a:solidFill>
            <a:prstDash val="solid"/>
            <a:round/>
            <a:headEnd len="med" w="med" type="none"/>
            <a:tailEnd len="med" w="med" type="triangle"/>
          </a:ln>
        </p:spPr>
      </p:cxn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007" name="Shape 1007"/>
        <p:cNvGrpSpPr/>
        <p:nvPr/>
      </p:nvGrpSpPr>
      <p:grpSpPr>
        <a:xfrm>
          <a:off x="0" y="0"/>
          <a:ext cx="0" cy="0"/>
          <a:chOff x="0" y="0"/>
          <a:chExt cx="0" cy="0"/>
        </a:xfrm>
      </p:grpSpPr>
      <p:sp>
        <p:nvSpPr>
          <p:cNvPr id="1008" name="Google Shape;1008;p65"/>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1009" name="Google Shape;1009;p65"/>
          <p:cNvSpPr txBox="1"/>
          <p:nvPr/>
        </p:nvSpPr>
        <p:spPr>
          <a:xfrm>
            <a:off x="443809" y="574980"/>
            <a:ext cx="546600" cy="3693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US" sz="2400">
                <a:solidFill>
                  <a:schemeClr val="lt2"/>
                </a:solidFill>
                <a:latin typeface="Google Sans SemiBold"/>
                <a:ea typeface="Google Sans SemiBold"/>
                <a:cs typeface="Google Sans SemiBold"/>
                <a:sym typeface="Google Sans SemiBold"/>
              </a:rPr>
              <a:t>15</a:t>
            </a:r>
            <a:endParaRPr sz="2400">
              <a:solidFill>
                <a:schemeClr val="lt2"/>
              </a:solidFill>
              <a:latin typeface="Google Sans SemiBold"/>
              <a:ea typeface="Google Sans SemiBold"/>
              <a:cs typeface="Google Sans SemiBold"/>
              <a:sym typeface="Google Sans SemiBold"/>
            </a:endParaRPr>
          </a:p>
        </p:txBody>
      </p:sp>
      <p:sp>
        <p:nvSpPr>
          <p:cNvPr id="1010" name="Google Shape;1010;p65"/>
          <p:cNvSpPr txBox="1"/>
          <p:nvPr/>
        </p:nvSpPr>
        <p:spPr>
          <a:xfrm>
            <a:off x="452375" y="1049950"/>
            <a:ext cx="4081800" cy="305100"/>
          </a:xfrm>
          <a:prstGeom prst="rect">
            <a:avLst/>
          </a:prstGeom>
          <a:noFill/>
          <a:ln>
            <a:noFill/>
          </a:ln>
        </p:spPr>
        <p:txBody>
          <a:bodyPr anchorCtr="0" anchor="t" bIns="0" lIns="0" spcFirstLastPara="1" rIns="0" wrap="square" tIns="12375">
            <a:spAutoFit/>
          </a:bodyPr>
          <a:lstStyle/>
          <a:p>
            <a:pPr indent="0" lvl="0" marL="25400" marR="25400" rtl="0" algn="l">
              <a:lnSpc>
                <a:spcPct val="145800"/>
              </a:lnSpc>
              <a:spcBef>
                <a:spcPts val="0"/>
              </a:spcBef>
              <a:spcAft>
                <a:spcPts val="0"/>
              </a:spcAft>
              <a:buNone/>
            </a:pPr>
            <a:r>
              <a:rPr lang="en-US" sz="1900">
                <a:solidFill>
                  <a:schemeClr val="dk1"/>
                </a:solidFill>
                <a:latin typeface="Google Sans SemiBold"/>
                <a:ea typeface="Google Sans SemiBold"/>
                <a:cs typeface="Google Sans SemiBold"/>
                <a:sym typeface="Google Sans SemiBold"/>
              </a:rPr>
              <a:t>Remove Display &amp; Cover Glass</a:t>
            </a:r>
            <a:endParaRPr sz="1900">
              <a:solidFill>
                <a:schemeClr val="dk1"/>
              </a:solidFill>
              <a:latin typeface="Google Sans SemiBold"/>
              <a:ea typeface="Google Sans SemiBold"/>
              <a:cs typeface="Google Sans SemiBold"/>
              <a:sym typeface="Google Sans SemiBold"/>
            </a:endParaRPr>
          </a:p>
        </p:txBody>
      </p:sp>
      <p:sp>
        <p:nvSpPr>
          <p:cNvPr id="1011" name="Google Shape;1011;p65"/>
          <p:cNvSpPr txBox="1"/>
          <p:nvPr/>
        </p:nvSpPr>
        <p:spPr>
          <a:xfrm>
            <a:off x="449953" y="1506691"/>
            <a:ext cx="3246600" cy="2924700"/>
          </a:xfrm>
          <a:prstGeom prst="rect">
            <a:avLst/>
          </a:prstGeom>
          <a:noFill/>
          <a:ln>
            <a:noFill/>
          </a:ln>
        </p:spPr>
        <p:txBody>
          <a:bodyPr anchorCtr="0" anchor="t" bIns="0" lIns="0" spcFirstLastPara="1" rIns="0" wrap="square" tIns="0">
            <a:spAutoFit/>
          </a:bodyPr>
          <a:lstStyle/>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If possible, heat device to loosen adhesive. Use prying device with thin edge to lift </a:t>
            </a:r>
            <a:r>
              <a:rPr lang="en-US" sz="1000">
                <a:solidFill>
                  <a:schemeClr val="dk1"/>
                </a:solidFill>
                <a:latin typeface="Google Sans"/>
                <a:ea typeface="Google Sans"/>
                <a:cs typeface="Google Sans"/>
                <a:sym typeface="Google Sans"/>
              </a:rPr>
              <a:t>back</a:t>
            </a:r>
            <a:r>
              <a:rPr lang="en-US" sz="1000">
                <a:solidFill>
                  <a:schemeClr val="dk1"/>
                </a:solidFill>
                <a:latin typeface="Google Sans"/>
                <a:ea typeface="Google Sans"/>
                <a:cs typeface="Google Sans"/>
                <a:sym typeface="Google Sans"/>
              </a:rPr>
              <a:t> cover off of the enclosure.</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The display also includes a number of flexible printed circuit boards, which can be pried off.</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b="1" lang="en-US" sz="1000">
                <a:solidFill>
                  <a:schemeClr val="dk1"/>
                </a:solidFill>
                <a:latin typeface="Google Sans"/>
                <a:ea typeface="Google Sans"/>
                <a:cs typeface="Google Sans"/>
                <a:sym typeface="Google Sans"/>
              </a:rPr>
              <a:t>Target Recyclable Materials:</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Glass</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Copper Film Backing</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Copper Display Flex Cable</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Steel</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Gold plating on flex cable</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lnSpc>
                <a:spcPct val="100000"/>
              </a:lnSpc>
              <a:spcBef>
                <a:spcPts val="0"/>
              </a:spcBef>
              <a:spcAft>
                <a:spcPts val="0"/>
              </a:spcAft>
              <a:buNone/>
            </a:pPr>
            <a:r>
              <a:t/>
            </a:r>
            <a:endParaRPr sz="1000">
              <a:solidFill>
                <a:schemeClr val="dk1"/>
              </a:solidFill>
              <a:latin typeface="Google Sans"/>
              <a:ea typeface="Google Sans"/>
              <a:cs typeface="Google Sans"/>
              <a:sym typeface="Google Sans"/>
            </a:endParaRPr>
          </a:p>
        </p:txBody>
      </p:sp>
      <p:sp>
        <p:nvSpPr>
          <p:cNvPr id="1012" name="Google Shape;1012;p65"/>
          <p:cNvSpPr txBox="1"/>
          <p:nvPr>
            <p:ph idx="12" type="sldNum"/>
          </p:nvPr>
        </p:nvSpPr>
        <p:spPr>
          <a:xfrm>
            <a:off x="7957652" y="4832985"/>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
        <p:nvSpPr>
          <p:cNvPr id="1013" name="Google Shape;1013;p65"/>
          <p:cNvSpPr/>
          <p:nvPr/>
        </p:nvSpPr>
        <p:spPr>
          <a:xfrm>
            <a:off x="457203" y="3875250"/>
            <a:ext cx="2425800" cy="924300"/>
          </a:xfrm>
          <a:prstGeom prst="roundRect">
            <a:avLst>
              <a:gd fmla="val 5173" name="adj"/>
            </a:avLst>
          </a:prstGeom>
          <a:solidFill>
            <a:srgbClr val="FFE5DD"/>
          </a:solidFill>
          <a:ln>
            <a:noFill/>
          </a:ln>
        </p:spPr>
        <p:txBody>
          <a:bodyPr anchorCtr="0" anchor="t" bIns="71425" lIns="497200" spcFirstLastPara="1" rIns="285750" wrap="square" tIns="160025">
            <a:noAutofit/>
          </a:bodyPr>
          <a:lstStyle/>
          <a:p>
            <a:pPr indent="0" lvl="0" marL="0" rtl="0" algn="l">
              <a:lnSpc>
                <a:spcPct val="100000"/>
              </a:lnSpc>
              <a:spcBef>
                <a:spcPts val="0"/>
              </a:spcBef>
              <a:spcAft>
                <a:spcPts val="0"/>
              </a:spcAft>
              <a:buNone/>
            </a:pPr>
            <a:r>
              <a:rPr lang="en-US" sz="1100">
                <a:solidFill>
                  <a:srgbClr val="202124"/>
                </a:solidFill>
                <a:latin typeface="Google Sans SemiBold"/>
                <a:ea typeface="Google Sans SemiBold"/>
                <a:cs typeface="Google Sans SemiBold"/>
                <a:sym typeface="Google Sans SemiBold"/>
              </a:rPr>
              <a:t>Note</a:t>
            </a:r>
            <a:endParaRPr sz="1100">
              <a:solidFill>
                <a:srgbClr val="202124"/>
              </a:solidFill>
              <a:latin typeface="Google Sans SemiBold"/>
              <a:ea typeface="Google Sans SemiBold"/>
              <a:cs typeface="Google Sans SemiBold"/>
              <a:sym typeface="Google Sans SemiBold"/>
            </a:endParaRPr>
          </a:p>
          <a:p>
            <a:pPr indent="0" lvl="0" marL="0" rtl="0" algn="l">
              <a:spcBef>
                <a:spcPts val="600"/>
              </a:spcBef>
              <a:spcAft>
                <a:spcPts val="0"/>
              </a:spcAft>
              <a:buNone/>
            </a:pPr>
            <a:r>
              <a:rPr lang="en-US" sz="800">
                <a:solidFill>
                  <a:srgbClr val="202124"/>
                </a:solidFill>
                <a:latin typeface="Google Sans Text"/>
                <a:ea typeface="Google Sans Text"/>
                <a:cs typeface="Google Sans Text"/>
                <a:sym typeface="Google Sans Text"/>
              </a:rPr>
              <a:t>Wear protective gloves and safety glasses when handling damaged parts.</a:t>
            </a:r>
            <a:endParaRPr sz="800">
              <a:solidFill>
                <a:srgbClr val="202124"/>
              </a:solidFill>
              <a:latin typeface="Google Sans Text"/>
              <a:ea typeface="Google Sans Text"/>
              <a:cs typeface="Google Sans Text"/>
              <a:sym typeface="Google Sans Text"/>
            </a:endParaRPr>
          </a:p>
          <a:p>
            <a:pPr indent="0" lvl="0" marL="0" rtl="0" algn="l">
              <a:spcBef>
                <a:spcPts val="600"/>
              </a:spcBef>
              <a:spcAft>
                <a:spcPts val="0"/>
              </a:spcAft>
              <a:buNone/>
            </a:pPr>
            <a:r>
              <a:t/>
            </a:r>
            <a:endParaRPr sz="800">
              <a:solidFill>
                <a:srgbClr val="202124"/>
              </a:solidFill>
              <a:latin typeface="Google Sans Text"/>
              <a:ea typeface="Google Sans Text"/>
              <a:cs typeface="Google Sans Text"/>
              <a:sym typeface="Google Sans Text"/>
            </a:endParaRPr>
          </a:p>
          <a:p>
            <a:pPr indent="0" lvl="0" marL="0" rtl="0" algn="l">
              <a:lnSpc>
                <a:spcPct val="100000"/>
              </a:lnSpc>
              <a:spcBef>
                <a:spcPts val="600"/>
              </a:spcBef>
              <a:spcAft>
                <a:spcPts val="600"/>
              </a:spcAft>
              <a:buNone/>
            </a:pPr>
            <a:r>
              <a:t/>
            </a:r>
            <a:endParaRPr sz="800">
              <a:solidFill>
                <a:srgbClr val="202124"/>
              </a:solidFill>
              <a:latin typeface="Google Sans Text"/>
              <a:ea typeface="Google Sans Text"/>
              <a:cs typeface="Google Sans Text"/>
              <a:sym typeface="Google Sans Text"/>
            </a:endParaRPr>
          </a:p>
        </p:txBody>
      </p:sp>
      <p:pic>
        <p:nvPicPr>
          <p:cNvPr id="1014" name="Google Shape;1014;p65"/>
          <p:cNvPicPr preferRelativeResize="0"/>
          <p:nvPr/>
        </p:nvPicPr>
        <p:blipFill>
          <a:blip r:embed="rId3">
            <a:alphaModFix/>
          </a:blip>
          <a:stretch>
            <a:fillRect/>
          </a:stretch>
        </p:blipFill>
        <p:spPr>
          <a:xfrm>
            <a:off x="661235" y="4093476"/>
            <a:ext cx="158923" cy="217500"/>
          </a:xfrm>
          <a:prstGeom prst="rect">
            <a:avLst/>
          </a:prstGeom>
          <a:noFill/>
          <a:ln>
            <a:noFill/>
          </a:ln>
        </p:spPr>
      </p:pic>
      <p:pic>
        <p:nvPicPr>
          <p:cNvPr id="1015" name="Google Shape;1015;p65"/>
          <p:cNvPicPr preferRelativeResize="0"/>
          <p:nvPr/>
        </p:nvPicPr>
        <p:blipFill>
          <a:blip r:embed="rId4">
            <a:alphaModFix/>
          </a:blip>
          <a:stretch>
            <a:fillRect/>
          </a:stretch>
        </p:blipFill>
        <p:spPr>
          <a:xfrm>
            <a:off x="4081825" y="574975"/>
            <a:ext cx="4604974" cy="2291250"/>
          </a:xfrm>
          <a:prstGeom prst="rect">
            <a:avLst/>
          </a:prstGeom>
          <a:noFill/>
          <a:ln>
            <a:noFill/>
          </a:ln>
        </p:spPr>
      </p:pic>
      <p:pic>
        <p:nvPicPr>
          <p:cNvPr id="1016" name="Google Shape;1016;p65"/>
          <p:cNvPicPr preferRelativeResize="0"/>
          <p:nvPr/>
        </p:nvPicPr>
        <p:blipFill>
          <a:blip r:embed="rId5">
            <a:alphaModFix/>
          </a:blip>
          <a:stretch>
            <a:fillRect/>
          </a:stretch>
        </p:blipFill>
        <p:spPr>
          <a:xfrm>
            <a:off x="4116578" y="2901451"/>
            <a:ext cx="4463923" cy="189629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020" name="Shape 1020"/>
        <p:cNvGrpSpPr/>
        <p:nvPr/>
      </p:nvGrpSpPr>
      <p:grpSpPr>
        <a:xfrm>
          <a:off x="0" y="0"/>
          <a:ext cx="0" cy="0"/>
          <a:chOff x="0" y="0"/>
          <a:chExt cx="0" cy="0"/>
        </a:xfrm>
      </p:grpSpPr>
      <p:sp>
        <p:nvSpPr>
          <p:cNvPr id="1021" name="Google Shape;1021;p66"/>
          <p:cNvSpPr/>
          <p:nvPr/>
        </p:nvSpPr>
        <p:spPr>
          <a:xfrm>
            <a:off x="2397766" y="543266"/>
            <a:ext cx="6289200" cy="42564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1022" name="Google Shape;1022;p66"/>
          <p:cNvSpPr txBox="1"/>
          <p:nvPr/>
        </p:nvSpPr>
        <p:spPr>
          <a:xfrm>
            <a:off x="457202" y="571500"/>
            <a:ext cx="1881300" cy="736500"/>
          </a:xfrm>
          <a:prstGeom prst="rect">
            <a:avLst/>
          </a:prstGeom>
          <a:noFill/>
          <a:ln>
            <a:noFill/>
          </a:ln>
        </p:spPr>
        <p:txBody>
          <a:bodyPr anchorCtr="0" anchor="t" bIns="0" lIns="0" spcFirstLastPara="1" rIns="0" wrap="square" tIns="12375">
            <a:noAutofit/>
          </a:bodyPr>
          <a:lstStyle/>
          <a:p>
            <a:pPr indent="0" lvl="0" marL="25400" marR="25400" rtl="0" algn="l">
              <a:lnSpc>
                <a:spcPct val="90000"/>
              </a:lnSpc>
              <a:spcBef>
                <a:spcPts val="0"/>
              </a:spcBef>
              <a:spcAft>
                <a:spcPts val="0"/>
              </a:spcAft>
              <a:buClr>
                <a:srgbClr val="000000"/>
              </a:buClr>
              <a:buSzPts val="1200"/>
              <a:buFont typeface="Arial"/>
              <a:buNone/>
            </a:pPr>
            <a:r>
              <a:rPr lang="en-US" sz="1900">
                <a:solidFill>
                  <a:schemeClr val="dk1"/>
                </a:solidFill>
                <a:latin typeface="Google Sans Text Medium"/>
                <a:ea typeface="Google Sans Text Medium"/>
                <a:cs typeface="Google Sans Text Medium"/>
                <a:sym typeface="Google Sans Text Medium"/>
              </a:rPr>
              <a:t>Frequently Asked Questions</a:t>
            </a:r>
            <a:endParaRPr i="0" sz="1900" u="none" cap="none" strike="noStrike">
              <a:solidFill>
                <a:schemeClr val="dk1"/>
              </a:solidFill>
              <a:latin typeface="Google Sans Text Medium"/>
              <a:ea typeface="Google Sans Text Medium"/>
              <a:cs typeface="Google Sans Text Medium"/>
              <a:sym typeface="Google Sans Text Medium"/>
            </a:endParaRPr>
          </a:p>
          <a:p>
            <a:pPr indent="0" lvl="0" marL="25400" marR="355600" rtl="0" algn="l">
              <a:lnSpc>
                <a:spcPct val="125000"/>
              </a:lnSpc>
              <a:spcBef>
                <a:spcPts val="0"/>
              </a:spcBef>
              <a:spcAft>
                <a:spcPts val="0"/>
              </a:spcAft>
              <a:buClr>
                <a:srgbClr val="000000"/>
              </a:buClr>
              <a:buSzPts val="1200"/>
              <a:buFont typeface="Arial"/>
              <a:buNone/>
            </a:pPr>
            <a:r>
              <a:t/>
            </a:r>
            <a:endParaRPr sz="1000">
              <a:solidFill>
                <a:srgbClr val="A3A9AD"/>
              </a:solidFill>
              <a:latin typeface="Google Sans"/>
              <a:ea typeface="Google Sans"/>
              <a:cs typeface="Google Sans"/>
              <a:sym typeface="Google Sans"/>
            </a:endParaRPr>
          </a:p>
        </p:txBody>
      </p:sp>
      <p:graphicFrame>
        <p:nvGraphicFramePr>
          <p:cNvPr id="1023" name="Google Shape;1023;p66"/>
          <p:cNvGraphicFramePr/>
          <p:nvPr/>
        </p:nvGraphicFramePr>
        <p:xfrm>
          <a:off x="2724765" y="733299"/>
          <a:ext cx="3000000" cy="3000000"/>
        </p:xfrm>
        <a:graphic>
          <a:graphicData uri="http://schemas.openxmlformats.org/drawingml/2006/table">
            <a:tbl>
              <a:tblPr>
                <a:noFill/>
                <a:tableStyleId>{E5EB1074-39C7-42DF-B719-BFC24E29FD65}</a:tableStyleId>
              </a:tblPr>
              <a:tblGrid>
                <a:gridCol w="1889575"/>
                <a:gridCol w="2653950"/>
                <a:gridCol w="1091625"/>
              </a:tblGrid>
              <a:tr h="255300">
                <a:tc>
                  <a:txBody>
                    <a:bodyPr/>
                    <a:lstStyle/>
                    <a:p>
                      <a:pPr indent="0" lvl="0" marL="0" rtl="0" algn="l">
                        <a:spcBef>
                          <a:spcPts val="0"/>
                        </a:spcBef>
                        <a:spcAft>
                          <a:spcPts val="0"/>
                        </a:spcAft>
                        <a:buClr>
                          <a:schemeClr val="dk1"/>
                        </a:buClr>
                        <a:buSzPts val="600"/>
                        <a:buFont typeface="Arial"/>
                        <a:buNone/>
                      </a:pPr>
                      <a:r>
                        <a:rPr lang="en-US" sz="1100">
                          <a:solidFill>
                            <a:schemeClr val="dk1"/>
                          </a:solidFill>
                          <a:latin typeface="Google Sans SemiBold"/>
                          <a:ea typeface="Google Sans SemiBold"/>
                          <a:cs typeface="Google Sans SemiBold"/>
                          <a:sym typeface="Google Sans SemiBold"/>
                        </a:rPr>
                        <a:t>Questions</a:t>
                      </a:r>
                      <a:endParaRPr sz="1100">
                        <a:solidFill>
                          <a:schemeClr val="dk1"/>
                        </a:solidFill>
                        <a:latin typeface="Google Sans SemiBold"/>
                        <a:ea typeface="Google Sans SemiBold"/>
                        <a:cs typeface="Google Sans SemiBold"/>
                        <a:sym typeface="Google Sans SemiBold"/>
                      </a:endParaRPr>
                    </a:p>
                  </a:txBody>
                  <a:tcPr marT="46750" marB="46750" marR="10755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600"/>
                        <a:buFont typeface="Arial"/>
                        <a:buNone/>
                      </a:pPr>
                      <a:r>
                        <a:rPr lang="en-US" sz="1100">
                          <a:solidFill>
                            <a:schemeClr val="dk1"/>
                          </a:solidFill>
                          <a:latin typeface="Google Sans SemiBold"/>
                          <a:ea typeface="Google Sans SemiBold"/>
                          <a:cs typeface="Google Sans SemiBold"/>
                          <a:sym typeface="Google Sans SemiBold"/>
                        </a:rPr>
                        <a:t>Answer</a:t>
                      </a:r>
                      <a:endParaRPr sz="1100">
                        <a:solidFill>
                          <a:schemeClr val="dk1"/>
                        </a:solidFill>
                        <a:latin typeface="Google Sans SemiBold"/>
                        <a:ea typeface="Google Sans SemiBold"/>
                        <a:cs typeface="Google Sans SemiBold"/>
                        <a:sym typeface="Google Sans SemiBold"/>
                      </a:endParaRPr>
                    </a:p>
                  </a:txBody>
                  <a:tcPr marT="46750" marB="46750" marR="10755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sz="1100">
                        <a:solidFill>
                          <a:schemeClr val="dk1"/>
                        </a:solidFill>
                        <a:latin typeface="Google Sans SemiBold"/>
                        <a:ea typeface="Google Sans SemiBold"/>
                        <a:cs typeface="Google Sans SemiBold"/>
                        <a:sym typeface="Google Sans SemiBold"/>
                      </a:endParaRPr>
                    </a:p>
                  </a:txBody>
                  <a:tcPr marT="46750" marB="46750" marR="10755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dk1"/>
                      </a:solidFill>
                      <a:prstDash val="solid"/>
                      <a:round/>
                      <a:headEnd len="sm" w="sm" type="none"/>
                      <a:tailEnd len="sm" w="sm" type="none"/>
                    </a:lnB>
                  </a:tcPr>
                </a:tc>
              </a:tr>
              <a:tr h="952125">
                <a:tc>
                  <a:txBody>
                    <a:bodyPr/>
                    <a:lstStyle/>
                    <a:p>
                      <a:pPr indent="0" lvl="0" marL="0" rtl="0" algn="l">
                        <a:spcBef>
                          <a:spcPts val="0"/>
                        </a:spcBef>
                        <a:spcAft>
                          <a:spcPts val="0"/>
                        </a:spcAft>
                        <a:buClr>
                          <a:schemeClr val="dk1"/>
                        </a:buClr>
                        <a:buSzPts val="1100"/>
                        <a:buFont typeface="Arial"/>
                        <a:buNone/>
                      </a:pPr>
                      <a:r>
                        <a:rPr lang="en-US" sz="800">
                          <a:solidFill>
                            <a:schemeClr val="dk1"/>
                          </a:solidFill>
                          <a:latin typeface="Google Sans SemiBold"/>
                          <a:ea typeface="Google Sans SemiBold"/>
                          <a:cs typeface="Google Sans SemiBold"/>
                          <a:sym typeface="Google Sans SemiBold"/>
                        </a:rPr>
                        <a:t>Is there information related to repair?</a:t>
                      </a:r>
                      <a:endParaRPr sz="800">
                        <a:solidFill>
                          <a:schemeClr val="dk1"/>
                        </a:solidFill>
                        <a:latin typeface="Google Sans SemiBold"/>
                        <a:ea typeface="Google Sans SemiBold"/>
                        <a:cs typeface="Google Sans SemiBold"/>
                        <a:sym typeface="Google Sans SemiBold"/>
                      </a:endParaRPr>
                    </a:p>
                    <a:p>
                      <a:pPr indent="0" lvl="0" marL="0" rtl="0" algn="l">
                        <a:spcBef>
                          <a:spcPts val="0"/>
                        </a:spcBef>
                        <a:spcAft>
                          <a:spcPts val="0"/>
                        </a:spcAft>
                        <a:buClr>
                          <a:schemeClr val="dk1"/>
                        </a:buClr>
                        <a:buSzPts val="1100"/>
                        <a:buFont typeface="Arial"/>
                        <a:buNone/>
                      </a:pPr>
                      <a:r>
                        <a:t/>
                      </a:r>
                      <a:endParaRPr sz="600">
                        <a:solidFill>
                          <a:schemeClr val="dk1"/>
                        </a:solidFill>
                        <a:latin typeface="Google Sans SemiBold"/>
                        <a:ea typeface="Google Sans SemiBold"/>
                        <a:cs typeface="Google Sans SemiBold"/>
                        <a:sym typeface="Google Sans SemiBold"/>
                      </a:endParaRPr>
                    </a:p>
                  </a:txBody>
                  <a:tcPr marT="57150" marB="57150" marR="34290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800">
                          <a:solidFill>
                            <a:srgbClr val="434343"/>
                          </a:solidFill>
                          <a:latin typeface="Google Sans"/>
                          <a:ea typeface="Google Sans"/>
                          <a:cs typeface="Google Sans"/>
                          <a:sym typeface="Google Sans"/>
                        </a:rPr>
                        <a:t>This recycling guide is for professional </a:t>
                      </a:r>
                      <a:r>
                        <a:rPr lang="en-US" sz="800">
                          <a:solidFill>
                            <a:srgbClr val="434343"/>
                          </a:solidFill>
                          <a:latin typeface="Google Sans"/>
                          <a:ea typeface="Google Sans"/>
                          <a:cs typeface="Google Sans"/>
                          <a:sym typeface="Google Sans"/>
                        </a:rPr>
                        <a:t>recyclers</a:t>
                      </a:r>
                      <a:r>
                        <a:rPr lang="en-US" sz="800">
                          <a:solidFill>
                            <a:srgbClr val="434343"/>
                          </a:solidFill>
                          <a:latin typeface="Google Sans"/>
                          <a:ea typeface="Google Sans"/>
                          <a:cs typeface="Google Sans"/>
                          <a:sym typeface="Google Sans"/>
                        </a:rPr>
                        <a:t> and is not intended in any way to serve as repair instructions. </a:t>
                      </a:r>
                      <a:endParaRPr sz="800">
                        <a:solidFill>
                          <a:srgbClr val="434343"/>
                        </a:solidFill>
                        <a:latin typeface="Google Sans"/>
                        <a:ea typeface="Google Sans"/>
                        <a:cs typeface="Google Sans"/>
                        <a:sym typeface="Google Sans"/>
                      </a:endParaRPr>
                    </a:p>
                    <a:p>
                      <a:pPr indent="0" lvl="0" marL="0" marR="0" rtl="0" algn="l">
                        <a:lnSpc>
                          <a:spcPct val="100000"/>
                        </a:lnSpc>
                        <a:spcBef>
                          <a:spcPts val="0"/>
                        </a:spcBef>
                        <a:spcAft>
                          <a:spcPts val="0"/>
                        </a:spcAft>
                        <a:buNone/>
                      </a:pPr>
                      <a:r>
                        <a:t/>
                      </a:r>
                      <a:endParaRPr sz="800">
                        <a:solidFill>
                          <a:srgbClr val="434343"/>
                        </a:solidFill>
                        <a:latin typeface="Google Sans"/>
                        <a:ea typeface="Google Sans"/>
                        <a:cs typeface="Google Sans"/>
                        <a:sym typeface="Google Sans"/>
                      </a:endParaRPr>
                    </a:p>
                    <a:p>
                      <a:pPr indent="0" lvl="0" marL="0" marR="0" rtl="0" algn="l">
                        <a:lnSpc>
                          <a:spcPct val="100000"/>
                        </a:lnSpc>
                        <a:spcBef>
                          <a:spcPts val="0"/>
                        </a:spcBef>
                        <a:spcAft>
                          <a:spcPts val="0"/>
                        </a:spcAft>
                        <a:buNone/>
                      </a:pPr>
                      <a:r>
                        <a:rPr lang="en-US" sz="800">
                          <a:solidFill>
                            <a:srgbClr val="434343"/>
                          </a:solidFill>
                          <a:latin typeface="Google Sans"/>
                          <a:ea typeface="Google Sans"/>
                          <a:cs typeface="Google Sans"/>
                          <a:sym typeface="Google Sans"/>
                        </a:rPr>
                        <a:t>For repair information or access to repair manuals, please visit: </a:t>
                      </a:r>
                      <a:r>
                        <a:rPr lang="en-US" sz="800" u="sng">
                          <a:solidFill>
                            <a:schemeClr val="hlink"/>
                          </a:solidFill>
                          <a:latin typeface="Google Sans"/>
                          <a:ea typeface="Google Sans"/>
                          <a:cs typeface="Google Sans"/>
                          <a:sym typeface="Google Sans"/>
                          <a:hlinkClick r:id="rId3"/>
                        </a:rPr>
                        <a:t>https://store.google.com/magazine/repaircenter</a:t>
                      </a:r>
                      <a:endParaRPr sz="800">
                        <a:solidFill>
                          <a:srgbClr val="434343"/>
                        </a:solidFill>
                        <a:latin typeface="Google Sans"/>
                        <a:ea typeface="Google Sans"/>
                        <a:cs typeface="Google Sans"/>
                        <a:sym typeface="Google Sans"/>
                      </a:endParaRPr>
                    </a:p>
                  </a:txBody>
                  <a:tcPr marT="57150" marB="57150" marR="17145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a:solidFill>
                          <a:srgbClr val="434343"/>
                        </a:solidFill>
                        <a:latin typeface="Google Sans"/>
                        <a:ea typeface="Google Sans"/>
                        <a:cs typeface="Google Sans"/>
                        <a:sym typeface="Google Sans"/>
                      </a:endParaRPr>
                    </a:p>
                  </a:txBody>
                  <a:tcPr marT="57150" marB="57150" marR="17145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896100">
                <a:tc>
                  <a:txBody>
                    <a:bodyPr/>
                    <a:lstStyle/>
                    <a:p>
                      <a:pPr indent="0" lvl="0" marL="0" rtl="0" algn="l">
                        <a:spcBef>
                          <a:spcPts val="0"/>
                        </a:spcBef>
                        <a:spcAft>
                          <a:spcPts val="0"/>
                        </a:spcAft>
                        <a:buClr>
                          <a:schemeClr val="dk1"/>
                        </a:buClr>
                        <a:buSzPts val="1100"/>
                        <a:buFont typeface="Arial"/>
                        <a:buNone/>
                      </a:pPr>
                      <a:r>
                        <a:rPr lang="en-US" sz="800">
                          <a:solidFill>
                            <a:schemeClr val="dk1"/>
                          </a:solidFill>
                          <a:latin typeface="Google Sans SemiBold"/>
                          <a:ea typeface="Google Sans SemiBold"/>
                          <a:cs typeface="Google Sans SemiBold"/>
                          <a:sym typeface="Google Sans SemiBold"/>
                        </a:rPr>
                        <a:t>Does Google offer spare parts to recyclers to refurbish or repair smartphones?</a:t>
                      </a:r>
                      <a:endParaRPr sz="800">
                        <a:solidFill>
                          <a:schemeClr val="dk1"/>
                        </a:solidFill>
                        <a:latin typeface="Google Sans SemiBold"/>
                        <a:ea typeface="Google Sans SemiBold"/>
                        <a:cs typeface="Google Sans SemiBold"/>
                        <a:sym typeface="Google Sans SemiBold"/>
                      </a:endParaRPr>
                    </a:p>
                  </a:txBody>
                  <a:tcPr marT="57150" marB="57150" marR="34290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US" sz="800">
                          <a:solidFill>
                            <a:srgbClr val="434343"/>
                          </a:solidFill>
                          <a:latin typeface="Google Sans"/>
                          <a:ea typeface="Google Sans"/>
                          <a:cs typeface="Google Sans"/>
                          <a:sym typeface="Google Sans"/>
                        </a:rPr>
                        <a:t>This recycling guide is for recyclers and is not intended in any way to serve as instructions to test, refurbish or repair.</a:t>
                      </a:r>
                      <a:endParaRPr sz="800">
                        <a:solidFill>
                          <a:srgbClr val="434343"/>
                        </a:solidFill>
                        <a:latin typeface="Google Sans"/>
                        <a:ea typeface="Google Sans"/>
                        <a:cs typeface="Google Sans"/>
                        <a:sym typeface="Google Sans"/>
                      </a:endParaRPr>
                    </a:p>
                    <a:p>
                      <a:pPr indent="0" lvl="0" marL="0" rtl="0" algn="l">
                        <a:spcBef>
                          <a:spcPts val="0"/>
                        </a:spcBef>
                        <a:spcAft>
                          <a:spcPts val="0"/>
                        </a:spcAft>
                        <a:buNone/>
                      </a:pPr>
                      <a:r>
                        <a:t/>
                      </a:r>
                      <a:endParaRPr sz="800">
                        <a:solidFill>
                          <a:srgbClr val="434343"/>
                        </a:solidFill>
                        <a:latin typeface="Google Sans"/>
                        <a:ea typeface="Google Sans"/>
                        <a:cs typeface="Google Sans"/>
                        <a:sym typeface="Google Sans"/>
                      </a:endParaRPr>
                    </a:p>
                    <a:p>
                      <a:pPr indent="0" lvl="0" marL="0" rtl="0" algn="l">
                        <a:spcBef>
                          <a:spcPts val="0"/>
                        </a:spcBef>
                        <a:spcAft>
                          <a:spcPts val="0"/>
                        </a:spcAft>
                        <a:buNone/>
                      </a:pPr>
                      <a:r>
                        <a:rPr lang="en-US" sz="800">
                          <a:solidFill>
                            <a:srgbClr val="434343"/>
                          </a:solidFill>
                          <a:latin typeface="Google Sans"/>
                          <a:ea typeface="Google Sans"/>
                          <a:cs typeface="Google Sans"/>
                          <a:sym typeface="Google Sans"/>
                        </a:rPr>
                        <a:t>For access to Pixel spare parts, please visit: </a:t>
                      </a:r>
                      <a:r>
                        <a:rPr lang="en-US" sz="800" u="sng">
                          <a:solidFill>
                            <a:schemeClr val="hlink"/>
                          </a:solidFill>
                          <a:latin typeface="Google Sans"/>
                          <a:ea typeface="Google Sans"/>
                          <a:cs typeface="Google Sans"/>
                          <a:sym typeface="Google Sans"/>
                          <a:hlinkClick r:id="rId4"/>
                        </a:rPr>
                        <a:t>https://www.ifixit.com/Parts/Google_Phone</a:t>
                      </a:r>
                      <a:endParaRPr sz="800">
                        <a:solidFill>
                          <a:srgbClr val="434343"/>
                        </a:solidFill>
                        <a:latin typeface="Google Sans"/>
                        <a:ea typeface="Google Sans"/>
                        <a:cs typeface="Google Sans"/>
                        <a:sym typeface="Google Sans"/>
                      </a:endParaRPr>
                    </a:p>
                    <a:p>
                      <a:pPr indent="0" lvl="0" marL="0" rtl="0" algn="l">
                        <a:spcBef>
                          <a:spcPts val="0"/>
                        </a:spcBef>
                        <a:spcAft>
                          <a:spcPts val="0"/>
                        </a:spcAft>
                        <a:buNone/>
                      </a:pPr>
                      <a:r>
                        <a:t/>
                      </a:r>
                      <a:endParaRPr sz="800">
                        <a:solidFill>
                          <a:srgbClr val="434343"/>
                        </a:solidFill>
                        <a:latin typeface="Google Sans"/>
                        <a:ea typeface="Google Sans"/>
                        <a:cs typeface="Google Sans"/>
                        <a:sym typeface="Google Sans"/>
                      </a:endParaRPr>
                    </a:p>
                  </a:txBody>
                  <a:tcPr marT="57150" marB="57150" marR="17145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a:solidFill>
                          <a:srgbClr val="434343"/>
                        </a:solidFill>
                        <a:latin typeface="Google Sans"/>
                        <a:ea typeface="Google Sans"/>
                        <a:cs typeface="Google Sans"/>
                        <a:sym typeface="Google Sans"/>
                      </a:endParaRPr>
                    </a:p>
                  </a:txBody>
                  <a:tcPr marT="57150" marB="57150" marR="17145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670300">
                <a:tc>
                  <a:txBody>
                    <a:bodyPr/>
                    <a:lstStyle/>
                    <a:p>
                      <a:pPr indent="0" lvl="0" marL="0" rtl="0" algn="l">
                        <a:spcBef>
                          <a:spcPts val="0"/>
                        </a:spcBef>
                        <a:spcAft>
                          <a:spcPts val="0"/>
                        </a:spcAft>
                        <a:buNone/>
                      </a:pPr>
                      <a:r>
                        <a:rPr lang="en-US" sz="800">
                          <a:solidFill>
                            <a:schemeClr val="dk1"/>
                          </a:solidFill>
                          <a:latin typeface="Google Sans SemiBold"/>
                          <a:ea typeface="Google Sans SemiBold"/>
                          <a:cs typeface="Google Sans SemiBold"/>
                          <a:sym typeface="Google Sans SemiBold"/>
                        </a:rPr>
                        <a:t>How long does it take on average to recycle this device?</a:t>
                      </a:r>
                      <a:endParaRPr sz="800">
                        <a:solidFill>
                          <a:schemeClr val="dk1"/>
                        </a:solidFill>
                        <a:latin typeface="Google Sans SemiBold"/>
                        <a:ea typeface="Google Sans SemiBold"/>
                        <a:cs typeface="Google Sans SemiBold"/>
                        <a:sym typeface="Google Sans SemiBold"/>
                      </a:endParaRPr>
                    </a:p>
                  </a:txBody>
                  <a:tcPr marT="57150" marB="57150" marR="34290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gridSpan="2">
                  <a:txBody>
                    <a:bodyPr/>
                    <a:lstStyle/>
                    <a:p>
                      <a:pPr indent="0" lvl="0" marL="0" rtl="0" algn="l">
                        <a:spcBef>
                          <a:spcPts val="0"/>
                        </a:spcBef>
                        <a:spcAft>
                          <a:spcPts val="0"/>
                        </a:spcAft>
                        <a:buNone/>
                      </a:pPr>
                      <a:r>
                        <a:rPr lang="en-US" sz="800">
                          <a:solidFill>
                            <a:srgbClr val="434343"/>
                          </a:solidFill>
                          <a:latin typeface="Google Sans"/>
                          <a:ea typeface="Google Sans"/>
                          <a:cs typeface="Google Sans"/>
                          <a:sym typeface="Google Sans"/>
                        </a:rPr>
                        <a:t>Recycling times vary widely and depend on the how thoroughly the device is disassembled for material recovery and the specific tools and operational processes employed. To follow the steps in this guide, we estimate the device processing time will take approximately 1:30 - 5:00 minutes for a well-trained recycling technician.</a:t>
                      </a:r>
                      <a:endParaRPr sz="800">
                        <a:solidFill>
                          <a:srgbClr val="434343"/>
                        </a:solidFill>
                        <a:latin typeface="Google Sans"/>
                        <a:ea typeface="Google Sans"/>
                        <a:cs typeface="Google Sans"/>
                        <a:sym typeface="Google Sans"/>
                      </a:endParaRPr>
                    </a:p>
                  </a:txBody>
                  <a:tcPr marT="57150" marB="57150" marR="17145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hMerge="1"/>
              </a:tr>
              <a:tr h="1009625">
                <a:tc>
                  <a:txBody>
                    <a:bodyPr/>
                    <a:lstStyle/>
                    <a:p>
                      <a:pPr indent="0" lvl="0" marL="0" rtl="0" algn="l">
                        <a:spcBef>
                          <a:spcPts val="0"/>
                        </a:spcBef>
                        <a:spcAft>
                          <a:spcPts val="0"/>
                        </a:spcAft>
                        <a:buNone/>
                      </a:pPr>
                      <a:r>
                        <a:rPr lang="en-US" sz="800">
                          <a:solidFill>
                            <a:schemeClr val="dk1"/>
                          </a:solidFill>
                          <a:latin typeface="Google Sans SemiBold"/>
                          <a:ea typeface="Google Sans SemiBold"/>
                          <a:cs typeface="Google Sans SemiBold"/>
                          <a:sym typeface="Google Sans SemiBold"/>
                        </a:rPr>
                        <a:t>What hazards might there be when </a:t>
                      </a:r>
                      <a:r>
                        <a:rPr lang="en-US" sz="800">
                          <a:solidFill>
                            <a:schemeClr val="dk1"/>
                          </a:solidFill>
                          <a:latin typeface="Google Sans SemiBold"/>
                          <a:ea typeface="Google Sans SemiBold"/>
                          <a:cs typeface="Google Sans SemiBold"/>
                          <a:sym typeface="Google Sans SemiBold"/>
                        </a:rPr>
                        <a:t>disassembling</a:t>
                      </a:r>
                      <a:r>
                        <a:rPr lang="en-US" sz="800">
                          <a:solidFill>
                            <a:schemeClr val="dk1"/>
                          </a:solidFill>
                          <a:latin typeface="Google Sans SemiBold"/>
                          <a:ea typeface="Google Sans SemiBold"/>
                          <a:cs typeface="Google Sans SemiBold"/>
                          <a:sym typeface="Google Sans SemiBold"/>
                        </a:rPr>
                        <a:t> a device?</a:t>
                      </a:r>
                      <a:endParaRPr sz="1300">
                        <a:solidFill>
                          <a:schemeClr val="dk1"/>
                        </a:solidFill>
                        <a:latin typeface="Google Sans SemiBold"/>
                        <a:ea typeface="Google Sans SemiBold"/>
                        <a:cs typeface="Google Sans SemiBold"/>
                        <a:sym typeface="Google Sans SemiBold"/>
                      </a:endParaRPr>
                    </a:p>
                  </a:txBody>
                  <a:tcPr marT="57150" marB="57150" marR="34290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gridSpan="2">
                  <a:txBody>
                    <a:bodyPr/>
                    <a:lstStyle/>
                    <a:p>
                      <a:pPr indent="0" lvl="0" marL="0" rtl="0" algn="l">
                        <a:spcBef>
                          <a:spcPts val="0"/>
                        </a:spcBef>
                        <a:spcAft>
                          <a:spcPts val="0"/>
                        </a:spcAft>
                        <a:buNone/>
                      </a:pPr>
                      <a:r>
                        <a:rPr lang="en-US" sz="800">
                          <a:solidFill>
                            <a:srgbClr val="434343"/>
                          </a:solidFill>
                          <a:latin typeface="Google Sans"/>
                          <a:ea typeface="Google Sans"/>
                          <a:cs typeface="Google Sans"/>
                          <a:sym typeface="Google Sans"/>
                        </a:rPr>
                        <a:t>The main hazards related to the end-of-life processing of this device are: </a:t>
                      </a:r>
                      <a:endParaRPr sz="800">
                        <a:solidFill>
                          <a:srgbClr val="434343"/>
                        </a:solidFill>
                        <a:latin typeface="Google Sans"/>
                        <a:ea typeface="Google Sans"/>
                        <a:cs typeface="Google Sans"/>
                        <a:sym typeface="Google Sans"/>
                      </a:endParaRPr>
                    </a:p>
                    <a:p>
                      <a:pPr indent="-95250" lvl="0" marL="203200" rtl="0" algn="l">
                        <a:spcBef>
                          <a:spcPts val="0"/>
                        </a:spcBef>
                        <a:spcAft>
                          <a:spcPts val="0"/>
                        </a:spcAft>
                        <a:buClr>
                          <a:srgbClr val="434343"/>
                        </a:buClr>
                        <a:buSzPts val="500"/>
                        <a:buFont typeface="Google Sans"/>
                        <a:buAutoNum type="arabicPeriod"/>
                      </a:pPr>
                      <a:r>
                        <a:rPr lang="en-US" sz="800">
                          <a:solidFill>
                            <a:srgbClr val="434343"/>
                          </a:solidFill>
                          <a:latin typeface="Google Sans"/>
                          <a:ea typeface="Google Sans"/>
                          <a:cs typeface="Google Sans"/>
                          <a:sym typeface="Google Sans"/>
                        </a:rPr>
                        <a:t>Damaging the battery in such a way that a thermal runaway occurs; </a:t>
                      </a:r>
                      <a:endParaRPr sz="800">
                        <a:solidFill>
                          <a:srgbClr val="434343"/>
                        </a:solidFill>
                        <a:latin typeface="Google Sans"/>
                        <a:ea typeface="Google Sans"/>
                        <a:cs typeface="Google Sans"/>
                        <a:sym typeface="Google Sans"/>
                      </a:endParaRPr>
                    </a:p>
                    <a:p>
                      <a:pPr indent="-95250" lvl="0" marL="203200" rtl="0" algn="l">
                        <a:spcBef>
                          <a:spcPts val="0"/>
                        </a:spcBef>
                        <a:spcAft>
                          <a:spcPts val="0"/>
                        </a:spcAft>
                        <a:buClr>
                          <a:srgbClr val="434343"/>
                        </a:buClr>
                        <a:buSzPts val="500"/>
                        <a:buFont typeface="Google Sans"/>
                        <a:buAutoNum type="arabicPeriod"/>
                      </a:pPr>
                      <a:r>
                        <a:rPr lang="en-US" sz="800">
                          <a:solidFill>
                            <a:srgbClr val="434343"/>
                          </a:solidFill>
                          <a:latin typeface="Google Sans"/>
                          <a:ea typeface="Google Sans"/>
                          <a:cs typeface="Google Sans"/>
                          <a:sym typeface="Google Sans"/>
                        </a:rPr>
                        <a:t>Broken glass causing cuts or abrasions;</a:t>
                      </a:r>
                      <a:endParaRPr sz="800">
                        <a:solidFill>
                          <a:srgbClr val="434343"/>
                        </a:solidFill>
                        <a:latin typeface="Google Sans"/>
                        <a:ea typeface="Google Sans"/>
                        <a:cs typeface="Google Sans"/>
                        <a:sym typeface="Google Sans"/>
                      </a:endParaRPr>
                    </a:p>
                    <a:p>
                      <a:pPr indent="-95250" lvl="0" marL="203200" rtl="0" algn="l">
                        <a:spcBef>
                          <a:spcPts val="0"/>
                        </a:spcBef>
                        <a:spcAft>
                          <a:spcPts val="0"/>
                        </a:spcAft>
                        <a:buClr>
                          <a:srgbClr val="434343"/>
                        </a:buClr>
                        <a:buSzPts val="500"/>
                        <a:buFont typeface="Google Sans"/>
                        <a:buAutoNum type="arabicPeriod"/>
                      </a:pPr>
                      <a:r>
                        <a:rPr lang="en-US" sz="800">
                          <a:solidFill>
                            <a:srgbClr val="434343"/>
                          </a:solidFill>
                          <a:latin typeface="Google Sans"/>
                          <a:ea typeface="Google Sans"/>
                          <a:cs typeface="Google Sans"/>
                          <a:sym typeface="Google Sans"/>
                        </a:rPr>
                        <a:t>Chemical inhalation–especially if thermal runaway occurs and </a:t>
                      </a:r>
                      <a:endParaRPr sz="800">
                        <a:solidFill>
                          <a:srgbClr val="434343"/>
                        </a:solidFill>
                        <a:latin typeface="Google Sans"/>
                        <a:ea typeface="Google Sans"/>
                        <a:cs typeface="Google Sans"/>
                        <a:sym typeface="Google Sans"/>
                      </a:endParaRPr>
                    </a:p>
                    <a:p>
                      <a:pPr indent="-95250" lvl="0" marL="203200" rtl="0" algn="l">
                        <a:spcBef>
                          <a:spcPts val="0"/>
                        </a:spcBef>
                        <a:spcAft>
                          <a:spcPts val="0"/>
                        </a:spcAft>
                        <a:buClr>
                          <a:srgbClr val="434343"/>
                        </a:buClr>
                        <a:buSzPts val="500"/>
                        <a:buFont typeface="Google Sans"/>
                        <a:buAutoNum type="arabicPeriod"/>
                      </a:pPr>
                      <a:r>
                        <a:rPr lang="en-US" sz="800">
                          <a:solidFill>
                            <a:srgbClr val="434343"/>
                          </a:solidFill>
                          <a:latin typeface="Google Sans"/>
                          <a:ea typeface="Google Sans"/>
                          <a:cs typeface="Google Sans"/>
                          <a:sym typeface="Google Sans"/>
                        </a:rPr>
                        <a:t>Exposure to the class 1 laser module</a:t>
                      </a:r>
                      <a:endParaRPr sz="1300"/>
                    </a:p>
                  </a:txBody>
                  <a:tcPr marT="57150" marB="57150" marR="17145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hMerge="1"/>
              </a:tr>
            </a:tbl>
          </a:graphicData>
        </a:graphic>
      </p:graphicFrame>
      <p:sp>
        <p:nvSpPr>
          <p:cNvPr id="1024" name="Google Shape;1024;p66"/>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grpSp>
        <p:nvGrpSpPr>
          <p:cNvPr id="1025" name="Google Shape;1025;p66"/>
          <p:cNvGrpSpPr/>
          <p:nvPr/>
        </p:nvGrpSpPr>
        <p:grpSpPr>
          <a:xfrm>
            <a:off x="7445024" y="1069883"/>
            <a:ext cx="682505" cy="813150"/>
            <a:chOff x="11498475" y="1631625"/>
            <a:chExt cx="1209900" cy="1441500"/>
          </a:xfrm>
        </p:grpSpPr>
        <p:sp>
          <p:nvSpPr>
            <p:cNvPr id="1026" name="Google Shape;1026;p66"/>
            <p:cNvSpPr/>
            <p:nvPr/>
          </p:nvSpPr>
          <p:spPr>
            <a:xfrm>
              <a:off x="11498475" y="1631625"/>
              <a:ext cx="1209900" cy="1441500"/>
            </a:xfrm>
            <a:prstGeom prst="roundRect">
              <a:avLst>
                <a:gd fmla="val 9683" name="adj"/>
              </a:avLst>
            </a:prstGeom>
            <a:solidFill>
              <a:srgbClr val="FFFFFF"/>
            </a:solidFill>
            <a:ln cap="flat" cmpd="sng" w="9525">
              <a:solidFill>
                <a:schemeClr val="dk1"/>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1027" name="Google Shape;1027;p66">
              <a:hlinkClick r:id="rId5"/>
            </p:cNvPr>
            <p:cNvSpPr/>
            <p:nvPr/>
          </p:nvSpPr>
          <p:spPr>
            <a:xfrm>
              <a:off x="11662775" y="2746725"/>
              <a:ext cx="905400" cy="243300"/>
            </a:xfrm>
            <a:prstGeom prst="roundRect">
              <a:avLst>
                <a:gd fmla="val 50000" name="adj"/>
              </a:avLst>
            </a:prstGeom>
            <a:solidFill>
              <a:srgbClr val="B1CDFF"/>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rPr lang="en-US" sz="500" u="sng">
                  <a:solidFill>
                    <a:schemeClr val="hlink"/>
                  </a:solidFill>
                  <a:latin typeface="Google Sans SemiBold"/>
                  <a:ea typeface="Google Sans SemiBold"/>
                  <a:cs typeface="Google Sans SemiBold"/>
                  <a:sym typeface="Google Sans SemiBold"/>
                  <a:hlinkClick r:id="rId6"/>
                </a:rPr>
                <a:t>Link</a:t>
              </a:r>
              <a:endParaRPr sz="500">
                <a:solidFill>
                  <a:schemeClr val="dk1"/>
                </a:solidFill>
                <a:latin typeface="Google Sans SemiBold"/>
                <a:ea typeface="Google Sans SemiBold"/>
                <a:cs typeface="Google Sans SemiBold"/>
                <a:sym typeface="Google Sans SemiBold"/>
              </a:endParaRPr>
            </a:p>
          </p:txBody>
        </p:sp>
      </p:grpSp>
      <p:pic>
        <p:nvPicPr>
          <p:cNvPr id="1028" name="Google Shape;1028;p66"/>
          <p:cNvPicPr preferRelativeResize="0"/>
          <p:nvPr/>
        </p:nvPicPr>
        <p:blipFill>
          <a:blip r:embed="rId7">
            <a:alphaModFix/>
          </a:blip>
          <a:stretch>
            <a:fillRect/>
          </a:stretch>
        </p:blipFill>
        <p:spPr>
          <a:xfrm>
            <a:off x="7506937" y="1115000"/>
            <a:ext cx="558675" cy="557100"/>
          </a:xfrm>
          <a:prstGeom prst="rect">
            <a:avLst/>
          </a:prstGeom>
          <a:noFill/>
          <a:ln>
            <a:noFill/>
          </a:ln>
        </p:spPr>
      </p:pic>
      <p:grpSp>
        <p:nvGrpSpPr>
          <p:cNvPr id="1029" name="Google Shape;1029;p66"/>
          <p:cNvGrpSpPr/>
          <p:nvPr/>
        </p:nvGrpSpPr>
        <p:grpSpPr>
          <a:xfrm>
            <a:off x="7445024" y="2033883"/>
            <a:ext cx="682505" cy="813150"/>
            <a:chOff x="11498475" y="1631625"/>
            <a:chExt cx="1209900" cy="1441500"/>
          </a:xfrm>
        </p:grpSpPr>
        <p:sp>
          <p:nvSpPr>
            <p:cNvPr id="1030" name="Google Shape;1030;p66"/>
            <p:cNvSpPr/>
            <p:nvPr/>
          </p:nvSpPr>
          <p:spPr>
            <a:xfrm>
              <a:off x="11498475" y="1631625"/>
              <a:ext cx="1209900" cy="1441500"/>
            </a:xfrm>
            <a:prstGeom prst="roundRect">
              <a:avLst>
                <a:gd fmla="val 9683" name="adj"/>
              </a:avLst>
            </a:prstGeom>
            <a:solidFill>
              <a:srgbClr val="FFFFFF"/>
            </a:solidFill>
            <a:ln cap="flat" cmpd="sng" w="9525">
              <a:solidFill>
                <a:schemeClr val="dk1"/>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1031" name="Google Shape;1031;p66">
              <a:hlinkClick r:id="rId8"/>
            </p:cNvPr>
            <p:cNvSpPr/>
            <p:nvPr/>
          </p:nvSpPr>
          <p:spPr>
            <a:xfrm>
              <a:off x="11662775" y="2746725"/>
              <a:ext cx="905400" cy="243300"/>
            </a:xfrm>
            <a:prstGeom prst="roundRect">
              <a:avLst>
                <a:gd fmla="val 50000" name="adj"/>
              </a:avLst>
            </a:prstGeom>
            <a:solidFill>
              <a:srgbClr val="B1CDFF"/>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rPr lang="en-US" sz="500" u="sng">
                  <a:solidFill>
                    <a:schemeClr val="hlink"/>
                  </a:solidFill>
                  <a:latin typeface="Google Sans SemiBold"/>
                  <a:ea typeface="Google Sans SemiBold"/>
                  <a:cs typeface="Google Sans SemiBold"/>
                  <a:sym typeface="Google Sans SemiBold"/>
                  <a:hlinkClick r:id="rId9"/>
                </a:rPr>
                <a:t>Link</a:t>
              </a:r>
              <a:endParaRPr sz="500">
                <a:solidFill>
                  <a:schemeClr val="dk1"/>
                </a:solidFill>
                <a:latin typeface="Google Sans SemiBold"/>
                <a:ea typeface="Google Sans SemiBold"/>
                <a:cs typeface="Google Sans SemiBold"/>
                <a:sym typeface="Google Sans SemiBold"/>
              </a:endParaRPr>
            </a:p>
          </p:txBody>
        </p:sp>
      </p:grpSp>
      <p:pic>
        <p:nvPicPr>
          <p:cNvPr id="1032" name="Google Shape;1032;p66"/>
          <p:cNvPicPr preferRelativeResize="0"/>
          <p:nvPr/>
        </p:nvPicPr>
        <p:blipFill>
          <a:blip r:embed="rId10">
            <a:alphaModFix/>
          </a:blip>
          <a:stretch>
            <a:fillRect/>
          </a:stretch>
        </p:blipFill>
        <p:spPr>
          <a:xfrm>
            <a:off x="7521788" y="2089825"/>
            <a:ext cx="528975" cy="528975"/>
          </a:xfrm>
          <a:prstGeom prst="rect">
            <a:avLst/>
          </a:prstGeom>
          <a:noFill/>
          <a:ln>
            <a:noFill/>
          </a:ln>
        </p:spPr>
      </p:pic>
      <p:sp>
        <p:nvSpPr>
          <p:cNvPr id="1033" name="Google Shape;1033;p66"/>
          <p:cNvSpPr txBox="1"/>
          <p:nvPr>
            <p:ph idx="12" type="sldNum"/>
          </p:nvPr>
        </p:nvSpPr>
        <p:spPr>
          <a:xfrm>
            <a:off x="7957652" y="4832985"/>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31" name="Shape 431"/>
        <p:cNvGrpSpPr/>
        <p:nvPr/>
      </p:nvGrpSpPr>
      <p:grpSpPr>
        <a:xfrm>
          <a:off x="0" y="0"/>
          <a:ext cx="0" cy="0"/>
          <a:chOff x="0" y="0"/>
          <a:chExt cx="0" cy="0"/>
        </a:xfrm>
      </p:grpSpPr>
      <p:sp>
        <p:nvSpPr>
          <p:cNvPr id="432" name="Google Shape;432;p40"/>
          <p:cNvSpPr/>
          <p:nvPr/>
        </p:nvSpPr>
        <p:spPr>
          <a:xfrm>
            <a:off x="4440328" y="543266"/>
            <a:ext cx="4246800" cy="41133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graphicFrame>
        <p:nvGraphicFramePr>
          <p:cNvPr id="433" name="Google Shape;433;p40"/>
          <p:cNvGraphicFramePr/>
          <p:nvPr/>
        </p:nvGraphicFramePr>
        <p:xfrm>
          <a:off x="4771015" y="795729"/>
          <a:ext cx="3000000" cy="3000000"/>
        </p:xfrm>
        <a:graphic>
          <a:graphicData uri="http://schemas.openxmlformats.org/drawingml/2006/table">
            <a:tbl>
              <a:tblPr>
                <a:noFill/>
                <a:tableStyleId>{E5EB1074-39C7-42DF-B719-BFC24E29FD65}</a:tableStyleId>
              </a:tblPr>
              <a:tblGrid>
                <a:gridCol w="2391400"/>
                <a:gridCol w="1102700"/>
              </a:tblGrid>
              <a:tr h="347725">
                <a:tc>
                  <a:txBody>
                    <a:bodyPr/>
                    <a:lstStyle/>
                    <a:p>
                      <a:pPr indent="0" lvl="0" marL="0" rtl="0" algn="l">
                        <a:spcBef>
                          <a:spcPts val="0"/>
                        </a:spcBef>
                        <a:spcAft>
                          <a:spcPts val="0"/>
                        </a:spcAft>
                        <a:buClr>
                          <a:schemeClr val="dk1"/>
                        </a:buClr>
                        <a:buSzPts val="600"/>
                        <a:buFont typeface="Arial"/>
                        <a:buNone/>
                      </a:pPr>
                      <a:r>
                        <a:rPr lang="en-US" sz="1100">
                          <a:solidFill>
                            <a:schemeClr val="dk1"/>
                          </a:solidFill>
                          <a:latin typeface="Google Sans SemiBold"/>
                          <a:ea typeface="Google Sans SemiBold"/>
                          <a:cs typeface="Google Sans SemiBold"/>
                          <a:sym typeface="Google Sans SemiBold"/>
                        </a:rPr>
                        <a:t>Topic</a:t>
                      </a:r>
                      <a:endParaRPr sz="1100">
                        <a:solidFill>
                          <a:schemeClr val="dk1"/>
                        </a:solidFill>
                        <a:latin typeface="Google Sans SemiBold"/>
                        <a:ea typeface="Google Sans SemiBold"/>
                        <a:cs typeface="Google Sans SemiBold"/>
                        <a:sym typeface="Google Sans SemiBold"/>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4"/>
                    </a:solidFill>
                  </a:tcPr>
                </a:tc>
                <a:tc>
                  <a:txBody>
                    <a:bodyPr/>
                    <a:lstStyle/>
                    <a:p>
                      <a:pPr indent="0" lvl="0" marL="0" rtl="0" algn="l">
                        <a:spcBef>
                          <a:spcPts val="0"/>
                        </a:spcBef>
                        <a:spcAft>
                          <a:spcPts val="0"/>
                        </a:spcAft>
                        <a:buClr>
                          <a:schemeClr val="dk1"/>
                        </a:buClr>
                        <a:buSzPts val="600"/>
                        <a:buFont typeface="Arial"/>
                        <a:buNone/>
                      </a:pPr>
                      <a:r>
                        <a:rPr lang="en-US" sz="1100">
                          <a:solidFill>
                            <a:schemeClr val="dk1"/>
                          </a:solidFill>
                          <a:latin typeface="Google Sans SemiBold"/>
                          <a:ea typeface="Google Sans SemiBold"/>
                          <a:cs typeface="Google Sans SemiBold"/>
                          <a:sym typeface="Google Sans SemiBold"/>
                        </a:rPr>
                        <a:t>Location</a:t>
                      </a:r>
                      <a:endParaRPr sz="1100">
                        <a:solidFill>
                          <a:schemeClr val="dk1"/>
                        </a:solidFill>
                        <a:latin typeface="Google Sans SemiBold"/>
                        <a:ea typeface="Google Sans SemiBold"/>
                        <a:cs typeface="Google Sans SemiBold"/>
                        <a:sym typeface="Google Sans SemiBold"/>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4"/>
                    </a:solidFill>
                  </a:tcPr>
                </a:tc>
              </a:tr>
              <a:tr h="286850">
                <a:tc>
                  <a:txBody>
                    <a:bodyPr/>
                    <a:lstStyle/>
                    <a:p>
                      <a:pPr indent="0" lvl="0" marL="0" rtl="0" algn="l">
                        <a:spcBef>
                          <a:spcPts val="0"/>
                        </a:spcBef>
                        <a:spcAft>
                          <a:spcPts val="0"/>
                        </a:spcAft>
                        <a:buNone/>
                      </a:pPr>
                      <a:r>
                        <a:rPr lang="en-US" sz="800">
                          <a:solidFill>
                            <a:schemeClr val="dk1"/>
                          </a:solidFill>
                          <a:latin typeface="Google Sans"/>
                          <a:ea typeface="Google Sans"/>
                          <a:cs typeface="Google Sans"/>
                          <a:sym typeface="Google Sans"/>
                        </a:rPr>
                        <a:t>Components Requiring Selective Treatment</a:t>
                      </a:r>
                      <a:endParaRPr sz="8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US" sz="800" u="sng">
                          <a:solidFill>
                            <a:schemeClr val="dk1"/>
                          </a:solidFill>
                          <a:latin typeface="Google Sans"/>
                          <a:ea typeface="Google Sans"/>
                          <a:cs typeface="Google Sans"/>
                          <a:sym typeface="Google Sans"/>
                          <a:hlinkClick action="ppaction://hlinksldjump" r:id="rId3">
                            <a:extLst>
                              <a:ext uri="{A12FA001-AC4F-418D-AE19-62706E023703}">
                                <ahyp:hlinkClr val="tx"/>
                              </a:ext>
                            </a:extLst>
                          </a:hlinkClick>
                        </a:rPr>
                        <a:t>Slide 4</a:t>
                      </a:r>
                      <a:endParaRPr sz="800">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86850">
                <a:tc>
                  <a:txBody>
                    <a:bodyPr/>
                    <a:lstStyle/>
                    <a:p>
                      <a:pPr indent="0" lvl="0" marL="0" rtl="0" algn="l">
                        <a:spcBef>
                          <a:spcPts val="0"/>
                        </a:spcBef>
                        <a:spcAft>
                          <a:spcPts val="0"/>
                        </a:spcAft>
                        <a:buNone/>
                      </a:pPr>
                      <a:r>
                        <a:rPr lang="en-US" sz="800">
                          <a:solidFill>
                            <a:schemeClr val="dk1"/>
                          </a:solidFill>
                          <a:latin typeface="Google Sans"/>
                          <a:ea typeface="Google Sans"/>
                          <a:cs typeface="Google Sans"/>
                          <a:sym typeface="Google Sans"/>
                        </a:rPr>
                        <a:t>How Best to Approach Device End-of-Life</a:t>
                      </a:r>
                      <a:endParaRPr baseline="30000" sz="6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600"/>
                        <a:buFont typeface="Arial"/>
                        <a:buNone/>
                      </a:pPr>
                      <a:r>
                        <a:rPr lang="en-US" sz="800" u="sng">
                          <a:solidFill>
                            <a:schemeClr val="dk1"/>
                          </a:solidFill>
                          <a:latin typeface="Google Sans"/>
                          <a:ea typeface="Google Sans"/>
                          <a:cs typeface="Google Sans"/>
                          <a:sym typeface="Google Sans"/>
                          <a:hlinkClick action="ppaction://hlinksldjump" r:id="rId4">
                            <a:extLst>
                              <a:ext uri="{A12FA001-AC4F-418D-AE19-62706E023703}">
                                <ahyp:hlinkClr val="tx"/>
                              </a:ext>
                            </a:extLst>
                          </a:hlinkClick>
                        </a:rPr>
                        <a:t>Slide 5</a:t>
                      </a:r>
                      <a:endParaRPr sz="8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86850">
                <a:tc>
                  <a:txBody>
                    <a:bodyPr/>
                    <a:lstStyle/>
                    <a:p>
                      <a:pPr indent="0" lvl="0" marL="0" rtl="0" algn="l">
                        <a:spcBef>
                          <a:spcPts val="0"/>
                        </a:spcBef>
                        <a:spcAft>
                          <a:spcPts val="0"/>
                        </a:spcAft>
                        <a:buNone/>
                      </a:pPr>
                      <a:r>
                        <a:rPr lang="en-US" sz="800">
                          <a:solidFill>
                            <a:schemeClr val="dk1"/>
                          </a:solidFill>
                          <a:latin typeface="Google Sans"/>
                          <a:ea typeface="Google Sans"/>
                          <a:cs typeface="Google Sans"/>
                          <a:sym typeface="Google Sans"/>
                        </a:rPr>
                        <a:t>General Personal &amp; Environmental Safety</a:t>
                      </a:r>
                      <a:endParaRPr baseline="30000" sz="6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600"/>
                        <a:buFont typeface="Arial"/>
                        <a:buNone/>
                      </a:pPr>
                      <a:r>
                        <a:rPr lang="en-US" sz="800" u="sng">
                          <a:solidFill>
                            <a:schemeClr val="dk1"/>
                          </a:solidFill>
                          <a:latin typeface="Google Sans"/>
                          <a:ea typeface="Google Sans"/>
                          <a:cs typeface="Google Sans"/>
                          <a:sym typeface="Google Sans"/>
                          <a:hlinkClick action="ppaction://hlinksldjump" r:id="rId5">
                            <a:extLst>
                              <a:ext uri="{A12FA001-AC4F-418D-AE19-62706E023703}">
                                <ahyp:hlinkClr val="tx"/>
                              </a:ext>
                            </a:extLst>
                          </a:hlinkClick>
                        </a:rPr>
                        <a:t>Slide 6</a:t>
                      </a:r>
                      <a:endParaRPr sz="8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86850">
                <a:tc>
                  <a:txBody>
                    <a:bodyPr/>
                    <a:lstStyle/>
                    <a:p>
                      <a:pPr indent="0" lvl="0" marL="0" rtl="0" algn="l">
                        <a:spcBef>
                          <a:spcPts val="0"/>
                        </a:spcBef>
                        <a:spcAft>
                          <a:spcPts val="0"/>
                        </a:spcAft>
                        <a:buClr>
                          <a:schemeClr val="dk1"/>
                        </a:buClr>
                        <a:buSzPts val="600"/>
                        <a:buFont typeface="Arial"/>
                        <a:buNone/>
                      </a:pPr>
                      <a:r>
                        <a:rPr lang="en-US" sz="800">
                          <a:solidFill>
                            <a:schemeClr val="dk1"/>
                          </a:solidFill>
                          <a:latin typeface="Google Sans"/>
                          <a:ea typeface="Google Sans"/>
                          <a:cs typeface="Google Sans"/>
                          <a:sym typeface="Google Sans"/>
                        </a:rPr>
                        <a:t>Battery Safety</a:t>
                      </a:r>
                      <a:endParaRPr baseline="30000" sz="6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US" sz="800" u="sng">
                          <a:solidFill>
                            <a:schemeClr val="dk1"/>
                          </a:solidFill>
                          <a:latin typeface="Google Sans"/>
                          <a:ea typeface="Google Sans"/>
                          <a:cs typeface="Google Sans"/>
                          <a:sym typeface="Google Sans"/>
                          <a:hlinkClick action="ppaction://hlinksldjump" r:id="rId6">
                            <a:extLst>
                              <a:ext uri="{A12FA001-AC4F-418D-AE19-62706E023703}">
                                <ahyp:hlinkClr val="tx"/>
                              </a:ext>
                            </a:extLst>
                          </a:hlinkClick>
                        </a:rPr>
                        <a:t>Slide 7</a:t>
                      </a:r>
                      <a:endParaRPr sz="6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86850">
                <a:tc>
                  <a:txBody>
                    <a:bodyPr/>
                    <a:lstStyle/>
                    <a:p>
                      <a:pPr indent="0" lvl="0" marL="0" rtl="0" algn="l">
                        <a:spcBef>
                          <a:spcPts val="0"/>
                        </a:spcBef>
                        <a:spcAft>
                          <a:spcPts val="0"/>
                        </a:spcAft>
                        <a:buClr>
                          <a:schemeClr val="dk1"/>
                        </a:buClr>
                        <a:buSzPts val="600"/>
                        <a:buFont typeface="Arial"/>
                        <a:buNone/>
                      </a:pPr>
                      <a:r>
                        <a:rPr lang="en-US" sz="800">
                          <a:solidFill>
                            <a:schemeClr val="dk1"/>
                          </a:solidFill>
                          <a:latin typeface="Google Sans"/>
                          <a:ea typeface="Google Sans"/>
                          <a:cs typeface="Google Sans"/>
                          <a:sym typeface="Google Sans"/>
                        </a:rPr>
                        <a:t>Expanded View of Device</a:t>
                      </a:r>
                      <a:endParaRPr sz="6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600"/>
                        <a:buFont typeface="Arial"/>
                        <a:buNone/>
                      </a:pPr>
                      <a:r>
                        <a:rPr lang="en-US" sz="800" u="sng">
                          <a:solidFill>
                            <a:schemeClr val="hlink"/>
                          </a:solidFill>
                          <a:latin typeface="Google Sans"/>
                          <a:ea typeface="Google Sans"/>
                          <a:cs typeface="Google Sans"/>
                          <a:sym typeface="Google Sans"/>
                          <a:hlinkClick action="ppaction://hlinksldjump" r:id="rId7"/>
                        </a:rPr>
                        <a:t>Slide 9</a:t>
                      </a:r>
                      <a:endParaRPr sz="6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86850">
                <a:tc>
                  <a:txBody>
                    <a:bodyPr/>
                    <a:lstStyle/>
                    <a:p>
                      <a:pPr indent="0" lvl="0" marL="0" rtl="0" algn="l">
                        <a:spcBef>
                          <a:spcPts val="0"/>
                        </a:spcBef>
                        <a:spcAft>
                          <a:spcPts val="0"/>
                        </a:spcAft>
                        <a:buNone/>
                      </a:pPr>
                      <a:r>
                        <a:rPr lang="en-US" sz="800">
                          <a:solidFill>
                            <a:schemeClr val="dk1"/>
                          </a:solidFill>
                          <a:latin typeface="Google Sans"/>
                          <a:ea typeface="Google Sans"/>
                          <a:cs typeface="Google Sans"/>
                          <a:sym typeface="Google Sans"/>
                        </a:rPr>
                        <a:t>Location of Battery</a:t>
                      </a:r>
                      <a:endParaRPr sz="8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600"/>
                        <a:buFont typeface="Arial"/>
                        <a:buNone/>
                      </a:pPr>
                      <a:r>
                        <a:rPr lang="en-US" sz="800" u="sng">
                          <a:solidFill>
                            <a:schemeClr val="hlink"/>
                          </a:solidFill>
                          <a:latin typeface="Google Sans"/>
                          <a:ea typeface="Google Sans"/>
                          <a:cs typeface="Google Sans"/>
                          <a:sym typeface="Google Sans"/>
                          <a:hlinkClick action="ppaction://hlinksldjump" r:id="rId8"/>
                        </a:rPr>
                        <a:t>Slide 10</a:t>
                      </a:r>
                      <a:endParaRPr sz="800">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86850">
                <a:tc>
                  <a:txBody>
                    <a:bodyPr/>
                    <a:lstStyle/>
                    <a:p>
                      <a:pPr indent="0" lvl="0" marL="0" rtl="0" algn="l">
                        <a:spcBef>
                          <a:spcPts val="0"/>
                        </a:spcBef>
                        <a:spcAft>
                          <a:spcPts val="0"/>
                        </a:spcAft>
                        <a:buNone/>
                      </a:pPr>
                      <a:r>
                        <a:rPr lang="en-US" sz="800">
                          <a:solidFill>
                            <a:schemeClr val="dk1"/>
                          </a:solidFill>
                          <a:latin typeface="Google Sans"/>
                          <a:ea typeface="Google Sans"/>
                          <a:cs typeface="Google Sans"/>
                          <a:sym typeface="Google Sans"/>
                        </a:rPr>
                        <a:t>Screw Map</a:t>
                      </a:r>
                      <a:endParaRPr sz="8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600"/>
                        <a:buFont typeface="Arial"/>
                        <a:buNone/>
                      </a:pPr>
                      <a:r>
                        <a:rPr lang="en-US" sz="800" u="sng">
                          <a:solidFill>
                            <a:schemeClr val="hlink"/>
                          </a:solidFill>
                          <a:latin typeface="Google Sans"/>
                          <a:ea typeface="Google Sans"/>
                          <a:cs typeface="Google Sans"/>
                          <a:sym typeface="Google Sans"/>
                          <a:hlinkClick action="ppaction://hlinksldjump" r:id="rId9"/>
                        </a:rPr>
                        <a:t>Slide 11</a:t>
                      </a:r>
                      <a:endParaRPr sz="8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86850">
                <a:tc>
                  <a:txBody>
                    <a:bodyPr/>
                    <a:lstStyle/>
                    <a:p>
                      <a:pPr indent="0" lvl="0" marL="0" rtl="0" algn="l">
                        <a:spcBef>
                          <a:spcPts val="0"/>
                        </a:spcBef>
                        <a:spcAft>
                          <a:spcPts val="0"/>
                        </a:spcAft>
                        <a:buClr>
                          <a:schemeClr val="dk1"/>
                        </a:buClr>
                        <a:buSzPts val="600"/>
                        <a:buFont typeface="Arial"/>
                        <a:buNone/>
                      </a:pPr>
                      <a:r>
                        <a:rPr lang="en-US" sz="800">
                          <a:solidFill>
                            <a:schemeClr val="dk1"/>
                          </a:solidFill>
                          <a:latin typeface="Google Sans"/>
                          <a:ea typeface="Google Sans"/>
                          <a:cs typeface="Google Sans"/>
                          <a:sym typeface="Google Sans"/>
                        </a:rPr>
                        <a:t>Material Constituents of Device</a:t>
                      </a:r>
                      <a:endParaRPr sz="8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US" sz="800" u="sng">
                          <a:solidFill>
                            <a:schemeClr val="dk1"/>
                          </a:solidFill>
                          <a:latin typeface="Google Sans"/>
                          <a:ea typeface="Google Sans"/>
                          <a:cs typeface="Google Sans"/>
                          <a:sym typeface="Google Sans"/>
                          <a:hlinkClick action="ppaction://hlinksldjump" r:id="rId10">
                            <a:extLst>
                              <a:ext uri="{A12FA001-AC4F-418D-AE19-62706E023703}">
                                <ahyp:hlinkClr val="tx"/>
                              </a:ext>
                            </a:extLst>
                          </a:hlinkClick>
                        </a:rPr>
                        <a:t>Slide 12</a:t>
                      </a:r>
                      <a:endParaRPr>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86850">
                <a:tc>
                  <a:txBody>
                    <a:bodyPr/>
                    <a:lstStyle/>
                    <a:p>
                      <a:pPr indent="0" lvl="0" marL="0" rtl="0" algn="l">
                        <a:spcBef>
                          <a:spcPts val="0"/>
                        </a:spcBef>
                        <a:spcAft>
                          <a:spcPts val="0"/>
                        </a:spcAft>
                        <a:buNone/>
                      </a:pPr>
                      <a:r>
                        <a:rPr lang="en-US" sz="800">
                          <a:solidFill>
                            <a:schemeClr val="dk1"/>
                          </a:solidFill>
                          <a:latin typeface="Google Sans"/>
                          <a:ea typeface="Google Sans"/>
                          <a:cs typeface="Google Sans"/>
                          <a:sym typeface="Google Sans"/>
                        </a:rPr>
                        <a:t>Recommended Tools</a:t>
                      </a:r>
                      <a:endParaRPr sz="8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US" sz="800" u="sng">
                          <a:solidFill>
                            <a:schemeClr val="dk1"/>
                          </a:solidFill>
                          <a:latin typeface="Google Sans"/>
                          <a:ea typeface="Google Sans"/>
                          <a:cs typeface="Google Sans"/>
                          <a:sym typeface="Google Sans"/>
                          <a:hlinkClick action="ppaction://hlinksldjump" r:id="rId11">
                            <a:extLst>
                              <a:ext uri="{A12FA001-AC4F-418D-AE19-62706E023703}">
                                <ahyp:hlinkClr val="tx"/>
                              </a:ext>
                            </a:extLst>
                          </a:hlinkClick>
                        </a:rPr>
                        <a:t>Slide 13</a:t>
                      </a:r>
                      <a:endParaRPr sz="8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86850">
                <a:tc>
                  <a:txBody>
                    <a:bodyPr/>
                    <a:lstStyle/>
                    <a:p>
                      <a:pPr indent="0" lvl="0" marL="0" rtl="0" algn="l">
                        <a:spcBef>
                          <a:spcPts val="0"/>
                        </a:spcBef>
                        <a:spcAft>
                          <a:spcPts val="0"/>
                        </a:spcAft>
                        <a:buNone/>
                      </a:pPr>
                      <a:r>
                        <a:rPr lang="en-US" sz="800">
                          <a:solidFill>
                            <a:schemeClr val="dk1"/>
                          </a:solidFill>
                          <a:latin typeface="Google Sans"/>
                          <a:ea typeface="Google Sans"/>
                          <a:cs typeface="Google Sans"/>
                          <a:sym typeface="Google Sans"/>
                        </a:rPr>
                        <a:t>Processing Steps</a:t>
                      </a:r>
                      <a:endParaRPr sz="8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US" sz="800" u="sng">
                          <a:solidFill>
                            <a:schemeClr val="hlink"/>
                          </a:solidFill>
                          <a:latin typeface="Google Sans"/>
                          <a:ea typeface="Google Sans"/>
                          <a:cs typeface="Google Sans"/>
                          <a:sym typeface="Google Sans"/>
                          <a:hlinkClick action="ppaction://hlinksldjump" r:id="rId12"/>
                        </a:rPr>
                        <a:t>Slides 14 - 28</a:t>
                      </a:r>
                      <a:endParaRPr sz="800">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86850">
                <a:tc>
                  <a:txBody>
                    <a:bodyPr/>
                    <a:lstStyle/>
                    <a:p>
                      <a:pPr indent="0" lvl="0" marL="0" rtl="0" algn="l">
                        <a:spcBef>
                          <a:spcPts val="0"/>
                        </a:spcBef>
                        <a:spcAft>
                          <a:spcPts val="0"/>
                        </a:spcAft>
                        <a:buNone/>
                      </a:pPr>
                      <a:r>
                        <a:rPr lang="en-US" sz="800">
                          <a:solidFill>
                            <a:schemeClr val="dk1"/>
                          </a:solidFill>
                          <a:latin typeface="Google Sans"/>
                          <a:ea typeface="Google Sans"/>
                          <a:cs typeface="Google Sans"/>
                          <a:sym typeface="Google Sans"/>
                        </a:rPr>
                        <a:t>Frequently Asked Questions</a:t>
                      </a:r>
                      <a:endParaRPr sz="6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600"/>
                        <a:buFont typeface="Arial"/>
                        <a:buNone/>
                      </a:pPr>
                      <a:r>
                        <a:rPr lang="en-US" sz="800" u="sng">
                          <a:solidFill>
                            <a:schemeClr val="hlink"/>
                          </a:solidFill>
                          <a:latin typeface="Google Sans"/>
                          <a:ea typeface="Google Sans"/>
                          <a:cs typeface="Google Sans"/>
                          <a:sym typeface="Google Sans"/>
                          <a:hlinkClick action="ppaction://hlinksldjump" r:id="rId13"/>
                        </a:rPr>
                        <a:t>Slide 29</a:t>
                      </a:r>
                      <a:endParaRPr>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
        <p:nvSpPr>
          <p:cNvPr id="434" name="Google Shape;434;p40"/>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435" name="Google Shape;435;p40"/>
          <p:cNvSpPr txBox="1"/>
          <p:nvPr/>
        </p:nvSpPr>
        <p:spPr>
          <a:xfrm>
            <a:off x="413775" y="606938"/>
            <a:ext cx="3394200" cy="713400"/>
          </a:xfrm>
          <a:prstGeom prst="rect">
            <a:avLst/>
          </a:prstGeom>
          <a:noFill/>
          <a:ln>
            <a:noFill/>
          </a:ln>
        </p:spPr>
        <p:txBody>
          <a:bodyPr anchorCtr="0" anchor="t" bIns="0" lIns="0" spcFirstLastPara="1" rIns="0" wrap="square" tIns="0">
            <a:noAutofit/>
          </a:bodyPr>
          <a:lstStyle/>
          <a:p>
            <a:pPr indent="0" lvl="0" marL="0" rtl="0" algn="l">
              <a:lnSpc>
                <a:spcPct val="70000"/>
              </a:lnSpc>
              <a:spcBef>
                <a:spcPts val="0"/>
              </a:spcBef>
              <a:spcAft>
                <a:spcPts val="0"/>
              </a:spcAft>
              <a:buNone/>
            </a:pPr>
            <a:r>
              <a:rPr lang="en-US" sz="5000">
                <a:solidFill>
                  <a:srgbClr val="282A2E"/>
                </a:solidFill>
                <a:latin typeface="Google Sans Medium"/>
                <a:ea typeface="Google Sans Medium"/>
                <a:cs typeface="Google Sans Medium"/>
                <a:sym typeface="Google Sans Medium"/>
              </a:rPr>
              <a:t>Table of Contents</a:t>
            </a:r>
            <a:endParaRPr sz="5000">
              <a:solidFill>
                <a:srgbClr val="282A2E"/>
              </a:solidFill>
              <a:latin typeface="Google Sans Medium"/>
              <a:ea typeface="Google Sans Medium"/>
              <a:cs typeface="Google Sans Medium"/>
              <a:sym typeface="Google Sans Medium"/>
            </a:endParaRPr>
          </a:p>
        </p:txBody>
      </p:sp>
      <p:sp>
        <p:nvSpPr>
          <p:cNvPr id="436" name="Google Shape;436;p40"/>
          <p:cNvSpPr txBox="1"/>
          <p:nvPr>
            <p:ph idx="12" type="sldNum"/>
          </p:nvPr>
        </p:nvSpPr>
        <p:spPr>
          <a:xfrm>
            <a:off x="7957652" y="4832985"/>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40" name="Shape 440"/>
        <p:cNvGrpSpPr/>
        <p:nvPr/>
      </p:nvGrpSpPr>
      <p:grpSpPr>
        <a:xfrm>
          <a:off x="0" y="0"/>
          <a:ext cx="0" cy="0"/>
          <a:chOff x="0" y="0"/>
          <a:chExt cx="0" cy="0"/>
        </a:xfrm>
      </p:grpSpPr>
      <p:sp>
        <p:nvSpPr>
          <p:cNvPr id="441" name="Google Shape;441;p41"/>
          <p:cNvSpPr/>
          <p:nvPr/>
        </p:nvSpPr>
        <p:spPr>
          <a:xfrm>
            <a:off x="3096797" y="543266"/>
            <a:ext cx="5590200" cy="41133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442" name="Google Shape;442;p41"/>
          <p:cNvSpPr txBox="1"/>
          <p:nvPr/>
        </p:nvSpPr>
        <p:spPr>
          <a:xfrm>
            <a:off x="452375" y="571500"/>
            <a:ext cx="2265000" cy="1328400"/>
          </a:xfrm>
          <a:prstGeom prst="rect">
            <a:avLst/>
          </a:prstGeom>
          <a:noFill/>
          <a:ln>
            <a:noFill/>
          </a:ln>
        </p:spPr>
        <p:txBody>
          <a:bodyPr anchorCtr="0" anchor="t" bIns="0" lIns="0" spcFirstLastPara="1" rIns="0" wrap="square" tIns="12375">
            <a:spAutoFit/>
          </a:bodyPr>
          <a:lstStyle/>
          <a:p>
            <a:pPr indent="0" lvl="0" marL="25400" marR="25400" rtl="0" algn="l">
              <a:lnSpc>
                <a:spcPct val="90000"/>
              </a:lnSpc>
              <a:spcBef>
                <a:spcPts val="0"/>
              </a:spcBef>
              <a:spcAft>
                <a:spcPts val="0"/>
              </a:spcAft>
              <a:buClr>
                <a:srgbClr val="000000"/>
              </a:buClr>
              <a:buSzPts val="1200"/>
              <a:buFont typeface="Arial"/>
              <a:buNone/>
            </a:pPr>
            <a:r>
              <a:rPr lang="en-US" sz="1900">
                <a:solidFill>
                  <a:schemeClr val="dk1"/>
                </a:solidFill>
                <a:latin typeface="Google Sans SemiBold"/>
                <a:ea typeface="Google Sans SemiBold"/>
                <a:cs typeface="Google Sans SemiBold"/>
                <a:sym typeface="Google Sans SemiBold"/>
              </a:rPr>
              <a:t>Directive 2012/19/EU Annex VII Components Requiring Selective Treatment</a:t>
            </a:r>
            <a:endParaRPr baseline="30000" i="0" sz="1900" u="none" cap="none" strike="noStrike">
              <a:solidFill>
                <a:schemeClr val="dk1"/>
              </a:solidFill>
              <a:latin typeface="Google Sans SemiBold"/>
              <a:ea typeface="Google Sans SemiBold"/>
              <a:cs typeface="Google Sans SemiBold"/>
              <a:sym typeface="Google Sans SemiBold"/>
            </a:endParaRPr>
          </a:p>
        </p:txBody>
      </p:sp>
      <p:graphicFrame>
        <p:nvGraphicFramePr>
          <p:cNvPr id="443" name="Google Shape;443;p41"/>
          <p:cNvGraphicFramePr/>
          <p:nvPr/>
        </p:nvGraphicFramePr>
        <p:xfrm>
          <a:off x="3371612" y="855988"/>
          <a:ext cx="3000000" cy="3000000"/>
        </p:xfrm>
        <a:graphic>
          <a:graphicData uri="http://schemas.openxmlformats.org/drawingml/2006/table">
            <a:tbl>
              <a:tblPr>
                <a:noFill/>
                <a:tableStyleId>{E5EB1074-39C7-42DF-B719-BFC24E29FD65}</a:tableStyleId>
              </a:tblPr>
              <a:tblGrid>
                <a:gridCol w="1933900"/>
                <a:gridCol w="1406475"/>
                <a:gridCol w="1700300"/>
              </a:tblGrid>
              <a:tr h="302975">
                <a:tc>
                  <a:txBody>
                    <a:bodyPr/>
                    <a:lstStyle/>
                    <a:p>
                      <a:pPr indent="0" lvl="0" marL="0" rtl="0" algn="l">
                        <a:spcBef>
                          <a:spcPts val="0"/>
                        </a:spcBef>
                        <a:spcAft>
                          <a:spcPts val="0"/>
                        </a:spcAft>
                        <a:buClr>
                          <a:schemeClr val="dk1"/>
                        </a:buClr>
                        <a:buSzPts val="600"/>
                        <a:buFont typeface="Arial"/>
                        <a:buNone/>
                      </a:pPr>
                      <a:r>
                        <a:rPr lang="en-US" sz="1100">
                          <a:solidFill>
                            <a:schemeClr val="dk1"/>
                          </a:solidFill>
                          <a:latin typeface="Google Sans SemiBold"/>
                          <a:ea typeface="Google Sans SemiBold"/>
                          <a:cs typeface="Google Sans SemiBold"/>
                          <a:sym typeface="Google Sans SemiBold"/>
                        </a:rPr>
                        <a:t>Substance or Component</a:t>
                      </a:r>
                      <a:endParaRPr sz="1100">
                        <a:solidFill>
                          <a:schemeClr val="dk1"/>
                        </a:solidFill>
                        <a:latin typeface="Google Sans SemiBold"/>
                        <a:ea typeface="Google Sans SemiBold"/>
                        <a:cs typeface="Google Sans SemiBold"/>
                        <a:sym typeface="Google Sans SemiBold"/>
                      </a:endParaRPr>
                    </a:p>
                  </a:txBody>
                  <a:tcPr marT="57150" marB="57150" marR="107550" marL="0"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4"/>
                    </a:solidFill>
                  </a:tcPr>
                </a:tc>
                <a:tc>
                  <a:txBody>
                    <a:bodyPr/>
                    <a:lstStyle/>
                    <a:p>
                      <a:pPr indent="0" lvl="0" marL="0" rtl="0" algn="l">
                        <a:spcBef>
                          <a:spcPts val="0"/>
                        </a:spcBef>
                        <a:spcAft>
                          <a:spcPts val="0"/>
                        </a:spcAft>
                        <a:buClr>
                          <a:schemeClr val="dk1"/>
                        </a:buClr>
                        <a:buSzPts val="600"/>
                        <a:buFont typeface="Arial"/>
                        <a:buNone/>
                      </a:pPr>
                      <a:r>
                        <a:rPr lang="en-US" sz="1100">
                          <a:solidFill>
                            <a:schemeClr val="dk1"/>
                          </a:solidFill>
                          <a:latin typeface="Google Sans SemiBold"/>
                          <a:ea typeface="Google Sans SemiBold"/>
                          <a:cs typeface="Google Sans SemiBold"/>
                          <a:sym typeface="Google Sans SemiBold"/>
                        </a:rPr>
                        <a:t>Location</a:t>
                      </a:r>
                      <a:endParaRPr sz="1100">
                        <a:solidFill>
                          <a:schemeClr val="dk1"/>
                        </a:solidFill>
                        <a:latin typeface="Google Sans SemiBold"/>
                        <a:ea typeface="Google Sans SemiBold"/>
                        <a:cs typeface="Google Sans SemiBold"/>
                        <a:sym typeface="Google Sans SemiBold"/>
                      </a:endParaRPr>
                    </a:p>
                  </a:txBody>
                  <a:tcPr marT="57150" marB="57150" marR="107550" marL="107550"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4"/>
                    </a:solidFill>
                  </a:tcPr>
                </a:tc>
                <a:tc>
                  <a:txBody>
                    <a:bodyPr/>
                    <a:lstStyle/>
                    <a:p>
                      <a:pPr indent="0" lvl="0" marL="0" rtl="0" algn="l">
                        <a:spcBef>
                          <a:spcPts val="0"/>
                        </a:spcBef>
                        <a:spcAft>
                          <a:spcPts val="0"/>
                        </a:spcAft>
                        <a:buClr>
                          <a:schemeClr val="dk1"/>
                        </a:buClr>
                        <a:buSzPts val="600"/>
                        <a:buFont typeface="Arial"/>
                        <a:buNone/>
                      </a:pPr>
                      <a:r>
                        <a:rPr lang="en-US" sz="1100">
                          <a:solidFill>
                            <a:schemeClr val="dk1"/>
                          </a:solidFill>
                          <a:latin typeface="Google Sans SemiBold"/>
                          <a:ea typeface="Google Sans SemiBold"/>
                          <a:cs typeface="Google Sans SemiBold"/>
                          <a:sym typeface="Google Sans SemiBold"/>
                        </a:rPr>
                        <a:t>Removal Instructions</a:t>
                      </a:r>
                      <a:endParaRPr sz="1100">
                        <a:solidFill>
                          <a:schemeClr val="dk1"/>
                        </a:solidFill>
                        <a:latin typeface="Google Sans SemiBold"/>
                        <a:ea typeface="Google Sans SemiBold"/>
                        <a:cs typeface="Google Sans SemiBold"/>
                        <a:sym typeface="Google Sans SemiBold"/>
                      </a:endParaRPr>
                    </a:p>
                  </a:txBody>
                  <a:tcPr marT="57150" marB="57150" marR="107550" marL="107550"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4"/>
                    </a:solidFill>
                  </a:tcPr>
                </a:tc>
              </a:tr>
              <a:tr h="540450">
                <a:tc>
                  <a:txBody>
                    <a:bodyPr/>
                    <a:lstStyle/>
                    <a:p>
                      <a:pPr indent="0" lvl="0" marL="0" rtl="0" algn="l">
                        <a:spcBef>
                          <a:spcPts val="0"/>
                        </a:spcBef>
                        <a:spcAft>
                          <a:spcPts val="0"/>
                        </a:spcAft>
                        <a:buNone/>
                      </a:pPr>
                      <a:r>
                        <a:rPr lang="en-US" sz="800">
                          <a:solidFill>
                            <a:schemeClr val="dk1"/>
                          </a:solidFill>
                          <a:latin typeface="Google Sans SemiBold"/>
                          <a:ea typeface="Google Sans SemiBold"/>
                          <a:cs typeface="Google Sans SemiBold"/>
                          <a:sym typeface="Google Sans SemiBold"/>
                        </a:rPr>
                        <a:t>Display &amp; Cover Glass</a:t>
                      </a:r>
                      <a:endParaRPr sz="800">
                        <a:solidFill>
                          <a:schemeClr val="dk1"/>
                        </a:solidFill>
                        <a:latin typeface="Google Sans SemiBold"/>
                        <a:ea typeface="Google Sans SemiBold"/>
                        <a:cs typeface="Google Sans SemiBold"/>
                        <a:sym typeface="Google Sans SemiBold"/>
                      </a:endParaRPr>
                    </a:p>
                    <a:p>
                      <a:pPr indent="0" lvl="0" marL="0" rtl="0" algn="l">
                        <a:spcBef>
                          <a:spcPts val="0"/>
                        </a:spcBef>
                        <a:spcAft>
                          <a:spcPts val="0"/>
                        </a:spcAft>
                        <a:buClr>
                          <a:schemeClr val="dk1"/>
                        </a:buClr>
                        <a:buSzPts val="600"/>
                        <a:buFont typeface="Arial"/>
                        <a:buNone/>
                      </a:pPr>
                      <a:r>
                        <a:rPr lang="en-US" sz="600">
                          <a:solidFill>
                            <a:schemeClr val="dk1"/>
                          </a:solidFill>
                          <a:latin typeface="Google Sans"/>
                          <a:ea typeface="Google Sans"/>
                          <a:cs typeface="Google Sans"/>
                          <a:sym typeface="Google Sans"/>
                        </a:rPr>
                        <a:t>Cover glass and organic</a:t>
                      </a:r>
                      <a:endParaRPr sz="600">
                        <a:solidFill>
                          <a:schemeClr val="dk1"/>
                        </a:solidFill>
                        <a:latin typeface="Google Sans"/>
                        <a:ea typeface="Google Sans"/>
                        <a:cs typeface="Google Sans"/>
                        <a:sym typeface="Google Sans"/>
                      </a:endParaRPr>
                    </a:p>
                    <a:p>
                      <a:pPr indent="0" lvl="0" marL="0" rtl="0" algn="l">
                        <a:spcBef>
                          <a:spcPts val="0"/>
                        </a:spcBef>
                        <a:spcAft>
                          <a:spcPts val="0"/>
                        </a:spcAft>
                        <a:buNone/>
                      </a:pPr>
                      <a:r>
                        <a:rPr lang="en-US" sz="600">
                          <a:solidFill>
                            <a:schemeClr val="dk1"/>
                          </a:solidFill>
                          <a:latin typeface="Google Sans"/>
                          <a:ea typeface="Google Sans"/>
                          <a:cs typeface="Google Sans"/>
                          <a:sym typeface="Google Sans"/>
                        </a:rPr>
                        <a:t>light-emitting diode (OLED) display if the surface is greater than 100 cm</a:t>
                      </a:r>
                      <a:r>
                        <a:rPr baseline="30000" lang="en-US" sz="600">
                          <a:solidFill>
                            <a:schemeClr val="dk1"/>
                          </a:solidFill>
                          <a:latin typeface="Google Sans"/>
                          <a:ea typeface="Google Sans"/>
                          <a:cs typeface="Google Sans"/>
                          <a:sym typeface="Google Sans"/>
                        </a:rPr>
                        <a:t>2</a:t>
                      </a:r>
                      <a:endParaRPr baseline="30000" sz="600">
                        <a:solidFill>
                          <a:schemeClr val="dk1"/>
                        </a:solidFill>
                        <a:latin typeface="Google Sans"/>
                        <a:ea typeface="Google Sans"/>
                        <a:cs typeface="Google Sans"/>
                        <a:sym typeface="Google Sans"/>
                      </a:endParaRPr>
                    </a:p>
                  </a:txBody>
                  <a:tcPr marT="57150" marB="57150" marR="280025"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600"/>
                        <a:buFont typeface="Arial"/>
                        <a:buNone/>
                      </a:pPr>
                      <a:r>
                        <a:rPr lang="en-US" sz="800">
                          <a:solidFill>
                            <a:schemeClr val="dk1"/>
                          </a:solidFill>
                          <a:latin typeface="Google Sans SemiBold"/>
                          <a:ea typeface="Google Sans SemiBold"/>
                          <a:cs typeface="Google Sans SemiBold"/>
                          <a:sym typeface="Google Sans SemiBold"/>
                        </a:rPr>
                        <a:t>Main Display</a:t>
                      </a:r>
                      <a:endParaRPr sz="800">
                        <a:solidFill>
                          <a:schemeClr val="dk1"/>
                        </a:solidFill>
                        <a:latin typeface="Google Sans SemiBold"/>
                        <a:ea typeface="Google Sans SemiBold"/>
                        <a:cs typeface="Google Sans SemiBold"/>
                        <a:sym typeface="Google Sans SemiBold"/>
                      </a:endParaRPr>
                    </a:p>
                  </a:txBody>
                  <a:tcPr marT="57150" marB="57150" marR="107550" marL="10755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600"/>
                        <a:buFont typeface="Arial"/>
                        <a:buNone/>
                      </a:pPr>
                      <a:r>
                        <a:rPr lang="en-US" sz="800" u="sng">
                          <a:solidFill>
                            <a:schemeClr val="hlink"/>
                          </a:solidFill>
                          <a:latin typeface="Google Sans SemiBold"/>
                          <a:ea typeface="Google Sans SemiBold"/>
                          <a:cs typeface="Google Sans SemiBold"/>
                          <a:sym typeface="Google Sans SemiBold"/>
                          <a:hlinkClick action="ppaction://hlinksldjump" r:id="rId3"/>
                        </a:rPr>
                        <a:t>Step 3</a:t>
                      </a:r>
                      <a:r>
                        <a:rPr lang="en-US" sz="800">
                          <a:solidFill>
                            <a:schemeClr val="dk1"/>
                          </a:solidFill>
                          <a:latin typeface="Google Sans"/>
                          <a:ea typeface="Google Sans"/>
                          <a:cs typeface="Google Sans"/>
                          <a:sym typeface="Google Sans"/>
                        </a:rPr>
                        <a:t> and </a:t>
                      </a:r>
                      <a:r>
                        <a:rPr lang="en-US" sz="800" u="sng">
                          <a:solidFill>
                            <a:schemeClr val="hlink"/>
                          </a:solidFill>
                          <a:latin typeface="Google Sans"/>
                          <a:ea typeface="Google Sans"/>
                          <a:cs typeface="Google Sans"/>
                          <a:sym typeface="Google Sans"/>
                          <a:hlinkClick action="ppaction://hlinksldjump" r:id="rId4"/>
                        </a:rPr>
                        <a:t>Step 15</a:t>
                      </a:r>
                      <a:endParaRPr sz="800">
                        <a:solidFill>
                          <a:schemeClr val="dk1"/>
                        </a:solidFill>
                        <a:latin typeface="Google Sans"/>
                        <a:ea typeface="Google Sans"/>
                        <a:cs typeface="Google Sans"/>
                        <a:sym typeface="Google Sans"/>
                      </a:endParaRPr>
                    </a:p>
                  </a:txBody>
                  <a:tcPr marT="57150" marB="57150" marR="107550" marL="10755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714350">
                <a:tc>
                  <a:txBody>
                    <a:bodyPr/>
                    <a:lstStyle/>
                    <a:p>
                      <a:pPr indent="0" lvl="0" marL="0" rtl="0" algn="l">
                        <a:spcBef>
                          <a:spcPts val="0"/>
                        </a:spcBef>
                        <a:spcAft>
                          <a:spcPts val="0"/>
                        </a:spcAft>
                        <a:buClr>
                          <a:schemeClr val="dk1"/>
                        </a:buClr>
                        <a:buSzPts val="600"/>
                        <a:buFont typeface="Arial"/>
                        <a:buNone/>
                      </a:pPr>
                      <a:r>
                        <a:rPr lang="en-US" sz="800">
                          <a:solidFill>
                            <a:schemeClr val="dk1"/>
                          </a:solidFill>
                          <a:latin typeface="Google Sans SemiBold"/>
                          <a:ea typeface="Google Sans SemiBold"/>
                          <a:cs typeface="Google Sans SemiBold"/>
                          <a:sym typeface="Google Sans SemiBold"/>
                        </a:rPr>
                        <a:t>PCB</a:t>
                      </a:r>
                      <a:endParaRPr sz="800">
                        <a:solidFill>
                          <a:schemeClr val="dk1"/>
                        </a:solidFill>
                        <a:latin typeface="Google Sans SemiBold"/>
                        <a:ea typeface="Google Sans SemiBold"/>
                        <a:cs typeface="Google Sans SemiBold"/>
                        <a:sym typeface="Google Sans SemiBold"/>
                      </a:endParaRPr>
                    </a:p>
                    <a:p>
                      <a:pPr indent="0" lvl="0" marL="0" rtl="0" algn="l">
                        <a:spcBef>
                          <a:spcPts val="0"/>
                        </a:spcBef>
                        <a:spcAft>
                          <a:spcPts val="0"/>
                        </a:spcAft>
                        <a:buClr>
                          <a:schemeClr val="dk1"/>
                        </a:buClr>
                        <a:buSzPts val="600"/>
                        <a:buFont typeface="Arial"/>
                        <a:buNone/>
                      </a:pPr>
                      <a:r>
                        <a:rPr lang="en-US" sz="600">
                          <a:solidFill>
                            <a:schemeClr val="dk1"/>
                          </a:solidFill>
                          <a:latin typeface="Google Sans"/>
                          <a:ea typeface="Google Sans"/>
                          <a:cs typeface="Google Sans"/>
                          <a:sym typeface="Google Sans"/>
                        </a:rPr>
                        <a:t>Printed circuit board if the surface area is greater than 10 cm</a:t>
                      </a:r>
                      <a:r>
                        <a:rPr baseline="30000" lang="en-US" sz="600">
                          <a:solidFill>
                            <a:schemeClr val="dk1"/>
                          </a:solidFill>
                          <a:latin typeface="Google Sans"/>
                          <a:ea typeface="Google Sans"/>
                          <a:cs typeface="Google Sans"/>
                          <a:sym typeface="Google Sans"/>
                        </a:rPr>
                        <a:t>2</a:t>
                      </a:r>
                      <a:endParaRPr baseline="30000" sz="600">
                        <a:solidFill>
                          <a:schemeClr val="dk1"/>
                        </a:solidFill>
                        <a:latin typeface="Google Sans"/>
                        <a:ea typeface="Google Sans"/>
                        <a:cs typeface="Google Sans"/>
                        <a:sym typeface="Google Sans"/>
                      </a:endParaRPr>
                    </a:p>
                  </a:txBody>
                  <a:tcPr marT="57150" marB="57150" marR="280025"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US" sz="800">
                          <a:solidFill>
                            <a:schemeClr val="dk1"/>
                          </a:solidFill>
                          <a:latin typeface="Google Sans SemiBold"/>
                          <a:ea typeface="Google Sans SemiBold"/>
                          <a:cs typeface="Google Sans SemiBold"/>
                          <a:sym typeface="Google Sans SemiBold"/>
                        </a:rPr>
                        <a:t>Main Logic Board</a:t>
                      </a:r>
                      <a:endParaRPr sz="800">
                        <a:solidFill>
                          <a:schemeClr val="dk1"/>
                        </a:solidFill>
                        <a:latin typeface="Google Sans SemiBold"/>
                        <a:ea typeface="Google Sans SemiBold"/>
                        <a:cs typeface="Google Sans SemiBold"/>
                        <a:sym typeface="Google Sans SemiBold"/>
                      </a:endParaRPr>
                    </a:p>
                    <a:p>
                      <a:pPr indent="0" lvl="0" marL="0" rtl="0" algn="l">
                        <a:spcBef>
                          <a:spcPts val="0"/>
                        </a:spcBef>
                        <a:spcAft>
                          <a:spcPts val="0"/>
                        </a:spcAft>
                        <a:buClr>
                          <a:schemeClr val="dk1"/>
                        </a:buClr>
                        <a:buSzPts val="600"/>
                        <a:buFont typeface="Arial"/>
                        <a:buNone/>
                      </a:pPr>
                      <a:r>
                        <a:rPr lang="en-US" sz="600">
                          <a:solidFill>
                            <a:schemeClr val="dk1"/>
                          </a:solidFill>
                          <a:latin typeface="Google Sans"/>
                          <a:ea typeface="Google Sans"/>
                          <a:cs typeface="Google Sans"/>
                          <a:sym typeface="Google Sans"/>
                        </a:rPr>
                        <a:t>This device employs a mid-frame architecture. MLB is located within the device enclosure and can be accessed through the back cover.</a:t>
                      </a:r>
                      <a:endParaRPr b="1" sz="600">
                        <a:solidFill>
                          <a:schemeClr val="dk1"/>
                        </a:solidFill>
                        <a:latin typeface="Google Sans"/>
                        <a:ea typeface="Google Sans"/>
                        <a:cs typeface="Google Sans"/>
                        <a:sym typeface="Google Sans"/>
                      </a:endParaRPr>
                    </a:p>
                  </a:txBody>
                  <a:tcPr marT="57150" marB="57150" marR="107550" marL="10755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600"/>
                        <a:buFont typeface="Arial"/>
                        <a:buNone/>
                      </a:pPr>
                      <a:r>
                        <a:rPr lang="en-US" sz="800" u="sng">
                          <a:solidFill>
                            <a:schemeClr val="hlink"/>
                          </a:solidFill>
                          <a:latin typeface="Google Sans SemiBold"/>
                          <a:ea typeface="Google Sans SemiBold"/>
                          <a:cs typeface="Google Sans SemiBold"/>
                          <a:sym typeface="Google Sans SemiBold"/>
                          <a:hlinkClick action="ppaction://hlinksldjump" r:id="rId5"/>
                        </a:rPr>
                        <a:t>Steps 1 - 10</a:t>
                      </a:r>
                      <a:endParaRPr sz="800">
                        <a:solidFill>
                          <a:schemeClr val="dk1"/>
                        </a:solidFill>
                        <a:latin typeface="Google Sans"/>
                        <a:ea typeface="Google Sans"/>
                        <a:cs typeface="Google Sans"/>
                        <a:sym typeface="Google Sans"/>
                      </a:endParaRPr>
                    </a:p>
                  </a:txBody>
                  <a:tcPr marT="57150" marB="57150" marR="107550" marL="10755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714350">
                <a:tc>
                  <a:txBody>
                    <a:bodyPr/>
                    <a:lstStyle/>
                    <a:p>
                      <a:pPr indent="0" lvl="0" marL="0" rtl="0" algn="l">
                        <a:spcBef>
                          <a:spcPts val="0"/>
                        </a:spcBef>
                        <a:spcAft>
                          <a:spcPts val="0"/>
                        </a:spcAft>
                        <a:buClr>
                          <a:schemeClr val="dk1"/>
                        </a:buClr>
                        <a:buSzPts val="600"/>
                        <a:buFont typeface="Arial"/>
                        <a:buNone/>
                      </a:pPr>
                      <a:r>
                        <a:rPr lang="en-US" sz="800">
                          <a:solidFill>
                            <a:schemeClr val="dk1"/>
                          </a:solidFill>
                          <a:latin typeface="Google Sans SemiBold"/>
                          <a:ea typeface="Google Sans SemiBold"/>
                          <a:cs typeface="Google Sans SemiBold"/>
                          <a:sym typeface="Google Sans SemiBold"/>
                        </a:rPr>
                        <a:t>PCB (Other)</a:t>
                      </a:r>
                      <a:endParaRPr sz="800">
                        <a:solidFill>
                          <a:schemeClr val="dk1"/>
                        </a:solidFill>
                        <a:latin typeface="Google Sans SemiBold"/>
                        <a:ea typeface="Google Sans SemiBold"/>
                        <a:cs typeface="Google Sans SemiBold"/>
                        <a:sym typeface="Google Sans SemiBold"/>
                      </a:endParaRPr>
                    </a:p>
                    <a:p>
                      <a:pPr indent="0" lvl="0" marL="0" rtl="0" algn="l">
                        <a:spcBef>
                          <a:spcPts val="0"/>
                        </a:spcBef>
                        <a:spcAft>
                          <a:spcPts val="0"/>
                        </a:spcAft>
                        <a:buClr>
                          <a:schemeClr val="dk1"/>
                        </a:buClr>
                        <a:buSzPts val="600"/>
                        <a:buFont typeface="Arial"/>
                        <a:buNone/>
                      </a:pPr>
                      <a:r>
                        <a:rPr lang="en-US" sz="600">
                          <a:solidFill>
                            <a:schemeClr val="dk1"/>
                          </a:solidFill>
                          <a:latin typeface="Google Sans"/>
                          <a:ea typeface="Google Sans"/>
                          <a:cs typeface="Google Sans"/>
                          <a:sym typeface="Google Sans"/>
                        </a:rPr>
                        <a:t>Printed circuit board if the surface area is greater than 10 cm</a:t>
                      </a:r>
                      <a:r>
                        <a:rPr baseline="30000" lang="en-US" sz="600">
                          <a:solidFill>
                            <a:schemeClr val="dk1"/>
                          </a:solidFill>
                          <a:latin typeface="Google Sans"/>
                          <a:ea typeface="Google Sans"/>
                          <a:cs typeface="Google Sans"/>
                          <a:sym typeface="Google Sans"/>
                        </a:rPr>
                        <a:t>2</a:t>
                      </a:r>
                      <a:endParaRPr sz="600">
                        <a:solidFill>
                          <a:schemeClr val="dk1"/>
                        </a:solidFill>
                        <a:latin typeface="Google Sans"/>
                        <a:ea typeface="Google Sans"/>
                        <a:cs typeface="Google Sans"/>
                        <a:sym typeface="Google Sans"/>
                      </a:endParaRPr>
                    </a:p>
                  </a:txBody>
                  <a:tcPr marT="57150" marB="57150" marR="280025"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600"/>
                        <a:buFont typeface="Arial"/>
                        <a:buNone/>
                      </a:pPr>
                      <a:r>
                        <a:rPr lang="en-US" sz="800">
                          <a:solidFill>
                            <a:schemeClr val="dk1"/>
                          </a:solidFill>
                          <a:latin typeface="Google Sans SemiBold"/>
                          <a:ea typeface="Google Sans SemiBold"/>
                          <a:cs typeface="Google Sans SemiBold"/>
                          <a:sym typeface="Google Sans SemiBold"/>
                        </a:rPr>
                        <a:t>OLED FPC</a:t>
                      </a:r>
                      <a:endParaRPr sz="800">
                        <a:solidFill>
                          <a:schemeClr val="dk1"/>
                        </a:solidFill>
                        <a:latin typeface="Google Sans SemiBold"/>
                        <a:ea typeface="Google Sans SemiBold"/>
                        <a:cs typeface="Google Sans SemiBold"/>
                        <a:sym typeface="Google Sans SemiBold"/>
                      </a:endParaRPr>
                    </a:p>
                    <a:p>
                      <a:pPr indent="0" lvl="0" marL="0" rtl="0" algn="l">
                        <a:spcBef>
                          <a:spcPts val="0"/>
                        </a:spcBef>
                        <a:spcAft>
                          <a:spcPts val="0"/>
                        </a:spcAft>
                        <a:buClr>
                          <a:schemeClr val="dk1"/>
                        </a:buClr>
                        <a:buSzPts val="600"/>
                        <a:buFont typeface="Arial"/>
                        <a:buNone/>
                      </a:pPr>
                      <a:r>
                        <a:rPr lang="en-US" sz="600">
                          <a:solidFill>
                            <a:schemeClr val="dk1"/>
                          </a:solidFill>
                          <a:latin typeface="Google Sans"/>
                          <a:ea typeface="Google Sans"/>
                          <a:cs typeface="Google Sans"/>
                          <a:sym typeface="Google Sans"/>
                        </a:rPr>
                        <a:t>Organic light-emitting diode flexible printed circuit</a:t>
                      </a:r>
                      <a:endParaRPr sz="600">
                        <a:solidFill>
                          <a:schemeClr val="dk1"/>
                        </a:solidFill>
                        <a:latin typeface="Google Sans"/>
                        <a:ea typeface="Google Sans"/>
                        <a:cs typeface="Google Sans"/>
                        <a:sym typeface="Google Sans"/>
                      </a:endParaRPr>
                    </a:p>
                  </a:txBody>
                  <a:tcPr marT="57150" marB="57150" marR="107550" marL="10755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600"/>
                        <a:buFont typeface="Arial"/>
                        <a:buNone/>
                      </a:pPr>
                      <a:r>
                        <a:rPr lang="en-US" sz="800" u="sng">
                          <a:solidFill>
                            <a:schemeClr val="hlink"/>
                          </a:solidFill>
                          <a:latin typeface="Google Sans SemiBold"/>
                          <a:ea typeface="Google Sans SemiBold"/>
                          <a:cs typeface="Google Sans SemiBold"/>
                          <a:sym typeface="Google Sans SemiBold"/>
                          <a:hlinkClick action="ppaction://hlinksldjump" r:id="rId6"/>
                        </a:rPr>
                        <a:t>Step 1 - 12</a:t>
                      </a:r>
                      <a:endParaRPr sz="800">
                        <a:solidFill>
                          <a:schemeClr val="dk1"/>
                        </a:solidFill>
                        <a:latin typeface="Google Sans"/>
                        <a:ea typeface="Google Sans"/>
                        <a:cs typeface="Google Sans"/>
                        <a:sym typeface="Google Sans"/>
                      </a:endParaRPr>
                    </a:p>
                  </a:txBody>
                  <a:tcPr marT="57150" marB="57150" marR="107550" marL="10755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714350">
                <a:tc>
                  <a:txBody>
                    <a:bodyPr/>
                    <a:lstStyle/>
                    <a:p>
                      <a:pPr indent="0" lvl="0" marL="0" rtl="0" algn="l">
                        <a:spcBef>
                          <a:spcPts val="0"/>
                        </a:spcBef>
                        <a:spcAft>
                          <a:spcPts val="0"/>
                        </a:spcAft>
                        <a:buClr>
                          <a:schemeClr val="dk1"/>
                        </a:buClr>
                        <a:buSzPts val="600"/>
                        <a:buFont typeface="Arial"/>
                        <a:buNone/>
                      </a:pPr>
                      <a:r>
                        <a:rPr lang="en-US" sz="800">
                          <a:solidFill>
                            <a:schemeClr val="dk1"/>
                          </a:solidFill>
                          <a:latin typeface="Google Sans SemiBold"/>
                          <a:ea typeface="Google Sans SemiBold"/>
                          <a:cs typeface="Google Sans SemiBold"/>
                          <a:sym typeface="Google Sans SemiBold"/>
                        </a:rPr>
                        <a:t>Battery</a:t>
                      </a:r>
                      <a:endParaRPr sz="800">
                        <a:solidFill>
                          <a:schemeClr val="dk1"/>
                        </a:solidFill>
                        <a:latin typeface="Google Sans SemiBold"/>
                        <a:ea typeface="Google Sans SemiBold"/>
                        <a:cs typeface="Google Sans SemiBold"/>
                        <a:sym typeface="Google Sans SemiBold"/>
                      </a:endParaRPr>
                    </a:p>
                  </a:txBody>
                  <a:tcPr marT="57150" marB="57150" marR="280025"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600"/>
                        <a:buFont typeface="Arial"/>
                        <a:buNone/>
                      </a:pPr>
                      <a:r>
                        <a:rPr lang="en-US" sz="800">
                          <a:solidFill>
                            <a:schemeClr val="dk1"/>
                          </a:solidFill>
                          <a:latin typeface="Google Sans SemiBold"/>
                          <a:ea typeface="Google Sans SemiBold"/>
                          <a:cs typeface="Google Sans SemiBold"/>
                          <a:sym typeface="Google Sans SemiBold"/>
                        </a:rPr>
                        <a:t>Battery</a:t>
                      </a:r>
                      <a:endParaRPr sz="800">
                        <a:solidFill>
                          <a:schemeClr val="dk1"/>
                        </a:solidFill>
                        <a:latin typeface="Google Sans SemiBold"/>
                        <a:ea typeface="Google Sans SemiBold"/>
                        <a:cs typeface="Google Sans SemiBold"/>
                        <a:sym typeface="Google Sans SemiBold"/>
                      </a:endParaRPr>
                    </a:p>
                    <a:p>
                      <a:pPr indent="0" lvl="0" marL="0" rtl="0" algn="l">
                        <a:spcBef>
                          <a:spcPts val="0"/>
                        </a:spcBef>
                        <a:spcAft>
                          <a:spcPts val="0"/>
                        </a:spcAft>
                        <a:buClr>
                          <a:schemeClr val="dk1"/>
                        </a:buClr>
                        <a:buSzPts val="600"/>
                        <a:buFont typeface="Arial"/>
                        <a:buNone/>
                      </a:pPr>
                      <a:r>
                        <a:rPr lang="en-US" sz="600">
                          <a:solidFill>
                            <a:schemeClr val="dk1"/>
                          </a:solidFill>
                          <a:latin typeface="Google Sans"/>
                          <a:ea typeface="Google Sans"/>
                          <a:cs typeface="Google Sans"/>
                          <a:sym typeface="Google Sans"/>
                        </a:rPr>
                        <a:t>Battery is located within the device enclosure and can be accessed through the back cover.</a:t>
                      </a:r>
                      <a:endParaRPr sz="600">
                        <a:solidFill>
                          <a:schemeClr val="dk1"/>
                        </a:solidFill>
                        <a:latin typeface="Google Sans"/>
                        <a:ea typeface="Google Sans"/>
                        <a:cs typeface="Google Sans"/>
                        <a:sym typeface="Google Sans"/>
                      </a:endParaRPr>
                    </a:p>
                  </a:txBody>
                  <a:tcPr marT="57150" marB="57150" marR="107550" marL="10755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600"/>
                        <a:buFont typeface="Arial"/>
                        <a:buNone/>
                      </a:pPr>
                      <a:r>
                        <a:rPr b="1" lang="en-US" sz="800" u="sng">
                          <a:solidFill>
                            <a:schemeClr val="hlink"/>
                          </a:solidFill>
                          <a:latin typeface="Google Sans"/>
                          <a:ea typeface="Google Sans"/>
                          <a:cs typeface="Google Sans"/>
                          <a:sym typeface="Google Sans"/>
                          <a:hlinkClick action="ppaction://hlinksldjump" r:id="rId7"/>
                        </a:rPr>
                        <a:t>Steps 1 - 8</a:t>
                      </a:r>
                      <a:endParaRPr b="1" sz="800">
                        <a:solidFill>
                          <a:schemeClr val="dk1"/>
                        </a:solidFill>
                        <a:latin typeface="Google Sans"/>
                        <a:ea typeface="Google Sans"/>
                        <a:cs typeface="Google Sans"/>
                        <a:sym typeface="Google Sans"/>
                      </a:endParaRPr>
                    </a:p>
                  </a:txBody>
                  <a:tcPr marT="57150" marB="57150" marR="107550" marL="10755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714350">
                <a:tc>
                  <a:txBody>
                    <a:bodyPr/>
                    <a:lstStyle/>
                    <a:p>
                      <a:pPr indent="0" lvl="0" marL="0" rtl="0" algn="l">
                        <a:spcBef>
                          <a:spcPts val="0"/>
                        </a:spcBef>
                        <a:spcAft>
                          <a:spcPts val="0"/>
                        </a:spcAft>
                        <a:buNone/>
                      </a:pPr>
                      <a:r>
                        <a:rPr lang="en-US" sz="800">
                          <a:solidFill>
                            <a:schemeClr val="dk1"/>
                          </a:solidFill>
                          <a:latin typeface="Google Sans SemiBold"/>
                          <a:ea typeface="Google Sans SemiBold"/>
                          <a:cs typeface="Google Sans SemiBold"/>
                          <a:sym typeface="Google Sans SemiBold"/>
                        </a:rPr>
                        <a:t>Charger</a:t>
                      </a:r>
                      <a:endParaRPr sz="800">
                        <a:solidFill>
                          <a:schemeClr val="dk1"/>
                        </a:solidFill>
                        <a:latin typeface="Google Sans SemiBold"/>
                        <a:ea typeface="Google Sans SemiBold"/>
                        <a:cs typeface="Google Sans SemiBold"/>
                        <a:sym typeface="Google Sans SemiBold"/>
                      </a:endParaRPr>
                    </a:p>
                    <a:p>
                      <a:pPr indent="0" lvl="0" marL="0" rtl="0" algn="l">
                        <a:spcBef>
                          <a:spcPts val="0"/>
                        </a:spcBef>
                        <a:spcAft>
                          <a:spcPts val="0"/>
                        </a:spcAft>
                        <a:buClr>
                          <a:schemeClr val="dk1"/>
                        </a:buClr>
                        <a:buSzPts val="600"/>
                        <a:buFont typeface="Arial"/>
                        <a:buNone/>
                      </a:pPr>
                      <a:r>
                        <a:rPr lang="en-US" sz="600">
                          <a:solidFill>
                            <a:schemeClr val="dk1"/>
                          </a:solidFill>
                          <a:latin typeface="Google Sans"/>
                          <a:ea typeface="Google Sans"/>
                          <a:cs typeface="Google Sans"/>
                          <a:sym typeface="Google Sans"/>
                        </a:rPr>
                        <a:t>External electric cables</a:t>
                      </a:r>
                      <a:endParaRPr b="1" sz="600">
                        <a:solidFill>
                          <a:schemeClr val="dk1"/>
                        </a:solidFill>
                        <a:latin typeface="Google Sans"/>
                        <a:ea typeface="Google Sans"/>
                        <a:cs typeface="Google Sans"/>
                        <a:sym typeface="Google Sans"/>
                      </a:endParaRPr>
                    </a:p>
                  </a:txBody>
                  <a:tcPr marT="57150" marB="57150" marR="280025"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c>
                  <a:txBody>
                    <a:bodyPr/>
                    <a:lstStyle/>
                    <a:p>
                      <a:pPr indent="0" lvl="0" marL="0" rtl="0" algn="l">
                        <a:spcBef>
                          <a:spcPts val="0"/>
                        </a:spcBef>
                        <a:spcAft>
                          <a:spcPts val="0"/>
                        </a:spcAft>
                        <a:buClr>
                          <a:schemeClr val="dk1"/>
                        </a:buClr>
                        <a:buSzPts val="600"/>
                        <a:buFont typeface="Arial"/>
                        <a:buNone/>
                      </a:pPr>
                      <a:r>
                        <a:rPr lang="en-US" sz="800">
                          <a:solidFill>
                            <a:schemeClr val="dk1"/>
                          </a:solidFill>
                          <a:latin typeface="Google Sans SemiBold"/>
                          <a:ea typeface="Google Sans SemiBold"/>
                          <a:cs typeface="Google Sans SemiBold"/>
                          <a:sym typeface="Google Sans SemiBold"/>
                        </a:rPr>
                        <a:t>Charge Cable</a:t>
                      </a:r>
                      <a:endParaRPr sz="800">
                        <a:solidFill>
                          <a:schemeClr val="dk1"/>
                        </a:solidFill>
                        <a:latin typeface="Google Sans SemiBold"/>
                        <a:ea typeface="Google Sans SemiBold"/>
                        <a:cs typeface="Google Sans SemiBold"/>
                        <a:sym typeface="Google Sans SemiBold"/>
                      </a:endParaRPr>
                    </a:p>
                    <a:p>
                      <a:pPr indent="0" lvl="0" marL="0" rtl="0" algn="l">
                        <a:spcBef>
                          <a:spcPts val="0"/>
                        </a:spcBef>
                        <a:spcAft>
                          <a:spcPts val="0"/>
                        </a:spcAft>
                        <a:buClr>
                          <a:schemeClr val="dk1"/>
                        </a:buClr>
                        <a:buSzPts val="600"/>
                        <a:buFont typeface="Arial"/>
                        <a:buNone/>
                      </a:pPr>
                      <a:r>
                        <a:rPr lang="en-US" sz="600">
                          <a:solidFill>
                            <a:schemeClr val="dk1"/>
                          </a:solidFill>
                          <a:latin typeface="Google Sans"/>
                          <a:ea typeface="Google Sans"/>
                          <a:cs typeface="Google Sans"/>
                          <a:sym typeface="Google Sans"/>
                        </a:rPr>
                        <a:t>External charging cable is removable.</a:t>
                      </a:r>
                      <a:endParaRPr b="1" sz="600">
                        <a:solidFill>
                          <a:schemeClr val="dk1"/>
                        </a:solidFill>
                        <a:latin typeface="Google Sans"/>
                        <a:ea typeface="Google Sans"/>
                        <a:cs typeface="Google Sans"/>
                        <a:sym typeface="Google Sans"/>
                      </a:endParaRPr>
                    </a:p>
                  </a:txBody>
                  <a:tcPr marT="57150" marB="57150" marR="107550" marL="10755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c>
                  <a:txBody>
                    <a:bodyPr/>
                    <a:lstStyle/>
                    <a:p>
                      <a:pPr indent="0" lvl="0" marL="0" rtl="0" algn="l">
                        <a:spcBef>
                          <a:spcPts val="0"/>
                        </a:spcBef>
                        <a:spcAft>
                          <a:spcPts val="0"/>
                        </a:spcAft>
                        <a:buClr>
                          <a:schemeClr val="dk1"/>
                        </a:buClr>
                        <a:buSzPts val="600"/>
                        <a:buFont typeface="Arial"/>
                        <a:buNone/>
                      </a:pPr>
                      <a:r>
                        <a:rPr lang="en-US" sz="800" u="sng">
                          <a:solidFill>
                            <a:schemeClr val="dk1"/>
                          </a:solidFill>
                          <a:latin typeface="Google Sans SemiBold"/>
                          <a:ea typeface="Google Sans SemiBold"/>
                          <a:cs typeface="Google Sans SemiBold"/>
                          <a:sym typeface="Google Sans SemiBold"/>
                          <a:hlinkClick action="ppaction://hlinksldjump" r:id="rId8">
                            <a:extLst>
                              <a:ext uri="{A12FA001-AC4F-418D-AE19-62706E023703}">
                                <ahyp:hlinkClr val="tx"/>
                              </a:ext>
                            </a:extLst>
                          </a:hlinkClick>
                        </a:rPr>
                        <a:t>Step 1</a:t>
                      </a:r>
                      <a:endParaRPr sz="800">
                        <a:solidFill>
                          <a:schemeClr val="dk1"/>
                        </a:solidFill>
                        <a:latin typeface="Google Sans SemiBold"/>
                        <a:ea typeface="Google Sans SemiBold"/>
                        <a:cs typeface="Google Sans SemiBold"/>
                        <a:sym typeface="Google Sans SemiBold"/>
                      </a:endParaRPr>
                    </a:p>
                    <a:p>
                      <a:pPr indent="0" lvl="0" marL="0" rtl="0" algn="l">
                        <a:spcBef>
                          <a:spcPts val="0"/>
                        </a:spcBef>
                        <a:spcAft>
                          <a:spcPts val="0"/>
                        </a:spcAft>
                        <a:buNone/>
                      </a:pPr>
                      <a:r>
                        <a:t/>
                      </a:r>
                      <a:endParaRPr sz="800">
                        <a:solidFill>
                          <a:schemeClr val="dk1"/>
                        </a:solidFill>
                        <a:latin typeface="Google Sans"/>
                        <a:ea typeface="Google Sans"/>
                        <a:cs typeface="Google Sans"/>
                        <a:sym typeface="Google Sans"/>
                      </a:endParaRPr>
                    </a:p>
                  </a:txBody>
                  <a:tcPr marT="57150" marB="57150" marR="107550" marL="10755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r>
            </a:tbl>
          </a:graphicData>
        </a:graphic>
      </p:graphicFrame>
      <p:sp>
        <p:nvSpPr>
          <p:cNvPr id="444" name="Google Shape;444;p41"/>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445" name="Google Shape;445;p41"/>
          <p:cNvSpPr txBox="1"/>
          <p:nvPr/>
        </p:nvSpPr>
        <p:spPr>
          <a:xfrm>
            <a:off x="452375" y="2059875"/>
            <a:ext cx="2177700" cy="736500"/>
          </a:xfrm>
          <a:prstGeom prst="rect">
            <a:avLst/>
          </a:prstGeom>
          <a:noFill/>
          <a:ln>
            <a:noFill/>
          </a:ln>
        </p:spPr>
        <p:txBody>
          <a:bodyPr anchorCtr="0" anchor="t" bIns="0" lIns="0" spcFirstLastPara="1" rIns="0" wrap="square" tIns="12375">
            <a:noAutofit/>
          </a:bodyPr>
          <a:lstStyle/>
          <a:p>
            <a:pPr indent="0" lvl="0" marL="25400" marR="355600" rtl="0" algn="l">
              <a:lnSpc>
                <a:spcPct val="100000"/>
              </a:lnSpc>
              <a:spcBef>
                <a:spcPts val="0"/>
              </a:spcBef>
              <a:spcAft>
                <a:spcPts val="0"/>
              </a:spcAft>
              <a:buClr>
                <a:srgbClr val="000000"/>
              </a:buClr>
              <a:buSzPts val="1200"/>
              <a:buFont typeface="Arial"/>
              <a:buNone/>
            </a:pPr>
            <a:r>
              <a:rPr lang="en-US" sz="900">
                <a:solidFill>
                  <a:schemeClr val="dk1"/>
                </a:solidFill>
                <a:latin typeface="Google Sans"/>
                <a:ea typeface="Google Sans"/>
                <a:cs typeface="Google Sans"/>
                <a:sym typeface="Google Sans"/>
              </a:rPr>
              <a:t>The Google Pixel smartphone contains the following materials and components as listed in Annex VII in the European Union WEEE (recast) Directive 2012/19/EU.</a:t>
            </a:r>
            <a:endParaRPr baseline="30000" i="0" sz="900" u="none" cap="none" strike="noStrike">
              <a:solidFill>
                <a:schemeClr val="dk1"/>
              </a:solidFill>
              <a:latin typeface="Google Sans"/>
              <a:ea typeface="Google Sans"/>
              <a:cs typeface="Google Sans"/>
              <a:sym typeface="Google Sans"/>
            </a:endParaRPr>
          </a:p>
        </p:txBody>
      </p:sp>
      <p:sp>
        <p:nvSpPr>
          <p:cNvPr id="446" name="Google Shape;446;p41"/>
          <p:cNvSpPr txBox="1"/>
          <p:nvPr>
            <p:ph idx="12" type="sldNum"/>
          </p:nvPr>
        </p:nvSpPr>
        <p:spPr>
          <a:xfrm>
            <a:off x="7957652" y="4832985"/>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50" name="Shape 450"/>
        <p:cNvGrpSpPr/>
        <p:nvPr/>
      </p:nvGrpSpPr>
      <p:grpSpPr>
        <a:xfrm>
          <a:off x="0" y="0"/>
          <a:ext cx="0" cy="0"/>
          <a:chOff x="0" y="0"/>
          <a:chExt cx="0" cy="0"/>
        </a:xfrm>
      </p:grpSpPr>
      <p:sp>
        <p:nvSpPr>
          <p:cNvPr id="451" name="Google Shape;451;p42"/>
          <p:cNvSpPr/>
          <p:nvPr/>
        </p:nvSpPr>
        <p:spPr>
          <a:xfrm>
            <a:off x="3096547" y="1594957"/>
            <a:ext cx="2725200" cy="9054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452" name="Google Shape;452;p42"/>
          <p:cNvSpPr/>
          <p:nvPr/>
        </p:nvSpPr>
        <p:spPr>
          <a:xfrm>
            <a:off x="3096547" y="571500"/>
            <a:ext cx="2725200" cy="9054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453" name="Google Shape;453;p42"/>
          <p:cNvSpPr/>
          <p:nvPr/>
        </p:nvSpPr>
        <p:spPr>
          <a:xfrm>
            <a:off x="5961689" y="571500"/>
            <a:ext cx="2725200" cy="9054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454" name="Google Shape;454;p42"/>
          <p:cNvSpPr/>
          <p:nvPr/>
        </p:nvSpPr>
        <p:spPr>
          <a:xfrm>
            <a:off x="5961689" y="1594957"/>
            <a:ext cx="2725200" cy="9054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455" name="Google Shape;455;p42"/>
          <p:cNvSpPr/>
          <p:nvPr/>
        </p:nvSpPr>
        <p:spPr>
          <a:xfrm>
            <a:off x="3096550" y="2961800"/>
            <a:ext cx="5590500" cy="16047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456" name="Google Shape;456;p42"/>
          <p:cNvSpPr txBox="1"/>
          <p:nvPr/>
        </p:nvSpPr>
        <p:spPr>
          <a:xfrm>
            <a:off x="457201" y="571500"/>
            <a:ext cx="2328300" cy="1308600"/>
          </a:xfrm>
          <a:prstGeom prst="rect">
            <a:avLst/>
          </a:prstGeom>
          <a:noFill/>
          <a:ln>
            <a:noFill/>
          </a:ln>
        </p:spPr>
        <p:txBody>
          <a:bodyPr anchorCtr="0" anchor="t" bIns="0" lIns="0" spcFirstLastPara="1" rIns="0" wrap="square" tIns="12375">
            <a:spAutoFit/>
          </a:bodyPr>
          <a:lstStyle/>
          <a:p>
            <a:pPr indent="0" lvl="0" marL="25400" marR="25400" rtl="0" algn="l">
              <a:lnSpc>
                <a:spcPct val="90000"/>
              </a:lnSpc>
              <a:spcBef>
                <a:spcPts val="0"/>
              </a:spcBef>
              <a:spcAft>
                <a:spcPts val="0"/>
              </a:spcAft>
              <a:buClr>
                <a:srgbClr val="000000"/>
              </a:buClr>
              <a:buSzPts val="1200"/>
              <a:buFont typeface="Arial"/>
              <a:buNone/>
            </a:pPr>
            <a:r>
              <a:rPr lang="en-US" sz="1900">
                <a:solidFill>
                  <a:schemeClr val="dk1"/>
                </a:solidFill>
                <a:latin typeface="Google Sans SemiBold"/>
                <a:ea typeface="Google Sans SemiBold"/>
                <a:cs typeface="Google Sans SemiBold"/>
                <a:sym typeface="Google Sans SemiBold"/>
              </a:rPr>
              <a:t>Give Your Device New Life</a:t>
            </a:r>
            <a:endParaRPr i="0" sz="1900" u="none" cap="none" strike="noStrike">
              <a:solidFill>
                <a:schemeClr val="dk1"/>
              </a:solidFill>
              <a:latin typeface="Google Sans SemiBold"/>
              <a:ea typeface="Google Sans SemiBold"/>
              <a:cs typeface="Google Sans SemiBold"/>
              <a:sym typeface="Google Sans SemiBold"/>
            </a:endParaRPr>
          </a:p>
          <a:p>
            <a:pPr indent="0" lvl="0" marL="25400" marR="355600" rtl="0" algn="l">
              <a:lnSpc>
                <a:spcPct val="100000"/>
              </a:lnSpc>
              <a:spcBef>
                <a:spcPts val="600"/>
              </a:spcBef>
              <a:spcAft>
                <a:spcPts val="0"/>
              </a:spcAft>
              <a:buClr>
                <a:srgbClr val="000000"/>
              </a:buClr>
              <a:buSzPts val="1200"/>
              <a:buFont typeface="Arial"/>
              <a:buNone/>
            </a:pPr>
            <a:r>
              <a:rPr lang="en-US" sz="900">
                <a:solidFill>
                  <a:schemeClr val="dk1"/>
                </a:solidFill>
                <a:latin typeface="Google Sans"/>
                <a:ea typeface="Google Sans"/>
                <a:cs typeface="Google Sans"/>
                <a:sym typeface="Google Sans"/>
              </a:rPr>
              <a:t>Before you recycle this device to recover materials, please consider whether the useful lifespan of this device can be extended in other ways.</a:t>
            </a:r>
            <a:endParaRPr baseline="30000" i="0" sz="900" u="none" cap="none" strike="noStrike">
              <a:solidFill>
                <a:schemeClr val="dk1"/>
              </a:solidFill>
              <a:latin typeface="Google Sans"/>
              <a:ea typeface="Google Sans"/>
              <a:cs typeface="Google Sans"/>
              <a:sym typeface="Google Sans"/>
            </a:endParaRPr>
          </a:p>
        </p:txBody>
      </p:sp>
      <p:sp>
        <p:nvSpPr>
          <p:cNvPr id="457" name="Google Shape;457;p42"/>
          <p:cNvSpPr txBox="1"/>
          <p:nvPr/>
        </p:nvSpPr>
        <p:spPr>
          <a:xfrm>
            <a:off x="6214968" y="913679"/>
            <a:ext cx="1832400" cy="169200"/>
          </a:xfrm>
          <a:prstGeom prst="rect">
            <a:avLst/>
          </a:prstGeom>
          <a:noFill/>
          <a:ln>
            <a:noFill/>
          </a:ln>
        </p:spPr>
        <p:txBody>
          <a:bodyPr anchorCtr="0" anchor="ctr" bIns="0" lIns="0" spcFirstLastPara="1" rIns="0" wrap="square" tIns="0">
            <a:spAutoFit/>
          </a:bodyPr>
          <a:lstStyle/>
          <a:p>
            <a:pPr indent="0" lvl="0" marL="12700" marR="228600" rtl="0" algn="l">
              <a:lnSpc>
                <a:spcPct val="100000"/>
              </a:lnSpc>
              <a:spcBef>
                <a:spcPts val="0"/>
              </a:spcBef>
              <a:spcAft>
                <a:spcPts val="0"/>
              </a:spcAft>
              <a:buClr>
                <a:srgbClr val="000000"/>
              </a:buClr>
              <a:buSzPts val="1000"/>
              <a:buFont typeface="Arial"/>
              <a:buNone/>
            </a:pPr>
            <a:r>
              <a:rPr lang="en-US" sz="1100">
                <a:solidFill>
                  <a:schemeClr val="dk1"/>
                </a:solidFill>
                <a:latin typeface="Google Sans"/>
                <a:ea typeface="Google Sans"/>
                <a:cs typeface="Google Sans"/>
                <a:sym typeface="Google Sans"/>
              </a:rPr>
              <a:t>Trade-In your device</a:t>
            </a:r>
            <a:endParaRPr sz="900">
              <a:solidFill>
                <a:schemeClr val="dk1"/>
              </a:solidFill>
              <a:latin typeface="Google Sans"/>
              <a:ea typeface="Google Sans"/>
              <a:cs typeface="Google Sans"/>
              <a:sym typeface="Google Sans"/>
            </a:endParaRPr>
          </a:p>
        </p:txBody>
      </p:sp>
      <p:sp>
        <p:nvSpPr>
          <p:cNvPr id="458" name="Google Shape;458;p42"/>
          <p:cNvSpPr txBox="1"/>
          <p:nvPr/>
        </p:nvSpPr>
        <p:spPr>
          <a:xfrm>
            <a:off x="3307705" y="1960951"/>
            <a:ext cx="1940100" cy="169200"/>
          </a:xfrm>
          <a:prstGeom prst="rect">
            <a:avLst/>
          </a:prstGeom>
          <a:noFill/>
          <a:ln>
            <a:noFill/>
          </a:ln>
        </p:spPr>
        <p:txBody>
          <a:bodyPr anchorCtr="0" anchor="ctr" bIns="0" lIns="0" spcFirstLastPara="1" rIns="0" wrap="square" tIns="0">
            <a:spAutoFit/>
          </a:bodyPr>
          <a:lstStyle/>
          <a:p>
            <a:pPr indent="0" lvl="0" marL="12700" marR="228600" rtl="0" algn="l">
              <a:lnSpc>
                <a:spcPct val="100000"/>
              </a:lnSpc>
              <a:spcBef>
                <a:spcPts val="0"/>
              </a:spcBef>
              <a:spcAft>
                <a:spcPts val="0"/>
              </a:spcAft>
              <a:buClr>
                <a:srgbClr val="000000"/>
              </a:buClr>
              <a:buSzPts val="1000"/>
              <a:buFont typeface="Arial"/>
              <a:buNone/>
            </a:pPr>
            <a:r>
              <a:rPr lang="en-US" sz="1100">
                <a:solidFill>
                  <a:schemeClr val="dk1"/>
                </a:solidFill>
                <a:latin typeface="Google Sans"/>
                <a:ea typeface="Google Sans"/>
                <a:cs typeface="Google Sans"/>
                <a:sym typeface="Google Sans"/>
              </a:rPr>
              <a:t>Sell your device</a:t>
            </a:r>
            <a:endParaRPr sz="900">
              <a:solidFill>
                <a:schemeClr val="dk1"/>
              </a:solidFill>
              <a:latin typeface="Google Sans"/>
              <a:ea typeface="Google Sans"/>
              <a:cs typeface="Google Sans"/>
              <a:sym typeface="Google Sans"/>
            </a:endParaRPr>
          </a:p>
        </p:txBody>
      </p:sp>
      <p:sp>
        <p:nvSpPr>
          <p:cNvPr id="459" name="Google Shape;459;p42"/>
          <p:cNvSpPr txBox="1"/>
          <p:nvPr/>
        </p:nvSpPr>
        <p:spPr>
          <a:xfrm>
            <a:off x="3307705" y="913679"/>
            <a:ext cx="1832400" cy="169200"/>
          </a:xfrm>
          <a:prstGeom prst="rect">
            <a:avLst/>
          </a:prstGeom>
          <a:noFill/>
          <a:ln>
            <a:noFill/>
          </a:ln>
        </p:spPr>
        <p:txBody>
          <a:bodyPr anchorCtr="0" anchor="ctr" bIns="0" lIns="0" spcFirstLastPara="1" rIns="0" wrap="square" tIns="0">
            <a:spAutoFit/>
          </a:bodyPr>
          <a:lstStyle/>
          <a:p>
            <a:pPr indent="0" lvl="0" marL="12700" marR="228600" rtl="0" algn="l">
              <a:lnSpc>
                <a:spcPct val="100000"/>
              </a:lnSpc>
              <a:spcBef>
                <a:spcPts val="0"/>
              </a:spcBef>
              <a:spcAft>
                <a:spcPts val="0"/>
              </a:spcAft>
              <a:buClr>
                <a:srgbClr val="000000"/>
              </a:buClr>
              <a:buSzPts val="1000"/>
              <a:buFont typeface="Arial"/>
              <a:buNone/>
            </a:pPr>
            <a:r>
              <a:rPr lang="en-US" sz="1100">
                <a:solidFill>
                  <a:schemeClr val="dk1"/>
                </a:solidFill>
                <a:latin typeface="Google Sans"/>
                <a:ea typeface="Google Sans"/>
                <a:cs typeface="Google Sans"/>
                <a:sym typeface="Google Sans"/>
              </a:rPr>
              <a:t>Repair your device</a:t>
            </a:r>
            <a:endParaRPr sz="900">
              <a:solidFill>
                <a:schemeClr val="dk1"/>
              </a:solidFill>
              <a:latin typeface="Google Sans"/>
              <a:ea typeface="Google Sans"/>
              <a:cs typeface="Google Sans"/>
              <a:sym typeface="Google Sans"/>
            </a:endParaRPr>
          </a:p>
        </p:txBody>
      </p:sp>
      <p:sp>
        <p:nvSpPr>
          <p:cNvPr id="460" name="Google Shape;460;p42"/>
          <p:cNvSpPr/>
          <p:nvPr/>
        </p:nvSpPr>
        <p:spPr>
          <a:xfrm>
            <a:off x="5348671" y="683541"/>
            <a:ext cx="365700" cy="3657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Calibri"/>
              <a:ea typeface="Calibri"/>
              <a:cs typeface="Calibri"/>
              <a:sym typeface="Calibri"/>
            </a:endParaRPr>
          </a:p>
        </p:txBody>
      </p:sp>
      <p:sp>
        <p:nvSpPr>
          <p:cNvPr id="461" name="Google Shape;461;p42"/>
          <p:cNvSpPr txBox="1"/>
          <p:nvPr/>
        </p:nvSpPr>
        <p:spPr>
          <a:xfrm>
            <a:off x="6214968" y="1874424"/>
            <a:ext cx="2554800" cy="338700"/>
          </a:xfrm>
          <a:prstGeom prst="rect">
            <a:avLst/>
          </a:prstGeom>
          <a:noFill/>
          <a:ln>
            <a:noFill/>
          </a:ln>
        </p:spPr>
        <p:txBody>
          <a:bodyPr anchorCtr="0" anchor="ctr" bIns="0" lIns="0" spcFirstLastPara="1" rIns="0" wrap="square" tIns="0">
            <a:spAutoFit/>
          </a:bodyPr>
          <a:lstStyle/>
          <a:p>
            <a:pPr indent="0" lvl="0" marL="12700" marR="228600" rtl="0" algn="l">
              <a:lnSpc>
                <a:spcPct val="100000"/>
              </a:lnSpc>
              <a:spcBef>
                <a:spcPts val="0"/>
              </a:spcBef>
              <a:spcAft>
                <a:spcPts val="0"/>
              </a:spcAft>
              <a:buClr>
                <a:srgbClr val="000000"/>
              </a:buClr>
              <a:buSzPts val="1000"/>
              <a:buFont typeface="Arial"/>
              <a:buNone/>
            </a:pPr>
            <a:r>
              <a:rPr lang="en-US" sz="1100">
                <a:solidFill>
                  <a:schemeClr val="dk1"/>
                </a:solidFill>
                <a:latin typeface="Google Sans"/>
                <a:ea typeface="Google Sans"/>
                <a:cs typeface="Google Sans"/>
                <a:sym typeface="Google Sans"/>
              </a:rPr>
              <a:t>Google Mail-In</a:t>
            </a:r>
            <a:br>
              <a:rPr lang="en-US" sz="1100">
                <a:solidFill>
                  <a:schemeClr val="dk1"/>
                </a:solidFill>
                <a:latin typeface="Google Sans"/>
                <a:ea typeface="Google Sans"/>
                <a:cs typeface="Google Sans"/>
                <a:sym typeface="Google Sans"/>
              </a:rPr>
            </a:br>
            <a:r>
              <a:rPr lang="en-US" sz="1100">
                <a:solidFill>
                  <a:schemeClr val="dk1"/>
                </a:solidFill>
                <a:latin typeface="Google Sans"/>
                <a:ea typeface="Google Sans"/>
                <a:cs typeface="Google Sans"/>
                <a:sym typeface="Google Sans"/>
              </a:rPr>
              <a:t>Take-Back Program</a:t>
            </a:r>
            <a:endParaRPr sz="900">
              <a:solidFill>
                <a:schemeClr val="dk1"/>
              </a:solidFill>
              <a:latin typeface="Google Sans"/>
              <a:ea typeface="Google Sans"/>
              <a:cs typeface="Google Sans"/>
              <a:sym typeface="Google Sans"/>
            </a:endParaRPr>
          </a:p>
        </p:txBody>
      </p:sp>
      <p:sp>
        <p:nvSpPr>
          <p:cNvPr id="462" name="Google Shape;462;p42"/>
          <p:cNvSpPr txBox="1"/>
          <p:nvPr/>
        </p:nvSpPr>
        <p:spPr>
          <a:xfrm>
            <a:off x="3316297" y="3287516"/>
            <a:ext cx="4961400" cy="1015800"/>
          </a:xfrm>
          <a:prstGeom prst="rect">
            <a:avLst/>
          </a:prstGeom>
          <a:noFill/>
          <a:ln>
            <a:noFill/>
          </a:ln>
        </p:spPr>
        <p:txBody>
          <a:bodyPr anchorCtr="0" anchor="t" bIns="0" lIns="0" spcFirstLastPara="1" rIns="0" wrap="square" tIns="0">
            <a:spAutoFit/>
          </a:bodyPr>
          <a:lstStyle/>
          <a:p>
            <a:pPr indent="0" lvl="0" marL="0" marR="355600" rtl="0" algn="l">
              <a:lnSpc>
                <a:spcPct val="100000"/>
              </a:lnSpc>
              <a:spcBef>
                <a:spcPts val="0"/>
              </a:spcBef>
              <a:spcAft>
                <a:spcPts val="0"/>
              </a:spcAft>
              <a:buClr>
                <a:srgbClr val="000000"/>
              </a:buClr>
              <a:buSzPts val="1200"/>
              <a:buFont typeface="Arial"/>
              <a:buNone/>
            </a:pPr>
            <a:r>
              <a:rPr lang="en-US" sz="1100">
                <a:solidFill>
                  <a:schemeClr val="dk1"/>
                </a:solidFill>
                <a:latin typeface="Google Sans"/>
                <a:ea typeface="Google Sans"/>
                <a:cs typeface="Google Sans"/>
                <a:sym typeface="Google Sans"/>
              </a:rPr>
              <a:t>Again, this guide is intended for technicians and operators who are trained in electronics recycling and understand the risks involved with electronic recycling.</a:t>
            </a:r>
            <a:endParaRPr sz="1100">
              <a:solidFill>
                <a:schemeClr val="dk1"/>
              </a:solidFill>
              <a:latin typeface="Google Sans"/>
              <a:ea typeface="Google Sans"/>
              <a:cs typeface="Google Sans"/>
              <a:sym typeface="Google Sans"/>
            </a:endParaRPr>
          </a:p>
          <a:p>
            <a:pPr indent="0" lvl="0" marL="25400" marR="355600" rtl="0" algn="l">
              <a:lnSpc>
                <a:spcPct val="100000"/>
              </a:lnSpc>
              <a:spcBef>
                <a:spcPts val="0"/>
              </a:spcBef>
              <a:spcAft>
                <a:spcPts val="0"/>
              </a:spcAft>
              <a:buClr>
                <a:srgbClr val="000000"/>
              </a:buClr>
              <a:buSzPts val="1200"/>
              <a:buFont typeface="Arial"/>
              <a:buNone/>
            </a:pPr>
            <a:r>
              <a:t/>
            </a:r>
            <a:endParaRPr sz="1100">
              <a:solidFill>
                <a:schemeClr val="dk1"/>
              </a:solidFill>
              <a:latin typeface="Google Sans"/>
              <a:ea typeface="Google Sans"/>
              <a:cs typeface="Google Sans"/>
              <a:sym typeface="Google Sans"/>
            </a:endParaRPr>
          </a:p>
          <a:p>
            <a:pPr indent="0" lvl="0" marL="0" marR="355600" rtl="0" algn="l">
              <a:lnSpc>
                <a:spcPct val="100000"/>
              </a:lnSpc>
              <a:spcBef>
                <a:spcPts val="0"/>
              </a:spcBef>
              <a:spcAft>
                <a:spcPts val="0"/>
              </a:spcAft>
              <a:buClr>
                <a:srgbClr val="000000"/>
              </a:buClr>
              <a:buSzPts val="1200"/>
              <a:buFont typeface="Arial"/>
              <a:buNone/>
            </a:pPr>
            <a:r>
              <a:rPr lang="en-US" sz="1100">
                <a:solidFill>
                  <a:schemeClr val="dk1"/>
                </a:solidFill>
                <a:latin typeface="Google Sans"/>
                <a:ea typeface="Google Sans"/>
                <a:cs typeface="Google Sans"/>
                <a:sym typeface="Google Sans"/>
              </a:rPr>
              <a:t>If you are not trained, equipped and capable of properly recycling this device, please use Google’s complementary take back program.</a:t>
            </a:r>
            <a:endParaRPr sz="1100">
              <a:solidFill>
                <a:schemeClr val="dk1"/>
              </a:solidFill>
              <a:latin typeface="Google Sans"/>
              <a:ea typeface="Google Sans"/>
              <a:cs typeface="Google Sans"/>
              <a:sym typeface="Google Sans"/>
            </a:endParaRPr>
          </a:p>
        </p:txBody>
      </p:sp>
      <p:sp>
        <p:nvSpPr>
          <p:cNvPr id="463" name="Google Shape;463;p42"/>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464" name="Google Shape;464;p42"/>
          <p:cNvSpPr txBox="1"/>
          <p:nvPr/>
        </p:nvSpPr>
        <p:spPr>
          <a:xfrm>
            <a:off x="457200" y="2961797"/>
            <a:ext cx="2280300" cy="506700"/>
          </a:xfrm>
          <a:prstGeom prst="rect">
            <a:avLst/>
          </a:prstGeom>
          <a:noFill/>
          <a:ln>
            <a:noFill/>
          </a:ln>
        </p:spPr>
        <p:txBody>
          <a:bodyPr anchorCtr="0" anchor="t" bIns="0" lIns="0" spcFirstLastPara="1" rIns="0" wrap="square" tIns="12375">
            <a:spAutoFit/>
          </a:bodyPr>
          <a:lstStyle/>
          <a:p>
            <a:pPr indent="0" lvl="0" marL="25400" marR="25400" rtl="0" algn="l">
              <a:lnSpc>
                <a:spcPct val="90000"/>
              </a:lnSpc>
              <a:spcBef>
                <a:spcPts val="0"/>
              </a:spcBef>
              <a:spcAft>
                <a:spcPts val="0"/>
              </a:spcAft>
              <a:buClr>
                <a:srgbClr val="000000"/>
              </a:buClr>
              <a:buSzPts val="1200"/>
              <a:buFont typeface="Arial"/>
              <a:buNone/>
            </a:pPr>
            <a:r>
              <a:rPr lang="en-US" sz="1900">
                <a:solidFill>
                  <a:schemeClr val="dk1"/>
                </a:solidFill>
                <a:latin typeface="Google Sans SemiBold"/>
                <a:ea typeface="Google Sans SemiBold"/>
                <a:cs typeface="Google Sans SemiBold"/>
                <a:sym typeface="Google Sans SemiBold"/>
              </a:rPr>
              <a:t>Recycle Properly</a:t>
            </a:r>
            <a:endParaRPr i="0" sz="1900" u="none" cap="none" strike="noStrike">
              <a:solidFill>
                <a:schemeClr val="dk1"/>
              </a:solidFill>
              <a:latin typeface="Google Sans SemiBold"/>
              <a:ea typeface="Google Sans SemiBold"/>
              <a:cs typeface="Google Sans SemiBold"/>
              <a:sym typeface="Google Sans SemiBold"/>
            </a:endParaRPr>
          </a:p>
          <a:p>
            <a:pPr indent="0" lvl="0" marL="25400" marR="355600" rtl="0" algn="l">
              <a:lnSpc>
                <a:spcPct val="100000"/>
              </a:lnSpc>
              <a:spcBef>
                <a:spcPts val="600"/>
              </a:spcBef>
              <a:spcAft>
                <a:spcPts val="0"/>
              </a:spcAft>
              <a:buClr>
                <a:srgbClr val="000000"/>
              </a:buClr>
              <a:buSzPts val="1200"/>
              <a:buFont typeface="Arial"/>
              <a:buNone/>
            </a:pPr>
            <a:r>
              <a:t/>
            </a:r>
            <a:endParaRPr baseline="30000" i="0" sz="1000" u="none" cap="none" strike="noStrike">
              <a:solidFill>
                <a:schemeClr val="dk1"/>
              </a:solidFill>
              <a:latin typeface="Google Sans"/>
              <a:ea typeface="Google Sans"/>
              <a:cs typeface="Google Sans"/>
              <a:sym typeface="Google Sans"/>
            </a:endParaRPr>
          </a:p>
        </p:txBody>
      </p:sp>
      <p:cxnSp>
        <p:nvCxnSpPr>
          <p:cNvPr id="465" name="Google Shape;465;p42"/>
          <p:cNvCxnSpPr/>
          <p:nvPr/>
        </p:nvCxnSpPr>
        <p:spPr>
          <a:xfrm>
            <a:off x="477594" y="2710859"/>
            <a:ext cx="8223300" cy="0"/>
          </a:xfrm>
          <a:prstGeom prst="straightConnector1">
            <a:avLst/>
          </a:prstGeom>
          <a:noFill/>
          <a:ln cap="flat" cmpd="sng" w="9525">
            <a:solidFill>
              <a:schemeClr val="dk1"/>
            </a:solidFill>
            <a:prstDash val="solid"/>
            <a:round/>
            <a:headEnd len="med" w="med" type="none"/>
            <a:tailEnd len="med" w="med" type="none"/>
          </a:ln>
        </p:spPr>
      </p:cxnSp>
      <p:sp>
        <p:nvSpPr>
          <p:cNvPr id="466" name="Google Shape;466;p42">
            <a:hlinkClick r:id="rId3"/>
          </p:cNvPr>
          <p:cNvSpPr/>
          <p:nvPr/>
        </p:nvSpPr>
        <p:spPr>
          <a:xfrm>
            <a:off x="5348711" y="1263260"/>
            <a:ext cx="365700" cy="115500"/>
          </a:xfrm>
          <a:prstGeom prst="roundRect">
            <a:avLst>
              <a:gd fmla="val 50000" name="adj"/>
            </a:avLst>
          </a:prstGeom>
          <a:solidFill>
            <a:srgbClr val="B1CDFF"/>
          </a:solidFill>
          <a:ln>
            <a:noFill/>
          </a:ln>
        </p:spPr>
        <p:txBody>
          <a:bodyPr anchorCtr="0" anchor="ctr" bIns="57150" lIns="57150" spcFirstLastPara="1" rIns="57150" wrap="square" tIns="57150">
            <a:noAutofit/>
          </a:bodyPr>
          <a:lstStyle/>
          <a:p>
            <a:pPr indent="0" lvl="0" marL="0" rtl="0" algn="ctr">
              <a:spcBef>
                <a:spcPts val="0"/>
              </a:spcBef>
              <a:spcAft>
                <a:spcPts val="0"/>
              </a:spcAft>
              <a:buNone/>
            </a:pPr>
            <a:r>
              <a:rPr lang="en-US" sz="600">
                <a:solidFill>
                  <a:schemeClr val="dk1"/>
                </a:solidFill>
                <a:uFill>
                  <a:noFill/>
                </a:uFill>
                <a:latin typeface="Google Sans"/>
                <a:ea typeface="Google Sans"/>
                <a:cs typeface="Google Sans"/>
                <a:sym typeface="Google Sans"/>
                <a:hlinkClick r:id="rId4">
                  <a:extLst>
                    <a:ext uri="{A12FA001-AC4F-418D-AE19-62706E023703}">
                      <ahyp:hlinkClr val="tx"/>
                    </a:ext>
                  </a:extLst>
                </a:hlinkClick>
              </a:rPr>
              <a:t>Link</a:t>
            </a:r>
            <a:endParaRPr sz="600">
              <a:solidFill>
                <a:schemeClr val="dk1"/>
              </a:solidFill>
              <a:latin typeface="Google Sans"/>
              <a:ea typeface="Google Sans"/>
              <a:cs typeface="Google Sans"/>
              <a:sym typeface="Google Sans"/>
            </a:endParaRPr>
          </a:p>
        </p:txBody>
      </p:sp>
      <p:sp>
        <p:nvSpPr>
          <p:cNvPr id="467" name="Google Shape;467;p42">
            <a:hlinkClick r:id="rId5"/>
          </p:cNvPr>
          <p:cNvSpPr/>
          <p:nvPr/>
        </p:nvSpPr>
        <p:spPr>
          <a:xfrm>
            <a:off x="5348711" y="2272500"/>
            <a:ext cx="365700" cy="115500"/>
          </a:xfrm>
          <a:prstGeom prst="roundRect">
            <a:avLst>
              <a:gd fmla="val 50000" name="adj"/>
            </a:avLst>
          </a:prstGeom>
          <a:solidFill>
            <a:srgbClr val="B1CDFF"/>
          </a:solidFill>
          <a:ln>
            <a:noFill/>
          </a:ln>
        </p:spPr>
        <p:txBody>
          <a:bodyPr anchorCtr="0" anchor="ctr" bIns="57150" lIns="57150" spcFirstLastPara="1" rIns="57150" wrap="square" tIns="57150">
            <a:noAutofit/>
          </a:bodyPr>
          <a:lstStyle/>
          <a:p>
            <a:pPr indent="0" lvl="0" marL="0" rtl="0" algn="ctr">
              <a:spcBef>
                <a:spcPts val="0"/>
              </a:spcBef>
              <a:spcAft>
                <a:spcPts val="0"/>
              </a:spcAft>
              <a:buNone/>
            </a:pPr>
            <a:r>
              <a:rPr lang="en-US" sz="600">
                <a:solidFill>
                  <a:schemeClr val="dk1"/>
                </a:solidFill>
                <a:uFill>
                  <a:noFill/>
                </a:uFill>
                <a:latin typeface="Google Sans"/>
                <a:ea typeface="Google Sans"/>
                <a:cs typeface="Google Sans"/>
                <a:sym typeface="Google Sans"/>
                <a:hlinkClick r:id="rId6">
                  <a:extLst>
                    <a:ext uri="{A12FA001-AC4F-418D-AE19-62706E023703}">
                      <ahyp:hlinkClr val="tx"/>
                    </a:ext>
                  </a:extLst>
                </a:hlinkClick>
              </a:rPr>
              <a:t>Link</a:t>
            </a:r>
            <a:endParaRPr sz="600">
              <a:solidFill>
                <a:schemeClr val="dk1"/>
              </a:solidFill>
              <a:latin typeface="Google Sans"/>
              <a:ea typeface="Google Sans"/>
              <a:cs typeface="Google Sans"/>
              <a:sym typeface="Google Sans"/>
            </a:endParaRPr>
          </a:p>
        </p:txBody>
      </p:sp>
      <p:sp>
        <p:nvSpPr>
          <p:cNvPr id="468" name="Google Shape;468;p42">
            <a:hlinkClick r:id="rId7"/>
          </p:cNvPr>
          <p:cNvSpPr/>
          <p:nvPr/>
        </p:nvSpPr>
        <p:spPr>
          <a:xfrm>
            <a:off x="8190852" y="1263260"/>
            <a:ext cx="365700" cy="115500"/>
          </a:xfrm>
          <a:prstGeom prst="roundRect">
            <a:avLst>
              <a:gd fmla="val 50000" name="adj"/>
            </a:avLst>
          </a:prstGeom>
          <a:solidFill>
            <a:srgbClr val="B1CDFF"/>
          </a:solidFill>
          <a:ln>
            <a:noFill/>
          </a:ln>
        </p:spPr>
        <p:txBody>
          <a:bodyPr anchorCtr="0" anchor="ctr" bIns="57150" lIns="57150" spcFirstLastPara="1" rIns="57150" wrap="square" tIns="57150">
            <a:noAutofit/>
          </a:bodyPr>
          <a:lstStyle/>
          <a:p>
            <a:pPr indent="0" lvl="0" marL="0" rtl="0" algn="ctr">
              <a:spcBef>
                <a:spcPts val="0"/>
              </a:spcBef>
              <a:spcAft>
                <a:spcPts val="0"/>
              </a:spcAft>
              <a:buNone/>
            </a:pPr>
            <a:r>
              <a:rPr lang="en-US" sz="600">
                <a:solidFill>
                  <a:schemeClr val="dk1"/>
                </a:solidFill>
                <a:uFill>
                  <a:noFill/>
                </a:uFill>
                <a:latin typeface="Google Sans"/>
                <a:ea typeface="Google Sans"/>
                <a:cs typeface="Google Sans"/>
                <a:sym typeface="Google Sans"/>
                <a:hlinkClick r:id="rId8">
                  <a:extLst>
                    <a:ext uri="{A12FA001-AC4F-418D-AE19-62706E023703}">
                      <ahyp:hlinkClr val="tx"/>
                    </a:ext>
                  </a:extLst>
                </a:hlinkClick>
              </a:rPr>
              <a:t>Link</a:t>
            </a:r>
            <a:endParaRPr sz="600">
              <a:solidFill>
                <a:schemeClr val="dk1"/>
              </a:solidFill>
              <a:latin typeface="Google Sans"/>
              <a:ea typeface="Google Sans"/>
              <a:cs typeface="Google Sans"/>
              <a:sym typeface="Google Sans"/>
            </a:endParaRPr>
          </a:p>
        </p:txBody>
      </p:sp>
      <p:sp>
        <p:nvSpPr>
          <p:cNvPr id="469" name="Google Shape;469;p42">
            <a:hlinkClick r:id="rId9"/>
          </p:cNvPr>
          <p:cNvSpPr/>
          <p:nvPr/>
        </p:nvSpPr>
        <p:spPr>
          <a:xfrm>
            <a:off x="8190859" y="2272500"/>
            <a:ext cx="365700" cy="115500"/>
          </a:xfrm>
          <a:prstGeom prst="roundRect">
            <a:avLst>
              <a:gd fmla="val 50000" name="adj"/>
            </a:avLst>
          </a:prstGeom>
          <a:solidFill>
            <a:srgbClr val="B1CDFF"/>
          </a:solidFill>
          <a:ln>
            <a:noFill/>
          </a:ln>
        </p:spPr>
        <p:txBody>
          <a:bodyPr anchorCtr="0" anchor="ctr" bIns="57150" lIns="57150" spcFirstLastPara="1" rIns="57150" wrap="square" tIns="57150">
            <a:noAutofit/>
          </a:bodyPr>
          <a:lstStyle/>
          <a:p>
            <a:pPr indent="0" lvl="0" marL="0" rtl="0" algn="ctr">
              <a:spcBef>
                <a:spcPts val="0"/>
              </a:spcBef>
              <a:spcAft>
                <a:spcPts val="0"/>
              </a:spcAft>
              <a:buNone/>
            </a:pPr>
            <a:r>
              <a:rPr lang="en-US" sz="600">
                <a:solidFill>
                  <a:schemeClr val="dk1"/>
                </a:solidFill>
                <a:uFill>
                  <a:noFill/>
                </a:uFill>
                <a:latin typeface="Google Sans"/>
                <a:ea typeface="Google Sans"/>
                <a:cs typeface="Google Sans"/>
                <a:sym typeface="Google Sans"/>
                <a:hlinkClick r:id="rId10">
                  <a:extLst>
                    <a:ext uri="{A12FA001-AC4F-418D-AE19-62706E023703}">
                      <ahyp:hlinkClr val="tx"/>
                    </a:ext>
                  </a:extLst>
                </a:hlinkClick>
              </a:rPr>
              <a:t>Link</a:t>
            </a:r>
            <a:endParaRPr sz="600">
              <a:solidFill>
                <a:schemeClr val="dk1"/>
              </a:solidFill>
              <a:latin typeface="Google Sans"/>
              <a:ea typeface="Google Sans"/>
              <a:cs typeface="Google Sans"/>
              <a:sym typeface="Google Sans"/>
            </a:endParaRPr>
          </a:p>
        </p:txBody>
      </p:sp>
      <p:sp>
        <p:nvSpPr>
          <p:cNvPr id="470" name="Google Shape;470;p42"/>
          <p:cNvSpPr/>
          <p:nvPr/>
        </p:nvSpPr>
        <p:spPr>
          <a:xfrm>
            <a:off x="5441720" y="771290"/>
            <a:ext cx="179614" cy="173236"/>
          </a:xfrm>
          <a:custGeom>
            <a:rect b="b" l="l" r="r" t="t"/>
            <a:pathLst>
              <a:path extrusionOk="0" h="17114" w="17744">
                <a:moveTo>
                  <a:pt x="14661" y="0"/>
                </a:moveTo>
                <a:lnTo>
                  <a:pt x="14337" y="20"/>
                </a:lnTo>
                <a:lnTo>
                  <a:pt x="14053" y="61"/>
                </a:lnTo>
                <a:lnTo>
                  <a:pt x="13749" y="122"/>
                </a:lnTo>
                <a:lnTo>
                  <a:pt x="13485" y="223"/>
                </a:lnTo>
                <a:lnTo>
                  <a:pt x="13221" y="345"/>
                </a:lnTo>
                <a:lnTo>
                  <a:pt x="12958" y="507"/>
                </a:lnTo>
                <a:lnTo>
                  <a:pt x="12715" y="690"/>
                </a:lnTo>
                <a:lnTo>
                  <a:pt x="12492" y="892"/>
                </a:lnTo>
                <a:lnTo>
                  <a:pt x="12268" y="1136"/>
                </a:lnTo>
                <a:lnTo>
                  <a:pt x="12086" y="1379"/>
                </a:lnTo>
                <a:lnTo>
                  <a:pt x="11924" y="1622"/>
                </a:lnTo>
                <a:lnTo>
                  <a:pt x="11802" y="1886"/>
                </a:lnTo>
                <a:lnTo>
                  <a:pt x="11701" y="2170"/>
                </a:lnTo>
                <a:lnTo>
                  <a:pt x="11640" y="2454"/>
                </a:lnTo>
                <a:lnTo>
                  <a:pt x="11599" y="2758"/>
                </a:lnTo>
                <a:lnTo>
                  <a:pt x="11579" y="3082"/>
                </a:lnTo>
                <a:lnTo>
                  <a:pt x="11579" y="3326"/>
                </a:lnTo>
                <a:lnTo>
                  <a:pt x="11620" y="3569"/>
                </a:lnTo>
                <a:lnTo>
                  <a:pt x="11640" y="3792"/>
                </a:lnTo>
                <a:lnTo>
                  <a:pt x="11701" y="3995"/>
                </a:lnTo>
                <a:lnTo>
                  <a:pt x="11782" y="4197"/>
                </a:lnTo>
                <a:lnTo>
                  <a:pt x="11863" y="4400"/>
                </a:lnTo>
                <a:lnTo>
                  <a:pt x="11964" y="4603"/>
                </a:lnTo>
                <a:lnTo>
                  <a:pt x="12086" y="4806"/>
                </a:lnTo>
                <a:lnTo>
                  <a:pt x="8842" y="8050"/>
                </a:lnTo>
                <a:lnTo>
                  <a:pt x="5840" y="5049"/>
                </a:lnTo>
                <a:lnTo>
                  <a:pt x="6408" y="4522"/>
                </a:lnTo>
                <a:lnTo>
                  <a:pt x="5232" y="3326"/>
                </a:lnTo>
                <a:lnTo>
                  <a:pt x="7138" y="1440"/>
                </a:lnTo>
                <a:lnTo>
                  <a:pt x="6956" y="1278"/>
                </a:lnTo>
                <a:lnTo>
                  <a:pt x="6773" y="1115"/>
                </a:lnTo>
                <a:lnTo>
                  <a:pt x="6570" y="994"/>
                </a:lnTo>
                <a:lnTo>
                  <a:pt x="6368" y="913"/>
                </a:lnTo>
                <a:lnTo>
                  <a:pt x="6145" y="831"/>
                </a:lnTo>
                <a:lnTo>
                  <a:pt x="5922" y="771"/>
                </a:lnTo>
                <a:lnTo>
                  <a:pt x="5699" y="750"/>
                </a:lnTo>
                <a:lnTo>
                  <a:pt x="5455" y="730"/>
                </a:lnTo>
                <a:lnTo>
                  <a:pt x="5212" y="750"/>
                </a:lnTo>
                <a:lnTo>
                  <a:pt x="4969" y="771"/>
                </a:lnTo>
                <a:lnTo>
                  <a:pt x="4746" y="811"/>
                </a:lnTo>
                <a:lnTo>
                  <a:pt x="4522" y="892"/>
                </a:lnTo>
                <a:lnTo>
                  <a:pt x="4320" y="973"/>
                </a:lnTo>
                <a:lnTo>
                  <a:pt x="4117" y="1095"/>
                </a:lnTo>
                <a:lnTo>
                  <a:pt x="3934" y="1217"/>
                </a:lnTo>
                <a:lnTo>
                  <a:pt x="3752" y="1379"/>
                </a:lnTo>
                <a:lnTo>
                  <a:pt x="1501" y="3650"/>
                </a:lnTo>
                <a:lnTo>
                  <a:pt x="2535" y="4644"/>
                </a:lnTo>
                <a:lnTo>
                  <a:pt x="548" y="4644"/>
                </a:lnTo>
                <a:lnTo>
                  <a:pt x="1" y="5191"/>
                </a:lnTo>
                <a:lnTo>
                  <a:pt x="2839" y="8030"/>
                </a:lnTo>
                <a:lnTo>
                  <a:pt x="3387" y="7482"/>
                </a:lnTo>
                <a:lnTo>
                  <a:pt x="3387" y="5515"/>
                </a:lnTo>
                <a:lnTo>
                  <a:pt x="4360" y="6509"/>
                </a:lnTo>
                <a:lnTo>
                  <a:pt x="4908" y="5962"/>
                </a:lnTo>
                <a:lnTo>
                  <a:pt x="7929" y="8963"/>
                </a:lnTo>
                <a:lnTo>
                  <a:pt x="690" y="16202"/>
                </a:lnTo>
                <a:lnTo>
                  <a:pt x="1623" y="17114"/>
                </a:lnTo>
                <a:lnTo>
                  <a:pt x="13039" y="5698"/>
                </a:lnTo>
                <a:lnTo>
                  <a:pt x="13221" y="5840"/>
                </a:lnTo>
                <a:lnTo>
                  <a:pt x="13404" y="5941"/>
                </a:lnTo>
                <a:lnTo>
                  <a:pt x="13586" y="6022"/>
                </a:lnTo>
                <a:lnTo>
                  <a:pt x="13769" y="6083"/>
                </a:lnTo>
                <a:lnTo>
                  <a:pt x="13972" y="6124"/>
                </a:lnTo>
                <a:lnTo>
                  <a:pt x="14195" y="6144"/>
                </a:lnTo>
                <a:lnTo>
                  <a:pt x="14418" y="6164"/>
                </a:lnTo>
                <a:lnTo>
                  <a:pt x="14661" y="6185"/>
                </a:lnTo>
                <a:lnTo>
                  <a:pt x="14965" y="6164"/>
                </a:lnTo>
                <a:lnTo>
                  <a:pt x="15270" y="6124"/>
                </a:lnTo>
                <a:lnTo>
                  <a:pt x="15553" y="6043"/>
                </a:lnTo>
                <a:lnTo>
                  <a:pt x="15837" y="5941"/>
                </a:lnTo>
                <a:lnTo>
                  <a:pt x="16101" y="5820"/>
                </a:lnTo>
                <a:lnTo>
                  <a:pt x="16365" y="5657"/>
                </a:lnTo>
                <a:lnTo>
                  <a:pt x="16608" y="5475"/>
                </a:lnTo>
                <a:lnTo>
                  <a:pt x="16831" y="5272"/>
                </a:lnTo>
                <a:lnTo>
                  <a:pt x="17054" y="5049"/>
                </a:lnTo>
                <a:lnTo>
                  <a:pt x="17236" y="4806"/>
                </a:lnTo>
                <a:lnTo>
                  <a:pt x="17378" y="4542"/>
                </a:lnTo>
                <a:lnTo>
                  <a:pt x="17520" y="4279"/>
                </a:lnTo>
                <a:lnTo>
                  <a:pt x="17601" y="3995"/>
                </a:lnTo>
                <a:lnTo>
                  <a:pt x="17683" y="3711"/>
                </a:lnTo>
                <a:lnTo>
                  <a:pt x="17723" y="3407"/>
                </a:lnTo>
                <a:lnTo>
                  <a:pt x="17743" y="3103"/>
                </a:lnTo>
                <a:lnTo>
                  <a:pt x="17723" y="2819"/>
                </a:lnTo>
                <a:lnTo>
                  <a:pt x="17683" y="2575"/>
                </a:lnTo>
                <a:lnTo>
                  <a:pt x="17622" y="2332"/>
                </a:lnTo>
                <a:lnTo>
                  <a:pt x="17541" y="2129"/>
                </a:lnTo>
                <a:lnTo>
                  <a:pt x="15411" y="4238"/>
                </a:lnTo>
                <a:lnTo>
                  <a:pt x="13485" y="2312"/>
                </a:lnTo>
                <a:lnTo>
                  <a:pt x="15614" y="183"/>
                </a:lnTo>
                <a:lnTo>
                  <a:pt x="15391" y="102"/>
                </a:lnTo>
                <a:lnTo>
                  <a:pt x="15168" y="41"/>
                </a:lnTo>
                <a:lnTo>
                  <a:pt x="14925" y="0"/>
                </a:lnTo>
                <a:close/>
                <a:moveTo>
                  <a:pt x="11133" y="10341"/>
                </a:moveTo>
                <a:lnTo>
                  <a:pt x="10200" y="11254"/>
                </a:lnTo>
                <a:lnTo>
                  <a:pt x="16060" y="17114"/>
                </a:lnTo>
                <a:lnTo>
                  <a:pt x="16993" y="16202"/>
                </a:lnTo>
                <a:lnTo>
                  <a:pt x="11133" y="10341"/>
                </a:lnTo>
                <a:close/>
              </a:path>
            </a:pathLst>
          </a:custGeom>
          <a:solidFill>
            <a:srgbClr val="202124"/>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grpSp>
        <p:nvGrpSpPr>
          <p:cNvPr id="471" name="Google Shape;471;p42"/>
          <p:cNvGrpSpPr/>
          <p:nvPr/>
        </p:nvGrpSpPr>
        <p:grpSpPr>
          <a:xfrm>
            <a:off x="5348671" y="1702508"/>
            <a:ext cx="365700" cy="365700"/>
            <a:chOff x="3367215" y="2024591"/>
            <a:chExt cx="365700" cy="365700"/>
          </a:xfrm>
        </p:grpSpPr>
        <p:pic>
          <p:nvPicPr>
            <p:cNvPr id="472" name="Google Shape;472;p42"/>
            <p:cNvPicPr preferRelativeResize="0"/>
            <p:nvPr/>
          </p:nvPicPr>
          <p:blipFill>
            <a:blip r:embed="rId11">
              <a:alphaModFix/>
            </a:blip>
            <a:stretch>
              <a:fillRect/>
            </a:stretch>
          </p:blipFill>
          <p:spPr>
            <a:xfrm>
              <a:off x="3427351" y="2084746"/>
              <a:ext cx="245425" cy="245380"/>
            </a:xfrm>
            <a:prstGeom prst="rect">
              <a:avLst/>
            </a:prstGeom>
            <a:noFill/>
            <a:ln>
              <a:noFill/>
            </a:ln>
          </p:spPr>
        </p:pic>
        <p:sp>
          <p:nvSpPr>
            <p:cNvPr id="473" name="Google Shape;473;p42"/>
            <p:cNvSpPr/>
            <p:nvPr/>
          </p:nvSpPr>
          <p:spPr>
            <a:xfrm>
              <a:off x="3367215" y="2024591"/>
              <a:ext cx="365700" cy="3657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latin typeface="Calibri"/>
                <a:ea typeface="Calibri"/>
                <a:cs typeface="Calibri"/>
                <a:sym typeface="Calibri"/>
              </a:endParaRPr>
            </a:p>
          </p:txBody>
        </p:sp>
      </p:grpSp>
      <p:grpSp>
        <p:nvGrpSpPr>
          <p:cNvPr id="474" name="Google Shape;474;p42"/>
          <p:cNvGrpSpPr/>
          <p:nvPr/>
        </p:nvGrpSpPr>
        <p:grpSpPr>
          <a:xfrm>
            <a:off x="8196231" y="1702508"/>
            <a:ext cx="365700" cy="365700"/>
            <a:chOff x="3367215" y="2024591"/>
            <a:chExt cx="365700" cy="365700"/>
          </a:xfrm>
        </p:grpSpPr>
        <p:pic>
          <p:nvPicPr>
            <p:cNvPr id="475" name="Google Shape;475;p42"/>
            <p:cNvPicPr preferRelativeResize="0"/>
            <p:nvPr/>
          </p:nvPicPr>
          <p:blipFill>
            <a:blip r:embed="rId11">
              <a:alphaModFix/>
            </a:blip>
            <a:stretch>
              <a:fillRect/>
            </a:stretch>
          </p:blipFill>
          <p:spPr>
            <a:xfrm>
              <a:off x="3427351" y="2084746"/>
              <a:ext cx="245425" cy="245380"/>
            </a:xfrm>
            <a:prstGeom prst="rect">
              <a:avLst/>
            </a:prstGeom>
            <a:noFill/>
            <a:ln>
              <a:noFill/>
            </a:ln>
          </p:spPr>
        </p:pic>
        <p:sp>
          <p:nvSpPr>
            <p:cNvPr id="476" name="Google Shape;476;p42"/>
            <p:cNvSpPr/>
            <p:nvPr/>
          </p:nvSpPr>
          <p:spPr>
            <a:xfrm>
              <a:off x="3367215" y="2024591"/>
              <a:ext cx="365700" cy="3657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latin typeface="Calibri"/>
                <a:ea typeface="Calibri"/>
                <a:cs typeface="Calibri"/>
                <a:sym typeface="Calibri"/>
              </a:endParaRPr>
            </a:p>
          </p:txBody>
        </p:sp>
      </p:grpSp>
      <p:grpSp>
        <p:nvGrpSpPr>
          <p:cNvPr id="477" name="Google Shape;477;p42"/>
          <p:cNvGrpSpPr/>
          <p:nvPr/>
        </p:nvGrpSpPr>
        <p:grpSpPr>
          <a:xfrm>
            <a:off x="8196231" y="683541"/>
            <a:ext cx="365700" cy="365700"/>
            <a:chOff x="3367215" y="2024591"/>
            <a:chExt cx="365700" cy="365700"/>
          </a:xfrm>
        </p:grpSpPr>
        <p:pic>
          <p:nvPicPr>
            <p:cNvPr id="478" name="Google Shape;478;p42"/>
            <p:cNvPicPr preferRelativeResize="0"/>
            <p:nvPr/>
          </p:nvPicPr>
          <p:blipFill>
            <a:blip r:embed="rId11">
              <a:alphaModFix/>
            </a:blip>
            <a:stretch>
              <a:fillRect/>
            </a:stretch>
          </p:blipFill>
          <p:spPr>
            <a:xfrm>
              <a:off x="3427351" y="2084746"/>
              <a:ext cx="245425" cy="245380"/>
            </a:xfrm>
            <a:prstGeom prst="rect">
              <a:avLst/>
            </a:prstGeom>
            <a:noFill/>
            <a:ln>
              <a:noFill/>
            </a:ln>
          </p:spPr>
        </p:pic>
        <p:sp>
          <p:nvSpPr>
            <p:cNvPr id="479" name="Google Shape;479;p42"/>
            <p:cNvSpPr/>
            <p:nvPr/>
          </p:nvSpPr>
          <p:spPr>
            <a:xfrm>
              <a:off x="3367215" y="2024591"/>
              <a:ext cx="365700" cy="3657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latin typeface="Calibri"/>
                <a:ea typeface="Calibri"/>
                <a:cs typeface="Calibri"/>
                <a:sym typeface="Calibri"/>
              </a:endParaRPr>
            </a:p>
          </p:txBody>
        </p:sp>
      </p:grpSp>
      <p:sp>
        <p:nvSpPr>
          <p:cNvPr id="480" name="Google Shape;480;p42"/>
          <p:cNvSpPr/>
          <p:nvPr/>
        </p:nvSpPr>
        <p:spPr>
          <a:xfrm>
            <a:off x="5457094" y="1800020"/>
            <a:ext cx="180669" cy="180727"/>
          </a:xfrm>
          <a:custGeom>
            <a:rect b="b" l="l" r="r" t="t"/>
            <a:pathLst>
              <a:path extrusionOk="0" h="1004039" w="1003717">
                <a:moveTo>
                  <a:pt x="977008" y="622161"/>
                </a:moveTo>
                <a:lnTo>
                  <a:pt x="622161" y="977008"/>
                </a:lnTo>
                <a:cubicBezTo>
                  <a:pt x="613048" y="986018"/>
                  <a:pt x="602797" y="992776"/>
                  <a:pt x="591406" y="997282"/>
                </a:cubicBezTo>
                <a:cubicBezTo>
                  <a:pt x="580014" y="1001787"/>
                  <a:pt x="568688" y="1004039"/>
                  <a:pt x="557425" y="1004039"/>
                </a:cubicBezTo>
                <a:cubicBezTo>
                  <a:pt x="546161" y="1004039"/>
                  <a:pt x="534898" y="1001787"/>
                  <a:pt x="523634" y="997282"/>
                </a:cubicBezTo>
                <a:cubicBezTo>
                  <a:pt x="512371" y="992776"/>
                  <a:pt x="502234" y="986018"/>
                  <a:pt x="493223" y="977008"/>
                </a:cubicBezTo>
                <a:lnTo>
                  <a:pt x="26710" y="511566"/>
                </a:lnTo>
                <a:cubicBezTo>
                  <a:pt x="17914" y="503485"/>
                  <a:pt x="11263" y="493858"/>
                  <a:pt x="6758" y="482682"/>
                </a:cubicBezTo>
                <a:cubicBezTo>
                  <a:pt x="2252" y="471505"/>
                  <a:pt x="0" y="459751"/>
                  <a:pt x="0" y="447419"/>
                </a:cubicBezTo>
                <a:lnTo>
                  <a:pt x="0" y="91178"/>
                </a:lnTo>
                <a:cubicBezTo>
                  <a:pt x="0" y="66103"/>
                  <a:pt x="8778" y="44639"/>
                  <a:pt x="26334" y="26784"/>
                </a:cubicBezTo>
                <a:cubicBezTo>
                  <a:pt x="43890" y="8928"/>
                  <a:pt x="65505" y="0"/>
                  <a:pt x="91178" y="0"/>
                </a:cubicBezTo>
                <a:lnTo>
                  <a:pt x="447419" y="0"/>
                </a:lnTo>
                <a:cubicBezTo>
                  <a:pt x="459483" y="0"/>
                  <a:pt x="471171" y="2440"/>
                  <a:pt x="482481" y="7321"/>
                </a:cubicBezTo>
                <a:cubicBezTo>
                  <a:pt x="493792" y="12202"/>
                  <a:pt x="503594" y="18771"/>
                  <a:pt x="511889" y="27031"/>
                </a:cubicBezTo>
                <a:lnTo>
                  <a:pt x="977008" y="492473"/>
                </a:lnTo>
                <a:cubicBezTo>
                  <a:pt x="986298" y="501586"/>
                  <a:pt x="993073" y="511837"/>
                  <a:pt x="997330" y="523229"/>
                </a:cubicBezTo>
                <a:cubicBezTo>
                  <a:pt x="1001588" y="534619"/>
                  <a:pt x="1003717" y="546077"/>
                  <a:pt x="1003717" y="557606"/>
                </a:cubicBezTo>
                <a:cubicBezTo>
                  <a:pt x="1003717" y="569134"/>
                  <a:pt x="1001588" y="580470"/>
                  <a:pt x="997330" y="591613"/>
                </a:cubicBezTo>
                <a:cubicBezTo>
                  <a:pt x="993073" y="602757"/>
                  <a:pt x="986298" y="612939"/>
                  <a:pt x="977008" y="622161"/>
                </a:cubicBezTo>
                <a:close/>
                <a:moveTo>
                  <a:pt x="582364" y="937533"/>
                </a:moveTo>
                <a:lnTo>
                  <a:pt x="937211" y="582686"/>
                </a:lnTo>
                <a:cubicBezTo>
                  <a:pt x="944362" y="575535"/>
                  <a:pt x="947937" y="567132"/>
                  <a:pt x="947937" y="557478"/>
                </a:cubicBezTo>
                <a:cubicBezTo>
                  <a:pt x="947937" y="547823"/>
                  <a:pt x="944362" y="539422"/>
                  <a:pt x="937211" y="532269"/>
                </a:cubicBezTo>
                <a:lnTo>
                  <a:pt x="461042" y="56852"/>
                </a:lnTo>
                <a:lnTo>
                  <a:pt x="91178" y="56852"/>
                </a:lnTo>
                <a:cubicBezTo>
                  <a:pt x="81167" y="56852"/>
                  <a:pt x="72764" y="60071"/>
                  <a:pt x="65971" y="66506"/>
                </a:cubicBezTo>
                <a:cubicBezTo>
                  <a:pt x="59177" y="72942"/>
                  <a:pt x="55780" y="81167"/>
                  <a:pt x="55780" y="91178"/>
                </a:cubicBezTo>
                <a:lnTo>
                  <a:pt x="55780" y="447097"/>
                </a:lnTo>
                <a:cubicBezTo>
                  <a:pt x="55780" y="451388"/>
                  <a:pt x="56495" y="455679"/>
                  <a:pt x="57925" y="459970"/>
                </a:cubicBezTo>
                <a:cubicBezTo>
                  <a:pt x="59355" y="464261"/>
                  <a:pt x="61859" y="468193"/>
                  <a:pt x="65434" y="471770"/>
                </a:cubicBezTo>
                <a:lnTo>
                  <a:pt x="531948" y="937533"/>
                </a:lnTo>
                <a:cubicBezTo>
                  <a:pt x="539099" y="944684"/>
                  <a:pt x="547501" y="948259"/>
                  <a:pt x="557155" y="948259"/>
                </a:cubicBezTo>
                <a:cubicBezTo>
                  <a:pt x="566809" y="948259"/>
                  <a:pt x="575213" y="944684"/>
                  <a:pt x="582364" y="937533"/>
                </a:cubicBezTo>
                <a:close/>
                <a:moveTo>
                  <a:pt x="198006" y="254228"/>
                </a:moveTo>
                <a:cubicBezTo>
                  <a:pt x="213676" y="254228"/>
                  <a:pt x="226963" y="248805"/>
                  <a:pt x="237869" y="237959"/>
                </a:cubicBezTo>
                <a:cubicBezTo>
                  <a:pt x="248776" y="227112"/>
                  <a:pt x="254228" y="213943"/>
                  <a:pt x="254228" y="198448"/>
                </a:cubicBezTo>
                <a:cubicBezTo>
                  <a:pt x="254228" y="182656"/>
                  <a:pt x="248805" y="169231"/>
                  <a:pt x="237959" y="158177"/>
                </a:cubicBezTo>
                <a:cubicBezTo>
                  <a:pt x="227112" y="147122"/>
                  <a:pt x="213943" y="141595"/>
                  <a:pt x="198448" y="141595"/>
                </a:cubicBezTo>
                <a:cubicBezTo>
                  <a:pt x="182656" y="141595"/>
                  <a:pt x="169231" y="147079"/>
                  <a:pt x="158177" y="158048"/>
                </a:cubicBezTo>
                <a:cubicBezTo>
                  <a:pt x="147122" y="169017"/>
                  <a:pt x="141595" y="182336"/>
                  <a:pt x="141595" y="198006"/>
                </a:cubicBezTo>
                <a:cubicBezTo>
                  <a:pt x="141595" y="213676"/>
                  <a:pt x="147079" y="226963"/>
                  <a:pt x="158048" y="237869"/>
                </a:cubicBezTo>
                <a:cubicBezTo>
                  <a:pt x="169017" y="248776"/>
                  <a:pt x="182336" y="254228"/>
                  <a:pt x="198006" y="254228"/>
                </a:cubicBezTo>
                <a:close/>
              </a:path>
            </a:pathLst>
          </a:custGeom>
          <a:solidFill>
            <a:srgbClr val="000000"/>
          </a:solidFill>
          <a:ln>
            <a:noFill/>
          </a:ln>
        </p:spPr>
        <p:txBody>
          <a:bodyPr anchorCtr="0" anchor="ctr" bIns="21425" lIns="42850" spcFirstLastPara="1" rIns="42850" wrap="square" tIns="21425">
            <a:noAutofit/>
          </a:bodyPr>
          <a:lstStyle/>
          <a:p>
            <a:pPr indent="0" lvl="0" marL="0" marR="0" rtl="0" algn="l">
              <a:spcBef>
                <a:spcPts val="0"/>
              </a:spcBef>
              <a:spcAft>
                <a:spcPts val="0"/>
              </a:spcAft>
              <a:buNone/>
            </a:pPr>
            <a:r>
              <a:t/>
            </a:r>
            <a:endParaRPr sz="900">
              <a:solidFill>
                <a:srgbClr val="000000"/>
              </a:solidFill>
              <a:latin typeface="Arial"/>
              <a:ea typeface="Arial"/>
              <a:cs typeface="Arial"/>
              <a:sym typeface="Arial"/>
            </a:endParaRPr>
          </a:p>
        </p:txBody>
      </p:sp>
      <p:sp>
        <p:nvSpPr>
          <p:cNvPr id="481" name="Google Shape;481;p42"/>
          <p:cNvSpPr/>
          <p:nvPr/>
        </p:nvSpPr>
        <p:spPr>
          <a:xfrm>
            <a:off x="8304333" y="751013"/>
            <a:ext cx="154789" cy="212736"/>
          </a:xfrm>
          <a:custGeom>
            <a:rect b="b" l="l" r="r" t="t"/>
            <a:pathLst>
              <a:path extrusionOk="0" h="1149926" w="836699">
                <a:moveTo>
                  <a:pt x="40977" y="753674"/>
                </a:moveTo>
                <a:cubicBezTo>
                  <a:pt x="27675" y="726213"/>
                  <a:pt x="17520" y="697644"/>
                  <a:pt x="10512" y="667965"/>
                </a:cubicBezTo>
                <a:cubicBezTo>
                  <a:pt x="3504" y="638287"/>
                  <a:pt x="0" y="608216"/>
                  <a:pt x="0" y="577752"/>
                </a:cubicBezTo>
                <a:cubicBezTo>
                  <a:pt x="0" y="461042"/>
                  <a:pt x="40726" y="361676"/>
                  <a:pt x="122179" y="279651"/>
                </a:cubicBezTo>
                <a:cubicBezTo>
                  <a:pt x="203633" y="197626"/>
                  <a:pt x="302357" y="156613"/>
                  <a:pt x="418350" y="156613"/>
                </a:cubicBezTo>
                <a:lnTo>
                  <a:pt x="495690" y="156613"/>
                </a:lnTo>
                <a:lnTo>
                  <a:pt x="378552" y="39475"/>
                </a:lnTo>
                <a:lnTo>
                  <a:pt x="418028" y="0"/>
                </a:lnTo>
                <a:lnTo>
                  <a:pt x="602531" y="184503"/>
                </a:lnTo>
                <a:lnTo>
                  <a:pt x="418028" y="369007"/>
                </a:lnTo>
                <a:lnTo>
                  <a:pt x="378552" y="329531"/>
                </a:lnTo>
                <a:lnTo>
                  <a:pt x="495690" y="212393"/>
                </a:lnTo>
                <a:lnTo>
                  <a:pt x="418350" y="212393"/>
                </a:lnTo>
                <a:cubicBezTo>
                  <a:pt x="317518" y="212393"/>
                  <a:pt x="231880" y="247846"/>
                  <a:pt x="161440" y="318750"/>
                </a:cubicBezTo>
                <a:cubicBezTo>
                  <a:pt x="90999" y="389657"/>
                  <a:pt x="55780" y="475990"/>
                  <a:pt x="55780" y="577752"/>
                </a:cubicBezTo>
                <a:cubicBezTo>
                  <a:pt x="55780" y="599778"/>
                  <a:pt x="58032" y="622232"/>
                  <a:pt x="62538" y="645118"/>
                </a:cubicBezTo>
                <a:cubicBezTo>
                  <a:pt x="67043" y="668001"/>
                  <a:pt x="73801" y="690242"/>
                  <a:pt x="82812" y="711839"/>
                </a:cubicBezTo>
                <a:lnTo>
                  <a:pt x="40977" y="753674"/>
                </a:lnTo>
                <a:close/>
                <a:moveTo>
                  <a:pt x="418672" y="1149926"/>
                </a:moveTo>
                <a:lnTo>
                  <a:pt x="234168" y="965423"/>
                </a:lnTo>
                <a:lnTo>
                  <a:pt x="418672" y="780919"/>
                </a:lnTo>
                <a:lnTo>
                  <a:pt x="458147" y="820395"/>
                </a:lnTo>
                <a:lnTo>
                  <a:pt x="341009" y="937533"/>
                </a:lnTo>
                <a:lnTo>
                  <a:pt x="418350" y="937533"/>
                </a:lnTo>
                <a:cubicBezTo>
                  <a:pt x="519182" y="937533"/>
                  <a:pt x="604819" y="902080"/>
                  <a:pt x="675260" y="831176"/>
                </a:cubicBezTo>
                <a:cubicBezTo>
                  <a:pt x="745700" y="760270"/>
                  <a:pt x="780919" y="673936"/>
                  <a:pt x="780919" y="572174"/>
                </a:cubicBezTo>
                <a:cubicBezTo>
                  <a:pt x="780919" y="550148"/>
                  <a:pt x="778667" y="527694"/>
                  <a:pt x="774162" y="504809"/>
                </a:cubicBezTo>
                <a:cubicBezTo>
                  <a:pt x="769656" y="481925"/>
                  <a:pt x="762898" y="459684"/>
                  <a:pt x="753887" y="438087"/>
                </a:cubicBezTo>
                <a:lnTo>
                  <a:pt x="795722" y="396252"/>
                </a:lnTo>
                <a:cubicBezTo>
                  <a:pt x="809024" y="423713"/>
                  <a:pt x="819179" y="452282"/>
                  <a:pt x="826188" y="481961"/>
                </a:cubicBezTo>
                <a:cubicBezTo>
                  <a:pt x="833195" y="511639"/>
                  <a:pt x="836699" y="541710"/>
                  <a:pt x="836699" y="572174"/>
                </a:cubicBezTo>
                <a:cubicBezTo>
                  <a:pt x="836699" y="688884"/>
                  <a:pt x="795973" y="788250"/>
                  <a:pt x="714520" y="870275"/>
                </a:cubicBezTo>
                <a:cubicBezTo>
                  <a:pt x="633066" y="952301"/>
                  <a:pt x="534343" y="993313"/>
                  <a:pt x="418350" y="993313"/>
                </a:cubicBezTo>
                <a:lnTo>
                  <a:pt x="341009" y="993313"/>
                </a:lnTo>
                <a:lnTo>
                  <a:pt x="458147" y="1110451"/>
                </a:lnTo>
                <a:lnTo>
                  <a:pt x="418672" y="1149926"/>
                </a:lnTo>
                <a:close/>
              </a:path>
            </a:pathLst>
          </a:custGeom>
          <a:solidFill>
            <a:srgbClr val="000000"/>
          </a:solidFill>
          <a:ln>
            <a:noFill/>
          </a:ln>
        </p:spPr>
        <p:txBody>
          <a:bodyPr anchorCtr="0" anchor="ctr" bIns="21425" lIns="42850" spcFirstLastPara="1" rIns="42850" wrap="square" tIns="21425">
            <a:noAutofit/>
          </a:bodyPr>
          <a:lstStyle/>
          <a:p>
            <a:pPr indent="0" lvl="0" marL="0" marR="0" rtl="0" algn="l">
              <a:spcBef>
                <a:spcPts val="0"/>
              </a:spcBef>
              <a:spcAft>
                <a:spcPts val="0"/>
              </a:spcAft>
              <a:buNone/>
            </a:pPr>
            <a:r>
              <a:t/>
            </a:r>
            <a:endParaRPr sz="900">
              <a:solidFill>
                <a:srgbClr val="000000"/>
              </a:solidFill>
              <a:latin typeface="Arial"/>
              <a:ea typeface="Arial"/>
              <a:cs typeface="Arial"/>
              <a:sym typeface="Arial"/>
            </a:endParaRPr>
          </a:p>
        </p:txBody>
      </p:sp>
      <p:sp>
        <p:nvSpPr>
          <p:cNvPr id="482" name="Google Shape;482;p42"/>
          <p:cNvSpPr/>
          <p:nvPr/>
        </p:nvSpPr>
        <p:spPr>
          <a:xfrm>
            <a:off x="8307509" y="1800020"/>
            <a:ext cx="149490" cy="149490"/>
          </a:xfrm>
          <a:custGeom>
            <a:rect b="b" l="l" r="r" t="t"/>
            <a:pathLst>
              <a:path extrusionOk="0" h="892479" w="892479">
                <a:moveTo>
                  <a:pt x="55780" y="212393"/>
                </a:moveTo>
                <a:lnTo>
                  <a:pt x="55780" y="802374"/>
                </a:lnTo>
                <a:cubicBezTo>
                  <a:pt x="55780" y="812385"/>
                  <a:pt x="58998" y="820610"/>
                  <a:pt x="65434" y="827045"/>
                </a:cubicBezTo>
                <a:cubicBezTo>
                  <a:pt x="71870" y="833481"/>
                  <a:pt x="80094" y="836699"/>
                  <a:pt x="90106" y="836699"/>
                </a:cubicBezTo>
                <a:lnTo>
                  <a:pt x="802374" y="836699"/>
                </a:lnTo>
                <a:cubicBezTo>
                  <a:pt x="812385" y="836699"/>
                  <a:pt x="820610" y="833481"/>
                  <a:pt x="827045" y="827045"/>
                </a:cubicBezTo>
                <a:cubicBezTo>
                  <a:pt x="833481" y="820610"/>
                  <a:pt x="836699" y="812385"/>
                  <a:pt x="836699" y="802374"/>
                </a:cubicBezTo>
                <a:lnTo>
                  <a:pt x="836699" y="212393"/>
                </a:lnTo>
                <a:lnTo>
                  <a:pt x="613580" y="212393"/>
                </a:lnTo>
                <a:lnTo>
                  <a:pt x="613580" y="591053"/>
                </a:lnTo>
                <a:lnTo>
                  <a:pt x="446240" y="507383"/>
                </a:lnTo>
                <a:lnTo>
                  <a:pt x="278900" y="591053"/>
                </a:lnTo>
                <a:lnTo>
                  <a:pt x="278900" y="212393"/>
                </a:lnTo>
                <a:lnTo>
                  <a:pt x="55780" y="212393"/>
                </a:lnTo>
                <a:close/>
                <a:moveTo>
                  <a:pt x="90106" y="892479"/>
                </a:moveTo>
                <a:cubicBezTo>
                  <a:pt x="65148" y="892479"/>
                  <a:pt x="43890" y="883701"/>
                  <a:pt x="26334" y="866146"/>
                </a:cubicBezTo>
                <a:cubicBezTo>
                  <a:pt x="8778" y="848589"/>
                  <a:pt x="0" y="827331"/>
                  <a:pt x="0" y="802374"/>
                </a:cubicBezTo>
                <a:lnTo>
                  <a:pt x="0" y="194478"/>
                </a:lnTo>
                <a:cubicBezTo>
                  <a:pt x="0" y="183608"/>
                  <a:pt x="1735" y="173382"/>
                  <a:pt x="5203" y="163799"/>
                </a:cubicBezTo>
                <a:cubicBezTo>
                  <a:pt x="8671" y="154218"/>
                  <a:pt x="13872" y="145385"/>
                  <a:pt x="20810" y="137304"/>
                </a:cubicBezTo>
                <a:lnTo>
                  <a:pt x="107697" y="32931"/>
                </a:lnTo>
                <a:cubicBezTo>
                  <a:pt x="115778" y="22061"/>
                  <a:pt x="125880" y="13856"/>
                  <a:pt x="138001" y="8313"/>
                </a:cubicBezTo>
                <a:cubicBezTo>
                  <a:pt x="150123" y="2771"/>
                  <a:pt x="163120" y="0"/>
                  <a:pt x="176994" y="0"/>
                </a:cubicBezTo>
                <a:lnTo>
                  <a:pt x="713341" y="0"/>
                </a:lnTo>
                <a:cubicBezTo>
                  <a:pt x="727214" y="0"/>
                  <a:pt x="740390" y="2771"/>
                  <a:pt x="752869" y="8313"/>
                </a:cubicBezTo>
                <a:cubicBezTo>
                  <a:pt x="765348" y="13856"/>
                  <a:pt x="775627" y="22061"/>
                  <a:pt x="783708" y="32931"/>
                </a:cubicBezTo>
                <a:lnTo>
                  <a:pt x="871669" y="139450"/>
                </a:lnTo>
                <a:cubicBezTo>
                  <a:pt x="878607" y="147531"/>
                  <a:pt x="883808" y="156541"/>
                  <a:pt x="887276" y="166481"/>
                </a:cubicBezTo>
                <a:cubicBezTo>
                  <a:pt x="890745" y="176422"/>
                  <a:pt x="892479" y="186827"/>
                  <a:pt x="892479" y="197697"/>
                </a:cubicBezTo>
                <a:lnTo>
                  <a:pt x="892479" y="802374"/>
                </a:lnTo>
                <a:cubicBezTo>
                  <a:pt x="892479" y="827331"/>
                  <a:pt x="883701" y="848589"/>
                  <a:pt x="866146" y="866146"/>
                </a:cubicBezTo>
                <a:cubicBezTo>
                  <a:pt x="848589" y="883701"/>
                  <a:pt x="827331" y="892479"/>
                  <a:pt x="802374" y="892479"/>
                </a:cubicBezTo>
                <a:lnTo>
                  <a:pt x="90106" y="892479"/>
                </a:lnTo>
                <a:close/>
                <a:moveTo>
                  <a:pt x="77020" y="156612"/>
                </a:moveTo>
                <a:lnTo>
                  <a:pt x="814387" y="156612"/>
                </a:lnTo>
                <a:lnTo>
                  <a:pt x="740157" y="67579"/>
                </a:lnTo>
                <a:cubicBezTo>
                  <a:pt x="736581" y="64003"/>
                  <a:pt x="732469" y="61143"/>
                  <a:pt x="727821" y="58998"/>
                </a:cubicBezTo>
                <a:cubicBezTo>
                  <a:pt x="723173" y="56852"/>
                  <a:pt x="718345" y="55780"/>
                  <a:pt x="713341" y="55780"/>
                </a:cubicBezTo>
                <a:lnTo>
                  <a:pt x="178066" y="55780"/>
                </a:lnTo>
                <a:cubicBezTo>
                  <a:pt x="173060" y="55780"/>
                  <a:pt x="168234" y="56852"/>
                  <a:pt x="163586" y="58998"/>
                </a:cubicBezTo>
                <a:cubicBezTo>
                  <a:pt x="158938" y="61143"/>
                  <a:pt x="154826" y="64003"/>
                  <a:pt x="151249" y="67579"/>
                </a:cubicBezTo>
                <a:lnTo>
                  <a:pt x="77020" y="156612"/>
                </a:lnTo>
                <a:close/>
                <a:moveTo>
                  <a:pt x="334680" y="212393"/>
                </a:moveTo>
                <a:lnTo>
                  <a:pt x="334680" y="499874"/>
                </a:lnTo>
                <a:lnTo>
                  <a:pt x="446240" y="444094"/>
                </a:lnTo>
                <a:lnTo>
                  <a:pt x="557800" y="499874"/>
                </a:lnTo>
                <a:lnTo>
                  <a:pt x="557800" y="212393"/>
                </a:lnTo>
                <a:lnTo>
                  <a:pt x="334680" y="212393"/>
                </a:lnTo>
                <a:close/>
                <a:moveTo>
                  <a:pt x="55780" y="212393"/>
                </a:moveTo>
                <a:lnTo>
                  <a:pt x="836699" y="212393"/>
                </a:lnTo>
                <a:lnTo>
                  <a:pt x="55780" y="212393"/>
                </a:lnTo>
                <a:close/>
              </a:path>
            </a:pathLst>
          </a:custGeom>
          <a:solidFill>
            <a:srgbClr val="000000"/>
          </a:solidFill>
          <a:ln>
            <a:noFill/>
          </a:ln>
        </p:spPr>
        <p:txBody>
          <a:bodyPr anchorCtr="0" anchor="ctr" bIns="21425" lIns="42850" spcFirstLastPara="1" rIns="42850" wrap="square" tIns="21425">
            <a:noAutofit/>
          </a:bodyPr>
          <a:lstStyle/>
          <a:p>
            <a:pPr indent="0" lvl="0" marL="0" marR="0" rtl="0" algn="l">
              <a:spcBef>
                <a:spcPts val="0"/>
              </a:spcBef>
              <a:spcAft>
                <a:spcPts val="0"/>
              </a:spcAft>
              <a:buNone/>
            </a:pPr>
            <a:r>
              <a:t/>
            </a:r>
            <a:endParaRPr sz="900">
              <a:solidFill>
                <a:srgbClr val="000000"/>
              </a:solidFill>
              <a:latin typeface="Arial"/>
              <a:ea typeface="Arial"/>
              <a:cs typeface="Arial"/>
              <a:sym typeface="Arial"/>
            </a:endParaRPr>
          </a:p>
        </p:txBody>
      </p:sp>
      <p:sp>
        <p:nvSpPr>
          <p:cNvPr id="483" name="Google Shape;483;p42"/>
          <p:cNvSpPr txBox="1"/>
          <p:nvPr>
            <p:ph idx="12" type="sldNum"/>
          </p:nvPr>
        </p:nvSpPr>
        <p:spPr>
          <a:xfrm>
            <a:off x="7957652" y="4832985"/>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87" name="Shape 487"/>
        <p:cNvGrpSpPr/>
        <p:nvPr/>
      </p:nvGrpSpPr>
      <p:grpSpPr>
        <a:xfrm>
          <a:off x="0" y="0"/>
          <a:ext cx="0" cy="0"/>
          <a:chOff x="0" y="0"/>
          <a:chExt cx="0" cy="0"/>
        </a:xfrm>
      </p:grpSpPr>
      <p:sp>
        <p:nvSpPr>
          <p:cNvPr id="488" name="Google Shape;488;p43"/>
          <p:cNvSpPr/>
          <p:nvPr/>
        </p:nvSpPr>
        <p:spPr>
          <a:xfrm>
            <a:off x="452250" y="4433656"/>
            <a:ext cx="8256900" cy="365700"/>
          </a:xfrm>
          <a:prstGeom prst="roundRect">
            <a:avLst>
              <a:gd fmla="val 16667" name="adj"/>
            </a:avLst>
          </a:prstGeom>
          <a:solidFill>
            <a:srgbClr val="FFE5DD"/>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489" name="Google Shape;489;p43"/>
          <p:cNvSpPr/>
          <p:nvPr/>
        </p:nvSpPr>
        <p:spPr>
          <a:xfrm>
            <a:off x="3096547" y="3699633"/>
            <a:ext cx="2725200" cy="4977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490" name="Google Shape;490;p43"/>
          <p:cNvSpPr/>
          <p:nvPr/>
        </p:nvSpPr>
        <p:spPr>
          <a:xfrm>
            <a:off x="3096547" y="2489859"/>
            <a:ext cx="2725200" cy="4977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491" name="Google Shape;491;p43"/>
          <p:cNvSpPr/>
          <p:nvPr/>
        </p:nvSpPr>
        <p:spPr>
          <a:xfrm>
            <a:off x="5983703" y="2489859"/>
            <a:ext cx="2725200" cy="4977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492" name="Google Shape;492;p43"/>
          <p:cNvSpPr/>
          <p:nvPr/>
        </p:nvSpPr>
        <p:spPr>
          <a:xfrm>
            <a:off x="3096547" y="571500"/>
            <a:ext cx="2725200" cy="4977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493" name="Google Shape;493;p43"/>
          <p:cNvSpPr/>
          <p:nvPr/>
        </p:nvSpPr>
        <p:spPr>
          <a:xfrm>
            <a:off x="5983703" y="571500"/>
            <a:ext cx="2725200" cy="4977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494" name="Google Shape;494;p43"/>
          <p:cNvSpPr/>
          <p:nvPr/>
        </p:nvSpPr>
        <p:spPr>
          <a:xfrm>
            <a:off x="3096547" y="1161351"/>
            <a:ext cx="2725200" cy="4977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495" name="Google Shape;495;p43"/>
          <p:cNvSpPr/>
          <p:nvPr/>
        </p:nvSpPr>
        <p:spPr>
          <a:xfrm>
            <a:off x="5983703" y="1161351"/>
            <a:ext cx="2725200" cy="4977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496" name="Google Shape;496;p43"/>
          <p:cNvSpPr/>
          <p:nvPr/>
        </p:nvSpPr>
        <p:spPr>
          <a:xfrm>
            <a:off x="3096547" y="1754340"/>
            <a:ext cx="2725200" cy="4977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497" name="Google Shape;497;p43"/>
          <p:cNvSpPr/>
          <p:nvPr/>
        </p:nvSpPr>
        <p:spPr>
          <a:xfrm>
            <a:off x="5983703" y="1754340"/>
            <a:ext cx="2725200" cy="4977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498" name="Google Shape;498;p43"/>
          <p:cNvSpPr txBox="1"/>
          <p:nvPr/>
        </p:nvSpPr>
        <p:spPr>
          <a:xfrm>
            <a:off x="2077378" y="4522500"/>
            <a:ext cx="5971800" cy="166500"/>
          </a:xfrm>
          <a:prstGeom prst="rect">
            <a:avLst/>
          </a:prstGeom>
          <a:noFill/>
          <a:ln>
            <a:noFill/>
          </a:ln>
        </p:spPr>
        <p:txBody>
          <a:bodyPr anchorCtr="0" anchor="t" bIns="0" lIns="0" spcFirstLastPara="1" rIns="0" wrap="square" tIns="12375">
            <a:spAutoFit/>
          </a:bodyPr>
          <a:lstStyle/>
          <a:p>
            <a:pPr indent="0" lvl="0" marL="12700" marR="228600" rtl="0" algn="l">
              <a:lnSpc>
                <a:spcPct val="150000"/>
              </a:lnSpc>
              <a:spcBef>
                <a:spcPts val="0"/>
              </a:spcBef>
              <a:spcAft>
                <a:spcPts val="0"/>
              </a:spcAft>
              <a:buClr>
                <a:srgbClr val="000000"/>
              </a:buClr>
              <a:buSzPts val="1000"/>
              <a:buFont typeface="Arial"/>
              <a:buNone/>
            </a:pPr>
            <a:r>
              <a:rPr lang="en-US" sz="1000">
                <a:solidFill>
                  <a:schemeClr val="dk1"/>
                </a:solidFill>
                <a:latin typeface="Google Sans"/>
                <a:ea typeface="Google Sans"/>
                <a:cs typeface="Google Sans"/>
                <a:sym typeface="Google Sans"/>
              </a:rPr>
              <a:t>Always remember to ensure strict compliance with all local applicable health and safety rules.</a:t>
            </a:r>
            <a:endParaRPr sz="1000">
              <a:solidFill>
                <a:schemeClr val="dk1"/>
              </a:solidFill>
              <a:latin typeface="Google Sans"/>
              <a:ea typeface="Google Sans"/>
              <a:cs typeface="Google Sans"/>
              <a:sym typeface="Google Sans"/>
            </a:endParaRPr>
          </a:p>
        </p:txBody>
      </p:sp>
      <p:sp>
        <p:nvSpPr>
          <p:cNvPr id="499" name="Google Shape;499;p43"/>
          <p:cNvSpPr txBox="1"/>
          <p:nvPr/>
        </p:nvSpPr>
        <p:spPr>
          <a:xfrm>
            <a:off x="457203" y="571500"/>
            <a:ext cx="2148000" cy="1062000"/>
          </a:xfrm>
          <a:prstGeom prst="rect">
            <a:avLst/>
          </a:prstGeom>
          <a:noFill/>
          <a:ln>
            <a:noFill/>
          </a:ln>
        </p:spPr>
        <p:txBody>
          <a:bodyPr anchorCtr="0" anchor="t" bIns="0" lIns="0" spcFirstLastPara="1" rIns="0" wrap="square" tIns="0">
            <a:spAutoFit/>
          </a:bodyPr>
          <a:lstStyle/>
          <a:p>
            <a:pPr indent="0" lvl="0" marL="25400" marR="25400" rtl="0" algn="l">
              <a:lnSpc>
                <a:spcPct val="100000"/>
              </a:lnSpc>
              <a:spcBef>
                <a:spcPts val="0"/>
              </a:spcBef>
              <a:spcAft>
                <a:spcPts val="0"/>
              </a:spcAft>
              <a:buClr>
                <a:srgbClr val="000000"/>
              </a:buClr>
              <a:buSzPts val="1200"/>
              <a:buFont typeface="Arial"/>
              <a:buNone/>
            </a:pPr>
            <a:r>
              <a:rPr lang="en-US" sz="1900">
                <a:solidFill>
                  <a:schemeClr val="dk1"/>
                </a:solidFill>
                <a:latin typeface="Google Sans SemiBold"/>
                <a:ea typeface="Google Sans SemiBold"/>
                <a:cs typeface="Google Sans SemiBold"/>
                <a:sym typeface="Google Sans SemiBold"/>
              </a:rPr>
              <a:t>Personal Safety </a:t>
            </a:r>
            <a:endParaRPr i="0" sz="1900" u="none" cap="none" strike="noStrike">
              <a:solidFill>
                <a:schemeClr val="dk1"/>
              </a:solidFill>
              <a:latin typeface="Google Sans SemiBold"/>
              <a:ea typeface="Google Sans SemiBold"/>
              <a:cs typeface="Google Sans SemiBold"/>
              <a:sym typeface="Google Sans SemiBold"/>
            </a:endParaRPr>
          </a:p>
          <a:p>
            <a:pPr indent="0" lvl="0" marL="25400" marR="355600" rtl="0" algn="l">
              <a:lnSpc>
                <a:spcPct val="100000"/>
              </a:lnSpc>
              <a:spcBef>
                <a:spcPts val="600"/>
              </a:spcBef>
              <a:spcAft>
                <a:spcPts val="600"/>
              </a:spcAft>
              <a:buClr>
                <a:srgbClr val="000000"/>
              </a:buClr>
              <a:buSzPts val="1200"/>
              <a:buFont typeface="Arial"/>
              <a:buNone/>
            </a:pPr>
            <a:r>
              <a:rPr lang="en-US" sz="900">
                <a:solidFill>
                  <a:schemeClr val="dk1"/>
                </a:solidFill>
                <a:latin typeface="Google Sans"/>
                <a:ea typeface="Google Sans"/>
                <a:cs typeface="Google Sans"/>
                <a:sym typeface="Google Sans"/>
              </a:rPr>
              <a:t>Operators should always wear personal protective equipment (PPE) including protection from thermal events, fires and hazardous materials. </a:t>
            </a:r>
            <a:endParaRPr baseline="30000" i="0" sz="900" u="none" cap="none" strike="noStrike">
              <a:solidFill>
                <a:schemeClr val="dk1"/>
              </a:solidFill>
              <a:latin typeface="Google Sans"/>
              <a:ea typeface="Google Sans"/>
              <a:cs typeface="Google Sans"/>
              <a:sym typeface="Google Sans"/>
            </a:endParaRPr>
          </a:p>
        </p:txBody>
      </p:sp>
      <p:sp>
        <p:nvSpPr>
          <p:cNvPr id="500" name="Google Shape;500;p43"/>
          <p:cNvSpPr txBox="1"/>
          <p:nvPr/>
        </p:nvSpPr>
        <p:spPr>
          <a:xfrm>
            <a:off x="3264160" y="725859"/>
            <a:ext cx="1832400" cy="217200"/>
          </a:xfrm>
          <a:prstGeom prst="rect">
            <a:avLst/>
          </a:prstGeom>
          <a:noFill/>
          <a:ln>
            <a:noFill/>
          </a:ln>
        </p:spPr>
        <p:txBody>
          <a:bodyPr anchorCtr="0" anchor="ctr" bIns="0" lIns="0" spcFirstLastPara="1" rIns="0" wrap="square" tIns="12375">
            <a:noAutofit/>
          </a:bodyPr>
          <a:lstStyle/>
          <a:p>
            <a:pPr indent="0" lvl="0" marL="12700" marR="228600" rtl="0" algn="l">
              <a:lnSpc>
                <a:spcPct val="150000"/>
              </a:lnSpc>
              <a:spcBef>
                <a:spcPts val="0"/>
              </a:spcBef>
              <a:spcAft>
                <a:spcPts val="0"/>
              </a:spcAft>
              <a:buClr>
                <a:srgbClr val="000000"/>
              </a:buClr>
              <a:buSzPts val="1000"/>
              <a:buFont typeface="Arial"/>
              <a:buNone/>
            </a:pPr>
            <a:r>
              <a:rPr lang="en-US" sz="1100">
                <a:solidFill>
                  <a:schemeClr val="dk1"/>
                </a:solidFill>
                <a:latin typeface="Google Sans"/>
                <a:ea typeface="Google Sans"/>
                <a:cs typeface="Google Sans"/>
                <a:sym typeface="Google Sans"/>
              </a:rPr>
              <a:t>Hand protection</a:t>
            </a:r>
            <a:endParaRPr baseline="30000" i="0" sz="1100" u="none" cap="none" strike="noStrike">
              <a:solidFill>
                <a:schemeClr val="dk1"/>
              </a:solidFill>
              <a:latin typeface="Google Sans"/>
              <a:ea typeface="Google Sans"/>
              <a:cs typeface="Google Sans"/>
              <a:sym typeface="Google Sans"/>
            </a:endParaRPr>
          </a:p>
        </p:txBody>
      </p:sp>
      <p:sp>
        <p:nvSpPr>
          <p:cNvPr id="501" name="Google Shape;501;p43"/>
          <p:cNvSpPr txBox="1"/>
          <p:nvPr/>
        </p:nvSpPr>
        <p:spPr>
          <a:xfrm>
            <a:off x="3264160" y="1301544"/>
            <a:ext cx="1832400" cy="217200"/>
          </a:xfrm>
          <a:prstGeom prst="rect">
            <a:avLst/>
          </a:prstGeom>
          <a:noFill/>
          <a:ln>
            <a:noFill/>
          </a:ln>
        </p:spPr>
        <p:txBody>
          <a:bodyPr anchorCtr="0" anchor="ctr" bIns="0" lIns="0" spcFirstLastPara="1" rIns="0" wrap="square" tIns="12375">
            <a:noAutofit/>
          </a:bodyPr>
          <a:lstStyle/>
          <a:p>
            <a:pPr indent="0" lvl="0" marL="12700" marR="228600" rtl="0" algn="l">
              <a:lnSpc>
                <a:spcPct val="150000"/>
              </a:lnSpc>
              <a:spcBef>
                <a:spcPts val="0"/>
              </a:spcBef>
              <a:spcAft>
                <a:spcPts val="0"/>
              </a:spcAft>
              <a:buClr>
                <a:srgbClr val="000000"/>
              </a:buClr>
              <a:buSzPts val="1000"/>
              <a:buFont typeface="Arial"/>
              <a:buNone/>
            </a:pPr>
            <a:r>
              <a:rPr lang="en-US" sz="1100">
                <a:solidFill>
                  <a:schemeClr val="dk1"/>
                </a:solidFill>
                <a:latin typeface="Google Sans"/>
                <a:ea typeface="Google Sans"/>
                <a:cs typeface="Google Sans"/>
                <a:sym typeface="Google Sans"/>
              </a:rPr>
              <a:t>Eye protection</a:t>
            </a:r>
            <a:endParaRPr baseline="30000" i="0" sz="1100" u="none" cap="none" strike="noStrike">
              <a:solidFill>
                <a:schemeClr val="dk1"/>
              </a:solidFill>
              <a:latin typeface="Google Sans"/>
              <a:ea typeface="Google Sans"/>
              <a:cs typeface="Google Sans"/>
              <a:sym typeface="Google Sans"/>
            </a:endParaRPr>
          </a:p>
        </p:txBody>
      </p:sp>
      <p:sp>
        <p:nvSpPr>
          <p:cNvPr id="502" name="Google Shape;502;p43"/>
          <p:cNvSpPr txBox="1"/>
          <p:nvPr/>
        </p:nvSpPr>
        <p:spPr>
          <a:xfrm>
            <a:off x="3264160" y="1870517"/>
            <a:ext cx="1832400" cy="217200"/>
          </a:xfrm>
          <a:prstGeom prst="rect">
            <a:avLst/>
          </a:prstGeom>
          <a:noFill/>
          <a:ln>
            <a:noFill/>
          </a:ln>
        </p:spPr>
        <p:txBody>
          <a:bodyPr anchorCtr="0" anchor="ctr" bIns="0" lIns="0" spcFirstLastPara="1" rIns="0" wrap="square" tIns="12375">
            <a:noAutofit/>
          </a:bodyPr>
          <a:lstStyle/>
          <a:p>
            <a:pPr indent="0" lvl="0" marL="12700" marR="228600" rtl="0" algn="l">
              <a:lnSpc>
                <a:spcPct val="150000"/>
              </a:lnSpc>
              <a:spcBef>
                <a:spcPts val="0"/>
              </a:spcBef>
              <a:spcAft>
                <a:spcPts val="0"/>
              </a:spcAft>
              <a:buClr>
                <a:srgbClr val="000000"/>
              </a:buClr>
              <a:buSzPts val="1000"/>
              <a:buFont typeface="Arial"/>
              <a:buNone/>
            </a:pPr>
            <a:r>
              <a:rPr lang="en-US" sz="1100">
                <a:solidFill>
                  <a:schemeClr val="dk1"/>
                </a:solidFill>
                <a:latin typeface="Google Sans"/>
                <a:ea typeface="Google Sans"/>
                <a:cs typeface="Google Sans"/>
                <a:sym typeface="Google Sans"/>
              </a:rPr>
              <a:t>Breathing protection</a:t>
            </a:r>
            <a:endParaRPr baseline="30000" i="0" sz="1100" u="none" cap="none" strike="noStrike">
              <a:solidFill>
                <a:schemeClr val="dk1"/>
              </a:solidFill>
              <a:latin typeface="Google Sans"/>
              <a:ea typeface="Google Sans"/>
              <a:cs typeface="Google Sans"/>
              <a:sym typeface="Google Sans"/>
            </a:endParaRPr>
          </a:p>
        </p:txBody>
      </p:sp>
      <p:sp>
        <p:nvSpPr>
          <p:cNvPr id="503" name="Google Shape;503;p43"/>
          <p:cNvSpPr txBox="1"/>
          <p:nvPr/>
        </p:nvSpPr>
        <p:spPr>
          <a:xfrm>
            <a:off x="6171931" y="725865"/>
            <a:ext cx="1832400" cy="217200"/>
          </a:xfrm>
          <a:prstGeom prst="rect">
            <a:avLst/>
          </a:prstGeom>
          <a:noFill/>
          <a:ln>
            <a:noFill/>
          </a:ln>
        </p:spPr>
        <p:txBody>
          <a:bodyPr anchorCtr="0" anchor="ctr" bIns="0" lIns="0" spcFirstLastPara="1" rIns="0" wrap="square" tIns="12375">
            <a:noAutofit/>
          </a:bodyPr>
          <a:lstStyle/>
          <a:p>
            <a:pPr indent="0" lvl="0" marL="12700" marR="228600" rtl="0" algn="l">
              <a:lnSpc>
                <a:spcPct val="150000"/>
              </a:lnSpc>
              <a:spcBef>
                <a:spcPts val="0"/>
              </a:spcBef>
              <a:spcAft>
                <a:spcPts val="0"/>
              </a:spcAft>
              <a:buClr>
                <a:srgbClr val="000000"/>
              </a:buClr>
              <a:buSzPts val="1000"/>
              <a:buFont typeface="Arial"/>
              <a:buNone/>
            </a:pPr>
            <a:r>
              <a:rPr lang="en-US" sz="1100">
                <a:solidFill>
                  <a:schemeClr val="dk1"/>
                </a:solidFill>
                <a:latin typeface="Google Sans"/>
                <a:ea typeface="Google Sans"/>
                <a:cs typeface="Google Sans"/>
                <a:sym typeface="Google Sans"/>
              </a:rPr>
              <a:t>Protective Clothing</a:t>
            </a:r>
            <a:endParaRPr baseline="30000" i="0" sz="1100" u="none" cap="none" strike="noStrike">
              <a:solidFill>
                <a:schemeClr val="dk1"/>
              </a:solidFill>
              <a:latin typeface="Google Sans"/>
              <a:ea typeface="Google Sans"/>
              <a:cs typeface="Google Sans"/>
              <a:sym typeface="Google Sans"/>
            </a:endParaRPr>
          </a:p>
        </p:txBody>
      </p:sp>
      <p:sp>
        <p:nvSpPr>
          <p:cNvPr id="504" name="Google Shape;504;p43"/>
          <p:cNvSpPr txBox="1"/>
          <p:nvPr/>
        </p:nvSpPr>
        <p:spPr>
          <a:xfrm>
            <a:off x="6171931" y="1301551"/>
            <a:ext cx="1940100" cy="217200"/>
          </a:xfrm>
          <a:prstGeom prst="rect">
            <a:avLst/>
          </a:prstGeom>
          <a:noFill/>
          <a:ln>
            <a:noFill/>
          </a:ln>
        </p:spPr>
        <p:txBody>
          <a:bodyPr anchorCtr="0" anchor="ctr" bIns="0" lIns="0" spcFirstLastPara="1" rIns="0" wrap="square" tIns="12375">
            <a:noAutofit/>
          </a:bodyPr>
          <a:lstStyle/>
          <a:p>
            <a:pPr indent="0" lvl="0" marL="12700" marR="228600" rtl="0" algn="l">
              <a:lnSpc>
                <a:spcPct val="150000"/>
              </a:lnSpc>
              <a:spcBef>
                <a:spcPts val="0"/>
              </a:spcBef>
              <a:spcAft>
                <a:spcPts val="0"/>
              </a:spcAft>
              <a:buClr>
                <a:srgbClr val="000000"/>
              </a:buClr>
              <a:buSzPts val="1000"/>
              <a:buFont typeface="Arial"/>
              <a:buNone/>
            </a:pPr>
            <a:r>
              <a:rPr lang="en-US" sz="1100">
                <a:solidFill>
                  <a:schemeClr val="dk1"/>
                </a:solidFill>
                <a:latin typeface="Google Sans"/>
                <a:ea typeface="Google Sans"/>
                <a:cs typeface="Google Sans"/>
                <a:sym typeface="Google Sans"/>
              </a:rPr>
              <a:t>Burn Protection</a:t>
            </a:r>
            <a:endParaRPr baseline="30000" i="0" sz="1100" u="none" cap="none" strike="noStrike">
              <a:solidFill>
                <a:schemeClr val="dk1"/>
              </a:solidFill>
              <a:latin typeface="Google Sans"/>
              <a:ea typeface="Google Sans"/>
              <a:cs typeface="Google Sans"/>
              <a:sym typeface="Google Sans"/>
            </a:endParaRPr>
          </a:p>
        </p:txBody>
      </p:sp>
      <p:sp>
        <p:nvSpPr>
          <p:cNvPr id="505" name="Google Shape;505;p43"/>
          <p:cNvSpPr txBox="1"/>
          <p:nvPr/>
        </p:nvSpPr>
        <p:spPr>
          <a:xfrm>
            <a:off x="6171931" y="1870517"/>
            <a:ext cx="1832400" cy="217200"/>
          </a:xfrm>
          <a:prstGeom prst="rect">
            <a:avLst/>
          </a:prstGeom>
          <a:noFill/>
          <a:ln>
            <a:noFill/>
          </a:ln>
        </p:spPr>
        <p:txBody>
          <a:bodyPr anchorCtr="0" anchor="ctr" bIns="0" lIns="0" spcFirstLastPara="1" rIns="0" wrap="square" tIns="12375">
            <a:noAutofit/>
          </a:bodyPr>
          <a:lstStyle/>
          <a:p>
            <a:pPr indent="0" lvl="0" marL="12700" marR="228600" rtl="0" algn="l">
              <a:lnSpc>
                <a:spcPct val="150000"/>
              </a:lnSpc>
              <a:spcBef>
                <a:spcPts val="0"/>
              </a:spcBef>
              <a:spcAft>
                <a:spcPts val="0"/>
              </a:spcAft>
              <a:buClr>
                <a:srgbClr val="000000"/>
              </a:buClr>
              <a:buSzPts val="1000"/>
              <a:buFont typeface="Arial"/>
              <a:buNone/>
            </a:pPr>
            <a:r>
              <a:rPr lang="en-US" sz="1100">
                <a:solidFill>
                  <a:schemeClr val="dk1"/>
                </a:solidFill>
                <a:latin typeface="Google Sans"/>
                <a:ea typeface="Google Sans"/>
                <a:cs typeface="Google Sans"/>
                <a:sym typeface="Google Sans"/>
              </a:rPr>
              <a:t>HazMat Protection</a:t>
            </a:r>
            <a:endParaRPr baseline="30000" i="0" sz="1100" u="none" cap="none" strike="noStrike">
              <a:solidFill>
                <a:schemeClr val="dk1"/>
              </a:solidFill>
              <a:latin typeface="Google Sans"/>
              <a:ea typeface="Google Sans"/>
              <a:cs typeface="Google Sans"/>
              <a:sym typeface="Google Sans"/>
            </a:endParaRPr>
          </a:p>
        </p:txBody>
      </p:sp>
      <p:sp>
        <p:nvSpPr>
          <p:cNvPr id="506" name="Google Shape;506;p43"/>
          <p:cNvSpPr txBox="1"/>
          <p:nvPr/>
        </p:nvSpPr>
        <p:spPr>
          <a:xfrm>
            <a:off x="457203" y="2489859"/>
            <a:ext cx="2418600" cy="1367100"/>
          </a:xfrm>
          <a:prstGeom prst="rect">
            <a:avLst/>
          </a:prstGeom>
          <a:noFill/>
          <a:ln>
            <a:noFill/>
          </a:ln>
        </p:spPr>
        <p:txBody>
          <a:bodyPr anchorCtr="0" anchor="t" bIns="0" lIns="0" spcFirstLastPara="1" rIns="0" wrap="square" tIns="12375">
            <a:spAutoFit/>
          </a:bodyPr>
          <a:lstStyle/>
          <a:p>
            <a:pPr indent="0" lvl="0" marL="25400" marR="25400" rtl="0" algn="l">
              <a:lnSpc>
                <a:spcPct val="100000"/>
              </a:lnSpc>
              <a:spcBef>
                <a:spcPts val="0"/>
              </a:spcBef>
              <a:spcAft>
                <a:spcPts val="0"/>
              </a:spcAft>
              <a:buClr>
                <a:srgbClr val="000000"/>
              </a:buClr>
              <a:buSzPts val="1200"/>
              <a:buFont typeface="Arial"/>
              <a:buNone/>
            </a:pPr>
            <a:r>
              <a:rPr lang="en-US" sz="1900">
                <a:solidFill>
                  <a:schemeClr val="dk1"/>
                </a:solidFill>
                <a:latin typeface="Google Sans SemiBold"/>
                <a:ea typeface="Google Sans SemiBold"/>
                <a:cs typeface="Google Sans SemiBold"/>
                <a:sym typeface="Google Sans SemiBold"/>
              </a:rPr>
              <a:t>Environmental Health &amp; Safety </a:t>
            </a:r>
            <a:endParaRPr i="0" sz="1900" u="none" cap="none" strike="noStrike">
              <a:solidFill>
                <a:schemeClr val="dk1"/>
              </a:solidFill>
              <a:latin typeface="Google Sans SemiBold"/>
              <a:ea typeface="Google Sans SemiBold"/>
              <a:cs typeface="Google Sans SemiBold"/>
              <a:sym typeface="Google Sans SemiBold"/>
            </a:endParaRPr>
          </a:p>
          <a:p>
            <a:pPr indent="0" lvl="0" marL="25400" marR="355600" rtl="0" algn="l">
              <a:lnSpc>
                <a:spcPct val="100000"/>
              </a:lnSpc>
              <a:spcBef>
                <a:spcPts val="600"/>
              </a:spcBef>
              <a:spcAft>
                <a:spcPts val="0"/>
              </a:spcAft>
              <a:buClr>
                <a:srgbClr val="000000"/>
              </a:buClr>
              <a:buSzPts val="1200"/>
              <a:buFont typeface="Arial"/>
              <a:buNone/>
            </a:pPr>
            <a:r>
              <a:rPr lang="en-US" sz="900">
                <a:solidFill>
                  <a:schemeClr val="dk1"/>
                </a:solidFill>
                <a:latin typeface="Google Sans"/>
                <a:ea typeface="Google Sans"/>
                <a:cs typeface="Google Sans"/>
                <a:sym typeface="Google Sans"/>
              </a:rPr>
              <a:t>Operate in a safe, well-ventilated environment. Follow safety and ergonomic best practices. Outfit your workspace with fire and hazardous material mitigation equipment.</a:t>
            </a:r>
            <a:r>
              <a:rPr baseline="30000" lang="en-US" sz="900">
                <a:solidFill>
                  <a:schemeClr val="dk1"/>
                </a:solidFill>
                <a:latin typeface="Google Sans"/>
                <a:ea typeface="Google Sans"/>
                <a:cs typeface="Google Sans"/>
                <a:sym typeface="Google Sans"/>
              </a:rPr>
              <a:t>1</a:t>
            </a:r>
            <a:r>
              <a:rPr lang="en-US" sz="900">
                <a:solidFill>
                  <a:schemeClr val="dk1"/>
                </a:solidFill>
                <a:latin typeface="Google Sans"/>
                <a:ea typeface="Google Sans"/>
                <a:cs typeface="Google Sans"/>
                <a:sym typeface="Google Sans"/>
              </a:rPr>
              <a:t> </a:t>
            </a:r>
            <a:endParaRPr sz="900">
              <a:solidFill>
                <a:schemeClr val="dk1"/>
              </a:solidFill>
              <a:latin typeface="Google Sans"/>
              <a:ea typeface="Google Sans"/>
              <a:cs typeface="Google Sans"/>
              <a:sym typeface="Google Sans"/>
            </a:endParaRPr>
          </a:p>
        </p:txBody>
      </p:sp>
      <p:sp>
        <p:nvSpPr>
          <p:cNvPr id="507" name="Google Shape;507;p43"/>
          <p:cNvSpPr txBox="1"/>
          <p:nvPr/>
        </p:nvSpPr>
        <p:spPr>
          <a:xfrm>
            <a:off x="3261744" y="2627784"/>
            <a:ext cx="1832400" cy="217200"/>
          </a:xfrm>
          <a:prstGeom prst="rect">
            <a:avLst/>
          </a:prstGeom>
          <a:noFill/>
          <a:ln>
            <a:noFill/>
          </a:ln>
        </p:spPr>
        <p:txBody>
          <a:bodyPr anchorCtr="0" anchor="ctr" bIns="0" lIns="0" spcFirstLastPara="1" rIns="0" wrap="square" tIns="12375">
            <a:noAutofit/>
          </a:bodyPr>
          <a:lstStyle/>
          <a:p>
            <a:pPr indent="0" lvl="0" marL="12700" marR="228600" rtl="0" algn="l">
              <a:lnSpc>
                <a:spcPct val="150000"/>
              </a:lnSpc>
              <a:spcBef>
                <a:spcPts val="0"/>
              </a:spcBef>
              <a:spcAft>
                <a:spcPts val="0"/>
              </a:spcAft>
              <a:buClr>
                <a:srgbClr val="000000"/>
              </a:buClr>
              <a:buSzPts val="1000"/>
              <a:buFont typeface="Arial"/>
              <a:buNone/>
            </a:pPr>
            <a:r>
              <a:rPr lang="en-US" sz="1100">
                <a:solidFill>
                  <a:schemeClr val="dk1"/>
                </a:solidFill>
                <a:latin typeface="Google Sans"/>
                <a:ea typeface="Google Sans"/>
                <a:cs typeface="Google Sans"/>
                <a:sym typeface="Google Sans"/>
              </a:rPr>
              <a:t>Ergonomics</a:t>
            </a:r>
            <a:endParaRPr baseline="30000" i="0" sz="1100" u="none" cap="none" strike="noStrike">
              <a:solidFill>
                <a:schemeClr val="dk1"/>
              </a:solidFill>
              <a:latin typeface="Google Sans"/>
              <a:ea typeface="Google Sans"/>
              <a:cs typeface="Google Sans"/>
              <a:sym typeface="Google Sans"/>
            </a:endParaRPr>
          </a:p>
        </p:txBody>
      </p:sp>
      <p:sp>
        <p:nvSpPr>
          <p:cNvPr id="508" name="Google Shape;508;p43"/>
          <p:cNvSpPr txBox="1"/>
          <p:nvPr/>
        </p:nvSpPr>
        <p:spPr>
          <a:xfrm>
            <a:off x="6171931" y="2627784"/>
            <a:ext cx="1940100" cy="217200"/>
          </a:xfrm>
          <a:prstGeom prst="rect">
            <a:avLst/>
          </a:prstGeom>
          <a:noFill/>
          <a:ln>
            <a:noFill/>
          </a:ln>
        </p:spPr>
        <p:txBody>
          <a:bodyPr anchorCtr="0" anchor="ctr" bIns="0" lIns="0" spcFirstLastPara="1" rIns="0" wrap="square" tIns="12375">
            <a:noAutofit/>
          </a:bodyPr>
          <a:lstStyle/>
          <a:p>
            <a:pPr indent="0" lvl="0" marL="12700" marR="228600" rtl="0" algn="l">
              <a:lnSpc>
                <a:spcPct val="150000"/>
              </a:lnSpc>
              <a:spcBef>
                <a:spcPts val="0"/>
              </a:spcBef>
              <a:spcAft>
                <a:spcPts val="0"/>
              </a:spcAft>
              <a:buClr>
                <a:srgbClr val="000000"/>
              </a:buClr>
              <a:buSzPts val="1000"/>
              <a:buFont typeface="Arial"/>
              <a:buNone/>
            </a:pPr>
            <a:r>
              <a:rPr lang="en-US" sz="1100">
                <a:solidFill>
                  <a:schemeClr val="dk1"/>
                </a:solidFill>
                <a:latin typeface="Google Sans"/>
                <a:ea typeface="Google Sans"/>
                <a:cs typeface="Google Sans"/>
                <a:sym typeface="Google Sans"/>
              </a:rPr>
              <a:t>Fire </a:t>
            </a:r>
            <a:r>
              <a:rPr lang="en-US" sz="1100">
                <a:solidFill>
                  <a:schemeClr val="dk1"/>
                </a:solidFill>
                <a:latin typeface="Google Sans"/>
                <a:ea typeface="Google Sans"/>
                <a:cs typeface="Google Sans"/>
                <a:sym typeface="Google Sans"/>
              </a:rPr>
              <a:t>Equipment</a:t>
            </a:r>
            <a:endParaRPr baseline="30000" i="0" sz="1100" u="none" cap="none" strike="noStrike">
              <a:solidFill>
                <a:schemeClr val="dk1"/>
              </a:solidFill>
              <a:latin typeface="Google Sans"/>
              <a:ea typeface="Google Sans"/>
              <a:cs typeface="Google Sans"/>
              <a:sym typeface="Google Sans"/>
            </a:endParaRPr>
          </a:p>
        </p:txBody>
      </p:sp>
      <p:sp>
        <p:nvSpPr>
          <p:cNvPr id="509" name="Google Shape;509;p43"/>
          <p:cNvSpPr txBox="1"/>
          <p:nvPr/>
        </p:nvSpPr>
        <p:spPr>
          <a:xfrm>
            <a:off x="3266569" y="3842220"/>
            <a:ext cx="1832400" cy="217200"/>
          </a:xfrm>
          <a:prstGeom prst="rect">
            <a:avLst/>
          </a:prstGeom>
          <a:noFill/>
          <a:ln>
            <a:noFill/>
          </a:ln>
        </p:spPr>
        <p:txBody>
          <a:bodyPr anchorCtr="0" anchor="ctr" bIns="0" lIns="0" spcFirstLastPara="1" rIns="0" wrap="square" tIns="12375">
            <a:noAutofit/>
          </a:bodyPr>
          <a:lstStyle/>
          <a:p>
            <a:pPr indent="0" lvl="0" marL="12700" marR="228600" rtl="0" algn="l">
              <a:lnSpc>
                <a:spcPct val="150000"/>
              </a:lnSpc>
              <a:spcBef>
                <a:spcPts val="0"/>
              </a:spcBef>
              <a:spcAft>
                <a:spcPts val="0"/>
              </a:spcAft>
              <a:buClr>
                <a:srgbClr val="000000"/>
              </a:buClr>
              <a:buSzPts val="1000"/>
              <a:buFont typeface="Arial"/>
              <a:buNone/>
            </a:pPr>
            <a:r>
              <a:rPr lang="en-US" sz="1100">
                <a:solidFill>
                  <a:schemeClr val="dk1"/>
                </a:solidFill>
                <a:latin typeface="Google Sans"/>
                <a:ea typeface="Google Sans"/>
                <a:cs typeface="Google Sans"/>
                <a:sym typeface="Google Sans"/>
              </a:rPr>
              <a:t>Training</a:t>
            </a:r>
            <a:endParaRPr baseline="30000" i="0" sz="1100" u="none" cap="none" strike="noStrike">
              <a:solidFill>
                <a:schemeClr val="dk1"/>
              </a:solidFill>
              <a:latin typeface="Google Sans"/>
              <a:ea typeface="Google Sans"/>
              <a:cs typeface="Google Sans"/>
              <a:sym typeface="Google Sans"/>
            </a:endParaRPr>
          </a:p>
        </p:txBody>
      </p:sp>
      <p:sp>
        <p:nvSpPr>
          <p:cNvPr id="510" name="Google Shape;510;p43"/>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cxnSp>
        <p:nvCxnSpPr>
          <p:cNvPr id="511" name="Google Shape;511;p43"/>
          <p:cNvCxnSpPr/>
          <p:nvPr/>
        </p:nvCxnSpPr>
        <p:spPr>
          <a:xfrm>
            <a:off x="477594" y="2362428"/>
            <a:ext cx="8223300" cy="0"/>
          </a:xfrm>
          <a:prstGeom prst="straightConnector1">
            <a:avLst/>
          </a:prstGeom>
          <a:noFill/>
          <a:ln cap="flat" cmpd="sng" w="9525">
            <a:solidFill>
              <a:schemeClr val="dk1"/>
            </a:solidFill>
            <a:prstDash val="solid"/>
            <a:round/>
            <a:headEnd len="med" w="med" type="none"/>
            <a:tailEnd len="med" w="med" type="none"/>
          </a:ln>
        </p:spPr>
      </p:cxnSp>
      <p:sp>
        <p:nvSpPr>
          <p:cNvPr id="512" name="Google Shape;512;p43"/>
          <p:cNvSpPr/>
          <p:nvPr/>
        </p:nvSpPr>
        <p:spPr>
          <a:xfrm>
            <a:off x="3096547" y="3094742"/>
            <a:ext cx="2725200" cy="4977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513" name="Google Shape;513;p43"/>
          <p:cNvSpPr/>
          <p:nvPr/>
        </p:nvSpPr>
        <p:spPr>
          <a:xfrm>
            <a:off x="5983703" y="3094742"/>
            <a:ext cx="2725200" cy="4977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514" name="Google Shape;514;p43"/>
          <p:cNvSpPr txBox="1"/>
          <p:nvPr/>
        </p:nvSpPr>
        <p:spPr>
          <a:xfrm>
            <a:off x="3261744" y="3229020"/>
            <a:ext cx="1832400" cy="217200"/>
          </a:xfrm>
          <a:prstGeom prst="rect">
            <a:avLst/>
          </a:prstGeom>
          <a:noFill/>
          <a:ln>
            <a:noFill/>
          </a:ln>
        </p:spPr>
        <p:txBody>
          <a:bodyPr anchorCtr="0" anchor="ctr" bIns="0" lIns="0" spcFirstLastPara="1" rIns="0" wrap="square" tIns="12375">
            <a:noAutofit/>
          </a:bodyPr>
          <a:lstStyle/>
          <a:p>
            <a:pPr indent="0" lvl="0" marL="12700" marR="228600" rtl="0" algn="l">
              <a:lnSpc>
                <a:spcPct val="150000"/>
              </a:lnSpc>
              <a:spcBef>
                <a:spcPts val="0"/>
              </a:spcBef>
              <a:spcAft>
                <a:spcPts val="0"/>
              </a:spcAft>
              <a:buClr>
                <a:srgbClr val="000000"/>
              </a:buClr>
              <a:buSzPts val="1000"/>
              <a:buFont typeface="Arial"/>
              <a:buNone/>
            </a:pPr>
            <a:r>
              <a:rPr lang="en-US" sz="1100">
                <a:solidFill>
                  <a:schemeClr val="dk1"/>
                </a:solidFill>
                <a:latin typeface="Google Sans"/>
                <a:ea typeface="Google Sans"/>
                <a:cs typeface="Google Sans"/>
                <a:sym typeface="Google Sans"/>
              </a:rPr>
              <a:t>Ventilation</a:t>
            </a:r>
            <a:endParaRPr baseline="30000" i="0" sz="1100" u="none" cap="none" strike="noStrike">
              <a:solidFill>
                <a:schemeClr val="dk1"/>
              </a:solidFill>
              <a:latin typeface="Google Sans"/>
              <a:ea typeface="Google Sans"/>
              <a:cs typeface="Google Sans"/>
              <a:sym typeface="Google Sans"/>
            </a:endParaRPr>
          </a:p>
        </p:txBody>
      </p:sp>
      <p:sp>
        <p:nvSpPr>
          <p:cNvPr id="515" name="Google Shape;515;p43"/>
          <p:cNvSpPr txBox="1"/>
          <p:nvPr/>
        </p:nvSpPr>
        <p:spPr>
          <a:xfrm>
            <a:off x="6171931" y="3229020"/>
            <a:ext cx="1832400" cy="217200"/>
          </a:xfrm>
          <a:prstGeom prst="rect">
            <a:avLst/>
          </a:prstGeom>
          <a:noFill/>
          <a:ln>
            <a:noFill/>
          </a:ln>
        </p:spPr>
        <p:txBody>
          <a:bodyPr anchorCtr="0" anchor="ctr" bIns="0" lIns="0" spcFirstLastPara="1" rIns="0" wrap="square" tIns="12375">
            <a:noAutofit/>
          </a:bodyPr>
          <a:lstStyle/>
          <a:p>
            <a:pPr indent="0" lvl="0" marL="12700" marR="228600" rtl="0" algn="l">
              <a:lnSpc>
                <a:spcPct val="150000"/>
              </a:lnSpc>
              <a:spcBef>
                <a:spcPts val="0"/>
              </a:spcBef>
              <a:spcAft>
                <a:spcPts val="0"/>
              </a:spcAft>
              <a:buClr>
                <a:srgbClr val="000000"/>
              </a:buClr>
              <a:buSzPts val="1000"/>
              <a:buFont typeface="Arial"/>
              <a:buNone/>
            </a:pPr>
            <a:r>
              <a:rPr lang="en-US" sz="1100">
                <a:solidFill>
                  <a:schemeClr val="dk1"/>
                </a:solidFill>
                <a:latin typeface="Google Sans"/>
                <a:ea typeface="Google Sans"/>
                <a:cs typeface="Google Sans"/>
                <a:sym typeface="Google Sans"/>
              </a:rPr>
              <a:t>HazMat Equipment</a:t>
            </a:r>
            <a:endParaRPr baseline="30000" i="0" sz="1100" u="none" cap="none" strike="noStrike">
              <a:solidFill>
                <a:schemeClr val="dk1"/>
              </a:solidFill>
              <a:latin typeface="Google Sans"/>
              <a:ea typeface="Google Sans"/>
              <a:cs typeface="Google Sans"/>
              <a:sym typeface="Google Sans"/>
            </a:endParaRPr>
          </a:p>
        </p:txBody>
      </p:sp>
      <p:cxnSp>
        <p:nvCxnSpPr>
          <p:cNvPr id="516" name="Google Shape;516;p43"/>
          <p:cNvCxnSpPr/>
          <p:nvPr/>
        </p:nvCxnSpPr>
        <p:spPr>
          <a:xfrm>
            <a:off x="477594" y="4327396"/>
            <a:ext cx="8223300" cy="0"/>
          </a:xfrm>
          <a:prstGeom prst="straightConnector1">
            <a:avLst/>
          </a:prstGeom>
          <a:noFill/>
          <a:ln cap="flat" cmpd="sng" w="9525">
            <a:solidFill>
              <a:schemeClr val="dk1"/>
            </a:solidFill>
            <a:prstDash val="solid"/>
            <a:round/>
            <a:headEnd len="med" w="med" type="none"/>
            <a:tailEnd len="med" w="med" type="none"/>
          </a:ln>
        </p:spPr>
      </p:cxnSp>
      <p:pic>
        <p:nvPicPr>
          <p:cNvPr id="517" name="Google Shape;517;p43"/>
          <p:cNvPicPr preferRelativeResize="0"/>
          <p:nvPr/>
        </p:nvPicPr>
        <p:blipFill>
          <a:blip r:embed="rId3">
            <a:alphaModFix/>
          </a:blip>
          <a:stretch>
            <a:fillRect/>
          </a:stretch>
        </p:blipFill>
        <p:spPr>
          <a:xfrm>
            <a:off x="1698985" y="4521044"/>
            <a:ext cx="220860" cy="190843"/>
          </a:xfrm>
          <a:prstGeom prst="rect">
            <a:avLst/>
          </a:prstGeom>
          <a:noFill/>
          <a:ln>
            <a:noFill/>
          </a:ln>
        </p:spPr>
      </p:pic>
      <p:sp>
        <p:nvSpPr>
          <p:cNvPr id="518" name="Google Shape;518;p43"/>
          <p:cNvSpPr/>
          <p:nvPr/>
        </p:nvSpPr>
        <p:spPr>
          <a:xfrm>
            <a:off x="5467915" y="2626296"/>
            <a:ext cx="142239" cy="240712"/>
          </a:xfrm>
          <a:custGeom>
            <a:rect b="b" l="l" r="r" t="t"/>
            <a:pathLst>
              <a:path extrusionOk="0" h="943968" w="557799">
                <a:moveTo>
                  <a:pt x="7509" y="943968"/>
                </a:moveTo>
                <a:lnTo>
                  <a:pt x="0" y="885614"/>
                </a:lnTo>
                <a:lnTo>
                  <a:pt x="143956" y="488503"/>
                </a:lnTo>
                <a:cubicBezTo>
                  <a:pt x="151465" y="495082"/>
                  <a:pt x="159242" y="500285"/>
                  <a:pt x="167287" y="504111"/>
                </a:cubicBezTo>
                <a:cubicBezTo>
                  <a:pt x="175332" y="507937"/>
                  <a:pt x="183644" y="511102"/>
                  <a:pt x="192226" y="513605"/>
                </a:cubicBezTo>
                <a:lnTo>
                  <a:pt x="51704" y="902563"/>
                </a:lnTo>
                <a:lnTo>
                  <a:pt x="7509" y="943968"/>
                </a:lnTo>
                <a:close/>
                <a:moveTo>
                  <a:pt x="550290" y="943968"/>
                </a:moveTo>
                <a:lnTo>
                  <a:pt x="506096" y="902563"/>
                </a:lnTo>
                <a:lnTo>
                  <a:pt x="365573" y="513605"/>
                </a:lnTo>
                <a:cubicBezTo>
                  <a:pt x="374155" y="511102"/>
                  <a:pt x="382468" y="507937"/>
                  <a:pt x="390513" y="504111"/>
                </a:cubicBezTo>
                <a:cubicBezTo>
                  <a:pt x="398558" y="500285"/>
                  <a:pt x="406335" y="495082"/>
                  <a:pt x="413844" y="488503"/>
                </a:cubicBezTo>
                <a:lnTo>
                  <a:pt x="557800" y="885614"/>
                </a:lnTo>
                <a:lnTo>
                  <a:pt x="550290" y="943968"/>
                </a:lnTo>
                <a:close/>
                <a:moveTo>
                  <a:pt x="278900" y="418350"/>
                </a:moveTo>
                <a:cubicBezTo>
                  <a:pt x="240282" y="418350"/>
                  <a:pt x="207387" y="404762"/>
                  <a:pt x="180212" y="377587"/>
                </a:cubicBezTo>
                <a:cubicBezTo>
                  <a:pt x="153038" y="350412"/>
                  <a:pt x="139450" y="317518"/>
                  <a:pt x="139450" y="278900"/>
                </a:cubicBezTo>
                <a:cubicBezTo>
                  <a:pt x="139450" y="242643"/>
                  <a:pt x="150803" y="212304"/>
                  <a:pt x="173508" y="187882"/>
                </a:cubicBezTo>
                <a:cubicBezTo>
                  <a:pt x="196213" y="163460"/>
                  <a:pt x="222047" y="148889"/>
                  <a:pt x="251010" y="144170"/>
                </a:cubicBezTo>
                <a:lnTo>
                  <a:pt x="251010" y="0"/>
                </a:lnTo>
                <a:lnTo>
                  <a:pt x="306790" y="0"/>
                </a:lnTo>
                <a:lnTo>
                  <a:pt x="306790" y="144170"/>
                </a:lnTo>
                <a:cubicBezTo>
                  <a:pt x="335752" y="148889"/>
                  <a:pt x="361587" y="163460"/>
                  <a:pt x="384292" y="187882"/>
                </a:cubicBezTo>
                <a:cubicBezTo>
                  <a:pt x="406997" y="212304"/>
                  <a:pt x="418350" y="242643"/>
                  <a:pt x="418350" y="278900"/>
                </a:cubicBezTo>
                <a:cubicBezTo>
                  <a:pt x="418350" y="317518"/>
                  <a:pt x="404762" y="350412"/>
                  <a:pt x="377587" y="377587"/>
                </a:cubicBezTo>
                <a:cubicBezTo>
                  <a:pt x="350412" y="404762"/>
                  <a:pt x="317518" y="418350"/>
                  <a:pt x="278900" y="418350"/>
                </a:cubicBezTo>
                <a:close/>
                <a:moveTo>
                  <a:pt x="278900" y="362570"/>
                </a:moveTo>
                <a:cubicBezTo>
                  <a:pt x="301855" y="362570"/>
                  <a:pt x="321539" y="354363"/>
                  <a:pt x="337951" y="337951"/>
                </a:cubicBezTo>
                <a:cubicBezTo>
                  <a:pt x="354363" y="321539"/>
                  <a:pt x="362570" y="301855"/>
                  <a:pt x="362570" y="278900"/>
                </a:cubicBezTo>
                <a:cubicBezTo>
                  <a:pt x="362570" y="255945"/>
                  <a:pt x="354363" y="236260"/>
                  <a:pt x="337951" y="219848"/>
                </a:cubicBezTo>
                <a:cubicBezTo>
                  <a:pt x="321539" y="203437"/>
                  <a:pt x="301855" y="195230"/>
                  <a:pt x="278900" y="195230"/>
                </a:cubicBezTo>
                <a:cubicBezTo>
                  <a:pt x="255945" y="195230"/>
                  <a:pt x="236260" y="203437"/>
                  <a:pt x="219848" y="219848"/>
                </a:cubicBezTo>
                <a:cubicBezTo>
                  <a:pt x="203437" y="236260"/>
                  <a:pt x="195230" y="255945"/>
                  <a:pt x="195230" y="278900"/>
                </a:cubicBezTo>
                <a:cubicBezTo>
                  <a:pt x="195230" y="301855"/>
                  <a:pt x="203437" y="321539"/>
                  <a:pt x="219848" y="337951"/>
                </a:cubicBezTo>
                <a:cubicBezTo>
                  <a:pt x="236260" y="354363"/>
                  <a:pt x="255945" y="362570"/>
                  <a:pt x="278900" y="362570"/>
                </a:cubicBez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519" name="Google Shape;519;p43"/>
          <p:cNvSpPr/>
          <p:nvPr/>
        </p:nvSpPr>
        <p:spPr>
          <a:xfrm>
            <a:off x="5466116" y="3860004"/>
            <a:ext cx="145663" cy="199766"/>
          </a:xfrm>
          <a:custGeom>
            <a:rect b="b" l="l" r="r" t="t"/>
            <a:pathLst>
              <a:path extrusionOk="0" h="319625" w="233060">
                <a:moveTo>
                  <a:pt x="32974" y="319626"/>
                </a:moveTo>
                <a:cubicBezTo>
                  <a:pt x="23904" y="319626"/>
                  <a:pt x="16140" y="316622"/>
                  <a:pt x="9684" y="310614"/>
                </a:cubicBezTo>
                <a:cubicBezTo>
                  <a:pt x="3228" y="304606"/>
                  <a:pt x="0" y="297173"/>
                  <a:pt x="0" y="288316"/>
                </a:cubicBezTo>
                <a:lnTo>
                  <a:pt x="0" y="66012"/>
                </a:lnTo>
                <a:cubicBezTo>
                  <a:pt x="0" y="57390"/>
                  <a:pt x="2940" y="49824"/>
                  <a:pt x="8820" y="43315"/>
                </a:cubicBezTo>
                <a:cubicBezTo>
                  <a:pt x="14699" y="36805"/>
                  <a:pt x="21951" y="32654"/>
                  <a:pt x="30573" y="30861"/>
                </a:cubicBezTo>
                <a:lnTo>
                  <a:pt x="176716" y="0"/>
                </a:lnTo>
                <a:lnTo>
                  <a:pt x="176716" y="243305"/>
                </a:lnTo>
                <a:lnTo>
                  <a:pt x="29229" y="275255"/>
                </a:lnTo>
                <a:cubicBezTo>
                  <a:pt x="25878" y="276023"/>
                  <a:pt x="22943" y="277554"/>
                  <a:pt x="20425" y="279848"/>
                </a:cubicBezTo>
                <a:cubicBezTo>
                  <a:pt x="17907" y="282143"/>
                  <a:pt x="16647" y="284965"/>
                  <a:pt x="16647" y="288316"/>
                </a:cubicBezTo>
                <a:cubicBezTo>
                  <a:pt x="16647" y="292649"/>
                  <a:pt x="18269" y="296176"/>
                  <a:pt x="21513" y="298897"/>
                </a:cubicBezTo>
                <a:cubicBezTo>
                  <a:pt x="24757" y="301618"/>
                  <a:pt x="28578" y="302978"/>
                  <a:pt x="32974" y="302978"/>
                </a:cubicBezTo>
                <a:lnTo>
                  <a:pt x="216413" y="302978"/>
                </a:lnTo>
                <a:lnTo>
                  <a:pt x="216413" y="53271"/>
                </a:lnTo>
                <a:lnTo>
                  <a:pt x="233060" y="53271"/>
                </a:lnTo>
                <a:lnTo>
                  <a:pt x="233060" y="319626"/>
                </a:lnTo>
                <a:lnTo>
                  <a:pt x="32974" y="319626"/>
                </a:lnTo>
                <a:close/>
                <a:moveTo>
                  <a:pt x="56344" y="252749"/>
                </a:moveTo>
                <a:lnTo>
                  <a:pt x="160069" y="230115"/>
                </a:lnTo>
                <a:lnTo>
                  <a:pt x="160069" y="20617"/>
                </a:lnTo>
                <a:lnTo>
                  <a:pt x="56344" y="42611"/>
                </a:lnTo>
                <a:lnTo>
                  <a:pt x="56344" y="252749"/>
                </a:lnTo>
                <a:close/>
                <a:moveTo>
                  <a:pt x="39697" y="256206"/>
                </a:moveTo>
                <a:lnTo>
                  <a:pt x="39697" y="46068"/>
                </a:lnTo>
                <a:lnTo>
                  <a:pt x="32494" y="47637"/>
                </a:lnTo>
                <a:cubicBezTo>
                  <a:pt x="27948" y="48618"/>
                  <a:pt x="24170" y="50790"/>
                  <a:pt x="21161" y="54151"/>
                </a:cubicBezTo>
                <a:cubicBezTo>
                  <a:pt x="18152" y="57513"/>
                  <a:pt x="16647" y="61466"/>
                  <a:pt x="16647" y="66012"/>
                </a:cubicBezTo>
                <a:lnTo>
                  <a:pt x="16647" y="263569"/>
                </a:lnTo>
                <a:cubicBezTo>
                  <a:pt x="18675" y="262374"/>
                  <a:pt x="20718" y="261355"/>
                  <a:pt x="22778" y="260512"/>
                </a:cubicBezTo>
                <a:cubicBezTo>
                  <a:pt x="24838" y="259669"/>
                  <a:pt x="26988" y="259002"/>
                  <a:pt x="29229" y="258511"/>
                </a:cubicBezTo>
                <a:lnTo>
                  <a:pt x="39697" y="256206"/>
                </a:lnTo>
                <a:close/>
                <a:moveTo>
                  <a:pt x="16647" y="49525"/>
                </a:moveTo>
                <a:lnTo>
                  <a:pt x="16647" y="263569"/>
                </a:lnTo>
                <a:lnTo>
                  <a:pt x="16647" y="49525"/>
                </a:ln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520" name="Google Shape;520;p43"/>
          <p:cNvSpPr/>
          <p:nvPr/>
        </p:nvSpPr>
        <p:spPr>
          <a:xfrm>
            <a:off x="5430960" y="3235576"/>
            <a:ext cx="215974" cy="215974"/>
          </a:xfrm>
          <a:custGeom>
            <a:rect b="b" l="l" r="r" t="t"/>
            <a:pathLst>
              <a:path extrusionOk="0" h="345558" w="345558">
                <a:moveTo>
                  <a:pt x="147579" y="345558"/>
                </a:moveTo>
                <a:cubicBezTo>
                  <a:pt x="134851" y="345558"/>
                  <a:pt x="125180" y="341790"/>
                  <a:pt x="118567" y="334253"/>
                </a:cubicBezTo>
                <a:cubicBezTo>
                  <a:pt x="111954" y="326716"/>
                  <a:pt x="108647" y="318130"/>
                  <a:pt x="108647" y="308492"/>
                </a:cubicBezTo>
                <a:cubicBezTo>
                  <a:pt x="108647" y="302067"/>
                  <a:pt x="110024" y="295730"/>
                  <a:pt x="112778" y="289481"/>
                </a:cubicBezTo>
                <a:cubicBezTo>
                  <a:pt x="115532" y="283231"/>
                  <a:pt x="119952" y="278119"/>
                  <a:pt x="126038" y="274145"/>
                </a:cubicBezTo>
                <a:cubicBezTo>
                  <a:pt x="133482" y="269065"/>
                  <a:pt x="139663" y="262237"/>
                  <a:pt x="144580" y="253661"/>
                </a:cubicBezTo>
                <a:cubicBezTo>
                  <a:pt x="149496" y="245085"/>
                  <a:pt x="153150" y="235578"/>
                  <a:pt x="155539" y="225141"/>
                </a:cubicBezTo>
                <a:cubicBezTo>
                  <a:pt x="152320" y="223909"/>
                  <a:pt x="149163" y="222488"/>
                  <a:pt x="146070" y="220878"/>
                </a:cubicBezTo>
                <a:cubicBezTo>
                  <a:pt x="142977" y="219269"/>
                  <a:pt x="139984" y="217181"/>
                  <a:pt x="137092" y="214616"/>
                </a:cubicBezTo>
                <a:lnTo>
                  <a:pt x="91218" y="231177"/>
                </a:lnTo>
                <a:cubicBezTo>
                  <a:pt x="86415" y="232887"/>
                  <a:pt x="81864" y="234271"/>
                  <a:pt x="77567" y="235327"/>
                </a:cubicBezTo>
                <a:cubicBezTo>
                  <a:pt x="73270" y="236383"/>
                  <a:pt x="68839" y="236911"/>
                  <a:pt x="64274" y="236911"/>
                </a:cubicBezTo>
                <a:cubicBezTo>
                  <a:pt x="47354" y="236911"/>
                  <a:pt x="32412" y="229329"/>
                  <a:pt x="19447" y="214165"/>
                </a:cubicBezTo>
                <a:cubicBezTo>
                  <a:pt x="6482" y="199001"/>
                  <a:pt x="0" y="176805"/>
                  <a:pt x="0" y="147579"/>
                </a:cubicBezTo>
                <a:cubicBezTo>
                  <a:pt x="0" y="134851"/>
                  <a:pt x="3746" y="125180"/>
                  <a:pt x="11239" y="118567"/>
                </a:cubicBezTo>
                <a:cubicBezTo>
                  <a:pt x="18731" y="111954"/>
                  <a:pt x="27145" y="108647"/>
                  <a:pt x="36480" y="108647"/>
                </a:cubicBezTo>
                <a:cubicBezTo>
                  <a:pt x="43220" y="108647"/>
                  <a:pt x="49734" y="110024"/>
                  <a:pt x="56021" y="112778"/>
                </a:cubicBezTo>
                <a:cubicBezTo>
                  <a:pt x="62309" y="115532"/>
                  <a:pt x="67439" y="119952"/>
                  <a:pt x="71413" y="126038"/>
                </a:cubicBezTo>
                <a:cubicBezTo>
                  <a:pt x="76493" y="133482"/>
                  <a:pt x="83322" y="139663"/>
                  <a:pt x="91898" y="144580"/>
                </a:cubicBezTo>
                <a:cubicBezTo>
                  <a:pt x="100473" y="149496"/>
                  <a:pt x="109980" y="153150"/>
                  <a:pt x="120417" y="155539"/>
                </a:cubicBezTo>
                <a:cubicBezTo>
                  <a:pt x="121650" y="152320"/>
                  <a:pt x="123071" y="149163"/>
                  <a:pt x="124680" y="146070"/>
                </a:cubicBezTo>
                <a:cubicBezTo>
                  <a:pt x="126290" y="142977"/>
                  <a:pt x="128377" y="139984"/>
                  <a:pt x="130942" y="137092"/>
                </a:cubicBezTo>
                <a:lnTo>
                  <a:pt x="114381" y="91218"/>
                </a:lnTo>
                <a:cubicBezTo>
                  <a:pt x="112671" y="86666"/>
                  <a:pt x="111288" y="82152"/>
                  <a:pt x="110231" y="77675"/>
                </a:cubicBezTo>
                <a:cubicBezTo>
                  <a:pt x="109176" y="73199"/>
                  <a:pt x="108647" y="68848"/>
                  <a:pt x="108647" y="64622"/>
                </a:cubicBezTo>
                <a:cubicBezTo>
                  <a:pt x="108647" y="44704"/>
                  <a:pt x="117324" y="28953"/>
                  <a:pt x="134677" y="17372"/>
                </a:cubicBezTo>
                <a:cubicBezTo>
                  <a:pt x="152030" y="5791"/>
                  <a:pt x="173131" y="0"/>
                  <a:pt x="197979" y="0"/>
                </a:cubicBezTo>
                <a:cubicBezTo>
                  <a:pt x="210707" y="0"/>
                  <a:pt x="220378" y="3728"/>
                  <a:pt x="226991" y="11184"/>
                </a:cubicBezTo>
                <a:cubicBezTo>
                  <a:pt x="233605" y="18640"/>
                  <a:pt x="236911" y="27012"/>
                  <a:pt x="236911" y="36302"/>
                </a:cubicBezTo>
                <a:cubicBezTo>
                  <a:pt x="236911" y="42658"/>
                  <a:pt x="235534" y="49042"/>
                  <a:pt x="232780" y="55455"/>
                </a:cubicBezTo>
                <a:cubicBezTo>
                  <a:pt x="230027" y="61869"/>
                  <a:pt x="225606" y="67062"/>
                  <a:pt x="219520" y="71036"/>
                </a:cubicBezTo>
                <a:cubicBezTo>
                  <a:pt x="212076" y="76116"/>
                  <a:pt x="205895" y="83007"/>
                  <a:pt x="200978" y="91709"/>
                </a:cubicBezTo>
                <a:cubicBezTo>
                  <a:pt x="196062" y="100411"/>
                  <a:pt x="192409" y="109980"/>
                  <a:pt x="190019" y="120417"/>
                </a:cubicBezTo>
                <a:cubicBezTo>
                  <a:pt x="193490" y="121901"/>
                  <a:pt x="196783" y="123473"/>
                  <a:pt x="199899" y="125133"/>
                </a:cubicBezTo>
                <a:cubicBezTo>
                  <a:pt x="203015" y="126793"/>
                  <a:pt x="205870" y="128729"/>
                  <a:pt x="208467" y="130942"/>
                </a:cubicBezTo>
                <a:lnTo>
                  <a:pt x="254340" y="113891"/>
                </a:lnTo>
                <a:cubicBezTo>
                  <a:pt x="259144" y="112181"/>
                  <a:pt x="263626" y="110879"/>
                  <a:pt x="267787" y="109986"/>
                </a:cubicBezTo>
                <a:cubicBezTo>
                  <a:pt x="271948" y="109094"/>
                  <a:pt x="276310" y="108647"/>
                  <a:pt x="280874" y="108647"/>
                </a:cubicBezTo>
                <a:cubicBezTo>
                  <a:pt x="302620" y="108647"/>
                  <a:pt x="318837" y="117839"/>
                  <a:pt x="329526" y="136224"/>
                </a:cubicBezTo>
                <a:cubicBezTo>
                  <a:pt x="340214" y="154608"/>
                  <a:pt x="345558" y="175194"/>
                  <a:pt x="345558" y="197979"/>
                </a:cubicBezTo>
                <a:cubicBezTo>
                  <a:pt x="345558" y="210707"/>
                  <a:pt x="341585" y="220378"/>
                  <a:pt x="333637" y="226991"/>
                </a:cubicBezTo>
                <a:cubicBezTo>
                  <a:pt x="325690" y="233605"/>
                  <a:pt x="316874" y="236911"/>
                  <a:pt x="307187" y="236911"/>
                </a:cubicBezTo>
                <a:cubicBezTo>
                  <a:pt x="300979" y="236911"/>
                  <a:pt x="294913" y="235534"/>
                  <a:pt x="288990" y="232780"/>
                </a:cubicBezTo>
                <a:cubicBezTo>
                  <a:pt x="283067" y="230026"/>
                  <a:pt x="278119" y="225606"/>
                  <a:pt x="274145" y="219520"/>
                </a:cubicBezTo>
                <a:cubicBezTo>
                  <a:pt x="269065" y="212076"/>
                  <a:pt x="262237" y="205895"/>
                  <a:pt x="253661" y="200978"/>
                </a:cubicBezTo>
                <a:cubicBezTo>
                  <a:pt x="245085" y="196062"/>
                  <a:pt x="235578" y="192409"/>
                  <a:pt x="225141" y="190019"/>
                </a:cubicBezTo>
                <a:cubicBezTo>
                  <a:pt x="223908" y="193239"/>
                  <a:pt x="222488" y="196332"/>
                  <a:pt x="220878" y="199300"/>
                </a:cubicBezTo>
                <a:cubicBezTo>
                  <a:pt x="219269" y="202267"/>
                  <a:pt x="217181" y="205323"/>
                  <a:pt x="214616" y="208467"/>
                </a:cubicBezTo>
                <a:lnTo>
                  <a:pt x="231177" y="254340"/>
                </a:lnTo>
                <a:cubicBezTo>
                  <a:pt x="232816" y="258856"/>
                  <a:pt x="234181" y="263160"/>
                  <a:pt x="235273" y="267252"/>
                </a:cubicBezTo>
                <a:cubicBezTo>
                  <a:pt x="236365" y="271345"/>
                  <a:pt x="236911" y="275378"/>
                  <a:pt x="236911" y="279352"/>
                </a:cubicBezTo>
                <a:cubicBezTo>
                  <a:pt x="236735" y="296327"/>
                  <a:pt x="229122" y="311606"/>
                  <a:pt x="214072" y="325187"/>
                </a:cubicBezTo>
                <a:cubicBezTo>
                  <a:pt x="199023" y="338768"/>
                  <a:pt x="176858" y="345558"/>
                  <a:pt x="147579" y="345558"/>
                </a:cubicBezTo>
                <a:close/>
                <a:moveTo>
                  <a:pt x="172868" y="208241"/>
                </a:moveTo>
                <a:cubicBezTo>
                  <a:pt x="182743" y="208241"/>
                  <a:pt x="191107" y="204784"/>
                  <a:pt x="197960" y="197872"/>
                </a:cubicBezTo>
                <a:cubicBezTo>
                  <a:pt x="204814" y="190959"/>
                  <a:pt x="208241" y="182566"/>
                  <a:pt x="208241" y="172690"/>
                </a:cubicBezTo>
                <a:cubicBezTo>
                  <a:pt x="208241" y="162815"/>
                  <a:pt x="204784" y="154451"/>
                  <a:pt x="197872" y="147598"/>
                </a:cubicBezTo>
                <a:cubicBezTo>
                  <a:pt x="190959" y="140744"/>
                  <a:pt x="182566" y="137318"/>
                  <a:pt x="172690" y="137318"/>
                </a:cubicBezTo>
                <a:cubicBezTo>
                  <a:pt x="162815" y="137318"/>
                  <a:pt x="154451" y="140774"/>
                  <a:pt x="147598" y="147687"/>
                </a:cubicBezTo>
                <a:cubicBezTo>
                  <a:pt x="140744" y="154599"/>
                  <a:pt x="137318" y="162993"/>
                  <a:pt x="137318" y="172868"/>
                </a:cubicBezTo>
                <a:cubicBezTo>
                  <a:pt x="137318" y="182743"/>
                  <a:pt x="140774" y="191107"/>
                  <a:pt x="147687" y="197960"/>
                </a:cubicBezTo>
                <a:cubicBezTo>
                  <a:pt x="154599" y="204814"/>
                  <a:pt x="162993" y="208241"/>
                  <a:pt x="172868" y="208241"/>
                </a:cubicBezTo>
                <a:close/>
                <a:moveTo>
                  <a:pt x="147202" y="124265"/>
                </a:moveTo>
                <a:cubicBezTo>
                  <a:pt x="150924" y="122102"/>
                  <a:pt x="154728" y="120524"/>
                  <a:pt x="158613" y="119531"/>
                </a:cubicBezTo>
                <a:cubicBezTo>
                  <a:pt x="162499" y="118537"/>
                  <a:pt x="166429" y="118003"/>
                  <a:pt x="170403" y="117928"/>
                </a:cubicBezTo>
                <a:cubicBezTo>
                  <a:pt x="173018" y="104447"/>
                  <a:pt x="177501" y="92199"/>
                  <a:pt x="183851" y="81184"/>
                </a:cubicBezTo>
                <a:cubicBezTo>
                  <a:pt x="190202" y="70168"/>
                  <a:pt x="198419" y="61365"/>
                  <a:pt x="208504" y="54776"/>
                </a:cubicBezTo>
                <a:cubicBezTo>
                  <a:pt x="211396" y="52714"/>
                  <a:pt x="213585" y="50199"/>
                  <a:pt x="215069" y="47231"/>
                </a:cubicBezTo>
                <a:cubicBezTo>
                  <a:pt x="216552" y="44264"/>
                  <a:pt x="217294" y="40680"/>
                  <a:pt x="217294" y="36480"/>
                </a:cubicBezTo>
                <a:cubicBezTo>
                  <a:pt x="217294" y="31746"/>
                  <a:pt x="215747" y="27752"/>
                  <a:pt x="212654" y="24498"/>
                </a:cubicBezTo>
                <a:cubicBezTo>
                  <a:pt x="209561" y="21244"/>
                  <a:pt x="204669" y="19617"/>
                  <a:pt x="197979" y="19617"/>
                </a:cubicBezTo>
                <a:cubicBezTo>
                  <a:pt x="184993" y="19617"/>
                  <a:pt x="170298" y="22683"/>
                  <a:pt x="153895" y="28816"/>
                </a:cubicBezTo>
                <a:cubicBezTo>
                  <a:pt x="137491" y="34948"/>
                  <a:pt x="128947" y="46934"/>
                  <a:pt x="128264" y="64773"/>
                </a:cubicBezTo>
                <a:cubicBezTo>
                  <a:pt x="128264" y="68118"/>
                  <a:pt x="128735" y="71224"/>
                  <a:pt x="129679" y="74091"/>
                </a:cubicBezTo>
                <a:cubicBezTo>
                  <a:pt x="130622" y="76958"/>
                  <a:pt x="131421" y="79536"/>
                  <a:pt x="132074" y="81825"/>
                </a:cubicBezTo>
                <a:lnTo>
                  <a:pt x="147202" y="124265"/>
                </a:lnTo>
                <a:close/>
                <a:moveTo>
                  <a:pt x="64132" y="217294"/>
                </a:moveTo>
                <a:cubicBezTo>
                  <a:pt x="68458" y="217294"/>
                  <a:pt x="74355" y="216024"/>
                  <a:pt x="81825" y="213484"/>
                </a:cubicBezTo>
                <a:lnTo>
                  <a:pt x="124642" y="198357"/>
                </a:lnTo>
                <a:cubicBezTo>
                  <a:pt x="122480" y="195137"/>
                  <a:pt x="120839" y="191585"/>
                  <a:pt x="119720" y="187699"/>
                </a:cubicBezTo>
                <a:cubicBezTo>
                  <a:pt x="118600" y="183814"/>
                  <a:pt x="118003" y="179633"/>
                  <a:pt x="117928" y="175156"/>
                </a:cubicBezTo>
                <a:cubicBezTo>
                  <a:pt x="104447" y="172540"/>
                  <a:pt x="92199" y="168057"/>
                  <a:pt x="81184" y="161707"/>
                </a:cubicBezTo>
                <a:cubicBezTo>
                  <a:pt x="70168" y="155356"/>
                  <a:pt x="61365" y="147139"/>
                  <a:pt x="54776" y="137054"/>
                </a:cubicBezTo>
                <a:cubicBezTo>
                  <a:pt x="52714" y="134162"/>
                  <a:pt x="49992" y="131974"/>
                  <a:pt x="46609" y="130490"/>
                </a:cubicBezTo>
                <a:cubicBezTo>
                  <a:pt x="43226" y="129006"/>
                  <a:pt x="39850" y="128264"/>
                  <a:pt x="36480" y="128264"/>
                </a:cubicBezTo>
                <a:cubicBezTo>
                  <a:pt x="31023" y="128264"/>
                  <a:pt x="26848" y="129811"/>
                  <a:pt x="23955" y="132904"/>
                </a:cubicBezTo>
                <a:cubicBezTo>
                  <a:pt x="21063" y="135998"/>
                  <a:pt x="19617" y="140889"/>
                  <a:pt x="19617" y="147579"/>
                </a:cubicBezTo>
                <a:cubicBezTo>
                  <a:pt x="19617" y="166033"/>
                  <a:pt x="23419" y="182266"/>
                  <a:pt x="31024" y="196277"/>
                </a:cubicBezTo>
                <a:cubicBezTo>
                  <a:pt x="38628" y="210289"/>
                  <a:pt x="49664" y="217294"/>
                  <a:pt x="64132" y="217294"/>
                </a:cubicBezTo>
                <a:close/>
                <a:moveTo>
                  <a:pt x="147579" y="325942"/>
                </a:moveTo>
                <a:cubicBezTo>
                  <a:pt x="163459" y="325942"/>
                  <a:pt x="179086" y="322395"/>
                  <a:pt x="194460" y="315303"/>
                </a:cubicBezTo>
                <a:cubicBezTo>
                  <a:pt x="209834" y="308211"/>
                  <a:pt x="217445" y="296227"/>
                  <a:pt x="217294" y="279352"/>
                </a:cubicBezTo>
                <a:cubicBezTo>
                  <a:pt x="217294" y="276279"/>
                  <a:pt x="216823" y="273398"/>
                  <a:pt x="215880" y="270709"/>
                </a:cubicBezTo>
                <a:cubicBezTo>
                  <a:pt x="214937" y="268020"/>
                  <a:pt x="214138" y="265695"/>
                  <a:pt x="213484" y="263734"/>
                </a:cubicBezTo>
                <a:lnTo>
                  <a:pt x="198357" y="220916"/>
                </a:lnTo>
                <a:cubicBezTo>
                  <a:pt x="194634" y="223330"/>
                  <a:pt x="190642" y="225035"/>
                  <a:pt x="186379" y="226028"/>
                </a:cubicBezTo>
                <a:cubicBezTo>
                  <a:pt x="182116" y="227021"/>
                  <a:pt x="178375" y="227556"/>
                  <a:pt x="175156" y="227631"/>
                </a:cubicBezTo>
                <a:cubicBezTo>
                  <a:pt x="172540" y="241111"/>
                  <a:pt x="168057" y="253359"/>
                  <a:pt x="161707" y="264375"/>
                </a:cubicBezTo>
                <a:cubicBezTo>
                  <a:pt x="155356" y="275390"/>
                  <a:pt x="147139" y="284193"/>
                  <a:pt x="137054" y="290782"/>
                </a:cubicBezTo>
                <a:cubicBezTo>
                  <a:pt x="134413" y="292593"/>
                  <a:pt x="132269" y="295190"/>
                  <a:pt x="130622" y="298572"/>
                </a:cubicBezTo>
                <a:cubicBezTo>
                  <a:pt x="128975" y="301955"/>
                  <a:pt x="128189" y="305293"/>
                  <a:pt x="128264" y="308588"/>
                </a:cubicBezTo>
                <a:cubicBezTo>
                  <a:pt x="128340" y="313216"/>
                  <a:pt x="129886" y="317265"/>
                  <a:pt x="132904" y="320735"/>
                </a:cubicBezTo>
                <a:cubicBezTo>
                  <a:pt x="135922" y="324206"/>
                  <a:pt x="140814" y="325942"/>
                  <a:pt x="147579" y="325942"/>
                </a:cubicBezTo>
                <a:close/>
                <a:moveTo>
                  <a:pt x="307620" y="217294"/>
                </a:moveTo>
                <a:cubicBezTo>
                  <a:pt x="312490" y="217294"/>
                  <a:pt x="316762" y="215911"/>
                  <a:pt x="320434" y="213145"/>
                </a:cubicBezTo>
                <a:cubicBezTo>
                  <a:pt x="324105" y="210378"/>
                  <a:pt x="325942" y="205323"/>
                  <a:pt x="325942" y="197979"/>
                </a:cubicBezTo>
                <a:cubicBezTo>
                  <a:pt x="325942" y="184993"/>
                  <a:pt x="322968" y="170213"/>
                  <a:pt x="317022" y="153639"/>
                </a:cubicBezTo>
                <a:cubicBezTo>
                  <a:pt x="311075" y="137064"/>
                  <a:pt x="298996" y="128606"/>
                  <a:pt x="280785" y="128264"/>
                </a:cubicBezTo>
                <a:cubicBezTo>
                  <a:pt x="277440" y="128264"/>
                  <a:pt x="274397" y="128591"/>
                  <a:pt x="271655" y="129245"/>
                </a:cubicBezTo>
                <a:cubicBezTo>
                  <a:pt x="268914" y="129899"/>
                  <a:pt x="266274" y="130679"/>
                  <a:pt x="263734" y="131584"/>
                </a:cubicBezTo>
                <a:lnTo>
                  <a:pt x="221293" y="147202"/>
                </a:lnTo>
                <a:cubicBezTo>
                  <a:pt x="223204" y="150672"/>
                  <a:pt x="224720" y="154414"/>
                  <a:pt x="225839" y="158425"/>
                </a:cubicBezTo>
                <a:cubicBezTo>
                  <a:pt x="226958" y="162436"/>
                  <a:pt x="227556" y="166429"/>
                  <a:pt x="227631" y="170403"/>
                </a:cubicBezTo>
                <a:cubicBezTo>
                  <a:pt x="241111" y="173018"/>
                  <a:pt x="253359" y="177501"/>
                  <a:pt x="264375" y="183851"/>
                </a:cubicBezTo>
                <a:cubicBezTo>
                  <a:pt x="275390" y="190202"/>
                  <a:pt x="284193" y="198419"/>
                  <a:pt x="290782" y="208504"/>
                </a:cubicBezTo>
                <a:cubicBezTo>
                  <a:pt x="292266" y="210894"/>
                  <a:pt x="294632" y="212956"/>
                  <a:pt x="297879" y="214691"/>
                </a:cubicBezTo>
                <a:cubicBezTo>
                  <a:pt x="301126" y="216427"/>
                  <a:pt x="304373" y="217294"/>
                  <a:pt x="307620" y="217294"/>
                </a:cubicBez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521" name="Google Shape;521;p43"/>
          <p:cNvSpPr/>
          <p:nvPr/>
        </p:nvSpPr>
        <p:spPr>
          <a:xfrm>
            <a:off x="5412800" y="1348539"/>
            <a:ext cx="252295" cy="126390"/>
          </a:xfrm>
          <a:custGeom>
            <a:rect b="b" l="l" r="r" t="t"/>
            <a:pathLst>
              <a:path extrusionOk="0" h="202224" w="403672">
                <a:moveTo>
                  <a:pt x="116832" y="202224"/>
                </a:moveTo>
                <a:cubicBezTo>
                  <a:pt x="98579" y="202224"/>
                  <a:pt x="82954" y="195937"/>
                  <a:pt x="69956" y="183361"/>
                </a:cubicBezTo>
                <a:cubicBezTo>
                  <a:pt x="56958" y="170785"/>
                  <a:pt x="50459" y="155466"/>
                  <a:pt x="50459" y="137404"/>
                </a:cubicBezTo>
                <a:lnTo>
                  <a:pt x="50459" y="63306"/>
                </a:lnTo>
                <a:cubicBezTo>
                  <a:pt x="50459" y="49862"/>
                  <a:pt x="54871" y="38065"/>
                  <a:pt x="63695" y="27916"/>
                </a:cubicBezTo>
                <a:cubicBezTo>
                  <a:pt x="72519" y="17767"/>
                  <a:pt x="83658" y="11437"/>
                  <a:pt x="97114" y="8927"/>
                </a:cubicBezTo>
                <a:cubicBezTo>
                  <a:pt x="114725" y="5654"/>
                  <a:pt x="132182" y="3347"/>
                  <a:pt x="149483" y="2008"/>
                </a:cubicBezTo>
                <a:cubicBezTo>
                  <a:pt x="166785" y="670"/>
                  <a:pt x="184242" y="0"/>
                  <a:pt x="201853" y="0"/>
                </a:cubicBezTo>
                <a:cubicBezTo>
                  <a:pt x="219464" y="0"/>
                  <a:pt x="236996" y="627"/>
                  <a:pt x="254449" y="1882"/>
                </a:cubicBezTo>
                <a:cubicBezTo>
                  <a:pt x="271903" y="3137"/>
                  <a:pt x="289273" y="5485"/>
                  <a:pt x="306559" y="8927"/>
                </a:cubicBezTo>
                <a:cubicBezTo>
                  <a:pt x="320014" y="11515"/>
                  <a:pt x="331154" y="17845"/>
                  <a:pt x="339978" y="27918"/>
                </a:cubicBezTo>
                <a:cubicBezTo>
                  <a:pt x="348801" y="37992"/>
                  <a:pt x="353213" y="49787"/>
                  <a:pt x="353213" y="63306"/>
                </a:cubicBezTo>
                <a:lnTo>
                  <a:pt x="353213" y="137404"/>
                </a:lnTo>
                <a:cubicBezTo>
                  <a:pt x="353213" y="155724"/>
                  <a:pt x="346676" y="171108"/>
                  <a:pt x="333603" y="183554"/>
                </a:cubicBezTo>
                <a:cubicBezTo>
                  <a:pt x="320528" y="196001"/>
                  <a:pt x="304812" y="202224"/>
                  <a:pt x="286452" y="202224"/>
                </a:cubicBezTo>
                <a:lnTo>
                  <a:pt x="267433" y="202224"/>
                </a:lnTo>
                <a:cubicBezTo>
                  <a:pt x="263923" y="202224"/>
                  <a:pt x="260412" y="201907"/>
                  <a:pt x="256901" y="201274"/>
                </a:cubicBezTo>
                <a:cubicBezTo>
                  <a:pt x="253391" y="200639"/>
                  <a:pt x="249876" y="199740"/>
                  <a:pt x="246357" y="198576"/>
                </a:cubicBezTo>
                <a:lnTo>
                  <a:pt x="216392" y="189027"/>
                </a:lnTo>
                <a:cubicBezTo>
                  <a:pt x="211578" y="187345"/>
                  <a:pt x="206727" y="186504"/>
                  <a:pt x="201836" y="186504"/>
                </a:cubicBezTo>
                <a:cubicBezTo>
                  <a:pt x="196946" y="186504"/>
                  <a:pt x="192094" y="187345"/>
                  <a:pt x="187281" y="189027"/>
                </a:cubicBezTo>
                <a:lnTo>
                  <a:pt x="156928" y="198576"/>
                </a:lnTo>
                <a:cubicBezTo>
                  <a:pt x="153408" y="199740"/>
                  <a:pt x="149894" y="200639"/>
                  <a:pt x="146383" y="201274"/>
                </a:cubicBezTo>
                <a:cubicBezTo>
                  <a:pt x="142873" y="201907"/>
                  <a:pt x="139362" y="202224"/>
                  <a:pt x="135851" y="202224"/>
                </a:cubicBezTo>
                <a:lnTo>
                  <a:pt x="116832" y="202224"/>
                </a:lnTo>
                <a:close/>
                <a:moveTo>
                  <a:pt x="116832" y="182041"/>
                </a:moveTo>
                <a:lnTo>
                  <a:pt x="135851" y="182041"/>
                </a:lnTo>
                <a:cubicBezTo>
                  <a:pt x="138478" y="182041"/>
                  <a:pt x="141010" y="181808"/>
                  <a:pt x="143449" y="181342"/>
                </a:cubicBezTo>
                <a:cubicBezTo>
                  <a:pt x="145888" y="180876"/>
                  <a:pt x="148375" y="180307"/>
                  <a:pt x="150911" y="179634"/>
                </a:cubicBezTo>
                <a:cubicBezTo>
                  <a:pt x="159373" y="176866"/>
                  <a:pt x="167735" y="174058"/>
                  <a:pt x="175995" y="171211"/>
                </a:cubicBezTo>
                <a:cubicBezTo>
                  <a:pt x="184256" y="168365"/>
                  <a:pt x="192892" y="166942"/>
                  <a:pt x="201904" y="166942"/>
                </a:cubicBezTo>
                <a:cubicBezTo>
                  <a:pt x="210915" y="166942"/>
                  <a:pt x="219570" y="168328"/>
                  <a:pt x="227868" y="171100"/>
                </a:cubicBezTo>
                <a:cubicBezTo>
                  <a:pt x="236166" y="173871"/>
                  <a:pt x="244463" y="176716"/>
                  <a:pt x="252761" y="179634"/>
                </a:cubicBezTo>
                <a:cubicBezTo>
                  <a:pt x="255297" y="180307"/>
                  <a:pt x="257742" y="180876"/>
                  <a:pt x="260097" y="181342"/>
                </a:cubicBezTo>
                <a:cubicBezTo>
                  <a:pt x="262452" y="181808"/>
                  <a:pt x="264897" y="182041"/>
                  <a:pt x="267433" y="182041"/>
                </a:cubicBezTo>
                <a:lnTo>
                  <a:pt x="286452" y="182041"/>
                </a:lnTo>
                <a:cubicBezTo>
                  <a:pt x="299106" y="182041"/>
                  <a:pt x="310032" y="177670"/>
                  <a:pt x="319231" y="168928"/>
                </a:cubicBezTo>
                <a:cubicBezTo>
                  <a:pt x="328430" y="160187"/>
                  <a:pt x="333030" y="149679"/>
                  <a:pt x="333030" y="137404"/>
                </a:cubicBezTo>
                <a:lnTo>
                  <a:pt x="333030" y="63306"/>
                </a:lnTo>
                <a:cubicBezTo>
                  <a:pt x="333030" y="54535"/>
                  <a:pt x="330158" y="46960"/>
                  <a:pt x="324413" y="40581"/>
                </a:cubicBezTo>
                <a:cubicBezTo>
                  <a:pt x="318668" y="34202"/>
                  <a:pt x="311488" y="30171"/>
                  <a:pt x="302871" y="28490"/>
                </a:cubicBezTo>
                <a:cubicBezTo>
                  <a:pt x="286236" y="25106"/>
                  <a:pt x="269520" y="22876"/>
                  <a:pt x="252725" y="21799"/>
                </a:cubicBezTo>
                <a:cubicBezTo>
                  <a:pt x="235929" y="20722"/>
                  <a:pt x="218967" y="20184"/>
                  <a:pt x="201836" y="20184"/>
                </a:cubicBezTo>
                <a:cubicBezTo>
                  <a:pt x="184598" y="20184"/>
                  <a:pt x="167679" y="20799"/>
                  <a:pt x="151079" y="22029"/>
                </a:cubicBezTo>
                <a:cubicBezTo>
                  <a:pt x="134480" y="23260"/>
                  <a:pt x="117720" y="25413"/>
                  <a:pt x="100802" y="28490"/>
                </a:cubicBezTo>
                <a:cubicBezTo>
                  <a:pt x="92185" y="30063"/>
                  <a:pt x="85004" y="34096"/>
                  <a:pt x="79260" y="40587"/>
                </a:cubicBezTo>
                <a:cubicBezTo>
                  <a:pt x="73515" y="47078"/>
                  <a:pt x="70643" y="54651"/>
                  <a:pt x="70643" y="63306"/>
                </a:cubicBezTo>
                <a:lnTo>
                  <a:pt x="70643" y="137404"/>
                </a:lnTo>
                <a:cubicBezTo>
                  <a:pt x="70643" y="149679"/>
                  <a:pt x="75165" y="160187"/>
                  <a:pt x="84211" y="168928"/>
                </a:cubicBezTo>
                <a:cubicBezTo>
                  <a:pt x="93256" y="177670"/>
                  <a:pt x="104130" y="182041"/>
                  <a:pt x="116832" y="182041"/>
                </a:cubicBezTo>
                <a:close/>
                <a:moveTo>
                  <a:pt x="0" y="137404"/>
                </a:moveTo>
                <a:lnTo>
                  <a:pt x="0" y="63656"/>
                </a:lnTo>
                <a:lnTo>
                  <a:pt x="17466" y="63656"/>
                </a:lnTo>
                <a:lnTo>
                  <a:pt x="17466" y="137404"/>
                </a:lnTo>
                <a:lnTo>
                  <a:pt x="0" y="137404"/>
                </a:lnTo>
                <a:close/>
                <a:moveTo>
                  <a:pt x="386206" y="137404"/>
                </a:moveTo>
                <a:lnTo>
                  <a:pt x="386206" y="63656"/>
                </a:lnTo>
                <a:lnTo>
                  <a:pt x="403673" y="63656"/>
                </a:lnTo>
                <a:lnTo>
                  <a:pt x="403673" y="137404"/>
                </a:lnTo>
                <a:lnTo>
                  <a:pt x="386206" y="137404"/>
                </a:ln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522" name="Google Shape;522;p43"/>
          <p:cNvSpPr/>
          <p:nvPr/>
        </p:nvSpPr>
        <p:spPr>
          <a:xfrm>
            <a:off x="5409980" y="1934581"/>
            <a:ext cx="257935" cy="152233"/>
          </a:xfrm>
          <a:custGeom>
            <a:rect b="b" l="l" r="r" t="t"/>
            <a:pathLst>
              <a:path extrusionOk="0" h="243573" w="412696">
                <a:moveTo>
                  <a:pt x="206348" y="243573"/>
                </a:moveTo>
                <a:cubicBezTo>
                  <a:pt x="193358" y="243573"/>
                  <a:pt x="180788" y="241712"/>
                  <a:pt x="168640" y="237989"/>
                </a:cubicBezTo>
                <a:cubicBezTo>
                  <a:pt x="156493" y="234267"/>
                  <a:pt x="145056" y="228882"/>
                  <a:pt x="134333" y="221836"/>
                </a:cubicBezTo>
                <a:cubicBezTo>
                  <a:pt x="119259" y="220947"/>
                  <a:pt x="103787" y="217700"/>
                  <a:pt x="87916" y="212093"/>
                </a:cubicBezTo>
                <a:cubicBezTo>
                  <a:pt x="72046" y="206486"/>
                  <a:pt x="57615" y="197386"/>
                  <a:pt x="44624" y="184794"/>
                </a:cubicBezTo>
                <a:cubicBezTo>
                  <a:pt x="31634" y="172202"/>
                  <a:pt x="20949" y="155642"/>
                  <a:pt x="12570" y="135114"/>
                </a:cubicBezTo>
                <a:cubicBezTo>
                  <a:pt x="4190" y="114587"/>
                  <a:pt x="0" y="89004"/>
                  <a:pt x="0" y="58365"/>
                </a:cubicBezTo>
                <a:lnTo>
                  <a:pt x="0" y="47796"/>
                </a:lnTo>
                <a:cubicBezTo>
                  <a:pt x="0" y="34437"/>
                  <a:pt x="4627" y="23131"/>
                  <a:pt x="13879" y="13879"/>
                </a:cubicBezTo>
                <a:cubicBezTo>
                  <a:pt x="23132" y="4626"/>
                  <a:pt x="34437" y="0"/>
                  <a:pt x="47796" y="0"/>
                </a:cubicBezTo>
                <a:cubicBezTo>
                  <a:pt x="60265" y="0"/>
                  <a:pt x="71027" y="4840"/>
                  <a:pt x="80081" y="14522"/>
                </a:cubicBezTo>
                <a:cubicBezTo>
                  <a:pt x="89134" y="24204"/>
                  <a:pt x="94259" y="36000"/>
                  <a:pt x="95454" y="49909"/>
                </a:cubicBezTo>
                <a:cubicBezTo>
                  <a:pt x="106912" y="46723"/>
                  <a:pt x="116410" y="43276"/>
                  <a:pt x="123947" y="39569"/>
                </a:cubicBezTo>
                <a:cubicBezTo>
                  <a:pt x="131484" y="35862"/>
                  <a:pt x="138761" y="32277"/>
                  <a:pt x="145776" y="28815"/>
                </a:cubicBezTo>
                <a:cubicBezTo>
                  <a:pt x="155550" y="23423"/>
                  <a:pt x="165032" y="19034"/>
                  <a:pt x="174224" y="15648"/>
                </a:cubicBezTo>
                <a:cubicBezTo>
                  <a:pt x="183416" y="12263"/>
                  <a:pt x="194124" y="10570"/>
                  <a:pt x="206348" y="10570"/>
                </a:cubicBezTo>
                <a:cubicBezTo>
                  <a:pt x="218664" y="10570"/>
                  <a:pt x="229396" y="12263"/>
                  <a:pt x="238541" y="15648"/>
                </a:cubicBezTo>
                <a:cubicBezTo>
                  <a:pt x="247686" y="19034"/>
                  <a:pt x="257146" y="23423"/>
                  <a:pt x="266920" y="28815"/>
                </a:cubicBezTo>
                <a:cubicBezTo>
                  <a:pt x="273844" y="32277"/>
                  <a:pt x="281097" y="35862"/>
                  <a:pt x="288681" y="39569"/>
                </a:cubicBezTo>
                <a:cubicBezTo>
                  <a:pt x="296263" y="43276"/>
                  <a:pt x="305784" y="46723"/>
                  <a:pt x="317243" y="49909"/>
                </a:cubicBezTo>
                <a:cubicBezTo>
                  <a:pt x="318438" y="35601"/>
                  <a:pt x="323562" y="23706"/>
                  <a:pt x="332615" y="14223"/>
                </a:cubicBezTo>
                <a:cubicBezTo>
                  <a:pt x="341669" y="4741"/>
                  <a:pt x="352431" y="0"/>
                  <a:pt x="364901" y="0"/>
                </a:cubicBezTo>
                <a:cubicBezTo>
                  <a:pt x="378259" y="0"/>
                  <a:pt x="389564" y="4626"/>
                  <a:pt x="398817" y="13879"/>
                </a:cubicBezTo>
                <a:cubicBezTo>
                  <a:pt x="408070" y="23131"/>
                  <a:pt x="412696" y="34437"/>
                  <a:pt x="412696" y="47796"/>
                </a:cubicBezTo>
                <a:lnTo>
                  <a:pt x="412696" y="58365"/>
                </a:lnTo>
                <a:cubicBezTo>
                  <a:pt x="412696" y="89004"/>
                  <a:pt x="408506" y="114587"/>
                  <a:pt x="400127" y="135114"/>
                </a:cubicBezTo>
                <a:cubicBezTo>
                  <a:pt x="391747" y="155642"/>
                  <a:pt x="381062" y="172202"/>
                  <a:pt x="368072" y="184794"/>
                </a:cubicBezTo>
                <a:cubicBezTo>
                  <a:pt x="355081" y="197386"/>
                  <a:pt x="340650" y="206486"/>
                  <a:pt x="324780" y="212093"/>
                </a:cubicBezTo>
                <a:cubicBezTo>
                  <a:pt x="308909" y="217700"/>
                  <a:pt x="293438" y="220947"/>
                  <a:pt x="278363" y="221836"/>
                </a:cubicBezTo>
                <a:cubicBezTo>
                  <a:pt x="267640" y="228882"/>
                  <a:pt x="256204" y="234267"/>
                  <a:pt x="244056" y="237989"/>
                </a:cubicBezTo>
                <a:cubicBezTo>
                  <a:pt x="231908" y="241712"/>
                  <a:pt x="219338" y="243573"/>
                  <a:pt x="206348" y="243573"/>
                </a:cubicBezTo>
                <a:close/>
                <a:moveTo>
                  <a:pt x="105702" y="196100"/>
                </a:moveTo>
                <a:cubicBezTo>
                  <a:pt x="96602" y="185070"/>
                  <a:pt x="89119" y="172255"/>
                  <a:pt x="83251" y="157656"/>
                </a:cubicBezTo>
                <a:cubicBezTo>
                  <a:pt x="77384" y="143057"/>
                  <a:pt x="74451" y="127578"/>
                  <a:pt x="74451" y="111217"/>
                </a:cubicBezTo>
                <a:lnTo>
                  <a:pt x="74451" y="47796"/>
                </a:lnTo>
                <a:cubicBezTo>
                  <a:pt x="74451" y="40412"/>
                  <a:pt x="71855" y="34123"/>
                  <a:pt x="66661" y="28930"/>
                </a:cubicBezTo>
                <a:cubicBezTo>
                  <a:pt x="61468" y="23736"/>
                  <a:pt x="55179" y="21140"/>
                  <a:pt x="47796" y="21140"/>
                </a:cubicBezTo>
                <a:cubicBezTo>
                  <a:pt x="40412" y="21140"/>
                  <a:pt x="34124" y="23736"/>
                  <a:pt x="28930" y="28930"/>
                </a:cubicBezTo>
                <a:cubicBezTo>
                  <a:pt x="23737" y="34123"/>
                  <a:pt x="21141" y="40412"/>
                  <a:pt x="21141" y="47796"/>
                </a:cubicBezTo>
                <a:lnTo>
                  <a:pt x="21141" y="58365"/>
                </a:lnTo>
                <a:cubicBezTo>
                  <a:pt x="21141" y="104629"/>
                  <a:pt x="30041" y="137366"/>
                  <a:pt x="47842" y="156576"/>
                </a:cubicBezTo>
                <a:cubicBezTo>
                  <a:pt x="65642" y="175786"/>
                  <a:pt x="84929" y="188961"/>
                  <a:pt x="105702" y="196100"/>
                </a:cubicBezTo>
                <a:close/>
                <a:moveTo>
                  <a:pt x="206348" y="222433"/>
                </a:moveTo>
                <a:cubicBezTo>
                  <a:pt x="236956" y="222433"/>
                  <a:pt x="263067" y="211549"/>
                  <a:pt x="284682" y="189780"/>
                </a:cubicBezTo>
                <a:cubicBezTo>
                  <a:pt x="306297" y="168012"/>
                  <a:pt x="317105" y="141824"/>
                  <a:pt x="317105" y="111217"/>
                </a:cubicBezTo>
                <a:lnTo>
                  <a:pt x="317105" y="71785"/>
                </a:lnTo>
                <a:cubicBezTo>
                  <a:pt x="303869" y="68599"/>
                  <a:pt x="292633" y="65198"/>
                  <a:pt x="283396" y="61583"/>
                </a:cubicBezTo>
                <a:cubicBezTo>
                  <a:pt x="274158" y="57968"/>
                  <a:pt x="265970" y="53877"/>
                  <a:pt x="258831" y="49312"/>
                </a:cubicBezTo>
                <a:cubicBezTo>
                  <a:pt x="248598" y="43154"/>
                  <a:pt x="239430" y="38681"/>
                  <a:pt x="231326" y="35893"/>
                </a:cubicBezTo>
                <a:cubicBezTo>
                  <a:pt x="223222" y="33104"/>
                  <a:pt x="214896" y="31711"/>
                  <a:pt x="206348" y="31711"/>
                </a:cubicBezTo>
                <a:cubicBezTo>
                  <a:pt x="198106" y="31711"/>
                  <a:pt x="190010" y="33104"/>
                  <a:pt x="182060" y="35893"/>
                </a:cubicBezTo>
                <a:cubicBezTo>
                  <a:pt x="174109" y="38681"/>
                  <a:pt x="164864" y="43154"/>
                  <a:pt x="154325" y="49312"/>
                </a:cubicBezTo>
                <a:cubicBezTo>
                  <a:pt x="147186" y="53479"/>
                  <a:pt x="138998" y="57569"/>
                  <a:pt x="129761" y="61583"/>
                </a:cubicBezTo>
                <a:cubicBezTo>
                  <a:pt x="120523" y="65596"/>
                  <a:pt x="109133" y="68997"/>
                  <a:pt x="95591" y="71785"/>
                </a:cubicBezTo>
                <a:lnTo>
                  <a:pt x="95591" y="111217"/>
                </a:lnTo>
                <a:cubicBezTo>
                  <a:pt x="95591" y="141824"/>
                  <a:pt x="106399" y="168012"/>
                  <a:pt x="128014" y="189780"/>
                </a:cubicBezTo>
                <a:cubicBezTo>
                  <a:pt x="149629" y="211549"/>
                  <a:pt x="175740" y="222433"/>
                  <a:pt x="206348" y="222433"/>
                </a:cubicBezTo>
                <a:close/>
                <a:moveTo>
                  <a:pt x="144306" y="104323"/>
                </a:moveTo>
                <a:cubicBezTo>
                  <a:pt x="150617" y="102239"/>
                  <a:pt x="156500" y="99888"/>
                  <a:pt x="161953" y="97269"/>
                </a:cubicBezTo>
                <a:cubicBezTo>
                  <a:pt x="167407" y="94649"/>
                  <a:pt x="172769" y="91746"/>
                  <a:pt x="178038" y="88560"/>
                </a:cubicBezTo>
                <a:cubicBezTo>
                  <a:pt x="182695" y="85679"/>
                  <a:pt x="187238" y="83221"/>
                  <a:pt x="191665" y="81183"/>
                </a:cubicBezTo>
                <a:cubicBezTo>
                  <a:pt x="196092" y="79146"/>
                  <a:pt x="200986" y="78127"/>
                  <a:pt x="206348" y="78127"/>
                </a:cubicBezTo>
                <a:cubicBezTo>
                  <a:pt x="212016" y="78127"/>
                  <a:pt x="216911" y="79069"/>
                  <a:pt x="221031" y="80954"/>
                </a:cubicBezTo>
                <a:cubicBezTo>
                  <a:pt x="225152" y="82838"/>
                  <a:pt x="229694" y="85374"/>
                  <a:pt x="234658" y="88560"/>
                </a:cubicBezTo>
                <a:cubicBezTo>
                  <a:pt x="239315" y="91439"/>
                  <a:pt x="244270" y="94266"/>
                  <a:pt x="249525" y="97039"/>
                </a:cubicBezTo>
                <a:cubicBezTo>
                  <a:pt x="254779" y="99811"/>
                  <a:pt x="261068" y="102239"/>
                  <a:pt x="268390" y="104323"/>
                </a:cubicBezTo>
                <a:lnTo>
                  <a:pt x="268390" y="84745"/>
                </a:lnTo>
                <a:cubicBezTo>
                  <a:pt x="263029" y="82754"/>
                  <a:pt x="258540" y="80793"/>
                  <a:pt x="254925" y="78863"/>
                </a:cubicBezTo>
                <a:cubicBezTo>
                  <a:pt x="251310" y="76932"/>
                  <a:pt x="247618" y="74925"/>
                  <a:pt x="243849" y="72842"/>
                </a:cubicBezTo>
                <a:cubicBezTo>
                  <a:pt x="238089" y="69472"/>
                  <a:pt x="232459" y="66447"/>
                  <a:pt x="226960" y="63766"/>
                </a:cubicBezTo>
                <a:cubicBezTo>
                  <a:pt x="221460" y="61085"/>
                  <a:pt x="214590" y="59744"/>
                  <a:pt x="206348" y="59744"/>
                </a:cubicBezTo>
                <a:cubicBezTo>
                  <a:pt x="198106" y="59744"/>
                  <a:pt x="191159" y="61085"/>
                  <a:pt x="185506" y="63766"/>
                </a:cubicBezTo>
                <a:cubicBezTo>
                  <a:pt x="179854" y="66447"/>
                  <a:pt x="174102" y="69472"/>
                  <a:pt x="168250" y="72842"/>
                </a:cubicBezTo>
                <a:cubicBezTo>
                  <a:pt x="164481" y="74925"/>
                  <a:pt x="160789" y="76932"/>
                  <a:pt x="157174" y="78863"/>
                </a:cubicBezTo>
                <a:cubicBezTo>
                  <a:pt x="153559" y="80793"/>
                  <a:pt x="149269" y="82754"/>
                  <a:pt x="144306" y="84745"/>
                </a:cubicBezTo>
                <a:lnTo>
                  <a:pt x="144306" y="104323"/>
                </a:lnTo>
                <a:close/>
                <a:moveTo>
                  <a:pt x="306535" y="196559"/>
                </a:moveTo>
                <a:cubicBezTo>
                  <a:pt x="327614" y="189420"/>
                  <a:pt x="347054" y="176169"/>
                  <a:pt x="364855" y="156806"/>
                </a:cubicBezTo>
                <a:cubicBezTo>
                  <a:pt x="382656" y="137443"/>
                  <a:pt x="391556" y="104629"/>
                  <a:pt x="391556" y="58365"/>
                </a:cubicBezTo>
                <a:lnTo>
                  <a:pt x="391556" y="47796"/>
                </a:lnTo>
                <a:cubicBezTo>
                  <a:pt x="391556" y="40412"/>
                  <a:pt x="388959" y="34123"/>
                  <a:pt x="383766" y="28930"/>
                </a:cubicBezTo>
                <a:cubicBezTo>
                  <a:pt x="378573" y="23736"/>
                  <a:pt x="372285" y="21140"/>
                  <a:pt x="364901" y="21140"/>
                </a:cubicBezTo>
                <a:cubicBezTo>
                  <a:pt x="357517" y="21140"/>
                  <a:pt x="351228" y="23736"/>
                  <a:pt x="346035" y="28930"/>
                </a:cubicBezTo>
                <a:cubicBezTo>
                  <a:pt x="340842" y="34123"/>
                  <a:pt x="338245" y="40412"/>
                  <a:pt x="338245" y="47796"/>
                </a:cubicBezTo>
                <a:lnTo>
                  <a:pt x="338245" y="111217"/>
                </a:lnTo>
                <a:cubicBezTo>
                  <a:pt x="338245" y="127578"/>
                  <a:pt x="335334" y="143210"/>
                  <a:pt x="329514" y="158116"/>
                </a:cubicBezTo>
                <a:cubicBezTo>
                  <a:pt x="323693" y="173022"/>
                  <a:pt x="316033" y="185835"/>
                  <a:pt x="306535" y="196559"/>
                </a:cubicBez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grpSp>
        <p:nvGrpSpPr>
          <p:cNvPr id="523" name="Google Shape;523;p43"/>
          <p:cNvGrpSpPr/>
          <p:nvPr/>
        </p:nvGrpSpPr>
        <p:grpSpPr>
          <a:xfrm>
            <a:off x="8305070" y="731980"/>
            <a:ext cx="215970" cy="192069"/>
            <a:chOff x="5429553" y="1163863"/>
            <a:chExt cx="307256" cy="273213"/>
          </a:xfrm>
        </p:grpSpPr>
        <p:sp>
          <p:nvSpPr>
            <p:cNvPr id="524" name="Google Shape;524;p43"/>
            <p:cNvSpPr/>
            <p:nvPr/>
          </p:nvSpPr>
          <p:spPr>
            <a:xfrm>
              <a:off x="5429553" y="1163863"/>
              <a:ext cx="213334" cy="273047"/>
            </a:xfrm>
            <a:custGeom>
              <a:rect b="b" l="l" r="r" t="t"/>
              <a:pathLst>
                <a:path extrusionOk="0" h="273047" w="213334">
                  <a:moveTo>
                    <a:pt x="175637" y="175957"/>
                  </a:moveTo>
                  <a:cubicBezTo>
                    <a:pt x="155616" y="173140"/>
                    <a:pt x="134292" y="171483"/>
                    <a:pt x="122897" y="170655"/>
                  </a:cubicBezTo>
                  <a:lnTo>
                    <a:pt x="134455" y="0"/>
                  </a:lnTo>
                  <a:lnTo>
                    <a:pt x="0" y="0"/>
                  </a:lnTo>
                  <a:lnTo>
                    <a:pt x="12859" y="163199"/>
                  </a:lnTo>
                  <a:cubicBezTo>
                    <a:pt x="13673" y="171649"/>
                    <a:pt x="14487" y="222017"/>
                    <a:pt x="14813" y="240739"/>
                  </a:cubicBezTo>
                  <a:lnTo>
                    <a:pt x="14813" y="254160"/>
                  </a:lnTo>
                  <a:cubicBezTo>
                    <a:pt x="14813" y="264598"/>
                    <a:pt x="23114" y="273048"/>
                    <a:pt x="33369" y="273048"/>
                  </a:cubicBezTo>
                  <a:lnTo>
                    <a:pt x="66902" y="273048"/>
                  </a:lnTo>
                  <a:cubicBezTo>
                    <a:pt x="72599" y="273048"/>
                    <a:pt x="77971" y="270397"/>
                    <a:pt x="81389" y="265923"/>
                  </a:cubicBezTo>
                  <a:lnTo>
                    <a:pt x="83993" y="262610"/>
                  </a:lnTo>
                  <a:cubicBezTo>
                    <a:pt x="85296" y="260953"/>
                    <a:pt x="86923" y="260787"/>
                    <a:pt x="87737" y="260787"/>
                  </a:cubicBezTo>
                  <a:cubicBezTo>
                    <a:pt x="88551" y="260953"/>
                    <a:pt x="90342" y="260953"/>
                    <a:pt x="91481" y="262610"/>
                  </a:cubicBezTo>
                  <a:lnTo>
                    <a:pt x="94248" y="266089"/>
                  </a:lnTo>
                  <a:cubicBezTo>
                    <a:pt x="97830" y="270563"/>
                    <a:pt x="103038" y="273048"/>
                    <a:pt x="108736" y="273048"/>
                  </a:cubicBezTo>
                  <a:lnTo>
                    <a:pt x="194357" y="273048"/>
                  </a:lnTo>
                  <a:cubicBezTo>
                    <a:pt x="204612" y="273048"/>
                    <a:pt x="212913" y="264598"/>
                    <a:pt x="212913" y="254160"/>
                  </a:cubicBezTo>
                  <a:lnTo>
                    <a:pt x="212913" y="240574"/>
                  </a:lnTo>
                  <a:lnTo>
                    <a:pt x="212913" y="240574"/>
                  </a:lnTo>
                  <a:cubicBezTo>
                    <a:pt x="215030" y="219863"/>
                    <a:pt x="210146" y="180762"/>
                    <a:pt x="175637" y="175957"/>
                  </a:cubicBezTo>
                  <a:close/>
                  <a:moveTo>
                    <a:pt x="194357" y="256479"/>
                  </a:moveTo>
                  <a:lnTo>
                    <a:pt x="108736" y="256479"/>
                  </a:lnTo>
                  <a:cubicBezTo>
                    <a:pt x="108736" y="256479"/>
                    <a:pt x="107433" y="256148"/>
                    <a:pt x="106945" y="255651"/>
                  </a:cubicBezTo>
                  <a:lnTo>
                    <a:pt x="104178" y="252172"/>
                  </a:lnTo>
                  <a:cubicBezTo>
                    <a:pt x="100108" y="247035"/>
                    <a:pt x="94086" y="244219"/>
                    <a:pt x="87737" y="244219"/>
                  </a:cubicBezTo>
                  <a:lnTo>
                    <a:pt x="87737" y="244219"/>
                  </a:lnTo>
                  <a:cubicBezTo>
                    <a:pt x="81226" y="244219"/>
                    <a:pt x="75366" y="247201"/>
                    <a:pt x="71297" y="252337"/>
                  </a:cubicBezTo>
                  <a:lnTo>
                    <a:pt x="68692" y="255651"/>
                  </a:lnTo>
                  <a:cubicBezTo>
                    <a:pt x="68692" y="255651"/>
                    <a:pt x="67553" y="256479"/>
                    <a:pt x="66902" y="256479"/>
                  </a:cubicBezTo>
                  <a:lnTo>
                    <a:pt x="33369" y="256479"/>
                  </a:lnTo>
                  <a:cubicBezTo>
                    <a:pt x="32067" y="256479"/>
                    <a:pt x="31091" y="255485"/>
                    <a:pt x="31091" y="254160"/>
                  </a:cubicBezTo>
                  <a:lnTo>
                    <a:pt x="31091" y="248858"/>
                  </a:lnTo>
                  <a:lnTo>
                    <a:pt x="49810" y="248858"/>
                  </a:lnTo>
                  <a:lnTo>
                    <a:pt x="49810" y="232290"/>
                  </a:lnTo>
                  <a:lnTo>
                    <a:pt x="31091" y="232290"/>
                  </a:lnTo>
                  <a:cubicBezTo>
                    <a:pt x="30765" y="213899"/>
                    <a:pt x="30114" y="170324"/>
                    <a:pt x="29300" y="161708"/>
                  </a:cubicBezTo>
                  <a:lnTo>
                    <a:pt x="17580" y="16568"/>
                  </a:lnTo>
                  <a:lnTo>
                    <a:pt x="117037" y="16568"/>
                  </a:lnTo>
                  <a:lnTo>
                    <a:pt x="105480" y="186229"/>
                  </a:lnTo>
                  <a:lnTo>
                    <a:pt x="113619" y="186726"/>
                  </a:lnTo>
                  <a:cubicBezTo>
                    <a:pt x="113619" y="186726"/>
                    <a:pt x="145035" y="188549"/>
                    <a:pt x="173196" y="192525"/>
                  </a:cubicBezTo>
                  <a:cubicBezTo>
                    <a:pt x="194194" y="195508"/>
                    <a:pt x="196798" y="219863"/>
                    <a:pt x="196798" y="232455"/>
                  </a:cubicBezTo>
                  <a:lnTo>
                    <a:pt x="161476" y="232455"/>
                  </a:lnTo>
                  <a:lnTo>
                    <a:pt x="161476" y="249024"/>
                  </a:lnTo>
                  <a:lnTo>
                    <a:pt x="196310" y="249024"/>
                  </a:lnTo>
                  <a:lnTo>
                    <a:pt x="196310" y="254326"/>
                  </a:lnTo>
                  <a:cubicBezTo>
                    <a:pt x="196310" y="255651"/>
                    <a:pt x="195333" y="256645"/>
                    <a:pt x="194031" y="256645"/>
                  </a:cubicBez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525" name="Google Shape;525;p43"/>
            <p:cNvSpPr/>
            <p:nvPr/>
          </p:nvSpPr>
          <p:spPr>
            <a:xfrm>
              <a:off x="5579308" y="1163863"/>
              <a:ext cx="157501" cy="273213"/>
            </a:xfrm>
            <a:custGeom>
              <a:rect b="b" l="l" r="r" t="t"/>
              <a:pathLst>
                <a:path extrusionOk="0" h="273213" w="157501">
                  <a:moveTo>
                    <a:pt x="119967" y="175957"/>
                  </a:moveTo>
                  <a:cubicBezTo>
                    <a:pt x="99946" y="173140"/>
                    <a:pt x="78622" y="171483"/>
                    <a:pt x="67227" y="170655"/>
                  </a:cubicBezTo>
                  <a:lnTo>
                    <a:pt x="78785" y="0"/>
                  </a:lnTo>
                  <a:lnTo>
                    <a:pt x="0" y="0"/>
                  </a:lnTo>
                  <a:lnTo>
                    <a:pt x="0" y="16568"/>
                  </a:lnTo>
                  <a:lnTo>
                    <a:pt x="61367" y="16568"/>
                  </a:lnTo>
                  <a:lnTo>
                    <a:pt x="49810" y="186229"/>
                  </a:lnTo>
                  <a:lnTo>
                    <a:pt x="58112" y="186726"/>
                  </a:lnTo>
                  <a:cubicBezTo>
                    <a:pt x="58112" y="186726"/>
                    <a:pt x="89528" y="188549"/>
                    <a:pt x="117688" y="192525"/>
                  </a:cubicBezTo>
                  <a:cubicBezTo>
                    <a:pt x="138687" y="195508"/>
                    <a:pt x="141291" y="219863"/>
                    <a:pt x="141291" y="232455"/>
                  </a:cubicBezTo>
                  <a:lnTo>
                    <a:pt x="105968" y="232455"/>
                  </a:lnTo>
                  <a:lnTo>
                    <a:pt x="105968" y="249024"/>
                  </a:lnTo>
                  <a:lnTo>
                    <a:pt x="140803" y="249024"/>
                  </a:lnTo>
                  <a:lnTo>
                    <a:pt x="140803" y="254326"/>
                  </a:lnTo>
                  <a:cubicBezTo>
                    <a:pt x="140803" y="255651"/>
                    <a:pt x="139826" y="256645"/>
                    <a:pt x="138524" y="256645"/>
                  </a:cubicBezTo>
                  <a:lnTo>
                    <a:pt x="85784" y="256645"/>
                  </a:lnTo>
                  <a:lnTo>
                    <a:pt x="85784" y="273214"/>
                  </a:lnTo>
                  <a:lnTo>
                    <a:pt x="138524" y="273214"/>
                  </a:lnTo>
                  <a:cubicBezTo>
                    <a:pt x="148779" y="273214"/>
                    <a:pt x="157081" y="264764"/>
                    <a:pt x="157081" y="254326"/>
                  </a:cubicBezTo>
                  <a:lnTo>
                    <a:pt x="157081" y="240739"/>
                  </a:lnTo>
                  <a:lnTo>
                    <a:pt x="157081" y="240739"/>
                  </a:lnTo>
                  <a:cubicBezTo>
                    <a:pt x="159197" y="220029"/>
                    <a:pt x="154313" y="180927"/>
                    <a:pt x="119805" y="176123"/>
                  </a:cubicBez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grpSp>
      <p:sp>
        <p:nvSpPr>
          <p:cNvPr id="526" name="Google Shape;526;p43"/>
          <p:cNvSpPr/>
          <p:nvPr/>
        </p:nvSpPr>
        <p:spPr>
          <a:xfrm>
            <a:off x="8337765" y="2611887"/>
            <a:ext cx="171587" cy="256180"/>
          </a:xfrm>
          <a:custGeom>
            <a:rect b="b" l="l" r="r" t="t"/>
            <a:pathLst>
              <a:path extrusionOk="0" h="339311" w="227268">
                <a:moveTo>
                  <a:pt x="182352" y="179733"/>
                </a:moveTo>
                <a:lnTo>
                  <a:pt x="174443" y="255837"/>
                </a:lnTo>
                <a:lnTo>
                  <a:pt x="227268" y="255837"/>
                </a:lnTo>
                <a:lnTo>
                  <a:pt x="219658" y="179733"/>
                </a:lnTo>
                <a:lnTo>
                  <a:pt x="207869" y="179733"/>
                </a:lnTo>
                <a:lnTo>
                  <a:pt x="207869" y="115059"/>
                </a:lnTo>
                <a:cubicBezTo>
                  <a:pt x="207869" y="74450"/>
                  <a:pt x="173249" y="41211"/>
                  <a:pt x="130123" y="39406"/>
                </a:cubicBezTo>
                <a:lnTo>
                  <a:pt x="130123" y="27825"/>
                </a:lnTo>
                <a:lnTo>
                  <a:pt x="3134" y="0"/>
                </a:lnTo>
                <a:lnTo>
                  <a:pt x="0" y="14740"/>
                </a:lnTo>
                <a:lnTo>
                  <a:pt x="115201" y="40007"/>
                </a:lnTo>
                <a:lnTo>
                  <a:pt x="115201" y="52792"/>
                </a:lnTo>
                <a:lnTo>
                  <a:pt x="0" y="78060"/>
                </a:lnTo>
                <a:lnTo>
                  <a:pt x="3134" y="92799"/>
                </a:lnTo>
                <a:lnTo>
                  <a:pt x="61630" y="80015"/>
                </a:lnTo>
                <a:lnTo>
                  <a:pt x="61630" y="112502"/>
                </a:lnTo>
                <a:cubicBezTo>
                  <a:pt x="36112" y="123331"/>
                  <a:pt x="18056" y="148900"/>
                  <a:pt x="18056" y="178529"/>
                </a:cubicBezTo>
                <a:lnTo>
                  <a:pt x="18056" y="309381"/>
                </a:lnTo>
                <a:cubicBezTo>
                  <a:pt x="18056" y="325925"/>
                  <a:pt x="31337" y="339311"/>
                  <a:pt x="47752" y="339311"/>
                </a:cubicBezTo>
                <a:lnTo>
                  <a:pt x="130571" y="339311"/>
                </a:lnTo>
                <a:cubicBezTo>
                  <a:pt x="146986" y="339311"/>
                  <a:pt x="160267" y="325925"/>
                  <a:pt x="160267" y="309381"/>
                </a:cubicBezTo>
                <a:lnTo>
                  <a:pt x="160267" y="178529"/>
                </a:lnTo>
                <a:cubicBezTo>
                  <a:pt x="160267" y="148900"/>
                  <a:pt x="142210" y="123331"/>
                  <a:pt x="116693" y="112502"/>
                </a:cubicBezTo>
                <a:lnTo>
                  <a:pt x="116693" y="67983"/>
                </a:lnTo>
                <a:lnTo>
                  <a:pt x="130123" y="64974"/>
                </a:lnTo>
                <a:lnTo>
                  <a:pt x="130123" y="55499"/>
                </a:lnTo>
                <a:cubicBezTo>
                  <a:pt x="164743" y="57304"/>
                  <a:pt x="192350" y="83324"/>
                  <a:pt x="192350" y="115209"/>
                </a:cubicBezTo>
                <a:lnTo>
                  <a:pt x="192350" y="179883"/>
                </a:lnTo>
                <a:lnTo>
                  <a:pt x="182352" y="179883"/>
                </a:lnTo>
                <a:close/>
                <a:moveTo>
                  <a:pt x="145344" y="178379"/>
                </a:moveTo>
                <a:lnTo>
                  <a:pt x="145344" y="309230"/>
                </a:lnTo>
                <a:cubicBezTo>
                  <a:pt x="145344" y="317352"/>
                  <a:pt x="138778" y="324120"/>
                  <a:pt x="130571" y="324120"/>
                </a:cubicBezTo>
                <a:lnTo>
                  <a:pt x="47752" y="324120"/>
                </a:lnTo>
                <a:cubicBezTo>
                  <a:pt x="39694" y="324120"/>
                  <a:pt x="32979" y="317503"/>
                  <a:pt x="32979" y="309230"/>
                </a:cubicBezTo>
                <a:lnTo>
                  <a:pt x="32979" y="178379"/>
                </a:lnTo>
                <a:cubicBezTo>
                  <a:pt x="32979" y="147245"/>
                  <a:pt x="58197" y="121827"/>
                  <a:pt x="89087" y="121827"/>
                </a:cubicBezTo>
                <a:cubicBezTo>
                  <a:pt x="119976" y="121827"/>
                  <a:pt x="145195" y="147245"/>
                  <a:pt x="145195" y="178379"/>
                </a:cubicBezTo>
                <a:close/>
                <a:moveTo>
                  <a:pt x="101771" y="108140"/>
                </a:moveTo>
                <a:cubicBezTo>
                  <a:pt x="97742" y="107388"/>
                  <a:pt x="93563" y="106787"/>
                  <a:pt x="89236" y="106787"/>
                </a:cubicBezTo>
                <a:cubicBezTo>
                  <a:pt x="84908" y="106787"/>
                  <a:pt x="80730" y="107388"/>
                  <a:pt x="76701" y="108140"/>
                </a:cubicBezTo>
                <a:lnTo>
                  <a:pt x="76701" y="76706"/>
                </a:lnTo>
                <a:lnTo>
                  <a:pt x="101771" y="71141"/>
                </a:lnTo>
                <a:lnTo>
                  <a:pt x="101771" y="108140"/>
                </a:lnTo>
                <a:close/>
                <a:moveTo>
                  <a:pt x="191007" y="240797"/>
                </a:moveTo>
                <a:lnTo>
                  <a:pt x="195782" y="194773"/>
                </a:lnTo>
                <a:lnTo>
                  <a:pt x="206228" y="194773"/>
                </a:lnTo>
                <a:lnTo>
                  <a:pt x="210854" y="240797"/>
                </a:lnTo>
                <a:lnTo>
                  <a:pt x="191007" y="240797"/>
                </a:ln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527" name="Google Shape;527;p43"/>
          <p:cNvSpPr/>
          <p:nvPr/>
        </p:nvSpPr>
        <p:spPr>
          <a:xfrm>
            <a:off x="8317641" y="3247097"/>
            <a:ext cx="191249" cy="195622"/>
          </a:xfrm>
          <a:custGeom>
            <a:rect b="b" l="l" r="r" t="t"/>
            <a:pathLst>
              <a:path extrusionOk="0" h="312995" w="305998">
                <a:moveTo>
                  <a:pt x="152999" y="154936"/>
                </a:moveTo>
                <a:cubicBezTo>
                  <a:pt x="149646" y="154936"/>
                  <a:pt x="146726" y="153692"/>
                  <a:pt x="144237" y="151203"/>
                </a:cubicBezTo>
                <a:cubicBezTo>
                  <a:pt x="141749" y="148715"/>
                  <a:pt x="140504" y="145794"/>
                  <a:pt x="140504" y="142441"/>
                </a:cubicBezTo>
                <a:cubicBezTo>
                  <a:pt x="140504" y="139088"/>
                  <a:pt x="141749" y="136168"/>
                  <a:pt x="144237" y="133679"/>
                </a:cubicBezTo>
                <a:cubicBezTo>
                  <a:pt x="146726" y="131191"/>
                  <a:pt x="149646" y="129946"/>
                  <a:pt x="152999" y="129946"/>
                </a:cubicBezTo>
                <a:cubicBezTo>
                  <a:pt x="156352" y="129946"/>
                  <a:pt x="159273" y="131191"/>
                  <a:pt x="161761" y="133679"/>
                </a:cubicBezTo>
                <a:cubicBezTo>
                  <a:pt x="164250" y="136168"/>
                  <a:pt x="165494" y="139088"/>
                  <a:pt x="165494" y="142441"/>
                </a:cubicBezTo>
                <a:cubicBezTo>
                  <a:pt x="165494" y="145794"/>
                  <a:pt x="164250" y="148715"/>
                  <a:pt x="161761" y="151203"/>
                </a:cubicBezTo>
                <a:cubicBezTo>
                  <a:pt x="159273" y="153692"/>
                  <a:pt x="156352" y="154936"/>
                  <a:pt x="152999" y="154936"/>
                </a:cubicBezTo>
                <a:close/>
                <a:moveTo>
                  <a:pt x="152999" y="89963"/>
                </a:moveTo>
                <a:cubicBezTo>
                  <a:pt x="149646" y="89963"/>
                  <a:pt x="146726" y="88718"/>
                  <a:pt x="144237" y="86230"/>
                </a:cubicBezTo>
                <a:cubicBezTo>
                  <a:pt x="141749" y="83741"/>
                  <a:pt x="140504" y="80821"/>
                  <a:pt x="140504" y="77468"/>
                </a:cubicBezTo>
                <a:cubicBezTo>
                  <a:pt x="140504" y="74115"/>
                  <a:pt x="141749" y="71194"/>
                  <a:pt x="144237" y="68706"/>
                </a:cubicBezTo>
                <a:cubicBezTo>
                  <a:pt x="146726" y="66217"/>
                  <a:pt x="149646" y="64973"/>
                  <a:pt x="152999" y="64973"/>
                </a:cubicBezTo>
                <a:cubicBezTo>
                  <a:pt x="156352" y="64973"/>
                  <a:pt x="159273" y="66217"/>
                  <a:pt x="161761" y="68706"/>
                </a:cubicBezTo>
                <a:cubicBezTo>
                  <a:pt x="164250" y="71194"/>
                  <a:pt x="165494" y="74115"/>
                  <a:pt x="165494" y="77468"/>
                </a:cubicBezTo>
                <a:cubicBezTo>
                  <a:pt x="165494" y="80821"/>
                  <a:pt x="164250" y="83741"/>
                  <a:pt x="161761" y="86230"/>
                </a:cubicBezTo>
                <a:cubicBezTo>
                  <a:pt x="159273" y="88718"/>
                  <a:pt x="156352" y="89963"/>
                  <a:pt x="152999" y="89963"/>
                </a:cubicBezTo>
                <a:close/>
                <a:moveTo>
                  <a:pt x="152999" y="24989"/>
                </a:moveTo>
                <a:cubicBezTo>
                  <a:pt x="149646" y="24989"/>
                  <a:pt x="146726" y="23745"/>
                  <a:pt x="144237" y="21257"/>
                </a:cubicBezTo>
                <a:cubicBezTo>
                  <a:pt x="141749" y="18768"/>
                  <a:pt x="140504" y="15848"/>
                  <a:pt x="140504" y="12495"/>
                </a:cubicBezTo>
                <a:cubicBezTo>
                  <a:pt x="140504" y="9142"/>
                  <a:pt x="141749" y="6221"/>
                  <a:pt x="144237" y="3733"/>
                </a:cubicBezTo>
                <a:cubicBezTo>
                  <a:pt x="146726" y="1244"/>
                  <a:pt x="149646" y="0"/>
                  <a:pt x="152999" y="0"/>
                </a:cubicBezTo>
                <a:cubicBezTo>
                  <a:pt x="156352" y="0"/>
                  <a:pt x="159273" y="1244"/>
                  <a:pt x="161761" y="3733"/>
                </a:cubicBezTo>
                <a:cubicBezTo>
                  <a:pt x="164250" y="6221"/>
                  <a:pt x="165494" y="9142"/>
                  <a:pt x="165494" y="12495"/>
                </a:cubicBezTo>
                <a:cubicBezTo>
                  <a:pt x="165494" y="15848"/>
                  <a:pt x="164250" y="18768"/>
                  <a:pt x="161761" y="21257"/>
                </a:cubicBezTo>
                <a:cubicBezTo>
                  <a:pt x="159273" y="23745"/>
                  <a:pt x="156352" y="24989"/>
                  <a:pt x="152999" y="24989"/>
                </a:cubicBezTo>
                <a:close/>
                <a:moveTo>
                  <a:pt x="201729" y="187422"/>
                </a:moveTo>
                <a:cubicBezTo>
                  <a:pt x="198376" y="187422"/>
                  <a:pt x="195456" y="186178"/>
                  <a:pt x="192967" y="183690"/>
                </a:cubicBezTo>
                <a:cubicBezTo>
                  <a:pt x="190479" y="181201"/>
                  <a:pt x="189234" y="178281"/>
                  <a:pt x="189234" y="174928"/>
                </a:cubicBezTo>
                <a:cubicBezTo>
                  <a:pt x="189234" y="171575"/>
                  <a:pt x="190479" y="168654"/>
                  <a:pt x="192967" y="166166"/>
                </a:cubicBezTo>
                <a:cubicBezTo>
                  <a:pt x="195456" y="163677"/>
                  <a:pt x="198376" y="162433"/>
                  <a:pt x="201729" y="162433"/>
                </a:cubicBezTo>
                <a:cubicBezTo>
                  <a:pt x="205082" y="162433"/>
                  <a:pt x="208003" y="163677"/>
                  <a:pt x="210491" y="166166"/>
                </a:cubicBezTo>
                <a:cubicBezTo>
                  <a:pt x="212980" y="168654"/>
                  <a:pt x="214224" y="171575"/>
                  <a:pt x="214224" y="174928"/>
                </a:cubicBezTo>
                <a:cubicBezTo>
                  <a:pt x="214224" y="178281"/>
                  <a:pt x="212980" y="181201"/>
                  <a:pt x="210491" y="183690"/>
                </a:cubicBezTo>
                <a:cubicBezTo>
                  <a:pt x="208003" y="186178"/>
                  <a:pt x="205082" y="187422"/>
                  <a:pt x="201729" y="187422"/>
                </a:cubicBezTo>
                <a:close/>
                <a:moveTo>
                  <a:pt x="247616" y="141129"/>
                </a:moveTo>
                <a:cubicBezTo>
                  <a:pt x="244263" y="141129"/>
                  <a:pt x="241343" y="139885"/>
                  <a:pt x="238854" y="137396"/>
                </a:cubicBezTo>
                <a:cubicBezTo>
                  <a:pt x="236366" y="134908"/>
                  <a:pt x="235122" y="131987"/>
                  <a:pt x="235122" y="128634"/>
                </a:cubicBezTo>
                <a:cubicBezTo>
                  <a:pt x="235122" y="125281"/>
                  <a:pt x="236366" y="122361"/>
                  <a:pt x="238854" y="119872"/>
                </a:cubicBezTo>
                <a:cubicBezTo>
                  <a:pt x="241343" y="117384"/>
                  <a:pt x="244263" y="116140"/>
                  <a:pt x="247616" y="116140"/>
                </a:cubicBezTo>
                <a:cubicBezTo>
                  <a:pt x="250969" y="116140"/>
                  <a:pt x="253890" y="117384"/>
                  <a:pt x="256378" y="119872"/>
                </a:cubicBezTo>
                <a:cubicBezTo>
                  <a:pt x="258867" y="122361"/>
                  <a:pt x="260111" y="125281"/>
                  <a:pt x="260111" y="128634"/>
                </a:cubicBezTo>
                <a:cubicBezTo>
                  <a:pt x="260111" y="131987"/>
                  <a:pt x="258867" y="134908"/>
                  <a:pt x="256378" y="137396"/>
                </a:cubicBezTo>
                <a:cubicBezTo>
                  <a:pt x="253890" y="139885"/>
                  <a:pt x="250969" y="141129"/>
                  <a:pt x="247616" y="141129"/>
                </a:cubicBezTo>
                <a:close/>
                <a:moveTo>
                  <a:pt x="293504" y="95648"/>
                </a:moveTo>
                <a:cubicBezTo>
                  <a:pt x="290151" y="95648"/>
                  <a:pt x="287230" y="94404"/>
                  <a:pt x="284742" y="91915"/>
                </a:cubicBezTo>
                <a:cubicBezTo>
                  <a:pt x="282253" y="89427"/>
                  <a:pt x="281009" y="86506"/>
                  <a:pt x="281009" y="83153"/>
                </a:cubicBezTo>
                <a:cubicBezTo>
                  <a:pt x="281009" y="79800"/>
                  <a:pt x="282253" y="76880"/>
                  <a:pt x="284742" y="74391"/>
                </a:cubicBezTo>
                <a:cubicBezTo>
                  <a:pt x="287230" y="71903"/>
                  <a:pt x="290151" y="70658"/>
                  <a:pt x="293504" y="70658"/>
                </a:cubicBezTo>
                <a:cubicBezTo>
                  <a:pt x="296857" y="70658"/>
                  <a:pt x="299777" y="71903"/>
                  <a:pt x="302266" y="74391"/>
                </a:cubicBezTo>
                <a:cubicBezTo>
                  <a:pt x="304754" y="76880"/>
                  <a:pt x="305998" y="79800"/>
                  <a:pt x="305998" y="83153"/>
                </a:cubicBezTo>
                <a:cubicBezTo>
                  <a:pt x="305998" y="86506"/>
                  <a:pt x="304754" y="89427"/>
                  <a:pt x="302266" y="91915"/>
                </a:cubicBezTo>
                <a:cubicBezTo>
                  <a:pt x="299777" y="94404"/>
                  <a:pt x="296857" y="95648"/>
                  <a:pt x="293504" y="95648"/>
                </a:cubicBezTo>
                <a:close/>
                <a:moveTo>
                  <a:pt x="104269" y="187422"/>
                </a:moveTo>
                <a:cubicBezTo>
                  <a:pt x="100916" y="187422"/>
                  <a:pt x="97996" y="186178"/>
                  <a:pt x="95507" y="183690"/>
                </a:cubicBezTo>
                <a:cubicBezTo>
                  <a:pt x="93019" y="181201"/>
                  <a:pt x="91775" y="178281"/>
                  <a:pt x="91775" y="174928"/>
                </a:cubicBezTo>
                <a:cubicBezTo>
                  <a:pt x="91775" y="171575"/>
                  <a:pt x="93019" y="168654"/>
                  <a:pt x="95507" y="166166"/>
                </a:cubicBezTo>
                <a:cubicBezTo>
                  <a:pt x="97996" y="163677"/>
                  <a:pt x="100916" y="162433"/>
                  <a:pt x="104269" y="162433"/>
                </a:cubicBezTo>
                <a:cubicBezTo>
                  <a:pt x="107622" y="162433"/>
                  <a:pt x="110543" y="163677"/>
                  <a:pt x="113031" y="166166"/>
                </a:cubicBezTo>
                <a:cubicBezTo>
                  <a:pt x="115520" y="168654"/>
                  <a:pt x="116764" y="171575"/>
                  <a:pt x="116764" y="174928"/>
                </a:cubicBezTo>
                <a:cubicBezTo>
                  <a:pt x="116764" y="178281"/>
                  <a:pt x="115520" y="181201"/>
                  <a:pt x="113031" y="183690"/>
                </a:cubicBezTo>
                <a:cubicBezTo>
                  <a:pt x="110543" y="186178"/>
                  <a:pt x="107622" y="187422"/>
                  <a:pt x="104269" y="187422"/>
                </a:cubicBezTo>
                <a:close/>
                <a:moveTo>
                  <a:pt x="58382" y="141129"/>
                </a:moveTo>
                <a:cubicBezTo>
                  <a:pt x="55029" y="141129"/>
                  <a:pt x="52108" y="139885"/>
                  <a:pt x="49620" y="137396"/>
                </a:cubicBezTo>
                <a:cubicBezTo>
                  <a:pt x="47132" y="134908"/>
                  <a:pt x="45887" y="131987"/>
                  <a:pt x="45887" y="128634"/>
                </a:cubicBezTo>
                <a:cubicBezTo>
                  <a:pt x="45887" y="125281"/>
                  <a:pt x="47132" y="122361"/>
                  <a:pt x="49620" y="119872"/>
                </a:cubicBezTo>
                <a:cubicBezTo>
                  <a:pt x="52108" y="117384"/>
                  <a:pt x="55029" y="116140"/>
                  <a:pt x="58382" y="116140"/>
                </a:cubicBezTo>
                <a:cubicBezTo>
                  <a:pt x="61735" y="116140"/>
                  <a:pt x="64656" y="117384"/>
                  <a:pt x="67144" y="119872"/>
                </a:cubicBezTo>
                <a:cubicBezTo>
                  <a:pt x="69633" y="122361"/>
                  <a:pt x="70877" y="125281"/>
                  <a:pt x="70877" y="128634"/>
                </a:cubicBezTo>
                <a:cubicBezTo>
                  <a:pt x="70877" y="131987"/>
                  <a:pt x="69633" y="134908"/>
                  <a:pt x="67144" y="137396"/>
                </a:cubicBezTo>
                <a:cubicBezTo>
                  <a:pt x="64656" y="139885"/>
                  <a:pt x="61735" y="141129"/>
                  <a:pt x="58382" y="141129"/>
                </a:cubicBezTo>
                <a:close/>
                <a:moveTo>
                  <a:pt x="12495" y="95648"/>
                </a:moveTo>
                <a:cubicBezTo>
                  <a:pt x="9142" y="95648"/>
                  <a:pt x="6221" y="94404"/>
                  <a:pt x="3733" y="91915"/>
                </a:cubicBezTo>
                <a:cubicBezTo>
                  <a:pt x="1244" y="89427"/>
                  <a:pt x="0" y="86506"/>
                  <a:pt x="0" y="83153"/>
                </a:cubicBezTo>
                <a:cubicBezTo>
                  <a:pt x="0" y="79800"/>
                  <a:pt x="1244" y="76880"/>
                  <a:pt x="3733" y="74391"/>
                </a:cubicBezTo>
                <a:cubicBezTo>
                  <a:pt x="6221" y="71903"/>
                  <a:pt x="9142" y="70658"/>
                  <a:pt x="12495" y="70658"/>
                </a:cubicBezTo>
                <a:cubicBezTo>
                  <a:pt x="15848" y="70658"/>
                  <a:pt x="18768" y="71903"/>
                  <a:pt x="21257" y="74391"/>
                </a:cubicBezTo>
                <a:cubicBezTo>
                  <a:pt x="23745" y="76880"/>
                  <a:pt x="24989" y="79800"/>
                  <a:pt x="24989" y="83153"/>
                </a:cubicBezTo>
                <a:cubicBezTo>
                  <a:pt x="24989" y="86506"/>
                  <a:pt x="23745" y="89427"/>
                  <a:pt x="21257" y="91915"/>
                </a:cubicBezTo>
                <a:cubicBezTo>
                  <a:pt x="18768" y="94404"/>
                  <a:pt x="15848" y="95648"/>
                  <a:pt x="12495" y="95648"/>
                </a:cubicBezTo>
                <a:close/>
                <a:moveTo>
                  <a:pt x="144878" y="312996"/>
                </a:moveTo>
                <a:lnTo>
                  <a:pt x="144878" y="248022"/>
                </a:lnTo>
                <a:lnTo>
                  <a:pt x="79904" y="248022"/>
                </a:lnTo>
                <a:lnTo>
                  <a:pt x="79904" y="231779"/>
                </a:lnTo>
                <a:lnTo>
                  <a:pt x="226094" y="231779"/>
                </a:lnTo>
                <a:lnTo>
                  <a:pt x="226094" y="248022"/>
                </a:lnTo>
                <a:lnTo>
                  <a:pt x="161121" y="248022"/>
                </a:lnTo>
                <a:lnTo>
                  <a:pt x="161121" y="312996"/>
                </a:lnTo>
                <a:lnTo>
                  <a:pt x="144878" y="312996"/>
                </a:ln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528" name="Google Shape;528;p43"/>
          <p:cNvSpPr/>
          <p:nvPr/>
        </p:nvSpPr>
        <p:spPr>
          <a:xfrm>
            <a:off x="5456841" y="683547"/>
            <a:ext cx="163325" cy="281964"/>
          </a:xfrm>
          <a:custGeom>
            <a:rect b="b" l="l" r="r" t="t"/>
            <a:pathLst>
              <a:path extrusionOk="0" h="2451859" w="1420218">
                <a:moveTo>
                  <a:pt x="1213307" y="2100536"/>
                </a:moveTo>
                <a:lnTo>
                  <a:pt x="1195385" y="1835190"/>
                </a:lnTo>
                <a:lnTo>
                  <a:pt x="1314487" y="1487476"/>
                </a:lnTo>
                <a:cubicBezTo>
                  <a:pt x="1323022" y="1462680"/>
                  <a:pt x="1309841" y="1435604"/>
                  <a:pt x="1284996" y="1427148"/>
                </a:cubicBezTo>
                <a:cubicBezTo>
                  <a:pt x="1260246" y="1418598"/>
                  <a:pt x="1233221" y="1431803"/>
                  <a:pt x="1224781" y="1456694"/>
                </a:cubicBezTo>
                <a:lnTo>
                  <a:pt x="1099420" y="1822459"/>
                </a:lnTo>
                <a:lnTo>
                  <a:pt x="1118196" y="2100536"/>
                </a:lnTo>
                <a:lnTo>
                  <a:pt x="320893" y="2100536"/>
                </a:lnTo>
                <a:lnTo>
                  <a:pt x="340048" y="1815904"/>
                </a:lnTo>
                <a:lnTo>
                  <a:pt x="94542" y="1447004"/>
                </a:lnTo>
                <a:lnTo>
                  <a:pt x="94542" y="882206"/>
                </a:lnTo>
                <a:lnTo>
                  <a:pt x="169360" y="882206"/>
                </a:lnTo>
                <a:cubicBezTo>
                  <a:pt x="210610" y="882206"/>
                  <a:pt x="244179" y="915837"/>
                  <a:pt x="244179" y="957164"/>
                </a:cubicBezTo>
                <a:lnTo>
                  <a:pt x="244179" y="1307348"/>
                </a:lnTo>
                <a:cubicBezTo>
                  <a:pt x="244179" y="1333570"/>
                  <a:pt x="265420" y="1354850"/>
                  <a:pt x="291592" y="1354850"/>
                </a:cubicBezTo>
                <a:cubicBezTo>
                  <a:pt x="317764" y="1354850"/>
                  <a:pt x="339005" y="1333570"/>
                  <a:pt x="339005" y="1307348"/>
                </a:cubicBezTo>
                <a:lnTo>
                  <a:pt x="339005" y="1035542"/>
                </a:lnTo>
                <a:cubicBezTo>
                  <a:pt x="340048" y="1031647"/>
                  <a:pt x="340807" y="1027657"/>
                  <a:pt x="340807" y="1023382"/>
                </a:cubicBezTo>
                <a:lnTo>
                  <a:pt x="340807" y="313323"/>
                </a:lnTo>
                <a:cubicBezTo>
                  <a:pt x="340807" y="271996"/>
                  <a:pt x="374376" y="238365"/>
                  <a:pt x="415625" y="238365"/>
                </a:cubicBezTo>
                <a:cubicBezTo>
                  <a:pt x="453177" y="238365"/>
                  <a:pt x="484280" y="266296"/>
                  <a:pt x="489590" y="302492"/>
                </a:cubicBezTo>
                <a:lnTo>
                  <a:pt x="489590" y="1023572"/>
                </a:lnTo>
                <a:cubicBezTo>
                  <a:pt x="489590" y="1049793"/>
                  <a:pt x="510831" y="1071074"/>
                  <a:pt x="537003" y="1071074"/>
                </a:cubicBezTo>
                <a:cubicBezTo>
                  <a:pt x="537193" y="1071074"/>
                  <a:pt x="537288" y="1071074"/>
                  <a:pt x="537478" y="1071074"/>
                </a:cubicBezTo>
                <a:cubicBezTo>
                  <a:pt x="537667" y="1071074"/>
                  <a:pt x="537762" y="1071074"/>
                  <a:pt x="537952" y="1071074"/>
                </a:cubicBezTo>
                <a:cubicBezTo>
                  <a:pt x="564124" y="1071074"/>
                  <a:pt x="585365" y="1049793"/>
                  <a:pt x="585365" y="1023572"/>
                </a:cubicBezTo>
                <a:lnTo>
                  <a:pt x="585365" y="313323"/>
                </a:lnTo>
                <a:cubicBezTo>
                  <a:pt x="585365" y="307433"/>
                  <a:pt x="585081" y="301637"/>
                  <a:pt x="584512" y="295937"/>
                </a:cubicBezTo>
                <a:lnTo>
                  <a:pt x="584512" y="169867"/>
                </a:lnTo>
                <a:cubicBezTo>
                  <a:pt x="584512" y="128540"/>
                  <a:pt x="618080" y="94909"/>
                  <a:pt x="659330" y="94909"/>
                </a:cubicBezTo>
                <a:cubicBezTo>
                  <a:pt x="700579" y="94909"/>
                  <a:pt x="734148" y="128540"/>
                  <a:pt x="734148" y="169867"/>
                </a:cubicBezTo>
                <a:lnTo>
                  <a:pt x="734148" y="295937"/>
                </a:lnTo>
                <a:cubicBezTo>
                  <a:pt x="733579" y="301637"/>
                  <a:pt x="733295" y="307433"/>
                  <a:pt x="733295" y="313323"/>
                </a:cubicBezTo>
                <a:lnTo>
                  <a:pt x="733295" y="1023477"/>
                </a:lnTo>
                <a:cubicBezTo>
                  <a:pt x="733295" y="1049698"/>
                  <a:pt x="754536" y="1070979"/>
                  <a:pt x="780708" y="1070979"/>
                </a:cubicBezTo>
                <a:cubicBezTo>
                  <a:pt x="780898" y="1070979"/>
                  <a:pt x="780992" y="1070979"/>
                  <a:pt x="781182" y="1070979"/>
                </a:cubicBezTo>
                <a:cubicBezTo>
                  <a:pt x="781372" y="1070979"/>
                  <a:pt x="781467" y="1070979"/>
                  <a:pt x="781656" y="1070979"/>
                </a:cubicBezTo>
                <a:cubicBezTo>
                  <a:pt x="807828" y="1070979"/>
                  <a:pt x="829070" y="1049698"/>
                  <a:pt x="829070" y="1023477"/>
                </a:cubicBezTo>
                <a:lnTo>
                  <a:pt x="829070" y="302397"/>
                </a:lnTo>
                <a:cubicBezTo>
                  <a:pt x="834380" y="266201"/>
                  <a:pt x="865483" y="238365"/>
                  <a:pt x="903034" y="238365"/>
                </a:cubicBezTo>
                <a:cubicBezTo>
                  <a:pt x="944284" y="238365"/>
                  <a:pt x="977853" y="271996"/>
                  <a:pt x="977853" y="313323"/>
                </a:cubicBezTo>
                <a:lnTo>
                  <a:pt x="977853" y="1023477"/>
                </a:lnTo>
                <a:cubicBezTo>
                  <a:pt x="977853" y="1049698"/>
                  <a:pt x="999094" y="1070979"/>
                  <a:pt x="1025266" y="1070979"/>
                </a:cubicBezTo>
                <a:cubicBezTo>
                  <a:pt x="1051438" y="1070979"/>
                  <a:pt x="1072679" y="1049698"/>
                  <a:pt x="1072679" y="1023477"/>
                </a:cubicBezTo>
                <a:lnTo>
                  <a:pt x="1072679" y="558243"/>
                </a:lnTo>
                <a:cubicBezTo>
                  <a:pt x="1072679" y="538197"/>
                  <a:pt x="1080360" y="519576"/>
                  <a:pt x="1094395" y="505991"/>
                </a:cubicBezTo>
                <a:lnTo>
                  <a:pt x="1095343" y="505041"/>
                </a:lnTo>
                <a:cubicBezTo>
                  <a:pt x="1108998" y="490980"/>
                  <a:pt x="1127489" y="483285"/>
                  <a:pt x="1147592" y="483285"/>
                </a:cubicBezTo>
                <a:cubicBezTo>
                  <a:pt x="1188842" y="483285"/>
                  <a:pt x="1222411" y="516916"/>
                  <a:pt x="1222411" y="558243"/>
                </a:cubicBezTo>
                <a:lnTo>
                  <a:pt x="1222411" y="1269727"/>
                </a:lnTo>
                <a:cubicBezTo>
                  <a:pt x="1222411" y="1295948"/>
                  <a:pt x="1243652" y="1317229"/>
                  <a:pt x="1269824" y="1317229"/>
                </a:cubicBezTo>
                <a:cubicBezTo>
                  <a:pt x="1295996" y="1317229"/>
                  <a:pt x="1317237" y="1295948"/>
                  <a:pt x="1317237" y="1269727"/>
                </a:cubicBezTo>
                <a:lnTo>
                  <a:pt x="1317237" y="558243"/>
                </a:lnTo>
                <a:cubicBezTo>
                  <a:pt x="1317237" y="464474"/>
                  <a:pt x="1241091" y="388281"/>
                  <a:pt x="1147592" y="388281"/>
                </a:cubicBezTo>
                <a:cubicBezTo>
                  <a:pt x="1121041" y="388281"/>
                  <a:pt x="1095627" y="394456"/>
                  <a:pt x="1072774" y="405857"/>
                </a:cubicBezTo>
                <a:lnTo>
                  <a:pt x="1072774" y="313323"/>
                </a:lnTo>
                <a:cubicBezTo>
                  <a:pt x="1072774" y="219554"/>
                  <a:pt x="996628" y="143361"/>
                  <a:pt x="903129" y="143361"/>
                </a:cubicBezTo>
                <a:cubicBezTo>
                  <a:pt x="876388" y="143361"/>
                  <a:pt x="851259" y="149726"/>
                  <a:pt x="828690" y="160842"/>
                </a:cubicBezTo>
                <a:cubicBezTo>
                  <a:pt x="823949" y="71348"/>
                  <a:pt x="749984" y="0"/>
                  <a:pt x="659519" y="0"/>
                </a:cubicBezTo>
                <a:cubicBezTo>
                  <a:pt x="569055" y="0"/>
                  <a:pt x="495090" y="71443"/>
                  <a:pt x="490349" y="160842"/>
                </a:cubicBezTo>
                <a:cubicBezTo>
                  <a:pt x="467875" y="149821"/>
                  <a:pt x="442651" y="143361"/>
                  <a:pt x="415910" y="143361"/>
                </a:cubicBezTo>
                <a:cubicBezTo>
                  <a:pt x="322316" y="143361"/>
                  <a:pt x="246265" y="219649"/>
                  <a:pt x="246265" y="313323"/>
                </a:cubicBezTo>
                <a:lnTo>
                  <a:pt x="246265" y="805728"/>
                </a:lnTo>
                <a:cubicBezTo>
                  <a:pt x="223222" y="793947"/>
                  <a:pt x="197239" y="787202"/>
                  <a:pt x="169645" y="787202"/>
                </a:cubicBezTo>
                <a:lnTo>
                  <a:pt x="89042" y="787202"/>
                </a:lnTo>
                <a:cubicBezTo>
                  <a:pt x="39922" y="787202"/>
                  <a:pt x="0" y="827199"/>
                  <a:pt x="0" y="876411"/>
                </a:cubicBezTo>
                <a:lnTo>
                  <a:pt x="0" y="1475790"/>
                </a:lnTo>
                <a:lnTo>
                  <a:pt x="243515" y="1841745"/>
                </a:lnTo>
                <a:lnTo>
                  <a:pt x="226067" y="2100631"/>
                </a:lnTo>
                <a:lnTo>
                  <a:pt x="27500" y="2100631"/>
                </a:lnTo>
                <a:lnTo>
                  <a:pt x="27500" y="2451860"/>
                </a:lnTo>
                <a:lnTo>
                  <a:pt x="1420219" y="2451860"/>
                </a:lnTo>
                <a:lnTo>
                  <a:pt x="1420219" y="2100631"/>
                </a:lnTo>
                <a:lnTo>
                  <a:pt x="1213212" y="2100631"/>
                </a:lnTo>
                <a:close/>
                <a:moveTo>
                  <a:pt x="1325487" y="2356761"/>
                </a:moveTo>
                <a:lnTo>
                  <a:pt x="122326" y="2356761"/>
                </a:lnTo>
                <a:lnTo>
                  <a:pt x="122326" y="2195540"/>
                </a:lnTo>
                <a:lnTo>
                  <a:pt x="1325392" y="2195540"/>
                </a:lnTo>
                <a:lnTo>
                  <a:pt x="1325392" y="2356761"/>
                </a:ln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529" name="Google Shape;529;p43"/>
          <p:cNvSpPr/>
          <p:nvPr/>
        </p:nvSpPr>
        <p:spPr>
          <a:xfrm>
            <a:off x="8286966" y="1871281"/>
            <a:ext cx="199705" cy="280483"/>
          </a:xfrm>
          <a:custGeom>
            <a:rect b="b" l="l" r="r" t="t"/>
            <a:pathLst>
              <a:path extrusionOk="0" h="2671271" w="1901951">
                <a:moveTo>
                  <a:pt x="1901666" y="848125"/>
                </a:moveTo>
                <a:lnTo>
                  <a:pt x="1901666" y="1658475"/>
                </a:lnTo>
                <a:cubicBezTo>
                  <a:pt x="1901666" y="1684671"/>
                  <a:pt x="1880330" y="1705931"/>
                  <a:pt x="1854041" y="1705931"/>
                </a:cubicBezTo>
                <a:cubicBezTo>
                  <a:pt x="1827752" y="1705931"/>
                  <a:pt x="1806416" y="1684671"/>
                  <a:pt x="1806416" y="1658475"/>
                </a:cubicBezTo>
                <a:lnTo>
                  <a:pt x="1806416" y="848125"/>
                </a:lnTo>
                <a:cubicBezTo>
                  <a:pt x="1806416" y="797348"/>
                  <a:pt x="1764983" y="756061"/>
                  <a:pt x="1714024" y="756061"/>
                </a:cubicBezTo>
                <a:cubicBezTo>
                  <a:pt x="1689259" y="756061"/>
                  <a:pt x="1666304" y="765552"/>
                  <a:pt x="1649444" y="782826"/>
                </a:cubicBezTo>
                <a:lnTo>
                  <a:pt x="1648492" y="783775"/>
                </a:lnTo>
                <a:cubicBezTo>
                  <a:pt x="1631156" y="800575"/>
                  <a:pt x="1621631" y="823448"/>
                  <a:pt x="1621631" y="848125"/>
                </a:cubicBezTo>
                <a:lnTo>
                  <a:pt x="1621631" y="1378013"/>
                </a:lnTo>
                <a:cubicBezTo>
                  <a:pt x="1621631" y="1404209"/>
                  <a:pt x="1600295" y="1425469"/>
                  <a:pt x="1574006" y="1425469"/>
                </a:cubicBezTo>
                <a:cubicBezTo>
                  <a:pt x="1547717" y="1425469"/>
                  <a:pt x="1526381" y="1404209"/>
                  <a:pt x="1526381" y="1378013"/>
                </a:cubicBezTo>
                <a:lnTo>
                  <a:pt x="1526381" y="569087"/>
                </a:lnTo>
                <a:cubicBezTo>
                  <a:pt x="1526381" y="518309"/>
                  <a:pt x="1484948" y="477023"/>
                  <a:pt x="1433989" y="477023"/>
                </a:cubicBezTo>
                <a:cubicBezTo>
                  <a:pt x="1387412" y="477023"/>
                  <a:pt x="1348931" y="511570"/>
                  <a:pt x="1342644" y="556179"/>
                </a:cubicBezTo>
                <a:lnTo>
                  <a:pt x="1342644" y="1377918"/>
                </a:lnTo>
                <a:cubicBezTo>
                  <a:pt x="1342644" y="1404114"/>
                  <a:pt x="1321308" y="1425374"/>
                  <a:pt x="1295019" y="1425374"/>
                </a:cubicBezTo>
                <a:cubicBezTo>
                  <a:pt x="1294829" y="1425374"/>
                  <a:pt x="1294733" y="1425374"/>
                  <a:pt x="1294543" y="1425374"/>
                </a:cubicBezTo>
                <a:cubicBezTo>
                  <a:pt x="1294352" y="1425374"/>
                  <a:pt x="1294257" y="1425374"/>
                  <a:pt x="1294067" y="1425374"/>
                </a:cubicBezTo>
                <a:cubicBezTo>
                  <a:pt x="1267778" y="1425374"/>
                  <a:pt x="1246442" y="1404114"/>
                  <a:pt x="1246442" y="1377918"/>
                </a:cubicBezTo>
                <a:lnTo>
                  <a:pt x="1246442" y="569087"/>
                </a:lnTo>
                <a:cubicBezTo>
                  <a:pt x="1246442" y="562538"/>
                  <a:pt x="1246823" y="556084"/>
                  <a:pt x="1247489" y="549725"/>
                </a:cubicBezTo>
                <a:lnTo>
                  <a:pt x="1247489" y="405745"/>
                </a:lnTo>
                <a:cubicBezTo>
                  <a:pt x="1247489" y="354967"/>
                  <a:pt x="1206056" y="313681"/>
                  <a:pt x="1155097" y="313681"/>
                </a:cubicBezTo>
                <a:cubicBezTo>
                  <a:pt x="1104138" y="313681"/>
                  <a:pt x="1062704" y="354967"/>
                  <a:pt x="1062704" y="405745"/>
                </a:cubicBezTo>
                <a:lnTo>
                  <a:pt x="1062704" y="549725"/>
                </a:lnTo>
                <a:cubicBezTo>
                  <a:pt x="1063371" y="556084"/>
                  <a:pt x="1063752" y="562538"/>
                  <a:pt x="1063752" y="569087"/>
                </a:cubicBezTo>
                <a:lnTo>
                  <a:pt x="1063752" y="1377918"/>
                </a:lnTo>
                <a:cubicBezTo>
                  <a:pt x="1063752" y="1404114"/>
                  <a:pt x="1042416" y="1425374"/>
                  <a:pt x="1016127" y="1425374"/>
                </a:cubicBezTo>
                <a:cubicBezTo>
                  <a:pt x="1015937" y="1425374"/>
                  <a:pt x="1015841" y="1425374"/>
                  <a:pt x="1015651" y="1425374"/>
                </a:cubicBezTo>
                <a:cubicBezTo>
                  <a:pt x="1015460" y="1425374"/>
                  <a:pt x="1015365" y="1425374"/>
                  <a:pt x="1015175" y="1425374"/>
                </a:cubicBezTo>
                <a:cubicBezTo>
                  <a:pt x="988886" y="1425374"/>
                  <a:pt x="967550" y="1404114"/>
                  <a:pt x="967550" y="1377918"/>
                </a:cubicBezTo>
                <a:lnTo>
                  <a:pt x="967550" y="556179"/>
                </a:lnTo>
                <a:cubicBezTo>
                  <a:pt x="961263" y="511476"/>
                  <a:pt x="922687" y="477023"/>
                  <a:pt x="876205" y="477023"/>
                </a:cubicBezTo>
                <a:cubicBezTo>
                  <a:pt x="825246" y="477023"/>
                  <a:pt x="783812" y="518309"/>
                  <a:pt x="783812" y="569087"/>
                </a:cubicBezTo>
                <a:lnTo>
                  <a:pt x="783812" y="1377918"/>
                </a:lnTo>
                <a:cubicBezTo>
                  <a:pt x="783812" y="1382474"/>
                  <a:pt x="782955" y="1386745"/>
                  <a:pt x="781812" y="1390826"/>
                </a:cubicBezTo>
                <a:lnTo>
                  <a:pt x="781812" y="1701280"/>
                </a:lnTo>
                <a:cubicBezTo>
                  <a:pt x="781812" y="1727476"/>
                  <a:pt x="760476" y="1748736"/>
                  <a:pt x="734187" y="1748736"/>
                </a:cubicBezTo>
                <a:cubicBezTo>
                  <a:pt x="707898" y="1748736"/>
                  <a:pt x="686562" y="1727476"/>
                  <a:pt x="686562" y="1701280"/>
                </a:cubicBezTo>
                <a:lnTo>
                  <a:pt x="686562" y="1302369"/>
                </a:lnTo>
                <a:cubicBezTo>
                  <a:pt x="686562" y="1251592"/>
                  <a:pt x="645128" y="1210306"/>
                  <a:pt x="594170" y="1210306"/>
                </a:cubicBezTo>
                <a:lnTo>
                  <a:pt x="501777" y="1210306"/>
                </a:lnTo>
                <a:lnTo>
                  <a:pt x="501777" y="1862249"/>
                </a:lnTo>
                <a:cubicBezTo>
                  <a:pt x="501777" y="1862249"/>
                  <a:pt x="782765" y="2282231"/>
                  <a:pt x="782765" y="2282231"/>
                </a:cubicBezTo>
                <a:lnTo>
                  <a:pt x="759428" y="2626948"/>
                </a:lnTo>
                <a:cubicBezTo>
                  <a:pt x="757714" y="2652004"/>
                  <a:pt x="736759" y="2671176"/>
                  <a:pt x="711994" y="2671176"/>
                </a:cubicBezTo>
                <a:cubicBezTo>
                  <a:pt x="710946" y="2671176"/>
                  <a:pt x="709803" y="2671176"/>
                  <a:pt x="708755" y="2671081"/>
                </a:cubicBezTo>
                <a:cubicBezTo>
                  <a:pt x="682562" y="2669278"/>
                  <a:pt x="662654" y="2646689"/>
                  <a:pt x="664464" y="2620494"/>
                </a:cubicBezTo>
                <a:lnTo>
                  <a:pt x="685610" y="2308047"/>
                </a:lnTo>
                <a:lnTo>
                  <a:pt x="406622" y="1891008"/>
                </a:lnTo>
                <a:lnTo>
                  <a:pt x="406622" y="1210400"/>
                </a:lnTo>
                <a:cubicBezTo>
                  <a:pt x="406622" y="1158104"/>
                  <a:pt x="449390" y="1115489"/>
                  <a:pt x="501872" y="1115489"/>
                </a:cubicBezTo>
                <a:lnTo>
                  <a:pt x="594265" y="1115489"/>
                </a:lnTo>
                <a:cubicBezTo>
                  <a:pt x="628745" y="1115489"/>
                  <a:pt x="660845" y="1124981"/>
                  <a:pt x="688658" y="1141115"/>
                </a:cubicBezTo>
                <a:lnTo>
                  <a:pt x="688658" y="569087"/>
                </a:lnTo>
                <a:cubicBezTo>
                  <a:pt x="688658" y="466013"/>
                  <a:pt x="772859" y="382112"/>
                  <a:pt x="876300" y="382112"/>
                </a:cubicBezTo>
                <a:cubicBezTo>
                  <a:pt x="909447" y="382112"/>
                  <a:pt x="940594" y="390844"/>
                  <a:pt x="967645" y="405935"/>
                </a:cubicBezTo>
                <a:lnTo>
                  <a:pt x="967645" y="405745"/>
                </a:lnTo>
                <a:cubicBezTo>
                  <a:pt x="967645" y="302671"/>
                  <a:pt x="1051846" y="218770"/>
                  <a:pt x="1155287" y="218770"/>
                </a:cubicBezTo>
                <a:cubicBezTo>
                  <a:pt x="1258729" y="218770"/>
                  <a:pt x="1342930" y="302671"/>
                  <a:pt x="1342930" y="405745"/>
                </a:cubicBezTo>
                <a:lnTo>
                  <a:pt x="1342930" y="405935"/>
                </a:lnTo>
                <a:cubicBezTo>
                  <a:pt x="1369981" y="390844"/>
                  <a:pt x="1401128" y="382112"/>
                  <a:pt x="1434275" y="382112"/>
                </a:cubicBezTo>
                <a:cubicBezTo>
                  <a:pt x="1537716" y="382112"/>
                  <a:pt x="1621917" y="466013"/>
                  <a:pt x="1621917" y="569087"/>
                </a:cubicBezTo>
                <a:lnTo>
                  <a:pt x="1621917" y="685542"/>
                </a:lnTo>
                <a:cubicBezTo>
                  <a:pt x="1649635" y="669692"/>
                  <a:pt x="1681163" y="661150"/>
                  <a:pt x="1714310" y="661150"/>
                </a:cubicBezTo>
                <a:cubicBezTo>
                  <a:pt x="1817751" y="661150"/>
                  <a:pt x="1901952" y="745052"/>
                  <a:pt x="1901952" y="848125"/>
                </a:cubicBezTo>
                <a:close/>
                <a:moveTo>
                  <a:pt x="1869472" y="1843932"/>
                </a:moveTo>
                <a:cubicBezTo>
                  <a:pt x="1844612" y="1835390"/>
                  <a:pt x="1817465" y="1848582"/>
                  <a:pt x="1808988" y="1873449"/>
                </a:cubicBezTo>
                <a:lnTo>
                  <a:pt x="1665827" y="2288875"/>
                </a:lnTo>
                <a:lnTo>
                  <a:pt x="1688783" y="2627043"/>
                </a:lnTo>
                <a:cubicBezTo>
                  <a:pt x="1690497" y="2652099"/>
                  <a:pt x="1711452" y="2671271"/>
                  <a:pt x="1736217" y="2671271"/>
                </a:cubicBezTo>
                <a:cubicBezTo>
                  <a:pt x="1737265" y="2671271"/>
                  <a:pt x="1738408" y="2671271"/>
                  <a:pt x="1739456" y="2671176"/>
                </a:cubicBezTo>
                <a:cubicBezTo>
                  <a:pt x="1765649" y="2669373"/>
                  <a:pt x="1785557" y="2646784"/>
                  <a:pt x="1783747" y="2620588"/>
                </a:cubicBezTo>
                <a:lnTo>
                  <a:pt x="1762125" y="2301593"/>
                </a:lnTo>
                <a:lnTo>
                  <a:pt x="1898999" y="1904295"/>
                </a:lnTo>
                <a:cubicBezTo>
                  <a:pt x="1907572" y="1879523"/>
                  <a:pt x="1894332" y="1852474"/>
                  <a:pt x="1869377" y="1844026"/>
                </a:cubicBezTo>
                <a:close/>
                <a:moveTo>
                  <a:pt x="286036" y="870619"/>
                </a:moveTo>
                <a:cubicBezTo>
                  <a:pt x="128302" y="870619"/>
                  <a:pt x="0" y="742774"/>
                  <a:pt x="0" y="585601"/>
                </a:cubicBezTo>
                <a:cubicBezTo>
                  <a:pt x="0" y="444468"/>
                  <a:pt x="220885" y="100321"/>
                  <a:pt x="246031" y="61597"/>
                </a:cubicBezTo>
                <a:lnTo>
                  <a:pt x="286036" y="0"/>
                </a:lnTo>
                <a:lnTo>
                  <a:pt x="326041" y="61597"/>
                </a:lnTo>
                <a:cubicBezTo>
                  <a:pt x="351187" y="100416"/>
                  <a:pt x="572072" y="444563"/>
                  <a:pt x="572072" y="585696"/>
                </a:cubicBezTo>
                <a:cubicBezTo>
                  <a:pt x="572072" y="742869"/>
                  <a:pt x="443770" y="870714"/>
                  <a:pt x="286036" y="870714"/>
                </a:cubicBezTo>
                <a:close/>
                <a:moveTo>
                  <a:pt x="476822" y="585601"/>
                </a:moveTo>
                <a:cubicBezTo>
                  <a:pt x="476822" y="512235"/>
                  <a:pt x="372142" y="317193"/>
                  <a:pt x="286036" y="176629"/>
                </a:cubicBezTo>
                <a:cubicBezTo>
                  <a:pt x="199930" y="317193"/>
                  <a:pt x="95250" y="512235"/>
                  <a:pt x="95250" y="585601"/>
                </a:cubicBezTo>
                <a:cubicBezTo>
                  <a:pt x="95250" y="690383"/>
                  <a:pt x="180880" y="775708"/>
                  <a:pt x="286036" y="775708"/>
                </a:cubicBezTo>
                <a:cubicBezTo>
                  <a:pt x="391192" y="775708"/>
                  <a:pt x="476822" y="690383"/>
                  <a:pt x="476822" y="585601"/>
                </a:cubicBez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530" name="Google Shape;530;p43"/>
          <p:cNvSpPr/>
          <p:nvPr/>
        </p:nvSpPr>
        <p:spPr>
          <a:xfrm>
            <a:off x="8304828" y="1278984"/>
            <a:ext cx="173996" cy="239855"/>
          </a:xfrm>
          <a:custGeom>
            <a:rect b="b" l="l" r="r" t="t"/>
            <a:pathLst>
              <a:path extrusionOk="0" h="2665051" w="1933286">
                <a:moveTo>
                  <a:pt x="1844256" y="1120002"/>
                </a:moveTo>
                <a:cubicBezTo>
                  <a:pt x="1822575" y="1060185"/>
                  <a:pt x="1764568" y="1021227"/>
                  <a:pt x="1700380" y="1021894"/>
                </a:cubicBezTo>
                <a:cubicBezTo>
                  <a:pt x="1638569" y="1022942"/>
                  <a:pt x="1586553" y="1061042"/>
                  <a:pt x="1567819" y="1118954"/>
                </a:cubicBezTo>
                <a:cubicBezTo>
                  <a:pt x="1566203" y="1123907"/>
                  <a:pt x="1564586" y="1128765"/>
                  <a:pt x="1562874" y="1133527"/>
                </a:cubicBezTo>
                <a:cubicBezTo>
                  <a:pt x="1527975" y="1230968"/>
                  <a:pt x="1433737" y="1272021"/>
                  <a:pt x="1362797" y="1255542"/>
                </a:cubicBezTo>
                <a:cubicBezTo>
                  <a:pt x="1293569" y="1239445"/>
                  <a:pt x="1260477" y="1170389"/>
                  <a:pt x="1272173" y="1066090"/>
                </a:cubicBezTo>
                <a:cubicBezTo>
                  <a:pt x="1326852" y="578410"/>
                  <a:pt x="1211979" y="231605"/>
                  <a:pt x="930787" y="35485"/>
                </a:cubicBezTo>
                <a:cubicBezTo>
                  <a:pt x="872495" y="-5187"/>
                  <a:pt x="799368" y="-11283"/>
                  <a:pt x="735085" y="19197"/>
                </a:cubicBezTo>
                <a:cubicBezTo>
                  <a:pt x="670896" y="49677"/>
                  <a:pt x="629340" y="110161"/>
                  <a:pt x="623825" y="180932"/>
                </a:cubicBezTo>
                <a:cubicBezTo>
                  <a:pt x="615837" y="283325"/>
                  <a:pt x="592444" y="437630"/>
                  <a:pt x="525879" y="591364"/>
                </a:cubicBezTo>
                <a:cubicBezTo>
                  <a:pt x="487556" y="679851"/>
                  <a:pt x="414714" y="775673"/>
                  <a:pt x="337498" y="877114"/>
                </a:cubicBezTo>
                <a:cubicBezTo>
                  <a:pt x="206269" y="1049612"/>
                  <a:pt x="57448" y="1245160"/>
                  <a:pt x="15416" y="1483666"/>
                </a:cubicBezTo>
                <a:cubicBezTo>
                  <a:pt x="-28232" y="1731411"/>
                  <a:pt x="21217" y="1976204"/>
                  <a:pt x="158532" y="2191564"/>
                </a:cubicBezTo>
                <a:cubicBezTo>
                  <a:pt x="252675" y="2339202"/>
                  <a:pt x="357943" y="2425974"/>
                  <a:pt x="379339" y="2442834"/>
                </a:cubicBezTo>
                <a:cubicBezTo>
                  <a:pt x="410435" y="2471599"/>
                  <a:pt x="631052" y="2665052"/>
                  <a:pt x="955131" y="2665052"/>
                </a:cubicBezTo>
                <a:cubicBezTo>
                  <a:pt x="1279210" y="2665052"/>
                  <a:pt x="1493931" y="2502555"/>
                  <a:pt x="1509812" y="2489601"/>
                </a:cubicBezTo>
                <a:cubicBezTo>
                  <a:pt x="1751635" y="2296339"/>
                  <a:pt x="1891518" y="2048784"/>
                  <a:pt x="1925466" y="1753985"/>
                </a:cubicBezTo>
                <a:cubicBezTo>
                  <a:pt x="1956562" y="1484047"/>
                  <a:pt x="1887809" y="1240969"/>
                  <a:pt x="1844066" y="1120097"/>
                </a:cubicBezTo>
                <a:close/>
                <a:moveTo>
                  <a:pt x="998589" y="2467979"/>
                </a:moveTo>
                <a:cubicBezTo>
                  <a:pt x="987273" y="2479886"/>
                  <a:pt x="973769" y="2481600"/>
                  <a:pt x="966733" y="2481600"/>
                </a:cubicBezTo>
                <a:cubicBezTo>
                  <a:pt x="959696" y="2481600"/>
                  <a:pt x="946192" y="2479791"/>
                  <a:pt x="934876" y="2467979"/>
                </a:cubicBezTo>
                <a:cubicBezTo>
                  <a:pt x="833602" y="2361871"/>
                  <a:pt x="777782" y="2222901"/>
                  <a:pt x="777782" y="2076502"/>
                </a:cubicBezTo>
                <a:cubicBezTo>
                  <a:pt x="777782" y="1930103"/>
                  <a:pt x="833602" y="1791133"/>
                  <a:pt x="934876" y="1685025"/>
                </a:cubicBezTo>
                <a:cubicBezTo>
                  <a:pt x="946192" y="1673118"/>
                  <a:pt x="959696" y="1671404"/>
                  <a:pt x="966733" y="1671404"/>
                </a:cubicBezTo>
                <a:cubicBezTo>
                  <a:pt x="973769" y="1671404"/>
                  <a:pt x="987273" y="1673214"/>
                  <a:pt x="998684" y="1685025"/>
                </a:cubicBezTo>
                <a:cubicBezTo>
                  <a:pt x="1099959" y="1791133"/>
                  <a:pt x="1155779" y="1930103"/>
                  <a:pt x="1155779" y="2076502"/>
                </a:cubicBezTo>
                <a:cubicBezTo>
                  <a:pt x="1155779" y="2222901"/>
                  <a:pt x="1099959" y="2361871"/>
                  <a:pt x="998684" y="2467979"/>
                </a:cubicBezTo>
                <a:close/>
                <a:moveTo>
                  <a:pt x="1414718" y="2370634"/>
                </a:moveTo>
                <a:cubicBezTo>
                  <a:pt x="1414718" y="2370634"/>
                  <a:pt x="1414053" y="2371206"/>
                  <a:pt x="1413863" y="2371301"/>
                </a:cubicBezTo>
                <a:cubicBezTo>
                  <a:pt x="1412626" y="2372253"/>
                  <a:pt x="1328469" y="2439595"/>
                  <a:pt x="1183071" y="2480934"/>
                </a:cubicBezTo>
                <a:cubicBezTo>
                  <a:pt x="1263995" y="2362347"/>
                  <a:pt x="1307833" y="2222330"/>
                  <a:pt x="1307833" y="2076407"/>
                </a:cubicBezTo>
                <a:cubicBezTo>
                  <a:pt x="1307833" y="1890669"/>
                  <a:pt x="1237084" y="1714171"/>
                  <a:pt x="1108612" y="1579583"/>
                </a:cubicBezTo>
                <a:cubicBezTo>
                  <a:pt x="1071240" y="1540435"/>
                  <a:pt x="1020841" y="1518813"/>
                  <a:pt x="966733" y="1518813"/>
                </a:cubicBezTo>
                <a:cubicBezTo>
                  <a:pt x="912624" y="1518813"/>
                  <a:pt x="862225" y="1540340"/>
                  <a:pt x="824853" y="1579583"/>
                </a:cubicBezTo>
                <a:cubicBezTo>
                  <a:pt x="696381" y="1714171"/>
                  <a:pt x="625632" y="1890574"/>
                  <a:pt x="625632" y="2076407"/>
                </a:cubicBezTo>
                <a:cubicBezTo>
                  <a:pt x="625632" y="2221854"/>
                  <a:pt x="669185" y="2361395"/>
                  <a:pt x="749634" y="2479791"/>
                </a:cubicBezTo>
                <a:cubicBezTo>
                  <a:pt x="585788" y="2427594"/>
                  <a:pt x="483087" y="2331105"/>
                  <a:pt x="481850" y="2329867"/>
                </a:cubicBezTo>
                <a:cubicBezTo>
                  <a:pt x="479568" y="2327676"/>
                  <a:pt x="477191" y="2325581"/>
                  <a:pt x="474623" y="2323676"/>
                </a:cubicBezTo>
                <a:cubicBezTo>
                  <a:pt x="470629" y="2320628"/>
                  <a:pt x="76086" y="2017256"/>
                  <a:pt x="165379" y="1510050"/>
                </a:cubicBezTo>
                <a:cubicBezTo>
                  <a:pt x="200944" y="1308025"/>
                  <a:pt x="331983" y="1135908"/>
                  <a:pt x="458647" y="969411"/>
                </a:cubicBezTo>
                <a:cubicBezTo>
                  <a:pt x="541569" y="860350"/>
                  <a:pt x="619926" y="757385"/>
                  <a:pt x="665666" y="651848"/>
                </a:cubicBezTo>
                <a:cubicBezTo>
                  <a:pt x="740505" y="478874"/>
                  <a:pt x="766751" y="306662"/>
                  <a:pt x="775689" y="192647"/>
                </a:cubicBezTo>
                <a:cubicBezTo>
                  <a:pt x="777496" y="170073"/>
                  <a:pt x="793567" y="160072"/>
                  <a:pt x="800414" y="156833"/>
                </a:cubicBezTo>
                <a:cubicBezTo>
                  <a:pt x="804123" y="155119"/>
                  <a:pt x="811064" y="152452"/>
                  <a:pt x="819623" y="152452"/>
                </a:cubicBezTo>
                <a:cubicBezTo>
                  <a:pt x="826945" y="152452"/>
                  <a:pt x="835408" y="154357"/>
                  <a:pt x="844062" y="160358"/>
                </a:cubicBezTo>
                <a:cubicBezTo>
                  <a:pt x="1079133" y="324378"/>
                  <a:pt x="1169853" y="614986"/>
                  <a:pt x="1121260" y="1048945"/>
                </a:cubicBezTo>
                <a:cubicBezTo>
                  <a:pt x="1110704" y="1143052"/>
                  <a:pt x="1125349" y="1223062"/>
                  <a:pt x="1164908" y="1286784"/>
                </a:cubicBezTo>
                <a:cubicBezTo>
                  <a:pt x="1201804" y="1346316"/>
                  <a:pt x="1260001" y="1387845"/>
                  <a:pt x="1328659" y="1403847"/>
                </a:cubicBezTo>
                <a:cubicBezTo>
                  <a:pt x="1401310" y="1420801"/>
                  <a:pt x="1479667" y="1408990"/>
                  <a:pt x="1549371" y="1370604"/>
                </a:cubicBezTo>
                <a:cubicBezTo>
                  <a:pt x="1621927" y="1330695"/>
                  <a:pt x="1677557" y="1264877"/>
                  <a:pt x="1706275" y="1185248"/>
                </a:cubicBezTo>
                <a:cubicBezTo>
                  <a:pt x="1788341" y="1419849"/>
                  <a:pt x="1909681" y="1975442"/>
                  <a:pt x="1415004" y="2370634"/>
                </a:cubicBezTo>
                <a:close/>
              </a:path>
            </a:pathLst>
          </a:custGeom>
          <a:solidFill>
            <a:schemeClr val="dk1"/>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531" name="Google Shape;531;p43"/>
          <p:cNvSpPr txBox="1"/>
          <p:nvPr>
            <p:ph idx="12" type="sldNum"/>
          </p:nvPr>
        </p:nvSpPr>
        <p:spPr>
          <a:xfrm>
            <a:off x="7957652" y="4832985"/>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35" name="Shape 535"/>
        <p:cNvGrpSpPr/>
        <p:nvPr/>
      </p:nvGrpSpPr>
      <p:grpSpPr>
        <a:xfrm>
          <a:off x="0" y="0"/>
          <a:ext cx="0" cy="0"/>
          <a:chOff x="0" y="0"/>
          <a:chExt cx="0" cy="0"/>
        </a:xfrm>
      </p:grpSpPr>
      <p:sp>
        <p:nvSpPr>
          <p:cNvPr id="536" name="Google Shape;536;p44"/>
          <p:cNvSpPr/>
          <p:nvPr/>
        </p:nvSpPr>
        <p:spPr>
          <a:xfrm>
            <a:off x="3096547" y="2741469"/>
            <a:ext cx="5604300" cy="2058000"/>
          </a:xfrm>
          <a:prstGeom prst="roundRect">
            <a:avLst>
              <a:gd fmla="val 6538" name="adj"/>
            </a:avLst>
          </a:prstGeom>
          <a:solidFill>
            <a:srgbClr val="FFFDC5"/>
          </a:solidFill>
          <a:ln>
            <a:noFill/>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537" name="Google Shape;537;p44"/>
          <p:cNvSpPr/>
          <p:nvPr/>
        </p:nvSpPr>
        <p:spPr>
          <a:xfrm>
            <a:off x="3096547" y="571500"/>
            <a:ext cx="2725200" cy="9153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538" name="Google Shape;538;p44"/>
          <p:cNvSpPr/>
          <p:nvPr/>
        </p:nvSpPr>
        <p:spPr>
          <a:xfrm>
            <a:off x="5983703" y="571500"/>
            <a:ext cx="2725200" cy="9153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539" name="Google Shape;539;p44"/>
          <p:cNvSpPr/>
          <p:nvPr/>
        </p:nvSpPr>
        <p:spPr>
          <a:xfrm>
            <a:off x="3096547" y="1656486"/>
            <a:ext cx="2725200" cy="9153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540" name="Google Shape;540;p44"/>
          <p:cNvSpPr/>
          <p:nvPr/>
        </p:nvSpPr>
        <p:spPr>
          <a:xfrm>
            <a:off x="5983703" y="1656486"/>
            <a:ext cx="2725200" cy="9153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541" name="Google Shape;541;p44"/>
          <p:cNvSpPr txBox="1"/>
          <p:nvPr/>
        </p:nvSpPr>
        <p:spPr>
          <a:xfrm>
            <a:off x="3264160" y="887247"/>
            <a:ext cx="1832400" cy="283800"/>
          </a:xfrm>
          <a:prstGeom prst="rect">
            <a:avLst/>
          </a:prstGeom>
          <a:noFill/>
          <a:ln>
            <a:noFill/>
          </a:ln>
        </p:spPr>
        <p:txBody>
          <a:bodyPr anchorCtr="0" anchor="ctr" bIns="0" lIns="0" spcFirstLastPara="1" rIns="0" wrap="square" tIns="12375">
            <a:noAutofit/>
          </a:bodyPr>
          <a:lstStyle/>
          <a:p>
            <a:pPr indent="0" lvl="0" marL="12700" marR="228600" rtl="0" algn="l">
              <a:lnSpc>
                <a:spcPct val="150000"/>
              </a:lnSpc>
              <a:spcBef>
                <a:spcPts val="0"/>
              </a:spcBef>
              <a:spcAft>
                <a:spcPts val="0"/>
              </a:spcAft>
              <a:buNone/>
            </a:pPr>
            <a:r>
              <a:rPr lang="en-US" sz="1100">
                <a:solidFill>
                  <a:schemeClr val="dk1"/>
                </a:solidFill>
                <a:latin typeface="Google Sans"/>
                <a:ea typeface="Google Sans"/>
                <a:cs typeface="Google Sans"/>
                <a:sym typeface="Google Sans"/>
              </a:rPr>
              <a:t>Discharge Battery</a:t>
            </a:r>
            <a:endParaRPr sz="1100">
              <a:solidFill>
                <a:schemeClr val="dk1"/>
              </a:solidFill>
              <a:latin typeface="Google Sans"/>
              <a:ea typeface="Google Sans"/>
              <a:cs typeface="Google Sans"/>
              <a:sym typeface="Google Sans"/>
            </a:endParaRPr>
          </a:p>
        </p:txBody>
      </p:sp>
      <p:sp>
        <p:nvSpPr>
          <p:cNvPr id="542" name="Google Shape;542;p44"/>
          <p:cNvSpPr txBox="1"/>
          <p:nvPr/>
        </p:nvSpPr>
        <p:spPr>
          <a:xfrm>
            <a:off x="3264160" y="1972227"/>
            <a:ext cx="1832400" cy="283800"/>
          </a:xfrm>
          <a:prstGeom prst="rect">
            <a:avLst/>
          </a:prstGeom>
          <a:noFill/>
          <a:ln>
            <a:noFill/>
          </a:ln>
        </p:spPr>
        <p:txBody>
          <a:bodyPr anchorCtr="0" anchor="ctr" bIns="0" lIns="0" spcFirstLastPara="1" rIns="0" wrap="square" tIns="12375">
            <a:noAutofit/>
          </a:bodyPr>
          <a:lstStyle/>
          <a:p>
            <a:pPr indent="0" lvl="0" marL="12700" marR="228600" rtl="0" algn="l">
              <a:lnSpc>
                <a:spcPct val="150000"/>
              </a:lnSpc>
              <a:spcBef>
                <a:spcPts val="0"/>
              </a:spcBef>
              <a:spcAft>
                <a:spcPts val="0"/>
              </a:spcAft>
              <a:buNone/>
            </a:pPr>
            <a:r>
              <a:rPr lang="en-US" sz="1100">
                <a:solidFill>
                  <a:schemeClr val="dk1"/>
                </a:solidFill>
                <a:latin typeface="Google Sans"/>
                <a:ea typeface="Google Sans"/>
                <a:cs typeface="Google Sans"/>
                <a:sym typeface="Google Sans"/>
              </a:rPr>
              <a:t>Do not damage battery</a:t>
            </a:r>
            <a:endParaRPr sz="1100">
              <a:solidFill>
                <a:schemeClr val="dk1"/>
              </a:solidFill>
              <a:latin typeface="Google Sans"/>
              <a:ea typeface="Google Sans"/>
              <a:cs typeface="Google Sans"/>
              <a:sym typeface="Google Sans"/>
            </a:endParaRPr>
          </a:p>
        </p:txBody>
      </p:sp>
      <p:sp>
        <p:nvSpPr>
          <p:cNvPr id="543" name="Google Shape;543;p44"/>
          <p:cNvSpPr txBox="1"/>
          <p:nvPr/>
        </p:nvSpPr>
        <p:spPr>
          <a:xfrm>
            <a:off x="6171937" y="849650"/>
            <a:ext cx="1366200" cy="351000"/>
          </a:xfrm>
          <a:prstGeom prst="rect">
            <a:avLst/>
          </a:prstGeom>
          <a:noFill/>
          <a:ln>
            <a:noFill/>
          </a:ln>
        </p:spPr>
        <p:txBody>
          <a:bodyPr anchorCtr="0" anchor="ctr" bIns="0" lIns="0" spcFirstLastPara="1" rIns="0" wrap="square" tIns="12375">
            <a:spAutoFit/>
          </a:bodyPr>
          <a:lstStyle/>
          <a:p>
            <a:pPr indent="0" lvl="0" marL="12700" marR="228600" rtl="0" algn="l">
              <a:lnSpc>
                <a:spcPct val="100000"/>
              </a:lnSpc>
              <a:spcBef>
                <a:spcPts val="0"/>
              </a:spcBef>
              <a:spcAft>
                <a:spcPts val="0"/>
              </a:spcAft>
              <a:buNone/>
            </a:pPr>
            <a:r>
              <a:rPr lang="en-US" sz="1100">
                <a:solidFill>
                  <a:schemeClr val="dk1"/>
                </a:solidFill>
                <a:latin typeface="Google Sans"/>
                <a:ea typeface="Google Sans"/>
                <a:cs typeface="Google Sans"/>
                <a:sym typeface="Google Sans"/>
              </a:rPr>
              <a:t>Do not inhale hazardous fumes</a:t>
            </a:r>
            <a:endParaRPr sz="1100">
              <a:solidFill>
                <a:schemeClr val="dk1"/>
              </a:solidFill>
              <a:latin typeface="Google Sans"/>
              <a:ea typeface="Google Sans"/>
              <a:cs typeface="Google Sans"/>
              <a:sym typeface="Google Sans"/>
            </a:endParaRPr>
          </a:p>
        </p:txBody>
      </p:sp>
      <p:sp>
        <p:nvSpPr>
          <p:cNvPr id="544" name="Google Shape;544;p44"/>
          <p:cNvSpPr txBox="1"/>
          <p:nvPr/>
        </p:nvSpPr>
        <p:spPr>
          <a:xfrm>
            <a:off x="6171937" y="1934642"/>
            <a:ext cx="1940100" cy="351000"/>
          </a:xfrm>
          <a:prstGeom prst="rect">
            <a:avLst/>
          </a:prstGeom>
          <a:noFill/>
          <a:ln>
            <a:noFill/>
          </a:ln>
        </p:spPr>
        <p:txBody>
          <a:bodyPr anchorCtr="0" anchor="ctr" bIns="0" lIns="0" spcFirstLastPara="1" rIns="0" wrap="square" tIns="12375">
            <a:spAutoFit/>
          </a:bodyPr>
          <a:lstStyle/>
          <a:p>
            <a:pPr indent="0" lvl="0" marL="12700" marR="228600" rtl="0" algn="l">
              <a:lnSpc>
                <a:spcPct val="100000"/>
              </a:lnSpc>
              <a:spcBef>
                <a:spcPts val="0"/>
              </a:spcBef>
              <a:spcAft>
                <a:spcPts val="0"/>
              </a:spcAft>
              <a:buNone/>
            </a:pPr>
            <a:r>
              <a:rPr lang="en-US" sz="1100">
                <a:solidFill>
                  <a:schemeClr val="dk1"/>
                </a:solidFill>
                <a:latin typeface="Google Sans"/>
                <a:ea typeface="Google Sans"/>
                <a:cs typeface="Google Sans"/>
                <a:sym typeface="Google Sans"/>
              </a:rPr>
              <a:t>Be fully prepared for thermal runaway</a:t>
            </a:r>
            <a:endParaRPr sz="1100">
              <a:solidFill>
                <a:schemeClr val="dk1"/>
              </a:solidFill>
              <a:latin typeface="Google Sans"/>
              <a:ea typeface="Google Sans"/>
              <a:cs typeface="Google Sans"/>
              <a:sym typeface="Google Sans"/>
            </a:endParaRPr>
          </a:p>
        </p:txBody>
      </p:sp>
      <p:sp>
        <p:nvSpPr>
          <p:cNvPr id="545" name="Google Shape;545;p44"/>
          <p:cNvSpPr txBox="1"/>
          <p:nvPr/>
        </p:nvSpPr>
        <p:spPr>
          <a:xfrm>
            <a:off x="457202" y="571500"/>
            <a:ext cx="1995600" cy="1293000"/>
          </a:xfrm>
          <a:prstGeom prst="rect">
            <a:avLst/>
          </a:prstGeom>
          <a:noFill/>
          <a:ln>
            <a:noFill/>
          </a:ln>
        </p:spPr>
        <p:txBody>
          <a:bodyPr anchorCtr="0" anchor="t" bIns="0" lIns="0" spcFirstLastPara="1" rIns="0" wrap="square" tIns="0">
            <a:spAutoFit/>
          </a:bodyPr>
          <a:lstStyle/>
          <a:p>
            <a:pPr indent="0" lvl="0" marL="25400" marR="25400" rtl="0" algn="l">
              <a:lnSpc>
                <a:spcPct val="100000"/>
              </a:lnSpc>
              <a:spcBef>
                <a:spcPts val="0"/>
              </a:spcBef>
              <a:spcAft>
                <a:spcPts val="0"/>
              </a:spcAft>
              <a:buClr>
                <a:srgbClr val="000000"/>
              </a:buClr>
              <a:buSzPts val="1200"/>
              <a:buFont typeface="Arial"/>
              <a:buNone/>
            </a:pPr>
            <a:r>
              <a:rPr lang="en-US" sz="1900">
                <a:solidFill>
                  <a:schemeClr val="dk1"/>
                </a:solidFill>
                <a:latin typeface="Google Sans SemiBold"/>
                <a:ea typeface="Google Sans SemiBold"/>
                <a:cs typeface="Google Sans SemiBold"/>
                <a:sym typeface="Google Sans SemiBold"/>
              </a:rPr>
              <a:t>Battery Safety</a:t>
            </a:r>
            <a:endParaRPr i="0" sz="1900" u="none" cap="none" strike="noStrike">
              <a:solidFill>
                <a:schemeClr val="dk1"/>
              </a:solidFill>
              <a:latin typeface="Google Sans SemiBold"/>
              <a:ea typeface="Google Sans SemiBold"/>
              <a:cs typeface="Google Sans SemiBold"/>
              <a:sym typeface="Google Sans SemiBold"/>
            </a:endParaRPr>
          </a:p>
          <a:p>
            <a:pPr indent="0" lvl="0" marL="25400" marR="355600" rtl="0" algn="l">
              <a:lnSpc>
                <a:spcPct val="100000"/>
              </a:lnSpc>
              <a:spcBef>
                <a:spcPts val="600"/>
              </a:spcBef>
              <a:spcAft>
                <a:spcPts val="600"/>
              </a:spcAft>
              <a:buClr>
                <a:srgbClr val="000000"/>
              </a:buClr>
              <a:buSzPts val="1200"/>
              <a:buFont typeface="Arial"/>
              <a:buNone/>
            </a:pPr>
            <a:r>
              <a:rPr lang="en-US" sz="1000">
                <a:solidFill>
                  <a:schemeClr val="dk1"/>
                </a:solidFill>
                <a:latin typeface="Google Sans"/>
                <a:ea typeface="Google Sans"/>
                <a:cs typeface="Google Sans"/>
                <a:sym typeface="Google Sans"/>
              </a:rPr>
              <a:t>Improper disassembly can be dangerous—especially if individuals are unfamiliar with safety critical components, such as lithium ion batteries.</a:t>
            </a:r>
            <a:endParaRPr baseline="30000" i="0" sz="1000" u="none" cap="none" strike="noStrike">
              <a:solidFill>
                <a:schemeClr val="dk1"/>
              </a:solidFill>
              <a:latin typeface="Google Sans"/>
              <a:ea typeface="Google Sans"/>
              <a:cs typeface="Google Sans"/>
              <a:sym typeface="Google Sans"/>
            </a:endParaRPr>
          </a:p>
        </p:txBody>
      </p:sp>
      <p:sp>
        <p:nvSpPr>
          <p:cNvPr id="546" name="Google Shape;546;p44"/>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pic>
        <p:nvPicPr>
          <p:cNvPr id="547" name="Google Shape;547;p44"/>
          <p:cNvPicPr preferRelativeResize="0"/>
          <p:nvPr/>
        </p:nvPicPr>
        <p:blipFill>
          <a:blip r:embed="rId3">
            <a:alphaModFix/>
          </a:blip>
          <a:stretch>
            <a:fillRect/>
          </a:stretch>
        </p:blipFill>
        <p:spPr>
          <a:xfrm>
            <a:off x="3292843" y="3008932"/>
            <a:ext cx="158923" cy="217500"/>
          </a:xfrm>
          <a:prstGeom prst="rect">
            <a:avLst/>
          </a:prstGeom>
          <a:noFill/>
          <a:ln>
            <a:noFill/>
          </a:ln>
        </p:spPr>
      </p:pic>
      <p:sp>
        <p:nvSpPr>
          <p:cNvPr id="548" name="Google Shape;548;p44"/>
          <p:cNvSpPr txBox="1"/>
          <p:nvPr/>
        </p:nvSpPr>
        <p:spPr>
          <a:xfrm>
            <a:off x="3278862" y="3325609"/>
            <a:ext cx="1090200" cy="307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000">
                <a:solidFill>
                  <a:schemeClr val="dk1"/>
                </a:solidFill>
                <a:latin typeface="Google Sans SemiBold"/>
                <a:ea typeface="Google Sans SemiBold"/>
                <a:cs typeface="Google Sans SemiBold"/>
                <a:sym typeface="Google Sans SemiBold"/>
              </a:rPr>
              <a:t>Other Battery Handling Tips</a:t>
            </a:r>
            <a:endParaRPr sz="900">
              <a:solidFill>
                <a:schemeClr val="dk1"/>
              </a:solidFill>
              <a:latin typeface="Google Sans"/>
              <a:ea typeface="Google Sans"/>
              <a:cs typeface="Google Sans"/>
              <a:sym typeface="Google Sans"/>
            </a:endParaRPr>
          </a:p>
        </p:txBody>
      </p:sp>
      <p:sp>
        <p:nvSpPr>
          <p:cNvPr id="549" name="Google Shape;549;p44"/>
          <p:cNvSpPr txBox="1"/>
          <p:nvPr/>
        </p:nvSpPr>
        <p:spPr>
          <a:xfrm>
            <a:off x="4433641" y="2994545"/>
            <a:ext cx="3673800" cy="1708500"/>
          </a:xfrm>
          <a:prstGeom prst="rect">
            <a:avLst/>
          </a:prstGeom>
          <a:noFill/>
          <a:ln>
            <a:noFill/>
          </a:ln>
        </p:spPr>
        <p:txBody>
          <a:bodyPr anchorCtr="0" anchor="t" bIns="57150" lIns="57150" spcFirstLastPara="1" rIns="57150" wrap="square" tIns="57150">
            <a:spAutoFit/>
          </a:bodyPr>
          <a:lstStyle/>
          <a:p>
            <a:pPr indent="0" lvl="0" marL="0" rtl="0" algn="l">
              <a:spcBef>
                <a:spcPts val="0"/>
              </a:spcBef>
              <a:spcAft>
                <a:spcPts val="0"/>
              </a:spcAft>
              <a:buNone/>
            </a:pPr>
            <a:r>
              <a:rPr lang="en-US" sz="800">
                <a:solidFill>
                  <a:schemeClr val="dk1"/>
                </a:solidFill>
                <a:latin typeface="Google Sans SemiBold"/>
                <a:ea typeface="Google Sans SemiBold"/>
                <a:cs typeface="Google Sans SemiBold"/>
                <a:sym typeface="Google Sans SemiBold"/>
              </a:rPr>
              <a:t>Battery must be carefully handled, and can be dangerous when damaged. </a:t>
            </a:r>
            <a:endParaRPr sz="800">
              <a:solidFill>
                <a:schemeClr val="dk1"/>
              </a:solidFill>
              <a:latin typeface="Google Sans SemiBold"/>
              <a:ea typeface="Google Sans SemiBold"/>
              <a:cs typeface="Google Sans SemiBold"/>
              <a:sym typeface="Google Sans SemiBold"/>
            </a:endParaRPr>
          </a:p>
          <a:p>
            <a:pPr indent="-114300" lvl="0" marL="139700" rtl="0" algn="l">
              <a:spcBef>
                <a:spcPts val="600"/>
              </a:spcBef>
              <a:spcAft>
                <a:spcPts val="0"/>
              </a:spcAft>
              <a:buClr>
                <a:schemeClr val="dk1"/>
              </a:buClr>
              <a:buSzPts val="600"/>
              <a:buFont typeface="Google Sans"/>
              <a:buChar char="●"/>
            </a:pPr>
            <a:r>
              <a:rPr lang="en-US" sz="800">
                <a:solidFill>
                  <a:schemeClr val="dk1"/>
                </a:solidFill>
                <a:latin typeface="Google Sans"/>
                <a:ea typeface="Google Sans"/>
                <a:cs typeface="Google Sans"/>
                <a:sym typeface="Google Sans"/>
              </a:rPr>
              <a:t>Fully discharge device battery before attempting disassembly.</a:t>
            </a:r>
            <a:endParaRPr sz="800">
              <a:solidFill>
                <a:schemeClr val="dk1"/>
              </a:solidFill>
              <a:latin typeface="Google Sans"/>
              <a:ea typeface="Google Sans"/>
              <a:cs typeface="Google Sans"/>
              <a:sym typeface="Google Sans"/>
            </a:endParaRPr>
          </a:p>
          <a:p>
            <a:pPr indent="-114300" lvl="0" marL="139700" rtl="0" algn="l">
              <a:spcBef>
                <a:spcPts val="300"/>
              </a:spcBef>
              <a:spcAft>
                <a:spcPts val="0"/>
              </a:spcAft>
              <a:buClr>
                <a:schemeClr val="dk1"/>
              </a:buClr>
              <a:buSzPts val="600"/>
              <a:buFont typeface="Google Sans"/>
              <a:buChar char="●"/>
            </a:pPr>
            <a:r>
              <a:rPr lang="en-US" sz="800">
                <a:solidFill>
                  <a:schemeClr val="dk1"/>
                </a:solidFill>
                <a:latin typeface="Google Sans"/>
                <a:ea typeface="Google Sans"/>
                <a:cs typeface="Google Sans"/>
                <a:sym typeface="Google Sans"/>
              </a:rPr>
              <a:t>Never bend, dent or puncture battery. </a:t>
            </a:r>
            <a:endParaRPr sz="800">
              <a:solidFill>
                <a:schemeClr val="dk1"/>
              </a:solidFill>
              <a:latin typeface="Google Sans"/>
              <a:ea typeface="Google Sans"/>
              <a:cs typeface="Google Sans"/>
              <a:sym typeface="Google Sans"/>
            </a:endParaRPr>
          </a:p>
          <a:p>
            <a:pPr indent="-114300" lvl="0" marL="139700" rtl="0" algn="l">
              <a:spcBef>
                <a:spcPts val="300"/>
              </a:spcBef>
              <a:spcAft>
                <a:spcPts val="0"/>
              </a:spcAft>
              <a:buClr>
                <a:schemeClr val="dk1"/>
              </a:buClr>
              <a:buSzPts val="600"/>
              <a:buFont typeface="Google Sans"/>
              <a:buChar char="●"/>
            </a:pPr>
            <a:r>
              <a:rPr lang="en-US" sz="800">
                <a:solidFill>
                  <a:schemeClr val="dk1"/>
                </a:solidFill>
                <a:latin typeface="Google Sans"/>
                <a:ea typeface="Google Sans"/>
                <a:cs typeface="Google Sans"/>
                <a:sym typeface="Google Sans"/>
              </a:rPr>
              <a:t>Do not use tools that may accidentally damage battery.</a:t>
            </a:r>
            <a:endParaRPr sz="800">
              <a:solidFill>
                <a:schemeClr val="dk1"/>
              </a:solidFill>
              <a:latin typeface="Google Sans"/>
              <a:ea typeface="Google Sans"/>
              <a:cs typeface="Google Sans"/>
              <a:sym typeface="Google Sans"/>
            </a:endParaRPr>
          </a:p>
          <a:p>
            <a:pPr indent="-114300" lvl="0" marL="139700" rtl="0" algn="l">
              <a:spcBef>
                <a:spcPts val="300"/>
              </a:spcBef>
              <a:spcAft>
                <a:spcPts val="0"/>
              </a:spcAft>
              <a:buClr>
                <a:schemeClr val="dk1"/>
              </a:buClr>
              <a:buSzPts val="600"/>
              <a:buFont typeface="Google Sans"/>
              <a:buChar char="●"/>
            </a:pPr>
            <a:r>
              <a:rPr lang="en-US" sz="800">
                <a:solidFill>
                  <a:schemeClr val="dk1"/>
                </a:solidFill>
                <a:latin typeface="Google Sans"/>
                <a:ea typeface="Google Sans"/>
                <a:cs typeface="Google Sans"/>
                <a:sym typeface="Google Sans"/>
              </a:rPr>
              <a:t>Store batteries in a safe environment to prevent inadvertent damage.</a:t>
            </a:r>
            <a:endParaRPr sz="800">
              <a:solidFill>
                <a:schemeClr val="dk1"/>
              </a:solidFill>
              <a:latin typeface="Google Sans"/>
              <a:ea typeface="Google Sans"/>
              <a:cs typeface="Google Sans"/>
              <a:sym typeface="Google Sans"/>
            </a:endParaRPr>
          </a:p>
          <a:p>
            <a:pPr indent="-114300" lvl="0" marL="139700" rtl="0" algn="l">
              <a:spcBef>
                <a:spcPts val="300"/>
              </a:spcBef>
              <a:spcAft>
                <a:spcPts val="0"/>
              </a:spcAft>
              <a:buClr>
                <a:schemeClr val="dk1"/>
              </a:buClr>
              <a:buSzPts val="600"/>
              <a:buFont typeface="Google Sans"/>
              <a:buChar char="●"/>
            </a:pPr>
            <a:r>
              <a:rPr lang="en-US" sz="800">
                <a:solidFill>
                  <a:schemeClr val="dk1"/>
                </a:solidFill>
                <a:latin typeface="Google Sans"/>
                <a:ea typeface="Google Sans"/>
                <a:cs typeface="Google Sans"/>
                <a:sym typeface="Google Sans"/>
              </a:rPr>
              <a:t>Take care not to store large quantities of batteries together.</a:t>
            </a:r>
            <a:endParaRPr sz="800">
              <a:solidFill>
                <a:schemeClr val="dk1"/>
              </a:solidFill>
              <a:latin typeface="Google Sans"/>
              <a:ea typeface="Google Sans"/>
              <a:cs typeface="Google Sans"/>
              <a:sym typeface="Google Sans"/>
            </a:endParaRPr>
          </a:p>
          <a:p>
            <a:pPr indent="-114300" lvl="0" marL="139700" rtl="0" algn="l">
              <a:spcBef>
                <a:spcPts val="300"/>
              </a:spcBef>
              <a:spcAft>
                <a:spcPts val="0"/>
              </a:spcAft>
              <a:buClr>
                <a:schemeClr val="dk1"/>
              </a:buClr>
              <a:buSzPts val="600"/>
              <a:buFont typeface="Google Sans"/>
              <a:buChar char="●"/>
            </a:pPr>
            <a:r>
              <a:rPr lang="en-US" sz="800">
                <a:solidFill>
                  <a:schemeClr val="dk1"/>
                </a:solidFill>
                <a:latin typeface="Google Sans"/>
                <a:ea typeface="Google Sans"/>
                <a:cs typeface="Google Sans"/>
                <a:sym typeface="Google Sans"/>
              </a:rPr>
              <a:t>Take care to pre</a:t>
            </a:r>
            <a:r>
              <a:rPr lang="en-US" sz="800">
                <a:solidFill>
                  <a:schemeClr val="dk1"/>
                </a:solidFill>
                <a:latin typeface="Google Sans"/>
                <a:ea typeface="Google Sans"/>
                <a:cs typeface="Google Sans"/>
                <a:sym typeface="Google Sans"/>
              </a:rPr>
              <a:t>vent shorting of battery terminals.</a:t>
            </a:r>
            <a:endParaRPr sz="800">
              <a:solidFill>
                <a:schemeClr val="dk1"/>
              </a:solidFill>
              <a:latin typeface="Google Sans"/>
              <a:ea typeface="Google Sans"/>
              <a:cs typeface="Google Sans"/>
              <a:sym typeface="Google Sans"/>
            </a:endParaRPr>
          </a:p>
          <a:p>
            <a:pPr indent="-114300" lvl="0" marL="139700" rtl="0" algn="l">
              <a:spcBef>
                <a:spcPts val="300"/>
              </a:spcBef>
              <a:spcAft>
                <a:spcPts val="0"/>
              </a:spcAft>
              <a:buClr>
                <a:schemeClr val="dk1"/>
              </a:buClr>
              <a:buSzPts val="600"/>
              <a:buFont typeface="Google Sans"/>
              <a:buChar char="●"/>
            </a:pPr>
            <a:r>
              <a:rPr lang="en-US" sz="800">
                <a:solidFill>
                  <a:schemeClr val="dk1"/>
                </a:solidFill>
                <a:latin typeface="Google Sans"/>
                <a:ea typeface="Google Sans"/>
                <a:cs typeface="Google Sans"/>
                <a:sym typeface="Google Sans"/>
              </a:rPr>
              <a:t>If a battery begins to vent or a thermal runaway occurs, immediately cover in sand or use gloves and tongs to place battery in a fire safe.</a:t>
            </a:r>
            <a:endParaRPr sz="800">
              <a:solidFill>
                <a:schemeClr val="dk1"/>
              </a:solidFill>
              <a:latin typeface="Google Sans"/>
              <a:ea typeface="Google Sans"/>
              <a:cs typeface="Google Sans"/>
              <a:sym typeface="Google Sans"/>
            </a:endParaRPr>
          </a:p>
          <a:p>
            <a:pPr indent="0" lvl="0" marL="0" rtl="0" algn="l">
              <a:spcBef>
                <a:spcPts val="300"/>
              </a:spcBef>
              <a:spcAft>
                <a:spcPts val="0"/>
              </a:spcAft>
              <a:buNone/>
            </a:pPr>
            <a:r>
              <a:t/>
            </a:r>
            <a:endParaRPr sz="900">
              <a:solidFill>
                <a:schemeClr val="dk1"/>
              </a:solidFill>
              <a:latin typeface="Google Sans"/>
              <a:ea typeface="Google Sans"/>
              <a:cs typeface="Google Sans"/>
              <a:sym typeface="Google Sans"/>
            </a:endParaRPr>
          </a:p>
        </p:txBody>
      </p:sp>
      <p:sp>
        <p:nvSpPr>
          <p:cNvPr id="550" name="Google Shape;550;p44"/>
          <p:cNvSpPr/>
          <p:nvPr/>
        </p:nvSpPr>
        <p:spPr>
          <a:xfrm>
            <a:off x="5486109" y="2031844"/>
            <a:ext cx="80700" cy="250800"/>
          </a:xfrm>
          <a:prstGeom prst="rect">
            <a:avLst/>
          </a:prstGeom>
          <a:solidFill>
            <a:srgbClr val="F3F5FC"/>
          </a:solidFill>
          <a:ln>
            <a:noFill/>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grpSp>
        <p:nvGrpSpPr>
          <p:cNvPr id="551" name="Google Shape;551;p44"/>
          <p:cNvGrpSpPr/>
          <p:nvPr/>
        </p:nvGrpSpPr>
        <p:grpSpPr>
          <a:xfrm>
            <a:off x="8194900" y="940556"/>
            <a:ext cx="210116" cy="181089"/>
            <a:chOff x="5499100" y="-301949"/>
            <a:chExt cx="2352924" cy="2027869"/>
          </a:xfrm>
        </p:grpSpPr>
        <p:grpSp>
          <p:nvGrpSpPr>
            <p:cNvPr id="552" name="Google Shape;552;p44"/>
            <p:cNvGrpSpPr/>
            <p:nvPr/>
          </p:nvGrpSpPr>
          <p:grpSpPr>
            <a:xfrm>
              <a:off x="5499100" y="-271483"/>
              <a:ext cx="2352924" cy="1929994"/>
              <a:chOff x="5499100" y="-271483"/>
              <a:chExt cx="2352924" cy="1929994"/>
            </a:xfrm>
          </p:grpSpPr>
          <p:sp>
            <p:nvSpPr>
              <p:cNvPr id="553" name="Google Shape;553;p44"/>
              <p:cNvSpPr/>
              <p:nvPr/>
            </p:nvSpPr>
            <p:spPr>
              <a:xfrm>
                <a:off x="5499100" y="349664"/>
                <a:ext cx="783800" cy="124191"/>
              </a:xfrm>
              <a:custGeom>
                <a:rect b="b" l="l" r="r" t="t"/>
                <a:pathLst>
                  <a:path extrusionOk="0" h="124191" w="783800">
                    <a:moveTo>
                      <a:pt x="783801" y="0"/>
                    </a:moveTo>
                    <a:lnTo>
                      <a:pt x="0" y="0"/>
                    </a:lnTo>
                    <a:lnTo>
                      <a:pt x="0" y="124192"/>
                    </a:lnTo>
                    <a:lnTo>
                      <a:pt x="732530" y="124192"/>
                    </a:lnTo>
                    <a:lnTo>
                      <a:pt x="783801" y="0"/>
                    </a:ln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554" name="Google Shape;554;p44"/>
              <p:cNvSpPr/>
              <p:nvPr/>
            </p:nvSpPr>
            <p:spPr>
              <a:xfrm>
                <a:off x="6536399" y="-271483"/>
                <a:ext cx="943985" cy="745244"/>
              </a:xfrm>
              <a:custGeom>
                <a:rect b="b" l="l" r="r" t="t"/>
                <a:pathLst>
                  <a:path extrusionOk="0" h="745244" w="943985">
                    <a:moveTo>
                      <a:pt x="417964" y="177092"/>
                    </a:moveTo>
                    <a:cubicBezTo>
                      <a:pt x="460959" y="141920"/>
                      <a:pt x="512514" y="124287"/>
                      <a:pt x="572536" y="124287"/>
                    </a:cubicBezTo>
                    <a:cubicBezTo>
                      <a:pt x="642070" y="124287"/>
                      <a:pt x="700760" y="148272"/>
                      <a:pt x="748511" y="196147"/>
                    </a:cubicBezTo>
                    <a:cubicBezTo>
                      <a:pt x="796262" y="244117"/>
                      <a:pt x="820232" y="302895"/>
                      <a:pt x="820232" y="372670"/>
                    </a:cubicBezTo>
                    <a:cubicBezTo>
                      <a:pt x="820232" y="442445"/>
                      <a:pt x="796357" y="501223"/>
                      <a:pt x="748511" y="549193"/>
                    </a:cubicBezTo>
                    <a:cubicBezTo>
                      <a:pt x="700760" y="597163"/>
                      <a:pt x="642070" y="621053"/>
                      <a:pt x="572536" y="621053"/>
                    </a:cubicBezTo>
                    <a:lnTo>
                      <a:pt x="51270" y="621053"/>
                    </a:lnTo>
                    <a:lnTo>
                      <a:pt x="0" y="745245"/>
                    </a:lnTo>
                    <a:lnTo>
                      <a:pt x="572536" y="745245"/>
                    </a:lnTo>
                    <a:cubicBezTo>
                      <a:pt x="676884" y="745245"/>
                      <a:pt x="764872" y="709315"/>
                      <a:pt x="836498" y="637359"/>
                    </a:cubicBezTo>
                    <a:cubicBezTo>
                      <a:pt x="908220" y="565499"/>
                      <a:pt x="943985" y="477237"/>
                      <a:pt x="943985" y="372575"/>
                    </a:cubicBezTo>
                    <a:cubicBezTo>
                      <a:pt x="943985" y="267913"/>
                      <a:pt x="908125" y="179746"/>
                      <a:pt x="836498" y="107791"/>
                    </a:cubicBezTo>
                    <a:cubicBezTo>
                      <a:pt x="764776" y="35930"/>
                      <a:pt x="676789" y="0"/>
                      <a:pt x="572536" y="0"/>
                    </a:cubicBezTo>
                    <a:cubicBezTo>
                      <a:pt x="479317" y="0"/>
                      <a:pt x="398464" y="29199"/>
                      <a:pt x="329976" y="87503"/>
                    </a:cubicBezTo>
                    <a:cubicBezTo>
                      <a:pt x="261489" y="145902"/>
                      <a:pt x="220111" y="220227"/>
                      <a:pt x="205748" y="310479"/>
                    </a:cubicBezTo>
                    <a:lnTo>
                      <a:pt x="334352" y="310479"/>
                    </a:lnTo>
                    <a:cubicBezTo>
                      <a:pt x="347098" y="256631"/>
                      <a:pt x="374874" y="212169"/>
                      <a:pt x="417964" y="176997"/>
                    </a:cubicBez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555" name="Google Shape;555;p44"/>
              <p:cNvSpPr/>
              <p:nvPr/>
            </p:nvSpPr>
            <p:spPr>
              <a:xfrm>
                <a:off x="5499100" y="693608"/>
                <a:ext cx="641879" cy="124191"/>
              </a:xfrm>
              <a:custGeom>
                <a:rect b="b" l="l" r="r" t="t"/>
                <a:pathLst>
                  <a:path extrusionOk="0" h="124191" w="641879">
                    <a:moveTo>
                      <a:pt x="641880" y="0"/>
                    </a:moveTo>
                    <a:lnTo>
                      <a:pt x="0" y="0"/>
                    </a:lnTo>
                    <a:lnTo>
                      <a:pt x="0" y="124192"/>
                    </a:lnTo>
                    <a:lnTo>
                      <a:pt x="590609" y="124192"/>
                    </a:lnTo>
                    <a:lnTo>
                      <a:pt x="641880" y="0"/>
                    </a:ln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556" name="Google Shape;556;p44"/>
              <p:cNvSpPr/>
              <p:nvPr/>
            </p:nvSpPr>
            <p:spPr>
              <a:xfrm>
                <a:off x="6252366" y="1037553"/>
                <a:ext cx="670796" cy="620958"/>
              </a:xfrm>
              <a:custGeom>
                <a:rect b="b" l="l" r="r" t="t"/>
                <a:pathLst>
                  <a:path extrusionOk="0" h="620958" w="670796">
                    <a:moveTo>
                      <a:pt x="361176" y="0"/>
                    </a:moveTo>
                    <a:lnTo>
                      <a:pt x="51270" y="0"/>
                    </a:lnTo>
                    <a:lnTo>
                      <a:pt x="0" y="124192"/>
                    </a:lnTo>
                    <a:lnTo>
                      <a:pt x="361176" y="124192"/>
                    </a:lnTo>
                    <a:cubicBezTo>
                      <a:pt x="412161" y="124192"/>
                      <a:pt x="455822" y="142489"/>
                      <a:pt x="492254" y="178988"/>
                    </a:cubicBezTo>
                    <a:cubicBezTo>
                      <a:pt x="528685" y="215487"/>
                      <a:pt x="546948" y="259380"/>
                      <a:pt x="546948" y="310479"/>
                    </a:cubicBezTo>
                    <a:cubicBezTo>
                      <a:pt x="546948" y="361578"/>
                      <a:pt x="528685" y="405377"/>
                      <a:pt x="492254" y="441971"/>
                    </a:cubicBezTo>
                    <a:cubicBezTo>
                      <a:pt x="455822" y="478565"/>
                      <a:pt x="412161" y="496767"/>
                      <a:pt x="361176" y="496767"/>
                    </a:cubicBezTo>
                    <a:cubicBezTo>
                      <a:pt x="321320" y="496767"/>
                      <a:pt x="285935" y="485296"/>
                      <a:pt x="255116" y="462258"/>
                    </a:cubicBezTo>
                    <a:cubicBezTo>
                      <a:pt x="224201" y="439221"/>
                      <a:pt x="202418" y="409359"/>
                      <a:pt x="189767" y="372575"/>
                    </a:cubicBezTo>
                    <a:lnTo>
                      <a:pt x="61163" y="372575"/>
                    </a:lnTo>
                    <a:cubicBezTo>
                      <a:pt x="75431" y="442634"/>
                      <a:pt x="110341" y="501507"/>
                      <a:pt x="165987" y="549287"/>
                    </a:cubicBezTo>
                    <a:cubicBezTo>
                      <a:pt x="221633" y="597068"/>
                      <a:pt x="286601" y="620958"/>
                      <a:pt x="361271" y="620958"/>
                    </a:cubicBezTo>
                    <a:cubicBezTo>
                      <a:pt x="446976" y="620958"/>
                      <a:pt x="520029" y="590716"/>
                      <a:pt x="580336" y="530232"/>
                    </a:cubicBezTo>
                    <a:cubicBezTo>
                      <a:pt x="640643" y="469748"/>
                      <a:pt x="670797" y="396465"/>
                      <a:pt x="670797" y="310479"/>
                    </a:cubicBezTo>
                    <a:cubicBezTo>
                      <a:pt x="670797" y="224493"/>
                      <a:pt x="640643" y="151210"/>
                      <a:pt x="580336" y="90726"/>
                    </a:cubicBezTo>
                    <a:cubicBezTo>
                      <a:pt x="520029" y="30242"/>
                      <a:pt x="446976" y="0"/>
                      <a:pt x="361271" y="0"/>
                    </a:cubicBez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557" name="Google Shape;557;p44"/>
              <p:cNvSpPr/>
              <p:nvPr/>
            </p:nvSpPr>
            <p:spPr>
              <a:xfrm>
                <a:off x="6394383" y="693513"/>
                <a:ext cx="1457641" cy="740315"/>
              </a:xfrm>
              <a:custGeom>
                <a:rect b="b" l="l" r="r" t="t"/>
                <a:pathLst>
                  <a:path extrusionOk="0" h="740315" w="1457641">
                    <a:moveTo>
                      <a:pt x="1349964" y="107886"/>
                    </a:moveTo>
                    <a:cubicBezTo>
                      <a:pt x="1278242" y="36025"/>
                      <a:pt x="1190255" y="0"/>
                      <a:pt x="1086002" y="0"/>
                    </a:cubicBezTo>
                    <a:lnTo>
                      <a:pt x="51270" y="0"/>
                    </a:lnTo>
                    <a:lnTo>
                      <a:pt x="0" y="124192"/>
                    </a:lnTo>
                    <a:lnTo>
                      <a:pt x="1086002" y="124192"/>
                    </a:lnTo>
                    <a:cubicBezTo>
                      <a:pt x="1155536" y="124192"/>
                      <a:pt x="1214225" y="148177"/>
                      <a:pt x="1261976" y="196052"/>
                    </a:cubicBezTo>
                    <a:cubicBezTo>
                      <a:pt x="1309727" y="243928"/>
                      <a:pt x="1333698" y="302800"/>
                      <a:pt x="1333698" y="372575"/>
                    </a:cubicBezTo>
                    <a:cubicBezTo>
                      <a:pt x="1333698" y="432775"/>
                      <a:pt x="1316196" y="484442"/>
                      <a:pt x="1281096" y="527578"/>
                    </a:cubicBezTo>
                    <a:cubicBezTo>
                      <a:pt x="1245996" y="570713"/>
                      <a:pt x="1201669" y="598680"/>
                      <a:pt x="1148021" y="611383"/>
                    </a:cubicBezTo>
                    <a:lnTo>
                      <a:pt x="1148021" y="740315"/>
                    </a:lnTo>
                    <a:cubicBezTo>
                      <a:pt x="1238006" y="726000"/>
                      <a:pt x="1312105" y="684476"/>
                      <a:pt x="1370320" y="615744"/>
                    </a:cubicBezTo>
                    <a:cubicBezTo>
                      <a:pt x="1428534" y="547012"/>
                      <a:pt x="1457641" y="465956"/>
                      <a:pt x="1457641" y="372480"/>
                    </a:cubicBezTo>
                    <a:cubicBezTo>
                      <a:pt x="1457641" y="267818"/>
                      <a:pt x="1421780" y="179651"/>
                      <a:pt x="1350154" y="107696"/>
                    </a:cubicBez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558" name="Google Shape;558;p44"/>
              <p:cNvSpPr/>
              <p:nvPr/>
            </p:nvSpPr>
            <p:spPr>
              <a:xfrm>
                <a:off x="5499100" y="1037553"/>
                <a:ext cx="499863" cy="124191"/>
              </a:xfrm>
              <a:custGeom>
                <a:rect b="b" l="l" r="r" t="t"/>
                <a:pathLst>
                  <a:path extrusionOk="0" h="124191" w="499863">
                    <a:moveTo>
                      <a:pt x="499863" y="0"/>
                    </a:moveTo>
                    <a:lnTo>
                      <a:pt x="0" y="0"/>
                    </a:lnTo>
                    <a:lnTo>
                      <a:pt x="0" y="124192"/>
                    </a:lnTo>
                    <a:lnTo>
                      <a:pt x="448593" y="124192"/>
                    </a:lnTo>
                    <a:lnTo>
                      <a:pt x="499863" y="0"/>
                    </a:ln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grpSp>
        <p:sp>
          <p:nvSpPr>
            <p:cNvPr id="559" name="Google Shape;559;p44"/>
            <p:cNvSpPr/>
            <p:nvPr/>
          </p:nvSpPr>
          <p:spPr>
            <a:xfrm rot="-3994541">
              <a:off x="5103615" y="640890"/>
              <a:ext cx="2148402" cy="142191"/>
            </a:xfrm>
            <a:custGeom>
              <a:rect b="b" l="l" r="r" t="t"/>
              <a:pathLst>
                <a:path extrusionOk="0" h="142204" w="2148603">
                  <a:moveTo>
                    <a:pt x="0" y="0"/>
                  </a:moveTo>
                  <a:lnTo>
                    <a:pt x="2148604" y="0"/>
                  </a:lnTo>
                  <a:lnTo>
                    <a:pt x="2148604" y="142204"/>
                  </a:lnTo>
                  <a:lnTo>
                    <a:pt x="0" y="142204"/>
                  </a:ln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grpSp>
      <p:sp>
        <p:nvSpPr>
          <p:cNvPr id="560" name="Google Shape;560;p44"/>
          <p:cNvSpPr/>
          <p:nvPr/>
        </p:nvSpPr>
        <p:spPr>
          <a:xfrm>
            <a:off x="5377099" y="914797"/>
            <a:ext cx="113834" cy="248964"/>
          </a:xfrm>
          <a:custGeom>
            <a:rect b="b" l="l" r="r" t="t"/>
            <a:pathLst>
              <a:path extrusionOk="0" h="2620671" w="1198253">
                <a:moveTo>
                  <a:pt x="1065609" y="185037"/>
                </a:moveTo>
                <a:lnTo>
                  <a:pt x="839639" y="185037"/>
                </a:lnTo>
                <a:lnTo>
                  <a:pt x="839639" y="0"/>
                </a:lnTo>
                <a:lnTo>
                  <a:pt x="358519" y="0"/>
                </a:lnTo>
                <a:lnTo>
                  <a:pt x="358519" y="185037"/>
                </a:lnTo>
                <a:lnTo>
                  <a:pt x="132550" y="185037"/>
                </a:lnTo>
                <a:cubicBezTo>
                  <a:pt x="59501" y="185037"/>
                  <a:pt x="0" y="244686"/>
                  <a:pt x="0" y="318130"/>
                </a:cubicBezTo>
                <a:lnTo>
                  <a:pt x="0" y="2487578"/>
                </a:lnTo>
                <a:cubicBezTo>
                  <a:pt x="0" y="2560927"/>
                  <a:pt x="59406" y="2620671"/>
                  <a:pt x="132550" y="2620671"/>
                </a:cubicBezTo>
                <a:lnTo>
                  <a:pt x="1065703" y="2620671"/>
                </a:lnTo>
                <a:cubicBezTo>
                  <a:pt x="1138753" y="2620671"/>
                  <a:pt x="1198253" y="2561022"/>
                  <a:pt x="1198253" y="2487578"/>
                </a:cubicBezTo>
                <a:lnTo>
                  <a:pt x="1198253" y="318130"/>
                </a:lnTo>
                <a:cubicBezTo>
                  <a:pt x="1198253" y="244781"/>
                  <a:pt x="1138847" y="185037"/>
                  <a:pt x="1065703" y="185037"/>
                </a:cubicBezTo>
                <a:close/>
                <a:moveTo>
                  <a:pt x="1046565" y="2468361"/>
                </a:moveTo>
                <a:lnTo>
                  <a:pt x="151594" y="2468361"/>
                </a:lnTo>
                <a:lnTo>
                  <a:pt x="151594" y="337252"/>
                </a:lnTo>
                <a:lnTo>
                  <a:pt x="1046565" y="337252"/>
                </a:lnTo>
                <a:lnTo>
                  <a:pt x="1046565" y="2468361"/>
                </a:ln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561" name="Google Shape;561;p44"/>
          <p:cNvSpPr/>
          <p:nvPr/>
        </p:nvSpPr>
        <p:spPr>
          <a:xfrm>
            <a:off x="5373703" y="1969805"/>
            <a:ext cx="122116" cy="280364"/>
          </a:xfrm>
          <a:custGeom>
            <a:rect b="b" l="l" r="r" t="t"/>
            <a:pathLst>
              <a:path extrusionOk="0" h="2735256" w="1191380">
                <a:moveTo>
                  <a:pt x="1122362" y="292839"/>
                </a:moveTo>
                <a:lnTo>
                  <a:pt x="925953" y="269625"/>
                </a:lnTo>
                <a:lnTo>
                  <a:pt x="950587" y="56323"/>
                </a:lnTo>
                <a:lnTo>
                  <a:pt x="472972" y="0"/>
                </a:lnTo>
                <a:lnTo>
                  <a:pt x="448338" y="213302"/>
                </a:lnTo>
                <a:lnTo>
                  <a:pt x="207115" y="184856"/>
                </a:lnTo>
                <a:cubicBezTo>
                  <a:pt x="164195" y="180004"/>
                  <a:pt x="125444" y="211019"/>
                  <a:pt x="120612" y="254022"/>
                </a:cubicBezTo>
                <a:lnTo>
                  <a:pt x="0" y="1297321"/>
                </a:lnTo>
                <a:lnTo>
                  <a:pt x="341559" y="1165553"/>
                </a:lnTo>
                <a:lnTo>
                  <a:pt x="548959" y="1337755"/>
                </a:lnTo>
                <a:lnTo>
                  <a:pt x="774928" y="1219972"/>
                </a:lnTo>
                <a:lnTo>
                  <a:pt x="1071672" y="1412059"/>
                </a:lnTo>
                <a:lnTo>
                  <a:pt x="1190863" y="380082"/>
                </a:lnTo>
                <a:cubicBezTo>
                  <a:pt x="1195790" y="337174"/>
                  <a:pt x="1164997" y="298072"/>
                  <a:pt x="1122267" y="293029"/>
                </a:cubicBezTo>
                <a:close/>
                <a:moveTo>
                  <a:pt x="949545" y="1152328"/>
                </a:moveTo>
                <a:lnTo>
                  <a:pt x="783076" y="1044630"/>
                </a:lnTo>
                <a:lnTo>
                  <a:pt x="568097" y="1156705"/>
                </a:lnTo>
                <a:lnTo>
                  <a:pt x="369794" y="992018"/>
                </a:lnTo>
                <a:lnTo>
                  <a:pt x="178881" y="1065656"/>
                </a:lnTo>
                <a:lnTo>
                  <a:pt x="262257" y="344024"/>
                </a:lnTo>
                <a:lnTo>
                  <a:pt x="1032448" y="434882"/>
                </a:lnTo>
                <a:lnTo>
                  <a:pt x="949545" y="1152233"/>
                </a:lnTo>
                <a:close/>
                <a:moveTo>
                  <a:pt x="1084463" y="1518520"/>
                </a:moveTo>
                <a:lnTo>
                  <a:pt x="780518" y="1372386"/>
                </a:lnTo>
                <a:lnTo>
                  <a:pt x="578140" y="1545634"/>
                </a:lnTo>
                <a:lnTo>
                  <a:pt x="324884" y="1443360"/>
                </a:lnTo>
                <a:lnTo>
                  <a:pt x="13359" y="1638110"/>
                </a:lnTo>
                <a:lnTo>
                  <a:pt x="115116" y="2664664"/>
                </a:lnTo>
                <a:cubicBezTo>
                  <a:pt x="119285" y="2705003"/>
                  <a:pt x="153394" y="2735257"/>
                  <a:pt x="192998" y="2735257"/>
                </a:cubicBezTo>
                <a:cubicBezTo>
                  <a:pt x="195556" y="2735257"/>
                  <a:pt x="198209" y="2735162"/>
                  <a:pt x="200862" y="2734876"/>
                </a:cubicBezTo>
                <a:lnTo>
                  <a:pt x="1117435" y="2642116"/>
                </a:lnTo>
                <a:cubicBezTo>
                  <a:pt x="1160260" y="2637834"/>
                  <a:pt x="1191621" y="2599303"/>
                  <a:pt x="1187452" y="2556110"/>
                </a:cubicBezTo>
                <a:lnTo>
                  <a:pt x="1084653" y="1518615"/>
                </a:lnTo>
                <a:close/>
                <a:moveTo>
                  <a:pt x="258183" y="2576469"/>
                </a:moveTo>
                <a:lnTo>
                  <a:pt x="173006" y="1717075"/>
                </a:lnTo>
                <a:lnTo>
                  <a:pt x="339665" y="1612898"/>
                </a:lnTo>
                <a:lnTo>
                  <a:pt x="606659" y="1720786"/>
                </a:lnTo>
                <a:lnTo>
                  <a:pt x="803825" y="1551913"/>
                </a:lnTo>
                <a:lnTo>
                  <a:pt x="942534" y="1618606"/>
                </a:lnTo>
                <a:lnTo>
                  <a:pt x="1029700" y="2498455"/>
                </a:lnTo>
                <a:lnTo>
                  <a:pt x="258183" y="2576565"/>
                </a:ln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grpSp>
        <p:nvGrpSpPr>
          <p:cNvPr id="562" name="Google Shape;562;p44"/>
          <p:cNvGrpSpPr/>
          <p:nvPr/>
        </p:nvGrpSpPr>
        <p:grpSpPr>
          <a:xfrm>
            <a:off x="8228233" y="1972203"/>
            <a:ext cx="152340" cy="266678"/>
            <a:chOff x="3007179" y="2127250"/>
            <a:chExt cx="1562466" cy="2735161"/>
          </a:xfrm>
        </p:grpSpPr>
        <p:sp>
          <p:nvSpPr>
            <p:cNvPr id="563" name="Google Shape;563;p44"/>
            <p:cNvSpPr/>
            <p:nvPr/>
          </p:nvSpPr>
          <p:spPr>
            <a:xfrm>
              <a:off x="3007179" y="2127250"/>
              <a:ext cx="1204531" cy="2668374"/>
            </a:xfrm>
            <a:custGeom>
              <a:rect b="b" l="l" r="r" t="t"/>
              <a:pathLst>
                <a:path extrusionOk="0" h="2668374" w="1204531">
                  <a:moveTo>
                    <a:pt x="1071277" y="232616"/>
                  </a:moveTo>
                  <a:lnTo>
                    <a:pt x="891731" y="232616"/>
                  </a:lnTo>
                  <a:lnTo>
                    <a:pt x="891731" y="0"/>
                  </a:lnTo>
                  <a:lnTo>
                    <a:pt x="312801" y="0"/>
                  </a:lnTo>
                  <a:lnTo>
                    <a:pt x="312801" y="232616"/>
                  </a:lnTo>
                  <a:lnTo>
                    <a:pt x="133255" y="232616"/>
                  </a:lnTo>
                  <a:cubicBezTo>
                    <a:pt x="59817" y="232616"/>
                    <a:pt x="0" y="292268"/>
                    <a:pt x="0" y="365716"/>
                  </a:cubicBezTo>
                  <a:lnTo>
                    <a:pt x="0" y="2535274"/>
                  </a:lnTo>
                  <a:cubicBezTo>
                    <a:pt x="0" y="2608627"/>
                    <a:pt x="59722" y="2668374"/>
                    <a:pt x="133255" y="2668374"/>
                  </a:cubicBezTo>
                  <a:lnTo>
                    <a:pt x="632555" y="2668374"/>
                  </a:lnTo>
                  <a:lnTo>
                    <a:pt x="632555" y="2516151"/>
                  </a:lnTo>
                  <a:lnTo>
                    <a:pt x="152400" y="2516151"/>
                  </a:lnTo>
                  <a:lnTo>
                    <a:pt x="152400" y="384839"/>
                  </a:lnTo>
                  <a:lnTo>
                    <a:pt x="1052132" y="384839"/>
                  </a:lnTo>
                  <a:lnTo>
                    <a:pt x="1052132" y="1446404"/>
                  </a:lnTo>
                  <a:lnTo>
                    <a:pt x="1204532" y="1446404"/>
                  </a:lnTo>
                  <a:lnTo>
                    <a:pt x="1204532" y="365716"/>
                  </a:lnTo>
                  <a:cubicBezTo>
                    <a:pt x="1204532" y="292363"/>
                    <a:pt x="1144810" y="232616"/>
                    <a:pt x="1071277" y="232616"/>
                  </a:cubicBez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564" name="Google Shape;564;p44"/>
            <p:cNvSpPr/>
            <p:nvPr/>
          </p:nvSpPr>
          <p:spPr>
            <a:xfrm>
              <a:off x="3727952" y="3679340"/>
              <a:ext cx="841693" cy="1183071"/>
            </a:xfrm>
            <a:custGeom>
              <a:rect b="b" l="l" r="r" t="t"/>
              <a:pathLst>
                <a:path extrusionOk="0" h="1183071" w="841693">
                  <a:moveTo>
                    <a:pt x="801703" y="504062"/>
                  </a:moveTo>
                  <a:cubicBezTo>
                    <a:pt x="791225" y="475330"/>
                    <a:pt x="748553" y="473237"/>
                    <a:pt x="739124" y="502349"/>
                  </a:cubicBezTo>
                  <a:cubicBezTo>
                    <a:pt x="738266" y="505013"/>
                    <a:pt x="737314" y="507677"/>
                    <a:pt x="736457" y="510246"/>
                  </a:cubicBezTo>
                  <a:cubicBezTo>
                    <a:pt x="694166" y="627743"/>
                    <a:pt x="511000" y="627743"/>
                    <a:pt x="529574" y="462296"/>
                  </a:cubicBezTo>
                  <a:cubicBezTo>
                    <a:pt x="557101" y="217217"/>
                    <a:pt x="488425" y="83260"/>
                    <a:pt x="383460" y="10193"/>
                  </a:cubicBezTo>
                  <a:cubicBezTo>
                    <a:pt x="347646" y="-14733"/>
                    <a:pt x="298211" y="8671"/>
                    <a:pt x="294782" y="52055"/>
                  </a:cubicBezTo>
                  <a:cubicBezTo>
                    <a:pt x="290401" y="107901"/>
                    <a:pt x="278018" y="182396"/>
                    <a:pt x="245633" y="256890"/>
                  </a:cubicBezTo>
                  <a:cubicBezTo>
                    <a:pt x="194198" y="375433"/>
                    <a:pt x="36750" y="500351"/>
                    <a:pt x="6842" y="669224"/>
                  </a:cubicBezTo>
                  <a:cubicBezTo>
                    <a:pt x="-39736" y="932665"/>
                    <a:pt x="166766" y="1087552"/>
                    <a:pt x="166766" y="1087552"/>
                  </a:cubicBezTo>
                  <a:cubicBezTo>
                    <a:pt x="166766" y="1087552"/>
                    <a:pt x="257254" y="1174890"/>
                    <a:pt x="394985" y="1183072"/>
                  </a:cubicBezTo>
                  <a:cubicBezTo>
                    <a:pt x="389556" y="1180217"/>
                    <a:pt x="384317" y="1176792"/>
                    <a:pt x="379841" y="1172035"/>
                  </a:cubicBezTo>
                  <a:cubicBezTo>
                    <a:pt x="327739" y="1117616"/>
                    <a:pt x="295640" y="1043978"/>
                    <a:pt x="295640" y="962824"/>
                  </a:cubicBezTo>
                  <a:cubicBezTo>
                    <a:pt x="295640" y="881670"/>
                    <a:pt x="327739" y="807937"/>
                    <a:pt x="379841" y="753613"/>
                  </a:cubicBezTo>
                  <a:cubicBezTo>
                    <a:pt x="402224" y="730208"/>
                    <a:pt x="439562" y="730208"/>
                    <a:pt x="461946" y="753613"/>
                  </a:cubicBezTo>
                  <a:cubicBezTo>
                    <a:pt x="514048" y="808032"/>
                    <a:pt x="546147" y="881670"/>
                    <a:pt x="546147" y="962824"/>
                  </a:cubicBezTo>
                  <a:cubicBezTo>
                    <a:pt x="546147" y="1043978"/>
                    <a:pt x="514048" y="1117711"/>
                    <a:pt x="461946" y="1172035"/>
                  </a:cubicBezTo>
                  <a:cubicBezTo>
                    <a:pt x="457755" y="1176412"/>
                    <a:pt x="452993" y="1179647"/>
                    <a:pt x="447944" y="1182406"/>
                  </a:cubicBezTo>
                  <a:cubicBezTo>
                    <a:pt x="577580" y="1172797"/>
                    <a:pt x="654922" y="1109053"/>
                    <a:pt x="654922" y="1109053"/>
                  </a:cubicBezTo>
                  <a:cubicBezTo>
                    <a:pt x="897429" y="915825"/>
                    <a:pt x="852185" y="643251"/>
                    <a:pt x="801703" y="503967"/>
                  </a:cubicBez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grpSp>
      <p:sp>
        <p:nvSpPr>
          <p:cNvPr id="565" name="Google Shape;565;p44"/>
          <p:cNvSpPr txBox="1"/>
          <p:nvPr>
            <p:ph idx="12" type="sldNum"/>
          </p:nvPr>
        </p:nvSpPr>
        <p:spPr>
          <a:xfrm>
            <a:off x="7957652" y="4832985"/>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69" name="Shape 569"/>
        <p:cNvGrpSpPr/>
        <p:nvPr/>
      </p:nvGrpSpPr>
      <p:grpSpPr>
        <a:xfrm>
          <a:off x="0" y="0"/>
          <a:ext cx="0" cy="0"/>
          <a:chOff x="0" y="0"/>
          <a:chExt cx="0" cy="0"/>
        </a:xfrm>
      </p:grpSpPr>
      <p:sp>
        <p:nvSpPr>
          <p:cNvPr id="570" name="Google Shape;570;p45"/>
          <p:cNvSpPr/>
          <p:nvPr/>
        </p:nvSpPr>
        <p:spPr>
          <a:xfrm>
            <a:off x="3578766" y="571125"/>
            <a:ext cx="5108100" cy="2446200"/>
          </a:xfrm>
          <a:prstGeom prst="roundRect">
            <a:avLst>
              <a:gd fmla="val 6173" name="adj"/>
            </a:avLst>
          </a:prstGeom>
          <a:solidFill>
            <a:schemeClr val="accent4"/>
          </a:solidFill>
          <a:ln>
            <a:noFill/>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graphicFrame>
        <p:nvGraphicFramePr>
          <p:cNvPr id="571" name="Google Shape;571;p45"/>
          <p:cNvGraphicFramePr/>
          <p:nvPr/>
        </p:nvGraphicFramePr>
        <p:xfrm>
          <a:off x="3951108" y="602846"/>
          <a:ext cx="3000000" cy="3000000"/>
        </p:xfrm>
        <a:graphic>
          <a:graphicData uri="http://schemas.openxmlformats.org/drawingml/2006/table">
            <a:tbl>
              <a:tblPr>
                <a:noFill/>
                <a:tableStyleId>{E5EB1074-39C7-42DF-B719-BFC24E29FD65}</a:tableStyleId>
              </a:tblPr>
              <a:tblGrid>
                <a:gridCol w="2827825"/>
                <a:gridCol w="1543550"/>
              </a:tblGrid>
              <a:tr h="334225">
                <a:tc>
                  <a:txBody>
                    <a:bodyPr/>
                    <a:lstStyle/>
                    <a:p>
                      <a:pPr indent="0" lvl="0" marL="0" rtl="0" algn="l">
                        <a:spcBef>
                          <a:spcPts val="0"/>
                        </a:spcBef>
                        <a:spcAft>
                          <a:spcPts val="0"/>
                        </a:spcAft>
                        <a:buClr>
                          <a:schemeClr val="dk1"/>
                        </a:buClr>
                        <a:buSzPts val="600"/>
                        <a:buFont typeface="Arial"/>
                        <a:buNone/>
                      </a:pPr>
                      <a:r>
                        <a:rPr lang="en-US" sz="1100">
                          <a:solidFill>
                            <a:schemeClr val="dk1"/>
                          </a:solidFill>
                          <a:latin typeface="Google Sans SemiBold"/>
                          <a:ea typeface="Google Sans SemiBold"/>
                          <a:cs typeface="Google Sans SemiBold"/>
                          <a:sym typeface="Google Sans SemiBold"/>
                        </a:rPr>
                        <a:t>Topic</a:t>
                      </a:r>
                      <a:endParaRPr sz="1100">
                        <a:solidFill>
                          <a:schemeClr val="dk1"/>
                        </a:solidFill>
                        <a:latin typeface="Google Sans SemiBold"/>
                        <a:ea typeface="Google Sans SemiBold"/>
                        <a:cs typeface="Google Sans SemiBold"/>
                        <a:sym typeface="Google Sans SemiBold"/>
                      </a:endParaRPr>
                    </a:p>
                  </a:txBody>
                  <a:tcPr marT="46750" marB="46750" marR="10755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Clr>
                          <a:schemeClr val="dk1"/>
                        </a:buClr>
                        <a:buSzPts val="600"/>
                        <a:buFont typeface="Arial"/>
                        <a:buNone/>
                      </a:pPr>
                      <a:r>
                        <a:rPr lang="en-US" sz="1100">
                          <a:solidFill>
                            <a:schemeClr val="dk1"/>
                          </a:solidFill>
                          <a:latin typeface="Google Sans SemiBold"/>
                          <a:ea typeface="Google Sans SemiBold"/>
                          <a:cs typeface="Google Sans SemiBold"/>
                          <a:sym typeface="Google Sans SemiBold"/>
                        </a:rPr>
                        <a:t>Resource</a:t>
                      </a:r>
                      <a:endParaRPr sz="1100">
                        <a:solidFill>
                          <a:schemeClr val="dk1"/>
                        </a:solidFill>
                        <a:latin typeface="Google Sans SemiBold"/>
                        <a:ea typeface="Google Sans SemiBold"/>
                        <a:cs typeface="Google Sans SemiBold"/>
                        <a:sym typeface="Google Sans SemiBold"/>
                      </a:endParaRPr>
                    </a:p>
                  </a:txBody>
                  <a:tcPr marT="46750" marB="46750" marR="107550" marL="10755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4"/>
                    </a:solidFill>
                  </a:tcPr>
                </a:tc>
              </a:tr>
              <a:tr h="1189825">
                <a:tc>
                  <a:txBody>
                    <a:bodyPr/>
                    <a:lstStyle/>
                    <a:p>
                      <a:pPr indent="0" lvl="0" marL="0" rtl="0" algn="l">
                        <a:spcBef>
                          <a:spcPts val="0"/>
                        </a:spcBef>
                        <a:spcAft>
                          <a:spcPts val="0"/>
                        </a:spcAft>
                        <a:buNone/>
                      </a:pPr>
                      <a:r>
                        <a:rPr lang="en-US" sz="800">
                          <a:solidFill>
                            <a:schemeClr val="dk1"/>
                          </a:solidFill>
                          <a:latin typeface="Google Sans SemiBold"/>
                          <a:ea typeface="Google Sans SemiBold"/>
                          <a:cs typeface="Google Sans SemiBold"/>
                          <a:sym typeface="Google Sans SemiBold"/>
                        </a:rPr>
                        <a:t>Damaged, Defective or Recalled (DDR) lithium cell batteries</a:t>
                      </a:r>
                      <a:endParaRPr sz="800">
                        <a:solidFill>
                          <a:schemeClr val="dk1"/>
                        </a:solidFill>
                        <a:latin typeface="Google Sans SemiBold"/>
                        <a:ea typeface="Google Sans SemiBold"/>
                        <a:cs typeface="Google Sans SemiBold"/>
                        <a:sym typeface="Google Sans SemiBold"/>
                      </a:endParaRPr>
                    </a:p>
                    <a:p>
                      <a:pPr indent="0" lvl="0" marL="0" rtl="0" algn="l">
                        <a:spcBef>
                          <a:spcPts val="600"/>
                        </a:spcBef>
                        <a:spcAft>
                          <a:spcPts val="0"/>
                        </a:spcAft>
                        <a:buNone/>
                      </a:pPr>
                      <a:r>
                        <a:rPr lang="en-US" sz="600">
                          <a:solidFill>
                            <a:schemeClr val="dk1"/>
                          </a:solidFill>
                          <a:latin typeface="Google Sans"/>
                          <a:ea typeface="Google Sans"/>
                          <a:cs typeface="Google Sans"/>
                          <a:sym typeface="Google Sans"/>
                        </a:rPr>
                        <a:t>Learn how to identify a lithium cell battery that may be swollen, damaged, defective or recalled. Follow all Department of Transportation guidelines.</a:t>
                      </a:r>
                      <a:endParaRPr sz="600">
                        <a:solidFill>
                          <a:schemeClr val="dk1"/>
                        </a:solidFill>
                        <a:latin typeface="Google Sans"/>
                        <a:ea typeface="Google Sans"/>
                        <a:cs typeface="Google Sans"/>
                        <a:sym typeface="Google Sans"/>
                      </a:endParaRPr>
                    </a:p>
                    <a:p>
                      <a:pPr indent="0" lvl="0" marL="0" rtl="0" algn="l">
                        <a:spcBef>
                          <a:spcPts val="600"/>
                        </a:spcBef>
                        <a:spcAft>
                          <a:spcPts val="600"/>
                        </a:spcAft>
                        <a:buNone/>
                      </a:pPr>
                      <a:r>
                        <a:rPr lang="en-US" sz="600">
                          <a:solidFill>
                            <a:schemeClr val="dk1"/>
                          </a:solidFill>
                          <a:latin typeface="Google Sans"/>
                          <a:ea typeface="Google Sans"/>
                          <a:cs typeface="Google Sans"/>
                          <a:sym typeface="Google Sans"/>
                        </a:rPr>
                        <a:t>This QR code links to a PDF file from the United States Department of Transportation entitled “Understanding the Risks of Damaged, Defective or Recalled (DDR) Lithium Batteries”</a:t>
                      </a:r>
                      <a:endParaRPr sz="600">
                        <a:solidFill>
                          <a:schemeClr val="dk1"/>
                        </a:solidFill>
                        <a:latin typeface="Google Sans"/>
                        <a:ea typeface="Google Sans"/>
                        <a:cs typeface="Google Sans"/>
                        <a:sym typeface="Google Sans"/>
                      </a:endParaRPr>
                    </a:p>
                  </a:txBody>
                  <a:tcPr marT="57150" marB="57150" marR="5715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t/>
                      </a:r>
                      <a:endParaRPr b="1" sz="600">
                        <a:solidFill>
                          <a:schemeClr val="dk1"/>
                        </a:solidFill>
                        <a:latin typeface="Google Sans"/>
                        <a:ea typeface="Google Sans"/>
                        <a:cs typeface="Google Sans"/>
                        <a:sym typeface="Google Sans"/>
                      </a:endParaRPr>
                    </a:p>
                  </a:txBody>
                  <a:tcPr marT="46750" marB="46750" marR="107550" marL="10755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r>
              <a:tr h="813475">
                <a:tc>
                  <a:txBody>
                    <a:bodyPr/>
                    <a:lstStyle/>
                    <a:p>
                      <a:pPr indent="0" lvl="0" marL="0" rtl="0" algn="l">
                        <a:spcBef>
                          <a:spcPts val="0"/>
                        </a:spcBef>
                        <a:spcAft>
                          <a:spcPts val="0"/>
                        </a:spcAft>
                        <a:buClr>
                          <a:schemeClr val="dk1"/>
                        </a:buClr>
                        <a:buSzPts val="1100"/>
                        <a:buFont typeface="Arial"/>
                        <a:buNone/>
                      </a:pPr>
                      <a:r>
                        <a:rPr lang="en-US" sz="800">
                          <a:solidFill>
                            <a:schemeClr val="dk1"/>
                          </a:solidFill>
                          <a:latin typeface="Google Sans SemiBold"/>
                          <a:ea typeface="Google Sans SemiBold"/>
                          <a:cs typeface="Google Sans SemiBold"/>
                          <a:sym typeface="Google Sans SemiBold"/>
                        </a:rPr>
                        <a:t>Transporting Lithium Batteries</a:t>
                      </a:r>
                      <a:endParaRPr sz="800">
                        <a:solidFill>
                          <a:schemeClr val="dk1"/>
                        </a:solidFill>
                        <a:latin typeface="Google Sans SemiBold"/>
                        <a:ea typeface="Google Sans SemiBold"/>
                        <a:cs typeface="Google Sans SemiBold"/>
                        <a:sym typeface="Google Sans SemiBold"/>
                      </a:endParaRPr>
                    </a:p>
                    <a:p>
                      <a:pPr indent="0" lvl="0" marL="0" rtl="0" algn="l">
                        <a:spcBef>
                          <a:spcPts val="600"/>
                        </a:spcBef>
                        <a:spcAft>
                          <a:spcPts val="600"/>
                        </a:spcAft>
                        <a:buClr>
                          <a:schemeClr val="dk1"/>
                        </a:buClr>
                        <a:buSzPts val="1100"/>
                        <a:buFont typeface="Arial"/>
                        <a:buNone/>
                      </a:pPr>
                      <a:r>
                        <a:rPr lang="en-US" sz="600">
                          <a:solidFill>
                            <a:schemeClr val="dk1"/>
                          </a:solidFill>
                          <a:latin typeface="Google Sans"/>
                          <a:ea typeface="Google Sans"/>
                          <a:cs typeface="Google Sans"/>
                          <a:sym typeface="Google Sans"/>
                        </a:rPr>
                        <a:t>This QR code links to a webpage from the United States Department of Transportation entitled “Transporting Lithium Batteries”</a:t>
                      </a:r>
                      <a:endParaRPr baseline="30000" sz="600">
                        <a:solidFill>
                          <a:schemeClr val="dk1"/>
                        </a:solidFill>
                        <a:latin typeface="Google Sans"/>
                        <a:ea typeface="Google Sans"/>
                        <a:cs typeface="Google Sans"/>
                        <a:sym typeface="Google Sans"/>
                      </a:endParaRPr>
                    </a:p>
                  </a:txBody>
                  <a:tcPr marT="57150" marB="57150" marR="5715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t/>
                      </a:r>
                      <a:endParaRPr b="1" sz="600">
                        <a:solidFill>
                          <a:schemeClr val="dk1"/>
                        </a:solidFill>
                        <a:latin typeface="Google Sans"/>
                        <a:ea typeface="Google Sans"/>
                        <a:cs typeface="Google Sans"/>
                        <a:sym typeface="Google Sans"/>
                      </a:endParaRPr>
                    </a:p>
                  </a:txBody>
                  <a:tcPr marT="46750" marB="46750" marR="107550" marL="10755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r>
            </a:tbl>
          </a:graphicData>
        </a:graphic>
      </p:graphicFrame>
      <p:grpSp>
        <p:nvGrpSpPr>
          <p:cNvPr id="572" name="Google Shape;572;p45"/>
          <p:cNvGrpSpPr/>
          <p:nvPr/>
        </p:nvGrpSpPr>
        <p:grpSpPr>
          <a:xfrm>
            <a:off x="7220311" y="2076129"/>
            <a:ext cx="682505" cy="813150"/>
            <a:chOff x="11498475" y="3321938"/>
            <a:chExt cx="1209900" cy="1441500"/>
          </a:xfrm>
        </p:grpSpPr>
        <p:sp>
          <p:nvSpPr>
            <p:cNvPr id="573" name="Google Shape;573;p45"/>
            <p:cNvSpPr/>
            <p:nvPr/>
          </p:nvSpPr>
          <p:spPr>
            <a:xfrm>
              <a:off x="11498475" y="3321938"/>
              <a:ext cx="1209900" cy="1441500"/>
            </a:xfrm>
            <a:prstGeom prst="roundRect">
              <a:avLst>
                <a:gd fmla="val 9683" name="adj"/>
              </a:avLst>
            </a:prstGeom>
            <a:solidFill>
              <a:srgbClr val="FFFFFF"/>
            </a:solidFill>
            <a:ln cap="flat" cmpd="sng" w="9525">
              <a:solidFill>
                <a:schemeClr val="dk1"/>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pic>
          <p:nvPicPr>
            <p:cNvPr id="574" name="Google Shape;574;p45"/>
            <p:cNvPicPr preferRelativeResize="0"/>
            <p:nvPr/>
          </p:nvPicPr>
          <p:blipFill>
            <a:blip r:embed="rId3">
              <a:alphaModFix/>
            </a:blip>
            <a:stretch>
              <a:fillRect/>
            </a:stretch>
          </p:blipFill>
          <p:spPr>
            <a:xfrm>
              <a:off x="11558474" y="3371400"/>
              <a:ext cx="1089900" cy="1089900"/>
            </a:xfrm>
            <a:prstGeom prst="roundRect">
              <a:avLst>
                <a:gd fmla="val 0" name="adj"/>
              </a:avLst>
            </a:prstGeom>
            <a:noFill/>
            <a:ln>
              <a:noFill/>
            </a:ln>
          </p:spPr>
        </p:pic>
        <p:sp>
          <p:nvSpPr>
            <p:cNvPr id="575" name="Google Shape;575;p45">
              <a:hlinkClick r:id="rId4"/>
            </p:cNvPr>
            <p:cNvSpPr/>
            <p:nvPr/>
          </p:nvSpPr>
          <p:spPr>
            <a:xfrm>
              <a:off x="11662773" y="4461300"/>
              <a:ext cx="905400" cy="243300"/>
            </a:xfrm>
            <a:prstGeom prst="roundRect">
              <a:avLst>
                <a:gd fmla="val 50000" name="adj"/>
              </a:avLst>
            </a:prstGeom>
            <a:solidFill>
              <a:srgbClr val="B1CDFF"/>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rPr lang="en-US" sz="500">
                  <a:solidFill>
                    <a:schemeClr val="dk1"/>
                  </a:solidFill>
                  <a:uFill>
                    <a:noFill/>
                  </a:uFill>
                  <a:latin typeface="Google Sans SemiBold"/>
                  <a:ea typeface="Google Sans SemiBold"/>
                  <a:cs typeface="Google Sans SemiBold"/>
                  <a:sym typeface="Google Sans SemiBold"/>
                  <a:hlinkClick r:id="rId5">
                    <a:extLst>
                      <a:ext uri="{A12FA001-AC4F-418D-AE19-62706E023703}">
                        <ahyp:hlinkClr val="tx"/>
                      </a:ext>
                    </a:extLst>
                  </a:hlinkClick>
                </a:rPr>
                <a:t>Link</a:t>
              </a:r>
              <a:endParaRPr sz="500">
                <a:solidFill>
                  <a:schemeClr val="dk1"/>
                </a:solidFill>
                <a:latin typeface="Google Sans SemiBold"/>
                <a:ea typeface="Google Sans SemiBold"/>
                <a:cs typeface="Google Sans SemiBold"/>
                <a:sym typeface="Google Sans SemiBold"/>
              </a:endParaRPr>
            </a:p>
          </p:txBody>
        </p:sp>
      </p:grpSp>
      <p:sp>
        <p:nvSpPr>
          <p:cNvPr id="576" name="Google Shape;576;p45"/>
          <p:cNvSpPr/>
          <p:nvPr/>
        </p:nvSpPr>
        <p:spPr>
          <a:xfrm>
            <a:off x="3578766" y="3198719"/>
            <a:ext cx="5108100" cy="1600800"/>
          </a:xfrm>
          <a:prstGeom prst="roundRect">
            <a:avLst>
              <a:gd fmla="val 8169" name="adj"/>
            </a:avLst>
          </a:prstGeom>
          <a:solidFill>
            <a:srgbClr val="FFE5DD"/>
          </a:solidFill>
          <a:ln>
            <a:noFill/>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577" name="Google Shape;577;p45"/>
          <p:cNvSpPr txBox="1"/>
          <p:nvPr/>
        </p:nvSpPr>
        <p:spPr>
          <a:xfrm>
            <a:off x="457203" y="571500"/>
            <a:ext cx="2554800" cy="1431600"/>
          </a:xfrm>
          <a:prstGeom prst="rect">
            <a:avLst/>
          </a:prstGeom>
          <a:noFill/>
          <a:ln>
            <a:noFill/>
          </a:ln>
        </p:spPr>
        <p:txBody>
          <a:bodyPr anchorCtr="0" anchor="t" bIns="0" lIns="0" spcFirstLastPara="1" rIns="0" wrap="square" tIns="0">
            <a:spAutoFit/>
          </a:bodyPr>
          <a:lstStyle/>
          <a:p>
            <a:pPr indent="0" lvl="0" marL="25400" marR="25400" rtl="0" algn="l">
              <a:lnSpc>
                <a:spcPct val="100000"/>
              </a:lnSpc>
              <a:spcBef>
                <a:spcPts val="0"/>
              </a:spcBef>
              <a:spcAft>
                <a:spcPts val="0"/>
              </a:spcAft>
              <a:buClr>
                <a:srgbClr val="000000"/>
              </a:buClr>
              <a:buSzPts val="1200"/>
              <a:buFont typeface="Arial"/>
              <a:buNone/>
            </a:pPr>
            <a:r>
              <a:rPr lang="en-US" sz="1900">
                <a:solidFill>
                  <a:schemeClr val="dk1"/>
                </a:solidFill>
                <a:latin typeface="Google Sans SemiBold"/>
                <a:ea typeface="Google Sans SemiBold"/>
                <a:cs typeface="Google Sans SemiBold"/>
                <a:sym typeface="Google Sans SemiBold"/>
              </a:rPr>
              <a:t>Battery Transport</a:t>
            </a:r>
            <a:br>
              <a:rPr lang="en-US" sz="1900">
                <a:solidFill>
                  <a:schemeClr val="dk1"/>
                </a:solidFill>
                <a:latin typeface="Google Sans SemiBold"/>
                <a:ea typeface="Google Sans SemiBold"/>
                <a:cs typeface="Google Sans SemiBold"/>
                <a:sym typeface="Google Sans SemiBold"/>
              </a:rPr>
            </a:br>
            <a:r>
              <a:rPr lang="en-US" sz="1900">
                <a:solidFill>
                  <a:schemeClr val="dk1"/>
                </a:solidFill>
                <a:latin typeface="Google Sans SemiBold"/>
                <a:ea typeface="Google Sans SemiBold"/>
                <a:cs typeface="Google Sans SemiBold"/>
                <a:sym typeface="Google Sans SemiBold"/>
              </a:rPr>
              <a:t>and Storage Safety</a:t>
            </a:r>
            <a:endParaRPr i="0" sz="1900" u="none" cap="none" strike="noStrike">
              <a:solidFill>
                <a:schemeClr val="dk1"/>
              </a:solidFill>
              <a:latin typeface="Google Sans SemiBold"/>
              <a:ea typeface="Google Sans SemiBold"/>
              <a:cs typeface="Google Sans SemiBold"/>
              <a:sym typeface="Google Sans SemiBold"/>
            </a:endParaRPr>
          </a:p>
          <a:p>
            <a:pPr indent="0" lvl="0" marL="25400" marR="355600" rtl="0" algn="l">
              <a:lnSpc>
                <a:spcPct val="100000"/>
              </a:lnSpc>
              <a:spcBef>
                <a:spcPts val="600"/>
              </a:spcBef>
              <a:spcAft>
                <a:spcPts val="0"/>
              </a:spcAft>
              <a:buClr>
                <a:srgbClr val="000000"/>
              </a:buClr>
              <a:buSzPts val="1200"/>
              <a:buFont typeface="Arial"/>
              <a:buNone/>
            </a:pPr>
            <a:r>
              <a:rPr lang="en-US" sz="1000">
                <a:solidFill>
                  <a:schemeClr val="dk1"/>
                </a:solidFill>
                <a:latin typeface="Google Sans"/>
                <a:ea typeface="Google Sans"/>
                <a:cs typeface="Google Sans"/>
                <a:sym typeface="Google Sans"/>
              </a:rPr>
              <a:t>Follow regulations and best practices for lithium-ion battery safety.</a:t>
            </a:r>
            <a:endParaRPr sz="1000">
              <a:solidFill>
                <a:schemeClr val="dk1"/>
              </a:solidFill>
              <a:latin typeface="Google Sans"/>
              <a:ea typeface="Google Sans"/>
              <a:cs typeface="Google Sans"/>
              <a:sym typeface="Google Sans"/>
            </a:endParaRPr>
          </a:p>
          <a:p>
            <a:pPr indent="0" lvl="0" marL="25400" marR="355600" rtl="0" algn="l">
              <a:lnSpc>
                <a:spcPct val="100000"/>
              </a:lnSpc>
              <a:spcBef>
                <a:spcPts val="0"/>
              </a:spcBef>
              <a:spcAft>
                <a:spcPts val="0"/>
              </a:spcAft>
              <a:buClr>
                <a:srgbClr val="000000"/>
              </a:buClr>
              <a:buSzPts val="1200"/>
              <a:buFont typeface="Arial"/>
              <a:buNone/>
            </a:pPr>
            <a:r>
              <a:t/>
            </a:r>
            <a:endParaRPr sz="1000">
              <a:solidFill>
                <a:schemeClr val="dk1"/>
              </a:solidFill>
              <a:latin typeface="Google Sans"/>
              <a:ea typeface="Google Sans"/>
              <a:cs typeface="Google Sans"/>
              <a:sym typeface="Google Sans"/>
            </a:endParaRPr>
          </a:p>
          <a:p>
            <a:pPr indent="0" lvl="0" marL="25400" marR="355600" rtl="0" algn="l">
              <a:lnSpc>
                <a:spcPct val="100000"/>
              </a:lnSpc>
              <a:spcBef>
                <a:spcPts val="0"/>
              </a:spcBef>
              <a:spcAft>
                <a:spcPts val="0"/>
              </a:spcAft>
              <a:buClr>
                <a:srgbClr val="000000"/>
              </a:buClr>
              <a:buSzPts val="1200"/>
              <a:buFont typeface="Arial"/>
              <a:buNone/>
            </a:pPr>
            <a:r>
              <a:rPr lang="en-US" sz="1000">
                <a:solidFill>
                  <a:schemeClr val="dk1"/>
                </a:solidFill>
                <a:latin typeface="Google Sans"/>
                <a:ea typeface="Google Sans"/>
                <a:cs typeface="Google Sans"/>
                <a:sym typeface="Google Sans"/>
              </a:rPr>
              <a:t>Here are some resources that may help recyclers.</a:t>
            </a:r>
            <a:endParaRPr sz="1000">
              <a:solidFill>
                <a:schemeClr val="dk1"/>
              </a:solidFill>
              <a:latin typeface="Google Sans"/>
              <a:ea typeface="Google Sans"/>
              <a:cs typeface="Google Sans"/>
              <a:sym typeface="Google Sans"/>
            </a:endParaRPr>
          </a:p>
        </p:txBody>
      </p:sp>
      <p:sp>
        <p:nvSpPr>
          <p:cNvPr id="578" name="Google Shape;578;p45"/>
          <p:cNvSpPr txBox="1"/>
          <p:nvPr/>
        </p:nvSpPr>
        <p:spPr>
          <a:xfrm>
            <a:off x="457199" y="3198711"/>
            <a:ext cx="2554800" cy="736500"/>
          </a:xfrm>
          <a:prstGeom prst="rect">
            <a:avLst/>
          </a:prstGeom>
          <a:noFill/>
          <a:ln>
            <a:noFill/>
          </a:ln>
        </p:spPr>
        <p:txBody>
          <a:bodyPr anchorCtr="0" anchor="t" bIns="0" lIns="0" spcFirstLastPara="1" rIns="0" wrap="square" tIns="0">
            <a:noAutofit/>
          </a:bodyPr>
          <a:lstStyle/>
          <a:p>
            <a:pPr indent="0" lvl="0" marL="25400" marR="25400" rtl="0" algn="l">
              <a:lnSpc>
                <a:spcPct val="100000"/>
              </a:lnSpc>
              <a:spcBef>
                <a:spcPts val="0"/>
              </a:spcBef>
              <a:spcAft>
                <a:spcPts val="0"/>
              </a:spcAft>
              <a:buClr>
                <a:srgbClr val="000000"/>
              </a:buClr>
              <a:buSzPts val="1200"/>
              <a:buFont typeface="Arial"/>
              <a:buNone/>
            </a:pPr>
            <a:r>
              <a:rPr lang="en-US" sz="1900">
                <a:solidFill>
                  <a:schemeClr val="dk1"/>
                </a:solidFill>
                <a:latin typeface="Google Sans SemiBold"/>
                <a:ea typeface="Google Sans SemiBold"/>
                <a:cs typeface="Google Sans SemiBold"/>
                <a:sym typeface="Google Sans SemiBold"/>
              </a:rPr>
              <a:t>Device Specific Warnings</a:t>
            </a:r>
            <a:endParaRPr i="0" sz="1900" u="none" cap="none" strike="noStrike">
              <a:solidFill>
                <a:schemeClr val="dk1"/>
              </a:solidFill>
              <a:latin typeface="Google Sans SemiBold"/>
              <a:ea typeface="Google Sans SemiBold"/>
              <a:cs typeface="Google Sans SemiBold"/>
              <a:sym typeface="Google Sans SemiBold"/>
            </a:endParaRPr>
          </a:p>
          <a:p>
            <a:pPr indent="0" lvl="0" marL="25400" marR="355600" rtl="0" algn="l">
              <a:lnSpc>
                <a:spcPct val="100000"/>
              </a:lnSpc>
              <a:spcBef>
                <a:spcPts val="0"/>
              </a:spcBef>
              <a:spcAft>
                <a:spcPts val="0"/>
              </a:spcAft>
              <a:buClr>
                <a:srgbClr val="000000"/>
              </a:buClr>
              <a:buSzPts val="1200"/>
              <a:buFont typeface="Arial"/>
              <a:buNone/>
            </a:pPr>
            <a:r>
              <a:t/>
            </a:r>
            <a:endParaRPr sz="1900">
              <a:solidFill>
                <a:schemeClr val="dk1"/>
              </a:solidFill>
              <a:latin typeface="Google Sans SemiBold"/>
              <a:ea typeface="Google Sans SemiBold"/>
              <a:cs typeface="Google Sans SemiBold"/>
              <a:sym typeface="Google Sans SemiBold"/>
            </a:endParaRPr>
          </a:p>
        </p:txBody>
      </p:sp>
      <p:sp>
        <p:nvSpPr>
          <p:cNvPr id="579" name="Google Shape;579;p45"/>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grpSp>
        <p:nvGrpSpPr>
          <p:cNvPr id="580" name="Google Shape;580;p45"/>
          <p:cNvGrpSpPr/>
          <p:nvPr/>
        </p:nvGrpSpPr>
        <p:grpSpPr>
          <a:xfrm>
            <a:off x="7220311" y="1019733"/>
            <a:ext cx="682505" cy="813150"/>
            <a:chOff x="11498475" y="1631625"/>
            <a:chExt cx="1209900" cy="1441500"/>
          </a:xfrm>
        </p:grpSpPr>
        <p:sp>
          <p:nvSpPr>
            <p:cNvPr id="581" name="Google Shape;581;p45"/>
            <p:cNvSpPr/>
            <p:nvPr/>
          </p:nvSpPr>
          <p:spPr>
            <a:xfrm>
              <a:off x="11498475" y="1631625"/>
              <a:ext cx="1209900" cy="1441500"/>
            </a:xfrm>
            <a:prstGeom prst="roundRect">
              <a:avLst>
                <a:gd fmla="val 9683" name="adj"/>
              </a:avLst>
            </a:prstGeom>
            <a:solidFill>
              <a:srgbClr val="FFFFFF"/>
            </a:solidFill>
            <a:ln cap="flat" cmpd="sng" w="9525">
              <a:solidFill>
                <a:schemeClr val="dk1"/>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pic>
          <p:nvPicPr>
            <p:cNvPr id="582" name="Google Shape;582;p45"/>
            <p:cNvPicPr preferRelativeResize="0"/>
            <p:nvPr/>
          </p:nvPicPr>
          <p:blipFill>
            <a:blip r:embed="rId6">
              <a:alphaModFix/>
            </a:blip>
            <a:stretch>
              <a:fillRect/>
            </a:stretch>
          </p:blipFill>
          <p:spPr>
            <a:xfrm>
              <a:off x="11561626" y="1653697"/>
              <a:ext cx="1083600" cy="1083600"/>
            </a:xfrm>
            <a:prstGeom prst="roundRect">
              <a:avLst>
                <a:gd fmla="val 0" name="adj"/>
              </a:avLst>
            </a:prstGeom>
            <a:noFill/>
            <a:ln>
              <a:noFill/>
            </a:ln>
          </p:spPr>
        </p:pic>
        <p:sp>
          <p:nvSpPr>
            <p:cNvPr id="583" name="Google Shape;583;p45">
              <a:hlinkClick r:id="rId7"/>
            </p:cNvPr>
            <p:cNvSpPr/>
            <p:nvPr/>
          </p:nvSpPr>
          <p:spPr>
            <a:xfrm>
              <a:off x="11662775" y="2746725"/>
              <a:ext cx="905400" cy="243300"/>
            </a:xfrm>
            <a:prstGeom prst="roundRect">
              <a:avLst>
                <a:gd fmla="val 50000" name="adj"/>
              </a:avLst>
            </a:prstGeom>
            <a:solidFill>
              <a:srgbClr val="B1CDFF"/>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rPr lang="en-US" sz="500">
                  <a:solidFill>
                    <a:schemeClr val="dk1"/>
                  </a:solidFill>
                  <a:uFill>
                    <a:noFill/>
                  </a:uFill>
                  <a:latin typeface="Google Sans SemiBold"/>
                  <a:ea typeface="Google Sans SemiBold"/>
                  <a:cs typeface="Google Sans SemiBold"/>
                  <a:sym typeface="Google Sans SemiBold"/>
                  <a:hlinkClick r:id="rId8">
                    <a:extLst>
                      <a:ext uri="{A12FA001-AC4F-418D-AE19-62706E023703}">
                        <ahyp:hlinkClr val="tx"/>
                      </a:ext>
                    </a:extLst>
                  </a:hlinkClick>
                </a:rPr>
                <a:t>Link</a:t>
              </a:r>
              <a:endParaRPr sz="500">
                <a:solidFill>
                  <a:schemeClr val="dk1"/>
                </a:solidFill>
                <a:latin typeface="Google Sans SemiBold"/>
                <a:ea typeface="Google Sans SemiBold"/>
                <a:cs typeface="Google Sans SemiBold"/>
                <a:sym typeface="Google Sans SemiBold"/>
              </a:endParaRPr>
            </a:p>
          </p:txBody>
        </p:sp>
      </p:grpSp>
      <p:cxnSp>
        <p:nvCxnSpPr>
          <p:cNvPr id="584" name="Google Shape;584;p45"/>
          <p:cNvCxnSpPr/>
          <p:nvPr/>
        </p:nvCxnSpPr>
        <p:spPr>
          <a:xfrm>
            <a:off x="477594" y="3103738"/>
            <a:ext cx="8223300" cy="0"/>
          </a:xfrm>
          <a:prstGeom prst="straightConnector1">
            <a:avLst/>
          </a:prstGeom>
          <a:noFill/>
          <a:ln cap="flat" cmpd="sng" w="9525">
            <a:solidFill>
              <a:schemeClr val="dk1"/>
            </a:solidFill>
            <a:prstDash val="solid"/>
            <a:round/>
            <a:headEnd len="med" w="med" type="none"/>
            <a:tailEnd len="med" w="med" type="none"/>
          </a:ln>
        </p:spPr>
      </p:cxnSp>
      <p:pic>
        <p:nvPicPr>
          <p:cNvPr id="585" name="Google Shape;585;p45"/>
          <p:cNvPicPr preferRelativeResize="0"/>
          <p:nvPr/>
        </p:nvPicPr>
        <p:blipFill>
          <a:blip r:embed="rId9">
            <a:alphaModFix/>
          </a:blip>
          <a:stretch>
            <a:fillRect/>
          </a:stretch>
        </p:blipFill>
        <p:spPr>
          <a:xfrm>
            <a:off x="3951110" y="3392278"/>
            <a:ext cx="220860" cy="190843"/>
          </a:xfrm>
          <a:prstGeom prst="rect">
            <a:avLst/>
          </a:prstGeom>
          <a:noFill/>
          <a:ln>
            <a:noFill/>
          </a:ln>
        </p:spPr>
      </p:pic>
      <p:sp>
        <p:nvSpPr>
          <p:cNvPr id="586" name="Google Shape;586;p45"/>
          <p:cNvSpPr txBox="1"/>
          <p:nvPr/>
        </p:nvSpPr>
        <p:spPr>
          <a:xfrm>
            <a:off x="3948955" y="3671234"/>
            <a:ext cx="1090200" cy="153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000">
                <a:solidFill>
                  <a:schemeClr val="dk1"/>
                </a:solidFill>
                <a:latin typeface="Google Sans SemiBold"/>
                <a:ea typeface="Google Sans SemiBold"/>
                <a:cs typeface="Google Sans SemiBold"/>
                <a:sym typeface="Google Sans SemiBold"/>
              </a:rPr>
              <a:t>Caution</a:t>
            </a:r>
            <a:endParaRPr sz="900">
              <a:solidFill>
                <a:schemeClr val="dk1"/>
              </a:solidFill>
              <a:latin typeface="Google Sans"/>
              <a:ea typeface="Google Sans"/>
              <a:cs typeface="Google Sans"/>
              <a:sym typeface="Google Sans"/>
            </a:endParaRPr>
          </a:p>
        </p:txBody>
      </p:sp>
      <p:sp>
        <p:nvSpPr>
          <p:cNvPr id="587" name="Google Shape;587;p45"/>
          <p:cNvSpPr txBox="1"/>
          <p:nvPr/>
        </p:nvSpPr>
        <p:spPr>
          <a:xfrm>
            <a:off x="4635953" y="3335406"/>
            <a:ext cx="3829800" cy="1023600"/>
          </a:xfrm>
          <a:prstGeom prst="rect">
            <a:avLst/>
          </a:prstGeom>
          <a:noFill/>
          <a:ln>
            <a:noFill/>
          </a:ln>
        </p:spPr>
        <p:txBody>
          <a:bodyPr anchorCtr="0" anchor="t" bIns="57150" lIns="57150" spcFirstLastPara="1" rIns="57150" wrap="square" tIns="57150">
            <a:spAutoFit/>
          </a:bodyPr>
          <a:lstStyle/>
          <a:p>
            <a:pPr indent="0" lvl="0" marL="0" rtl="0" algn="l">
              <a:spcBef>
                <a:spcPts val="0"/>
              </a:spcBef>
              <a:spcAft>
                <a:spcPts val="0"/>
              </a:spcAft>
              <a:buClr>
                <a:schemeClr val="dk1"/>
              </a:buClr>
              <a:buSzPts val="1100"/>
              <a:buFont typeface="Arial"/>
              <a:buNone/>
            </a:pPr>
            <a:r>
              <a:rPr b="1" lang="en-US" sz="800">
                <a:solidFill>
                  <a:schemeClr val="dk1"/>
                </a:solidFill>
                <a:latin typeface="Google Sans"/>
                <a:ea typeface="Google Sans"/>
                <a:cs typeface="Google Sans"/>
                <a:sym typeface="Google Sans"/>
              </a:rPr>
              <a:t>Pixel 9 Pro Fold contains a class 1 laser module</a:t>
            </a:r>
            <a:endParaRPr b="1" sz="800">
              <a:solidFill>
                <a:schemeClr val="dk1"/>
              </a:solidFill>
              <a:latin typeface="Google Sans"/>
              <a:ea typeface="Google Sans"/>
              <a:cs typeface="Google Sans"/>
              <a:sym typeface="Google Sans"/>
            </a:endParaRPr>
          </a:p>
          <a:p>
            <a:pPr indent="0" lvl="0" marL="0" rtl="0" algn="l">
              <a:spcBef>
                <a:spcPts val="0"/>
              </a:spcBef>
              <a:spcAft>
                <a:spcPts val="0"/>
              </a:spcAft>
              <a:buNone/>
            </a:pPr>
            <a:r>
              <a:rPr lang="en-US" sz="600">
                <a:solidFill>
                  <a:schemeClr val="dk1"/>
                </a:solidFill>
                <a:latin typeface="Google Sans"/>
                <a:ea typeface="Google Sans"/>
                <a:cs typeface="Google Sans"/>
                <a:sym typeface="Google Sans"/>
              </a:rPr>
              <a:t>The design of the device incorporates optics and protective housing such that there’s no access to a level of laser radiation above class 1 during normal use or approved servicing. </a:t>
            </a:r>
            <a:endParaRPr sz="600">
              <a:solidFill>
                <a:schemeClr val="dk1"/>
              </a:solidFill>
              <a:latin typeface="Google Sans"/>
              <a:ea typeface="Google Sans"/>
              <a:cs typeface="Google Sans"/>
              <a:sym typeface="Google Sans"/>
            </a:endParaRPr>
          </a:p>
          <a:p>
            <a:pPr indent="0" lvl="0" marL="0" rtl="0" algn="l">
              <a:spcBef>
                <a:spcPts val="0"/>
              </a:spcBef>
              <a:spcAft>
                <a:spcPts val="0"/>
              </a:spcAft>
              <a:buNone/>
            </a:pPr>
            <a:r>
              <a:t/>
            </a:r>
            <a:endParaRPr sz="600">
              <a:solidFill>
                <a:schemeClr val="dk1"/>
              </a:solidFill>
              <a:latin typeface="Google Sans"/>
              <a:ea typeface="Google Sans"/>
              <a:cs typeface="Google Sans"/>
              <a:sym typeface="Google Sans"/>
            </a:endParaRPr>
          </a:p>
          <a:p>
            <a:pPr indent="0" lvl="0" marL="0" rtl="0" algn="l">
              <a:spcBef>
                <a:spcPts val="0"/>
              </a:spcBef>
              <a:spcAft>
                <a:spcPts val="0"/>
              </a:spcAft>
              <a:buNone/>
            </a:pPr>
            <a:r>
              <a:rPr lang="en-US" sz="600">
                <a:solidFill>
                  <a:schemeClr val="dk1"/>
                </a:solidFill>
                <a:latin typeface="Google Sans"/>
                <a:ea typeface="Google Sans"/>
                <a:cs typeface="Google Sans"/>
                <a:sym typeface="Google Sans"/>
              </a:rPr>
              <a:t>Use of controls or adjustments or performance of procedures other than those specified herein may result in hazardous radiation exposure.</a:t>
            </a:r>
            <a:endParaRPr sz="600">
              <a:solidFill>
                <a:schemeClr val="dk1"/>
              </a:solidFill>
              <a:latin typeface="Google Sans"/>
              <a:ea typeface="Google Sans"/>
              <a:cs typeface="Google Sans"/>
              <a:sym typeface="Google Sans"/>
            </a:endParaRPr>
          </a:p>
          <a:p>
            <a:pPr indent="0" lvl="0" marL="0" rtl="0" algn="l">
              <a:spcBef>
                <a:spcPts val="0"/>
              </a:spcBef>
              <a:spcAft>
                <a:spcPts val="0"/>
              </a:spcAft>
              <a:buNone/>
            </a:pPr>
            <a:r>
              <a:t/>
            </a:r>
            <a:endParaRPr sz="600">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t/>
            </a:r>
            <a:endParaRPr sz="600">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t/>
            </a:r>
            <a:endParaRPr sz="900">
              <a:solidFill>
                <a:schemeClr val="dk1"/>
              </a:solidFill>
              <a:latin typeface="Google Sans"/>
              <a:ea typeface="Google Sans"/>
              <a:cs typeface="Google Sans"/>
              <a:sym typeface="Google Sans"/>
            </a:endParaRPr>
          </a:p>
        </p:txBody>
      </p:sp>
      <p:sp>
        <p:nvSpPr>
          <p:cNvPr id="588" name="Google Shape;588;p45"/>
          <p:cNvSpPr txBox="1"/>
          <p:nvPr>
            <p:ph idx="12" type="sldNum"/>
          </p:nvPr>
        </p:nvSpPr>
        <p:spPr>
          <a:xfrm>
            <a:off x="7957652" y="4832985"/>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latin typeface="Google Sans"/>
                <a:ea typeface="Google Sans"/>
                <a:cs typeface="Google Sans"/>
                <a:sym typeface="Google Sans"/>
              </a:rPr>
              <a:t>Page </a:t>
            </a:r>
            <a:fld id="{00000000-1234-1234-1234-123412341234}" type="slidenum">
              <a:rPr lang="en-US">
                <a:latin typeface="Google Sans"/>
                <a:ea typeface="Google Sans"/>
                <a:cs typeface="Google Sans"/>
                <a:sym typeface="Google Sans"/>
              </a:rPr>
              <a:t>‹#›</a:t>
            </a:fld>
            <a:endParaRPr>
              <a:latin typeface="Google Sans"/>
              <a:ea typeface="Google Sans"/>
              <a:cs typeface="Google Sans"/>
              <a:sym typeface="Google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92" name="Shape 592"/>
        <p:cNvGrpSpPr/>
        <p:nvPr/>
      </p:nvGrpSpPr>
      <p:grpSpPr>
        <a:xfrm>
          <a:off x="0" y="0"/>
          <a:ext cx="0" cy="0"/>
          <a:chOff x="0" y="0"/>
          <a:chExt cx="0" cy="0"/>
        </a:xfrm>
      </p:grpSpPr>
      <p:graphicFrame>
        <p:nvGraphicFramePr>
          <p:cNvPr id="593" name="Google Shape;593;p46"/>
          <p:cNvGraphicFramePr/>
          <p:nvPr/>
        </p:nvGraphicFramePr>
        <p:xfrm>
          <a:off x="730638" y="3947119"/>
          <a:ext cx="3000000" cy="3000000"/>
        </p:xfrm>
        <a:graphic>
          <a:graphicData uri="http://schemas.openxmlformats.org/drawingml/2006/table">
            <a:tbl>
              <a:tblPr>
                <a:noFill/>
                <a:tableStyleId>{E5EB1074-39C7-42DF-B719-BFC24E29FD65}</a:tableStyleId>
              </a:tblPr>
              <a:tblGrid>
                <a:gridCol w="191425"/>
                <a:gridCol w="1043425"/>
                <a:gridCol w="200000"/>
                <a:gridCol w="811575"/>
                <a:gridCol w="275300"/>
                <a:gridCol w="988375"/>
                <a:gridCol w="229375"/>
                <a:gridCol w="993650"/>
                <a:gridCol w="256600"/>
                <a:gridCol w="1160875"/>
                <a:gridCol w="221325"/>
                <a:gridCol w="1155300"/>
              </a:tblGrid>
              <a:tr h="47475">
                <a:tc>
                  <a:txBody>
                    <a:bodyPr/>
                    <a:lstStyle/>
                    <a:p>
                      <a:pPr indent="0" lvl="0" marL="0" rtl="0" algn="ctr">
                        <a:spcBef>
                          <a:spcPts val="0"/>
                        </a:spcBef>
                        <a:spcAft>
                          <a:spcPts val="0"/>
                        </a:spcAft>
                        <a:buNone/>
                      </a:pPr>
                      <a:r>
                        <a:rPr b="1" lang="en-US" sz="500">
                          <a:latin typeface="Google Sans Text"/>
                          <a:ea typeface="Google Sans Text"/>
                          <a:cs typeface="Google Sans Text"/>
                          <a:sym typeface="Google Sans Text"/>
                        </a:rPr>
                        <a:t>1</a:t>
                      </a:r>
                      <a:endParaRPr b="1" sz="500">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400">
                          <a:solidFill>
                            <a:schemeClr val="accent3"/>
                          </a:solidFill>
                          <a:latin typeface="Google Sans Text"/>
                          <a:ea typeface="Google Sans Text"/>
                          <a:cs typeface="Google Sans Text"/>
                          <a:sym typeface="Google Sans Text"/>
                        </a:rPr>
                        <a:t>⬤</a:t>
                      </a:r>
                      <a:r>
                        <a:rPr lang="en-US" sz="500">
                          <a:solidFill>
                            <a:schemeClr val="dk1"/>
                          </a:solidFill>
                          <a:latin typeface="Google Sans Text"/>
                          <a:ea typeface="Google Sans Text"/>
                          <a:cs typeface="Google Sans Text"/>
                          <a:sym typeface="Google Sans Text"/>
                        </a:rPr>
                        <a:t>  Inner display sub</a:t>
                      </a:r>
                      <a:endParaRPr sz="500">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500">
                          <a:latin typeface="Google Sans Text"/>
                          <a:ea typeface="Google Sans Text"/>
                          <a:cs typeface="Google Sans Text"/>
                          <a:sym typeface="Google Sans Text"/>
                        </a:rPr>
                        <a:t>8</a:t>
                      </a:r>
                      <a:endParaRPr b="1" sz="500">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400">
                          <a:solidFill>
                            <a:schemeClr val="accent3"/>
                          </a:solidFill>
                          <a:latin typeface="Google Sans Text"/>
                          <a:ea typeface="Google Sans Text"/>
                          <a:cs typeface="Google Sans Text"/>
                          <a:sym typeface="Google Sans Text"/>
                        </a:rPr>
                        <a:t>⬤</a:t>
                      </a:r>
                      <a:r>
                        <a:rPr lang="en-US" sz="500">
                          <a:solidFill>
                            <a:schemeClr val="accent3"/>
                          </a:solidFill>
                          <a:latin typeface="Google Sans Text"/>
                          <a:ea typeface="Google Sans Text"/>
                          <a:cs typeface="Google Sans Text"/>
                          <a:sym typeface="Google Sans Text"/>
                        </a:rPr>
                        <a:t>  </a:t>
                      </a:r>
                      <a:r>
                        <a:rPr lang="en-US" sz="500">
                          <a:latin typeface="Google Sans Text"/>
                          <a:ea typeface="Google Sans Text"/>
                          <a:cs typeface="Google Sans Text"/>
                          <a:sym typeface="Google Sans Text"/>
                        </a:rPr>
                        <a:t>UWB</a:t>
                      </a:r>
                      <a:endParaRPr sz="500">
                        <a:solidFill>
                          <a:schemeClr val="dk1"/>
                        </a:solidFill>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500">
                          <a:latin typeface="Google Sans Text"/>
                          <a:ea typeface="Google Sans Text"/>
                          <a:cs typeface="Google Sans Text"/>
                          <a:sym typeface="Google Sans Text"/>
                        </a:rPr>
                        <a:t>15</a:t>
                      </a:r>
                      <a:endParaRPr b="1" sz="500">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400">
                          <a:solidFill>
                            <a:schemeClr val="dk1"/>
                          </a:solidFill>
                          <a:latin typeface="Google Sans Text"/>
                          <a:ea typeface="Google Sans Text"/>
                          <a:cs typeface="Google Sans Text"/>
                          <a:sym typeface="Google Sans Text"/>
                        </a:rPr>
                        <a:t>⬤</a:t>
                      </a:r>
                      <a:r>
                        <a:rPr lang="en-US" sz="500">
                          <a:solidFill>
                            <a:schemeClr val="accent3"/>
                          </a:solidFill>
                          <a:latin typeface="Google Sans Text"/>
                          <a:ea typeface="Google Sans Text"/>
                          <a:cs typeface="Google Sans Text"/>
                          <a:sym typeface="Google Sans Text"/>
                        </a:rPr>
                        <a:t>  </a:t>
                      </a:r>
                      <a:r>
                        <a:rPr lang="en-US" sz="500">
                          <a:latin typeface="Google Sans Text"/>
                          <a:ea typeface="Google Sans Text"/>
                          <a:cs typeface="Google Sans Text"/>
                          <a:sym typeface="Google Sans Text"/>
                        </a:rPr>
                        <a:t>Graphite sheet top SPK</a:t>
                      </a:r>
                      <a:endParaRPr sz="500">
                        <a:solidFill>
                          <a:schemeClr val="accent3"/>
                        </a:solidFill>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500">
                          <a:latin typeface="Google Sans Text"/>
                          <a:ea typeface="Google Sans Text"/>
                          <a:cs typeface="Google Sans Text"/>
                          <a:sym typeface="Google Sans Text"/>
                        </a:rPr>
                        <a:t>22</a:t>
                      </a:r>
                      <a:endParaRPr b="1" sz="500">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400">
                          <a:solidFill>
                            <a:schemeClr val="accent3"/>
                          </a:solidFill>
                          <a:latin typeface="Google Sans Text"/>
                          <a:ea typeface="Google Sans Text"/>
                          <a:cs typeface="Google Sans Text"/>
                          <a:sym typeface="Google Sans Text"/>
                        </a:rPr>
                        <a:t>⬤</a:t>
                      </a:r>
                      <a:r>
                        <a:rPr lang="en-US" sz="500">
                          <a:solidFill>
                            <a:schemeClr val="accent3"/>
                          </a:solidFill>
                          <a:latin typeface="Google Sans Text"/>
                          <a:ea typeface="Google Sans Text"/>
                          <a:cs typeface="Google Sans Text"/>
                          <a:sym typeface="Google Sans Text"/>
                        </a:rPr>
                        <a:t>  </a:t>
                      </a:r>
                      <a:r>
                        <a:rPr lang="en-US" sz="500">
                          <a:latin typeface="Google Sans Text"/>
                          <a:ea typeface="Google Sans Text"/>
                          <a:cs typeface="Google Sans Text"/>
                          <a:sym typeface="Google Sans Text"/>
                        </a:rPr>
                        <a:t>USB board</a:t>
                      </a:r>
                      <a:endParaRPr sz="500">
                        <a:solidFill>
                          <a:srgbClr val="24A863"/>
                        </a:solidFill>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500">
                          <a:latin typeface="Google Sans Text"/>
                          <a:ea typeface="Google Sans Text"/>
                          <a:cs typeface="Google Sans Text"/>
                          <a:sym typeface="Google Sans Text"/>
                        </a:rPr>
                        <a:t>29</a:t>
                      </a:r>
                      <a:endParaRPr b="1" sz="500">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400">
                          <a:solidFill>
                            <a:schemeClr val="accent4"/>
                          </a:solidFill>
                          <a:latin typeface="Google Sans Text"/>
                          <a:ea typeface="Google Sans Text"/>
                          <a:cs typeface="Google Sans Text"/>
                          <a:sym typeface="Google Sans Text"/>
                        </a:rPr>
                        <a:t>⬤</a:t>
                      </a:r>
                      <a:r>
                        <a:rPr lang="en-US" sz="500">
                          <a:solidFill>
                            <a:schemeClr val="accent3"/>
                          </a:solidFill>
                          <a:latin typeface="Google Sans Text"/>
                          <a:ea typeface="Google Sans Text"/>
                          <a:cs typeface="Google Sans Text"/>
                          <a:sym typeface="Google Sans Text"/>
                        </a:rPr>
                        <a:t>  </a:t>
                      </a:r>
                      <a:r>
                        <a:rPr lang="en-US" sz="500">
                          <a:latin typeface="Google Sans Text"/>
                          <a:ea typeface="Google Sans Text"/>
                          <a:cs typeface="Google Sans Text"/>
                          <a:sym typeface="Google Sans Text"/>
                        </a:rPr>
                        <a:t>Base top bridge cowling</a:t>
                      </a:r>
                      <a:endParaRPr sz="500">
                        <a:solidFill>
                          <a:schemeClr val="dk1"/>
                        </a:solidFill>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500">
                          <a:latin typeface="Google Sans Text"/>
                          <a:ea typeface="Google Sans Text"/>
                          <a:cs typeface="Google Sans Text"/>
                          <a:sym typeface="Google Sans Text"/>
                        </a:rPr>
                        <a:t>36</a:t>
                      </a:r>
                      <a:endParaRPr b="1" sz="500">
                        <a:solidFill>
                          <a:schemeClr val="accent4"/>
                        </a:solidFill>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400">
                          <a:solidFill>
                            <a:schemeClr val="accent6"/>
                          </a:solidFill>
                          <a:latin typeface="Google Sans Text"/>
                          <a:ea typeface="Google Sans Text"/>
                          <a:cs typeface="Google Sans Text"/>
                          <a:sym typeface="Google Sans Text"/>
                        </a:rPr>
                        <a:t>⬤</a:t>
                      </a:r>
                      <a:r>
                        <a:rPr lang="en-US" sz="500">
                          <a:solidFill>
                            <a:schemeClr val="accent3"/>
                          </a:solidFill>
                          <a:latin typeface="Google Sans Text"/>
                          <a:ea typeface="Google Sans Text"/>
                          <a:cs typeface="Google Sans Text"/>
                          <a:sym typeface="Google Sans Text"/>
                        </a:rPr>
                        <a:t>  </a:t>
                      </a:r>
                      <a:r>
                        <a:rPr lang="en-US" sz="500">
                          <a:latin typeface="Google Sans Text"/>
                          <a:ea typeface="Google Sans Text"/>
                          <a:cs typeface="Google Sans Text"/>
                          <a:sym typeface="Google Sans Text"/>
                        </a:rPr>
                        <a:t>OD PSA</a:t>
                      </a:r>
                      <a:endParaRPr sz="500">
                        <a:solidFill>
                          <a:schemeClr val="dk1"/>
                        </a:solidFill>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r>
              <a:tr h="47475">
                <a:tc>
                  <a:txBody>
                    <a:bodyPr/>
                    <a:lstStyle/>
                    <a:p>
                      <a:pPr indent="0" lvl="0" marL="0" rtl="0" algn="ctr">
                        <a:spcBef>
                          <a:spcPts val="0"/>
                        </a:spcBef>
                        <a:spcAft>
                          <a:spcPts val="0"/>
                        </a:spcAft>
                        <a:buNone/>
                      </a:pPr>
                      <a:r>
                        <a:rPr b="1" lang="en-US" sz="500">
                          <a:latin typeface="Google Sans Text"/>
                          <a:ea typeface="Google Sans Text"/>
                          <a:cs typeface="Google Sans Text"/>
                          <a:sym typeface="Google Sans Text"/>
                        </a:rPr>
                        <a:t>2</a:t>
                      </a:r>
                      <a:endParaRPr b="1" sz="500">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400">
                          <a:solidFill>
                            <a:schemeClr val="accent6"/>
                          </a:solidFill>
                          <a:latin typeface="Google Sans Text"/>
                          <a:ea typeface="Google Sans Text"/>
                          <a:cs typeface="Google Sans Text"/>
                          <a:sym typeface="Google Sans Text"/>
                        </a:rPr>
                        <a:t>⬤</a:t>
                      </a:r>
                      <a:r>
                        <a:rPr lang="en-US" sz="500">
                          <a:solidFill>
                            <a:schemeClr val="accent3"/>
                          </a:solidFill>
                          <a:latin typeface="Google Sans Text"/>
                          <a:ea typeface="Google Sans Text"/>
                          <a:cs typeface="Google Sans Text"/>
                          <a:sym typeface="Google Sans Text"/>
                        </a:rPr>
                        <a:t>  </a:t>
                      </a:r>
                      <a:r>
                        <a:rPr lang="en-US" sz="500">
                          <a:solidFill>
                            <a:schemeClr val="dk1"/>
                          </a:solidFill>
                          <a:latin typeface="Google Sans Text"/>
                          <a:ea typeface="Google Sans Text"/>
                          <a:cs typeface="Google Sans Text"/>
                          <a:sym typeface="Google Sans Text"/>
                        </a:rPr>
                        <a:t>Flip battery</a:t>
                      </a:r>
                      <a:endParaRPr sz="500">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500">
                          <a:latin typeface="Google Sans Text"/>
                          <a:ea typeface="Google Sans Text"/>
                          <a:cs typeface="Google Sans Text"/>
                          <a:sym typeface="Google Sans Text"/>
                        </a:rPr>
                        <a:t>9</a:t>
                      </a:r>
                      <a:endParaRPr b="1" sz="500">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400">
                          <a:solidFill>
                            <a:schemeClr val="dk1"/>
                          </a:solidFill>
                          <a:latin typeface="Google Sans Text"/>
                          <a:ea typeface="Google Sans Text"/>
                          <a:cs typeface="Google Sans Text"/>
                          <a:sym typeface="Google Sans Text"/>
                        </a:rPr>
                        <a:t>⬤</a:t>
                      </a:r>
                      <a:r>
                        <a:rPr lang="en-US" sz="500">
                          <a:solidFill>
                            <a:schemeClr val="accent3"/>
                          </a:solidFill>
                          <a:latin typeface="Google Sans Text"/>
                          <a:ea typeface="Google Sans Text"/>
                          <a:cs typeface="Google Sans Text"/>
                          <a:sym typeface="Google Sans Text"/>
                        </a:rPr>
                        <a:t>  </a:t>
                      </a:r>
                      <a:r>
                        <a:rPr lang="en-US" sz="500">
                          <a:solidFill>
                            <a:schemeClr val="dk1"/>
                          </a:solidFill>
                          <a:latin typeface="Google Sans Text"/>
                          <a:ea typeface="Google Sans Text"/>
                          <a:cs typeface="Google Sans Text"/>
                          <a:sym typeface="Google Sans Text"/>
                        </a:rPr>
                        <a:t>Coaxial cable</a:t>
                      </a:r>
                      <a:endParaRPr sz="500">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500">
                          <a:latin typeface="Google Sans Text"/>
                          <a:ea typeface="Google Sans Text"/>
                          <a:cs typeface="Google Sans Text"/>
                          <a:sym typeface="Google Sans Text"/>
                        </a:rPr>
                        <a:t>16</a:t>
                      </a:r>
                      <a:endParaRPr b="1" sz="500">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400">
                          <a:solidFill>
                            <a:schemeClr val="accent6"/>
                          </a:solidFill>
                          <a:latin typeface="Google Sans Text"/>
                          <a:ea typeface="Google Sans Text"/>
                          <a:cs typeface="Google Sans Text"/>
                          <a:sym typeface="Google Sans Text"/>
                        </a:rPr>
                        <a:t>⬤</a:t>
                      </a:r>
                      <a:r>
                        <a:rPr lang="en-US" sz="500">
                          <a:solidFill>
                            <a:schemeClr val="accent3"/>
                          </a:solidFill>
                          <a:latin typeface="Google Sans Text"/>
                          <a:ea typeface="Google Sans Text"/>
                          <a:cs typeface="Google Sans Text"/>
                          <a:sym typeface="Google Sans Text"/>
                        </a:rPr>
                        <a:t>  </a:t>
                      </a:r>
                      <a:r>
                        <a:rPr lang="en-US" sz="500">
                          <a:latin typeface="Google Sans Text"/>
                          <a:ea typeface="Google Sans Text"/>
                          <a:cs typeface="Google Sans Text"/>
                          <a:sym typeface="Google Sans Text"/>
                        </a:rPr>
                        <a:t>OD rubber</a:t>
                      </a:r>
                      <a:endParaRPr sz="500">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500">
                          <a:latin typeface="Google Sans Text"/>
                          <a:ea typeface="Google Sans Text"/>
                          <a:cs typeface="Google Sans Text"/>
                          <a:sym typeface="Google Sans Text"/>
                        </a:rPr>
                        <a:t>23</a:t>
                      </a:r>
                      <a:endParaRPr b="1" sz="500">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400">
                          <a:solidFill>
                            <a:schemeClr val="accent3"/>
                          </a:solidFill>
                          <a:latin typeface="Google Sans Text"/>
                          <a:ea typeface="Google Sans Text"/>
                          <a:cs typeface="Google Sans Text"/>
                          <a:sym typeface="Google Sans Text"/>
                        </a:rPr>
                        <a:t>⬤</a:t>
                      </a:r>
                      <a:r>
                        <a:rPr lang="en-US" sz="500">
                          <a:solidFill>
                            <a:schemeClr val="accent3"/>
                          </a:solidFill>
                          <a:latin typeface="Google Sans Text"/>
                          <a:ea typeface="Google Sans Text"/>
                          <a:cs typeface="Google Sans Text"/>
                          <a:sym typeface="Google Sans Text"/>
                        </a:rPr>
                        <a:t>  </a:t>
                      </a:r>
                      <a:r>
                        <a:rPr lang="en-US" sz="500">
                          <a:latin typeface="Google Sans Text"/>
                          <a:ea typeface="Google Sans Text"/>
                          <a:cs typeface="Google Sans Text"/>
                          <a:sym typeface="Google Sans Text"/>
                        </a:rPr>
                        <a:t>Logic board</a:t>
                      </a:r>
                      <a:endParaRPr sz="500">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500">
                          <a:latin typeface="Google Sans Text"/>
                          <a:ea typeface="Google Sans Text"/>
                          <a:cs typeface="Google Sans Text"/>
                          <a:sym typeface="Google Sans Text"/>
                        </a:rPr>
                        <a:t>30</a:t>
                      </a:r>
                      <a:endParaRPr b="1" sz="500">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400">
                          <a:solidFill>
                            <a:srgbClr val="24A863"/>
                          </a:solidFill>
                          <a:latin typeface="Google Sans Text"/>
                          <a:ea typeface="Google Sans Text"/>
                          <a:cs typeface="Google Sans Text"/>
                          <a:sym typeface="Google Sans Text"/>
                        </a:rPr>
                        <a:t>⬤</a:t>
                      </a:r>
                      <a:r>
                        <a:rPr lang="en-US" sz="500">
                          <a:solidFill>
                            <a:schemeClr val="accent3"/>
                          </a:solidFill>
                          <a:latin typeface="Google Sans Text"/>
                          <a:ea typeface="Google Sans Text"/>
                          <a:cs typeface="Google Sans Text"/>
                          <a:sym typeface="Google Sans Text"/>
                        </a:rPr>
                        <a:t>  </a:t>
                      </a:r>
                      <a:r>
                        <a:rPr lang="en-US" sz="500">
                          <a:latin typeface="Google Sans Text"/>
                          <a:ea typeface="Google Sans Text"/>
                          <a:cs typeface="Google Sans Text"/>
                          <a:sym typeface="Google Sans Text"/>
                        </a:rPr>
                        <a:t>Base bottom bridge cowling</a:t>
                      </a:r>
                      <a:endParaRPr sz="500">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500">
                          <a:latin typeface="Google Sans Text"/>
                          <a:ea typeface="Google Sans Text"/>
                          <a:cs typeface="Google Sans Text"/>
                          <a:sym typeface="Google Sans Text"/>
                        </a:rPr>
                        <a:t>37</a:t>
                      </a:r>
                      <a:endParaRPr b="1" sz="500">
                        <a:solidFill>
                          <a:schemeClr val="accent4"/>
                        </a:solidFill>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400">
                          <a:solidFill>
                            <a:schemeClr val="accent6"/>
                          </a:solidFill>
                          <a:latin typeface="Google Sans Text"/>
                          <a:ea typeface="Google Sans Text"/>
                          <a:cs typeface="Google Sans Text"/>
                          <a:sym typeface="Google Sans Text"/>
                        </a:rPr>
                        <a:t>⬤</a:t>
                      </a:r>
                      <a:r>
                        <a:rPr lang="en-US" sz="500">
                          <a:solidFill>
                            <a:schemeClr val="accent3"/>
                          </a:solidFill>
                          <a:latin typeface="Google Sans Text"/>
                          <a:ea typeface="Google Sans Text"/>
                          <a:cs typeface="Google Sans Text"/>
                          <a:sym typeface="Google Sans Text"/>
                        </a:rPr>
                        <a:t>  </a:t>
                      </a:r>
                      <a:r>
                        <a:rPr lang="en-US" sz="500">
                          <a:latin typeface="Google Sans Text"/>
                          <a:ea typeface="Google Sans Text"/>
                          <a:cs typeface="Google Sans Text"/>
                          <a:sym typeface="Google Sans Text"/>
                        </a:rPr>
                        <a:t>BG PSA</a:t>
                      </a:r>
                      <a:endParaRPr sz="500">
                        <a:solidFill>
                          <a:schemeClr val="dk1"/>
                        </a:solidFill>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r>
              <a:tr h="47475">
                <a:tc>
                  <a:txBody>
                    <a:bodyPr/>
                    <a:lstStyle/>
                    <a:p>
                      <a:pPr indent="0" lvl="0" marL="0" rtl="0" algn="ctr">
                        <a:spcBef>
                          <a:spcPts val="0"/>
                        </a:spcBef>
                        <a:spcAft>
                          <a:spcPts val="0"/>
                        </a:spcAft>
                        <a:buNone/>
                      </a:pPr>
                      <a:r>
                        <a:rPr b="1" lang="en-US" sz="500">
                          <a:latin typeface="Google Sans Text"/>
                          <a:ea typeface="Google Sans Text"/>
                          <a:cs typeface="Google Sans Text"/>
                          <a:sym typeface="Google Sans Text"/>
                        </a:rPr>
                        <a:t>3</a:t>
                      </a:r>
                      <a:endParaRPr b="1" sz="500">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400">
                          <a:solidFill>
                            <a:srgbClr val="24A863"/>
                          </a:solidFill>
                          <a:latin typeface="Google Sans Text"/>
                          <a:ea typeface="Google Sans Text"/>
                          <a:cs typeface="Google Sans Text"/>
                          <a:sym typeface="Google Sans Text"/>
                        </a:rPr>
                        <a:t>⬤</a:t>
                      </a:r>
                      <a:r>
                        <a:rPr lang="en-US" sz="500">
                          <a:solidFill>
                            <a:schemeClr val="accent3"/>
                          </a:solidFill>
                          <a:latin typeface="Google Sans Text"/>
                          <a:ea typeface="Google Sans Text"/>
                          <a:cs typeface="Google Sans Text"/>
                          <a:sym typeface="Google Sans Text"/>
                        </a:rPr>
                        <a:t>  </a:t>
                      </a:r>
                      <a:r>
                        <a:rPr lang="en-US" sz="500">
                          <a:solidFill>
                            <a:schemeClr val="dk1"/>
                          </a:solidFill>
                          <a:latin typeface="Google Sans Text"/>
                          <a:ea typeface="Google Sans Text"/>
                          <a:cs typeface="Google Sans Text"/>
                          <a:sym typeface="Google Sans Text"/>
                        </a:rPr>
                        <a:t>Rear camera</a:t>
                      </a:r>
                      <a:endParaRPr sz="500">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500">
                          <a:latin typeface="Google Sans Text"/>
                          <a:ea typeface="Google Sans Text"/>
                          <a:cs typeface="Google Sans Text"/>
                          <a:sym typeface="Google Sans Text"/>
                        </a:rPr>
                        <a:t>10</a:t>
                      </a:r>
                      <a:endParaRPr b="1" sz="500">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400">
                          <a:solidFill>
                            <a:schemeClr val="accent3"/>
                          </a:solidFill>
                          <a:latin typeface="Google Sans Text"/>
                          <a:ea typeface="Google Sans Text"/>
                          <a:cs typeface="Google Sans Text"/>
                          <a:sym typeface="Google Sans Text"/>
                        </a:rPr>
                        <a:t>⬤</a:t>
                      </a:r>
                      <a:r>
                        <a:rPr lang="en-US" sz="500">
                          <a:solidFill>
                            <a:schemeClr val="accent3"/>
                          </a:solidFill>
                          <a:latin typeface="Google Sans Text"/>
                          <a:ea typeface="Google Sans Text"/>
                          <a:cs typeface="Google Sans Text"/>
                          <a:sym typeface="Google Sans Text"/>
                        </a:rPr>
                        <a:t>  </a:t>
                      </a:r>
                      <a:r>
                        <a:rPr lang="en-US" sz="500">
                          <a:solidFill>
                            <a:schemeClr val="dk1"/>
                          </a:solidFill>
                          <a:latin typeface="Google Sans Text"/>
                          <a:ea typeface="Google Sans Text"/>
                          <a:cs typeface="Google Sans Text"/>
                          <a:sym typeface="Google Sans Text"/>
                        </a:rPr>
                        <a:t>IF FPC</a:t>
                      </a:r>
                      <a:endParaRPr sz="500">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500">
                          <a:latin typeface="Google Sans Text"/>
                          <a:ea typeface="Google Sans Text"/>
                          <a:cs typeface="Google Sans Text"/>
                          <a:sym typeface="Google Sans Text"/>
                        </a:rPr>
                        <a:t>17</a:t>
                      </a:r>
                      <a:endParaRPr b="1" sz="500">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400">
                          <a:solidFill>
                            <a:schemeClr val="accent4"/>
                          </a:solidFill>
                          <a:latin typeface="Google Sans Text"/>
                          <a:ea typeface="Google Sans Text"/>
                          <a:cs typeface="Google Sans Text"/>
                          <a:sym typeface="Google Sans Text"/>
                        </a:rPr>
                        <a:t>⬤</a:t>
                      </a:r>
                      <a:r>
                        <a:rPr lang="en-US" sz="500">
                          <a:solidFill>
                            <a:schemeClr val="accent3"/>
                          </a:solidFill>
                          <a:latin typeface="Google Sans Text"/>
                          <a:ea typeface="Google Sans Text"/>
                          <a:cs typeface="Google Sans Text"/>
                          <a:sym typeface="Google Sans Text"/>
                        </a:rPr>
                        <a:t>  </a:t>
                      </a:r>
                      <a:r>
                        <a:rPr lang="en-US" sz="500">
                          <a:latin typeface="Google Sans Text"/>
                          <a:ea typeface="Google Sans Text"/>
                          <a:cs typeface="Google Sans Text"/>
                          <a:sym typeface="Google Sans Text"/>
                        </a:rPr>
                        <a:t>SIM tray</a:t>
                      </a:r>
                      <a:endParaRPr sz="500">
                        <a:solidFill>
                          <a:schemeClr val="dk1"/>
                        </a:solidFill>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500">
                          <a:latin typeface="Google Sans Text"/>
                          <a:ea typeface="Google Sans Text"/>
                          <a:cs typeface="Google Sans Text"/>
                          <a:sym typeface="Google Sans Text"/>
                        </a:rPr>
                        <a:t>24</a:t>
                      </a:r>
                      <a:endParaRPr b="1" sz="500">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400">
                          <a:solidFill>
                            <a:schemeClr val="accent6"/>
                          </a:solidFill>
                          <a:latin typeface="Google Sans Text"/>
                          <a:ea typeface="Google Sans Text"/>
                          <a:cs typeface="Google Sans Text"/>
                          <a:sym typeface="Google Sans Text"/>
                        </a:rPr>
                        <a:t>⬤</a:t>
                      </a:r>
                      <a:r>
                        <a:rPr lang="en-US" sz="500">
                          <a:solidFill>
                            <a:schemeClr val="accent3"/>
                          </a:solidFill>
                          <a:latin typeface="Google Sans Text"/>
                          <a:ea typeface="Google Sans Text"/>
                          <a:cs typeface="Google Sans Text"/>
                          <a:sym typeface="Google Sans Text"/>
                        </a:rPr>
                        <a:t>  </a:t>
                      </a:r>
                      <a:r>
                        <a:rPr lang="en-US" sz="500">
                          <a:latin typeface="Google Sans Text"/>
                          <a:ea typeface="Google Sans Text"/>
                          <a:cs typeface="Google Sans Text"/>
                          <a:sym typeface="Google Sans Text"/>
                        </a:rPr>
                        <a:t>FPS mylar</a:t>
                      </a:r>
                      <a:endParaRPr sz="500">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500">
                          <a:latin typeface="Google Sans Text"/>
                          <a:ea typeface="Google Sans Text"/>
                          <a:cs typeface="Google Sans Text"/>
                          <a:sym typeface="Google Sans Text"/>
                        </a:rPr>
                        <a:t>31</a:t>
                      </a:r>
                      <a:endParaRPr b="1" sz="500">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400">
                          <a:solidFill>
                            <a:schemeClr val="accent4"/>
                          </a:solidFill>
                          <a:latin typeface="Google Sans Text"/>
                          <a:ea typeface="Google Sans Text"/>
                          <a:cs typeface="Google Sans Text"/>
                          <a:sym typeface="Google Sans Text"/>
                        </a:rPr>
                        <a:t>⬤</a:t>
                      </a:r>
                      <a:r>
                        <a:rPr lang="en-US" sz="500">
                          <a:solidFill>
                            <a:schemeClr val="accent3"/>
                          </a:solidFill>
                          <a:latin typeface="Google Sans Text"/>
                          <a:ea typeface="Google Sans Text"/>
                          <a:cs typeface="Google Sans Text"/>
                          <a:sym typeface="Google Sans Text"/>
                        </a:rPr>
                        <a:t>  </a:t>
                      </a:r>
                      <a:r>
                        <a:rPr lang="en-US" sz="500">
                          <a:latin typeface="Google Sans Text"/>
                          <a:ea typeface="Google Sans Text"/>
                          <a:cs typeface="Google Sans Text"/>
                          <a:sym typeface="Google Sans Text"/>
                        </a:rPr>
                        <a:t>OD cowling</a:t>
                      </a:r>
                      <a:endParaRPr sz="500">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500">
                          <a:latin typeface="Google Sans Text"/>
                          <a:ea typeface="Google Sans Text"/>
                          <a:cs typeface="Google Sans Text"/>
                          <a:sym typeface="Google Sans Text"/>
                        </a:rPr>
                        <a:t>38</a:t>
                      </a:r>
                      <a:endParaRPr b="1" sz="500">
                        <a:solidFill>
                          <a:schemeClr val="accent4"/>
                        </a:solidFill>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400">
                          <a:solidFill>
                            <a:schemeClr val="accent3"/>
                          </a:solidFill>
                          <a:latin typeface="Google Sans Text"/>
                          <a:ea typeface="Google Sans Text"/>
                          <a:cs typeface="Google Sans Text"/>
                          <a:sym typeface="Google Sans Text"/>
                        </a:rPr>
                        <a:t>⬤</a:t>
                      </a:r>
                      <a:r>
                        <a:rPr lang="en-US" sz="500">
                          <a:solidFill>
                            <a:schemeClr val="accent3"/>
                          </a:solidFill>
                          <a:latin typeface="Google Sans Text"/>
                          <a:ea typeface="Google Sans Text"/>
                          <a:cs typeface="Google Sans Text"/>
                          <a:sym typeface="Google Sans Text"/>
                        </a:rPr>
                        <a:t>  </a:t>
                      </a:r>
                      <a:r>
                        <a:rPr lang="en-US" sz="500">
                          <a:latin typeface="Google Sans Text"/>
                          <a:ea typeface="Google Sans Text"/>
                          <a:cs typeface="Google Sans Text"/>
                          <a:sym typeface="Google Sans Text"/>
                        </a:rPr>
                        <a:t>OD sub</a:t>
                      </a:r>
                      <a:endParaRPr sz="500">
                        <a:solidFill>
                          <a:schemeClr val="dk1"/>
                        </a:solidFill>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r>
              <a:tr h="47475">
                <a:tc>
                  <a:txBody>
                    <a:bodyPr/>
                    <a:lstStyle/>
                    <a:p>
                      <a:pPr indent="0" lvl="0" marL="0" rtl="0" algn="ctr">
                        <a:spcBef>
                          <a:spcPts val="0"/>
                        </a:spcBef>
                        <a:spcAft>
                          <a:spcPts val="0"/>
                        </a:spcAft>
                        <a:buNone/>
                      </a:pPr>
                      <a:r>
                        <a:rPr b="1" lang="en-US" sz="500">
                          <a:latin typeface="Google Sans Text"/>
                          <a:ea typeface="Google Sans Text"/>
                          <a:cs typeface="Google Sans Text"/>
                          <a:sym typeface="Google Sans Text"/>
                        </a:rPr>
                        <a:t>4</a:t>
                      </a:r>
                      <a:endParaRPr b="1" sz="500">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400">
                          <a:solidFill>
                            <a:schemeClr val="accent4"/>
                          </a:solidFill>
                          <a:latin typeface="Google Sans Text"/>
                          <a:ea typeface="Google Sans Text"/>
                          <a:cs typeface="Google Sans Text"/>
                          <a:sym typeface="Google Sans Text"/>
                        </a:rPr>
                        <a:t>⬤</a:t>
                      </a:r>
                      <a:r>
                        <a:rPr lang="en-US" sz="500">
                          <a:solidFill>
                            <a:schemeClr val="accent3"/>
                          </a:solidFill>
                          <a:latin typeface="Google Sans Text"/>
                          <a:ea typeface="Google Sans Text"/>
                          <a:cs typeface="Google Sans Text"/>
                          <a:sym typeface="Google Sans Text"/>
                        </a:rPr>
                        <a:t>  </a:t>
                      </a:r>
                      <a:r>
                        <a:rPr lang="en-US" sz="500">
                          <a:solidFill>
                            <a:schemeClr val="dk1"/>
                          </a:solidFill>
                          <a:latin typeface="Google Sans Text"/>
                          <a:ea typeface="Google Sans Text"/>
                          <a:cs typeface="Google Sans Text"/>
                          <a:sym typeface="Google Sans Text"/>
                        </a:rPr>
                        <a:t>Outer FCAM</a:t>
                      </a:r>
                      <a:endParaRPr sz="500">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500">
                          <a:latin typeface="Google Sans Text"/>
                          <a:ea typeface="Google Sans Text"/>
                          <a:cs typeface="Google Sans Text"/>
                          <a:sym typeface="Google Sans Text"/>
                        </a:rPr>
                        <a:t>11</a:t>
                      </a:r>
                      <a:endParaRPr b="1" sz="500">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400">
                          <a:solidFill>
                            <a:schemeClr val="accent3"/>
                          </a:solidFill>
                          <a:latin typeface="Google Sans Text"/>
                          <a:ea typeface="Google Sans Text"/>
                          <a:cs typeface="Google Sans Text"/>
                          <a:sym typeface="Google Sans Text"/>
                        </a:rPr>
                        <a:t>⬤</a:t>
                      </a:r>
                      <a:r>
                        <a:rPr lang="en-US" sz="500">
                          <a:solidFill>
                            <a:schemeClr val="accent3"/>
                          </a:solidFill>
                          <a:latin typeface="Google Sans Text"/>
                          <a:ea typeface="Google Sans Text"/>
                          <a:cs typeface="Google Sans Text"/>
                          <a:sym typeface="Google Sans Text"/>
                        </a:rPr>
                        <a:t>  </a:t>
                      </a:r>
                      <a:r>
                        <a:rPr lang="en-US" sz="500">
                          <a:solidFill>
                            <a:schemeClr val="dk1"/>
                          </a:solidFill>
                          <a:latin typeface="Google Sans Text"/>
                          <a:ea typeface="Google Sans Text"/>
                          <a:cs typeface="Google Sans Text"/>
                          <a:sym typeface="Google Sans Text"/>
                        </a:rPr>
                        <a:t>mmWave module</a:t>
                      </a:r>
                      <a:endParaRPr sz="500">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500">
                          <a:latin typeface="Google Sans Text"/>
                          <a:ea typeface="Google Sans Text"/>
                          <a:cs typeface="Google Sans Text"/>
                          <a:sym typeface="Google Sans Text"/>
                        </a:rPr>
                        <a:t>18</a:t>
                      </a:r>
                      <a:endParaRPr b="1" sz="500">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400">
                          <a:solidFill>
                            <a:schemeClr val="accent3"/>
                          </a:solidFill>
                          <a:latin typeface="Google Sans Text"/>
                          <a:ea typeface="Google Sans Text"/>
                          <a:cs typeface="Google Sans Text"/>
                          <a:sym typeface="Google Sans Text"/>
                        </a:rPr>
                        <a:t>⬤</a:t>
                      </a:r>
                      <a:r>
                        <a:rPr lang="en-US" sz="500">
                          <a:solidFill>
                            <a:schemeClr val="accent3"/>
                          </a:solidFill>
                          <a:latin typeface="Google Sans Text"/>
                          <a:ea typeface="Google Sans Text"/>
                          <a:cs typeface="Google Sans Text"/>
                          <a:sym typeface="Google Sans Text"/>
                        </a:rPr>
                        <a:t>  </a:t>
                      </a:r>
                      <a:r>
                        <a:rPr lang="en-US" sz="500">
                          <a:solidFill>
                            <a:schemeClr val="dk1"/>
                          </a:solidFill>
                          <a:latin typeface="Google Sans Text"/>
                          <a:ea typeface="Google Sans Text"/>
                          <a:cs typeface="Google Sans Text"/>
                          <a:sym typeface="Google Sans Text"/>
                        </a:rPr>
                        <a:t>Vibrator</a:t>
                      </a:r>
                      <a:endParaRPr sz="500">
                        <a:solidFill>
                          <a:schemeClr val="dk1"/>
                        </a:solidFill>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500">
                          <a:latin typeface="Google Sans Text"/>
                          <a:ea typeface="Google Sans Text"/>
                          <a:cs typeface="Google Sans Text"/>
                          <a:sym typeface="Google Sans Text"/>
                        </a:rPr>
                        <a:t>25</a:t>
                      </a:r>
                      <a:endParaRPr b="1" sz="500">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400">
                          <a:solidFill>
                            <a:schemeClr val="accent4"/>
                          </a:solidFill>
                          <a:latin typeface="Google Sans Text"/>
                          <a:ea typeface="Google Sans Text"/>
                          <a:cs typeface="Google Sans Text"/>
                          <a:sym typeface="Google Sans Text"/>
                        </a:rPr>
                        <a:t>⬤</a:t>
                      </a:r>
                      <a:r>
                        <a:rPr lang="en-US" sz="500">
                          <a:solidFill>
                            <a:schemeClr val="accent3"/>
                          </a:solidFill>
                          <a:latin typeface="Google Sans Text"/>
                          <a:ea typeface="Google Sans Text"/>
                          <a:cs typeface="Google Sans Text"/>
                          <a:sym typeface="Google Sans Text"/>
                        </a:rPr>
                        <a:t>  </a:t>
                      </a:r>
                      <a:r>
                        <a:rPr lang="en-US" sz="500">
                          <a:latin typeface="Google Sans Text"/>
                          <a:ea typeface="Google Sans Text"/>
                          <a:cs typeface="Google Sans Text"/>
                          <a:sym typeface="Google Sans Text"/>
                        </a:rPr>
                        <a:t>Base battery cowling</a:t>
                      </a:r>
                      <a:endParaRPr sz="500">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500">
                          <a:latin typeface="Google Sans Text"/>
                          <a:ea typeface="Google Sans Text"/>
                          <a:cs typeface="Google Sans Text"/>
                          <a:sym typeface="Google Sans Text"/>
                        </a:rPr>
                        <a:t>32</a:t>
                      </a:r>
                      <a:endParaRPr b="1" sz="500">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400">
                          <a:solidFill>
                            <a:schemeClr val="accent4"/>
                          </a:solidFill>
                          <a:latin typeface="Google Sans Text"/>
                          <a:ea typeface="Google Sans Text"/>
                          <a:cs typeface="Google Sans Text"/>
                          <a:sym typeface="Google Sans Text"/>
                        </a:rPr>
                        <a:t>⬤</a:t>
                      </a:r>
                      <a:r>
                        <a:rPr lang="en-US" sz="500">
                          <a:solidFill>
                            <a:schemeClr val="accent3"/>
                          </a:solidFill>
                          <a:latin typeface="Google Sans Text"/>
                          <a:ea typeface="Google Sans Text"/>
                          <a:cs typeface="Google Sans Text"/>
                          <a:sym typeface="Google Sans Text"/>
                        </a:rPr>
                        <a:t>  </a:t>
                      </a:r>
                      <a:r>
                        <a:rPr lang="en-US" sz="500">
                          <a:latin typeface="Google Sans Text"/>
                          <a:ea typeface="Google Sans Text"/>
                          <a:cs typeface="Google Sans Text"/>
                          <a:sym typeface="Google Sans Text"/>
                        </a:rPr>
                        <a:t>Flip bottom bridge cowling</a:t>
                      </a:r>
                      <a:endParaRPr sz="500">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500">
                          <a:latin typeface="Google Sans Text"/>
                          <a:ea typeface="Google Sans Text"/>
                          <a:cs typeface="Google Sans Text"/>
                          <a:sym typeface="Google Sans Text"/>
                        </a:rPr>
                        <a:t>39</a:t>
                      </a:r>
                      <a:endParaRPr b="1" sz="500">
                        <a:solidFill>
                          <a:schemeClr val="accent4"/>
                        </a:solidFill>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400">
                          <a:solidFill>
                            <a:schemeClr val="accent3"/>
                          </a:solidFill>
                          <a:latin typeface="Google Sans Text"/>
                          <a:ea typeface="Google Sans Text"/>
                          <a:cs typeface="Google Sans Text"/>
                          <a:sym typeface="Google Sans Text"/>
                        </a:rPr>
                        <a:t>⬤</a:t>
                      </a:r>
                      <a:r>
                        <a:rPr lang="en-US" sz="500">
                          <a:solidFill>
                            <a:schemeClr val="accent3"/>
                          </a:solidFill>
                          <a:latin typeface="Google Sans Text"/>
                          <a:ea typeface="Google Sans Text"/>
                          <a:cs typeface="Google Sans Text"/>
                          <a:sym typeface="Google Sans Text"/>
                        </a:rPr>
                        <a:t>  </a:t>
                      </a:r>
                      <a:r>
                        <a:rPr lang="en-US" sz="500">
                          <a:latin typeface="Google Sans Text"/>
                          <a:ea typeface="Google Sans Text"/>
                          <a:cs typeface="Google Sans Text"/>
                          <a:sym typeface="Google Sans Text"/>
                        </a:rPr>
                        <a:t>BG sub</a:t>
                      </a:r>
                      <a:endParaRPr sz="500">
                        <a:solidFill>
                          <a:schemeClr val="dk1"/>
                        </a:solidFill>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r>
              <a:tr h="116875">
                <a:tc>
                  <a:txBody>
                    <a:bodyPr/>
                    <a:lstStyle/>
                    <a:p>
                      <a:pPr indent="0" lvl="0" marL="0" rtl="0" algn="ctr">
                        <a:spcBef>
                          <a:spcPts val="0"/>
                        </a:spcBef>
                        <a:spcAft>
                          <a:spcPts val="0"/>
                        </a:spcAft>
                        <a:buNone/>
                      </a:pPr>
                      <a:r>
                        <a:rPr b="1" lang="en-US" sz="500">
                          <a:latin typeface="Google Sans Text"/>
                          <a:ea typeface="Google Sans Text"/>
                          <a:cs typeface="Google Sans Text"/>
                          <a:sym typeface="Google Sans Text"/>
                        </a:rPr>
                        <a:t>5</a:t>
                      </a:r>
                      <a:endParaRPr b="1" sz="500">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400">
                          <a:solidFill>
                            <a:srgbClr val="24A863"/>
                          </a:solidFill>
                          <a:latin typeface="Google Sans Text"/>
                          <a:ea typeface="Google Sans Text"/>
                          <a:cs typeface="Google Sans Text"/>
                          <a:sym typeface="Google Sans Text"/>
                        </a:rPr>
                        <a:t>⬤</a:t>
                      </a:r>
                      <a:r>
                        <a:rPr lang="en-US" sz="500">
                          <a:solidFill>
                            <a:schemeClr val="accent3"/>
                          </a:solidFill>
                          <a:latin typeface="Google Sans Text"/>
                          <a:ea typeface="Google Sans Text"/>
                          <a:cs typeface="Google Sans Text"/>
                          <a:sym typeface="Google Sans Text"/>
                        </a:rPr>
                        <a:t>  </a:t>
                      </a:r>
                      <a:r>
                        <a:rPr lang="en-US" sz="500">
                          <a:solidFill>
                            <a:schemeClr val="dk1"/>
                          </a:solidFill>
                          <a:latin typeface="Google Sans Text"/>
                          <a:ea typeface="Google Sans Text"/>
                          <a:cs typeface="Google Sans Text"/>
                          <a:sym typeface="Google Sans Text"/>
                        </a:rPr>
                        <a:t>Inner FCAM</a:t>
                      </a:r>
                      <a:endParaRPr sz="500">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500">
                          <a:latin typeface="Google Sans Text"/>
                          <a:ea typeface="Google Sans Text"/>
                          <a:cs typeface="Google Sans Text"/>
                          <a:sym typeface="Google Sans Text"/>
                        </a:rPr>
                        <a:t>12</a:t>
                      </a:r>
                      <a:endParaRPr b="1" sz="500">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400">
                          <a:solidFill>
                            <a:schemeClr val="accent4"/>
                          </a:solidFill>
                          <a:latin typeface="Google Sans Text"/>
                          <a:ea typeface="Google Sans Text"/>
                          <a:cs typeface="Google Sans Text"/>
                          <a:sym typeface="Google Sans Text"/>
                        </a:rPr>
                        <a:t>⬤</a:t>
                      </a:r>
                      <a:r>
                        <a:rPr lang="en-US" sz="500">
                          <a:solidFill>
                            <a:schemeClr val="accent3"/>
                          </a:solidFill>
                          <a:latin typeface="Google Sans Text"/>
                          <a:ea typeface="Google Sans Text"/>
                          <a:cs typeface="Google Sans Text"/>
                          <a:sym typeface="Google Sans Text"/>
                        </a:rPr>
                        <a:t>  </a:t>
                      </a:r>
                      <a:r>
                        <a:rPr lang="en-US" sz="500">
                          <a:solidFill>
                            <a:schemeClr val="dk1"/>
                          </a:solidFill>
                          <a:latin typeface="Google Sans Text"/>
                          <a:ea typeface="Google Sans Text"/>
                          <a:cs typeface="Google Sans Text"/>
                          <a:sym typeface="Google Sans Text"/>
                        </a:rPr>
                        <a:t>FCAM cowling</a:t>
                      </a:r>
                      <a:endParaRPr sz="500">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500">
                          <a:latin typeface="Google Sans Text"/>
                          <a:ea typeface="Google Sans Text"/>
                          <a:cs typeface="Google Sans Text"/>
                          <a:sym typeface="Google Sans Text"/>
                        </a:rPr>
                        <a:t>19</a:t>
                      </a:r>
                      <a:endParaRPr b="1" sz="500">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400">
                          <a:solidFill>
                            <a:schemeClr val="accent4"/>
                          </a:solidFill>
                          <a:latin typeface="Google Sans Text"/>
                          <a:ea typeface="Google Sans Text"/>
                          <a:cs typeface="Google Sans Text"/>
                          <a:sym typeface="Google Sans Text"/>
                        </a:rPr>
                        <a:t>⬤</a:t>
                      </a:r>
                      <a:r>
                        <a:rPr lang="en-US" sz="500">
                          <a:solidFill>
                            <a:schemeClr val="accent3"/>
                          </a:solidFill>
                          <a:latin typeface="Google Sans Text"/>
                          <a:ea typeface="Google Sans Text"/>
                          <a:cs typeface="Google Sans Text"/>
                          <a:sym typeface="Google Sans Text"/>
                        </a:rPr>
                        <a:t>  </a:t>
                      </a:r>
                      <a:r>
                        <a:rPr lang="en-US" sz="500">
                          <a:solidFill>
                            <a:schemeClr val="dk1"/>
                          </a:solidFill>
                          <a:latin typeface="Google Sans Text"/>
                          <a:ea typeface="Google Sans Text"/>
                          <a:cs typeface="Google Sans Text"/>
                          <a:sym typeface="Google Sans Text"/>
                        </a:rPr>
                        <a:t>Vibrator cowling</a:t>
                      </a:r>
                      <a:endParaRPr sz="700"/>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500">
                          <a:latin typeface="Google Sans Text"/>
                          <a:ea typeface="Google Sans Text"/>
                          <a:cs typeface="Google Sans Text"/>
                          <a:sym typeface="Google Sans Text"/>
                        </a:rPr>
                        <a:t>26</a:t>
                      </a:r>
                      <a:endParaRPr b="1" sz="500">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400">
                          <a:solidFill>
                            <a:srgbClr val="24A863"/>
                          </a:solidFill>
                          <a:latin typeface="Google Sans Text"/>
                          <a:ea typeface="Google Sans Text"/>
                          <a:cs typeface="Google Sans Text"/>
                          <a:sym typeface="Google Sans Text"/>
                        </a:rPr>
                        <a:t>⬤</a:t>
                      </a:r>
                      <a:r>
                        <a:rPr lang="en-US" sz="500">
                          <a:solidFill>
                            <a:schemeClr val="accent3"/>
                          </a:solidFill>
                          <a:latin typeface="Google Sans Text"/>
                          <a:ea typeface="Google Sans Text"/>
                          <a:cs typeface="Google Sans Text"/>
                          <a:sym typeface="Google Sans Text"/>
                        </a:rPr>
                        <a:t>  </a:t>
                      </a:r>
                      <a:r>
                        <a:rPr lang="en-US" sz="500">
                          <a:latin typeface="Google Sans Text"/>
                          <a:ea typeface="Google Sans Text"/>
                          <a:cs typeface="Google Sans Text"/>
                          <a:sym typeface="Google Sans Text"/>
                        </a:rPr>
                        <a:t>BG cowling</a:t>
                      </a:r>
                      <a:endParaRPr sz="500">
                        <a:solidFill>
                          <a:schemeClr val="accent3"/>
                        </a:solidFill>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500">
                          <a:latin typeface="Google Sans Text"/>
                          <a:ea typeface="Google Sans Text"/>
                          <a:cs typeface="Google Sans Text"/>
                          <a:sym typeface="Google Sans Text"/>
                        </a:rPr>
                        <a:t>33</a:t>
                      </a:r>
                      <a:endParaRPr b="1" sz="500">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400">
                          <a:solidFill>
                            <a:schemeClr val="accent4"/>
                          </a:solidFill>
                          <a:latin typeface="Google Sans Text"/>
                          <a:ea typeface="Google Sans Text"/>
                          <a:cs typeface="Google Sans Text"/>
                          <a:sym typeface="Google Sans Text"/>
                        </a:rPr>
                        <a:t>⬤</a:t>
                      </a:r>
                      <a:r>
                        <a:rPr lang="en-US" sz="500">
                          <a:solidFill>
                            <a:schemeClr val="accent3"/>
                          </a:solidFill>
                          <a:latin typeface="Google Sans Text"/>
                          <a:ea typeface="Google Sans Text"/>
                          <a:cs typeface="Google Sans Text"/>
                          <a:sym typeface="Google Sans Text"/>
                        </a:rPr>
                        <a:t>  </a:t>
                      </a:r>
                      <a:r>
                        <a:rPr lang="en-US" sz="500">
                          <a:latin typeface="Google Sans Text"/>
                          <a:ea typeface="Google Sans Text"/>
                          <a:cs typeface="Google Sans Text"/>
                          <a:sym typeface="Google Sans Text"/>
                        </a:rPr>
                        <a:t>Flip battery cowling</a:t>
                      </a:r>
                      <a:endParaRPr sz="500">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500">
                          <a:latin typeface="Google Sans Text"/>
                          <a:ea typeface="Google Sans Text"/>
                          <a:cs typeface="Google Sans Text"/>
                          <a:sym typeface="Google Sans Text"/>
                        </a:rPr>
                        <a:t>40</a:t>
                      </a:r>
                      <a:endParaRPr b="1" sz="500">
                        <a:solidFill>
                          <a:schemeClr val="accent4"/>
                        </a:solidFill>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400">
                          <a:solidFill>
                            <a:schemeClr val="accent4"/>
                          </a:solidFill>
                          <a:latin typeface="Google Sans Text"/>
                          <a:ea typeface="Google Sans Text"/>
                          <a:cs typeface="Google Sans Text"/>
                          <a:sym typeface="Google Sans Text"/>
                        </a:rPr>
                        <a:t>⬤</a:t>
                      </a:r>
                      <a:r>
                        <a:rPr lang="en-US" sz="500">
                          <a:solidFill>
                            <a:schemeClr val="accent3"/>
                          </a:solidFill>
                          <a:latin typeface="Google Sans Text"/>
                          <a:ea typeface="Google Sans Text"/>
                          <a:cs typeface="Google Sans Text"/>
                          <a:sym typeface="Google Sans Text"/>
                        </a:rPr>
                        <a:t>  </a:t>
                      </a:r>
                      <a:r>
                        <a:rPr lang="en-US" sz="500">
                          <a:latin typeface="Google Sans Text"/>
                          <a:ea typeface="Google Sans Text"/>
                          <a:cs typeface="Google Sans Text"/>
                          <a:sym typeface="Google Sans Text"/>
                        </a:rPr>
                        <a:t>Flip top bridge cowling</a:t>
                      </a:r>
                      <a:endParaRPr sz="500">
                        <a:solidFill>
                          <a:schemeClr val="dk1"/>
                        </a:solidFill>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r>
              <a:tr h="47475">
                <a:tc>
                  <a:txBody>
                    <a:bodyPr/>
                    <a:lstStyle/>
                    <a:p>
                      <a:pPr indent="0" lvl="0" marL="0" rtl="0" algn="ctr">
                        <a:spcBef>
                          <a:spcPts val="0"/>
                        </a:spcBef>
                        <a:spcAft>
                          <a:spcPts val="0"/>
                        </a:spcAft>
                        <a:buNone/>
                      </a:pPr>
                      <a:r>
                        <a:rPr b="1" lang="en-US" sz="500">
                          <a:latin typeface="Google Sans Text"/>
                          <a:ea typeface="Google Sans Text"/>
                          <a:cs typeface="Google Sans Text"/>
                          <a:sym typeface="Google Sans Text"/>
                        </a:rPr>
                        <a:t>6</a:t>
                      </a:r>
                      <a:endParaRPr b="1" sz="500">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400">
                          <a:solidFill>
                            <a:schemeClr val="dk1"/>
                          </a:solidFill>
                          <a:latin typeface="Google Sans Text"/>
                          <a:ea typeface="Google Sans Text"/>
                          <a:cs typeface="Google Sans Text"/>
                          <a:sym typeface="Google Sans Text"/>
                        </a:rPr>
                        <a:t>⬤</a:t>
                      </a:r>
                      <a:r>
                        <a:rPr lang="en-US" sz="500">
                          <a:solidFill>
                            <a:schemeClr val="accent3"/>
                          </a:solidFill>
                          <a:latin typeface="Google Sans Text"/>
                          <a:ea typeface="Google Sans Text"/>
                          <a:cs typeface="Google Sans Text"/>
                          <a:sym typeface="Google Sans Text"/>
                        </a:rPr>
                        <a:t>  </a:t>
                      </a:r>
                      <a:r>
                        <a:rPr lang="en-US" sz="500">
                          <a:solidFill>
                            <a:schemeClr val="dk1"/>
                          </a:solidFill>
                          <a:latin typeface="Google Sans Text"/>
                          <a:ea typeface="Google Sans Text"/>
                          <a:cs typeface="Google Sans Text"/>
                          <a:sym typeface="Google Sans Text"/>
                        </a:rPr>
                        <a:t>PL rubber</a:t>
                      </a:r>
                      <a:endParaRPr sz="500">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500">
                          <a:latin typeface="Google Sans Text"/>
                          <a:ea typeface="Google Sans Text"/>
                          <a:cs typeface="Google Sans Text"/>
                          <a:sym typeface="Google Sans Text"/>
                        </a:rPr>
                        <a:t>13</a:t>
                      </a:r>
                      <a:endParaRPr b="1" sz="500">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400">
                          <a:solidFill>
                            <a:schemeClr val="accent3"/>
                          </a:solidFill>
                          <a:latin typeface="Google Sans Text"/>
                          <a:ea typeface="Google Sans Text"/>
                          <a:cs typeface="Google Sans Text"/>
                          <a:sym typeface="Google Sans Text"/>
                        </a:rPr>
                        <a:t>⬤</a:t>
                      </a:r>
                      <a:r>
                        <a:rPr lang="en-US" sz="500">
                          <a:solidFill>
                            <a:schemeClr val="accent3"/>
                          </a:solidFill>
                          <a:latin typeface="Google Sans Text"/>
                          <a:ea typeface="Google Sans Text"/>
                          <a:cs typeface="Google Sans Text"/>
                          <a:sym typeface="Google Sans Text"/>
                        </a:rPr>
                        <a:t>  </a:t>
                      </a:r>
                      <a:r>
                        <a:rPr lang="en-US" sz="500">
                          <a:solidFill>
                            <a:schemeClr val="dk1"/>
                          </a:solidFill>
                          <a:latin typeface="Google Sans Text"/>
                          <a:ea typeface="Google Sans Text"/>
                          <a:cs typeface="Google Sans Text"/>
                          <a:sym typeface="Google Sans Text"/>
                        </a:rPr>
                        <a:t>mmWave cowling</a:t>
                      </a:r>
                      <a:endParaRPr sz="500">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500">
                          <a:latin typeface="Google Sans Text"/>
                          <a:ea typeface="Google Sans Text"/>
                          <a:cs typeface="Google Sans Text"/>
                          <a:sym typeface="Google Sans Text"/>
                        </a:rPr>
                        <a:t>20</a:t>
                      </a:r>
                      <a:endParaRPr b="1" sz="500">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400">
                          <a:solidFill>
                            <a:schemeClr val="accent3"/>
                          </a:solidFill>
                          <a:latin typeface="Google Sans Text"/>
                          <a:ea typeface="Google Sans Text"/>
                          <a:cs typeface="Google Sans Text"/>
                          <a:sym typeface="Google Sans Text"/>
                        </a:rPr>
                        <a:t>⬤</a:t>
                      </a:r>
                      <a:r>
                        <a:rPr lang="en-US" sz="500">
                          <a:solidFill>
                            <a:schemeClr val="accent3"/>
                          </a:solidFill>
                          <a:latin typeface="Google Sans Text"/>
                          <a:ea typeface="Google Sans Text"/>
                          <a:cs typeface="Google Sans Text"/>
                          <a:sym typeface="Google Sans Text"/>
                        </a:rPr>
                        <a:t>  </a:t>
                      </a:r>
                      <a:r>
                        <a:rPr lang="en-US" sz="500">
                          <a:solidFill>
                            <a:schemeClr val="dk1"/>
                          </a:solidFill>
                          <a:latin typeface="Google Sans Text"/>
                          <a:ea typeface="Google Sans Text"/>
                          <a:cs typeface="Google Sans Text"/>
                          <a:sym typeface="Google Sans Text"/>
                        </a:rPr>
                        <a:t>Bottom speaker</a:t>
                      </a:r>
                      <a:endParaRPr sz="500">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500">
                          <a:latin typeface="Google Sans Text"/>
                          <a:ea typeface="Google Sans Text"/>
                          <a:cs typeface="Google Sans Text"/>
                          <a:sym typeface="Google Sans Text"/>
                        </a:rPr>
                        <a:t>27</a:t>
                      </a:r>
                      <a:endParaRPr b="1" sz="500">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400">
                          <a:solidFill>
                            <a:schemeClr val="accent4"/>
                          </a:solidFill>
                          <a:latin typeface="Google Sans Text"/>
                          <a:ea typeface="Google Sans Text"/>
                          <a:cs typeface="Google Sans Text"/>
                          <a:sym typeface="Google Sans Text"/>
                        </a:rPr>
                        <a:t>⬤</a:t>
                      </a:r>
                      <a:r>
                        <a:rPr lang="en-US" sz="500">
                          <a:solidFill>
                            <a:schemeClr val="accent3"/>
                          </a:solidFill>
                          <a:latin typeface="Google Sans Text"/>
                          <a:ea typeface="Google Sans Text"/>
                          <a:cs typeface="Google Sans Text"/>
                          <a:sym typeface="Google Sans Text"/>
                        </a:rPr>
                        <a:t>  </a:t>
                      </a:r>
                      <a:r>
                        <a:rPr lang="en-US" sz="500">
                          <a:latin typeface="Google Sans Text"/>
                          <a:ea typeface="Google Sans Text"/>
                          <a:cs typeface="Google Sans Text"/>
                          <a:sym typeface="Google Sans Text"/>
                        </a:rPr>
                        <a:t>Lower board</a:t>
                      </a:r>
                      <a:endParaRPr sz="500">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500">
                          <a:latin typeface="Google Sans Text"/>
                          <a:ea typeface="Google Sans Text"/>
                          <a:cs typeface="Google Sans Text"/>
                          <a:sym typeface="Google Sans Text"/>
                        </a:rPr>
                        <a:t>34</a:t>
                      </a:r>
                      <a:endParaRPr b="1" sz="500">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400">
                          <a:solidFill>
                            <a:schemeClr val="accent6"/>
                          </a:solidFill>
                          <a:latin typeface="Google Sans Text"/>
                          <a:ea typeface="Google Sans Text"/>
                          <a:cs typeface="Google Sans Text"/>
                          <a:sym typeface="Google Sans Text"/>
                        </a:rPr>
                        <a:t>⬤</a:t>
                      </a:r>
                      <a:r>
                        <a:rPr lang="en-US" sz="500">
                          <a:solidFill>
                            <a:schemeClr val="accent3"/>
                          </a:solidFill>
                          <a:latin typeface="Google Sans Text"/>
                          <a:ea typeface="Google Sans Text"/>
                          <a:cs typeface="Google Sans Text"/>
                          <a:sym typeface="Google Sans Text"/>
                        </a:rPr>
                        <a:t>  </a:t>
                      </a:r>
                      <a:r>
                        <a:rPr lang="en-US" sz="500">
                          <a:solidFill>
                            <a:schemeClr val="accent6"/>
                          </a:solidFill>
                          <a:latin typeface="Google Sans Text"/>
                          <a:ea typeface="Google Sans Text"/>
                          <a:cs typeface="Google Sans Text"/>
                          <a:sym typeface="Google Sans Text"/>
                        </a:rPr>
                        <a:t>OD cowling FOF</a:t>
                      </a:r>
                      <a:endParaRPr sz="500">
                        <a:solidFill>
                          <a:schemeClr val="accent6"/>
                        </a:solidFill>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500">
                          <a:latin typeface="Google Sans Text"/>
                          <a:ea typeface="Google Sans Text"/>
                          <a:cs typeface="Google Sans Text"/>
                          <a:sym typeface="Google Sans Text"/>
                        </a:rPr>
                        <a:t>41</a:t>
                      </a:r>
                      <a:endParaRPr b="1" sz="500">
                        <a:solidFill>
                          <a:schemeClr val="accent4"/>
                        </a:solidFill>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400">
                          <a:solidFill>
                            <a:schemeClr val="accent6"/>
                          </a:solidFill>
                          <a:latin typeface="Google Sans Text"/>
                          <a:ea typeface="Google Sans Text"/>
                          <a:cs typeface="Google Sans Text"/>
                          <a:sym typeface="Google Sans Text"/>
                        </a:rPr>
                        <a:t>⬤</a:t>
                      </a:r>
                      <a:r>
                        <a:rPr lang="en-US" sz="500">
                          <a:solidFill>
                            <a:schemeClr val="accent3"/>
                          </a:solidFill>
                          <a:latin typeface="Google Sans Text"/>
                          <a:ea typeface="Google Sans Text"/>
                          <a:cs typeface="Google Sans Text"/>
                          <a:sym typeface="Google Sans Text"/>
                        </a:rPr>
                        <a:t>  </a:t>
                      </a:r>
                      <a:r>
                        <a:rPr lang="en-US" sz="500">
                          <a:latin typeface="Google Sans Text"/>
                          <a:ea typeface="Google Sans Text"/>
                          <a:cs typeface="Google Sans Text"/>
                          <a:sym typeface="Google Sans Text"/>
                        </a:rPr>
                        <a:t>5G B2B sponge</a:t>
                      </a:r>
                      <a:endParaRPr sz="500">
                        <a:solidFill>
                          <a:schemeClr val="dk1"/>
                        </a:solidFill>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r>
              <a:tr h="85225">
                <a:tc>
                  <a:txBody>
                    <a:bodyPr/>
                    <a:lstStyle/>
                    <a:p>
                      <a:pPr indent="0" lvl="0" marL="0" rtl="0" algn="ctr">
                        <a:spcBef>
                          <a:spcPts val="0"/>
                        </a:spcBef>
                        <a:spcAft>
                          <a:spcPts val="0"/>
                        </a:spcAft>
                        <a:buNone/>
                      </a:pPr>
                      <a:r>
                        <a:rPr b="1" lang="en-US" sz="500">
                          <a:latin typeface="Google Sans Text"/>
                          <a:ea typeface="Google Sans Text"/>
                          <a:cs typeface="Google Sans Text"/>
                          <a:sym typeface="Google Sans Text"/>
                        </a:rPr>
                        <a:t>7</a:t>
                      </a:r>
                      <a:endParaRPr b="1" sz="500">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400">
                          <a:solidFill>
                            <a:srgbClr val="24A863"/>
                          </a:solidFill>
                          <a:latin typeface="Google Sans Text"/>
                          <a:ea typeface="Google Sans Text"/>
                          <a:cs typeface="Google Sans Text"/>
                          <a:sym typeface="Google Sans Text"/>
                        </a:rPr>
                        <a:t>⬤</a:t>
                      </a:r>
                      <a:r>
                        <a:rPr lang="en-US" sz="500">
                          <a:solidFill>
                            <a:schemeClr val="accent3"/>
                          </a:solidFill>
                          <a:latin typeface="Google Sans Text"/>
                          <a:ea typeface="Google Sans Text"/>
                          <a:cs typeface="Google Sans Text"/>
                          <a:sym typeface="Google Sans Text"/>
                        </a:rPr>
                        <a:t>  </a:t>
                      </a:r>
                      <a:r>
                        <a:rPr lang="en-US" sz="500">
                          <a:solidFill>
                            <a:schemeClr val="dk1"/>
                          </a:solidFill>
                          <a:latin typeface="Google Sans Text"/>
                          <a:ea typeface="Google Sans Text"/>
                          <a:cs typeface="Google Sans Text"/>
                          <a:sym typeface="Google Sans Text"/>
                        </a:rPr>
                        <a:t>Upper board</a:t>
                      </a:r>
                      <a:endParaRPr sz="500">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500">
                          <a:latin typeface="Google Sans Text"/>
                          <a:ea typeface="Google Sans Text"/>
                          <a:cs typeface="Google Sans Text"/>
                          <a:sym typeface="Google Sans Text"/>
                        </a:rPr>
                        <a:t>14</a:t>
                      </a:r>
                      <a:endParaRPr b="1" sz="500">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400">
                          <a:solidFill>
                            <a:schemeClr val="accent6"/>
                          </a:solidFill>
                          <a:latin typeface="Google Sans Text"/>
                          <a:ea typeface="Google Sans Text"/>
                          <a:cs typeface="Google Sans Text"/>
                          <a:sym typeface="Google Sans Text"/>
                        </a:rPr>
                        <a:t>⬤</a:t>
                      </a:r>
                      <a:r>
                        <a:rPr lang="en-US" sz="500">
                          <a:solidFill>
                            <a:schemeClr val="accent3"/>
                          </a:solidFill>
                          <a:latin typeface="Google Sans Text"/>
                          <a:ea typeface="Google Sans Text"/>
                          <a:cs typeface="Google Sans Text"/>
                          <a:sym typeface="Google Sans Text"/>
                        </a:rPr>
                        <a:t>  </a:t>
                      </a:r>
                      <a:r>
                        <a:rPr lang="en-US" sz="500">
                          <a:latin typeface="Google Sans Text"/>
                          <a:ea typeface="Google Sans Text"/>
                          <a:cs typeface="Google Sans Text"/>
                          <a:sym typeface="Google Sans Text"/>
                        </a:rPr>
                        <a:t>Graphite sheet MLB</a:t>
                      </a:r>
                      <a:endParaRPr sz="500">
                        <a:solidFill>
                          <a:schemeClr val="dk1"/>
                        </a:solidFill>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500">
                          <a:latin typeface="Google Sans Text"/>
                          <a:ea typeface="Google Sans Text"/>
                          <a:cs typeface="Google Sans Text"/>
                          <a:sym typeface="Google Sans Text"/>
                        </a:rPr>
                        <a:t>21</a:t>
                      </a:r>
                      <a:endParaRPr b="1" sz="500">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400">
                          <a:solidFill>
                            <a:schemeClr val="dk1"/>
                          </a:solidFill>
                          <a:latin typeface="Google Sans Text"/>
                          <a:ea typeface="Google Sans Text"/>
                          <a:cs typeface="Google Sans Text"/>
                          <a:sym typeface="Google Sans Text"/>
                        </a:rPr>
                        <a:t>⬤</a:t>
                      </a:r>
                      <a:r>
                        <a:rPr lang="en-US" sz="500">
                          <a:solidFill>
                            <a:schemeClr val="accent3"/>
                          </a:solidFill>
                          <a:latin typeface="Google Sans Text"/>
                          <a:ea typeface="Google Sans Text"/>
                          <a:cs typeface="Google Sans Text"/>
                          <a:sym typeface="Google Sans Text"/>
                        </a:rPr>
                        <a:t>  </a:t>
                      </a:r>
                      <a:r>
                        <a:rPr lang="en-US" sz="500">
                          <a:solidFill>
                            <a:schemeClr val="dk1"/>
                          </a:solidFill>
                          <a:latin typeface="Google Sans Text"/>
                          <a:ea typeface="Google Sans Text"/>
                          <a:cs typeface="Google Sans Text"/>
                          <a:sym typeface="Google Sans Text"/>
                        </a:rPr>
                        <a:t>Base battery</a:t>
                      </a:r>
                      <a:endParaRPr sz="500">
                        <a:solidFill>
                          <a:schemeClr val="accent3"/>
                        </a:solidFill>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500">
                          <a:latin typeface="Google Sans Text"/>
                          <a:ea typeface="Google Sans Text"/>
                          <a:cs typeface="Google Sans Text"/>
                          <a:sym typeface="Google Sans Text"/>
                        </a:rPr>
                        <a:t>28</a:t>
                      </a:r>
                      <a:endParaRPr b="1" sz="500">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400">
                          <a:solidFill>
                            <a:schemeClr val="dk1"/>
                          </a:solidFill>
                          <a:latin typeface="Google Sans Text"/>
                          <a:ea typeface="Google Sans Text"/>
                          <a:cs typeface="Google Sans Text"/>
                          <a:sym typeface="Google Sans Text"/>
                        </a:rPr>
                        <a:t>⬤</a:t>
                      </a:r>
                      <a:r>
                        <a:rPr lang="en-US" sz="500">
                          <a:solidFill>
                            <a:schemeClr val="accent3"/>
                          </a:solidFill>
                          <a:latin typeface="Google Sans Text"/>
                          <a:ea typeface="Google Sans Text"/>
                          <a:cs typeface="Google Sans Text"/>
                          <a:sym typeface="Google Sans Text"/>
                        </a:rPr>
                        <a:t>  </a:t>
                      </a:r>
                      <a:r>
                        <a:rPr lang="en-US" sz="500">
                          <a:latin typeface="Google Sans Text"/>
                          <a:ea typeface="Google Sans Text"/>
                          <a:cs typeface="Google Sans Text"/>
                          <a:sym typeface="Google Sans Text"/>
                        </a:rPr>
                        <a:t>Rubber support</a:t>
                      </a:r>
                      <a:endParaRPr sz="500">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500">
                          <a:latin typeface="Google Sans Text"/>
                          <a:ea typeface="Google Sans Text"/>
                          <a:cs typeface="Google Sans Text"/>
                          <a:sym typeface="Google Sans Text"/>
                        </a:rPr>
                        <a:t>35</a:t>
                      </a:r>
                      <a:endParaRPr b="1" sz="500">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400">
                          <a:solidFill>
                            <a:schemeClr val="dk1"/>
                          </a:solidFill>
                          <a:latin typeface="Google Sans Text"/>
                          <a:ea typeface="Google Sans Text"/>
                          <a:cs typeface="Google Sans Text"/>
                          <a:sym typeface="Google Sans Text"/>
                        </a:rPr>
                        <a:t>⬤</a:t>
                      </a:r>
                      <a:r>
                        <a:rPr lang="en-US" sz="500">
                          <a:solidFill>
                            <a:schemeClr val="accent3"/>
                          </a:solidFill>
                          <a:latin typeface="Google Sans Text"/>
                          <a:ea typeface="Google Sans Text"/>
                          <a:cs typeface="Google Sans Text"/>
                          <a:sym typeface="Google Sans Text"/>
                        </a:rPr>
                        <a:t>  </a:t>
                      </a:r>
                      <a:r>
                        <a:rPr lang="en-US" sz="500">
                          <a:latin typeface="Google Sans Text"/>
                          <a:ea typeface="Google Sans Text"/>
                          <a:cs typeface="Google Sans Text"/>
                          <a:sym typeface="Google Sans Text"/>
                        </a:rPr>
                        <a:t>Screw</a:t>
                      </a:r>
                      <a:endParaRPr sz="500">
                        <a:latin typeface="Google Sans Text"/>
                        <a:ea typeface="Google Sans Text"/>
                        <a:cs typeface="Google Sans Text"/>
                        <a:sym typeface="Google Sans Text"/>
                      </a:endParaRPr>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ctr">
                        <a:spcBef>
                          <a:spcPts val="0"/>
                        </a:spcBef>
                        <a:spcAft>
                          <a:spcPts val="0"/>
                        </a:spcAft>
                        <a:buNone/>
                      </a:pPr>
                      <a:r>
                        <a:rPr b="1" lang="en-US" sz="500">
                          <a:latin typeface="Google Sans Text"/>
                          <a:ea typeface="Google Sans Text"/>
                          <a:cs typeface="Google Sans Text"/>
                          <a:sym typeface="Google Sans Text"/>
                        </a:rPr>
                        <a:t>42</a:t>
                      </a:r>
                      <a:endParaRPr sz="700"/>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c>
                  <a:txBody>
                    <a:bodyPr/>
                    <a:lstStyle/>
                    <a:p>
                      <a:pPr indent="0" lvl="0" marL="0" rtl="0" algn="l">
                        <a:spcBef>
                          <a:spcPts val="0"/>
                        </a:spcBef>
                        <a:spcAft>
                          <a:spcPts val="0"/>
                        </a:spcAft>
                        <a:buNone/>
                      </a:pPr>
                      <a:r>
                        <a:rPr lang="en-US" sz="400">
                          <a:solidFill>
                            <a:schemeClr val="dk1"/>
                          </a:solidFill>
                          <a:latin typeface="Google Sans Text"/>
                          <a:ea typeface="Google Sans Text"/>
                          <a:cs typeface="Google Sans Text"/>
                          <a:sym typeface="Google Sans Text"/>
                        </a:rPr>
                        <a:t>⬤  </a:t>
                      </a:r>
                      <a:r>
                        <a:rPr lang="en-US" sz="500">
                          <a:solidFill>
                            <a:schemeClr val="dk1"/>
                          </a:solidFill>
                          <a:latin typeface="Google Sans Text"/>
                          <a:ea typeface="Google Sans Text"/>
                          <a:cs typeface="Google Sans Text"/>
                          <a:sym typeface="Google Sans Text"/>
                        </a:rPr>
                        <a:t>OD left bottom FOF</a:t>
                      </a:r>
                      <a:endParaRPr sz="700"/>
                    </a:p>
                  </a:txBody>
                  <a:tcPr marT="22850" marB="22850" marR="45725" marL="45725" anchor="ctr">
                    <a:lnL cap="flat" cmpd="sng" w="4775">
                      <a:solidFill>
                        <a:schemeClr val="dk1">
                          <a:alpha val="0"/>
                        </a:schemeClr>
                      </a:solidFill>
                      <a:prstDash val="solid"/>
                      <a:round/>
                      <a:headEnd len="sm" w="sm" type="none"/>
                      <a:tailEnd len="sm" w="sm" type="none"/>
                    </a:lnL>
                    <a:lnR cap="flat" cmpd="sng" w="4775">
                      <a:solidFill>
                        <a:schemeClr val="dk1">
                          <a:alpha val="0"/>
                        </a:schemeClr>
                      </a:solidFill>
                      <a:prstDash val="solid"/>
                      <a:round/>
                      <a:headEnd len="sm" w="sm" type="none"/>
                      <a:tailEnd len="sm" w="sm" type="none"/>
                    </a:lnR>
                    <a:lnT cap="flat" cmpd="sng" w="4775">
                      <a:solidFill>
                        <a:srgbClr val="D8D8D8"/>
                      </a:solidFill>
                      <a:prstDash val="solid"/>
                      <a:round/>
                      <a:headEnd len="sm" w="sm" type="none"/>
                      <a:tailEnd len="sm" w="sm" type="none"/>
                    </a:lnT>
                    <a:lnB cap="flat" cmpd="sng" w="4775">
                      <a:solidFill>
                        <a:srgbClr val="D8D8D8"/>
                      </a:solidFill>
                      <a:prstDash val="solid"/>
                      <a:round/>
                      <a:headEnd len="sm" w="sm" type="none"/>
                      <a:tailEnd len="sm" w="sm" type="none"/>
                    </a:lnB>
                  </a:tcPr>
                </a:tc>
              </a:tr>
            </a:tbl>
          </a:graphicData>
        </a:graphic>
      </p:graphicFrame>
      <p:sp>
        <p:nvSpPr>
          <p:cNvPr id="594" name="Google Shape;594;p46">
            <a:hlinkClick/>
          </p:cNvPr>
          <p:cNvSpPr/>
          <p:nvPr/>
        </p:nvSpPr>
        <p:spPr>
          <a:xfrm>
            <a:off x="1098213" y="0"/>
            <a:ext cx="617400" cy="270000"/>
          </a:xfrm>
          <a:prstGeom prst="rect">
            <a:avLst/>
          </a:prstGeom>
          <a:no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595" name="Google Shape;595;p46">
            <a:hlinkClick/>
          </p:cNvPr>
          <p:cNvSpPr/>
          <p:nvPr/>
        </p:nvSpPr>
        <p:spPr>
          <a:xfrm>
            <a:off x="1711375" y="0"/>
            <a:ext cx="617400" cy="270000"/>
          </a:xfrm>
          <a:prstGeom prst="rect">
            <a:avLst/>
          </a:prstGeom>
          <a:no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596" name="Google Shape;596;p46">
            <a:hlinkClick/>
          </p:cNvPr>
          <p:cNvSpPr/>
          <p:nvPr/>
        </p:nvSpPr>
        <p:spPr>
          <a:xfrm>
            <a:off x="2359788" y="0"/>
            <a:ext cx="617400" cy="270000"/>
          </a:xfrm>
          <a:prstGeom prst="rect">
            <a:avLst/>
          </a:prstGeom>
          <a:no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597" name="Google Shape;597;p46">
            <a:hlinkClick/>
          </p:cNvPr>
          <p:cNvSpPr/>
          <p:nvPr/>
        </p:nvSpPr>
        <p:spPr>
          <a:xfrm>
            <a:off x="3013850" y="0"/>
            <a:ext cx="617400" cy="270000"/>
          </a:xfrm>
          <a:prstGeom prst="rect">
            <a:avLst/>
          </a:prstGeom>
          <a:no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598" name="Google Shape;598;p46">
            <a:hlinkClick/>
          </p:cNvPr>
          <p:cNvSpPr/>
          <p:nvPr/>
        </p:nvSpPr>
        <p:spPr>
          <a:xfrm>
            <a:off x="3747125" y="0"/>
            <a:ext cx="617400" cy="270000"/>
          </a:xfrm>
          <a:prstGeom prst="rect">
            <a:avLst/>
          </a:prstGeom>
          <a:no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599" name="Google Shape;599;p46">
            <a:hlinkClick/>
          </p:cNvPr>
          <p:cNvSpPr/>
          <p:nvPr/>
        </p:nvSpPr>
        <p:spPr>
          <a:xfrm>
            <a:off x="4535438" y="0"/>
            <a:ext cx="617400" cy="270000"/>
          </a:xfrm>
          <a:prstGeom prst="rect">
            <a:avLst/>
          </a:prstGeom>
          <a:no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600" name="Google Shape;600;p46">
            <a:hlinkClick/>
          </p:cNvPr>
          <p:cNvSpPr/>
          <p:nvPr/>
        </p:nvSpPr>
        <p:spPr>
          <a:xfrm>
            <a:off x="5302675" y="0"/>
            <a:ext cx="617400" cy="270000"/>
          </a:xfrm>
          <a:prstGeom prst="rect">
            <a:avLst/>
          </a:prstGeom>
          <a:no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601" name="Google Shape;601;p46">
            <a:hlinkClick/>
          </p:cNvPr>
          <p:cNvSpPr/>
          <p:nvPr/>
        </p:nvSpPr>
        <p:spPr>
          <a:xfrm>
            <a:off x="6050263" y="0"/>
            <a:ext cx="617400" cy="270000"/>
          </a:xfrm>
          <a:prstGeom prst="rect">
            <a:avLst/>
          </a:prstGeom>
          <a:no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602" name="Google Shape;602;p46">
            <a:hlinkClick/>
          </p:cNvPr>
          <p:cNvSpPr/>
          <p:nvPr/>
        </p:nvSpPr>
        <p:spPr>
          <a:xfrm>
            <a:off x="6790558" y="0"/>
            <a:ext cx="617400" cy="270000"/>
          </a:xfrm>
          <a:prstGeom prst="rect">
            <a:avLst/>
          </a:prstGeom>
          <a:no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603" name="Google Shape;603;p46">
            <a:hlinkClick/>
          </p:cNvPr>
          <p:cNvSpPr/>
          <p:nvPr/>
        </p:nvSpPr>
        <p:spPr>
          <a:xfrm>
            <a:off x="7417013" y="0"/>
            <a:ext cx="617400" cy="270000"/>
          </a:xfrm>
          <a:prstGeom prst="rect">
            <a:avLst/>
          </a:prstGeom>
          <a:no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pic>
        <p:nvPicPr>
          <p:cNvPr id="604" name="Google Shape;604;p46"/>
          <p:cNvPicPr preferRelativeResize="0"/>
          <p:nvPr/>
        </p:nvPicPr>
        <p:blipFill>
          <a:blip r:embed="rId3">
            <a:alphaModFix/>
          </a:blip>
          <a:stretch>
            <a:fillRect/>
          </a:stretch>
        </p:blipFill>
        <p:spPr>
          <a:xfrm>
            <a:off x="2359788" y="517162"/>
            <a:ext cx="5479060" cy="3357151"/>
          </a:xfrm>
          <a:prstGeom prst="rect">
            <a:avLst/>
          </a:prstGeom>
          <a:noFill/>
          <a:ln>
            <a:noFill/>
          </a:ln>
        </p:spPr>
      </p:pic>
      <p:sp>
        <p:nvSpPr>
          <p:cNvPr id="605" name="Google Shape;605;p46"/>
          <p:cNvSpPr/>
          <p:nvPr/>
        </p:nvSpPr>
        <p:spPr>
          <a:xfrm>
            <a:off x="2562022" y="2580231"/>
            <a:ext cx="135600" cy="135600"/>
          </a:xfrm>
          <a:prstGeom prst="ellipse">
            <a:avLst/>
          </a:prstGeom>
          <a:solidFill>
            <a:schemeClr val="accent3"/>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1</a:t>
            </a:r>
            <a:endParaRPr b="1" sz="600">
              <a:solidFill>
                <a:srgbClr val="FFFFFF"/>
              </a:solidFill>
              <a:latin typeface="Google Sans Text"/>
              <a:ea typeface="Google Sans Text"/>
              <a:cs typeface="Google Sans Text"/>
              <a:sym typeface="Google Sans Text"/>
            </a:endParaRPr>
          </a:p>
        </p:txBody>
      </p:sp>
      <p:sp>
        <p:nvSpPr>
          <p:cNvPr id="606" name="Google Shape;606;p46"/>
          <p:cNvSpPr/>
          <p:nvPr/>
        </p:nvSpPr>
        <p:spPr>
          <a:xfrm>
            <a:off x="3447997" y="1911306"/>
            <a:ext cx="135600" cy="135600"/>
          </a:xfrm>
          <a:prstGeom prst="ellipse">
            <a:avLst/>
          </a:prstGeom>
          <a:solidFill>
            <a:schemeClr val="accent6"/>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2</a:t>
            </a:r>
            <a:endParaRPr b="1" sz="600">
              <a:solidFill>
                <a:srgbClr val="FFFFFF"/>
              </a:solidFill>
              <a:latin typeface="Google Sans Text"/>
              <a:ea typeface="Google Sans Text"/>
              <a:cs typeface="Google Sans Text"/>
              <a:sym typeface="Google Sans Text"/>
            </a:endParaRPr>
          </a:p>
        </p:txBody>
      </p:sp>
      <p:sp>
        <p:nvSpPr>
          <p:cNvPr id="607" name="Google Shape;607;p46"/>
          <p:cNvSpPr/>
          <p:nvPr/>
        </p:nvSpPr>
        <p:spPr>
          <a:xfrm>
            <a:off x="4178709" y="2170843"/>
            <a:ext cx="135600" cy="135600"/>
          </a:xfrm>
          <a:prstGeom prst="ellipse">
            <a:avLst/>
          </a:prstGeom>
          <a:solidFill>
            <a:schemeClr val="accent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3</a:t>
            </a:r>
            <a:endParaRPr b="1" sz="600">
              <a:solidFill>
                <a:srgbClr val="FFFFFF"/>
              </a:solidFill>
              <a:latin typeface="Google Sans Text"/>
              <a:ea typeface="Google Sans Text"/>
              <a:cs typeface="Google Sans Text"/>
              <a:sym typeface="Google Sans Text"/>
            </a:endParaRPr>
          </a:p>
        </p:txBody>
      </p:sp>
      <p:sp>
        <p:nvSpPr>
          <p:cNvPr id="608" name="Google Shape;608;p46"/>
          <p:cNvSpPr/>
          <p:nvPr/>
        </p:nvSpPr>
        <p:spPr>
          <a:xfrm>
            <a:off x="4022397" y="1860306"/>
            <a:ext cx="135600" cy="135600"/>
          </a:xfrm>
          <a:prstGeom prst="ellipse">
            <a:avLst/>
          </a:prstGeom>
          <a:solidFill>
            <a:schemeClr val="accent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5</a:t>
            </a:r>
            <a:endParaRPr b="1" sz="600">
              <a:solidFill>
                <a:srgbClr val="FFFFFF"/>
              </a:solidFill>
              <a:latin typeface="Google Sans Text"/>
              <a:ea typeface="Google Sans Text"/>
              <a:cs typeface="Google Sans Text"/>
              <a:sym typeface="Google Sans Text"/>
            </a:endParaRPr>
          </a:p>
        </p:txBody>
      </p:sp>
      <p:sp>
        <p:nvSpPr>
          <p:cNvPr id="609" name="Google Shape;609;p46"/>
          <p:cNvSpPr/>
          <p:nvPr/>
        </p:nvSpPr>
        <p:spPr>
          <a:xfrm>
            <a:off x="3780022" y="1601762"/>
            <a:ext cx="135600" cy="135600"/>
          </a:xfrm>
          <a:prstGeom prst="ellipse">
            <a:avLst/>
          </a:prstGeom>
          <a:solidFill>
            <a:schemeClr val="accent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4</a:t>
            </a:r>
            <a:endParaRPr b="1" sz="600">
              <a:solidFill>
                <a:srgbClr val="FFFFFF"/>
              </a:solidFill>
              <a:latin typeface="Google Sans Text"/>
              <a:ea typeface="Google Sans Text"/>
              <a:cs typeface="Google Sans Text"/>
              <a:sym typeface="Google Sans Text"/>
            </a:endParaRPr>
          </a:p>
        </p:txBody>
      </p:sp>
      <p:sp>
        <p:nvSpPr>
          <p:cNvPr id="610" name="Google Shape;610;p46"/>
          <p:cNvSpPr/>
          <p:nvPr/>
        </p:nvSpPr>
        <p:spPr>
          <a:xfrm>
            <a:off x="3968772" y="1509156"/>
            <a:ext cx="135600" cy="135600"/>
          </a:xfrm>
          <a:prstGeom prst="ellipse">
            <a:avLst/>
          </a:prstGeom>
          <a:solidFill>
            <a:schemeClr val="accent6"/>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6</a:t>
            </a:r>
            <a:endParaRPr b="1" sz="600">
              <a:solidFill>
                <a:srgbClr val="FFFFFF"/>
              </a:solidFill>
              <a:latin typeface="Google Sans Text"/>
              <a:ea typeface="Google Sans Text"/>
              <a:cs typeface="Google Sans Text"/>
              <a:sym typeface="Google Sans Text"/>
            </a:endParaRPr>
          </a:p>
        </p:txBody>
      </p:sp>
      <p:sp>
        <p:nvSpPr>
          <p:cNvPr id="611" name="Google Shape;611;p46"/>
          <p:cNvSpPr/>
          <p:nvPr/>
        </p:nvSpPr>
        <p:spPr>
          <a:xfrm>
            <a:off x="4223247" y="1365443"/>
            <a:ext cx="135600" cy="135600"/>
          </a:xfrm>
          <a:prstGeom prst="ellipse">
            <a:avLst/>
          </a:prstGeom>
          <a:solidFill>
            <a:schemeClr val="accent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7</a:t>
            </a:r>
            <a:endParaRPr b="1" sz="600">
              <a:solidFill>
                <a:srgbClr val="FFFFFF"/>
              </a:solidFill>
              <a:latin typeface="Google Sans Text"/>
              <a:ea typeface="Google Sans Text"/>
              <a:cs typeface="Google Sans Text"/>
              <a:sym typeface="Google Sans Text"/>
            </a:endParaRPr>
          </a:p>
        </p:txBody>
      </p:sp>
      <p:sp>
        <p:nvSpPr>
          <p:cNvPr id="612" name="Google Shape;612;p46"/>
          <p:cNvSpPr/>
          <p:nvPr/>
        </p:nvSpPr>
        <p:spPr>
          <a:xfrm>
            <a:off x="4240697" y="1713593"/>
            <a:ext cx="135600" cy="135600"/>
          </a:xfrm>
          <a:prstGeom prst="ellipse">
            <a:avLst/>
          </a:prstGeom>
          <a:solidFill>
            <a:schemeClr val="accent3"/>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8</a:t>
            </a:r>
            <a:endParaRPr b="1" sz="600">
              <a:solidFill>
                <a:srgbClr val="FFFFFF"/>
              </a:solidFill>
              <a:latin typeface="Google Sans Text"/>
              <a:ea typeface="Google Sans Text"/>
              <a:cs typeface="Google Sans Text"/>
              <a:sym typeface="Google Sans Text"/>
            </a:endParaRPr>
          </a:p>
        </p:txBody>
      </p:sp>
      <p:sp>
        <p:nvSpPr>
          <p:cNvPr id="613" name="Google Shape;613;p46"/>
          <p:cNvSpPr/>
          <p:nvPr/>
        </p:nvSpPr>
        <p:spPr>
          <a:xfrm>
            <a:off x="4583097" y="1653443"/>
            <a:ext cx="135600" cy="135600"/>
          </a:xfrm>
          <a:prstGeom prst="ellipse">
            <a:avLst/>
          </a:prstGeom>
          <a:solidFill>
            <a:schemeClr val="accent6"/>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9</a:t>
            </a:r>
            <a:endParaRPr b="1" sz="600">
              <a:solidFill>
                <a:srgbClr val="FFFFFF"/>
              </a:solidFill>
              <a:latin typeface="Google Sans Text"/>
              <a:ea typeface="Google Sans Text"/>
              <a:cs typeface="Google Sans Text"/>
              <a:sym typeface="Google Sans Text"/>
            </a:endParaRPr>
          </a:p>
        </p:txBody>
      </p:sp>
      <p:sp>
        <p:nvSpPr>
          <p:cNvPr id="614" name="Google Shape;614;p46"/>
          <p:cNvSpPr/>
          <p:nvPr/>
        </p:nvSpPr>
        <p:spPr>
          <a:xfrm>
            <a:off x="4838859" y="2055843"/>
            <a:ext cx="135600" cy="135600"/>
          </a:xfrm>
          <a:prstGeom prst="ellipse">
            <a:avLst/>
          </a:prstGeom>
          <a:solidFill>
            <a:schemeClr val="accent3"/>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10</a:t>
            </a:r>
            <a:endParaRPr b="1" sz="600">
              <a:solidFill>
                <a:srgbClr val="FFFFFF"/>
              </a:solidFill>
              <a:latin typeface="Google Sans Text"/>
              <a:ea typeface="Google Sans Text"/>
              <a:cs typeface="Google Sans Text"/>
              <a:sym typeface="Google Sans Text"/>
            </a:endParaRPr>
          </a:p>
        </p:txBody>
      </p:sp>
      <p:sp>
        <p:nvSpPr>
          <p:cNvPr id="615" name="Google Shape;615;p46"/>
          <p:cNvSpPr/>
          <p:nvPr/>
        </p:nvSpPr>
        <p:spPr>
          <a:xfrm>
            <a:off x="4855084" y="1563668"/>
            <a:ext cx="135600" cy="135600"/>
          </a:xfrm>
          <a:prstGeom prst="ellipse">
            <a:avLst/>
          </a:prstGeom>
          <a:solidFill>
            <a:schemeClr val="accent3"/>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11</a:t>
            </a:r>
            <a:endParaRPr b="1" sz="600">
              <a:solidFill>
                <a:srgbClr val="FFFFFF"/>
              </a:solidFill>
              <a:latin typeface="Google Sans Text"/>
              <a:ea typeface="Google Sans Text"/>
              <a:cs typeface="Google Sans Text"/>
              <a:sym typeface="Google Sans Text"/>
            </a:endParaRPr>
          </a:p>
        </p:txBody>
      </p:sp>
      <p:sp>
        <p:nvSpPr>
          <p:cNvPr id="616" name="Google Shape;616;p46"/>
          <p:cNvSpPr/>
          <p:nvPr/>
        </p:nvSpPr>
        <p:spPr>
          <a:xfrm>
            <a:off x="5091122" y="1838981"/>
            <a:ext cx="135600" cy="135600"/>
          </a:xfrm>
          <a:prstGeom prst="ellipse">
            <a:avLst/>
          </a:prstGeom>
          <a:solidFill>
            <a:schemeClr val="accent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12</a:t>
            </a:r>
            <a:endParaRPr b="1" sz="600">
              <a:solidFill>
                <a:srgbClr val="FFFFFF"/>
              </a:solidFill>
              <a:latin typeface="Google Sans Text"/>
              <a:ea typeface="Google Sans Text"/>
              <a:cs typeface="Google Sans Text"/>
              <a:sym typeface="Google Sans Text"/>
            </a:endParaRPr>
          </a:p>
        </p:txBody>
      </p:sp>
      <p:sp>
        <p:nvSpPr>
          <p:cNvPr id="617" name="Google Shape;617;p46"/>
          <p:cNvSpPr/>
          <p:nvPr/>
        </p:nvSpPr>
        <p:spPr>
          <a:xfrm>
            <a:off x="5071659" y="1345281"/>
            <a:ext cx="135600" cy="135600"/>
          </a:xfrm>
          <a:prstGeom prst="ellipse">
            <a:avLst/>
          </a:prstGeom>
          <a:solidFill>
            <a:schemeClr val="accent3"/>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13</a:t>
            </a:r>
            <a:endParaRPr b="1" sz="600">
              <a:solidFill>
                <a:srgbClr val="FFFFFF"/>
              </a:solidFill>
              <a:latin typeface="Google Sans Text"/>
              <a:ea typeface="Google Sans Text"/>
              <a:cs typeface="Google Sans Text"/>
              <a:sym typeface="Google Sans Text"/>
            </a:endParaRPr>
          </a:p>
        </p:txBody>
      </p:sp>
      <p:sp>
        <p:nvSpPr>
          <p:cNvPr id="618" name="Google Shape;618;p46"/>
          <p:cNvSpPr/>
          <p:nvPr/>
        </p:nvSpPr>
        <p:spPr>
          <a:xfrm>
            <a:off x="5438122" y="2856031"/>
            <a:ext cx="135600" cy="135600"/>
          </a:xfrm>
          <a:prstGeom prst="ellipse">
            <a:avLst/>
          </a:prstGeom>
          <a:solidFill>
            <a:schemeClr val="accent6"/>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14</a:t>
            </a:r>
            <a:endParaRPr b="1" sz="600">
              <a:solidFill>
                <a:srgbClr val="FFFFFF"/>
              </a:solidFill>
              <a:latin typeface="Google Sans Text"/>
              <a:ea typeface="Google Sans Text"/>
              <a:cs typeface="Google Sans Text"/>
              <a:sym typeface="Google Sans Text"/>
            </a:endParaRPr>
          </a:p>
        </p:txBody>
      </p:sp>
      <p:sp>
        <p:nvSpPr>
          <p:cNvPr id="619" name="Google Shape;619;p46"/>
          <p:cNvSpPr/>
          <p:nvPr/>
        </p:nvSpPr>
        <p:spPr>
          <a:xfrm>
            <a:off x="5378872" y="1191893"/>
            <a:ext cx="135600" cy="135600"/>
          </a:xfrm>
          <a:prstGeom prst="ellipse">
            <a:avLst/>
          </a:prstGeom>
          <a:solidFill>
            <a:schemeClr val="accent6"/>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15</a:t>
            </a:r>
            <a:endParaRPr b="1" sz="600">
              <a:solidFill>
                <a:srgbClr val="FFFFFF"/>
              </a:solidFill>
              <a:latin typeface="Google Sans Text"/>
              <a:ea typeface="Google Sans Text"/>
              <a:cs typeface="Google Sans Text"/>
              <a:sym typeface="Google Sans Text"/>
            </a:endParaRPr>
          </a:p>
        </p:txBody>
      </p:sp>
      <p:sp>
        <p:nvSpPr>
          <p:cNvPr id="620" name="Google Shape;620;p46"/>
          <p:cNvSpPr/>
          <p:nvPr/>
        </p:nvSpPr>
        <p:spPr>
          <a:xfrm>
            <a:off x="5517847" y="1068493"/>
            <a:ext cx="135600" cy="135600"/>
          </a:xfrm>
          <a:prstGeom prst="ellipse">
            <a:avLst/>
          </a:prstGeom>
          <a:solidFill>
            <a:schemeClr val="accent6"/>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16</a:t>
            </a:r>
            <a:endParaRPr b="1" sz="600">
              <a:solidFill>
                <a:srgbClr val="FFFFFF"/>
              </a:solidFill>
              <a:latin typeface="Google Sans Text"/>
              <a:ea typeface="Google Sans Text"/>
              <a:cs typeface="Google Sans Text"/>
              <a:sym typeface="Google Sans Text"/>
            </a:endParaRPr>
          </a:p>
        </p:txBody>
      </p:sp>
      <p:sp>
        <p:nvSpPr>
          <p:cNvPr id="621" name="Google Shape;621;p46"/>
          <p:cNvSpPr/>
          <p:nvPr/>
        </p:nvSpPr>
        <p:spPr>
          <a:xfrm>
            <a:off x="3613647" y="3152525"/>
            <a:ext cx="135600" cy="135600"/>
          </a:xfrm>
          <a:prstGeom prst="ellipse">
            <a:avLst/>
          </a:prstGeom>
          <a:solidFill>
            <a:schemeClr val="accent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17</a:t>
            </a:r>
            <a:endParaRPr b="1" sz="600">
              <a:solidFill>
                <a:srgbClr val="FFFFFF"/>
              </a:solidFill>
              <a:latin typeface="Google Sans Text"/>
              <a:ea typeface="Google Sans Text"/>
              <a:cs typeface="Google Sans Text"/>
              <a:sym typeface="Google Sans Text"/>
            </a:endParaRPr>
          </a:p>
        </p:txBody>
      </p:sp>
      <p:sp>
        <p:nvSpPr>
          <p:cNvPr id="622" name="Google Shape;622;p46"/>
          <p:cNvSpPr/>
          <p:nvPr/>
        </p:nvSpPr>
        <p:spPr>
          <a:xfrm>
            <a:off x="3658622" y="3465231"/>
            <a:ext cx="135600" cy="135600"/>
          </a:xfrm>
          <a:prstGeom prst="ellipse">
            <a:avLst/>
          </a:prstGeom>
          <a:solidFill>
            <a:schemeClr val="accent3"/>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18</a:t>
            </a:r>
            <a:endParaRPr b="1" sz="600">
              <a:solidFill>
                <a:srgbClr val="FFFFFF"/>
              </a:solidFill>
              <a:latin typeface="Google Sans Text"/>
              <a:ea typeface="Google Sans Text"/>
              <a:cs typeface="Google Sans Text"/>
              <a:sym typeface="Google Sans Text"/>
            </a:endParaRPr>
          </a:p>
        </p:txBody>
      </p:sp>
      <p:sp>
        <p:nvSpPr>
          <p:cNvPr id="623" name="Google Shape;623;p46"/>
          <p:cNvSpPr/>
          <p:nvPr/>
        </p:nvSpPr>
        <p:spPr>
          <a:xfrm>
            <a:off x="4095697" y="3427131"/>
            <a:ext cx="135600" cy="135600"/>
          </a:xfrm>
          <a:prstGeom prst="ellipse">
            <a:avLst/>
          </a:prstGeom>
          <a:solidFill>
            <a:schemeClr val="accent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19</a:t>
            </a:r>
            <a:endParaRPr b="1" sz="600">
              <a:solidFill>
                <a:srgbClr val="FFFFFF"/>
              </a:solidFill>
              <a:latin typeface="Google Sans Text"/>
              <a:ea typeface="Google Sans Text"/>
              <a:cs typeface="Google Sans Text"/>
              <a:sym typeface="Google Sans Text"/>
            </a:endParaRPr>
          </a:p>
        </p:txBody>
      </p:sp>
      <p:sp>
        <p:nvSpPr>
          <p:cNvPr id="624" name="Google Shape;624;p46"/>
          <p:cNvSpPr/>
          <p:nvPr/>
        </p:nvSpPr>
        <p:spPr>
          <a:xfrm>
            <a:off x="4677278" y="3414275"/>
            <a:ext cx="135600" cy="135600"/>
          </a:xfrm>
          <a:prstGeom prst="ellipse">
            <a:avLst/>
          </a:prstGeom>
          <a:solidFill>
            <a:schemeClr val="accent3"/>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20</a:t>
            </a:r>
            <a:endParaRPr b="1" sz="600">
              <a:solidFill>
                <a:srgbClr val="FFFFFF"/>
              </a:solidFill>
              <a:latin typeface="Google Sans Text"/>
              <a:ea typeface="Google Sans Text"/>
              <a:cs typeface="Google Sans Text"/>
              <a:sym typeface="Google Sans Text"/>
            </a:endParaRPr>
          </a:p>
        </p:txBody>
      </p:sp>
      <p:sp>
        <p:nvSpPr>
          <p:cNvPr id="625" name="Google Shape;625;p46"/>
          <p:cNvSpPr/>
          <p:nvPr/>
        </p:nvSpPr>
        <p:spPr>
          <a:xfrm>
            <a:off x="4087803" y="3179125"/>
            <a:ext cx="135600" cy="135600"/>
          </a:xfrm>
          <a:prstGeom prst="ellipse">
            <a:avLst/>
          </a:prstGeom>
          <a:solidFill>
            <a:schemeClr val="accent6"/>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21</a:t>
            </a:r>
            <a:endParaRPr b="1" sz="600">
              <a:solidFill>
                <a:srgbClr val="FFFFFF"/>
              </a:solidFill>
              <a:latin typeface="Google Sans Text"/>
              <a:ea typeface="Google Sans Text"/>
              <a:cs typeface="Google Sans Text"/>
              <a:sym typeface="Google Sans Text"/>
            </a:endParaRPr>
          </a:p>
        </p:txBody>
      </p:sp>
      <p:sp>
        <p:nvSpPr>
          <p:cNvPr id="626" name="Google Shape;626;p46"/>
          <p:cNvSpPr/>
          <p:nvPr/>
        </p:nvSpPr>
        <p:spPr>
          <a:xfrm>
            <a:off x="5119228" y="3179125"/>
            <a:ext cx="135600" cy="135600"/>
          </a:xfrm>
          <a:prstGeom prst="ellipse">
            <a:avLst/>
          </a:prstGeom>
          <a:solidFill>
            <a:schemeClr val="accent3"/>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22</a:t>
            </a:r>
            <a:endParaRPr b="1" sz="600">
              <a:solidFill>
                <a:srgbClr val="FFFFFF"/>
              </a:solidFill>
              <a:latin typeface="Google Sans Text"/>
              <a:ea typeface="Google Sans Text"/>
              <a:cs typeface="Google Sans Text"/>
              <a:sym typeface="Google Sans Text"/>
            </a:endParaRPr>
          </a:p>
        </p:txBody>
      </p:sp>
      <p:sp>
        <p:nvSpPr>
          <p:cNvPr id="627" name="Google Shape;627;p46"/>
          <p:cNvSpPr/>
          <p:nvPr/>
        </p:nvSpPr>
        <p:spPr>
          <a:xfrm>
            <a:off x="4574278" y="2916712"/>
            <a:ext cx="135600" cy="135600"/>
          </a:xfrm>
          <a:prstGeom prst="ellipse">
            <a:avLst/>
          </a:prstGeom>
          <a:solidFill>
            <a:schemeClr val="accent3"/>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23</a:t>
            </a:r>
            <a:endParaRPr b="1" sz="600">
              <a:solidFill>
                <a:srgbClr val="FFFFFF"/>
              </a:solidFill>
              <a:latin typeface="Google Sans Text"/>
              <a:ea typeface="Google Sans Text"/>
              <a:cs typeface="Google Sans Text"/>
              <a:sym typeface="Google Sans Text"/>
            </a:endParaRPr>
          </a:p>
        </p:txBody>
      </p:sp>
      <p:sp>
        <p:nvSpPr>
          <p:cNvPr id="628" name="Google Shape;628;p46"/>
          <p:cNvSpPr/>
          <p:nvPr/>
        </p:nvSpPr>
        <p:spPr>
          <a:xfrm>
            <a:off x="4408315" y="2551793"/>
            <a:ext cx="135600" cy="135600"/>
          </a:xfrm>
          <a:prstGeom prst="ellipse">
            <a:avLst/>
          </a:prstGeom>
          <a:solidFill>
            <a:schemeClr val="accent6"/>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24</a:t>
            </a:r>
            <a:endParaRPr b="1" sz="600">
              <a:solidFill>
                <a:srgbClr val="FFFFFF"/>
              </a:solidFill>
              <a:latin typeface="Google Sans Text"/>
              <a:ea typeface="Google Sans Text"/>
              <a:cs typeface="Google Sans Text"/>
              <a:sym typeface="Google Sans Text"/>
            </a:endParaRPr>
          </a:p>
        </p:txBody>
      </p:sp>
      <p:sp>
        <p:nvSpPr>
          <p:cNvPr id="629" name="Google Shape;629;p46"/>
          <p:cNvSpPr/>
          <p:nvPr/>
        </p:nvSpPr>
        <p:spPr>
          <a:xfrm>
            <a:off x="5758403" y="2755662"/>
            <a:ext cx="135600" cy="135600"/>
          </a:xfrm>
          <a:prstGeom prst="ellipse">
            <a:avLst/>
          </a:prstGeom>
          <a:solidFill>
            <a:schemeClr val="accent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25</a:t>
            </a:r>
            <a:endParaRPr b="1" sz="600">
              <a:solidFill>
                <a:srgbClr val="FFFFFF"/>
              </a:solidFill>
              <a:latin typeface="Google Sans Text"/>
              <a:ea typeface="Google Sans Text"/>
              <a:cs typeface="Google Sans Text"/>
              <a:sym typeface="Google Sans Text"/>
            </a:endParaRPr>
          </a:p>
        </p:txBody>
      </p:sp>
      <p:sp>
        <p:nvSpPr>
          <p:cNvPr id="630" name="Google Shape;630;p46"/>
          <p:cNvSpPr/>
          <p:nvPr/>
        </p:nvSpPr>
        <p:spPr>
          <a:xfrm>
            <a:off x="5654403" y="1670550"/>
            <a:ext cx="135600" cy="135600"/>
          </a:xfrm>
          <a:prstGeom prst="ellipse">
            <a:avLst/>
          </a:prstGeom>
          <a:solidFill>
            <a:schemeClr val="accent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26</a:t>
            </a:r>
            <a:endParaRPr b="1" sz="600">
              <a:solidFill>
                <a:srgbClr val="FFFFFF"/>
              </a:solidFill>
              <a:latin typeface="Google Sans Text"/>
              <a:ea typeface="Google Sans Text"/>
              <a:cs typeface="Google Sans Text"/>
              <a:sym typeface="Google Sans Text"/>
            </a:endParaRPr>
          </a:p>
        </p:txBody>
      </p:sp>
      <p:sp>
        <p:nvSpPr>
          <p:cNvPr id="631" name="Google Shape;631;p46"/>
          <p:cNvSpPr/>
          <p:nvPr/>
        </p:nvSpPr>
        <p:spPr>
          <a:xfrm>
            <a:off x="5720303" y="2372387"/>
            <a:ext cx="135600" cy="135600"/>
          </a:xfrm>
          <a:prstGeom prst="ellipse">
            <a:avLst/>
          </a:prstGeom>
          <a:solidFill>
            <a:schemeClr val="accent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27</a:t>
            </a:r>
            <a:endParaRPr b="1" sz="600">
              <a:solidFill>
                <a:srgbClr val="FFFFFF"/>
              </a:solidFill>
              <a:latin typeface="Google Sans Text"/>
              <a:ea typeface="Google Sans Text"/>
              <a:cs typeface="Google Sans Text"/>
              <a:sym typeface="Google Sans Text"/>
            </a:endParaRPr>
          </a:p>
        </p:txBody>
      </p:sp>
      <p:sp>
        <p:nvSpPr>
          <p:cNvPr id="632" name="Google Shape;632;p46"/>
          <p:cNvSpPr/>
          <p:nvPr/>
        </p:nvSpPr>
        <p:spPr>
          <a:xfrm>
            <a:off x="6340528" y="2128012"/>
            <a:ext cx="135600" cy="135600"/>
          </a:xfrm>
          <a:prstGeom prst="ellipse">
            <a:avLst/>
          </a:prstGeom>
          <a:solidFill>
            <a:schemeClr val="accent6"/>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28</a:t>
            </a:r>
            <a:endParaRPr b="1" sz="600">
              <a:solidFill>
                <a:srgbClr val="FFFFFF"/>
              </a:solidFill>
              <a:latin typeface="Google Sans Text"/>
              <a:ea typeface="Google Sans Text"/>
              <a:cs typeface="Google Sans Text"/>
              <a:sym typeface="Google Sans Text"/>
            </a:endParaRPr>
          </a:p>
        </p:txBody>
      </p:sp>
      <p:sp>
        <p:nvSpPr>
          <p:cNvPr id="633" name="Google Shape;633;p46"/>
          <p:cNvSpPr/>
          <p:nvPr/>
        </p:nvSpPr>
        <p:spPr>
          <a:xfrm>
            <a:off x="5919928" y="1438425"/>
            <a:ext cx="135600" cy="135600"/>
          </a:xfrm>
          <a:prstGeom prst="ellipse">
            <a:avLst/>
          </a:prstGeom>
          <a:solidFill>
            <a:schemeClr val="accent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29</a:t>
            </a:r>
            <a:endParaRPr b="1" sz="600">
              <a:solidFill>
                <a:srgbClr val="FFFFFF"/>
              </a:solidFill>
              <a:latin typeface="Google Sans Text"/>
              <a:ea typeface="Google Sans Text"/>
              <a:cs typeface="Google Sans Text"/>
              <a:sym typeface="Google Sans Text"/>
            </a:endParaRPr>
          </a:p>
        </p:txBody>
      </p:sp>
      <p:sp>
        <p:nvSpPr>
          <p:cNvPr id="634" name="Google Shape;634;p46"/>
          <p:cNvSpPr/>
          <p:nvPr/>
        </p:nvSpPr>
        <p:spPr>
          <a:xfrm>
            <a:off x="6037115" y="1739950"/>
            <a:ext cx="135600" cy="135600"/>
          </a:xfrm>
          <a:prstGeom prst="ellipse">
            <a:avLst/>
          </a:prstGeom>
          <a:solidFill>
            <a:schemeClr val="accent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30</a:t>
            </a:r>
            <a:endParaRPr b="1" sz="600">
              <a:solidFill>
                <a:srgbClr val="FFFFFF"/>
              </a:solidFill>
              <a:latin typeface="Google Sans Text"/>
              <a:ea typeface="Google Sans Text"/>
              <a:cs typeface="Google Sans Text"/>
              <a:sym typeface="Google Sans Text"/>
            </a:endParaRPr>
          </a:p>
        </p:txBody>
      </p:sp>
      <p:sp>
        <p:nvSpPr>
          <p:cNvPr id="635" name="Google Shape;635;p46"/>
          <p:cNvSpPr/>
          <p:nvPr/>
        </p:nvSpPr>
        <p:spPr>
          <a:xfrm>
            <a:off x="6475978" y="1775856"/>
            <a:ext cx="135600" cy="135600"/>
          </a:xfrm>
          <a:prstGeom prst="ellipse">
            <a:avLst/>
          </a:prstGeom>
          <a:solidFill>
            <a:schemeClr val="accent6"/>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35</a:t>
            </a:r>
            <a:endParaRPr b="1" sz="600">
              <a:solidFill>
                <a:srgbClr val="FFFFFF"/>
              </a:solidFill>
              <a:latin typeface="Google Sans Text"/>
              <a:ea typeface="Google Sans Text"/>
              <a:cs typeface="Google Sans Text"/>
              <a:sym typeface="Google Sans Text"/>
            </a:endParaRPr>
          </a:p>
        </p:txBody>
      </p:sp>
      <p:sp>
        <p:nvSpPr>
          <p:cNvPr id="636" name="Google Shape;636;p46"/>
          <p:cNvSpPr/>
          <p:nvPr/>
        </p:nvSpPr>
        <p:spPr>
          <a:xfrm>
            <a:off x="6019378" y="2082306"/>
            <a:ext cx="135600" cy="135600"/>
          </a:xfrm>
          <a:prstGeom prst="ellipse">
            <a:avLst/>
          </a:prstGeom>
          <a:solidFill>
            <a:schemeClr val="accent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31</a:t>
            </a:r>
            <a:endParaRPr b="1" sz="600">
              <a:solidFill>
                <a:srgbClr val="FFFFFF"/>
              </a:solidFill>
              <a:latin typeface="Google Sans Text"/>
              <a:ea typeface="Google Sans Text"/>
              <a:cs typeface="Google Sans Text"/>
              <a:sym typeface="Google Sans Text"/>
            </a:endParaRPr>
          </a:p>
        </p:txBody>
      </p:sp>
      <p:sp>
        <p:nvSpPr>
          <p:cNvPr id="637" name="Google Shape;637;p46"/>
          <p:cNvSpPr/>
          <p:nvPr/>
        </p:nvSpPr>
        <p:spPr>
          <a:xfrm>
            <a:off x="6042165" y="2465925"/>
            <a:ext cx="135600" cy="135600"/>
          </a:xfrm>
          <a:prstGeom prst="ellipse">
            <a:avLst/>
          </a:prstGeom>
          <a:solidFill>
            <a:schemeClr val="accent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32</a:t>
            </a:r>
            <a:endParaRPr b="1" sz="600">
              <a:solidFill>
                <a:srgbClr val="FFFFFF"/>
              </a:solidFill>
              <a:latin typeface="Google Sans Text"/>
              <a:ea typeface="Google Sans Text"/>
              <a:cs typeface="Google Sans Text"/>
              <a:sym typeface="Google Sans Text"/>
            </a:endParaRPr>
          </a:p>
        </p:txBody>
      </p:sp>
      <p:sp>
        <p:nvSpPr>
          <p:cNvPr id="638" name="Google Shape;638;p46"/>
          <p:cNvSpPr/>
          <p:nvPr/>
        </p:nvSpPr>
        <p:spPr>
          <a:xfrm>
            <a:off x="5827953" y="2017725"/>
            <a:ext cx="135600" cy="135600"/>
          </a:xfrm>
          <a:prstGeom prst="ellipse">
            <a:avLst/>
          </a:prstGeom>
          <a:solidFill>
            <a:schemeClr val="accent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33</a:t>
            </a:r>
            <a:endParaRPr b="1" sz="600">
              <a:solidFill>
                <a:srgbClr val="FFFFFF"/>
              </a:solidFill>
              <a:latin typeface="Google Sans Text"/>
              <a:ea typeface="Google Sans Text"/>
              <a:cs typeface="Google Sans Text"/>
              <a:sym typeface="Google Sans Text"/>
            </a:endParaRPr>
          </a:p>
        </p:txBody>
      </p:sp>
      <p:sp>
        <p:nvSpPr>
          <p:cNvPr id="639" name="Google Shape;639;p46"/>
          <p:cNvSpPr/>
          <p:nvPr/>
        </p:nvSpPr>
        <p:spPr>
          <a:xfrm>
            <a:off x="6148853" y="2317843"/>
            <a:ext cx="135600" cy="135600"/>
          </a:xfrm>
          <a:prstGeom prst="ellipse">
            <a:avLst/>
          </a:prstGeom>
          <a:solidFill>
            <a:schemeClr val="accent6"/>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34</a:t>
            </a:r>
            <a:endParaRPr b="1" sz="600">
              <a:solidFill>
                <a:srgbClr val="FFFFFF"/>
              </a:solidFill>
              <a:latin typeface="Google Sans Text"/>
              <a:ea typeface="Google Sans Text"/>
              <a:cs typeface="Google Sans Text"/>
              <a:sym typeface="Google Sans Text"/>
            </a:endParaRPr>
          </a:p>
        </p:txBody>
      </p:sp>
      <p:sp>
        <p:nvSpPr>
          <p:cNvPr id="640" name="Google Shape;640;p46"/>
          <p:cNvSpPr/>
          <p:nvPr/>
        </p:nvSpPr>
        <p:spPr>
          <a:xfrm>
            <a:off x="6655115" y="915631"/>
            <a:ext cx="135600" cy="135600"/>
          </a:xfrm>
          <a:prstGeom prst="ellipse">
            <a:avLst/>
          </a:prstGeom>
          <a:solidFill>
            <a:schemeClr val="accent6"/>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36</a:t>
            </a:r>
            <a:endParaRPr b="1" sz="600">
              <a:solidFill>
                <a:srgbClr val="FFFFFF"/>
              </a:solidFill>
              <a:latin typeface="Google Sans Text"/>
              <a:ea typeface="Google Sans Text"/>
              <a:cs typeface="Google Sans Text"/>
              <a:sym typeface="Google Sans Text"/>
            </a:endParaRPr>
          </a:p>
        </p:txBody>
      </p:sp>
      <p:sp>
        <p:nvSpPr>
          <p:cNvPr id="641" name="Google Shape;641;p46"/>
          <p:cNvSpPr/>
          <p:nvPr/>
        </p:nvSpPr>
        <p:spPr>
          <a:xfrm>
            <a:off x="7573190" y="2396618"/>
            <a:ext cx="135600" cy="135600"/>
          </a:xfrm>
          <a:prstGeom prst="ellipse">
            <a:avLst/>
          </a:prstGeom>
          <a:solidFill>
            <a:schemeClr val="accent6"/>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37</a:t>
            </a:r>
            <a:endParaRPr b="1" sz="600">
              <a:solidFill>
                <a:srgbClr val="FFFFFF"/>
              </a:solidFill>
              <a:latin typeface="Google Sans Text"/>
              <a:ea typeface="Google Sans Text"/>
              <a:cs typeface="Google Sans Text"/>
              <a:sym typeface="Google Sans Text"/>
            </a:endParaRPr>
          </a:p>
        </p:txBody>
      </p:sp>
      <p:sp>
        <p:nvSpPr>
          <p:cNvPr id="642" name="Google Shape;642;p46"/>
          <p:cNvSpPr/>
          <p:nvPr/>
        </p:nvSpPr>
        <p:spPr>
          <a:xfrm>
            <a:off x="7102472" y="551206"/>
            <a:ext cx="135600" cy="135600"/>
          </a:xfrm>
          <a:prstGeom prst="ellipse">
            <a:avLst/>
          </a:prstGeom>
          <a:solidFill>
            <a:schemeClr val="accent3"/>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38</a:t>
            </a:r>
            <a:endParaRPr b="1" sz="600">
              <a:solidFill>
                <a:srgbClr val="FFFFFF"/>
              </a:solidFill>
              <a:latin typeface="Google Sans Text"/>
              <a:ea typeface="Google Sans Text"/>
              <a:cs typeface="Google Sans Text"/>
              <a:sym typeface="Google Sans Text"/>
            </a:endParaRPr>
          </a:p>
        </p:txBody>
      </p:sp>
      <p:sp>
        <p:nvSpPr>
          <p:cNvPr id="643" name="Google Shape;643;p46"/>
          <p:cNvSpPr/>
          <p:nvPr/>
        </p:nvSpPr>
        <p:spPr>
          <a:xfrm>
            <a:off x="7614159" y="846106"/>
            <a:ext cx="135600" cy="135600"/>
          </a:xfrm>
          <a:prstGeom prst="ellipse">
            <a:avLst/>
          </a:prstGeom>
          <a:solidFill>
            <a:schemeClr val="accent3"/>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39</a:t>
            </a:r>
            <a:endParaRPr b="1" sz="600">
              <a:solidFill>
                <a:srgbClr val="FFFFFF"/>
              </a:solidFill>
              <a:latin typeface="Google Sans Text"/>
              <a:ea typeface="Google Sans Text"/>
              <a:cs typeface="Google Sans Text"/>
              <a:sym typeface="Google Sans Text"/>
            </a:endParaRPr>
          </a:p>
        </p:txBody>
      </p:sp>
      <p:sp>
        <p:nvSpPr>
          <p:cNvPr id="644" name="Google Shape;644;p46"/>
          <p:cNvSpPr/>
          <p:nvPr/>
        </p:nvSpPr>
        <p:spPr>
          <a:xfrm>
            <a:off x="5867765" y="981550"/>
            <a:ext cx="135600" cy="135600"/>
          </a:xfrm>
          <a:prstGeom prst="ellipse">
            <a:avLst/>
          </a:prstGeom>
          <a:solidFill>
            <a:schemeClr val="accent4"/>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40</a:t>
            </a:r>
            <a:endParaRPr b="1" sz="600">
              <a:solidFill>
                <a:srgbClr val="FFFFFF"/>
              </a:solidFill>
              <a:latin typeface="Google Sans Text"/>
              <a:ea typeface="Google Sans Text"/>
              <a:cs typeface="Google Sans Text"/>
              <a:sym typeface="Google Sans Text"/>
            </a:endParaRPr>
          </a:p>
        </p:txBody>
      </p:sp>
      <p:sp>
        <p:nvSpPr>
          <p:cNvPr id="645" name="Google Shape;645;p46"/>
          <p:cNvSpPr/>
          <p:nvPr/>
        </p:nvSpPr>
        <p:spPr>
          <a:xfrm>
            <a:off x="4647459" y="1466318"/>
            <a:ext cx="135600" cy="135600"/>
          </a:xfrm>
          <a:prstGeom prst="ellipse">
            <a:avLst/>
          </a:prstGeom>
          <a:solidFill>
            <a:schemeClr val="accent6"/>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41</a:t>
            </a:r>
            <a:endParaRPr b="1" sz="600">
              <a:solidFill>
                <a:srgbClr val="FFFFFF"/>
              </a:solidFill>
              <a:latin typeface="Google Sans Text"/>
              <a:ea typeface="Google Sans Text"/>
              <a:cs typeface="Google Sans Text"/>
              <a:sym typeface="Google Sans Text"/>
            </a:endParaRPr>
          </a:p>
        </p:txBody>
      </p:sp>
      <p:pic>
        <p:nvPicPr>
          <p:cNvPr id="646" name="Google Shape;646;p46"/>
          <p:cNvPicPr preferRelativeResize="0"/>
          <p:nvPr/>
        </p:nvPicPr>
        <p:blipFill>
          <a:blip r:embed="rId4">
            <a:alphaModFix/>
          </a:blip>
          <a:stretch>
            <a:fillRect/>
          </a:stretch>
        </p:blipFill>
        <p:spPr>
          <a:xfrm>
            <a:off x="4741072" y="1588297"/>
            <a:ext cx="78879" cy="91500"/>
          </a:xfrm>
          <a:prstGeom prst="rect">
            <a:avLst/>
          </a:prstGeom>
          <a:noFill/>
          <a:ln>
            <a:noFill/>
          </a:ln>
        </p:spPr>
      </p:pic>
      <p:sp>
        <p:nvSpPr>
          <p:cNvPr id="647" name="Google Shape;647;p46"/>
          <p:cNvSpPr/>
          <p:nvPr/>
        </p:nvSpPr>
        <p:spPr>
          <a:xfrm>
            <a:off x="6416728" y="2280412"/>
            <a:ext cx="135600" cy="135600"/>
          </a:xfrm>
          <a:prstGeom prst="ellipse">
            <a:avLst/>
          </a:prstGeom>
          <a:solidFill>
            <a:schemeClr val="accent6"/>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600">
                <a:solidFill>
                  <a:srgbClr val="FFFFFF"/>
                </a:solidFill>
                <a:latin typeface="Google Sans Text"/>
                <a:ea typeface="Google Sans Text"/>
                <a:cs typeface="Google Sans Text"/>
                <a:sym typeface="Google Sans Text"/>
              </a:rPr>
              <a:t>42</a:t>
            </a:r>
            <a:endParaRPr b="1" sz="600">
              <a:solidFill>
                <a:srgbClr val="FFFFFF"/>
              </a:solidFill>
              <a:latin typeface="Google Sans Text"/>
              <a:ea typeface="Google Sans Text"/>
              <a:cs typeface="Google Sans Text"/>
              <a:sym typeface="Google Sans Text"/>
            </a:endParaRPr>
          </a:p>
        </p:txBody>
      </p:sp>
      <p:sp>
        <p:nvSpPr>
          <p:cNvPr id="648" name="Google Shape;648;p46"/>
          <p:cNvSpPr txBox="1"/>
          <p:nvPr/>
        </p:nvSpPr>
        <p:spPr>
          <a:xfrm>
            <a:off x="383825" y="378163"/>
            <a:ext cx="6685200" cy="4293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US" sz="3100">
                <a:solidFill>
                  <a:srgbClr val="282A2E"/>
                </a:solidFill>
                <a:latin typeface="Google Sans SemiBold"/>
                <a:ea typeface="Google Sans SemiBold"/>
                <a:cs typeface="Google Sans SemiBold"/>
                <a:sym typeface="Google Sans SemiBold"/>
              </a:rPr>
              <a:t>Pixel 9 Pro </a:t>
            </a:r>
            <a:r>
              <a:rPr lang="en-US" sz="3100">
                <a:solidFill>
                  <a:srgbClr val="282A2E"/>
                </a:solidFill>
                <a:latin typeface="Google Sans SemiBold"/>
                <a:ea typeface="Google Sans SemiBold"/>
                <a:cs typeface="Google Sans SemiBold"/>
                <a:sym typeface="Google Sans SemiBold"/>
              </a:rPr>
              <a:t>Fold</a:t>
            </a:r>
            <a:r>
              <a:rPr lang="en-US" sz="3100">
                <a:solidFill>
                  <a:srgbClr val="282A2E"/>
                </a:solidFill>
                <a:latin typeface="Google Sans SemiBold"/>
                <a:ea typeface="Google Sans SemiBold"/>
                <a:cs typeface="Google Sans SemiBold"/>
                <a:sym typeface="Google Sans SemiBold"/>
              </a:rPr>
              <a:t>: Expanded view</a:t>
            </a:r>
            <a:endParaRPr sz="3100">
              <a:solidFill>
                <a:srgbClr val="282A2E"/>
              </a:solidFill>
              <a:latin typeface="Google Sans SemiBold"/>
              <a:ea typeface="Google Sans SemiBold"/>
              <a:cs typeface="Google Sans SemiBold"/>
              <a:sym typeface="Google Sans SemiBold"/>
            </a:endParaRPr>
          </a:p>
        </p:txBody>
      </p:sp>
      <p:sp>
        <p:nvSpPr>
          <p:cNvPr id="649" name="Google Shape;649;p46"/>
          <p:cNvSpPr txBox="1"/>
          <p:nvPr>
            <p:ph type="title"/>
          </p:nvPr>
        </p:nvSpPr>
        <p:spPr>
          <a:xfrm>
            <a:off x="1212777" y="3779400"/>
            <a:ext cx="2681700" cy="124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b="0" lang="en-US" sz="900">
                <a:latin typeface="Google Sans SemiBold"/>
                <a:ea typeface="Google Sans SemiBold"/>
                <a:cs typeface="Google Sans SemiBold"/>
                <a:sym typeface="Google Sans SemiBold"/>
              </a:rPr>
              <a:t>Pixel 9 Pro Fold part ID</a:t>
            </a:r>
            <a:endParaRPr b="0" sz="900">
              <a:latin typeface="Google Sans SemiBold"/>
              <a:ea typeface="Google Sans SemiBold"/>
              <a:cs typeface="Google Sans SemiBold"/>
              <a:sym typeface="Google Sans SemiBold"/>
            </a:endParaRPr>
          </a:p>
        </p:txBody>
      </p:sp>
      <p:sp>
        <p:nvSpPr>
          <p:cNvPr id="650" name="Google Shape;650;p46"/>
          <p:cNvSpPr txBox="1"/>
          <p:nvPr>
            <p:ph idx="12" type="sldNum"/>
          </p:nvPr>
        </p:nvSpPr>
        <p:spPr>
          <a:xfrm>
            <a:off x="7957650" y="4799450"/>
            <a:ext cx="495600" cy="14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DSPA Template - 2024 [Mar 19] @jgrondie">
  <a:themeElements>
    <a:clrScheme name="Simple Light">
      <a:dk1>
        <a:srgbClr val="282A2E"/>
      </a:dk1>
      <a:lt1>
        <a:srgbClr val="80868B"/>
      </a:lt1>
      <a:dk2>
        <a:srgbClr val="F8F9FA"/>
      </a:dk2>
      <a:lt2>
        <a:srgbClr val="5F9BF5"/>
      </a:lt2>
      <a:accent1>
        <a:srgbClr val="80E57E"/>
      </a:accent1>
      <a:accent2>
        <a:srgbClr val="F0FB60"/>
      </a:accent2>
      <a:accent3>
        <a:srgbClr val="F8705E"/>
      </a:accent3>
      <a:accent4>
        <a:srgbClr val="F3F5FC"/>
      </a:accent4>
      <a:accent5>
        <a:srgbClr val="E7E3DC"/>
      </a:accent5>
      <a:accent6>
        <a:srgbClr val="C7CCC1"/>
      </a:accent6>
      <a:hlink>
        <a:srgbClr val="1F86F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2023 Google HW Repair Template – @jgrondie">
  <a:themeElements>
    <a:clrScheme name="Simple Light">
      <a:dk1>
        <a:srgbClr val="202124"/>
      </a:dk1>
      <a:lt1>
        <a:srgbClr val="80868D"/>
      </a:lt1>
      <a:dk2>
        <a:srgbClr val="EEEBE9"/>
      </a:dk2>
      <a:lt2>
        <a:srgbClr val="F7F6F5"/>
      </a:lt2>
      <a:accent1>
        <a:srgbClr val="EDF9BB"/>
      </a:accent1>
      <a:accent2>
        <a:srgbClr val="F5FFC8"/>
      </a:accent2>
      <a:accent3>
        <a:srgbClr val="5593F7"/>
      </a:accent3>
      <a:accent4>
        <a:srgbClr val="25A862"/>
      </a:accent4>
      <a:accent5>
        <a:srgbClr val="EA4335"/>
      </a:accent5>
      <a:accent6>
        <a:srgbClr val="202124"/>
      </a:accent6>
      <a:hlink>
        <a:srgbClr val="2021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A3A9AD"/>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2023 Google HW Repair Template – @jgrondie">
  <a:themeElements>
    <a:clrScheme name="Simple Light">
      <a:dk1>
        <a:srgbClr val="202124"/>
      </a:dk1>
      <a:lt1>
        <a:srgbClr val="80868D"/>
      </a:lt1>
      <a:dk2>
        <a:srgbClr val="EEEBE9"/>
      </a:dk2>
      <a:lt2>
        <a:srgbClr val="F7F6F5"/>
      </a:lt2>
      <a:accent1>
        <a:srgbClr val="EDF9BB"/>
      </a:accent1>
      <a:accent2>
        <a:srgbClr val="F5FFC8"/>
      </a:accent2>
      <a:accent3>
        <a:srgbClr val="5593F7"/>
      </a:accent3>
      <a:accent4>
        <a:srgbClr val="25A862"/>
      </a:accent4>
      <a:accent5>
        <a:srgbClr val="EA4335"/>
      </a:accent5>
      <a:accent6>
        <a:srgbClr val="202124"/>
      </a:accent6>
      <a:hlink>
        <a:srgbClr val="2021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