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324" r:id="rId3"/>
    <p:sldId id="325" r:id="rId4"/>
    <p:sldId id="326" r:id="rId5"/>
    <p:sldId id="329" r:id="rId6"/>
    <p:sldId id="328" r:id="rId7"/>
    <p:sldId id="331" r:id="rId8"/>
    <p:sldId id="258" r:id="rId9"/>
    <p:sldId id="323" r:id="rId10"/>
    <p:sldId id="333" r:id="rId11"/>
    <p:sldId id="351" r:id="rId12"/>
    <p:sldId id="352" r:id="rId13"/>
    <p:sldId id="353" r:id="rId14"/>
    <p:sldId id="354" r:id="rId15"/>
    <p:sldId id="337" r:id="rId16"/>
    <p:sldId id="338" r:id="rId17"/>
    <p:sldId id="340" r:id="rId18"/>
    <p:sldId id="339" r:id="rId19"/>
    <p:sldId id="348" r:id="rId20"/>
    <p:sldId id="344" r:id="rId21"/>
    <p:sldId id="342" r:id="rId22"/>
    <p:sldId id="349" r:id="rId23"/>
    <p:sldId id="345" r:id="rId24"/>
    <p:sldId id="343" r:id="rId25"/>
    <p:sldId id="350" r:id="rId26"/>
    <p:sldId id="346"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A93D3-254E-47D8-8A82-707C71633371}" v="148" dt="2023-08-22T15:53:29.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757" autoAdjust="0"/>
  </p:normalViewPr>
  <p:slideViewPr>
    <p:cSldViewPr snapToGrid="0">
      <p:cViewPr varScale="1">
        <p:scale>
          <a:sx n="58" d="100"/>
          <a:sy n="58" d="100"/>
        </p:scale>
        <p:origin x="984" y="58"/>
      </p:cViewPr>
      <p:guideLst/>
    </p:cSldViewPr>
  </p:slideViewPr>
  <p:notesTextViewPr>
    <p:cViewPr>
      <p:scale>
        <a:sx n="1" d="1"/>
        <a:sy n="1" d="1"/>
      </p:scale>
      <p:origin x="0" y="-133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ghes8016@gmail.com" userId="1bade9fe07361366" providerId="LiveId" clId="{30CA93D3-254E-47D8-8A82-707C71633371}"/>
    <pc:docChg chg="undo redo custSel addSld delSld modSld">
      <pc:chgData name="shughes8016@gmail.com" userId="1bade9fe07361366" providerId="LiveId" clId="{30CA93D3-254E-47D8-8A82-707C71633371}" dt="2023-08-22T14:40:00.162" v="3764" actId="20577"/>
      <pc:docMkLst>
        <pc:docMk/>
      </pc:docMkLst>
      <pc:sldChg chg="modSp mod">
        <pc:chgData name="shughes8016@gmail.com" userId="1bade9fe07361366" providerId="LiveId" clId="{30CA93D3-254E-47D8-8A82-707C71633371}" dt="2023-08-22T12:39:03.230" v="3544" actId="962"/>
        <pc:sldMkLst>
          <pc:docMk/>
          <pc:sldMk cId="4209711902" sldId="257"/>
        </pc:sldMkLst>
        <pc:spChg chg="mod">
          <ac:chgData name="shughes8016@gmail.com" userId="1bade9fe07361366" providerId="LiveId" clId="{30CA93D3-254E-47D8-8A82-707C71633371}" dt="2023-08-21T14:36:56.114" v="907" actId="20577"/>
          <ac:spMkLst>
            <pc:docMk/>
            <pc:sldMk cId="4209711902" sldId="257"/>
            <ac:spMk id="2" creationId="{F3AA242D-B507-4381-A8CB-EFA346570379}"/>
          </ac:spMkLst>
        </pc:spChg>
        <pc:spChg chg="mod">
          <ac:chgData name="shughes8016@gmail.com" userId="1bade9fe07361366" providerId="LiveId" clId="{30CA93D3-254E-47D8-8A82-707C71633371}" dt="2023-08-21T14:46:51.271" v="919" actId="20577"/>
          <ac:spMkLst>
            <pc:docMk/>
            <pc:sldMk cId="4209711902" sldId="257"/>
            <ac:spMk id="3" creationId="{A4F4068D-37AE-4B7D-BC75-216B123A6C44}"/>
          </ac:spMkLst>
        </pc:spChg>
        <pc:spChg chg="mod">
          <ac:chgData name="shughes8016@gmail.com" userId="1bade9fe07361366" providerId="LiveId" clId="{30CA93D3-254E-47D8-8A82-707C71633371}" dt="2023-08-22T12:07:23.382" v="1140" actId="962"/>
          <ac:spMkLst>
            <pc:docMk/>
            <pc:sldMk cId="4209711902" sldId="257"/>
            <ac:spMk id="6" creationId="{4DCE1028-5B4D-723C-82E4-15AED9C93E42}"/>
          </ac:spMkLst>
        </pc:spChg>
        <pc:spChg chg="mod">
          <ac:chgData name="shughes8016@gmail.com" userId="1bade9fe07361366" providerId="LiveId" clId="{30CA93D3-254E-47D8-8A82-707C71633371}" dt="2023-08-22T12:07:12.841" v="1139" actId="962"/>
          <ac:spMkLst>
            <pc:docMk/>
            <pc:sldMk cId="4209711902" sldId="257"/>
            <ac:spMk id="7" creationId="{0D08F65C-22F5-3929-2141-8597C1C5F3E9}"/>
          </ac:spMkLst>
        </pc:spChg>
        <pc:picChg chg="mod">
          <ac:chgData name="shughes8016@gmail.com" userId="1bade9fe07361366" providerId="LiveId" clId="{30CA93D3-254E-47D8-8A82-707C71633371}" dt="2023-08-22T12:39:03.230" v="3544" actId="962"/>
          <ac:picMkLst>
            <pc:docMk/>
            <pc:sldMk cId="4209711902" sldId="257"/>
            <ac:picMk id="4" creationId="{424717DA-0300-4297-B453-65314C5BEA09}"/>
          </ac:picMkLst>
        </pc:picChg>
      </pc:sldChg>
      <pc:sldChg chg="modSp mod modNotesTx">
        <pc:chgData name="shughes8016@gmail.com" userId="1bade9fe07361366" providerId="LiveId" clId="{30CA93D3-254E-47D8-8A82-707C71633371}" dt="2023-08-22T12:07:40.665" v="1143" actId="962"/>
        <pc:sldMkLst>
          <pc:docMk/>
          <pc:sldMk cId="4002335594" sldId="324"/>
        </pc:sldMkLst>
        <pc:spChg chg="mod">
          <ac:chgData name="shughes8016@gmail.com" userId="1bade9fe07361366" providerId="LiveId" clId="{30CA93D3-254E-47D8-8A82-707C71633371}" dt="2023-08-21T14:34:13.916" v="901" actId="20577"/>
          <ac:spMkLst>
            <pc:docMk/>
            <pc:sldMk cId="4002335594" sldId="324"/>
            <ac:spMk id="9" creationId="{A1AFC999-4810-FDF0-FF7C-9D539867CC0C}"/>
          </ac:spMkLst>
        </pc:spChg>
        <pc:spChg chg="mod">
          <ac:chgData name="shughes8016@gmail.com" userId="1bade9fe07361366" providerId="LiveId" clId="{30CA93D3-254E-47D8-8A82-707C71633371}" dt="2023-08-22T12:07:34.370" v="1141" actId="962"/>
          <ac:spMkLst>
            <pc:docMk/>
            <pc:sldMk cId="4002335594" sldId="324"/>
            <ac:spMk id="40" creationId="{53963F4A-0D22-2CF6-33B5-395F674315D4}"/>
          </ac:spMkLst>
        </pc:spChg>
        <pc:spChg chg="mod">
          <ac:chgData name="shughes8016@gmail.com" userId="1bade9fe07361366" providerId="LiveId" clId="{30CA93D3-254E-47D8-8A82-707C71633371}" dt="2023-08-22T12:07:38.262" v="1142" actId="962"/>
          <ac:spMkLst>
            <pc:docMk/>
            <pc:sldMk cId="4002335594" sldId="324"/>
            <ac:spMk id="45" creationId="{2C652133-9986-FFA7-82AD-76C8D474FFDA}"/>
          </ac:spMkLst>
        </pc:spChg>
        <pc:spChg chg="mod">
          <ac:chgData name="shughes8016@gmail.com" userId="1bade9fe07361366" providerId="LiveId" clId="{30CA93D3-254E-47D8-8A82-707C71633371}" dt="2023-08-22T12:07:40.665" v="1143" actId="962"/>
          <ac:spMkLst>
            <pc:docMk/>
            <pc:sldMk cId="4002335594" sldId="324"/>
            <ac:spMk id="46" creationId="{1FEC418C-CC7A-DCCC-D5A2-9DA293D99576}"/>
          </ac:spMkLst>
        </pc:spChg>
      </pc:sldChg>
      <pc:sldChg chg="modSp mod">
        <pc:chgData name="shughes8016@gmail.com" userId="1bade9fe07361366" providerId="LiveId" clId="{30CA93D3-254E-47D8-8A82-707C71633371}" dt="2023-08-22T12:08:05.717" v="1146" actId="962"/>
        <pc:sldMkLst>
          <pc:docMk/>
          <pc:sldMk cId="1225711278" sldId="325"/>
        </pc:sldMkLst>
        <pc:spChg chg="mod">
          <ac:chgData name="shughes8016@gmail.com" userId="1bade9fe07361366" providerId="LiveId" clId="{30CA93D3-254E-47D8-8A82-707C71633371}" dt="2023-08-22T12:07:58.967" v="1144" actId="962"/>
          <ac:spMkLst>
            <pc:docMk/>
            <pc:sldMk cId="1225711278" sldId="325"/>
            <ac:spMk id="40" creationId="{53963F4A-0D22-2CF6-33B5-395F674315D4}"/>
          </ac:spMkLst>
        </pc:spChg>
        <pc:spChg chg="mod">
          <ac:chgData name="shughes8016@gmail.com" userId="1bade9fe07361366" providerId="LiveId" clId="{30CA93D3-254E-47D8-8A82-707C71633371}" dt="2023-08-22T12:08:03.249" v="1145" actId="962"/>
          <ac:spMkLst>
            <pc:docMk/>
            <pc:sldMk cId="1225711278" sldId="325"/>
            <ac:spMk id="45" creationId="{2C652133-9986-FFA7-82AD-76C8D474FFDA}"/>
          </ac:spMkLst>
        </pc:spChg>
        <pc:spChg chg="mod">
          <ac:chgData name="shughes8016@gmail.com" userId="1bade9fe07361366" providerId="LiveId" clId="{30CA93D3-254E-47D8-8A82-707C71633371}" dt="2023-08-22T12:08:05.717" v="1146" actId="962"/>
          <ac:spMkLst>
            <pc:docMk/>
            <pc:sldMk cId="1225711278" sldId="325"/>
            <ac:spMk id="46" creationId="{1FEC418C-CC7A-DCCC-D5A2-9DA293D99576}"/>
          </ac:spMkLst>
        </pc:spChg>
      </pc:sldChg>
      <pc:sldChg chg="modSp mod">
        <pc:chgData name="shughes8016@gmail.com" userId="1bade9fe07361366" providerId="LiveId" clId="{30CA93D3-254E-47D8-8A82-707C71633371}" dt="2023-08-22T12:19:33.764" v="2409" actId="962"/>
        <pc:sldMkLst>
          <pc:docMk/>
          <pc:sldMk cId="3562224697" sldId="326"/>
        </pc:sldMkLst>
        <pc:spChg chg="mod">
          <ac:chgData name="shughes8016@gmail.com" userId="1bade9fe07361366" providerId="LiveId" clId="{30CA93D3-254E-47D8-8A82-707C71633371}" dt="2023-08-22T12:08:22.013" v="1150" actId="962"/>
          <ac:spMkLst>
            <pc:docMk/>
            <pc:sldMk cId="3562224697" sldId="326"/>
            <ac:spMk id="10" creationId="{9C5F00F0-6FD1-CACD-19F5-8350A4C95156}"/>
          </ac:spMkLst>
        </pc:spChg>
        <pc:spChg chg="mod">
          <ac:chgData name="shughes8016@gmail.com" userId="1bade9fe07361366" providerId="LiveId" clId="{30CA93D3-254E-47D8-8A82-707C71633371}" dt="2023-08-22T12:08:10.119" v="1147" actId="962"/>
          <ac:spMkLst>
            <pc:docMk/>
            <pc:sldMk cId="3562224697" sldId="326"/>
            <ac:spMk id="40" creationId="{53963F4A-0D22-2CF6-33B5-395F674315D4}"/>
          </ac:spMkLst>
        </pc:spChg>
        <pc:spChg chg="mod">
          <ac:chgData name="shughes8016@gmail.com" userId="1bade9fe07361366" providerId="LiveId" clId="{30CA93D3-254E-47D8-8A82-707C71633371}" dt="2023-08-22T12:08:12.541" v="1148" actId="962"/>
          <ac:spMkLst>
            <pc:docMk/>
            <pc:sldMk cId="3562224697" sldId="326"/>
            <ac:spMk id="45" creationId="{2C652133-9986-FFA7-82AD-76C8D474FFDA}"/>
          </ac:spMkLst>
        </pc:spChg>
        <pc:spChg chg="mod">
          <ac:chgData name="shughes8016@gmail.com" userId="1bade9fe07361366" providerId="LiveId" clId="{30CA93D3-254E-47D8-8A82-707C71633371}" dt="2023-08-22T12:08:14.702" v="1149" actId="962"/>
          <ac:spMkLst>
            <pc:docMk/>
            <pc:sldMk cId="3562224697" sldId="326"/>
            <ac:spMk id="46" creationId="{1FEC418C-CC7A-DCCC-D5A2-9DA293D99576}"/>
          </ac:spMkLst>
        </pc:spChg>
        <pc:picChg chg="mod">
          <ac:chgData name="shughes8016@gmail.com" userId="1bade9fe07361366" providerId="LiveId" clId="{30CA93D3-254E-47D8-8A82-707C71633371}" dt="2023-08-22T12:19:33.764" v="2409" actId="962"/>
          <ac:picMkLst>
            <pc:docMk/>
            <pc:sldMk cId="3562224697" sldId="326"/>
            <ac:picMk id="7" creationId="{09CA6144-CA54-F1F8-A1BB-4765BA1E864E}"/>
          </ac:picMkLst>
        </pc:picChg>
      </pc:sldChg>
      <pc:sldChg chg="addSp delSp modSp mod delAnim modAnim">
        <pc:chgData name="shughes8016@gmail.com" userId="1bade9fe07361366" providerId="LiveId" clId="{30CA93D3-254E-47D8-8A82-707C71633371}" dt="2023-08-22T13:37:42.584" v="3547"/>
        <pc:sldMkLst>
          <pc:docMk/>
          <pc:sldMk cId="956157564" sldId="328"/>
        </pc:sldMkLst>
        <pc:spChg chg="add mod">
          <ac:chgData name="shughes8016@gmail.com" userId="1bade9fe07361366" providerId="LiveId" clId="{30CA93D3-254E-47D8-8A82-707C71633371}" dt="2023-08-22T11:35:02.897" v="1100" actId="1076"/>
          <ac:spMkLst>
            <pc:docMk/>
            <pc:sldMk cId="956157564" sldId="328"/>
            <ac:spMk id="19" creationId="{517BEFD8-7D04-F712-5708-2AB09B8C4861}"/>
          </ac:spMkLst>
        </pc:spChg>
        <pc:grpChg chg="del">
          <ac:chgData name="shughes8016@gmail.com" userId="1bade9fe07361366" providerId="LiveId" clId="{30CA93D3-254E-47D8-8A82-707C71633371}" dt="2023-08-22T11:33:44.534" v="1093" actId="478"/>
          <ac:grpSpMkLst>
            <pc:docMk/>
            <pc:sldMk cId="956157564" sldId="328"/>
            <ac:grpSpMk id="8" creationId="{4D35911E-48AB-2220-9144-948EE9DE0B1A}"/>
          </ac:grpSpMkLst>
        </pc:grpChg>
        <pc:grpChg chg="mod">
          <ac:chgData name="shughes8016@gmail.com" userId="1bade9fe07361366" providerId="LiveId" clId="{30CA93D3-254E-47D8-8A82-707C71633371}" dt="2023-08-22T12:10:20.312" v="1274" actId="962"/>
          <ac:grpSpMkLst>
            <pc:docMk/>
            <pc:sldMk cId="956157564" sldId="328"/>
            <ac:grpSpMk id="12" creationId="{09D3DA6E-1ABC-3274-307D-7660685CCCE0}"/>
          </ac:grpSpMkLst>
        </pc:grpChg>
        <pc:picChg chg="add del mod">
          <ac:chgData name="shughes8016@gmail.com" userId="1bade9fe07361366" providerId="LiveId" clId="{30CA93D3-254E-47D8-8A82-707C71633371}" dt="2023-08-22T11:31:51.287" v="1071" actId="478"/>
          <ac:picMkLst>
            <pc:docMk/>
            <pc:sldMk cId="956157564" sldId="328"/>
            <ac:picMk id="14" creationId="{C1B41AD3-F724-504E-87EC-F9183B7B5D64}"/>
          </ac:picMkLst>
        </pc:picChg>
        <pc:picChg chg="add del mod">
          <ac:chgData name="shughes8016@gmail.com" userId="1bade9fe07361366" providerId="LiveId" clId="{30CA93D3-254E-47D8-8A82-707C71633371}" dt="2023-08-22T11:32:30.799" v="1079" actId="478"/>
          <ac:picMkLst>
            <pc:docMk/>
            <pc:sldMk cId="956157564" sldId="328"/>
            <ac:picMk id="16" creationId="{E5F91C77-4046-C1E8-8808-BA841ACB67BF}"/>
          </ac:picMkLst>
        </pc:picChg>
        <pc:picChg chg="add mod ord">
          <ac:chgData name="shughes8016@gmail.com" userId="1bade9fe07361366" providerId="LiveId" clId="{30CA93D3-254E-47D8-8A82-707C71633371}" dt="2023-08-22T11:33:54.801" v="1094" actId="167"/>
          <ac:picMkLst>
            <pc:docMk/>
            <pc:sldMk cId="956157564" sldId="328"/>
            <ac:picMk id="18" creationId="{FD0FB51B-175A-AB8E-B85F-A773361B8D64}"/>
          </ac:picMkLst>
        </pc:picChg>
      </pc:sldChg>
      <pc:sldChg chg="modSp mod">
        <pc:chgData name="shughes8016@gmail.com" userId="1bade9fe07361366" providerId="LiveId" clId="{30CA93D3-254E-47D8-8A82-707C71633371}" dt="2023-08-22T12:10:54.159" v="1284" actId="962"/>
        <pc:sldMkLst>
          <pc:docMk/>
          <pc:sldMk cId="3715507869" sldId="329"/>
        </pc:sldMkLst>
        <pc:spChg chg="mod">
          <ac:chgData name="shughes8016@gmail.com" userId="1bade9fe07361366" providerId="LiveId" clId="{30CA93D3-254E-47D8-8A82-707C71633371}" dt="2023-08-22T12:08:26.496" v="1151" actId="962"/>
          <ac:spMkLst>
            <pc:docMk/>
            <pc:sldMk cId="3715507869" sldId="329"/>
            <ac:spMk id="3" creationId="{F405D07E-1844-9F69-D5A4-C55A2D452434}"/>
          </ac:spMkLst>
        </pc:spChg>
        <pc:spChg chg="mod">
          <ac:chgData name="shughes8016@gmail.com" userId="1bade9fe07361366" providerId="LiveId" clId="{30CA93D3-254E-47D8-8A82-707C71633371}" dt="2023-08-22T12:08:31.129" v="1152" actId="962"/>
          <ac:spMkLst>
            <pc:docMk/>
            <pc:sldMk cId="3715507869" sldId="329"/>
            <ac:spMk id="4" creationId="{3FA64968-4471-F980-EE0A-43C414F85C74}"/>
          </ac:spMkLst>
        </pc:spChg>
        <pc:spChg chg="mod">
          <ac:chgData name="shughes8016@gmail.com" userId="1bade9fe07361366" providerId="LiveId" clId="{30CA93D3-254E-47D8-8A82-707C71633371}" dt="2023-08-22T12:08:34.358" v="1153" actId="962"/>
          <ac:spMkLst>
            <pc:docMk/>
            <pc:sldMk cId="3715507869" sldId="329"/>
            <ac:spMk id="5" creationId="{A3110D8E-0111-0890-496C-55B091456487}"/>
          </ac:spMkLst>
        </pc:spChg>
        <pc:spChg chg="mod">
          <ac:chgData name="shughes8016@gmail.com" userId="1bade9fe07361366" providerId="LiveId" clId="{30CA93D3-254E-47D8-8A82-707C71633371}" dt="2023-08-22T12:08:36.339" v="1154" actId="962"/>
          <ac:spMkLst>
            <pc:docMk/>
            <pc:sldMk cId="3715507869" sldId="329"/>
            <ac:spMk id="6" creationId="{58010D22-3CFF-FEE2-CF55-03A28571EE04}"/>
          </ac:spMkLst>
        </pc:spChg>
        <pc:grpChg chg="mod">
          <ac:chgData name="shughes8016@gmail.com" userId="1bade9fe07361366" providerId="LiveId" clId="{30CA93D3-254E-47D8-8A82-707C71633371}" dt="2023-08-22T12:10:54.159" v="1284" actId="962"/>
          <ac:grpSpMkLst>
            <pc:docMk/>
            <pc:sldMk cId="3715507869" sldId="329"/>
            <ac:grpSpMk id="19" creationId="{9415F1E1-E369-C1BE-D8DB-AD9B967A8737}"/>
          </ac:grpSpMkLst>
        </pc:grpChg>
        <pc:grpChg chg="mod">
          <ac:chgData name="shughes8016@gmail.com" userId="1bade9fe07361366" providerId="LiveId" clId="{30CA93D3-254E-47D8-8A82-707C71633371}" dt="2023-08-22T12:09:14.302" v="1256" actId="962"/>
          <ac:grpSpMkLst>
            <pc:docMk/>
            <pc:sldMk cId="3715507869" sldId="329"/>
            <ac:grpSpMk id="20" creationId="{605F0AE0-8CCF-D931-084E-1EA3BA1B8164}"/>
          </ac:grpSpMkLst>
        </pc:grpChg>
      </pc:sldChg>
      <pc:sldChg chg="modSp mod modNotesTx">
        <pc:chgData name="shughes8016@gmail.com" userId="1bade9fe07361366" providerId="LiveId" clId="{30CA93D3-254E-47D8-8A82-707C71633371}" dt="2023-08-22T12:18:59.872" v="2307" actId="962"/>
        <pc:sldMkLst>
          <pc:docMk/>
          <pc:sldMk cId="3614606868" sldId="331"/>
        </pc:sldMkLst>
        <pc:picChg chg="mod">
          <ac:chgData name="shughes8016@gmail.com" userId="1bade9fe07361366" providerId="LiveId" clId="{30CA93D3-254E-47D8-8A82-707C71633371}" dt="2023-08-22T12:18:59.872" v="2307" actId="962"/>
          <ac:picMkLst>
            <pc:docMk/>
            <pc:sldMk cId="3614606868" sldId="331"/>
            <ac:picMk id="10" creationId="{6BB7F1CB-2429-BEBC-23B3-34E2F4A0F76E}"/>
          </ac:picMkLst>
        </pc:picChg>
      </pc:sldChg>
      <pc:sldChg chg="add del">
        <pc:chgData name="shughes8016@gmail.com" userId="1bade9fe07361366" providerId="LiveId" clId="{30CA93D3-254E-47D8-8A82-707C71633371}" dt="2023-08-20T14:50:41.508" v="311" actId="47"/>
        <pc:sldMkLst>
          <pc:docMk/>
          <pc:sldMk cId="1345947229" sldId="332"/>
        </pc:sldMkLst>
      </pc:sldChg>
      <pc:sldChg chg="modSp mod">
        <pc:chgData name="shughes8016@gmail.com" userId="1bade9fe07361366" providerId="LiveId" clId="{30CA93D3-254E-47D8-8A82-707C71633371}" dt="2023-08-22T12:00:31.614" v="1110" actId="20577"/>
        <pc:sldMkLst>
          <pc:docMk/>
          <pc:sldMk cId="2917437555" sldId="333"/>
        </pc:sldMkLst>
        <pc:spChg chg="mod">
          <ac:chgData name="shughes8016@gmail.com" userId="1bade9fe07361366" providerId="LiveId" clId="{30CA93D3-254E-47D8-8A82-707C71633371}" dt="2023-08-22T12:00:31.614" v="1110" actId="20577"/>
          <ac:spMkLst>
            <pc:docMk/>
            <pc:sldMk cId="2917437555" sldId="333"/>
            <ac:spMk id="4" creationId="{CBB852F2-3ABA-E202-B60B-95EDAC2FE405}"/>
          </ac:spMkLst>
        </pc:spChg>
      </pc:sldChg>
      <pc:sldChg chg="addSp delSp modSp del mod modTransition">
        <pc:chgData name="shughes8016@gmail.com" userId="1bade9fe07361366" providerId="LiveId" clId="{30CA93D3-254E-47D8-8A82-707C71633371}" dt="2023-08-20T16:42:14.181" v="620" actId="47"/>
        <pc:sldMkLst>
          <pc:docMk/>
          <pc:sldMk cId="3671516502" sldId="334"/>
        </pc:sldMkLst>
        <pc:spChg chg="add mod">
          <ac:chgData name="shughes8016@gmail.com" userId="1bade9fe07361366" providerId="LiveId" clId="{30CA93D3-254E-47D8-8A82-707C71633371}" dt="2023-08-20T15:18:05.657" v="578" actId="1076"/>
          <ac:spMkLst>
            <pc:docMk/>
            <pc:sldMk cId="3671516502" sldId="334"/>
            <ac:spMk id="13" creationId="{82148E41-D9E1-BEDC-B276-43910BB83F5D}"/>
          </ac:spMkLst>
        </pc:spChg>
        <pc:spChg chg="del">
          <ac:chgData name="shughes8016@gmail.com" userId="1bade9fe07361366" providerId="LiveId" clId="{30CA93D3-254E-47D8-8A82-707C71633371}" dt="2023-08-20T15:16:09.165" v="570" actId="478"/>
          <ac:spMkLst>
            <pc:docMk/>
            <pc:sldMk cId="3671516502" sldId="334"/>
            <ac:spMk id="17" creationId="{B4627CC8-50F5-5340-8292-647A325590C9}"/>
          </ac:spMkLst>
        </pc:spChg>
        <pc:picChg chg="add del mod">
          <ac:chgData name="shughes8016@gmail.com" userId="1bade9fe07361366" providerId="LiveId" clId="{30CA93D3-254E-47D8-8A82-707C71633371}" dt="2023-08-20T14:48:26.484" v="304" actId="478"/>
          <ac:picMkLst>
            <pc:docMk/>
            <pc:sldMk cId="3671516502" sldId="334"/>
            <ac:picMk id="10" creationId="{5CFC3D7D-8DA2-9FA6-5A8D-2E855A351A05}"/>
          </ac:picMkLst>
        </pc:picChg>
        <pc:picChg chg="add del mod">
          <ac:chgData name="shughes8016@gmail.com" userId="1bade9fe07361366" providerId="LiveId" clId="{30CA93D3-254E-47D8-8A82-707C71633371}" dt="2023-08-20T15:10:12.700" v="536"/>
          <ac:picMkLst>
            <pc:docMk/>
            <pc:sldMk cId="3671516502" sldId="334"/>
            <ac:picMk id="11" creationId="{DD1D1B65-146A-60B0-FE07-D9657C9AC16A}"/>
          </ac:picMkLst>
        </pc:picChg>
        <pc:picChg chg="add mod ord">
          <ac:chgData name="shughes8016@gmail.com" userId="1bade9fe07361366" providerId="LiveId" clId="{30CA93D3-254E-47D8-8A82-707C71633371}" dt="2023-08-20T15:16:05.083" v="569" actId="167"/>
          <ac:picMkLst>
            <pc:docMk/>
            <pc:sldMk cId="3671516502" sldId="334"/>
            <ac:picMk id="12" creationId="{49E0CA67-8565-C8AA-4F64-C40C4E6F7837}"/>
          </ac:picMkLst>
        </pc:picChg>
      </pc:sldChg>
      <pc:sldChg chg="del modNotesTx">
        <pc:chgData name="shughes8016@gmail.com" userId="1bade9fe07361366" providerId="LiveId" clId="{30CA93D3-254E-47D8-8A82-707C71633371}" dt="2023-08-20T16:47:09.950" v="637" actId="47"/>
        <pc:sldMkLst>
          <pc:docMk/>
          <pc:sldMk cId="897788973" sldId="335"/>
        </pc:sldMkLst>
      </pc:sldChg>
      <pc:sldChg chg="addSp delSp modSp del mod">
        <pc:chgData name="shughes8016@gmail.com" userId="1bade9fe07361366" providerId="LiveId" clId="{30CA93D3-254E-47D8-8A82-707C71633371}" dt="2023-08-20T15:03:22.600" v="465" actId="47"/>
        <pc:sldMkLst>
          <pc:docMk/>
          <pc:sldMk cId="3672894346" sldId="336"/>
        </pc:sldMkLst>
        <pc:spChg chg="mod">
          <ac:chgData name="shughes8016@gmail.com" userId="1bade9fe07361366" providerId="LiveId" clId="{30CA93D3-254E-47D8-8A82-707C71633371}" dt="2023-08-20T13:57:20.196" v="79" actId="1076"/>
          <ac:spMkLst>
            <pc:docMk/>
            <pc:sldMk cId="3672894346" sldId="336"/>
            <ac:spMk id="2" creationId="{CAD291CB-DF65-FE27-7742-F89307D86D7E}"/>
          </ac:spMkLst>
        </pc:spChg>
        <pc:spChg chg="add del mod">
          <ac:chgData name="shughes8016@gmail.com" userId="1bade9fe07361366" providerId="LiveId" clId="{30CA93D3-254E-47D8-8A82-707C71633371}" dt="2023-08-20T13:57:21.618" v="81" actId="11529"/>
          <ac:spMkLst>
            <pc:docMk/>
            <pc:sldMk cId="3672894346" sldId="336"/>
            <ac:spMk id="3" creationId="{EEC56AE1-5A84-59B7-A3EC-A311CC3460A8}"/>
          </ac:spMkLst>
        </pc:spChg>
        <pc:spChg chg="mod">
          <ac:chgData name="shughes8016@gmail.com" userId="1bade9fe07361366" providerId="LiveId" clId="{30CA93D3-254E-47D8-8A82-707C71633371}" dt="2023-08-20T13:57:00.107" v="65" actId="1076"/>
          <ac:spMkLst>
            <pc:docMk/>
            <pc:sldMk cId="3672894346" sldId="336"/>
            <ac:spMk id="11" creationId="{7A5FF1A5-BEE5-CB17-0AA5-834EC4CACA46}"/>
          </ac:spMkLst>
        </pc:spChg>
      </pc:sldChg>
      <pc:sldChg chg="modSp mod">
        <pc:chgData name="shughes8016@gmail.com" userId="1bade9fe07361366" providerId="LiveId" clId="{30CA93D3-254E-47D8-8A82-707C71633371}" dt="2023-08-22T12:18:18.907" v="2303" actId="962"/>
        <pc:sldMkLst>
          <pc:docMk/>
          <pc:sldMk cId="3674241718" sldId="337"/>
        </pc:sldMkLst>
        <pc:spChg chg="mod">
          <ac:chgData name="shughes8016@gmail.com" userId="1bade9fe07361366" providerId="LiveId" clId="{30CA93D3-254E-47D8-8A82-707C71633371}" dt="2023-08-22T12:01:20.445" v="1138" actId="255"/>
          <ac:spMkLst>
            <pc:docMk/>
            <pc:sldMk cId="3674241718" sldId="337"/>
            <ac:spMk id="4" creationId="{CBB852F2-3ABA-E202-B60B-95EDAC2FE405}"/>
          </ac:spMkLst>
        </pc:spChg>
        <pc:picChg chg="mod">
          <ac:chgData name="shughes8016@gmail.com" userId="1bade9fe07361366" providerId="LiveId" clId="{30CA93D3-254E-47D8-8A82-707C71633371}" dt="2023-08-22T12:18:18.907" v="2303" actId="962"/>
          <ac:picMkLst>
            <pc:docMk/>
            <pc:sldMk cId="3674241718" sldId="337"/>
            <ac:picMk id="6" creationId="{B01F3E5D-BF2D-B1F0-B764-A3A5453AF515}"/>
          </ac:picMkLst>
        </pc:picChg>
      </pc:sldChg>
      <pc:sldChg chg="modSp mod">
        <pc:chgData name="shughes8016@gmail.com" userId="1bade9fe07361366" providerId="LiveId" clId="{30CA93D3-254E-47D8-8A82-707C71633371}" dt="2023-08-22T12:18:52.907" v="2305" actId="962"/>
        <pc:sldMkLst>
          <pc:docMk/>
          <pc:sldMk cId="917188939" sldId="338"/>
        </pc:sldMkLst>
        <pc:picChg chg="mod">
          <ac:chgData name="shughes8016@gmail.com" userId="1bade9fe07361366" providerId="LiveId" clId="{30CA93D3-254E-47D8-8A82-707C71633371}" dt="2023-08-22T12:18:52.907" v="2305" actId="962"/>
          <ac:picMkLst>
            <pc:docMk/>
            <pc:sldMk cId="917188939" sldId="338"/>
            <ac:picMk id="4" creationId="{CC48691E-A4B3-74F4-0F82-A3B3C4FD2409}"/>
          </ac:picMkLst>
        </pc:picChg>
      </pc:sldChg>
      <pc:sldChg chg="addSp delSp modSp mod modMedia addAnim delAnim modAnim">
        <pc:chgData name="shughes8016@gmail.com" userId="1bade9fe07361366" providerId="LiveId" clId="{30CA93D3-254E-47D8-8A82-707C71633371}" dt="2023-08-22T14:40:00.162" v="3764" actId="20577"/>
        <pc:sldMkLst>
          <pc:docMk/>
          <pc:sldMk cId="1075693529" sldId="339"/>
        </pc:sldMkLst>
        <pc:spChg chg="mod">
          <ac:chgData name="shughes8016@gmail.com" userId="1bade9fe07361366" providerId="LiveId" clId="{30CA93D3-254E-47D8-8A82-707C71633371}" dt="2023-08-21T16:45:03.783" v="926"/>
          <ac:spMkLst>
            <pc:docMk/>
            <pc:sldMk cId="1075693529" sldId="339"/>
            <ac:spMk id="3" creationId="{621ED846-D332-29B0-C276-31B02ABC5DAC}"/>
          </ac:spMkLst>
        </pc:spChg>
        <pc:spChg chg="mod">
          <ac:chgData name="shughes8016@gmail.com" userId="1bade9fe07361366" providerId="LiveId" clId="{30CA93D3-254E-47D8-8A82-707C71633371}" dt="2023-08-21T16:45:03.783" v="926"/>
          <ac:spMkLst>
            <pc:docMk/>
            <pc:sldMk cId="1075693529" sldId="339"/>
            <ac:spMk id="8" creationId="{2E1BABE9-687B-9BCB-53C7-AD758F182818}"/>
          </ac:spMkLst>
        </pc:spChg>
        <pc:spChg chg="mod">
          <ac:chgData name="shughes8016@gmail.com" userId="1bade9fe07361366" providerId="LiveId" clId="{30CA93D3-254E-47D8-8A82-707C71633371}" dt="2023-08-21T16:45:03.783" v="926"/>
          <ac:spMkLst>
            <pc:docMk/>
            <pc:sldMk cId="1075693529" sldId="339"/>
            <ac:spMk id="9" creationId="{90484939-CB5F-D320-CFE2-9E518A3D1AE7}"/>
          </ac:spMkLst>
        </pc:spChg>
        <pc:spChg chg="mod">
          <ac:chgData name="shughes8016@gmail.com" userId="1bade9fe07361366" providerId="LiveId" clId="{30CA93D3-254E-47D8-8A82-707C71633371}" dt="2023-08-21T16:45:34.717" v="928"/>
          <ac:spMkLst>
            <pc:docMk/>
            <pc:sldMk cId="1075693529" sldId="339"/>
            <ac:spMk id="12" creationId="{E8F94FD1-2816-8C42-2AE1-91E9EF47A60A}"/>
          </ac:spMkLst>
        </pc:spChg>
        <pc:spChg chg="mod">
          <ac:chgData name="shughes8016@gmail.com" userId="1bade9fe07361366" providerId="LiveId" clId="{30CA93D3-254E-47D8-8A82-707C71633371}" dt="2023-08-21T16:45:34.717" v="928"/>
          <ac:spMkLst>
            <pc:docMk/>
            <pc:sldMk cId="1075693529" sldId="339"/>
            <ac:spMk id="13" creationId="{25DD4086-6E3E-A95F-5901-98F27306A3B0}"/>
          </ac:spMkLst>
        </pc:spChg>
        <pc:spChg chg="mod">
          <ac:chgData name="shughes8016@gmail.com" userId="1bade9fe07361366" providerId="LiveId" clId="{30CA93D3-254E-47D8-8A82-707C71633371}" dt="2023-08-21T16:45:34.717" v="928"/>
          <ac:spMkLst>
            <pc:docMk/>
            <pc:sldMk cId="1075693529" sldId="339"/>
            <ac:spMk id="14" creationId="{69A81028-6613-5F29-3C52-C02FC5E220AE}"/>
          </ac:spMkLst>
        </pc:spChg>
        <pc:spChg chg="mod">
          <ac:chgData name="shughes8016@gmail.com" userId="1bade9fe07361366" providerId="LiveId" clId="{30CA93D3-254E-47D8-8A82-707C71633371}" dt="2023-08-21T16:45:34.717" v="928"/>
          <ac:spMkLst>
            <pc:docMk/>
            <pc:sldMk cId="1075693529" sldId="339"/>
            <ac:spMk id="16" creationId="{B14528B0-19FF-8FD0-5002-A68679ED6B0C}"/>
          </ac:spMkLst>
        </pc:spChg>
        <pc:spChg chg="mod">
          <ac:chgData name="shughes8016@gmail.com" userId="1bade9fe07361366" providerId="LiveId" clId="{30CA93D3-254E-47D8-8A82-707C71633371}" dt="2023-08-21T16:45:34.717" v="928"/>
          <ac:spMkLst>
            <pc:docMk/>
            <pc:sldMk cId="1075693529" sldId="339"/>
            <ac:spMk id="17" creationId="{7375B75F-24DF-9D36-C3E4-BFA94761966A}"/>
          </ac:spMkLst>
        </pc:spChg>
        <pc:spChg chg="mod">
          <ac:chgData name="shughes8016@gmail.com" userId="1bade9fe07361366" providerId="LiveId" clId="{30CA93D3-254E-47D8-8A82-707C71633371}" dt="2023-08-21T16:45:34.717" v="928"/>
          <ac:spMkLst>
            <pc:docMk/>
            <pc:sldMk cId="1075693529" sldId="339"/>
            <ac:spMk id="18" creationId="{FEDE5256-9230-1AA1-ACA2-E1D02354FB42}"/>
          </ac:spMkLst>
        </pc:spChg>
        <pc:spChg chg="mod">
          <ac:chgData name="shughes8016@gmail.com" userId="1bade9fe07361366" providerId="LiveId" clId="{30CA93D3-254E-47D8-8A82-707C71633371}" dt="2023-08-21T16:45:34.717" v="928"/>
          <ac:spMkLst>
            <pc:docMk/>
            <pc:sldMk cId="1075693529" sldId="339"/>
            <ac:spMk id="20" creationId="{B06C4528-2AB5-5566-D1B4-3FF67CB03EEF}"/>
          </ac:spMkLst>
        </pc:spChg>
        <pc:spChg chg="mod">
          <ac:chgData name="shughes8016@gmail.com" userId="1bade9fe07361366" providerId="LiveId" clId="{30CA93D3-254E-47D8-8A82-707C71633371}" dt="2023-08-21T16:45:34.717" v="928"/>
          <ac:spMkLst>
            <pc:docMk/>
            <pc:sldMk cId="1075693529" sldId="339"/>
            <ac:spMk id="21" creationId="{1E132CF8-5A92-659C-82D8-F28CDEC928D7}"/>
          </ac:spMkLst>
        </pc:spChg>
        <pc:spChg chg="mod">
          <ac:chgData name="shughes8016@gmail.com" userId="1bade9fe07361366" providerId="LiveId" clId="{30CA93D3-254E-47D8-8A82-707C71633371}" dt="2023-08-21T16:45:34.717" v="928"/>
          <ac:spMkLst>
            <pc:docMk/>
            <pc:sldMk cId="1075693529" sldId="339"/>
            <ac:spMk id="22" creationId="{FB44CE0E-CFC2-6C75-AD23-537FABF817AE}"/>
          </ac:spMkLst>
        </pc:spChg>
        <pc:spChg chg="mod">
          <ac:chgData name="shughes8016@gmail.com" userId="1bade9fe07361366" providerId="LiveId" clId="{30CA93D3-254E-47D8-8A82-707C71633371}" dt="2023-08-21T16:46:05.032" v="932" actId="571"/>
          <ac:spMkLst>
            <pc:docMk/>
            <pc:sldMk cId="1075693529" sldId="339"/>
            <ac:spMk id="25" creationId="{CFCA8EFD-0273-F73E-A587-BD83C048701F}"/>
          </ac:spMkLst>
        </pc:spChg>
        <pc:spChg chg="mod">
          <ac:chgData name="shughes8016@gmail.com" userId="1bade9fe07361366" providerId="LiveId" clId="{30CA93D3-254E-47D8-8A82-707C71633371}" dt="2023-08-21T16:46:05.032" v="932" actId="571"/>
          <ac:spMkLst>
            <pc:docMk/>
            <pc:sldMk cId="1075693529" sldId="339"/>
            <ac:spMk id="26" creationId="{B7B3E4B2-6136-4D7B-B6FF-9C75D2E135AF}"/>
          </ac:spMkLst>
        </pc:spChg>
        <pc:spChg chg="mod">
          <ac:chgData name="shughes8016@gmail.com" userId="1bade9fe07361366" providerId="LiveId" clId="{30CA93D3-254E-47D8-8A82-707C71633371}" dt="2023-08-21T16:46:05.032" v="932" actId="571"/>
          <ac:spMkLst>
            <pc:docMk/>
            <pc:sldMk cId="1075693529" sldId="339"/>
            <ac:spMk id="27" creationId="{FD2D5EC1-9E1C-5A06-78F6-AF9AEE59E7B8}"/>
          </ac:spMkLst>
        </pc:spChg>
        <pc:spChg chg="mod">
          <ac:chgData name="shughes8016@gmail.com" userId="1bade9fe07361366" providerId="LiveId" clId="{30CA93D3-254E-47D8-8A82-707C71633371}" dt="2023-08-21T16:46:05.032" v="932" actId="571"/>
          <ac:spMkLst>
            <pc:docMk/>
            <pc:sldMk cId="1075693529" sldId="339"/>
            <ac:spMk id="29" creationId="{A7D2307B-7767-450F-E4E7-D22CB52896D3}"/>
          </ac:spMkLst>
        </pc:spChg>
        <pc:spChg chg="mod">
          <ac:chgData name="shughes8016@gmail.com" userId="1bade9fe07361366" providerId="LiveId" clId="{30CA93D3-254E-47D8-8A82-707C71633371}" dt="2023-08-21T16:46:05.032" v="932" actId="571"/>
          <ac:spMkLst>
            <pc:docMk/>
            <pc:sldMk cId="1075693529" sldId="339"/>
            <ac:spMk id="30" creationId="{BF6766A1-9369-5631-7F85-97FED054C80D}"/>
          </ac:spMkLst>
        </pc:spChg>
        <pc:spChg chg="mod">
          <ac:chgData name="shughes8016@gmail.com" userId="1bade9fe07361366" providerId="LiveId" clId="{30CA93D3-254E-47D8-8A82-707C71633371}" dt="2023-08-21T16:46:05.032" v="932" actId="571"/>
          <ac:spMkLst>
            <pc:docMk/>
            <pc:sldMk cId="1075693529" sldId="339"/>
            <ac:spMk id="31" creationId="{577A53B4-0810-B863-434A-694C94175CE3}"/>
          </ac:spMkLst>
        </pc:spChg>
        <pc:spChg chg="mod">
          <ac:chgData name="shughes8016@gmail.com" userId="1bade9fe07361366" providerId="LiveId" clId="{30CA93D3-254E-47D8-8A82-707C71633371}" dt="2023-08-21T16:46:05.032" v="932" actId="571"/>
          <ac:spMkLst>
            <pc:docMk/>
            <pc:sldMk cId="1075693529" sldId="339"/>
            <ac:spMk id="33" creationId="{9308DED8-6698-2EDF-45F8-4FCB562217E2}"/>
          </ac:spMkLst>
        </pc:spChg>
        <pc:spChg chg="mod">
          <ac:chgData name="shughes8016@gmail.com" userId="1bade9fe07361366" providerId="LiveId" clId="{30CA93D3-254E-47D8-8A82-707C71633371}" dt="2023-08-21T16:46:05.032" v="932" actId="571"/>
          <ac:spMkLst>
            <pc:docMk/>
            <pc:sldMk cId="1075693529" sldId="339"/>
            <ac:spMk id="34" creationId="{68E687DC-9D9D-81B1-F3A5-B525DC730087}"/>
          </ac:spMkLst>
        </pc:spChg>
        <pc:spChg chg="mod">
          <ac:chgData name="shughes8016@gmail.com" userId="1bade9fe07361366" providerId="LiveId" clId="{30CA93D3-254E-47D8-8A82-707C71633371}" dt="2023-08-21T16:46:05.032" v="932" actId="571"/>
          <ac:spMkLst>
            <pc:docMk/>
            <pc:sldMk cId="1075693529" sldId="339"/>
            <ac:spMk id="35" creationId="{7A888F4D-4137-C663-56E8-16112F1FF863}"/>
          </ac:spMkLst>
        </pc:spChg>
        <pc:spChg chg="mod">
          <ac:chgData name="shughes8016@gmail.com" userId="1bade9fe07361366" providerId="LiveId" clId="{30CA93D3-254E-47D8-8A82-707C71633371}" dt="2023-08-21T16:46:03.179" v="931" actId="571"/>
          <ac:spMkLst>
            <pc:docMk/>
            <pc:sldMk cId="1075693529" sldId="339"/>
            <ac:spMk id="38" creationId="{E1DF9E54-854A-4ED2-FDD6-C2D913F4E80D}"/>
          </ac:spMkLst>
        </pc:spChg>
        <pc:spChg chg="mod">
          <ac:chgData name="shughes8016@gmail.com" userId="1bade9fe07361366" providerId="LiveId" clId="{30CA93D3-254E-47D8-8A82-707C71633371}" dt="2023-08-21T16:46:03.179" v="931" actId="571"/>
          <ac:spMkLst>
            <pc:docMk/>
            <pc:sldMk cId="1075693529" sldId="339"/>
            <ac:spMk id="43" creationId="{D0236C84-DFAA-1567-C737-C40CF095CEEB}"/>
          </ac:spMkLst>
        </pc:spChg>
        <pc:spChg chg="mod">
          <ac:chgData name="shughes8016@gmail.com" userId="1bade9fe07361366" providerId="LiveId" clId="{30CA93D3-254E-47D8-8A82-707C71633371}" dt="2023-08-21T16:46:03.179" v="931" actId="571"/>
          <ac:spMkLst>
            <pc:docMk/>
            <pc:sldMk cId="1075693529" sldId="339"/>
            <ac:spMk id="44" creationId="{22BCF6E2-A90F-62BC-CDAC-C1AD431874F0}"/>
          </ac:spMkLst>
        </pc:spChg>
        <pc:spChg chg="mod">
          <ac:chgData name="shughes8016@gmail.com" userId="1bade9fe07361366" providerId="LiveId" clId="{30CA93D3-254E-47D8-8A82-707C71633371}" dt="2023-08-21T16:46:03.179" v="931" actId="571"/>
          <ac:spMkLst>
            <pc:docMk/>
            <pc:sldMk cId="1075693529" sldId="339"/>
            <ac:spMk id="46" creationId="{26D5BF77-BBCC-332E-C82E-8900D5FE82CF}"/>
          </ac:spMkLst>
        </pc:spChg>
        <pc:spChg chg="mod">
          <ac:chgData name="shughes8016@gmail.com" userId="1bade9fe07361366" providerId="LiveId" clId="{30CA93D3-254E-47D8-8A82-707C71633371}" dt="2023-08-21T16:46:03.179" v="931" actId="571"/>
          <ac:spMkLst>
            <pc:docMk/>
            <pc:sldMk cId="1075693529" sldId="339"/>
            <ac:spMk id="47" creationId="{A6534F71-7B41-42C5-E159-EA40B3F81A4E}"/>
          </ac:spMkLst>
        </pc:spChg>
        <pc:spChg chg="mod">
          <ac:chgData name="shughes8016@gmail.com" userId="1bade9fe07361366" providerId="LiveId" clId="{30CA93D3-254E-47D8-8A82-707C71633371}" dt="2023-08-21T16:46:03.179" v="931" actId="571"/>
          <ac:spMkLst>
            <pc:docMk/>
            <pc:sldMk cId="1075693529" sldId="339"/>
            <ac:spMk id="48" creationId="{5ADCAF02-D36C-6969-3CEA-DC4E5B60CBBB}"/>
          </ac:spMkLst>
        </pc:spChg>
        <pc:spChg chg="mod">
          <ac:chgData name="shughes8016@gmail.com" userId="1bade9fe07361366" providerId="LiveId" clId="{30CA93D3-254E-47D8-8A82-707C71633371}" dt="2023-08-21T16:46:03.179" v="931" actId="571"/>
          <ac:spMkLst>
            <pc:docMk/>
            <pc:sldMk cId="1075693529" sldId="339"/>
            <ac:spMk id="50" creationId="{83F1C2BD-361F-95A7-7006-FC67D0059ED2}"/>
          </ac:spMkLst>
        </pc:spChg>
        <pc:spChg chg="mod">
          <ac:chgData name="shughes8016@gmail.com" userId="1bade9fe07361366" providerId="LiveId" clId="{30CA93D3-254E-47D8-8A82-707C71633371}" dt="2023-08-21T16:46:03.179" v="931" actId="571"/>
          <ac:spMkLst>
            <pc:docMk/>
            <pc:sldMk cId="1075693529" sldId="339"/>
            <ac:spMk id="51" creationId="{A1946B69-6A7E-DE45-86D5-21A620AE413D}"/>
          </ac:spMkLst>
        </pc:spChg>
        <pc:spChg chg="mod">
          <ac:chgData name="shughes8016@gmail.com" userId="1bade9fe07361366" providerId="LiveId" clId="{30CA93D3-254E-47D8-8A82-707C71633371}" dt="2023-08-21T16:46:03.179" v="931" actId="571"/>
          <ac:spMkLst>
            <pc:docMk/>
            <pc:sldMk cId="1075693529" sldId="339"/>
            <ac:spMk id="52" creationId="{8257D8AC-A0EB-8A1C-C38C-483592948F99}"/>
          </ac:spMkLst>
        </pc:spChg>
        <pc:spChg chg="mod">
          <ac:chgData name="shughes8016@gmail.com" userId="1bade9fe07361366" providerId="LiveId" clId="{30CA93D3-254E-47D8-8A82-707C71633371}" dt="2023-08-21T16:46:17.933" v="934"/>
          <ac:spMkLst>
            <pc:docMk/>
            <pc:sldMk cId="1075693529" sldId="339"/>
            <ac:spMk id="54" creationId="{FD098BB0-F435-2882-87A0-C9A03FD12F49}"/>
          </ac:spMkLst>
        </pc:spChg>
        <pc:spChg chg="mod">
          <ac:chgData name="shughes8016@gmail.com" userId="1bade9fe07361366" providerId="LiveId" clId="{30CA93D3-254E-47D8-8A82-707C71633371}" dt="2023-08-21T16:46:17.933" v="934"/>
          <ac:spMkLst>
            <pc:docMk/>
            <pc:sldMk cId="1075693529" sldId="339"/>
            <ac:spMk id="55" creationId="{523BCAAC-C948-B34D-6B8B-86CBB8004983}"/>
          </ac:spMkLst>
        </pc:spChg>
        <pc:spChg chg="mod">
          <ac:chgData name="shughes8016@gmail.com" userId="1bade9fe07361366" providerId="LiveId" clId="{30CA93D3-254E-47D8-8A82-707C71633371}" dt="2023-08-22T14:40:00.162" v="3764" actId="20577"/>
          <ac:spMkLst>
            <pc:docMk/>
            <pc:sldMk cId="1075693529" sldId="339"/>
            <ac:spMk id="56" creationId="{ED5678CD-5F3D-3E80-C180-61413657F98C}"/>
          </ac:spMkLst>
        </pc:spChg>
        <pc:spChg chg="add del mod">
          <ac:chgData name="shughes8016@gmail.com" userId="1bade9fe07361366" providerId="LiveId" clId="{30CA93D3-254E-47D8-8A82-707C71633371}" dt="2023-08-22T14:25:47.598" v="3752" actId="478"/>
          <ac:spMkLst>
            <pc:docMk/>
            <pc:sldMk cId="1075693529" sldId="339"/>
            <ac:spMk id="58" creationId="{EF57AE6C-4378-AD4C-DF02-FB5F19D40166}"/>
          </ac:spMkLst>
        </pc:spChg>
        <pc:spChg chg="mod">
          <ac:chgData name="shughes8016@gmail.com" userId="1bade9fe07361366" providerId="LiveId" clId="{30CA93D3-254E-47D8-8A82-707C71633371}" dt="2023-08-21T16:46:35.157" v="936"/>
          <ac:spMkLst>
            <pc:docMk/>
            <pc:sldMk cId="1075693529" sldId="339"/>
            <ac:spMk id="59" creationId="{F4458561-FF98-430C-0048-D12D8108FC14}"/>
          </ac:spMkLst>
        </pc:spChg>
        <pc:spChg chg="mod">
          <ac:chgData name="shughes8016@gmail.com" userId="1bade9fe07361366" providerId="LiveId" clId="{30CA93D3-254E-47D8-8A82-707C71633371}" dt="2023-08-22T14:39:56.636" v="3763" actId="20577"/>
          <ac:spMkLst>
            <pc:docMk/>
            <pc:sldMk cId="1075693529" sldId="339"/>
            <ac:spMk id="60" creationId="{609E1C30-2113-C404-A1A8-F98EA1ACE218}"/>
          </ac:spMkLst>
        </pc:spChg>
        <pc:spChg chg="mod">
          <ac:chgData name="shughes8016@gmail.com" userId="1bade9fe07361366" providerId="LiveId" clId="{30CA93D3-254E-47D8-8A82-707C71633371}" dt="2023-08-21T16:46:50.876" v="938"/>
          <ac:spMkLst>
            <pc:docMk/>
            <pc:sldMk cId="1075693529" sldId="339"/>
            <ac:spMk id="62" creationId="{ADB40C90-8476-384A-AF47-AA87BC9F8181}"/>
          </ac:spMkLst>
        </pc:spChg>
        <pc:spChg chg="mod">
          <ac:chgData name="shughes8016@gmail.com" userId="1bade9fe07361366" providerId="LiveId" clId="{30CA93D3-254E-47D8-8A82-707C71633371}" dt="2023-08-21T16:46:50.876" v="938"/>
          <ac:spMkLst>
            <pc:docMk/>
            <pc:sldMk cId="1075693529" sldId="339"/>
            <ac:spMk id="63" creationId="{17BBC915-B234-2935-C80E-9EF28F86EF18}"/>
          </ac:spMkLst>
        </pc:spChg>
        <pc:spChg chg="mod">
          <ac:chgData name="shughes8016@gmail.com" userId="1bade9fe07361366" providerId="LiveId" clId="{30CA93D3-254E-47D8-8A82-707C71633371}" dt="2023-08-22T14:39:50.449" v="3760" actId="20577"/>
          <ac:spMkLst>
            <pc:docMk/>
            <pc:sldMk cId="1075693529" sldId="339"/>
            <ac:spMk id="64" creationId="{1D5AD08D-227A-76CA-0417-49E69B5E7557}"/>
          </ac:spMkLst>
        </pc:spChg>
        <pc:spChg chg="mod">
          <ac:chgData name="shughes8016@gmail.com" userId="1bade9fe07361366" providerId="LiveId" clId="{30CA93D3-254E-47D8-8A82-707C71633371}" dt="2023-08-22T14:24:52.087" v="3743"/>
          <ac:spMkLst>
            <pc:docMk/>
            <pc:sldMk cId="1075693529" sldId="339"/>
            <ac:spMk id="68" creationId="{9A6647E9-3DAB-7FE1-FCE8-DE18EB4DEF77}"/>
          </ac:spMkLst>
        </pc:spChg>
        <pc:spChg chg="mod">
          <ac:chgData name="shughes8016@gmail.com" userId="1bade9fe07361366" providerId="LiveId" clId="{30CA93D3-254E-47D8-8A82-707C71633371}" dt="2023-08-22T14:24:52.087" v="3743"/>
          <ac:spMkLst>
            <pc:docMk/>
            <pc:sldMk cId="1075693529" sldId="339"/>
            <ac:spMk id="69" creationId="{B6760D6A-791C-A03D-0F3B-C3AC99C7FBAB}"/>
          </ac:spMkLst>
        </pc:spChg>
        <pc:spChg chg="mod">
          <ac:chgData name="shughes8016@gmail.com" userId="1bade9fe07361366" providerId="LiveId" clId="{30CA93D3-254E-47D8-8A82-707C71633371}" dt="2023-08-22T14:24:52.087" v="3743"/>
          <ac:spMkLst>
            <pc:docMk/>
            <pc:sldMk cId="1075693529" sldId="339"/>
            <ac:spMk id="70" creationId="{DF9E2E3A-F961-8DB8-1AA0-13D598EDB56D}"/>
          </ac:spMkLst>
        </pc:spChg>
        <pc:spChg chg="mod">
          <ac:chgData name="shughes8016@gmail.com" userId="1bade9fe07361366" providerId="LiveId" clId="{30CA93D3-254E-47D8-8A82-707C71633371}" dt="2023-08-22T14:24:52.087" v="3743"/>
          <ac:spMkLst>
            <pc:docMk/>
            <pc:sldMk cId="1075693529" sldId="339"/>
            <ac:spMk id="72" creationId="{281B4317-8F6D-E79C-7025-13B6865F6105}"/>
          </ac:spMkLst>
        </pc:spChg>
        <pc:spChg chg="mod">
          <ac:chgData name="shughes8016@gmail.com" userId="1bade9fe07361366" providerId="LiveId" clId="{30CA93D3-254E-47D8-8A82-707C71633371}" dt="2023-08-22T14:24:52.087" v="3743"/>
          <ac:spMkLst>
            <pc:docMk/>
            <pc:sldMk cId="1075693529" sldId="339"/>
            <ac:spMk id="73" creationId="{9453DCAC-2911-BBA8-6B41-D02A5A77AA1B}"/>
          </ac:spMkLst>
        </pc:spChg>
        <pc:spChg chg="mod">
          <ac:chgData name="shughes8016@gmail.com" userId="1bade9fe07361366" providerId="LiveId" clId="{30CA93D3-254E-47D8-8A82-707C71633371}" dt="2023-08-22T14:24:52.087" v="3743"/>
          <ac:spMkLst>
            <pc:docMk/>
            <pc:sldMk cId="1075693529" sldId="339"/>
            <ac:spMk id="74" creationId="{B6C1700A-3B26-82D6-9DF3-27D5A12BD1A2}"/>
          </ac:spMkLst>
        </pc:spChg>
        <pc:spChg chg="mod">
          <ac:chgData name="shughes8016@gmail.com" userId="1bade9fe07361366" providerId="LiveId" clId="{30CA93D3-254E-47D8-8A82-707C71633371}" dt="2023-08-22T14:24:52.087" v="3743"/>
          <ac:spMkLst>
            <pc:docMk/>
            <pc:sldMk cId="1075693529" sldId="339"/>
            <ac:spMk id="76" creationId="{81310D42-9F19-B07D-514D-75DE8151EAFB}"/>
          </ac:spMkLst>
        </pc:spChg>
        <pc:spChg chg="mod">
          <ac:chgData name="shughes8016@gmail.com" userId="1bade9fe07361366" providerId="LiveId" clId="{30CA93D3-254E-47D8-8A82-707C71633371}" dt="2023-08-22T14:24:52.087" v="3743"/>
          <ac:spMkLst>
            <pc:docMk/>
            <pc:sldMk cId="1075693529" sldId="339"/>
            <ac:spMk id="77" creationId="{5F281D07-A2DD-8EAB-7976-A201F500994F}"/>
          </ac:spMkLst>
        </pc:spChg>
        <pc:spChg chg="mod">
          <ac:chgData name="shughes8016@gmail.com" userId="1bade9fe07361366" providerId="LiveId" clId="{30CA93D3-254E-47D8-8A82-707C71633371}" dt="2023-08-22T14:24:52.087" v="3743"/>
          <ac:spMkLst>
            <pc:docMk/>
            <pc:sldMk cId="1075693529" sldId="339"/>
            <ac:spMk id="78" creationId="{9F23C82E-E036-1A0E-0B11-DF8F984597F8}"/>
          </ac:spMkLst>
        </pc:spChg>
        <pc:grpChg chg="add del mod">
          <ac:chgData name="shughes8016@gmail.com" userId="1bade9fe07361366" providerId="LiveId" clId="{30CA93D3-254E-47D8-8A82-707C71633371}" dt="2023-08-21T16:45:22.774" v="927" actId="478"/>
          <ac:grpSpMkLst>
            <pc:docMk/>
            <pc:sldMk cId="1075693529" sldId="339"/>
            <ac:grpSpMk id="2" creationId="{81154841-D2CE-FA41-83ED-7848233DE1F1}"/>
          </ac:grpSpMkLst>
        </pc:grpChg>
        <pc:grpChg chg="add del mod">
          <ac:chgData name="shughes8016@gmail.com" userId="1bade9fe07361366" providerId="LiveId" clId="{30CA93D3-254E-47D8-8A82-707C71633371}" dt="2023-08-21T16:46:06.911" v="933"/>
          <ac:grpSpMkLst>
            <pc:docMk/>
            <pc:sldMk cId="1075693529" sldId="339"/>
            <ac:grpSpMk id="11" creationId="{6E16572B-083B-F531-63E5-3A438CA34096}"/>
          </ac:grpSpMkLst>
        </pc:grpChg>
        <pc:grpChg chg="add del mod">
          <ac:chgData name="shughes8016@gmail.com" userId="1bade9fe07361366" providerId="LiveId" clId="{30CA93D3-254E-47D8-8A82-707C71633371}" dt="2023-08-21T16:46:06.911" v="933"/>
          <ac:grpSpMkLst>
            <pc:docMk/>
            <pc:sldMk cId="1075693529" sldId="339"/>
            <ac:grpSpMk id="15" creationId="{3D8FADA1-0170-C364-B5AF-D1F5C710BF71}"/>
          </ac:grpSpMkLst>
        </pc:grpChg>
        <pc:grpChg chg="add del mod">
          <ac:chgData name="shughes8016@gmail.com" userId="1bade9fe07361366" providerId="LiveId" clId="{30CA93D3-254E-47D8-8A82-707C71633371}" dt="2023-08-21T16:46:06.911" v="933"/>
          <ac:grpSpMkLst>
            <pc:docMk/>
            <pc:sldMk cId="1075693529" sldId="339"/>
            <ac:grpSpMk id="19" creationId="{C5F7F5F3-FEC3-D973-54F4-56A07ECE4BF9}"/>
          </ac:grpSpMkLst>
        </pc:grpChg>
        <pc:grpChg chg="add mod">
          <ac:chgData name="shughes8016@gmail.com" userId="1bade9fe07361366" providerId="LiveId" clId="{30CA93D3-254E-47D8-8A82-707C71633371}" dt="2023-08-21T16:46:05.032" v="932" actId="571"/>
          <ac:grpSpMkLst>
            <pc:docMk/>
            <pc:sldMk cId="1075693529" sldId="339"/>
            <ac:grpSpMk id="24" creationId="{ED4B5AA0-06A3-8FC3-F294-79C462B5ED40}"/>
          </ac:grpSpMkLst>
        </pc:grpChg>
        <pc:grpChg chg="add mod">
          <ac:chgData name="shughes8016@gmail.com" userId="1bade9fe07361366" providerId="LiveId" clId="{30CA93D3-254E-47D8-8A82-707C71633371}" dt="2023-08-21T16:46:05.032" v="932" actId="571"/>
          <ac:grpSpMkLst>
            <pc:docMk/>
            <pc:sldMk cId="1075693529" sldId="339"/>
            <ac:grpSpMk id="28" creationId="{EAB9E794-691C-7EA3-A74B-14394ADB946D}"/>
          </ac:grpSpMkLst>
        </pc:grpChg>
        <pc:grpChg chg="add mod">
          <ac:chgData name="shughes8016@gmail.com" userId="1bade9fe07361366" providerId="LiveId" clId="{30CA93D3-254E-47D8-8A82-707C71633371}" dt="2023-08-21T16:46:05.032" v="932" actId="571"/>
          <ac:grpSpMkLst>
            <pc:docMk/>
            <pc:sldMk cId="1075693529" sldId="339"/>
            <ac:grpSpMk id="32" creationId="{17FC098B-580B-D4A8-A7D1-914DC9C8B933}"/>
          </ac:grpSpMkLst>
        </pc:grpChg>
        <pc:grpChg chg="add mod">
          <ac:chgData name="shughes8016@gmail.com" userId="1bade9fe07361366" providerId="LiveId" clId="{30CA93D3-254E-47D8-8A82-707C71633371}" dt="2023-08-21T16:46:03.179" v="931" actId="571"/>
          <ac:grpSpMkLst>
            <pc:docMk/>
            <pc:sldMk cId="1075693529" sldId="339"/>
            <ac:grpSpMk id="37" creationId="{2C60A1C9-D8DA-E772-0E4F-6F4831B8D50E}"/>
          </ac:grpSpMkLst>
        </pc:grpChg>
        <pc:grpChg chg="add mod">
          <ac:chgData name="shughes8016@gmail.com" userId="1bade9fe07361366" providerId="LiveId" clId="{30CA93D3-254E-47D8-8A82-707C71633371}" dt="2023-08-21T16:46:03.179" v="931" actId="571"/>
          <ac:grpSpMkLst>
            <pc:docMk/>
            <pc:sldMk cId="1075693529" sldId="339"/>
            <ac:grpSpMk id="45" creationId="{A7B87F77-54CA-E242-AD07-48E8DD6F9A37}"/>
          </ac:grpSpMkLst>
        </pc:grpChg>
        <pc:grpChg chg="add mod">
          <ac:chgData name="shughes8016@gmail.com" userId="1bade9fe07361366" providerId="LiveId" clId="{30CA93D3-254E-47D8-8A82-707C71633371}" dt="2023-08-21T16:46:03.179" v="931" actId="571"/>
          <ac:grpSpMkLst>
            <pc:docMk/>
            <pc:sldMk cId="1075693529" sldId="339"/>
            <ac:grpSpMk id="49" creationId="{A103F5D2-2FD8-18AD-9790-A3705C59D1E7}"/>
          </ac:grpSpMkLst>
        </pc:grpChg>
        <pc:grpChg chg="add del mod">
          <ac:chgData name="shughes8016@gmail.com" userId="1bade9fe07361366" providerId="LiveId" clId="{30CA93D3-254E-47D8-8A82-707C71633371}" dt="2023-08-22T14:25:49.236" v="3754" actId="478"/>
          <ac:grpSpMkLst>
            <pc:docMk/>
            <pc:sldMk cId="1075693529" sldId="339"/>
            <ac:grpSpMk id="53" creationId="{7F8837A1-23E8-0A07-D27F-CFF6C6004D47}"/>
          </ac:grpSpMkLst>
        </pc:grpChg>
        <pc:grpChg chg="add del mod">
          <ac:chgData name="shughes8016@gmail.com" userId="1bade9fe07361366" providerId="LiveId" clId="{30CA93D3-254E-47D8-8A82-707C71633371}" dt="2023-08-22T14:25:46.341" v="3751" actId="478"/>
          <ac:grpSpMkLst>
            <pc:docMk/>
            <pc:sldMk cId="1075693529" sldId="339"/>
            <ac:grpSpMk id="57" creationId="{7E88A4CC-C5E7-A934-3835-EF948E46DEC7}"/>
          </ac:grpSpMkLst>
        </pc:grpChg>
        <pc:grpChg chg="add del mod">
          <ac:chgData name="shughes8016@gmail.com" userId="1bade9fe07361366" providerId="LiveId" clId="{30CA93D3-254E-47D8-8A82-707C71633371}" dt="2023-08-22T14:25:45.558" v="3750" actId="478"/>
          <ac:grpSpMkLst>
            <pc:docMk/>
            <pc:sldMk cId="1075693529" sldId="339"/>
            <ac:grpSpMk id="61" creationId="{EAA1F38E-0CB8-B523-8030-D709F67D7BB7}"/>
          </ac:grpSpMkLst>
        </pc:grpChg>
        <pc:grpChg chg="add del mod">
          <ac:chgData name="shughes8016@gmail.com" userId="1bade9fe07361366" providerId="LiveId" clId="{30CA93D3-254E-47D8-8A82-707C71633371}" dt="2023-08-22T14:24:57.461" v="3744"/>
          <ac:grpSpMkLst>
            <pc:docMk/>
            <pc:sldMk cId="1075693529" sldId="339"/>
            <ac:grpSpMk id="67" creationId="{D262D2BA-7E17-D7CB-94CE-086F82D7EA8D}"/>
          </ac:grpSpMkLst>
        </pc:grpChg>
        <pc:grpChg chg="add del mod">
          <ac:chgData name="shughes8016@gmail.com" userId="1bade9fe07361366" providerId="LiveId" clId="{30CA93D3-254E-47D8-8A82-707C71633371}" dt="2023-08-22T14:24:57.461" v="3744"/>
          <ac:grpSpMkLst>
            <pc:docMk/>
            <pc:sldMk cId="1075693529" sldId="339"/>
            <ac:grpSpMk id="71" creationId="{22C51E60-285D-68AC-69B8-305698FB9604}"/>
          </ac:grpSpMkLst>
        </pc:grpChg>
        <pc:grpChg chg="add del mod">
          <ac:chgData name="shughes8016@gmail.com" userId="1bade9fe07361366" providerId="LiveId" clId="{30CA93D3-254E-47D8-8A82-707C71633371}" dt="2023-08-22T14:24:57.461" v="3744"/>
          <ac:grpSpMkLst>
            <pc:docMk/>
            <pc:sldMk cId="1075693529" sldId="339"/>
            <ac:grpSpMk id="75" creationId="{A5D4FD66-6E8D-A780-0C80-12AE5CB2D8C5}"/>
          </ac:grpSpMkLst>
        </pc:grpChg>
        <pc:picChg chg="mod">
          <ac:chgData name="shughes8016@gmail.com" userId="1bade9fe07361366" providerId="LiveId" clId="{30CA93D3-254E-47D8-8A82-707C71633371}" dt="2023-08-22T12:20:45.155" v="2655" actId="962"/>
          <ac:picMkLst>
            <pc:docMk/>
            <pc:sldMk cId="1075693529" sldId="339"/>
            <ac:picMk id="4" creationId="{31D23993-C129-C5EE-1E5B-9271FAB13FF2}"/>
          </ac:picMkLst>
        </pc:picChg>
        <pc:picChg chg="add mod">
          <ac:chgData name="shughes8016@gmail.com" userId="1bade9fe07361366" providerId="LiveId" clId="{30CA93D3-254E-47D8-8A82-707C71633371}" dt="2023-08-21T16:46:05.032" v="932" actId="571"/>
          <ac:picMkLst>
            <pc:docMk/>
            <pc:sldMk cId="1075693529" sldId="339"/>
            <ac:picMk id="23" creationId="{3BB72D08-3275-80D3-947F-83D548BFDA21}"/>
          </ac:picMkLst>
        </pc:picChg>
        <pc:picChg chg="add mod">
          <ac:chgData name="shughes8016@gmail.com" userId="1bade9fe07361366" providerId="LiveId" clId="{30CA93D3-254E-47D8-8A82-707C71633371}" dt="2023-08-21T16:46:03.179" v="931" actId="571"/>
          <ac:picMkLst>
            <pc:docMk/>
            <pc:sldMk cId="1075693529" sldId="339"/>
            <ac:picMk id="36" creationId="{FC687899-8C73-21D8-765A-BE578453FC2E}"/>
          </ac:picMkLst>
        </pc:picChg>
        <pc:picChg chg="add del mod">
          <ac:chgData name="shughes8016@gmail.com" userId="1bade9fe07361366" providerId="LiveId" clId="{30CA93D3-254E-47D8-8A82-707C71633371}" dt="2023-08-22T14:24:40.528" v="3742"/>
          <ac:picMkLst>
            <pc:docMk/>
            <pc:sldMk cId="1075693529" sldId="339"/>
            <ac:picMk id="65" creationId="{32D9BF4C-9FDE-3542-D7C3-665943008919}"/>
          </ac:picMkLst>
        </pc:picChg>
        <pc:picChg chg="add del mod">
          <ac:chgData name="shughes8016@gmail.com" userId="1bade9fe07361366" providerId="LiveId" clId="{30CA93D3-254E-47D8-8A82-707C71633371}" dt="2023-08-22T14:24:57.461" v="3744"/>
          <ac:picMkLst>
            <pc:docMk/>
            <pc:sldMk cId="1075693529" sldId="339"/>
            <ac:picMk id="66" creationId="{BC6288C4-BCD0-1164-F85D-932F94052B2E}"/>
          </ac:picMkLst>
        </pc:picChg>
        <pc:picChg chg="add del mod">
          <ac:chgData name="shughes8016@gmail.com" userId="1bade9fe07361366" providerId="LiveId" clId="{30CA93D3-254E-47D8-8A82-707C71633371}" dt="2023-08-22T14:25:42.588" v="3749"/>
          <ac:picMkLst>
            <pc:docMk/>
            <pc:sldMk cId="1075693529" sldId="339"/>
            <ac:picMk id="79" creationId="{6B5D1CA6-608E-51CB-909F-159D7FE90D02}"/>
          </ac:picMkLst>
        </pc:picChg>
      </pc:sldChg>
      <pc:sldChg chg="modSp mod">
        <pc:chgData name="shughes8016@gmail.com" userId="1bade9fe07361366" providerId="LiveId" clId="{30CA93D3-254E-47D8-8A82-707C71633371}" dt="2023-08-22T14:39:46.048" v="3759" actId="20577"/>
        <pc:sldMkLst>
          <pc:docMk/>
          <pc:sldMk cId="794553741" sldId="340"/>
        </pc:sldMkLst>
        <pc:spChg chg="mod">
          <ac:chgData name="shughes8016@gmail.com" userId="1bade9fe07361366" providerId="LiveId" clId="{30CA93D3-254E-47D8-8A82-707C71633371}" dt="2023-08-22T14:39:36.887" v="3757" actId="20577"/>
          <ac:spMkLst>
            <pc:docMk/>
            <pc:sldMk cId="794553741" sldId="340"/>
            <ac:spMk id="9" creationId="{E460FD54-CBCF-1992-1676-BC1FF0A0E1ED}"/>
          </ac:spMkLst>
        </pc:spChg>
        <pc:spChg chg="mod">
          <ac:chgData name="shughes8016@gmail.com" userId="1bade9fe07361366" providerId="LiveId" clId="{30CA93D3-254E-47D8-8A82-707C71633371}" dt="2023-08-22T14:39:39.205" v="3758" actId="20577"/>
          <ac:spMkLst>
            <pc:docMk/>
            <pc:sldMk cId="794553741" sldId="340"/>
            <ac:spMk id="14" creationId="{11FB7958-1958-1BDA-E3C0-D994C5F295B1}"/>
          </ac:spMkLst>
        </pc:spChg>
        <pc:spChg chg="mod">
          <ac:chgData name="shughes8016@gmail.com" userId="1bade9fe07361366" providerId="LiveId" clId="{30CA93D3-254E-47D8-8A82-707C71633371}" dt="2023-08-22T14:39:46.048" v="3759" actId="20577"/>
          <ac:spMkLst>
            <pc:docMk/>
            <pc:sldMk cId="794553741" sldId="340"/>
            <ac:spMk id="18" creationId="{9B9713CF-82AD-B9B3-5223-2C9DD63A7AB7}"/>
          </ac:spMkLst>
        </pc:spChg>
        <pc:picChg chg="mod">
          <ac:chgData name="shughes8016@gmail.com" userId="1bade9fe07361366" providerId="LiveId" clId="{30CA93D3-254E-47D8-8A82-707C71633371}" dt="2023-08-22T12:20:04.291" v="2411" actId="962"/>
          <ac:picMkLst>
            <pc:docMk/>
            <pc:sldMk cId="794553741" sldId="340"/>
            <ac:picMk id="4" creationId="{87702D66-B388-C71A-AFDF-4E6321F6C406}"/>
          </ac:picMkLst>
        </pc:picChg>
      </pc:sldChg>
      <pc:sldChg chg="addSp delSp modSp mod modMedia delAnim modAnim">
        <pc:chgData name="shughes8016@gmail.com" userId="1bade9fe07361366" providerId="LiveId" clId="{30CA93D3-254E-47D8-8A82-707C71633371}" dt="2023-08-22T13:50:00.613" v="3673" actId="1076"/>
        <pc:sldMkLst>
          <pc:docMk/>
          <pc:sldMk cId="3767530914" sldId="342"/>
        </pc:sldMkLst>
        <pc:spChg chg="add del">
          <ac:chgData name="shughes8016@gmail.com" userId="1bade9fe07361366" providerId="LiveId" clId="{30CA93D3-254E-47D8-8A82-707C71633371}" dt="2023-08-22T13:42:14.617" v="3549" actId="22"/>
          <ac:spMkLst>
            <pc:docMk/>
            <pc:sldMk cId="3767530914" sldId="342"/>
            <ac:spMk id="4" creationId="{9FB24713-4909-0147-E2FC-7E08258A752C}"/>
          </ac:spMkLst>
        </pc:spChg>
        <pc:spChg chg="mod">
          <ac:chgData name="shughes8016@gmail.com" userId="1bade9fe07361366" providerId="LiveId" clId="{30CA93D3-254E-47D8-8A82-707C71633371}" dt="2023-08-22T13:42:26.929" v="3550"/>
          <ac:spMkLst>
            <pc:docMk/>
            <pc:sldMk cId="3767530914" sldId="342"/>
            <ac:spMk id="9" creationId="{F7D18AF7-1E00-3F0A-A444-311783360B90}"/>
          </ac:spMkLst>
        </pc:spChg>
        <pc:spChg chg="mod">
          <ac:chgData name="shughes8016@gmail.com" userId="1bade9fe07361366" providerId="LiveId" clId="{30CA93D3-254E-47D8-8A82-707C71633371}" dt="2023-08-22T13:42:26.929" v="3550"/>
          <ac:spMkLst>
            <pc:docMk/>
            <pc:sldMk cId="3767530914" sldId="342"/>
            <ac:spMk id="11" creationId="{5D9B782C-E6F7-A224-FAE3-EE6543E0276A}"/>
          </ac:spMkLst>
        </pc:spChg>
        <pc:spChg chg="mod">
          <ac:chgData name="shughes8016@gmail.com" userId="1bade9fe07361366" providerId="LiveId" clId="{30CA93D3-254E-47D8-8A82-707C71633371}" dt="2023-08-22T13:42:26.929" v="3550"/>
          <ac:spMkLst>
            <pc:docMk/>
            <pc:sldMk cId="3767530914" sldId="342"/>
            <ac:spMk id="12" creationId="{926ADB3F-6C94-CB42-08C4-96CDD04B019A}"/>
          </ac:spMkLst>
        </pc:spChg>
        <pc:spChg chg="mod">
          <ac:chgData name="shughes8016@gmail.com" userId="1bade9fe07361366" providerId="LiveId" clId="{30CA93D3-254E-47D8-8A82-707C71633371}" dt="2023-08-22T13:42:26.929" v="3550"/>
          <ac:spMkLst>
            <pc:docMk/>
            <pc:sldMk cId="3767530914" sldId="342"/>
            <ac:spMk id="14" creationId="{4C1D0A55-4BF4-CE8A-D0BA-1B950A1C984C}"/>
          </ac:spMkLst>
        </pc:spChg>
        <pc:spChg chg="mod">
          <ac:chgData name="shughes8016@gmail.com" userId="1bade9fe07361366" providerId="LiveId" clId="{30CA93D3-254E-47D8-8A82-707C71633371}" dt="2023-08-22T13:42:26.929" v="3550"/>
          <ac:spMkLst>
            <pc:docMk/>
            <pc:sldMk cId="3767530914" sldId="342"/>
            <ac:spMk id="15" creationId="{38D12729-BC07-3570-A60A-5E560772F68E}"/>
          </ac:spMkLst>
        </pc:spChg>
        <pc:spChg chg="mod">
          <ac:chgData name="shughes8016@gmail.com" userId="1bade9fe07361366" providerId="LiveId" clId="{30CA93D3-254E-47D8-8A82-707C71633371}" dt="2023-08-22T13:42:26.929" v="3550"/>
          <ac:spMkLst>
            <pc:docMk/>
            <pc:sldMk cId="3767530914" sldId="342"/>
            <ac:spMk id="16" creationId="{78796ED6-565F-4F7D-FA88-DEB2A0AF1554}"/>
          </ac:spMkLst>
        </pc:spChg>
        <pc:spChg chg="mod">
          <ac:chgData name="shughes8016@gmail.com" userId="1bade9fe07361366" providerId="LiveId" clId="{30CA93D3-254E-47D8-8A82-707C71633371}" dt="2023-08-22T13:42:26.929" v="3550"/>
          <ac:spMkLst>
            <pc:docMk/>
            <pc:sldMk cId="3767530914" sldId="342"/>
            <ac:spMk id="18" creationId="{98C10B54-0068-A4A8-7EAA-60F3F9374AD5}"/>
          </ac:spMkLst>
        </pc:spChg>
        <pc:spChg chg="mod">
          <ac:chgData name="shughes8016@gmail.com" userId="1bade9fe07361366" providerId="LiveId" clId="{30CA93D3-254E-47D8-8A82-707C71633371}" dt="2023-08-22T13:42:26.929" v="3550"/>
          <ac:spMkLst>
            <pc:docMk/>
            <pc:sldMk cId="3767530914" sldId="342"/>
            <ac:spMk id="19" creationId="{F9ABF319-3D51-539F-AC71-4E8C21AD45A7}"/>
          </ac:spMkLst>
        </pc:spChg>
        <pc:spChg chg="mod">
          <ac:chgData name="shughes8016@gmail.com" userId="1bade9fe07361366" providerId="LiveId" clId="{30CA93D3-254E-47D8-8A82-707C71633371}" dt="2023-08-22T13:42:26.929" v="3550"/>
          <ac:spMkLst>
            <pc:docMk/>
            <pc:sldMk cId="3767530914" sldId="342"/>
            <ac:spMk id="20" creationId="{A8EA6A53-52E2-0FE3-BC59-E33CB17B1B7C}"/>
          </ac:spMkLst>
        </pc:spChg>
        <pc:spChg chg="mod">
          <ac:chgData name="shughes8016@gmail.com" userId="1bade9fe07361366" providerId="LiveId" clId="{30CA93D3-254E-47D8-8A82-707C71633371}" dt="2023-08-22T13:44:12.282" v="3560"/>
          <ac:spMkLst>
            <pc:docMk/>
            <pc:sldMk cId="3767530914" sldId="342"/>
            <ac:spMk id="23" creationId="{9F3E2403-B352-B8FF-832B-5420ECE60011}"/>
          </ac:spMkLst>
        </pc:spChg>
        <pc:spChg chg="mod">
          <ac:chgData name="shughes8016@gmail.com" userId="1bade9fe07361366" providerId="LiveId" clId="{30CA93D3-254E-47D8-8A82-707C71633371}" dt="2023-08-22T13:44:12.282" v="3560"/>
          <ac:spMkLst>
            <pc:docMk/>
            <pc:sldMk cId="3767530914" sldId="342"/>
            <ac:spMk id="24" creationId="{A2457A94-31C6-8585-42EC-107000420898}"/>
          </ac:spMkLst>
        </pc:spChg>
        <pc:spChg chg="mod">
          <ac:chgData name="shughes8016@gmail.com" userId="1bade9fe07361366" providerId="LiveId" clId="{30CA93D3-254E-47D8-8A82-707C71633371}" dt="2023-08-22T13:44:12.282" v="3560"/>
          <ac:spMkLst>
            <pc:docMk/>
            <pc:sldMk cId="3767530914" sldId="342"/>
            <ac:spMk id="25" creationId="{3C297D23-33BE-04D3-797D-198F5485A8E7}"/>
          </ac:spMkLst>
        </pc:spChg>
        <pc:spChg chg="mod">
          <ac:chgData name="shughes8016@gmail.com" userId="1bade9fe07361366" providerId="LiveId" clId="{30CA93D3-254E-47D8-8A82-707C71633371}" dt="2023-08-22T13:44:26.298" v="3562"/>
          <ac:spMkLst>
            <pc:docMk/>
            <pc:sldMk cId="3767530914" sldId="342"/>
            <ac:spMk id="27" creationId="{0CE5BDF2-4786-33A6-440C-E7EE3A8612BA}"/>
          </ac:spMkLst>
        </pc:spChg>
        <pc:spChg chg="mod">
          <ac:chgData name="shughes8016@gmail.com" userId="1bade9fe07361366" providerId="LiveId" clId="{30CA93D3-254E-47D8-8A82-707C71633371}" dt="2023-08-22T13:44:26.298" v="3562"/>
          <ac:spMkLst>
            <pc:docMk/>
            <pc:sldMk cId="3767530914" sldId="342"/>
            <ac:spMk id="28" creationId="{AF0CF2B4-0D15-35EC-FAE7-EC7C6F20EB6B}"/>
          </ac:spMkLst>
        </pc:spChg>
        <pc:spChg chg="mod">
          <ac:chgData name="shughes8016@gmail.com" userId="1bade9fe07361366" providerId="LiveId" clId="{30CA93D3-254E-47D8-8A82-707C71633371}" dt="2023-08-22T13:44:55.683" v="3593" actId="403"/>
          <ac:spMkLst>
            <pc:docMk/>
            <pc:sldMk cId="3767530914" sldId="342"/>
            <ac:spMk id="29" creationId="{6AEF468B-316A-ABDC-47B6-5298C726337B}"/>
          </ac:spMkLst>
        </pc:spChg>
        <pc:spChg chg="mod">
          <ac:chgData name="shughes8016@gmail.com" userId="1bade9fe07361366" providerId="LiveId" clId="{30CA93D3-254E-47D8-8A82-707C71633371}" dt="2023-08-22T13:47:30.722" v="3596"/>
          <ac:spMkLst>
            <pc:docMk/>
            <pc:sldMk cId="3767530914" sldId="342"/>
            <ac:spMk id="31" creationId="{A7388FB5-3154-9BED-5479-C200385D74ED}"/>
          </ac:spMkLst>
        </pc:spChg>
        <pc:spChg chg="add del mod">
          <ac:chgData name="shughes8016@gmail.com" userId="1bade9fe07361366" providerId="LiveId" clId="{30CA93D3-254E-47D8-8A82-707C71633371}" dt="2023-08-22T13:49:51.862" v="3672" actId="478"/>
          <ac:spMkLst>
            <pc:docMk/>
            <pc:sldMk cId="3767530914" sldId="342"/>
            <ac:spMk id="32" creationId="{D2F32DBF-E0DC-81A8-887E-BB804BEF06A5}"/>
          </ac:spMkLst>
        </pc:spChg>
        <pc:spChg chg="mod">
          <ac:chgData name="shughes8016@gmail.com" userId="1bade9fe07361366" providerId="LiveId" clId="{30CA93D3-254E-47D8-8A82-707C71633371}" dt="2023-08-22T13:48:02.852" v="3667" actId="255"/>
          <ac:spMkLst>
            <pc:docMk/>
            <pc:sldMk cId="3767530914" sldId="342"/>
            <ac:spMk id="33" creationId="{4349C1E8-AAC0-47C6-D7F0-0FC2B660D6BF}"/>
          </ac:spMkLst>
        </pc:spChg>
        <pc:grpChg chg="add del mod">
          <ac:chgData name="shughes8016@gmail.com" userId="1bade9fe07361366" providerId="LiveId" clId="{30CA93D3-254E-47D8-8A82-707C71633371}" dt="2023-08-22T13:43:40.706" v="3554" actId="478"/>
          <ac:grpSpMkLst>
            <pc:docMk/>
            <pc:sldMk cId="3767530914" sldId="342"/>
            <ac:grpSpMk id="8" creationId="{8C2C9A4F-2068-FD26-A7DF-AB4A0DA93508}"/>
          </ac:grpSpMkLst>
        </pc:grpChg>
        <pc:grpChg chg="add del mod">
          <ac:chgData name="shughes8016@gmail.com" userId="1bade9fe07361366" providerId="LiveId" clId="{30CA93D3-254E-47D8-8A82-707C71633371}" dt="2023-08-22T13:43:39.888" v="3553" actId="478"/>
          <ac:grpSpMkLst>
            <pc:docMk/>
            <pc:sldMk cId="3767530914" sldId="342"/>
            <ac:grpSpMk id="13" creationId="{82ACD753-3C9B-55D3-C5D6-5554263CF97B}"/>
          </ac:grpSpMkLst>
        </pc:grpChg>
        <pc:grpChg chg="add del mod">
          <ac:chgData name="shughes8016@gmail.com" userId="1bade9fe07361366" providerId="LiveId" clId="{30CA93D3-254E-47D8-8A82-707C71633371}" dt="2023-08-22T13:43:39.251" v="3552" actId="478"/>
          <ac:grpSpMkLst>
            <pc:docMk/>
            <pc:sldMk cId="3767530914" sldId="342"/>
            <ac:grpSpMk id="17" creationId="{2245060D-D223-23F9-91F5-7A12BF6A738B}"/>
          </ac:grpSpMkLst>
        </pc:grpChg>
        <pc:grpChg chg="add del mod">
          <ac:chgData name="shughes8016@gmail.com" userId="1bade9fe07361366" providerId="LiveId" clId="{30CA93D3-254E-47D8-8A82-707C71633371}" dt="2023-08-22T13:44:15.909" v="3561"/>
          <ac:grpSpMkLst>
            <pc:docMk/>
            <pc:sldMk cId="3767530914" sldId="342"/>
            <ac:grpSpMk id="22" creationId="{D5D40B36-364A-3110-1BEE-3846927EE3AB}"/>
          </ac:grpSpMkLst>
        </pc:grpChg>
        <pc:grpChg chg="add del mod">
          <ac:chgData name="shughes8016@gmail.com" userId="1bade9fe07361366" providerId="LiveId" clId="{30CA93D3-254E-47D8-8A82-707C71633371}" dt="2023-08-22T13:47:10.539" v="3595" actId="478"/>
          <ac:grpSpMkLst>
            <pc:docMk/>
            <pc:sldMk cId="3767530914" sldId="342"/>
            <ac:grpSpMk id="26" creationId="{B840CB10-BBD5-946F-3DE8-69216A747613}"/>
          </ac:grpSpMkLst>
        </pc:grpChg>
        <pc:grpChg chg="add mod">
          <ac:chgData name="shughes8016@gmail.com" userId="1bade9fe07361366" providerId="LiveId" clId="{30CA93D3-254E-47D8-8A82-707C71633371}" dt="2023-08-22T13:50:00.613" v="3673" actId="1076"/>
          <ac:grpSpMkLst>
            <pc:docMk/>
            <pc:sldMk cId="3767530914" sldId="342"/>
            <ac:grpSpMk id="30" creationId="{5BA57AB7-8087-0DA9-8A54-27E644DFC2CD}"/>
          </ac:grpSpMkLst>
        </pc:grpChg>
        <pc:picChg chg="mod">
          <ac:chgData name="shughes8016@gmail.com" userId="1bade9fe07361366" providerId="LiveId" clId="{30CA93D3-254E-47D8-8A82-707C71633371}" dt="2023-08-22T12:21:32.495" v="2851" actId="962"/>
          <ac:picMkLst>
            <pc:docMk/>
            <pc:sldMk cId="3767530914" sldId="342"/>
            <ac:picMk id="3" creationId="{1310DB0F-09A6-43EB-7908-FC0BAA21C755}"/>
          </ac:picMkLst>
        </pc:picChg>
        <pc:picChg chg="add del mod">
          <ac:chgData name="shughes8016@gmail.com" userId="1bade9fe07361366" providerId="LiveId" clId="{30CA93D3-254E-47D8-8A82-707C71633371}" dt="2023-08-22T13:44:02.969" v="3559"/>
          <ac:picMkLst>
            <pc:docMk/>
            <pc:sldMk cId="3767530914" sldId="342"/>
            <ac:picMk id="21" creationId="{7E2A990A-9E8A-361E-4639-682E3F2FA2F0}"/>
          </ac:picMkLst>
        </pc:picChg>
      </pc:sldChg>
      <pc:sldChg chg="addSp delSp modSp mod modMedia delAnim modAnim">
        <pc:chgData name="shughes8016@gmail.com" userId="1bade9fe07361366" providerId="LiveId" clId="{30CA93D3-254E-47D8-8A82-707C71633371}" dt="2023-08-22T13:51:13.399" v="3709" actId="1076"/>
        <pc:sldMkLst>
          <pc:docMk/>
          <pc:sldMk cId="3463604587" sldId="343"/>
        </pc:sldMkLst>
        <pc:spChg chg="mod">
          <ac:chgData name="shughes8016@gmail.com" userId="1bade9fe07361366" providerId="LiveId" clId="{30CA93D3-254E-47D8-8A82-707C71633371}" dt="2023-08-22T13:42:33.198" v="3551"/>
          <ac:spMkLst>
            <pc:docMk/>
            <pc:sldMk cId="3463604587" sldId="343"/>
            <ac:spMk id="4" creationId="{098B0CC1-9D35-0F6A-EBE8-6A58B8F0CCBD}"/>
          </ac:spMkLst>
        </pc:spChg>
        <pc:spChg chg="mod">
          <ac:chgData name="shughes8016@gmail.com" userId="1bade9fe07361366" providerId="LiveId" clId="{30CA93D3-254E-47D8-8A82-707C71633371}" dt="2023-08-22T13:42:33.198" v="3551"/>
          <ac:spMkLst>
            <pc:docMk/>
            <pc:sldMk cId="3463604587" sldId="343"/>
            <ac:spMk id="8" creationId="{36B5B1C7-94E8-B456-F3A6-AF38AF666DB1}"/>
          </ac:spMkLst>
        </pc:spChg>
        <pc:spChg chg="mod">
          <ac:chgData name="shughes8016@gmail.com" userId="1bade9fe07361366" providerId="LiveId" clId="{30CA93D3-254E-47D8-8A82-707C71633371}" dt="2023-08-22T13:42:33.198" v="3551"/>
          <ac:spMkLst>
            <pc:docMk/>
            <pc:sldMk cId="3463604587" sldId="343"/>
            <ac:spMk id="9" creationId="{E02A286E-27B1-D561-23C2-74F2A608C4D0}"/>
          </ac:spMkLst>
        </pc:spChg>
        <pc:spChg chg="mod">
          <ac:chgData name="shughes8016@gmail.com" userId="1bade9fe07361366" providerId="LiveId" clId="{30CA93D3-254E-47D8-8A82-707C71633371}" dt="2023-08-22T13:42:33.198" v="3551"/>
          <ac:spMkLst>
            <pc:docMk/>
            <pc:sldMk cId="3463604587" sldId="343"/>
            <ac:spMk id="12" creationId="{D07E21F6-004E-27EE-AD14-983F31F81594}"/>
          </ac:spMkLst>
        </pc:spChg>
        <pc:spChg chg="mod">
          <ac:chgData name="shughes8016@gmail.com" userId="1bade9fe07361366" providerId="LiveId" clId="{30CA93D3-254E-47D8-8A82-707C71633371}" dt="2023-08-22T13:42:33.198" v="3551"/>
          <ac:spMkLst>
            <pc:docMk/>
            <pc:sldMk cId="3463604587" sldId="343"/>
            <ac:spMk id="13" creationId="{0C30F433-15B4-C0C2-0B52-98D54AA02F29}"/>
          </ac:spMkLst>
        </pc:spChg>
        <pc:spChg chg="mod">
          <ac:chgData name="shughes8016@gmail.com" userId="1bade9fe07361366" providerId="LiveId" clId="{30CA93D3-254E-47D8-8A82-707C71633371}" dt="2023-08-22T13:42:33.198" v="3551"/>
          <ac:spMkLst>
            <pc:docMk/>
            <pc:sldMk cId="3463604587" sldId="343"/>
            <ac:spMk id="14" creationId="{4BE659D2-E492-E4F9-0D80-87BE854EE323}"/>
          </ac:spMkLst>
        </pc:spChg>
        <pc:spChg chg="mod">
          <ac:chgData name="shughes8016@gmail.com" userId="1bade9fe07361366" providerId="LiveId" clId="{30CA93D3-254E-47D8-8A82-707C71633371}" dt="2023-08-22T13:42:33.198" v="3551"/>
          <ac:spMkLst>
            <pc:docMk/>
            <pc:sldMk cId="3463604587" sldId="343"/>
            <ac:spMk id="16" creationId="{DBF521B1-5E4E-E3D7-0E45-20851EE550D6}"/>
          </ac:spMkLst>
        </pc:spChg>
        <pc:spChg chg="mod">
          <ac:chgData name="shughes8016@gmail.com" userId="1bade9fe07361366" providerId="LiveId" clId="{30CA93D3-254E-47D8-8A82-707C71633371}" dt="2023-08-22T13:42:33.198" v="3551"/>
          <ac:spMkLst>
            <pc:docMk/>
            <pc:sldMk cId="3463604587" sldId="343"/>
            <ac:spMk id="17" creationId="{DA0B7FBE-2DDB-CE80-6C68-8F6FAAC85B5A}"/>
          </ac:spMkLst>
        </pc:spChg>
        <pc:spChg chg="mod">
          <ac:chgData name="shughes8016@gmail.com" userId="1bade9fe07361366" providerId="LiveId" clId="{30CA93D3-254E-47D8-8A82-707C71633371}" dt="2023-08-22T13:42:33.198" v="3551"/>
          <ac:spMkLst>
            <pc:docMk/>
            <pc:sldMk cId="3463604587" sldId="343"/>
            <ac:spMk id="18" creationId="{23182930-85A3-0E62-2DDD-A5559D01BCF2}"/>
          </ac:spMkLst>
        </pc:spChg>
        <pc:spChg chg="mod">
          <ac:chgData name="shughes8016@gmail.com" userId="1bade9fe07361366" providerId="LiveId" clId="{30CA93D3-254E-47D8-8A82-707C71633371}" dt="2023-08-22T13:50:34.642" v="3674"/>
          <ac:spMkLst>
            <pc:docMk/>
            <pc:sldMk cId="3463604587" sldId="343"/>
            <ac:spMk id="20" creationId="{B6286CF7-5992-DFBB-1571-AD7BA64D037C}"/>
          </ac:spMkLst>
        </pc:spChg>
        <pc:spChg chg="mod">
          <ac:chgData name="shughes8016@gmail.com" userId="1bade9fe07361366" providerId="LiveId" clId="{30CA93D3-254E-47D8-8A82-707C71633371}" dt="2023-08-22T13:50:34.642" v="3674"/>
          <ac:spMkLst>
            <pc:docMk/>
            <pc:sldMk cId="3463604587" sldId="343"/>
            <ac:spMk id="21" creationId="{6E7CD295-F1F8-E59D-063B-8FD8795EEF79}"/>
          </ac:spMkLst>
        </pc:spChg>
        <pc:spChg chg="mod">
          <ac:chgData name="shughes8016@gmail.com" userId="1bade9fe07361366" providerId="LiveId" clId="{30CA93D3-254E-47D8-8A82-707C71633371}" dt="2023-08-22T13:51:13.399" v="3709" actId="1076"/>
          <ac:spMkLst>
            <pc:docMk/>
            <pc:sldMk cId="3463604587" sldId="343"/>
            <ac:spMk id="22" creationId="{69EEA5C4-4841-9AD4-40EA-ACE6DE41AD80}"/>
          </ac:spMkLst>
        </pc:spChg>
        <pc:grpChg chg="add del mod">
          <ac:chgData name="shughes8016@gmail.com" userId="1bade9fe07361366" providerId="LiveId" clId="{30CA93D3-254E-47D8-8A82-707C71633371}" dt="2023-08-22T13:43:46.209" v="3557" actId="478"/>
          <ac:grpSpMkLst>
            <pc:docMk/>
            <pc:sldMk cId="3463604587" sldId="343"/>
            <ac:grpSpMk id="3" creationId="{0D373536-7E88-F87B-BC63-6C8D89DA16A0}"/>
          </ac:grpSpMkLst>
        </pc:grpChg>
        <pc:grpChg chg="add del mod">
          <ac:chgData name="shughes8016@gmail.com" userId="1bade9fe07361366" providerId="LiveId" clId="{30CA93D3-254E-47D8-8A82-707C71633371}" dt="2023-08-22T13:43:45.554" v="3556" actId="478"/>
          <ac:grpSpMkLst>
            <pc:docMk/>
            <pc:sldMk cId="3463604587" sldId="343"/>
            <ac:grpSpMk id="11" creationId="{D2AA4769-BD36-44D1-430C-2E0A448343AA}"/>
          </ac:grpSpMkLst>
        </pc:grpChg>
        <pc:grpChg chg="add del mod">
          <ac:chgData name="shughes8016@gmail.com" userId="1bade9fe07361366" providerId="LiveId" clId="{30CA93D3-254E-47D8-8A82-707C71633371}" dt="2023-08-22T13:43:44.686" v="3555" actId="478"/>
          <ac:grpSpMkLst>
            <pc:docMk/>
            <pc:sldMk cId="3463604587" sldId="343"/>
            <ac:grpSpMk id="15" creationId="{78FCC90E-6FFD-52E2-901D-619631EC653D}"/>
          </ac:grpSpMkLst>
        </pc:grpChg>
        <pc:grpChg chg="add mod">
          <ac:chgData name="shughes8016@gmail.com" userId="1bade9fe07361366" providerId="LiveId" clId="{30CA93D3-254E-47D8-8A82-707C71633371}" dt="2023-08-22T13:50:34.642" v="3674"/>
          <ac:grpSpMkLst>
            <pc:docMk/>
            <pc:sldMk cId="3463604587" sldId="343"/>
            <ac:grpSpMk id="19" creationId="{640378E6-01B4-C46B-2FE0-E2DF9A01CB3A}"/>
          </ac:grpSpMkLst>
        </pc:grpChg>
        <pc:picChg chg="mod">
          <ac:chgData name="shughes8016@gmail.com" userId="1bade9fe07361366" providerId="LiveId" clId="{30CA93D3-254E-47D8-8A82-707C71633371}" dt="2023-08-22T12:22:50.549" v="3255" actId="962"/>
          <ac:picMkLst>
            <pc:docMk/>
            <pc:sldMk cId="3463604587" sldId="343"/>
            <ac:picMk id="2" creationId="{BA0F9AF3-B5F3-4F9C-8C84-BCD4E3314AEE}"/>
          </ac:picMkLst>
        </pc:picChg>
      </pc:sldChg>
      <pc:sldChg chg="modSp mod">
        <pc:chgData name="shughes8016@gmail.com" userId="1bade9fe07361366" providerId="LiveId" clId="{30CA93D3-254E-47D8-8A82-707C71633371}" dt="2023-08-22T12:22:13.283" v="2959" actId="962"/>
        <pc:sldMkLst>
          <pc:docMk/>
          <pc:sldMk cId="4002901301" sldId="345"/>
        </pc:sldMkLst>
        <pc:picChg chg="mod">
          <ac:chgData name="shughes8016@gmail.com" userId="1bade9fe07361366" providerId="LiveId" clId="{30CA93D3-254E-47D8-8A82-707C71633371}" dt="2023-08-22T12:22:13.283" v="2959" actId="962"/>
          <ac:picMkLst>
            <pc:docMk/>
            <pc:sldMk cId="4002901301" sldId="345"/>
            <ac:picMk id="9" creationId="{1579545C-5042-570B-D048-5629BE4427F0}"/>
          </ac:picMkLst>
        </pc:picChg>
      </pc:sldChg>
      <pc:sldChg chg="modSp mod modNotesTx">
        <pc:chgData name="shughes8016@gmail.com" userId="1bade9fe07361366" providerId="LiveId" clId="{30CA93D3-254E-47D8-8A82-707C71633371}" dt="2023-08-22T12:31:19.153" v="3491" actId="962"/>
        <pc:sldMkLst>
          <pc:docMk/>
          <pc:sldMk cId="3200561270" sldId="346"/>
        </pc:sldMkLst>
        <pc:picChg chg="mod">
          <ac:chgData name="shughes8016@gmail.com" userId="1bade9fe07361366" providerId="LiveId" clId="{30CA93D3-254E-47D8-8A82-707C71633371}" dt="2023-08-22T12:31:19.153" v="3491" actId="962"/>
          <ac:picMkLst>
            <pc:docMk/>
            <pc:sldMk cId="3200561270" sldId="346"/>
            <ac:picMk id="12" creationId="{0EB5A9AE-3670-02BF-E39B-5FFBDAE5A67F}"/>
          </ac:picMkLst>
        </pc:picChg>
      </pc:sldChg>
      <pc:sldChg chg="addSp delSp modSp mod">
        <pc:chgData name="shughes8016@gmail.com" userId="1bade9fe07361366" providerId="LiveId" clId="{30CA93D3-254E-47D8-8A82-707C71633371}" dt="2023-08-22T14:39:17.052" v="3756" actId="20577"/>
        <pc:sldMkLst>
          <pc:docMk/>
          <pc:sldMk cId="2380483262" sldId="347"/>
        </pc:sldMkLst>
        <pc:spChg chg="mod">
          <ac:chgData name="shughes8016@gmail.com" userId="1bade9fe07361366" providerId="LiveId" clId="{30CA93D3-254E-47D8-8A82-707C71633371}" dt="2023-08-22T14:39:17.052" v="3756" actId="20577"/>
          <ac:spMkLst>
            <pc:docMk/>
            <pc:sldMk cId="2380483262" sldId="347"/>
            <ac:spMk id="10" creationId="{1C44BA45-88BD-4D06-FC7E-ECE1651A96FD}"/>
          </ac:spMkLst>
        </pc:spChg>
        <pc:picChg chg="add del mod">
          <ac:chgData name="shughes8016@gmail.com" userId="1bade9fe07361366" providerId="LiveId" clId="{30CA93D3-254E-47D8-8A82-707C71633371}" dt="2023-08-20T16:59:48.397" v="718"/>
          <ac:picMkLst>
            <pc:docMk/>
            <pc:sldMk cId="2380483262" sldId="347"/>
            <ac:picMk id="2" creationId="{9C77B6A5-A0CA-0D0B-7A23-26D97822CFF9}"/>
          </ac:picMkLst>
        </pc:picChg>
        <pc:picChg chg="add del mod">
          <ac:chgData name="shughes8016@gmail.com" userId="1bade9fe07361366" providerId="LiveId" clId="{30CA93D3-254E-47D8-8A82-707C71633371}" dt="2023-08-20T17:02:31.774" v="722" actId="478"/>
          <ac:picMkLst>
            <pc:docMk/>
            <pc:sldMk cId="2380483262" sldId="347"/>
            <ac:picMk id="8" creationId="{D0A6DC81-FBAD-0573-B2BC-3895600793B8}"/>
          </ac:picMkLst>
        </pc:picChg>
        <pc:picChg chg="mod">
          <ac:chgData name="shughes8016@gmail.com" userId="1bade9fe07361366" providerId="LiveId" clId="{30CA93D3-254E-47D8-8A82-707C71633371}" dt="2023-08-20T17:10:26.342" v="733" actId="1582"/>
          <ac:picMkLst>
            <pc:docMk/>
            <pc:sldMk cId="2380483262" sldId="347"/>
            <ac:picMk id="9" creationId="{CD6E3552-CEC6-6BB8-8D59-DF09A8A51BAD}"/>
          </ac:picMkLst>
        </pc:picChg>
        <pc:picChg chg="add del mod modCrop">
          <ac:chgData name="shughes8016@gmail.com" userId="1bade9fe07361366" providerId="LiveId" clId="{30CA93D3-254E-47D8-8A82-707C71633371}" dt="2023-08-20T17:09:21.759" v="729" actId="478"/>
          <ac:picMkLst>
            <pc:docMk/>
            <pc:sldMk cId="2380483262" sldId="347"/>
            <ac:picMk id="13" creationId="{1D0B9820-B435-642B-42C4-176332F344E9}"/>
          </ac:picMkLst>
        </pc:picChg>
        <pc:picChg chg="add del mod">
          <ac:chgData name="shughes8016@gmail.com" userId="1bade9fe07361366" providerId="LiveId" clId="{30CA93D3-254E-47D8-8A82-707C71633371}" dt="2023-08-20T17:14:41.439" v="735" actId="478"/>
          <ac:picMkLst>
            <pc:docMk/>
            <pc:sldMk cId="2380483262" sldId="347"/>
            <ac:picMk id="15" creationId="{EE711E83-7B79-8889-6071-AC702FE2A338}"/>
          </ac:picMkLst>
        </pc:picChg>
        <pc:picChg chg="add del mod">
          <ac:chgData name="shughes8016@gmail.com" userId="1bade9fe07361366" providerId="LiveId" clId="{30CA93D3-254E-47D8-8A82-707C71633371}" dt="2023-08-20T17:24:14.920" v="739" actId="478"/>
          <ac:picMkLst>
            <pc:docMk/>
            <pc:sldMk cId="2380483262" sldId="347"/>
            <ac:picMk id="17" creationId="{F6723BFE-1329-76D9-C40A-F2BBE406675F}"/>
          </ac:picMkLst>
        </pc:picChg>
        <pc:picChg chg="add mod">
          <ac:chgData name="shughes8016@gmail.com" userId="1bade9fe07361366" providerId="LiveId" clId="{30CA93D3-254E-47D8-8A82-707C71633371}" dt="2023-08-22T12:31:29.979" v="3493" actId="962"/>
          <ac:picMkLst>
            <pc:docMk/>
            <pc:sldMk cId="2380483262" sldId="347"/>
            <ac:picMk id="19" creationId="{A7A31303-684A-8FE7-AA72-3B84F7AD15B3}"/>
          </ac:picMkLst>
        </pc:picChg>
      </pc:sldChg>
      <pc:sldChg chg="modNotesTx">
        <pc:chgData name="shughes8016@gmail.com" userId="1bade9fe07361366" providerId="LiveId" clId="{30CA93D3-254E-47D8-8A82-707C71633371}" dt="2023-08-20T16:55:00.404" v="716" actId="113"/>
        <pc:sldMkLst>
          <pc:docMk/>
          <pc:sldMk cId="430961249" sldId="349"/>
        </pc:sldMkLst>
      </pc:sldChg>
      <pc:sldChg chg="addSp delSp modSp add mod modNotesTx">
        <pc:chgData name="shughes8016@gmail.com" userId="1bade9fe07361366" providerId="LiveId" clId="{30CA93D3-254E-47D8-8A82-707C71633371}" dt="2023-08-22T12:14:29.686" v="1546" actId="962"/>
        <pc:sldMkLst>
          <pc:docMk/>
          <pc:sldMk cId="190800292" sldId="351"/>
        </pc:sldMkLst>
        <pc:spChg chg="add del mod ord">
          <ac:chgData name="shughes8016@gmail.com" userId="1bade9fe07361366" providerId="LiveId" clId="{30CA93D3-254E-47D8-8A82-707C71633371}" dt="2023-08-20T14:17:32.928" v="236" actId="478"/>
          <ac:spMkLst>
            <pc:docMk/>
            <pc:sldMk cId="190800292" sldId="351"/>
            <ac:spMk id="5" creationId="{9EA48723-BB6D-74B8-1301-8E9E8821787B}"/>
          </ac:spMkLst>
        </pc:spChg>
        <pc:spChg chg="del mod ord">
          <ac:chgData name="shughes8016@gmail.com" userId="1bade9fe07361366" providerId="LiveId" clId="{30CA93D3-254E-47D8-8A82-707C71633371}" dt="2023-08-20T14:17:46.707" v="238" actId="478"/>
          <ac:spMkLst>
            <pc:docMk/>
            <pc:sldMk cId="190800292" sldId="351"/>
            <ac:spMk id="11" creationId="{7A5FF1A5-BEE5-CB17-0AA5-834EC4CACA46}"/>
          </ac:spMkLst>
        </pc:spChg>
        <pc:spChg chg="add del mod">
          <ac:chgData name="shughes8016@gmail.com" userId="1bade9fe07361366" providerId="LiveId" clId="{30CA93D3-254E-47D8-8A82-707C71633371}" dt="2023-08-20T14:09:30.076" v="184" actId="478"/>
          <ac:spMkLst>
            <pc:docMk/>
            <pc:sldMk cId="190800292" sldId="351"/>
            <ac:spMk id="14" creationId="{28D110F9-E673-75BA-37B9-DC7A77407DBC}"/>
          </ac:spMkLst>
        </pc:spChg>
        <pc:spChg chg="del mod ord">
          <ac:chgData name="shughes8016@gmail.com" userId="1bade9fe07361366" providerId="LiveId" clId="{30CA93D3-254E-47D8-8A82-707C71633371}" dt="2023-08-20T14:05:29.361" v="177" actId="478"/>
          <ac:spMkLst>
            <pc:docMk/>
            <pc:sldMk cId="190800292" sldId="351"/>
            <ac:spMk id="17" creationId="{B4627CC8-50F5-5340-8292-647A325590C9}"/>
          </ac:spMkLst>
        </pc:spChg>
        <pc:spChg chg="del">
          <ac:chgData name="shughes8016@gmail.com" userId="1bade9fe07361366" providerId="LiveId" clId="{30CA93D3-254E-47D8-8A82-707C71633371}" dt="2023-08-20T13:39:27.807" v="36" actId="478"/>
          <ac:spMkLst>
            <pc:docMk/>
            <pc:sldMk cId="190800292" sldId="351"/>
            <ac:spMk id="24" creationId="{52599136-F820-638E-86FB-288DF3213679}"/>
          </ac:spMkLst>
        </pc:spChg>
        <pc:picChg chg="add del mod modCrop">
          <ac:chgData name="shughes8016@gmail.com" userId="1bade9fe07361366" providerId="LiveId" clId="{30CA93D3-254E-47D8-8A82-707C71633371}" dt="2023-08-20T13:21:26.216" v="24" actId="478"/>
          <ac:picMkLst>
            <pc:docMk/>
            <pc:sldMk cId="190800292" sldId="351"/>
            <ac:picMk id="2" creationId="{C63BFEC0-9041-AF88-4994-09595D34A316}"/>
          </ac:picMkLst>
        </pc:picChg>
        <pc:picChg chg="add mod ord">
          <ac:chgData name="shughes8016@gmail.com" userId="1bade9fe07361366" providerId="LiveId" clId="{30CA93D3-254E-47D8-8A82-707C71633371}" dt="2023-08-22T12:14:29.686" v="1546" actId="962"/>
          <ac:picMkLst>
            <pc:docMk/>
            <pc:sldMk cId="190800292" sldId="351"/>
            <ac:picMk id="4" creationId="{232D8605-3B68-2D96-DA9D-699462937051}"/>
          </ac:picMkLst>
        </pc:picChg>
        <pc:picChg chg="add del mod ord">
          <ac:chgData name="shughes8016@gmail.com" userId="1bade9fe07361366" providerId="LiveId" clId="{30CA93D3-254E-47D8-8A82-707C71633371}" dt="2023-08-20T14:00:28.378" v="101" actId="478"/>
          <ac:picMkLst>
            <pc:docMk/>
            <pc:sldMk cId="190800292" sldId="351"/>
            <ac:picMk id="10" creationId="{7E6BCF2B-9CCB-9BBC-F670-490B3E6CE3BF}"/>
          </ac:picMkLst>
        </pc:picChg>
        <pc:picChg chg="add del mod ord modCrop">
          <ac:chgData name="shughes8016@gmail.com" userId="1bade9fe07361366" providerId="LiveId" clId="{30CA93D3-254E-47D8-8A82-707C71633371}" dt="2023-08-20T14:50:45.601" v="313" actId="478"/>
          <ac:picMkLst>
            <pc:docMk/>
            <pc:sldMk cId="190800292" sldId="351"/>
            <ac:picMk id="13" creationId="{DBE5FE4F-7B64-49BC-DBCF-1D3248831C31}"/>
          </ac:picMkLst>
        </pc:picChg>
        <pc:picChg chg="add del mod ord modCrop">
          <ac:chgData name="shughes8016@gmail.com" userId="1bade9fe07361366" providerId="LiveId" clId="{30CA93D3-254E-47D8-8A82-707C71633371}" dt="2023-08-22T12:13:58.689" v="1408" actId="962"/>
          <ac:picMkLst>
            <pc:docMk/>
            <pc:sldMk cId="190800292" sldId="351"/>
            <ac:picMk id="15" creationId="{9BDF19B6-982C-62E7-781B-74E92EF6088A}"/>
          </ac:picMkLst>
        </pc:picChg>
        <pc:picChg chg="add del mod">
          <ac:chgData name="shughes8016@gmail.com" userId="1bade9fe07361366" providerId="LiveId" clId="{30CA93D3-254E-47D8-8A82-707C71633371}" dt="2023-08-20T14:12:14.152" v="209" actId="478"/>
          <ac:picMkLst>
            <pc:docMk/>
            <pc:sldMk cId="190800292" sldId="351"/>
            <ac:picMk id="18" creationId="{E580D210-14C9-8387-3A80-E8A5D6AECE51}"/>
          </ac:picMkLst>
        </pc:picChg>
        <pc:picChg chg="add del mod ord modCrop">
          <ac:chgData name="shughes8016@gmail.com" userId="1bade9fe07361366" providerId="LiveId" clId="{30CA93D3-254E-47D8-8A82-707C71633371}" dt="2023-08-22T12:13:29.341" v="1302" actId="962"/>
          <ac:picMkLst>
            <pc:docMk/>
            <pc:sldMk cId="190800292" sldId="351"/>
            <ac:picMk id="20" creationId="{45D7C4B1-291E-1ECC-8F17-67359360DE90}"/>
          </ac:picMkLst>
        </pc:picChg>
        <pc:picChg chg="add del mod">
          <ac:chgData name="shughes8016@gmail.com" userId="1bade9fe07361366" providerId="LiveId" clId="{30CA93D3-254E-47D8-8A82-707C71633371}" dt="2023-08-20T14:50:44.162" v="312" actId="478"/>
          <ac:picMkLst>
            <pc:docMk/>
            <pc:sldMk cId="190800292" sldId="351"/>
            <ac:picMk id="22" creationId="{970FD812-CD59-985B-57CA-FC0B1E42E335}"/>
          </ac:picMkLst>
        </pc:picChg>
      </pc:sldChg>
      <pc:sldChg chg="addSp delSp modSp add del mod">
        <pc:chgData name="shughes8016@gmail.com" userId="1bade9fe07361366" providerId="LiveId" clId="{30CA93D3-254E-47D8-8A82-707C71633371}" dt="2023-08-20T12:56:27.508" v="4" actId="47"/>
        <pc:sldMkLst>
          <pc:docMk/>
          <pc:sldMk cId="2585272872" sldId="351"/>
        </pc:sldMkLst>
        <pc:picChg chg="add del mod">
          <ac:chgData name="shughes8016@gmail.com" userId="1bade9fe07361366" providerId="LiveId" clId="{30CA93D3-254E-47D8-8A82-707C71633371}" dt="2023-08-20T12:56:25.176" v="3" actId="478"/>
          <ac:picMkLst>
            <pc:docMk/>
            <pc:sldMk cId="2585272872" sldId="351"/>
            <ac:picMk id="3" creationId="{B4BBF338-2E02-5290-A8F3-7A9F038657CC}"/>
          </ac:picMkLst>
        </pc:picChg>
      </pc:sldChg>
      <pc:sldChg chg="addSp delSp modSp add mod modAnim modNotesTx">
        <pc:chgData name="shughes8016@gmail.com" userId="1bade9fe07361366" providerId="LiveId" clId="{30CA93D3-254E-47D8-8A82-707C71633371}" dt="2023-08-22T12:17:01.393" v="2011" actId="962"/>
        <pc:sldMkLst>
          <pc:docMk/>
          <pc:sldMk cId="1609667487" sldId="352"/>
        </pc:sldMkLst>
        <pc:spChg chg="add del mod ord">
          <ac:chgData name="shughes8016@gmail.com" userId="1bade9fe07361366" providerId="LiveId" clId="{30CA93D3-254E-47D8-8A82-707C71633371}" dt="2023-08-20T15:15:06.986" v="566" actId="478"/>
          <ac:spMkLst>
            <pc:docMk/>
            <pc:sldMk cId="1609667487" sldId="352"/>
            <ac:spMk id="2" creationId="{F58EC9F0-12DD-F6CD-FB47-CEA6AD2A4643}"/>
          </ac:spMkLst>
        </pc:spChg>
        <pc:spChg chg="add mod">
          <ac:chgData name="shughes8016@gmail.com" userId="1bade9fe07361366" providerId="LiveId" clId="{30CA93D3-254E-47D8-8A82-707C71633371}" dt="2023-08-20T14:47:04.642" v="303"/>
          <ac:spMkLst>
            <pc:docMk/>
            <pc:sldMk cId="1609667487" sldId="352"/>
            <ac:spMk id="5" creationId="{CE061074-6D56-1955-2B7C-A734CA58B6B5}"/>
          </ac:spMkLst>
        </pc:spChg>
        <pc:spChg chg="add del mod ord">
          <ac:chgData name="shughes8016@gmail.com" userId="1bade9fe07361366" providerId="LiveId" clId="{30CA93D3-254E-47D8-8A82-707C71633371}" dt="2023-08-21T14:49:17.973" v="921" actId="478"/>
          <ac:spMkLst>
            <pc:docMk/>
            <pc:sldMk cId="1609667487" sldId="352"/>
            <ac:spMk id="10" creationId="{1A7B59F8-73D4-E76B-8BE6-B5966A292279}"/>
          </ac:spMkLst>
        </pc:spChg>
        <pc:graphicFrameChg chg="add mod ord">
          <ac:chgData name="shughes8016@gmail.com" userId="1bade9fe07361366" providerId="LiveId" clId="{30CA93D3-254E-47D8-8A82-707C71633371}" dt="2023-08-20T15:25:48.171" v="592" actId="167"/>
          <ac:graphicFrameMkLst>
            <pc:docMk/>
            <pc:sldMk cId="1609667487" sldId="352"/>
            <ac:graphicFrameMk id="9" creationId="{3A716660-8638-0F32-9EA4-DBE6DC268EA5}"/>
          </ac:graphicFrameMkLst>
        </pc:graphicFrameChg>
        <pc:picChg chg="add del">
          <ac:chgData name="shughes8016@gmail.com" userId="1bade9fe07361366" providerId="LiveId" clId="{30CA93D3-254E-47D8-8A82-707C71633371}" dt="2023-08-20T14:47:02.522" v="302"/>
          <ac:picMkLst>
            <pc:docMk/>
            <pc:sldMk cId="1609667487" sldId="352"/>
            <ac:picMk id="3" creationId="{9CA44A72-F43F-3BFC-A5D7-CEF9C1FAE0D5}"/>
          </ac:picMkLst>
        </pc:picChg>
        <pc:picChg chg="mod ord modCrop">
          <ac:chgData name="shughes8016@gmail.com" userId="1bade9fe07361366" providerId="LiveId" clId="{30CA93D3-254E-47D8-8A82-707C71633371}" dt="2023-08-22T12:17:01.393" v="2011" actId="962"/>
          <ac:picMkLst>
            <pc:docMk/>
            <pc:sldMk cId="1609667487" sldId="352"/>
            <ac:picMk id="4" creationId="{232D8605-3B68-2D96-DA9D-699462937051}"/>
          </ac:picMkLst>
        </pc:picChg>
        <pc:picChg chg="add del mod">
          <ac:chgData name="shughes8016@gmail.com" userId="1bade9fe07361366" providerId="LiveId" clId="{30CA93D3-254E-47D8-8A82-707C71633371}" dt="2023-08-21T14:49:16.267" v="920" actId="478"/>
          <ac:picMkLst>
            <pc:docMk/>
            <pc:sldMk cId="1609667487" sldId="352"/>
            <ac:picMk id="11" creationId="{E74E4F50-3B03-4928-B2D9-8F932DBB782A}"/>
          </ac:picMkLst>
        </pc:picChg>
        <pc:picChg chg="add del mod">
          <ac:chgData name="shughes8016@gmail.com" userId="1bade9fe07361366" providerId="LiveId" clId="{30CA93D3-254E-47D8-8A82-707C71633371}" dt="2023-08-20T15:10:14.496" v="538"/>
          <ac:picMkLst>
            <pc:docMk/>
            <pc:sldMk cId="1609667487" sldId="352"/>
            <ac:picMk id="12" creationId="{06DF7FE4-AB36-F69A-62C5-82AB2C8216C2}"/>
          </ac:picMkLst>
        </pc:picChg>
        <pc:picChg chg="del">
          <ac:chgData name="shughes8016@gmail.com" userId="1bade9fe07361366" providerId="LiveId" clId="{30CA93D3-254E-47D8-8A82-707C71633371}" dt="2023-08-20T14:42:20.512" v="258" actId="478"/>
          <ac:picMkLst>
            <pc:docMk/>
            <pc:sldMk cId="1609667487" sldId="352"/>
            <ac:picMk id="13" creationId="{DBE5FE4F-7B64-49BC-DBCF-1D3248831C31}"/>
          </ac:picMkLst>
        </pc:picChg>
        <pc:picChg chg="mod ord modCrop">
          <ac:chgData name="shughes8016@gmail.com" userId="1bade9fe07361366" providerId="LiveId" clId="{30CA93D3-254E-47D8-8A82-707C71633371}" dt="2023-08-20T15:10:47.412" v="551" actId="167"/>
          <ac:picMkLst>
            <pc:docMk/>
            <pc:sldMk cId="1609667487" sldId="352"/>
            <ac:picMk id="20" creationId="{45D7C4B1-291E-1ECC-8F17-67359360DE90}"/>
          </ac:picMkLst>
        </pc:picChg>
        <pc:picChg chg="del">
          <ac:chgData name="shughes8016@gmail.com" userId="1bade9fe07361366" providerId="LiveId" clId="{30CA93D3-254E-47D8-8A82-707C71633371}" dt="2023-08-20T14:42:17.956" v="257" actId="478"/>
          <ac:picMkLst>
            <pc:docMk/>
            <pc:sldMk cId="1609667487" sldId="352"/>
            <ac:picMk id="22" creationId="{970FD812-CD59-985B-57CA-FC0B1E42E335}"/>
          </ac:picMkLst>
        </pc:picChg>
      </pc:sldChg>
      <pc:sldChg chg="modSp add del mod">
        <pc:chgData name="shughes8016@gmail.com" userId="1bade9fe07361366" providerId="LiveId" clId="{30CA93D3-254E-47D8-8A82-707C71633371}" dt="2023-08-20T13:57:24.722" v="83" actId="2890"/>
        <pc:sldMkLst>
          <pc:docMk/>
          <pc:sldMk cId="4075918939" sldId="352"/>
        </pc:sldMkLst>
        <pc:picChg chg="mod modCrop">
          <ac:chgData name="shughes8016@gmail.com" userId="1bade9fe07361366" providerId="LiveId" clId="{30CA93D3-254E-47D8-8A82-707C71633371}" dt="2023-08-20T13:57:23.600" v="82" actId="14100"/>
          <ac:picMkLst>
            <pc:docMk/>
            <pc:sldMk cId="4075918939" sldId="352"/>
            <ac:picMk id="4" creationId="{232D8605-3B68-2D96-DA9D-699462937051}"/>
          </ac:picMkLst>
        </pc:picChg>
      </pc:sldChg>
      <pc:sldChg chg="addSp delSp modSp add del modNotesTx">
        <pc:chgData name="shughes8016@gmail.com" userId="1bade9fe07361366" providerId="LiveId" clId="{30CA93D3-254E-47D8-8A82-707C71633371}" dt="2023-08-20T15:12:19.206" v="560" actId="2890"/>
        <pc:sldMkLst>
          <pc:docMk/>
          <pc:sldMk cId="2539199390" sldId="353"/>
        </pc:sldMkLst>
        <pc:picChg chg="add del mod">
          <ac:chgData name="shughes8016@gmail.com" userId="1bade9fe07361366" providerId="LiveId" clId="{30CA93D3-254E-47D8-8A82-707C71633371}" dt="2023-08-20T15:12:15.647" v="558"/>
          <ac:picMkLst>
            <pc:docMk/>
            <pc:sldMk cId="2539199390" sldId="353"/>
            <ac:picMk id="3" creationId="{1E8CDFB8-ED0F-59BC-3F04-907C002B5650}"/>
          </ac:picMkLst>
        </pc:picChg>
        <pc:picChg chg="add del mod">
          <ac:chgData name="shughes8016@gmail.com" userId="1bade9fe07361366" providerId="LiveId" clId="{30CA93D3-254E-47D8-8A82-707C71633371}" dt="2023-08-20T15:12:13.505" v="557"/>
          <ac:picMkLst>
            <pc:docMk/>
            <pc:sldMk cId="2539199390" sldId="353"/>
            <ac:picMk id="12" creationId="{F88582BD-6EAF-87B7-A787-3A1F47A0886C}"/>
          </ac:picMkLst>
        </pc:picChg>
      </pc:sldChg>
      <pc:sldChg chg="addSp delSp modSp add mod modTransition delAnim modNotesTx">
        <pc:chgData name="shughes8016@gmail.com" userId="1bade9fe07361366" providerId="LiveId" clId="{30CA93D3-254E-47D8-8A82-707C71633371}" dt="2023-08-22T12:17:16.587" v="2113" actId="962"/>
        <pc:sldMkLst>
          <pc:docMk/>
          <pc:sldMk cId="2568920902" sldId="353"/>
        </pc:sldMkLst>
        <pc:spChg chg="add mod">
          <ac:chgData name="shughes8016@gmail.com" userId="1bade9fe07361366" providerId="LiveId" clId="{30CA93D3-254E-47D8-8A82-707C71633371}" dt="2023-08-20T16:39:22.695" v="616"/>
          <ac:spMkLst>
            <pc:docMk/>
            <pc:sldMk cId="2568920902" sldId="353"/>
            <ac:spMk id="3" creationId="{AD13F6E5-4370-F207-C498-C8E45008AD2F}"/>
          </ac:spMkLst>
        </pc:spChg>
        <pc:spChg chg="del mod">
          <ac:chgData name="shughes8016@gmail.com" userId="1bade9fe07361366" providerId="LiveId" clId="{30CA93D3-254E-47D8-8A82-707C71633371}" dt="2023-08-21T14:50:14.075" v="923" actId="478"/>
          <ac:spMkLst>
            <pc:docMk/>
            <pc:sldMk cId="2568920902" sldId="353"/>
            <ac:spMk id="10" creationId="{1A7B59F8-73D4-E76B-8BE6-B5966A292279}"/>
          </ac:spMkLst>
        </pc:spChg>
        <pc:graphicFrameChg chg="add mod">
          <ac:chgData name="shughes8016@gmail.com" userId="1bade9fe07361366" providerId="LiveId" clId="{30CA93D3-254E-47D8-8A82-707C71633371}" dt="2023-08-20T15:32:26.132" v="615" actId="20577"/>
          <ac:graphicFrameMkLst>
            <pc:docMk/>
            <pc:sldMk cId="2568920902" sldId="353"/>
            <ac:graphicFrameMk id="2" creationId="{B202750C-7FC8-F29F-C391-8C133627C862}"/>
          </ac:graphicFrameMkLst>
        </pc:graphicFrameChg>
        <pc:graphicFrameChg chg="del mod">
          <ac:chgData name="shughes8016@gmail.com" userId="1bade9fe07361366" providerId="LiveId" clId="{30CA93D3-254E-47D8-8A82-707C71633371}" dt="2023-08-20T15:31:48.133" v="601" actId="478"/>
          <ac:graphicFrameMkLst>
            <pc:docMk/>
            <pc:sldMk cId="2568920902" sldId="353"/>
            <ac:graphicFrameMk id="9" creationId="{3A716660-8638-0F32-9EA4-DBE6DC268EA5}"/>
          </ac:graphicFrameMkLst>
        </pc:graphicFrameChg>
        <pc:picChg chg="del">
          <ac:chgData name="shughes8016@gmail.com" userId="1bade9fe07361366" providerId="LiveId" clId="{30CA93D3-254E-47D8-8A82-707C71633371}" dt="2023-08-21T14:50:12.339" v="922" actId="478"/>
          <ac:picMkLst>
            <pc:docMk/>
            <pc:sldMk cId="2568920902" sldId="353"/>
            <ac:picMk id="11" creationId="{E74E4F50-3B03-4928-B2D9-8F932DBB782A}"/>
          </ac:picMkLst>
        </pc:picChg>
        <pc:picChg chg="mod modCrop">
          <ac:chgData name="shughes8016@gmail.com" userId="1bade9fe07361366" providerId="LiveId" clId="{30CA93D3-254E-47D8-8A82-707C71633371}" dt="2023-08-22T12:17:16.587" v="2113" actId="962"/>
          <ac:picMkLst>
            <pc:docMk/>
            <pc:sldMk cId="2568920902" sldId="353"/>
            <ac:picMk id="20" creationId="{45D7C4B1-291E-1ECC-8F17-67359360DE90}"/>
          </ac:picMkLst>
        </pc:picChg>
      </pc:sldChg>
      <pc:sldChg chg="add del modNotesTx">
        <pc:chgData name="shughes8016@gmail.com" userId="1bade9fe07361366" providerId="LiveId" clId="{30CA93D3-254E-47D8-8A82-707C71633371}" dt="2023-08-20T15:15:37.671" v="567" actId="47"/>
        <pc:sldMkLst>
          <pc:docMk/>
          <pc:sldMk cId="3430532533" sldId="353"/>
        </pc:sldMkLst>
      </pc:sldChg>
      <pc:sldChg chg="addSp delSp modSp add mod modNotesTx">
        <pc:chgData name="shughes8016@gmail.com" userId="1bade9fe07361366" providerId="LiveId" clId="{30CA93D3-254E-47D8-8A82-707C71633371}" dt="2023-08-22T12:17:53.556" v="2237" actId="962"/>
        <pc:sldMkLst>
          <pc:docMk/>
          <pc:sldMk cId="1208322000" sldId="354"/>
        </pc:sldMkLst>
        <pc:spChg chg="add mod">
          <ac:chgData name="shughes8016@gmail.com" userId="1bade9fe07361366" providerId="LiveId" clId="{30CA93D3-254E-47D8-8A82-707C71633371}" dt="2023-08-20T16:45:40.918" v="631"/>
          <ac:spMkLst>
            <pc:docMk/>
            <pc:sldMk cId="1208322000" sldId="354"/>
            <ac:spMk id="9" creationId="{5CD5B4F1-6452-7D4F-DF58-DF097BFF9188}"/>
          </ac:spMkLst>
        </pc:spChg>
        <pc:spChg chg="del mod ord">
          <ac:chgData name="shughes8016@gmail.com" userId="1bade9fe07361366" providerId="LiveId" clId="{30CA93D3-254E-47D8-8A82-707C71633371}" dt="2023-08-21T14:50:20.015" v="925" actId="478"/>
          <ac:spMkLst>
            <pc:docMk/>
            <pc:sldMk cId="1208322000" sldId="354"/>
            <ac:spMk id="10" creationId="{1A7B59F8-73D4-E76B-8BE6-B5966A292279}"/>
          </ac:spMkLst>
        </pc:spChg>
        <pc:picChg chg="del">
          <ac:chgData name="shughes8016@gmail.com" userId="1bade9fe07361366" providerId="LiveId" clId="{30CA93D3-254E-47D8-8A82-707C71633371}" dt="2023-08-21T14:50:18.694" v="924" actId="478"/>
          <ac:picMkLst>
            <pc:docMk/>
            <pc:sldMk cId="1208322000" sldId="354"/>
            <ac:picMk id="11" creationId="{E74E4F50-3B03-4928-B2D9-8F932DBB782A}"/>
          </ac:picMkLst>
        </pc:picChg>
        <pc:picChg chg="mod ord modCrop">
          <ac:chgData name="shughes8016@gmail.com" userId="1bade9fe07361366" providerId="LiveId" clId="{30CA93D3-254E-47D8-8A82-707C71633371}" dt="2023-08-22T12:17:53.556" v="2237" actId="962"/>
          <ac:picMkLst>
            <pc:docMk/>
            <pc:sldMk cId="1208322000" sldId="354"/>
            <ac:picMk id="15" creationId="{9BDF19B6-982C-62E7-781B-74E92EF6088A}"/>
          </ac:picMkLst>
        </pc:picChg>
      </pc:sldChg>
      <pc:sldChg chg="delSp modSp add del mod delAnim modAnim">
        <pc:chgData name="shughes8016@gmail.com" userId="1bade9fe07361366" providerId="LiveId" clId="{30CA93D3-254E-47D8-8A82-707C71633371}" dt="2023-08-22T14:21:59.466" v="3733" actId="47"/>
        <pc:sldMkLst>
          <pc:docMk/>
          <pc:sldMk cId="1589714252" sldId="355"/>
        </pc:sldMkLst>
        <pc:spChg chg="del">
          <ac:chgData name="shughes8016@gmail.com" userId="1bade9fe07361366" providerId="LiveId" clId="{30CA93D3-254E-47D8-8A82-707C71633371}" dt="2023-08-22T14:20:55.986" v="3724" actId="478"/>
          <ac:spMkLst>
            <pc:docMk/>
            <pc:sldMk cId="1589714252" sldId="355"/>
            <ac:spMk id="58" creationId="{EF57AE6C-4378-AD4C-DF02-FB5F19D40166}"/>
          </ac:spMkLst>
        </pc:spChg>
        <pc:spChg chg="mod">
          <ac:chgData name="shughes8016@gmail.com" userId="1bade9fe07361366" providerId="LiveId" clId="{30CA93D3-254E-47D8-8A82-707C71633371}" dt="2023-08-22T14:20:55.008" v="3723" actId="6549"/>
          <ac:spMkLst>
            <pc:docMk/>
            <pc:sldMk cId="1589714252" sldId="355"/>
            <ac:spMk id="60" creationId="{609E1C30-2113-C404-A1A8-F98EA1ACE218}"/>
          </ac:spMkLst>
        </pc:spChg>
        <pc:grpChg chg="del">
          <ac:chgData name="shughes8016@gmail.com" userId="1bade9fe07361366" providerId="LiveId" clId="{30CA93D3-254E-47D8-8A82-707C71633371}" dt="2023-08-22T14:20:57.566" v="3725" actId="478"/>
          <ac:grpSpMkLst>
            <pc:docMk/>
            <pc:sldMk cId="1589714252" sldId="355"/>
            <ac:grpSpMk id="53" creationId="{7F8837A1-23E8-0A07-D27F-CFF6C6004D47}"/>
          </ac:grpSpMkLst>
        </pc:grpChg>
        <pc:grpChg chg="del">
          <ac:chgData name="shughes8016@gmail.com" userId="1bade9fe07361366" providerId="LiveId" clId="{30CA93D3-254E-47D8-8A82-707C71633371}" dt="2023-08-22T14:20:58.909" v="3726" actId="478"/>
          <ac:grpSpMkLst>
            <pc:docMk/>
            <pc:sldMk cId="1589714252" sldId="355"/>
            <ac:grpSpMk id="57" creationId="{7E88A4CC-C5E7-A934-3835-EF948E46DEC7}"/>
          </ac:grpSpMkLst>
        </pc:grpChg>
        <pc:grpChg chg="del">
          <ac:chgData name="shughes8016@gmail.com" userId="1bade9fe07361366" providerId="LiveId" clId="{30CA93D3-254E-47D8-8A82-707C71633371}" dt="2023-08-22T14:20:54.309" v="3722" actId="478"/>
          <ac:grpSpMkLst>
            <pc:docMk/>
            <pc:sldMk cId="1589714252" sldId="355"/>
            <ac:grpSpMk id="61" creationId="{EAA1F38E-0CB8-B523-8030-D709F67D7BB7}"/>
          </ac:grpSpMkLst>
        </pc:grpChg>
      </pc:sldChg>
      <pc:sldChg chg="add del modAnim">
        <pc:chgData name="shughes8016@gmail.com" userId="1bade9fe07361366" providerId="LiveId" clId="{30CA93D3-254E-47D8-8A82-707C71633371}" dt="2023-08-22T14:16:39.316" v="3715" actId="47"/>
        <pc:sldMkLst>
          <pc:docMk/>
          <pc:sldMk cId="2203888806" sldId="355"/>
        </pc:sldMkLst>
      </pc:sldChg>
      <pc:sldChg chg="add del">
        <pc:chgData name="shughes8016@gmail.com" userId="1bade9fe07361366" providerId="LiveId" clId="{30CA93D3-254E-47D8-8A82-707C71633371}" dt="2023-08-22T14:17:11.074" v="3717" actId="47"/>
        <pc:sldMkLst>
          <pc:docMk/>
          <pc:sldMk cId="3141510192" sldId="355"/>
        </pc:sldMkLst>
      </pc:sldChg>
      <pc:sldChg chg="new del">
        <pc:chgData name="shughes8016@gmail.com" userId="1bade9fe07361366" providerId="LiveId" clId="{30CA93D3-254E-47D8-8A82-707C71633371}" dt="2023-08-22T14:17:50.147" v="3719" actId="47"/>
        <pc:sldMkLst>
          <pc:docMk/>
          <pc:sldMk cId="3455940348" sldId="355"/>
        </pc:sldMkLst>
      </pc:sldChg>
      <pc:sldChg chg="addSp modSp new del mod modTransition setBg modAnim">
        <pc:chgData name="shughes8016@gmail.com" userId="1bade9fe07361366" providerId="LiveId" clId="{30CA93D3-254E-47D8-8A82-707C71633371}" dt="2023-08-22T14:26:11.391" v="3755" actId="47"/>
        <pc:sldMkLst>
          <pc:docMk/>
          <pc:sldMk cId="1630963946" sldId="356"/>
        </pc:sldMkLst>
        <pc:spChg chg="mod">
          <ac:chgData name="shughes8016@gmail.com" userId="1bade9fe07361366" providerId="LiveId" clId="{30CA93D3-254E-47D8-8A82-707C71633371}" dt="2023-08-22T14:22:10.443" v="3734"/>
          <ac:spMkLst>
            <pc:docMk/>
            <pc:sldMk cId="1630963946" sldId="356"/>
            <ac:spMk id="5" creationId="{C84DC999-16AA-E45E-2849-707C0703648F}"/>
          </ac:spMkLst>
        </pc:spChg>
        <pc:spChg chg="mod">
          <ac:chgData name="shughes8016@gmail.com" userId="1bade9fe07361366" providerId="LiveId" clId="{30CA93D3-254E-47D8-8A82-707C71633371}" dt="2023-08-22T14:22:10.443" v="3734"/>
          <ac:spMkLst>
            <pc:docMk/>
            <pc:sldMk cId="1630963946" sldId="356"/>
            <ac:spMk id="6" creationId="{84206D4F-8B98-16C9-8049-F845DD65E70F}"/>
          </ac:spMkLst>
        </pc:spChg>
        <pc:spChg chg="mod">
          <ac:chgData name="shughes8016@gmail.com" userId="1bade9fe07361366" providerId="LiveId" clId="{30CA93D3-254E-47D8-8A82-707C71633371}" dt="2023-08-22T14:22:10.443" v="3734"/>
          <ac:spMkLst>
            <pc:docMk/>
            <pc:sldMk cId="1630963946" sldId="356"/>
            <ac:spMk id="7" creationId="{0612AA77-7457-2281-5023-E6AC2618D9B7}"/>
          </ac:spMkLst>
        </pc:spChg>
        <pc:spChg chg="add">
          <ac:chgData name="shughes8016@gmail.com" userId="1bade9fe07361366" providerId="LiveId" clId="{30CA93D3-254E-47D8-8A82-707C71633371}" dt="2023-08-22T14:21:52.140" v="3732" actId="26606"/>
          <ac:spMkLst>
            <pc:docMk/>
            <pc:sldMk cId="1630963946" sldId="356"/>
            <ac:spMk id="8" creationId="{42A4FC2C-047E-45A5-965D-8E1E3BF09BC6}"/>
          </ac:spMkLst>
        </pc:spChg>
        <pc:spChg chg="mod">
          <ac:chgData name="shughes8016@gmail.com" userId="1bade9fe07361366" providerId="LiveId" clId="{30CA93D3-254E-47D8-8A82-707C71633371}" dt="2023-08-22T14:22:10.443" v="3734"/>
          <ac:spMkLst>
            <pc:docMk/>
            <pc:sldMk cId="1630963946" sldId="356"/>
            <ac:spMk id="10" creationId="{6A41BE77-79E2-9950-1D82-C90FCF3B5EE1}"/>
          </ac:spMkLst>
        </pc:spChg>
        <pc:spChg chg="mod">
          <ac:chgData name="shughes8016@gmail.com" userId="1bade9fe07361366" providerId="LiveId" clId="{30CA93D3-254E-47D8-8A82-707C71633371}" dt="2023-08-22T14:22:10.443" v="3734"/>
          <ac:spMkLst>
            <pc:docMk/>
            <pc:sldMk cId="1630963946" sldId="356"/>
            <ac:spMk id="11" creationId="{7B22A959-5360-0508-3D19-BCD906B59500}"/>
          </ac:spMkLst>
        </pc:spChg>
        <pc:spChg chg="mod">
          <ac:chgData name="shughes8016@gmail.com" userId="1bade9fe07361366" providerId="LiveId" clId="{30CA93D3-254E-47D8-8A82-707C71633371}" dt="2023-08-22T14:22:10.443" v="3734"/>
          <ac:spMkLst>
            <pc:docMk/>
            <pc:sldMk cId="1630963946" sldId="356"/>
            <ac:spMk id="12" creationId="{156602B3-0CE5-034A-385E-F5B62A229C2A}"/>
          </ac:spMkLst>
        </pc:spChg>
        <pc:spChg chg="mod">
          <ac:chgData name="shughes8016@gmail.com" userId="1bade9fe07361366" providerId="LiveId" clId="{30CA93D3-254E-47D8-8A82-707C71633371}" dt="2023-08-22T14:22:10.443" v="3734"/>
          <ac:spMkLst>
            <pc:docMk/>
            <pc:sldMk cId="1630963946" sldId="356"/>
            <ac:spMk id="14" creationId="{F5253C2A-AEAE-FD6B-7301-2AD5069E5E2E}"/>
          </ac:spMkLst>
        </pc:spChg>
        <pc:spChg chg="mod">
          <ac:chgData name="shughes8016@gmail.com" userId="1bade9fe07361366" providerId="LiveId" clId="{30CA93D3-254E-47D8-8A82-707C71633371}" dt="2023-08-22T14:22:10.443" v="3734"/>
          <ac:spMkLst>
            <pc:docMk/>
            <pc:sldMk cId="1630963946" sldId="356"/>
            <ac:spMk id="15" creationId="{D22E6E1D-3C57-1F5D-ACBD-864299440958}"/>
          </ac:spMkLst>
        </pc:spChg>
        <pc:spChg chg="mod">
          <ac:chgData name="shughes8016@gmail.com" userId="1bade9fe07361366" providerId="LiveId" clId="{30CA93D3-254E-47D8-8A82-707C71633371}" dt="2023-08-22T14:22:10.443" v="3734"/>
          <ac:spMkLst>
            <pc:docMk/>
            <pc:sldMk cId="1630963946" sldId="356"/>
            <ac:spMk id="16" creationId="{61742312-FADA-6DD0-283B-A6D97CF15F88}"/>
          </ac:spMkLst>
        </pc:spChg>
        <pc:grpChg chg="add mod">
          <ac:chgData name="shughes8016@gmail.com" userId="1bade9fe07361366" providerId="LiveId" clId="{30CA93D3-254E-47D8-8A82-707C71633371}" dt="2023-08-22T14:22:10.443" v="3734"/>
          <ac:grpSpMkLst>
            <pc:docMk/>
            <pc:sldMk cId="1630963946" sldId="356"/>
            <ac:grpSpMk id="4" creationId="{78BCBA36-7848-B993-AE70-54AFD8823C4B}"/>
          </ac:grpSpMkLst>
        </pc:grpChg>
        <pc:grpChg chg="add mod">
          <ac:chgData name="shughes8016@gmail.com" userId="1bade9fe07361366" providerId="LiveId" clId="{30CA93D3-254E-47D8-8A82-707C71633371}" dt="2023-08-22T14:22:10.443" v="3734"/>
          <ac:grpSpMkLst>
            <pc:docMk/>
            <pc:sldMk cId="1630963946" sldId="356"/>
            <ac:grpSpMk id="9" creationId="{2D20A094-46B0-058C-3211-356782AD4649}"/>
          </ac:grpSpMkLst>
        </pc:grpChg>
        <pc:grpChg chg="add mod">
          <ac:chgData name="shughes8016@gmail.com" userId="1bade9fe07361366" providerId="LiveId" clId="{30CA93D3-254E-47D8-8A82-707C71633371}" dt="2023-08-22T14:22:10.443" v="3734"/>
          <ac:grpSpMkLst>
            <pc:docMk/>
            <pc:sldMk cId="1630963946" sldId="356"/>
            <ac:grpSpMk id="13" creationId="{82FE940D-12EA-FF8B-479D-7925C8BD9E75}"/>
          </ac:grpSpMkLst>
        </pc:grpChg>
        <pc:picChg chg="add mod">
          <ac:chgData name="shughes8016@gmail.com" userId="1bade9fe07361366" providerId="LiveId" clId="{30CA93D3-254E-47D8-8A82-707C71633371}" dt="2023-08-22T14:21:52.140" v="3732" actId="26606"/>
          <ac:picMkLst>
            <pc:docMk/>
            <pc:sldMk cId="1630963946" sldId="356"/>
            <ac:picMk id="3" creationId="{6C45CE87-AD9C-D498-8E80-C038F4098C27}"/>
          </ac:picMkLst>
        </pc:picChg>
      </pc:sldChg>
      <pc:sldChg chg="add del">
        <pc:chgData name="shughes8016@gmail.com" userId="1bade9fe07361366" providerId="LiveId" clId="{30CA93D3-254E-47D8-8A82-707C71633371}" dt="2023-08-22T14:21:37.194" v="3728" actId="47"/>
        <pc:sldMkLst>
          <pc:docMk/>
          <pc:sldMk cId="2119974603" sldId="3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Post-Interaction</a:t>
            </a:r>
            <a:r>
              <a:rPr lang="en-US" b="1" baseline="0" dirty="0"/>
              <a:t> Survey Results</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30679114152064"/>
          <c:y val="0.11954164853308206"/>
          <c:w val="0.87840017566800543"/>
          <c:h val="0.73068677050619846"/>
        </c:manualLayout>
      </c:layout>
      <c:lineChart>
        <c:grouping val="stacked"/>
        <c:varyColors val="0"/>
        <c:ser>
          <c:idx val="0"/>
          <c:order val="0"/>
          <c:tx>
            <c:strRef>
              <c:f>Sheet1!$B$1</c:f>
              <c:strCache>
                <c:ptCount val="1"/>
                <c:pt idx="0">
                  <c:v>post-phone surveys</c:v>
                </c:pt>
              </c:strCache>
            </c:strRef>
          </c:tx>
          <c:spPr>
            <a:ln w="28575" cap="rnd">
              <a:solidFill>
                <a:schemeClr val="accent1"/>
              </a:solidFill>
              <a:round/>
            </a:ln>
            <a:effectLst/>
          </c:spPr>
          <c:marker>
            <c:symbol val="none"/>
          </c:marker>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0.88</c:v>
                </c:pt>
                <c:pt idx="1">
                  <c:v>0.83</c:v>
                </c:pt>
                <c:pt idx="2">
                  <c:v>0.88</c:v>
                </c:pt>
                <c:pt idx="3">
                  <c:v>0.93</c:v>
                </c:pt>
              </c:numCache>
            </c:numRef>
          </c:val>
          <c:smooth val="0"/>
          <c:extLst>
            <c:ext xmlns:c16="http://schemas.microsoft.com/office/drawing/2014/chart" uri="{C3380CC4-5D6E-409C-BE32-E72D297353CC}">
              <c16:uniqueId val="{00000000-F8FE-4AFD-93ED-1F204AD0A9AB}"/>
            </c:ext>
          </c:extLst>
        </c:ser>
        <c:ser>
          <c:idx val="1"/>
          <c:order val="1"/>
          <c:tx>
            <c:strRef>
              <c:f>Sheet1!$C$1</c:f>
              <c:strCache>
                <c:ptCount val="1"/>
                <c:pt idx="0">
                  <c:v>post-in person surveys</c:v>
                </c:pt>
              </c:strCache>
            </c:strRef>
          </c:tx>
          <c:spPr>
            <a:ln w="28575" cap="rnd">
              <a:solidFill>
                <a:schemeClr val="accent2"/>
              </a:solidFill>
              <a:round/>
            </a:ln>
            <a:effectLst/>
          </c:spPr>
          <c:marker>
            <c:symbol val="none"/>
          </c:marker>
          <c:cat>
            <c:numRef>
              <c:f>Sheet1!$A$2:$A$5</c:f>
              <c:numCache>
                <c:formatCode>General</c:formatCode>
                <c:ptCount val="4"/>
                <c:pt idx="0">
                  <c:v>2022</c:v>
                </c:pt>
                <c:pt idx="1">
                  <c:v>2023</c:v>
                </c:pt>
                <c:pt idx="2">
                  <c:v>2024</c:v>
                </c:pt>
                <c:pt idx="3">
                  <c:v>2025</c:v>
                </c:pt>
              </c:numCache>
            </c:numRef>
          </c:cat>
          <c:val>
            <c:numRef>
              <c:f>Sheet1!$C$2:$C$5</c:f>
              <c:numCache>
                <c:formatCode>General</c:formatCode>
                <c:ptCount val="4"/>
                <c:pt idx="0">
                  <c:v>0.9</c:v>
                </c:pt>
                <c:pt idx="1">
                  <c:v>0.85</c:v>
                </c:pt>
                <c:pt idx="2">
                  <c:v>0.9</c:v>
                </c:pt>
                <c:pt idx="3">
                  <c:v>0.95</c:v>
                </c:pt>
              </c:numCache>
            </c:numRef>
          </c:val>
          <c:smooth val="0"/>
          <c:extLst>
            <c:ext xmlns:c16="http://schemas.microsoft.com/office/drawing/2014/chart" uri="{C3380CC4-5D6E-409C-BE32-E72D297353CC}">
              <c16:uniqueId val="{00000001-F8FE-4AFD-93ED-1F204AD0A9AB}"/>
            </c:ext>
          </c:extLst>
        </c:ser>
        <c:ser>
          <c:idx val="2"/>
          <c:order val="2"/>
          <c:tx>
            <c:strRef>
              <c:f>Sheet1!$D$1</c:f>
              <c:strCache>
                <c:ptCount val="1"/>
                <c:pt idx="0">
                  <c:v>post-email surveys</c:v>
                </c:pt>
              </c:strCache>
            </c:strRef>
          </c:tx>
          <c:spPr>
            <a:ln w="28575" cap="rnd">
              <a:solidFill>
                <a:schemeClr val="accent3"/>
              </a:solidFill>
              <a:round/>
            </a:ln>
            <a:effectLst/>
          </c:spPr>
          <c:marker>
            <c:symbol val="none"/>
          </c:marker>
          <c:cat>
            <c:numRef>
              <c:f>Sheet1!$A$2:$A$5</c:f>
              <c:numCache>
                <c:formatCode>General</c:formatCode>
                <c:ptCount val="4"/>
                <c:pt idx="0">
                  <c:v>2022</c:v>
                </c:pt>
                <c:pt idx="1">
                  <c:v>2023</c:v>
                </c:pt>
                <c:pt idx="2">
                  <c:v>2024</c:v>
                </c:pt>
                <c:pt idx="3">
                  <c:v>2025</c:v>
                </c:pt>
              </c:numCache>
            </c:numRef>
          </c:cat>
          <c:val>
            <c:numRef>
              <c:f>Sheet1!$D$2:$D$5</c:f>
              <c:numCache>
                <c:formatCode>General</c:formatCode>
                <c:ptCount val="4"/>
                <c:pt idx="0">
                  <c:v>0.83</c:v>
                </c:pt>
                <c:pt idx="1">
                  <c:v>0.78</c:v>
                </c:pt>
                <c:pt idx="2">
                  <c:v>0.83</c:v>
                </c:pt>
                <c:pt idx="3">
                  <c:v>0.88</c:v>
                </c:pt>
              </c:numCache>
            </c:numRef>
          </c:val>
          <c:smooth val="0"/>
          <c:extLst>
            <c:ext xmlns:c16="http://schemas.microsoft.com/office/drawing/2014/chart" uri="{C3380CC4-5D6E-409C-BE32-E72D297353CC}">
              <c16:uniqueId val="{00000002-F8FE-4AFD-93ED-1F204AD0A9AB}"/>
            </c:ext>
          </c:extLst>
        </c:ser>
        <c:dLbls>
          <c:showLegendKey val="0"/>
          <c:showVal val="0"/>
          <c:showCatName val="0"/>
          <c:showSerName val="0"/>
          <c:showPercent val="0"/>
          <c:showBubbleSize val="0"/>
        </c:dLbls>
        <c:smooth val="0"/>
        <c:axId val="1900562496"/>
        <c:axId val="1900552896"/>
      </c:lineChart>
      <c:catAx>
        <c:axId val="190056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0552896"/>
        <c:crosses val="autoZero"/>
        <c:auto val="1"/>
        <c:lblAlgn val="ctr"/>
        <c:lblOffset val="100"/>
        <c:noMultiLvlLbl val="0"/>
      </c:catAx>
      <c:valAx>
        <c:axId val="1900552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0562496"/>
        <c:crosses val="autoZero"/>
        <c:crossBetween val="between"/>
        <c:dispUnits>
          <c:builtInUnit val="thousan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New Item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6690292662238"/>
          <c:y val="0.19064023182528123"/>
          <c:w val="0.86602020683274783"/>
          <c:h val="0.55750263730033511"/>
        </c:manualLayout>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cat>
            <c:strRef>
              <c:f>Sheet1!$A$2:$A$5</c:f>
              <c:strCache>
                <c:ptCount val="2"/>
                <c:pt idx="0">
                  <c:v>previous customers</c:v>
                </c:pt>
                <c:pt idx="1">
                  <c:v>new customers</c:v>
                </c:pt>
              </c:strCache>
            </c:strRef>
          </c:cat>
          <c:val>
            <c:numRef>
              <c:f>Sheet1!$B$2:$B$5</c:f>
              <c:numCache>
                <c:formatCode>General</c:formatCode>
                <c:ptCount val="4"/>
                <c:pt idx="0">
                  <c:v>0.65</c:v>
                </c:pt>
                <c:pt idx="1">
                  <c:v>0.05</c:v>
                </c:pt>
              </c:numCache>
            </c:numRef>
          </c:val>
          <c:extLst>
            <c:ext xmlns:c16="http://schemas.microsoft.com/office/drawing/2014/chart" uri="{C3380CC4-5D6E-409C-BE32-E72D297353CC}">
              <c16:uniqueId val="{00000000-DB85-4F8E-8E06-582144BA3604}"/>
            </c:ext>
          </c:extLst>
        </c:ser>
        <c:dLbls>
          <c:showLegendKey val="0"/>
          <c:showVal val="0"/>
          <c:showCatName val="0"/>
          <c:showSerName val="0"/>
          <c:showPercent val="0"/>
          <c:showBubbleSize val="0"/>
        </c:dLbls>
        <c:gapWidth val="150"/>
        <c:axId val="1811218095"/>
        <c:axId val="1811215695"/>
      </c:barChart>
      <c:catAx>
        <c:axId val="18112180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5695"/>
        <c:crosses val="autoZero"/>
        <c:auto val="1"/>
        <c:lblAlgn val="ctr"/>
        <c:lblOffset val="100"/>
        <c:noMultiLvlLbl val="0"/>
      </c:catAx>
      <c:valAx>
        <c:axId val="1811215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8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New Item</a:t>
            </a:r>
            <a:r>
              <a:rPr lang="en-US" baseline="0" dirty="0"/>
              <a:t> </a:t>
            </a:r>
            <a:r>
              <a:rPr lang="en-US" dirty="0"/>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6690292662238"/>
          <c:y val="0.19064023182528123"/>
          <c:w val="0.86602020683274783"/>
          <c:h val="0.55750263730033511"/>
        </c:manualLayout>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cat>
            <c:strRef>
              <c:f>Sheet1!$A$2:$A$5</c:f>
              <c:strCache>
                <c:ptCount val="2"/>
                <c:pt idx="0">
                  <c:v>previous customers</c:v>
                </c:pt>
                <c:pt idx="1">
                  <c:v>new customers</c:v>
                </c:pt>
              </c:strCache>
            </c:strRef>
          </c:cat>
          <c:val>
            <c:numRef>
              <c:f>Sheet1!$B$2:$B$5</c:f>
              <c:numCache>
                <c:formatCode>General</c:formatCode>
                <c:ptCount val="4"/>
                <c:pt idx="0">
                  <c:v>0.65</c:v>
                </c:pt>
                <c:pt idx="1">
                  <c:v>0.05</c:v>
                </c:pt>
              </c:numCache>
            </c:numRef>
          </c:val>
          <c:extLst>
            <c:ext xmlns:c16="http://schemas.microsoft.com/office/drawing/2014/chart" uri="{C3380CC4-5D6E-409C-BE32-E72D297353CC}">
              <c16:uniqueId val="{00000000-1C42-48DF-9DDA-0D39E7615B9D}"/>
            </c:ext>
          </c:extLst>
        </c:ser>
        <c:dLbls>
          <c:showLegendKey val="0"/>
          <c:showVal val="0"/>
          <c:showCatName val="0"/>
          <c:showSerName val="0"/>
          <c:showPercent val="0"/>
          <c:showBubbleSize val="0"/>
        </c:dLbls>
        <c:gapWidth val="150"/>
        <c:axId val="1811218095"/>
        <c:axId val="1811215695"/>
      </c:barChart>
      <c:catAx>
        <c:axId val="18112180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5695"/>
        <c:crosses val="autoZero"/>
        <c:auto val="1"/>
        <c:lblAlgn val="ctr"/>
        <c:lblOffset val="100"/>
        <c:noMultiLvlLbl val="0"/>
      </c:catAx>
      <c:valAx>
        <c:axId val="1811215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8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New Item</a:t>
            </a:r>
            <a:r>
              <a:rPr lang="en-US" baseline="0" dirty="0"/>
              <a:t> </a:t>
            </a:r>
            <a:r>
              <a:rPr lang="en-US" dirty="0"/>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6690292662238"/>
          <c:y val="0.19064023182528123"/>
          <c:w val="0.86602020683274783"/>
          <c:h val="0.55750263730033511"/>
        </c:manualLayout>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cat>
            <c:strRef>
              <c:f>Sheet1!$A$2:$A$5</c:f>
              <c:strCache>
                <c:ptCount val="2"/>
                <c:pt idx="0">
                  <c:v>previous customers</c:v>
                </c:pt>
                <c:pt idx="1">
                  <c:v>new customers</c:v>
                </c:pt>
              </c:strCache>
            </c:strRef>
          </c:cat>
          <c:val>
            <c:numRef>
              <c:f>Sheet1!$B$2:$B$5</c:f>
              <c:numCache>
                <c:formatCode>General</c:formatCode>
                <c:ptCount val="4"/>
                <c:pt idx="0">
                  <c:v>0.65</c:v>
                </c:pt>
                <c:pt idx="1">
                  <c:v>0.05</c:v>
                </c:pt>
              </c:numCache>
            </c:numRef>
          </c:val>
          <c:extLst>
            <c:ext xmlns:c16="http://schemas.microsoft.com/office/drawing/2014/chart" uri="{C3380CC4-5D6E-409C-BE32-E72D297353CC}">
              <c16:uniqueId val="{00000000-1C42-48DF-9DDA-0D39E7615B9D}"/>
            </c:ext>
          </c:extLst>
        </c:ser>
        <c:dLbls>
          <c:showLegendKey val="0"/>
          <c:showVal val="0"/>
          <c:showCatName val="0"/>
          <c:showSerName val="0"/>
          <c:showPercent val="0"/>
          <c:showBubbleSize val="0"/>
        </c:dLbls>
        <c:gapWidth val="150"/>
        <c:axId val="1811218095"/>
        <c:axId val="1811215695"/>
      </c:barChart>
      <c:catAx>
        <c:axId val="18112180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5695"/>
        <c:crosses val="autoZero"/>
        <c:auto val="1"/>
        <c:lblAlgn val="ctr"/>
        <c:lblOffset val="100"/>
        <c:noMultiLvlLbl val="0"/>
      </c:catAx>
      <c:valAx>
        <c:axId val="1811215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1218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1890E6-01C9-41F2-8155-2098BDD46861}"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016BE-FD6E-40E5-A1B9-DE1B996C49AE}" type="slidenum">
              <a:rPr lang="en-US" smtClean="0"/>
              <a:t>‹#›</a:t>
            </a:fld>
            <a:endParaRPr lang="en-US"/>
          </a:p>
        </p:txBody>
      </p:sp>
    </p:spTree>
    <p:extLst>
      <p:ext uri="{BB962C8B-B14F-4D97-AF65-F5344CB8AC3E}">
        <p14:creationId xmlns:p14="http://schemas.microsoft.com/office/powerpoint/2010/main" val="18695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 min: </a:t>
            </a:r>
            <a:r>
              <a:rPr lang="en-US" b="0" dirty="0"/>
              <a:t>That includes explanation and time for them to write on their </a:t>
            </a:r>
            <a:r>
              <a:rPr lang="en-US" b="0" dirty="0" err="1"/>
              <a:t>jamboard</a:t>
            </a:r>
            <a:endParaRPr lang="en-US" b="1" dirty="0"/>
          </a:p>
          <a:p>
            <a:r>
              <a:rPr lang="en-US" b="1" dirty="0"/>
              <a:t>Say: </a:t>
            </a:r>
            <a:r>
              <a:rPr lang="en-US" b="0" dirty="0"/>
              <a:t>Before we start looking at why it’s so important to build good customer relationships let’s see where your thinking is on this right now. We are going to go to a </a:t>
            </a:r>
            <a:r>
              <a:rPr lang="en-US" b="0" dirty="0" err="1"/>
              <a:t>Jamboard</a:t>
            </a:r>
            <a:r>
              <a:rPr lang="en-US" b="0" dirty="0"/>
              <a:t>. If you haven’t ever been to </a:t>
            </a:r>
            <a:r>
              <a:rPr lang="en-US" b="0" dirty="0" err="1"/>
              <a:t>Jamboard</a:t>
            </a:r>
            <a:r>
              <a:rPr lang="en-US" b="0" dirty="0"/>
              <a:t> before it’s just a wall to put sticky notes on. You will click on the link we are getting ready to post in the chat. Then look at the top and make sure you are on slide one. As we move on and use this again you will need to click to the second slide. Then click to get a sticky note. On your sticky note write why you think it is important for businesses to have strong relationships with their customers.  </a:t>
            </a:r>
          </a:p>
          <a:p>
            <a:endParaRPr lang="en-US" b="0" dirty="0"/>
          </a:p>
          <a:p>
            <a:r>
              <a:rPr lang="en-US" b="1" dirty="0"/>
              <a:t>Do:  </a:t>
            </a:r>
            <a:r>
              <a:rPr lang="en-US" b="0" dirty="0"/>
              <a:t>Click to make the </a:t>
            </a:r>
            <a:r>
              <a:rPr lang="en-US" b="0" dirty="0" err="1"/>
              <a:t>jamboard</a:t>
            </a:r>
            <a:r>
              <a:rPr lang="en-US" b="0" dirty="0"/>
              <a:t> come up</a:t>
            </a:r>
            <a:endParaRPr lang="en-US" b="1" dirty="0"/>
          </a:p>
          <a:p>
            <a:r>
              <a:rPr lang="en-US" b="0" dirty="0"/>
              <a:t>Click to draw a circle around the top of the </a:t>
            </a:r>
            <a:r>
              <a:rPr lang="en-US" b="0" dirty="0" err="1"/>
              <a:t>jamboard</a:t>
            </a:r>
            <a:r>
              <a:rPr lang="en-US" b="0" dirty="0"/>
              <a:t> picture explaining which slide to be on. Also, click to draw the circle to show where the sticky notes are. </a:t>
            </a:r>
          </a:p>
          <a:p>
            <a:endParaRPr lang="en-US" b="0" dirty="0"/>
          </a:p>
          <a:p>
            <a:r>
              <a:rPr lang="en-US" b="0" dirty="0"/>
              <a:t>[While looking at the </a:t>
            </a:r>
            <a:r>
              <a:rPr lang="en-US" b="0" dirty="0" err="1"/>
              <a:t>Jamboard</a:t>
            </a:r>
            <a:r>
              <a:rPr lang="en-US" b="0" dirty="0"/>
              <a:t>] </a:t>
            </a:r>
          </a:p>
          <a:p>
            <a:r>
              <a:rPr lang="en-US" b="1" dirty="0"/>
              <a:t>Do: </a:t>
            </a:r>
            <a:r>
              <a:rPr lang="en-US" b="0" dirty="0"/>
              <a:t>Switch to screenshare the </a:t>
            </a:r>
            <a:r>
              <a:rPr lang="en-US" b="0" dirty="0" err="1"/>
              <a:t>jamboard</a:t>
            </a:r>
            <a:r>
              <a:rPr lang="en-US" b="0" dirty="0"/>
              <a:t> and call on 1-3 people depending on time to share why they thought building relationships was important. </a:t>
            </a:r>
          </a:p>
          <a:p>
            <a:r>
              <a:rPr lang="en-US" b="0" dirty="0"/>
              <a:t>Give everyone 1 minute to read through what was written. </a:t>
            </a:r>
          </a:p>
          <a:p>
            <a:r>
              <a:rPr lang="en-US" b="0" dirty="0"/>
              <a:t>Wait 30 seconds after asking if anyone wants to share if no one does just randomly choose a number and call it out.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Take one minute to read over everyone’s sticky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Do I have anyone who wants to share what they wrote, or comment on what someone else wrote?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keeping all these great ideas in mind let’s look at three main reasons why building good customer relationships is so important. </a:t>
            </a:r>
          </a:p>
          <a:p>
            <a:endParaRPr lang="en-US" b="1" dirty="0"/>
          </a:p>
          <a:p>
            <a:r>
              <a:rPr lang="en-US" b="1" dirty="0"/>
              <a:t>Producer notes: </a:t>
            </a:r>
            <a:r>
              <a:rPr lang="en-US" b="0" dirty="0"/>
              <a:t>Put the link to the </a:t>
            </a:r>
            <a:r>
              <a:rPr lang="en-US" b="0" dirty="0" err="1"/>
              <a:t>jamboard</a:t>
            </a:r>
            <a:r>
              <a:rPr lang="en-US" b="0" dirty="0"/>
              <a:t> in the chat when the presenter talks about it. </a:t>
            </a:r>
          </a:p>
          <a:p>
            <a:r>
              <a:rPr lang="en-US" b="1" dirty="0"/>
              <a:t>https://jamboard.google.com/d/1QAnLdxXvdgXUVDZY3jSDF7kfvRp76JCk1hOOfS42y5s/edit?usp=sharing</a:t>
            </a:r>
          </a:p>
          <a:p>
            <a:endParaRPr lang="en-US" b="1" dirty="0"/>
          </a:p>
          <a:p>
            <a:r>
              <a:rPr lang="en-US" b="0" dirty="0"/>
              <a:t>Leave screenshare of </a:t>
            </a:r>
            <a:r>
              <a:rPr lang="en-US" b="0" dirty="0" err="1"/>
              <a:t>jamboard</a:t>
            </a:r>
            <a:r>
              <a:rPr lang="en-US" b="0" dirty="0"/>
              <a:t> and advance slide </a:t>
            </a:r>
          </a:p>
        </p:txBody>
      </p:sp>
      <p:sp>
        <p:nvSpPr>
          <p:cNvPr id="4" name="Slide Number Placeholder 3"/>
          <p:cNvSpPr>
            <a:spLocks noGrp="1"/>
          </p:cNvSpPr>
          <p:nvPr>
            <p:ph type="sldNum" sz="quarter" idx="5"/>
          </p:nvPr>
        </p:nvSpPr>
        <p:spPr/>
        <p:txBody>
          <a:bodyPr/>
          <a:lstStyle/>
          <a:p>
            <a:fld id="{794016BE-FD6E-40E5-A1B9-DE1B996C49AE}" type="slidenum">
              <a:rPr lang="en-US" smtClean="0"/>
              <a:t>10</a:t>
            </a:fld>
            <a:endParaRPr lang="en-US"/>
          </a:p>
        </p:txBody>
      </p:sp>
    </p:spTree>
    <p:extLst>
      <p:ext uri="{BB962C8B-B14F-4D97-AF65-F5344CB8AC3E}">
        <p14:creationId xmlns:p14="http://schemas.microsoft.com/office/powerpoint/2010/main" val="1446164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1 min.</a:t>
            </a:r>
          </a:p>
          <a:p>
            <a:r>
              <a:rPr lang="en-US" b="1" dirty="0"/>
              <a:t>Say: </a:t>
            </a:r>
            <a:r>
              <a:rPr lang="en-US" b="0" dirty="0"/>
              <a:t>There are three main reasons building good customer relationships are important.  The first reason is  good customer relationships increase customer retention.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b="0" dirty="0"/>
              <a:t>Click to reveal Increase Customer Retention when you say that. </a:t>
            </a:r>
          </a:p>
          <a:p>
            <a:endParaRPr lang="en-US" b="0" dirty="0"/>
          </a:p>
          <a:p>
            <a:r>
              <a:rPr lang="en-US" b="0" dirty="0"/>
              <a:t>Slide will advance when you click.</a:t>
            </a:r>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11</a:t>
            </a:fld>
            <a:endParaRPr lang="en-US"/>
          </a:p>
        </p:txBody>
      </p:sp>
    </p:spTree>
    <p:extLst>
      <p:ext uri="{BB962C8B-B14F-4D97-AF65-F5344CB8AC3E}">
        <p14:creationId xmlns:p14="http://schemas.microsoft.com/office/powerpoint/2010/main" val="311617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r>
              <a:rPr lang="en-US" b="1" dirty="0"/>
              <a:t>Say:  </a:t>
            </a:r>
            <a:r>
              <a:rPr lang="en-US" b="0" dirty="0"/>
              <a:t>You have a 60-70 percent chance of selling new items to an existing customer versus a 5-20 percent chance of selling something to a new customer. That’s a huge difference.</a:t>
            </a:r>
          </a:p>
          <a:p>
            <a:endParaRPr lang="en-US" b="0" dirty="0"/>
          </a:p>
          <a:p>
            <a:r>
              <a:rPr lang="en-US" b="1" dirty="0"/>
              <a:t>Do: </a:t>
            </a:r>
            <a:r>
              <a:rPr lang="en-US" b="0" dirty="0"/>
              <a:t>Click to make the graph appear. </a:t>
            </a:r>
            <a:endParaRPr lang="en-US" b="1" dirty="0"/>
          </a:p>
          <a:p>
            <a:endParaRPr lang="en-US" b="0" dirty="0"/>
          </a:p>
          <a:p>
            <a:r>
              <a:rPr lang="en-US" b="0" dirty="0"/>
              <a:t>Advance slide</a:t>
            </a:r>
            <a:endParaRPr lang="en-US" b="1" dirty="0"/>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12</a:t>
            </a:fld>
            <a:endParaRPr lang="en-US"/>
          </a:p>
        </p:txBody>
      </p:sp>
    </p:spTree>
    <p:extLst>
      <p:ext uri="{BB962C8B-B14F-4D97-AF65-F5344CB8AC3E}">
        <p14:creationId xmlns:p14="http://schemas.microsoft.com/office/powerpoint/2010/main" val="258178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b="1" dirty="0"/>
              <a:t>Say: </a:t>
            </a:r>
            <a:r>
              <a:rPr lang="en-US" b="0" dirty="0"/>
              <a:t>The second reason </a:t>
            </a:r>
            <a:r>
              <a:rPr lang="en-US" b="0" i="0" dirty="0">
                <a:solidFill>
                  <a:srgbClr val="374151"/>
                </a:solidFill>
                <a:effectLst/>
                <a:latin typeface="Söhne"/>
              </a:rPr>
              <a:t>building strong customer relationships is important is for marketing purposes. Word of mouth remains the oldest and most powerful method of promoting products or services. People often make purchasing decisions based on recommendations from friends and family. They trust the opinions and experiences of those they know and are more inclined to choose a company that has received positive feedback from someone they trust. Establishing a positive reputation through satisfied customers increases the likelihood of attracting new customers and fostering loyalty among existing ones.</a:t>
            </a:r>
          </a:p>
          <a:p>
            <a:endParaRPr lang="en-US" b="0" i="0" dirty="0">
              <a:solidFill>
                <a:srgbClr val="374151"/>
              </a:solidFill>
              <a:effectLst/>
              <a:latin typeface="Söhne"/>
            </a:endParaRPr>
          </a:p>
          <a:p>
            <a:r>
              <a:rPr lang="en-US" b="0" i="0" dirty="0">
                <a:solidFill>
                  <a:srgbClr val="374151"/>
                </a:solidFill>
                <a:effectLst/>
                <a:latin typeface="Söhne"/>
              </a:rPr>
              <a:t>Advance slide</a:t>
            </a:r>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13</a:t>
            </a:fld>
            <a:endParaRPr lang="en-US"/>
          </a:p>
        </p:txBody>
      </p:sp>
    </p:spTree>
    <p:extLst>
      <p:ext uri="{BB962C8B-B14F-4D97-AF65-F5344CB8AC3E}">
        <p14:creationId xmlns:p14="http://schemas.microsoft.com/office/powerpoint/2010/main" val="69741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b="1" dirty="0"/>
              <a:t>Say: </a:t>
            </a:r>
            <a:r>
              <a:rPr lang="en-US" b="0" dirty="0"/>
              <a:t>The third reason </a:t>
            </a:r>
            <a:r>
              <a:rPr lang="en-US" b="0" i="0" dirty="0">
                <a:solidFill>
                  <a:srgbClr val="374151"/>
                </a:solidFill>
                <a:effectLst/>
                <a:latin typeface="Söhne"/>
              </a:rPr>
              <a:t>building strong customer relationships is important is because of customer satisfaction. </a:t>
            </a:r>
          </a:p>
          <a:p>
            <a:r>
              <a:rPr lang="en-US" b="0" i="0" dirty="0">
                <a:solidFill>
                  <a:srgbClr val="374151"/>
                </a:solidFill>
                <a:effectLst/>
                <a:latin typeface="Söhne"/>
              </a:rPr>
              <a:t>Simply put, happy customers come back! Unhappy customers don’t. We talked earlier about how you are 60-70% more likely to be able to sell new items to an existing customer. That is only true if the customer had a positive experience. How they feel about working with us, or the product that they received is extremely important. If they are not a satisfied customer, then they won't have a positive word of mouth or come back again. </a:t>
            </a:r>
          </a:p>
          <a:p>
            <a:endParaRPr lang="en-US" b="0" i="0" dirty="0">
              <a:solidFill>
                <a:srgbClr val="374151"/>
              </a:solidFill>
              <a:effectLst/>
              <a:latin typeface="Söhne"/>
            </a:endParaRPr>
          </a:p>
          <a:p>
            <a:r>
              <a:rPr lang="en-US" b="0" i="0" dirty="0">
                <a:solidFill>
                  <a:srgbClr val="374151"/>
                </a:solidFill>
                <a:effectLst/>
                <a:latin typeface="Söhne"/>
              </a:rPr>
              <a:t>Advance slide</a:t>
            </a:r>
            <a:endParaRPr lang="en-US" b="1" dirty="0"/>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14</a:t>
            </a:fld>
            <a:endParaRPr lang="en-US"/>
          </a:p>
        </p:txBody>
      </p:sp>
    </p:spTree>
    <p:extLst>
      <p:ext uri="{BB962C8B-B14F-4D97-AF65-F5344CB8AC3E}">
        <p14:creationId xmlns:p14="http://schemas.microsoft.com/office/powerpoint/2010/main" val="77221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a:t>
            </a:r>
          </a:p>
          <a:p>
            <a:r>
              <a:rPr lang="en-US" b="1" dirty="0"/>
              <a:t>Say: </a:t>
            </a:r>
            <a:r>
              <a:rPr lang="en-US" b="0" dirty="0"/>
              <a:t>Now that we have gone over why it is so important let’s see if it changed any of your thinking. Go back to the </a:t>
            </a:r>
            <a:r>
              <a:rPr lang="en-US" b="0" dirty="0" err="1"/>
              <a:t>jamboard</a:t>
            </a:r>
            <a:r>
              <a:rPr lang="en-US" b="0" dirty="0"/>
              <a:t>. We are putting the link in the chat again if you need it. Add one thing that has changed or that you added to your understanding of why building good customer relationships is so important. Remember your sticky notes are on the side and you want to be on slide one still. </a:t>
            </a:r>
          </a:p>
          <a:p>
            <a:endParaRPr lang="en-US" b="0" dirty="0"/>
          </a:p>
          <a:p>
            <a:r>
              <a:rPr lang="en-US" b="0" dirty="0"/>
              <a:t>Advance slide</a:t>
            </a:r>
          </a:p>
          <a:p>
            <a:endParaRPr lang="en-US" b="0" dirty="0"/>
          </a:p>
          <a:p>
            <a:endParaRPr lang="en-US" b="0" dirty="0"/>
          </a:p>
          <a:p>
            <a:endParaRPr lang="en-US" b="0" dirty="0"/>
          </a:p>
          <a:p>
            <a:r>
              <a:rPr lang="en-US" b="1" dirty="0"/>
              <a:t>Producer notes: </a:t>
            </a:r>
            <a:r>
              <a:rPr lang="en-US" b="0" dirty="0"/>
              <a:t>Put the link to the </a:t>
            </a:r>
            <a:r>
              <a:rPr lang="en-US" b="0" dirty="0" err="1"/>
              <a:t>jamboard</a:t>
            </a:r>
            <a:r>
              <a:rPr lang="en-US" b="0" dirty="0"/>
              <a:t> in the chat when the presenter talks about it. </a:t>
            </a:r>
          </a:p>
          <a:p>
            <a:r>
              <a:rPr lang="en-US" b="1" dirty="0"/>
              <a:t>https://jamboard.google.com/d/1QAnLdxXvdgXUVDZY3jSDF7kfvRp76JCk1hOOfS42y5s/edit?usp=sharing</a:t>
            </a:r>
          </a:p>
          <a:p>
            <a:endParaRPr lang="en-US" b="1" dirty="0"/>
          </a:p>
          <a:p>
            <a:r>
              <a:rPr lang="en-US" b="0" dirty="0"/>
              <a:t>Advance slide</a:t>
            </a:r>
          </a:p>
        </p:txBody>
      </p:sp>
      <p:sp>
        <p:nvSpPr>
          <p:cNvPr id="4" name="Slide Number Placeholder 3"/>
          <p:cNvSpPr>
            <a:spLocks noGrp="1"/>
          </p:cNvSpPr>
          <p:nvPr>
            <p:ph type="sldNum" sz="quarter" idx="5"/>
          </p:nvPr>
        </p:nvSpPr>
        <p:spPr/>
        <p:txBody>
          <a:bodyPr/>
          <a:lstStyle/>
          <a:p>
            <a:fld id="{794016BE-FD6E-40E5-A1B9-DE1B996C49AE}" type="slidenum">
              <a:rPr lang="en-US" smtClean="0"/>
              <a:t>15</a:t>
            </a:fld>
            <a:endParaRPr lang="en-US"/>
          </a:p>
        </p:txBody>
      </p:sp>
    </p:spTree>
    <p:extLst>
      <p:ext uri="{BB962C8B-B14F-4D97-AF65-F5344CB8AC3E}">
        <p14:creationId xmlns:p14="http://schemas.microsoft.com/office/powerpoint/2010/main" val="284665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 </a:t>
            </a:r>
          </a:p>
          <a:p>
            <a:r>
              <a:rPr lang="en-US" b="1" dirty="0"/>
              <a:t>Say: </a:t>
            </a:r>
            <a:r>
              <a:rPr lang="en-US" b="0" dirty="0"/>
              <a:t>Now that we know the why behind building good customer relationships let’s look at the how. We are going to look at 3 ways that we can build better relationships with our customers. </a:t>
            </a:r>
          </a:p>
          <a:p>
            <a:endParaRPr lang="en-US" b="0" dirty="0"/>
          </a:p>
          <a:p>
            <a:r>
              <a:rPr lang="en-US" b="0" dirty="0"/>
              <a:t>Advance slide</a:t>
            </a:r>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16</a:t>
            </a:fld>
            <a:endParaRPr lang="en-US"/>
          </a:p>
        </p:txBody>
      </p:sp>
    </p:spTree>
    <p:extLst>
      <p:ext uri="{BB962C8B-B14F-4D97-AF65-F5344CB8AC3E}">
        <p14:creationId xmlns:p14="http://schemas.microsoft.com/office/powerpoint/2010/main" val="3217638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b="1" dirty="0"/>
              <a:t>Say: </a:t>
            </a:r>
            <a:r>
              <a:rPr lang="en-US" b="0" dirty="0"/>
              <a:t>The first strategy to build better customer relationships is to make your customer feel heard. People need to feel like you are listening to them. It makes them feel acknowledged, important, and like they matter.  </a:t>
            </a:r>
          </a:p>
          <a:p>
            <a:r>
              <a:rPr lang="en-US" b="0" dirty="0"/>
              <a:t>Ways to do this are to, rephrase what the person says</a:t>
            </a:r>
          </a:p>
          <a:p>
            <a:r>
              <a:rPr lang="en-US" b="0" dirty="0"/>
              <a:t> Acknowledge how it made them feel</a:t>
            </a:r>
          </a:p>
          <a:p>
            <a:r>
              <a:rPr lang="en-US" b="0" dirty="0"/>
              <a:t>and  apologize for the issue. </a:t>
            </a:r>
          </a:p>
          <a:p>
            <a:endParaRPr lang="en-US" b="0" dirty="0"/>
          </a:p>
          <a:p>
            <a:r>
              <a:rPr lang="en-US" b="1" dirty="0"/>
              <a:t>Do: </a:t>
            </a:r>
            <a:r>
              <a:rPr lang="en-US" b="0" dirty="0"/>
              <a:t>Click to reveal each bullet point</a:t>
            </a:r>
          </a:p>
          <a:p>
            <a:endParaRPr lang="en-US" b="0" dirty="0"/>
          </a:p>
          <a:p>
            <a:r>
              <a:rPr lang="en-US" b="0" dirty="0"/>
              <a:t>Advance slide</a:t>
            </a:r>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17</a:t>
            </a:fld>
            <a:endParaRPr lang="en-US"/>
          </a:p>
        </p:txBody>
      </p:sp>
    </p:spTree>
    <p:extLst>
      <p:ext uri="{BB962C8B-B14F-4D97-AF65-F5344CB8AC3E}">
        <p14:creationId xmlns:p14="http://schemas.microsoft.com/office/powerpoint/2010/main" val="144106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min. </a:t>
            </a:r>
            <a:r>
              <a:rPr lang="en-US" b="0" dirty="0"/>
              <a:t>[ 1 min set up and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We are going to watch a scenario of a person NOT making sure their customer is feeling heard.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are watching think about what Tom could do differently in this instance to build a better relationship with his customer. When it is done you will be going into breakout rooms to discuss how Tom could have handled the situation differently.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Do: </a:t>
            </a:r>
            <a:r>
              <a:rPr lang="en-US" b="0" dirty="0"/>
              <a:t>Play the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b="0" dirty="0"/>
              <a:t>Make sure you have all the breakout rooms speak.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to the next slide after discussion</a:t>
            </a:r>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18</a:t>
            </a:fld>
            <a:endParaRPr lang="en-US"/>
          </a:p>
        </p:txBody>
      </p:sp>
    </p:spTree>
    <p:extLst>
      <p:ext uri="{BB962C8B-B14F-4D97-AF65-F5344CB8AC3E}">
        <p14:creationId xmlns:p14="http://schemas.microsoft.com/office/powerpoint/2010/main" val="324924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min. [5 min. in breakout rooms, 2 min. debrief]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are going to go into breakout rooms to discuss how Tom could have handled this in a way that would have built a better relationship with the customer. Choose one person from your group to discuss. We will come back together and share in 5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Producer: </a:t>
            </a:r>
            <a:r>
              <a:rPr lang="en-US" b="0" dirty="0"/>
              <a:t>Open the breakout rooms. Send out a one minute warning. Close the breakout rooms. Stop screen sharing for debriefing.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 </a:t>
            </a:r>
            <a:r>
              <a:rPr lang="en-US" b="0" dirty="0"/>
              <a:t>When everyone returns to the main room Start the discussion. </a:t>
            </a:r>
            <a:r>
              <a:rPr lang="en-US" b="1" dirty="0"/>
              <a:t>Say: </a:t>
            </a:r>
            <a:r>
              <a:rPr lang="en-US" b="0" dirty="0"/>
              <a:t>I hope you all had some good discussions in your breakout rooms. When I call your break out room number if you will share what you and your team discussed Tom could have done differently. </a:t>
            </a:r>
          </a:p>
          <a:p>
            <a:r>
              <a:rPr lang="en-US" b="0" dirty="0"/>
              <a:t>[When everyone is finished sharing] Make sure in the discussion the three main points, rephrase what the person says, acknowledge how it made them feel, and apologize for the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794016BE-FD6E-40E5-A1B9-DE1B996C49AE}" type="slidenum">
              <a:rPr lang="en-US" smtClean="0"/>
              <a:t>19</a:t>
            </a:fld>
            <a:endParaRPr lang="en-US"/>
          </a:p>
        </p:txBody>
      </p:sp>
    </p:spTree>
    <p:extLst>
      <p:ext uri="{BB962C8B-B14F-4D97-AF65-F5344CB8AC3E}">
        <p14:creationId xmlns:p14="http://schemas.microsoft.com/office/powerpoint/2010/main" val="38017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will be up as people are coming in before the session actually starts starts. This time doesn’t count towards the seat time.</a:t>
            </a:r>
          </a:p>
          <a:p>
            <a:r>
              <a:rPr lang="en-US" b="1" dirty="0"/>
              <a:t>Timing 2 minutes- </a:t>
            </a:r>
          </a:p>
          <a:p>
            <a:r>
              <a:rPr lang="en-US" b="0" dirty="0"/>
              <a:t>[This is the entrance slide, so you will be welcoming people as they come in. You will repeat parts of this as more people enter]</a:t>
            </a:r>
          </a:p>
          <a:p>
            <a:r>
              <a:rPr lang="en-US" b="1" dirty="0"/>
              <a:t>Say: </a:t>
            </a:r>
            <a:r>
              <a:rPr lang="en-US" b="0" dirty="0"/>
              <a:t>Welcome everyone. As you enter if you will just read the screen there are some directions on what to do. Make sure your screen says your name and if you would like to put your preferred pronouns.  You will be getting a direct message with a number to add to your name on your screen. Please get a cup of coffee or tea and a comfortable spot while we are waiting for everyone to join. We will start at [enter start time] [Repeat this as more people enter, approximately every 2 minutes.}</a:t>
            </a:r>
          </a:p>
          <a:p>
            <a:endParaRPr lang="en-US" b="0" dirty="0"/>
          </a:p>
          <a:p>
            <a:r>
              <a:rPr lang="en-US" b="1" dirty="0"/>
              <a:t>Do: </a:t>
            </a:r>
            <a:r>
              <a:rPr lang="en-US" b="0" dirty="0"/>
              <a:t>Stop screensharing so everyone can see you as you welcome then.</a:t>
            </a:r>
            <a:endParaRPr lang="en-US" b="1" dirty="0"/>
          </a:p>
          <a:p>
            <a:endParaRPr lang="en-US" b="0" dirty="0"/>
          </a:p>
          <a:p>
            <a:r>
              <a:rPr lang="en-US" b="1" dirty="0"/>
              <a:t>Say:</a:t>
            </a:r>
            <a:r>
              <a:rPr lang="en-US" b="0" dirty="0"/>
              <a:t> Hello everyone. Welcome to Building Better Customer Relationships. I am so glad you all are here. I want to respect your time so as I see it is [enter time] we will go ahead and get started. If you haven’t already if you will please look in the chat screen. Our producer has sent you a number. If you will add that number to your screen name. We will use this today for some activities. A little bit about myself. </a:t>
            </a:r>
            <a:endParaRPr lang="en-US" b="1" dirty="0"/>
          </a:p>
          <a:p>
            <a:endParaRPr lang="en-US" b="1" dirty="0"/>
          </a:p>
          <a:p>
            <a:r>
              <a:rPr lang="en-US" b="1" dirty="0"/>
              <a:t>Producer: </a:t>
            </a:r>
            <a:r>
              <a:rPr lang="en-US" dirty="0"/>
              <a:t>As the learners are coming in send them a number in a private message. </a:t>
            </a:r>
          </a:p>
          <a:p>
            <a:r>
              <a:rPr lang="en-US" dirty="0"/>
              <a:t>Advance slide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998943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t>
            </a:r>
            <a:r>
              <a:rPr lang="en-US" b="1" dirty="0" err="1"/>
              <a:t>min.</a:t>
            </a:r>
            <a:r>
              <a:rPr lang="en-US" b="0" dirty="0" err="1"/>
              <a:t>T</a:t>
            </a:r>
            <a:endParaRPr lang="en-US" b="0" dirty="0"/>
          </a:p>
          <a:p>
            <a:r>
              <a:rPr lang="en-US" b="1" dirty="0"/>
              <a:t>Say: </a:t>
            </a:r>
            <a:r>
              <a:rPr lang="en-US" b="0" dirty="0"/>
              <a:t>The second strategy to building stronger relationships is to make genuine connections with your customers. The helps them feel more connected to the brand and you. This can be done in many easy ways. Simply asking how their day is going. Maybe you can notice something in their profile you could connect too, where they live, that they just had a birthday, that your grandfather has the same name, how is the weather where they are. Maybe you hear their dog bark and you ask about it. Anything that shows interest in their life. </a:t>
            </a:r>
          </a:p>
          <a:p>
            <a:endParaRPr lang="en-US" b="0" dirty="0"/>
          </a:p>
          <a:p>
            <a:r>
              <a:rPr lang="en-US" b="1" dirty="0"/>
              <a:t>Do: </a:t>
            </a:r>
            <a:r>
              <a:rPr lang="en-US" b="0" dirty="0"/>
              <a:t>Click to reveal each picture as you mention them. </a:t>
            </a:r>
          </a:p>
          <a:p>
            <a:endParaRPr lang="en-US" b="0" dirty="0"/>
          </a:p>
          <a:p>
            <a:r>
              <a:rPr lang="en-US" b="0" dirty="0"/>
              <a:t>Advance slide</a:t>
            </a:r>
          </a:p>
          <a:p>
            <a:endParaRPr lang="en-US" b="0" dirty="0"/>
          </a:p>
        </p:txBody>
      </p:sp>
      <p:sp>
        <p:nvSpPr>
          <p:cNvPr id="4" name="Slide Number Placeholder 3"/>
          <p:cNvSpPr>
            <a:spLocks noGrp="1"/>
          </p:cNvSpPr>
          <p:nvPr>
            <p:ph type="sldNum" sz="quarter" idx="5"/>
          </p:nvPr>
        </p:nvSpPr>
        <p:spPr/>
        <p:txBody>
          <a:bodyPr/>
          <a:lstStyle/>
          <a:p>
            <a:fld id="{794016BE-FD6E-40E5-A1B9-DE1B996C49AE}" type="slidenum">
              <a:rPr lang="en-US" smtClean="0"/>
              <a:t>20</a:t>
            </a:fld>
            <a:endParaRPr lang="en-US"/>
          </a:p>
        </p:txBody>
      </p:sp>
    </p:spTree>
    <p:extLst>
      <p:ext uri="{BB962C8B-B14F-4D97-AF65-F5344CB8AC3E}">
        <p14:creationId xmlns:p14="http://schemas.microsoft.com/office/powerpoint/2010/main" val="2535422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min set up and video,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Now let’s watch Tom as he misses a chance to make a genuine connection with his customer. He gets a call from a customer asking when she needs to renew her subscription.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Do: </a:t>
            </a:r>
          </a:p>
          <a:p>
            <a:r>
              <a:rPr lang="en-US" b="0" dirty="0"/>
              <a:t>Play the video. </a:t>
            </a:r>
          </a:p>
          <a:p>
            <a:r>
              <a:rPr lang="en-US" b="0" dirty="0"/>
              <a:t>Stop screen sharing for debriefing.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Producer: </a:t>
            </a:r>
            <a:r>
              <a:rPr lang="en-US" b="0" dirty="0"/>
              <a:t>Open back up the breakout groups. Send out  a one-minute warning to break out rooms with a reminder to have a speaker prepared to share. Close breakout rooms after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 </a:t>
            </a:r>
            <a:r>
              <a:rPr lang="en-US" b="0" dirty="0"/>
              <a:t>When everyone returns to the main room Start the discussion. I can’t wait to hear the great ideas you have for how Tom could have handled this differently. As before when I call your breakout room number if you will share what you and your team discussed Tom could have done differently. </a:t>
            </a:r>
          </a:p>
          <a:p>
            <a:r>
              <a:rPr lang="en-US" b="0" dirty="0"/>
              <a:t>[When everyone is finished sharing] Make sure in the discussion the three main points, rephrase what the person says, acknowledge how it made them feel, and apologize for the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b="0" dirty="0"/>
              <a:t>Make sure you have all the breakout rooms speak. Make sure in the discussion groups have given an example of how he could have made a connection while on the phone. If not add this in to your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to the next slide after discussion</a:t>
            </a:r>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21</a:t>
            </a:fld>
            <a:endParaRPr lang="en-US"/>
          </a:p>
        </p:txBody>
      </p:sp>
    </p:spTree>
    <p:extLst>
      <p:ext uri="{BB962C8B-B14F-4D97-AF65-F5344CB8AC3E}">
        <p14:creationId xmlns:p14="http://schemas.microsoft.com/office/powerpoint/2010/main" val="6627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min. [3 min. in breakout rooms, 2 min. debrief]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will go back to our breakout rooms and discuss what he could have done better, and how he could have made a genuine connection, very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Choose one person from your group to discuss. We will come back together and share in 3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Producer: </a:t>
            </a:r>
            <a:r>
              <a:rPr lang="en-US" b="0" dirty="0"/>
              <a:t>Open the breakout rooms. Close the breakout rooms. Stop screen sharing for debriefing.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 </a:t>
            </a:r>
            <a:r>
              <a:rPr lang="en-US" b="0" dirty="0"/>
              <a:t>When everyone returns to the main room Start the discussion. </a:t>
            </a:r>
            <a:r>
              <a:rPr lang="en-US" b="1" dirty="0"/>
              <a:t>Say: </a:t>
            </a:r>
            <a:r>
              <a:rPr lang="en-US" b="0" dirty="0"/>
              <a:t>I hope you all had some good discussions in your breakout rooms. When I call your break out room number if you will share what you and your team discussed Tom could have done differently. Make sure they have addressed what we went over in slide 20. </a:t>
            </a:r>
            <a:r>
              <a:rPr lang="en-US" b="1" dirty="0"/>
              <a:t>(Maybe you can notice something in their profile you could connect too, where they live, that they just had a birthday, that your grandfather has the same name, how is the weather where they are. Maybe you hear their dog bark and you ask about it. Anything that shows interest in their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[When everyone is finished sharing] Make sure everyone has shared a way to make a 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794016BE-FD6E-40E5-A1B9-DE1B996C49AE}" type="slidenum">
              <a:rPr lang="en-US" smtClean="0"/>
              <a:t>22</a:t>
            </a:fld>
            <a:endParaRPr lang="en-US"/>
          </a:p>
        </p:txBody>
      </p:sp>
    </p:spTree>
    <p:extLst>
      <p:ext uri="{BB962C8B-B14F-4D97-AF65-F5344CB8AC3E}">
        <p14:creationId xmlns:p14="http://schemas.microsoft.com/office/powerpoint/2010/main" val="827946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Everything we have talked about today begins with your colleagues and your staff first. This quote by Stephen Covey fit this perfectly, Always treat your employees exactly as you want them to treat your best customers. If you want your staff to make your customers feel heard, they need to see what that looks like. If you want them to show genuine concern for your customer. You need to show genuine concern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Advance slide</a:t>
            </a:r>
          </a:p>
        </p:txBody>
      </p:sp>
      <p:sp>
        <p:nvSpPr>
          <p:cNvPr id="4" name="Slide Number Placeholder 3"/>
          <p:cNvSpPr>
            <a:spLocks noGrp="1"/>
          </p:cNvSpPr>
          <p:nvPr>
            <p:ph type="sldNum" sz="quarter" idx="5"/>
          </p:nvPr>
        </p:nvSpPr>
        <p:spPr/>
        <p:txBody>
          <a:bodyPr/>
          <a:lstStyle/>
          <a:p>
            <a:fld id="{794016BE-FD6E-40E5-A1B9-DE1B996C49AE}" type="slidenum">
              <a:rPr lang="en-US" smtClean="0"/>
              <a:t>23</a:t>
            </a:fld>
            <a:endParaRPr lang="en-US"/>
          </a:p>
        </p:txBody>
      </p:sp>
    </p:spTree>
    <p:extLst>
      <p:ext uri="{BB962C8B-B14F-4D97-AF65-F5344CB8AC3E}">
        <p14:creationId xmlns:p14="http://schemas.microsoft.com/office/powerpoint/2010/main" val="45561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min set up and 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In the </a:t>
            </a:r>
            <a:r>
              <a:rPr lang="en-US" dirty="0"/>
              <a:t>next scenario we will see how Tom and his co-worker could apply the last to strategies we just learned; making people feel heard and building genuine connections in the office first.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Do: </a:t>
            </a:r>
            <a:r>
              <a:rPr lang="en-US" b="0" dirty="0"/>
              <a:t>Play the video. Stop screen sharing for debriefing. Make sure in the discussion groups have given an example of how he could have made a connection while on the phone.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 </a:t>
            </a:r>
            <a:r>
              <a:rPr lang="en-US" b="0" dirty="0"/>
              <a:t>When everyone returns to the main room Start the discussion. What did your groups say that Tom and his co-worker could have done to build stronger relationships. As before when I call your breakout room number if you will share what you and your team discussed.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everyone is finished sharing] Make sure in the discussion has touched on the fact that they need to implement the strategies they have learned to use with their customers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Producer: </a:t>
            </a:r>
            <a:r>
              <a:rPr lang="en-US" b="0" dirty="0"/>
              <a:t>Get the breakout rooms set up. Send out  a one-minute warning to break out rooms with a reminder to have a speaker prepared to share. Close the breakout rooms after 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to the next slide after discussion</a:t>
            </a:r>
          </a:p>
          <a:p>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24</a:t>
            </a:fld>
            <a:endParaRPr lang="en-US"/>
          </a:p>
        </p:txBody>
      </p:sp>
    </p:spTree>
    <p:extLst>
      <p:ext uri="{BB962C8B-B14F-4D97-AF65-F5344CB8AC3E}">
        <p14:creationId xmlns:p14="http://schemas.microsoft.com/office/powerpoint/2010/main" val="1458844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min. 3 min breakout rooms, 2 min. debrief]</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We will go back in our breakout rooms one more time. Make sure you create an example of what Tom  and his co-worker could have done to apply our strategies we just learned. One person from each group will share. You will have 3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Producer: </a:t>
            </a:r>
            <a:r>
              <a:rPr lang="en-US" b="0" dirty="0"/>
              <a:t>Open the breakout rooms. Close the breakout rooms. Stop screen sharing for debriefing.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 </a:t>
            </a:r>
            <a:r>
              <a:rPr lang="en-US" b="0" dirty="0"/>
              <a:t>When everyone returns to the main room Start the discussion. </a:t>
            </a:r>
            <a:r>
              <a:rPr lang="en-US" b="1" dirty="0"/>
              <a:t>Say: </a:t>
            </a:r>
            <a:r>
              <a:rPr lang="en-US" b="0" dirty="0"/>
              <a:t>I hope you all had some good discussions in your breakout rooms. When I call your break out room number if you will share what you and your team discussed Tom and his co-worker could have done differently. </a:t>
            </a:r>
          </a:p>
          <a:p>
            <a:r>
              <a:rPr lang="en-US" b="0" dirty="0"/>
              <a:t>[When everyone is finished sharing] Make sure everyone has shared a way to make a 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Advance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794016BE-FD6E-40E5-A1B9-DE1B996C49AE}" type="slidenum">
              <a:rPr lang="en-US" smtClean="0"/>
              <a:t>25</a:t>
            </a:fld>
            <a:endParaRPr lang="en-US"/>
          </a:p>
        </p:txBody>
      </p:sp>
    </p:spTree>
    <p:extLst>
      <p:ext uri="{BB962C8B-B14F-4D97-AF65-F5344CB8AC3E}">
        <p14:creationId xmlns:p14="http://schemas.microsoft.com/office/powerpoint/2010/main" val="327380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min.</a:t>
            </a:r>
          </a:p>
          <a:p>
            <a:r>
              <a:rPr lang="en-US" b="1" dirty="0"/>
              <a:t>Say: </a:t>
            </a:r>
            <a:r>
              <a:rPr lang="en-US" dirty="0"/>
              <a:t>Now that we have learned why it is important to build good customer relationships, and some strategies to do it let’s see what you remember. We are going to play a 5 question Kahoot. We will send you the link in the chat for the </a:t>
            </a:r>
            <a:r>
              <a:rPr lang="en-US" dirty="0" err="1"/>
              <a:t>kahoot</a:t>
            </a:r>
            <a:r>
              <a:rPr lang="en-US" dirty="0"/>
              <a:t>. When you sign in use your first and last name. This is how we will track your attendance so make sure that you use your correct name. I will put the questions up and then you will choose the answer. </a:t>
            </a:r>
          </a:p>
          <a:p>
            <a:endParaRPr lang="en-US" dirty="0"/>
          </a:p>
          <a:p>
            <a:r>
              <a:rPr lang="en-US" dirty="0"/>
              <a:t>Do: Wait until everyone is logged in. </a:t>
            </a:r>
          </a:p>
          <a:p>
            <a:r>
              <a:rPr lang="en-US" dirty="0"/>
              <a:t>Start the game.</a:t>
            </a:r>
          </a:p>
          <a:p>
            <a:r>
              <a:rPr lang="en-US" dirty="0"/>
              <a:t>Go over the answers after people have answered them. </a:t>
            </a:r>
          </a:p>
          <a:p>
            <a:endParaRPr lang="en-US" dirty="0"/>
          </a:p>
          <a:p>
            <a:r>
              <a:rPr lang="en-US" b="1" dirty="0"/>
              <a:t>Producer: </a:t>
            </a:r>
            <a:r>
              <a:rPr lang="en-US" dirty="0"/>
              <a:t>Put the link to the </a:t>
            </a:r>
            <a:r>
              <a:rPr lang="en-US" dirty="0" err="1"/>
              <a:t>kahoot</a:t>
            </a:r>
            <a:r>
              <a:rPr lang="en-US" dirty="0"/>
              <a:t> in the chat. www.Kahoot.it Pull up the Kahoot game to </a:t>
            </a:r>
            <a:r>
              <a:rPr lang="en-US" dirty="0" err="1"/>
              <a:t>screnshare</a:t>
            </a:r>
            <a:r>
              <a:rPr lang="en-US" dirty="0"/>
              <a:t>. Put the Kahoot in teacher present mode to do as a whole group. </a:t>
            </a:r>
          </a:p>
          <a:p>
            <a:r>
              <a:rPr lang="en-US" dirty="0"/>
              <a:t>Game Pin: </a:t>
            </a:r>
            <a:r>
              <a:rPr lang="en-US" b="1" i="0" dirty="0">
                <a:solidFill>
                  <a:srgbClr val="333333"/>
                </a:solidFill>
                <a:effectLst/>
                <a:latin typeface="Montserrat" pitchFamily="2" charset="0"/>
              </a:rPr>
              <a:t>62122</a:t>
            </a:r>
            <a:endParaRPr lang="en-US" dirty="0"/>
          </a:p>
          <a:p>
            <a:endParaRPr lang="en-US" dirty="0"/>
          </a:p>
          <a:p>
            <a:r>
              <a:rPr lang="en-US" b="1" dirty="0"/>
              <a:t>Discussion after the answers: Say: </a:t>
            </a:r>
          </a:p>
          <a:p>
            <a:r>
              <a:rPr lang="en-US" b="0" dirty="0"/>
              <a:t>Question 1: Building customer relationships is the best way to ensure customer retention.</a:t>
            </a:r>
          </a:p>
          <a:p>
            <a:r>
              <a:rPr lang="en-US" b="0" dirty="0"/>
              <a:t>Question 2:  This is False, You can create a connection with a  customer in less than one minute.</a:t>
            </a:r>
          </a:p>
          <a:p>
            <a:r>
              <a:rPr lang="en-US" b="0" dirty="0" err="1"/>
              <a:t>Quesiton</a:t>
            </a:r>
            <a:r>
              <a:rPr lang="en-US" b="0" dirty="0"/>
              <a:t> 3: Acknowledging feelings and rephrasing what someone has said are the best ways to make someone feel heard. </a:t>
            </a:r>
          </a:p>
          <a:p>
            <a:r>
              <a:rPr lang="en-US" b="0" dirty="0"/>
              <a:t>Question 4: They don’t need to know if you are having a bad day, find something positive to connect with them. </a:t>
            </a:r>
          </a:p>
          <a:p>
            <a:r>
              <a:rPr lang="en-US" b="0" dirty="0" err="1"/>
              <a:t>Quesiton</a:t>
            </a:r>
            <a:r>
              <a:rPr lang="en-US" b="0" dirty="0"/>
              <a:t> 5: Building relationships starts with your work community. If employees see how relationships are being built with them and their colleagues then they will be able to see how to do that with their customers. </a:t>
            </a:r>
          </a:p>
          <a:p>
            <a:endParaRPr lang="en-US" b="0" dirty="0"/>
          </a:p>
          <a:p>
            <a:r>
              <a:rPr lang="en-US" b="0" dirty="0"/>
              <a:t>Advance slide</a:t>
            </a:r>
          </a:p>
          <a:p>
            <a:endParaRPr lang="en-US" b="0" dirty="0"/>
          </a:p>
        </p:txBody>
      </p:sp>
      <p:sp>
        <p:nvSpPr>
          <p:cNvPr id="4" name="Slide Number Placeholder 3"/>
          <p:cNvSpPr>
            <a:spLocks noGrp="1"/>
          </p:cNvSpPr>
          <p:nvPr>
            <p:ph type="sldNum" sz="quarter" idx="5"/>
          </p:nvPr>
        </p:nvSpPr>
        <p:spPr/>
        <p:txBody>
          <a:bodyPr/>
          <a:lstStyle/>
          <a:p>
            <a:fld id="{794016BE-FD6E-40E5-A1B9-DE1B996C49AE}" type="slidenum">
              <a:rPr lang="en-US" smtClean="0"/>
              <a:t>26</a:t>
            </a:fld>
            <a:endParaRPr lang="en-US"/>
          </a:p>
        </p:txBody>
      </p:sp>
    </p:spTree>
    <p:extLst>
      <p:ext uri="{BB962C8B-B14F-4D97-AF65-F5344CB8AC3E}">
        <p14:creationId xmlns:p14="http://schemas.microsoft.com/office/powerpoint/2010/main" val="3369495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a:t>
            </a:r>
          </a:p>
          <a:p>
            <a:r>
              <a:rPr lang="en-US" b="1" dirty="0"/>
              <a:t>Say:</a:t>
            </a:r>
            <a:r>
              <a:rPr lang="en-US" b="0" dirty="0"/>
              <a:t> Are big takeaways are (read the screen)</a:t>
            </a:r>
          </a:p>
          <a:p>
            <a:r>
              <a:rPr lang="en-US" b="0" dirty="0"/>
              <a:t>As you go back to work today think about one way that you could implement one of these strategies into your day. Thank you so much for spending your time with us today. I will be here for about 5 minutes if you have any questions. If not you are free to go. </a:t>
            </a:r>
          </a:p>
          <a:p>
            <a:endParaRPr lang="en-US" b="0" dirty="0"/>
          </a:p>
          <a:p>
            <a:r>
              <a:rPr lang="en-US" b="0" dirty="0"/>
              <a:t>Exit slide </a:t>
            </a:r>
            <a:endParaRPr lang="en-US" b="1" dirty="0"/>
          </a:p>
        </p:txBody>
      </p:sp>
      <p:sp>
        <p:nvSpPr>
          <p:cNvPr id="4" name="Slide Number Placeholder 3"/>
          <p:cNvSpPr>
            <a:spLocks noGrp="1"/>
          </p:cNvSpPr>
          <p:nvPr>
            <p:ph type="sldNum" sz="quarter" idx="5"/>
          </p:nvPr>
        </p:nvSpPr>
        <p:spPr/>
        <p:txBody>
          <a:bodyPr/>
          <a:lstStyle/>
          <a:p>
            <a:fld id="{794016BE-FD6E-40E5-A1B9-DE1B996C49AE}" type="slidenum">
              <a:rPr lang="en-US" smtClean="0"/>
              <a:t>27</a:t>
            </a:fld>
            <a:endParaRPr lang="en-US"/>
          </a:p>
        </p:txBody>
      </p:sp>
    </p:spTree>
    <p:extLst>
      <p:ext uri="{BB962C8B-B14F-4D97-AF65-F5344CB8AC3E}">
        <p14:creationId xmlns:p14="http://schemas.microsoft.com/office/powerpoint/2010/main" val="844064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minutes</a:t>
            </a:r>
          </a:p>
          <a:p>
            <a:r>
              <a:rPr lang="en-US" b="1" dirty="0"/>
              <a:t>This slide will need to be edited by the presenter to personalize the training.</a:t>
            </a:r>
          </a:p>
          <a:p>
            <a:r>
              <a:rPr lang="en-US" b="1" dirty="0"/>
              <a:t>Say:</a:t>
            </a:r>
            <a:r>
              <a:rPr lang="en-US" b="0" dirty="0"/>
              <a:t> The information you want to share. </a:t>
            </a:r>
          </a:p>
          <a:p>
            <a:r>
              <a:rPr lang="en-US" b="0" dirty="0"/>
              <a:t>Also have the producer share.</a:t>
            </a:r>
          </a:p>
          <a:p>
            <a:endParaRPr lang="en-US" b="1" dirty="0"/>
          </a:p>
          <a:p>
            <a:r>
              <a:rPr lang="en-US" b="1" dirty="0"/>
              <a:t>Advance Slide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121565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min. </a:t>
            </a:r>
          </a:p>
          <a:p>
            <a:r>
              <a:rPr lang="en-US" b="1" dirty="0"/>
              <a:t>Do: </a:t>
            </a:r>
            <a:r>
              <a:rPr lang="en-US" dirty="0"/>
              <a:t>Read the agenda on the slide.</a:t>
            </a:r>
          </a:p>
          <a:p>
            <a:endParaRPr lang="en-US" dirty="0"/>
          </a:p>
          <a:p>
            <a:r>
              <a:rPr lang="en-US" b="1" dirty="0"/>
              <a:t>Say: </a:t>
            </a:r>
            <a:r>
              <a:rPr lang="en-US" dirty="0"/>
              <a:t>Let’s do a quick ice breaker before we get started. We are going to do a quick Would you rather. I will show you the image. You choose which one you would rather have or do and type it into the box. Then I will use your number that you were given when you came in to call on someone. Any questions?</a:t>
            </a:r>
          </a:p>
          <a:p>
            <a:r>
              <a:rPr lang="en-US" dirty="0"/>
              <a:t>Ok here we go. </a:t>
            </a:r>
          </a:p>
          <a:p>
            <a:endParaRPr lang="en-US" dirty="0"/>
          </a:p>
          <a:p>
            <a:r>
              <a:rPr lang="en-US" dirty="0"/>
              <a:t>Advance slide</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30143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b="0" dirty="0"/>
              <a:t>Click to make each choice appear.  </a:t>
            </a:r>
            <a:r>
              <a:rPr lang="en-US" dirty="0"/>
              <a:t>Ask for volunteers or choose a number. </a:t>
            </a:r>
          </a:p>
          <a:p>
            <a:endParaRPr lang="en-US" b="0" dirty="0"/>
          </a:p>
          <a:p>
            <a:endParaRPr lang="en-US" b="1" dirty="0"/>
          </a:p>
          <a:p>
            <a:r>
              <a:rPr lang="en-US" b="1" dirty="0"/>
              <a:t>Say: </a:t>
            </a:r>
            <a:r>
              <a:rPr lang="en-US" dirty="0"/>
              <a:t>Would you rather, go to the mountains or go to the beach? Put your answer number in the chat. When you share tell us which one you would choose and why. </a:t>
            </a:r>
          </a:p>
          <a:p>
            <a:r>
              <a:rPr lang="en-US" dirty="0"/>
              <a:t>Advance slide</a:t>
            </a:r>
          </a:p>
          <a:p>
            <a:endParaRPr lang="en-US" dirty="0"/>
          </a:p>
          <a:p>
            <a:endParaRPr lang="en-US" dirty="0"/>
          </a:p>
        </p:txBody>
      </p:sp>
      <p:sp>
        <p:nvSpPr>
          <p:cNvPr id="4" name="Slide Number Placeholder 3"/>
          <p:cNvSpPr>
            <a:spLocks noGrp="1"/>
          </p:cNvSpPr>
          <p:nvPr>
            <p:ph type="sldNum" sz="quarter" idx="5"/>
          </p:nvPr>
        </p:nvSpPr>
        <p:spPr/>
        <p:txBody>
          <a:bodyPr/>
          <a:lstStyle/>
          <a:p>
            <a:fld id="{794016BE-FD6E-40E5-A1B9-DE1B996C49AE}" type="slidenum">
              <a:rPr lang="en-US" smtClean="0"/>
              <a:t>5</a:t>
            </a:fld>
            <a:endParaRPr lang="en-US"/>
          </a:p>
        </p:txBody>
      </p:sp>
    </p:spTree>
    <p:extLst>
      <p:ext uri="{BB962C8B-B14F-4D97-AF65-F5344CB8AC3E}">
        <p14:creationId xmlns:p14="http://schemas.microsoft.com/office/powerpoint/2010/main" val="17742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a:t>
            </a:r>
            <a:r>
              <a:rPr lang="en-US" b="0" dirty="0"/>
              <a:t>Click to make each choice appear.</a:t>
            </a:r>
            <a:endParaRPr lang="en-US" b="1" dirty="0"/>
          </a:p>
          <a:p>
            <a:endParaRPr lang="en-US" b="1" dirty="0"/>
          </a:p>
          <a:p>
            <a:r>
              <a:rPr lang="en-US" b="1" dirty="0"/>
              <a:t>Say: </a:t>
            </a:r>
            <a:r>
              <a:rPr lang="en-US" dirty="0"/>
              <a:t>Would you rather, eat ice cream or drink a milkshake? Put your answer number in the chat. When you share tell us which one you would choose and why. </a:t>
            </a:r>
          </a:p>
          <a:p>
            <a:r>
              <a:rPr lang="en-US" dirty="0"/>
              <a:t>Let’s switch gears before we all get too hungry. </a:t>
            </a:r>
          </a:p>
          <a:p>
            <a:endParaRPr lang="en-US" dirty="0"/>
          </a:p>
          <a:p>
            <a:r>
              <a:rPr lang="en-US" dirty="0"/>
              <a:t>Advance Slide</a:t>
            </a:r>
          </a:p>
        </p:txBody>
      </p:sp>
      <p:sp>
        <p:nvSpPr>
          <p:cNvPr id="4" name="Slide Number Placeholder 3"/>
          <p:cNvSpPr>
            <a:spLocks noGrp="1"/>
          </p:cNvSpPr>
          <p:nvPr>
            <p:ph type="sldNum" sz="quarter" idx="5"/>
          </p:nvPr>
        </p:nvSpPr>
        <p:spPr/>
        <p:txBody>
          <a:bodyPr/>
          <a:lstStyle/>
          <a:p>
            <a:fld id="{794016BE-FD6E-40E5-A1B9-DE1B996C49AE}" type="slidenum">
              <a:rPr lang="en-US" smtClean="0"/>
              <a:t>6</a:t>
            </a:fld>
            <a:endParaRPr lang="en-US"/>
          </a:p>
        </p:txBody>
      </p:sp>
    </p:spTree>
    <p:extLst>
      <p:ext uri="{BB962C8B-B14F-4D97-AF65-F5344CB8AC3E}">
        <p14:creationId xmlns:p14="http://schemas.microsoft.com/office/powerpoint/2010/main" val="426443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Do: </a:t>
            </a:r>
            <a:r>
              <a:rPr lang="en-US" sz="1800" b="0" dirty="0"/>
              <a:t>Read the quote on the slide.</a:t>
            </a: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Say: </a:t>
            </a:r>
            <a:r>
              <a:rPr lang="en-US" sz="1800" b="0" dirty="0"/>
              <a:t>This is our why. Customer relationships are the backbone to our company. If we aren’t doing well with our relationships, then we aren’t doing well as a company.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Advance slide</a:t>
            </a:r>
            <a:endParaRPr lang="en-US" b="1" dirty="0"/>
          </a:p>
        </p:txBody>
      </p:sp>
      <p:sp>
        <p:nvSpPr>
          <p:cNvPr id="4" name="Slide Number Placeholder 3"/>
          <p:cNvSpPr>
            <a:spLocks noGrp="1"/>
          </p:cNvSpPr>
          <p:nvPr>
            <p:ph type="sldNum" sz="quarter" idx="5"/>
          </p:nvPr>
        </p:nvSpPr>
        <p:spPr/>
        <p:txBody>
          <a:bodyPr/>
          <a:lstStyle/>
          <a:p>
            <a:fld id="{69D2F9AB-3C90-481E-8C34-4F549BF455D7}" type="slidenum">
              <a:rPr lang="en-US" smtClean="0"/>
              <a:t>7</a:t>
            </a:fld>
            <a:endParaRPr lang="en-US" dirty="0"/>
          </a:p>
        </p:txBody>
      </p:sp>
    </p:spTree>
    <p:extLst>
      <p:ext uri="{BB962C8B-B14F-4D97-AF65-F5344CB8AC3E}">
        <p14:creationId xmlns:p14="http://schemas.microsoft.com/office/powerpoint/2010/main" val="63193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1 min.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Say: </a:t>
            </a:r>
            <a:r>
              <a:rPr lang="en-US" sz="1800" b="0" i="0" u="none" strike="noStrike" dirty="0">
                <a:solidFill>
                  <a:srgbClr val="000000"/>
                </a:solidFill>
                <a:effectLst/>
                <a:latin typeface="Calibri" panose="020F0502020204030204" pitchFamily="34" charset="0"/>
              </a:rPr>
              <a:t>Over the last year, we have seen our customer service rating drop 5% based on post-interaction surveys. Our customers do not feel connected to us, or feel we care as much about them as they used to. We want to increase our customer service rating by10% over the next to years, which will allow us to surpass where we were. This is why we are here today to talk</a:t>
            </a:r>
            <a:r>
              <a:rPr lang="en-US" sz="1800" b="0" dirty="0"/>
              <a:t> about how we can build better customer relationships</a:t>
            </a:r>
            <a:r>
              <a:rPr lang="en-US" sz="1800" b="1" i="0" u="none" strike="noStrike" dirty="0">
                <a:solidFill>
                  <a:schemeClr val="tx1"/>
                </a:solidFill>
                <a:effectLst/>
                <a:latin typeface="+mn-lt"/>
              </a:rPr>
              <a:t>. </a:t>
            </a:r>
            <a:r>
              <a:rPr lang="en-US" sz="1800" b="0" i="0" u="none" strike="noStrike" dirty="0">
                <a:solidFill>
                  <a:srgbClr val="000000"/>
                </a:solidFill>
                <a:effectLst/>
                <a:latin typeface="Calibri" panose="020F0502020204030204" pitchFamily="34" charset="0"/>
              </a:rPr>
              <a:t> Let’s see what our learning goals will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Advance Slide</a:t>
            </a:r>
          </a:p>
        </p:txBody>
      </p:sp>
      <p:sp>
        <p:nvSpPr>
          <p:cNvPr id="4" name="Slide Number Placeholder 3"/>
          <p:cNvSpPr>
            <a:spLocks noGrp="1"/>
          </p:cNvSpPr>
          <p:nvPr>
            <p:ph type="sldNum" sz="quarter" idx="5"/>
          </p:nvPr>
        </p:nvSpPr>
        <p:spPr/>
        <p:txBody>
          <a:bodyPr/>
          <a:lstStyle/>
          <a:p>
            <a:fld id="{69D2F9AB-3C90-481E-8C34-4F549BF455D7}" type="slidenum">
              <a:rPr lang="en-US" smtClean="0"/>
              <a:t>8</a:t>
            </a:fld>
            <a:endParaRPr lang="en-US" dirty="0"/>
          </a:p>
        </p:txBody>
      </p:sp>
    </p:spTree>
    <p:extLst>
      <p:ext uri="{BB962C8B-B14F-4D97-AF65-F5344CB8AC3E}">
        <p14:creationId xmlns:p14="http://schemas.microsoft.com/office/powerpoint/2010/main" val="190468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min.</a:t>
            </a:r>
          </a:p>
          <a:p>
            <a:r>
              <a:rPr lang="en-US" b="1" dirty="0"/>
              <a:t>Say: </a:t>
            </a:r>
            <a:r>
              <a:rPr lang="en-US" b="0" dirty="0"/>
              <a:t>Today we are going to be talking about how we can build better customer relationships with our customers. Our goals today are.</a:t>
            </a:r>
          </a:p>
          <a:p>
            <a:r>
              <a:rPr lang="en-US" b="1" dirty="0"/>
              <a:t>Do: </a:t>
            </a:r>
            <a:r>
              <a:rPr lang="en-US" b="0" dirty="0"/>
              <a:t>Click to reveal each objective.  Read each objective as they appear. </a:t>
            </a:r>
          </a:p>
          <a:p>
            <a:endParaRPr lang="en-US" b="0" dirty="0"/>
          </a:p>
          <a:p>
            <a:r>
              <a:rPr lang="en-US" b="0" dirty="0"/>
              <a:t>Advance slide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305702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924AF-892B-CE1D-70DE-654F6A540E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6887B8-ACEF-9738-2373-9FE884D17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9D863-DFDA-5ACD-D9AB-FC7FC90646D5}"/>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13C3FEEB-C3D2-0D2D-8BA6-9635D4AE8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1FE2C-8598-8E70-9BB2-A1055AF98277}"/>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358171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AB307-64B3-9F29-ED59-C0C9C9980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EB2AA4-C877-84D6-CC37-D40195386D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F9BFC-7AC6-3BE7-4DF6-A3491BA426EC}"/>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ACBC731F-899D-6759-8246-6959AEC9D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BB084-4AB7-5D5A-9960-4DDF39DDA511}"/>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184083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CA15DA-14EA-207C-F9F1-72E3EF023E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7D423-ECC2-6E5E-3A55-C17B949F75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74B91-F876-247A-A321-636035A5691E}"/>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B6FA4B9D-13C6-FE2F-7631-EB1A6731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B0580-BB32-D36B-4B44-C9DF2819FE55}"/>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395425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2A29-2D90-CF38-9B89-8F2F51604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A102D-3591-0CB8-FCDA-60265359AE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E1209-06B9-1CEC-F51C-72CD8F740FD4}"/>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CE39E62A-51D0-CDEF-2615-393001D3D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10B73-D911-BEA3-CB1C-A4108C38A0BE}"/>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296988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92B2-FB4B-18E2-24D7-2A1716D1F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794668-BFB3-86DC-B045-5473801C9C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52B72-A3F1-9BCB-C39C-E0DB220A5F6A}"/>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D61A02FC-423F-8398-1B91-97E49ECE1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A1A06-B8D9-ECF7-EA61-ACD0F6121DD6}"/>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286830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A4D3-231D-909F-250F-2FC39C2A86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248DF-FAB0-371F-A37C-4A639EE83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FB13A4-EEA2-CFF9-087C-6899E8F2A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C3CCC7-3998-8507-CECA-C2E1048122B2}"/>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6" name="Footer Placeholder 5">
            <a:extLst>
              <a:ext uri="{FF2B5EF4-FFF2-40B4-BE49-F238E27FC236}">
                <a16:creationId xmlns:a16="http://schemas.microsoft.com/office/drawing/2014/main" id="{D4DB3478-D2CA-4657-BEF6-462CD35BF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FF87B-248E-5DA8-C9A6-B2720068B095}"/>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406508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FBCD-C2B4-166C-F8FC-88BC4A8118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6ADD42-B7ED-6A84-275F-EBC2B0A29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22A26-FB05-364E-084F-2AE2133E62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A426F-7164-3CCA-DEF7-FE2AEB25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A65E75-F878-8DC1-BA34-5F73F3C92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159084-D44B-8968-A606-A00BDD46B135}"/>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8" name="Footer Placeholder 7">
            <a:extLst>
              <a:ext uri="{FF2B5EF4-FFF2-40B4-BE49-F238E27FC236}">
                <a16:creationId xmlns:a16="http://schemas.microsoft.com/office/drawing/2014/main" id="{5C099EAF-1F5F-54BB-308F-99C36CE3D4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EE11D7-2169-2B51-59DC-E70114AA619D}"/>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398430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6D7C-A254-4407-B6CE-42AF08032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EF89CE-7641-8355-1FAE-435DAA418696}"/>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4" name="Footer Placeholder 3">
            <a:extLst>
              <a:ext uri="{FF2B5EF4-FFF2-40B4-BE49-F238E27FC236}">
                <a16:creationId xmlns:a16="http://schemas.microsoft.com/office/drawing/2014/main" id="{3D0D65A6-A799-3AFE-F61B-AD525B9F3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942765-B130-B5B3-AA20-AFB5AC38C05D}"/>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22915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9BDF55-3CA2-CE00-046F-C35DF05F2DC4}"/>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3" name="Footer Placeholder 2">
            <a:extLst>
              <a:ext uri="{FF2B5EF4-FFF2-40B4-BE49-F238E27FC236}">
                <a16:creationId xmlns:a16="http://schemas.microsoft.com/office/drawing/2014/main" id="{E9A51D5D-D7E6-7FD7-C48F-8608A1B12C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15FEA6-678C-FC49-0DCE-6B58423A2871}"/>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266667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D44B-B0B3-9566-D5A8-E6ABAD214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00BFD8-8360-5554-B114-63D9DE64D9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6051AD-36A5-68DE-465B-21BFACF13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EC256-2221-97DF-C87C-88914FA9BE47}"/>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6" name="Footer Placeholder 5">
            <a:extLst>
              <a:ext uri="{FF2B5EF4-FFF2-40B4-BE49-F238E27FC236}">
                <a16:creationId xmlns:a16="http://schemas.microsoft.com/office/drawing/2014/main" id="{4523CCA8-7A95-D881-417F-DB8068D08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2E20A-8216-7091-CA18-53AA09E83AA1}"/>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202439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C324-7A52-5340-753D-AFDB620C9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3C934-1580-7187-2EC6-7B6366E40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266CF-94BC-F91F-280C-36DD001A0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7DA2A-32E7-690C-BE4C-1FC603EBCFB0}"/>
              </a:ext>
            </a:extLst>
          </p:cNvPr>
          <p:cNvSpPr>
            <a:spLocks noGrp="1"/>
          </p:cNvSpPr>
          <p:nvPr>
            <p:ph type="dt" sz="half" idx="10"/>
          </p:nvPr>
        </p:nvSpPr>
        <p:spPr/>
        <p:txBody>
          <a:bodyPr/>
          <a:lstStyle/>
          <a:p>
            <a:fld id="{E57FDD69-B395-4A7A-8B19-F53BC2CD2F15}" type="datetimeFigureOut">
              <a:rPr lang="en-US" smtClean="0"/>
              <a:t>8/21/2023</a:t>
            </a:fld>
            <a:endParaRPr lang="en-US"/>
          </a:p>
        </p:txBody>
      </p:sp>
      <p:sp>
        <p:nvSpPr>
          <p:cNvPr id="6" name="Footer Placeholder 5">
            <a:extLst>
              <a:ext uri="{FF2B5EF4-FFF2-40B4-BE49-F238E27FC236}">
                <a16:creationId xmlns:a16="http://schemas.microsoft.com/office/drawing/2014/main" id="{C8BCFA4C-DC88-B975-F0FC-A60DC0F43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C8A2B-B87D-773F-8DCE-698C816ACBE1}"/>
              </a:ext>
            </a:extLst>
          </p:cNvPr>
          <p:cNvSpPr>
            <a:spLocks noGrp="1"/>
          </p:cNvSpPr>
          <p:nvPr>
            <p:ph type="sldNum" sz="quarter" idx="12"/>
          </p:nvPr>
        </p:nvSpPr>
        <p:spPr/>
        <p:txBody>
          <a:bodyPr/>
          <a:lstStyle/>
          <a:p>
            <a:fld id="{30A9E9FE-A6C1-4191-B30F-3A7686ADB9A7}" type="slidenum">
              <a:rPr lang="en-US" smtClean="0"/>
              <a:t>‹#›</a:t>
            </a:fld>
            <a:endParaRPr lang="en-US"/>
          </a:p>
        </p:txBody>
      </p:sp>
    </p:spTree>
    <p:extLst>
      <p:ext uri="{BB962C8B-B14F-4D97-AF65-F5344CB8AC3E}">
        <p14:creationId xmlns:p14="http://schemas.microsoft.com/office/powerpoint/2010/main" val="103601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2052F-B87C-7896-8B5F-D79405D4B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EE9FEB-BCFD-70DA-353D-5524670C29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C5A46-F317-B5E5-D17B-9D70324F6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FDD69-B395-4A7A-8B19-F53BC2CD2F15}" type="datetimeFigureOut">
              <a:rPr lang="en-US" smtClean="0"/>
              <a:t>8/21/2023</a:t>
            </a:fld>
            <a:endParaRPr lang="en-US"/>
          </a:p>
        </p:txBody>
      </p:sp>
      <p:sp>
        <p:nvSpPr>
          <p:cNvPr id="5" name="Footer Placeholder 4">
            <a:extLst>
              <a:ext uri="{FF2B5EF4-FFF2-40B4-BE49-F238E27FC236}">
                <a16:creationId xmlns:a16="http://schemas.microsoft.com/office/drawing/2014/main" id="{8AE16518-2E29-D1D9-DC01-F9FBD7A7A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7AE477-474E-B02B-B1D5-81C56CF3E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9E9FE-A6C1-4191-B30F-3A7686ADB9A7}" type="slidenum">
              <a:rPr lang="en-US" smtClean="0"/>
              <a:t>‹#›</a:t>
            </a:fld>
            <a:endParaRPr lang="en-US"/>
          </a:p>
        </p:txBody>
      </p:sp>
    </p:spTree>
    <p:extLst>
      <p:ext uri="{BB962C8B-B14F-4D97-AF65-F5344CB8AC3E}">
        <p14:creationId xmlns:p14="http://schemas.microsoft.com/office/powerpoint/2010/main" val="685906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2.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3.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microsoft.com/office/2017/04/relationships/track" Target="../media/track1.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microsoft.com/office/2017/04/relationships/track" Target="../media/track2.vtt"/><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microsoft.com/office/2017/04/relationships/track" Target="../media/track3.vtt"/><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08F65C-22F5-3929-2141-8597C1C5F3E9}"/>
              </a:ext>
              <a:ext uri="{C183D7F6-B498-43B3-948B-1728B52AA6E4}">
                <adec:decorative xmlns:adec="http://schemas.microsoft.com/office/drawing/2017/decorative" val="1"/>
              </a:ext>
            </a:extLst>
          </p:cNvPr>
          <p:cNvSpPr/>
          <p:nvPr/>
        </p:nvSpPr>
        <p:spPr>
          <a:xfrm>
            <a:off x="7989559" y="5047687"/>
            <a:ext cx="3401379" cy="94765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CE1028-5B4D-723C-82E4-15AED9C93E42}"/>
              </a:ext>
              <a:ext uri="{C183D7F6-B498-43B3-948B-1728B52AA6E4}">
                <adec:decorative xmlns:adec="http://schemas.microsoft.com/office/drawing/2017/decorative" val="1"/>
              </a:ext>
            </a:extLst>
          </p:cNvPr>
          <p:cNvSpPr/>
          <p:nvPr/>
        </p:nvSpPr>
        <p:spPr>
          <a:xfrm>
            <a:off x="7989559" y="457200"/>
            <a:ext cx="3401379" cy="453632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4F4068D-37AE-4B7D-BC75-216B123A6C44}"/>
              </a:ext>
            </a:extLst>
          </p:cNvPr>
          <p:cNvSpPr>
            <a:spLocks noGrp="1"/>
          </p:cNvSpPr>
          <p:nvPr>
            <p:ph type="body" sz="half" idx="2"/>
          </p:nvPr>
        </p:nvSpPr>
        <p:spPr>
          <a:xfrm>
            <a:off x="7989559" y="5056447"/>
            <a:ext cx="3401379" cy="938891"/>
          </a:xfrm>
        </p:spPr>
        <p:txBody>
          <a:bodyPr anchor="ctr">
            <a:normAutofit/>
          </a:bodyPr>
          <a:lstStyle/>
          <a:p>
            <a:pPr defTabSz="850392">
              <a:spcBef>
                <a:spcPts val="930"/>
              </a:spcBef>
            </a:pPr>
            <a:r>
              <a:rPr lang="en-US" sz="1860" kern="1200" dirty="0">
                <a:solidFill>
                  <a:schemeClr val="bg1"/>
                </a:solidFill>
                <a:latin typeface="+mn-lt"/>
                <a:ea typeface="+mn-ea"/>
                <a:cs typeface="+mn-cs"/>
              </a:rPr>
              <a:t> The </a:t>
            </a:r>
            <a:r>
              <a:rPr lang="en-US" sz="1860" dirty="0">
                <a:solidFill>
                  <a:schemeClr val="bg1"/>
                </a:solidFill>
              </a:rPr>
              <a:t>Why</a:t>
            </a:r>
            <a:r>
              <a:rPr lang="en-US" sz="1860" kern="1200" dirty="0">
                <a:solidFill>
                  <a:schemeClr val="bg1"/>
                </a:solidFill>
                <a:latin typeface="+mn-lt"/>
                <a:ea typeface="+mn-ea"/>
                <a:cs typeface="+mn-cs"/>
              </a:rPr>
              <a:t> and </a:t>
            </a:r>
            <a:r>
              <a:rPr lang="en-US" sz="1860" dirty="0">
                <a:solidFill>
                  <a:schemeClr val="bg1"/>
                </a:solidFill>
              </a:rPr>
              <a:t>How</a:t>
            </a:r>
            <a:endParaRPr lang="en-US" sz="2000" dirty="0">
              <a:solidFill>
                <a:schemeClr val="bg1"/>
              </a:solidFill>
            </a:endParaRPr>
          </a:p>
        </p:txBody>
      </p:sp>
      <p:sp>
        <p:nvSpPr>
          <p:cNvPr id="2" name="Title 1">
            <a:extLst>
              <a:ext uri="{FF2B5EF4-FFF2-40B4-BE49-F238E27FC236}">
                <a16:creationId xmlns:a16="http://schemas.microsoft.com/office/drawing/2014/main" id="{F3AA242D-B507-4381-A8CB-EFA346570379}"/>
              </a:ext>
            </a:extLst>
          </p:cNvPr>
          <p:cNvSpPr>
            <a:spLocks noGrp="1"/>
          </p:cNvSpPr>
          <p:nvPr>
            <p:ph type="title"/>
          </p:nvPr>
        </p:nvSpPr>
        <p:spPr>
          <a:xfrm>
            <a:off x="7989560" y="457200"/>
            <a:ext cx="3401379" cy="4527570"/>
          </a:xfrm>
        </p:spPr>
        <p:txBody>
          <a:bodyPr anchor="ctr">
            <a:normAutofit/>
          </a:bodyPr>
          <a:lstStyle/>
          <a:p>
            <a:pPr defTabSz="850392"/>
            <a:r>
              <a:rPr lang="en-US" sz="3348" kern="1200" dirty="0">
                <a:solidFill>
                  <a:schemeClr val="bg1"/>
                </a:solidFill>
                <a:latin typeface="Gill Sans MT" panose="020B0502020104020203" pitchFamily="34" charset="0"/>
                <a:ea typeface="+mj-ea"/>
                <a:cs typeface="+mj-cs"/>
              </a:rPr>
              <a:t>Building Better </a:t>
            </a:r>
            <a:r>
              <a:rPr lang="en-US" sz="3348" dirty="0">
                <a:solidFill>
                  <a:schemeClr val="bg1"/>
                </a:solidFill>
                <a:latin typeface="Gill Sans MT" panose="020B0502020104020203" pitchFamily="34" charset="0"/>
              </a:rPr>
              <a:t>C</a:t>
            </a:r>
            <a:r>
              <a:rPr lang="en-US" sz="3348" kern="1200" dirty="0">
                <a:solidFill>
                  <a:schemeClr val="bg1"/>
                </a:solidFill>
                <a:latin typeface="Gill Sans MT" panose="020B0502020104020203" pitchFamily="34" charset="0"/>
                <a:ea typeface="+mj-ea"/>
                <a:cs typeface="+mj-cs"/>
              </a:rPr>
              <a:t>ustomer </a:t>
            </a:r>
            <a:r>
              <a:rPr lang="en-US" sz="3348" dirty="0">
                <a:solidFill>
                  <a:schemeClr val="bg1"/>
                </a:solidFill>
                <a:latin typeface="Gill Sans MT" panose="020B0502020104020203" pitchFamily="34" charset="0"/>
              </a:rPr>
              <a:t>R</a:t>
            </a:r>
            <a:r>
              <a:rPr lang="en-US" sz="3348" kern="1200" dirty="0">
                <a:solidFill>
                  <a:schemeClr val="bg1"/>
                </a:solidFill>
                <a:latin typeface="Gill Sans MT" panose="020B0502020104020203" pitchFamily="34" charset="0"/>
                <a:ea typeface="+mj-ea"/>
                <a:cs typeface="+mj-cs"/>
              </a:rPr>
              <a:t>elationships</a:t>
            </a:r>
            <a:endParaRPr lang="en-US" sz="3600" dirty="0">
              <a:solidFill>
                <a:schemeClr val="bg1"/>
              </a:solidFill>
              <a:latin typeface="Gill Sans MT" panose="020B0502020104020203" pitchFamily="34" charset="0"/>
            </a:endParaRPr>
          </a:p>
        </p:txBody>
      </p:sp>
      <p:pic>
        <p:nvPicPr>
          <p:cNvPr id="4" name="Picture 3" descr="A person and person looking at a shelf both people look happy. ">
            <a:extLst>
              <a:ext uri="{FF2B5EF4-FFF2-40B4-BE49-F238E27FC236}">
                <a16:creationId xmlns:a16="http://schemas.microsoft.com/office/drawing/2014/main" id="{424717DA-0300-4297-B453-65314C5BEA09}"/>
              </a:ext>
            </a:extLst>
          </p:cNvPr>
          <p:cNvPicPr>
            <a:picLocks noChangeAspect="1"/>
          </p:cNvPicPr>
          <p:nvPr/>
        </p:nvPicPr>
        <p:blipFill rotWithShape="1">
          <a:blip r:embed="rId3"/>
          <a:srcRect l="14037" r="-2" b="-2"/>
          <a:stretch/>
        </p:blipFill>
        <p:spPr>
          <a:xfrm>
            <a:off x="784414" y="457200"/>
            <a:ext cx="7132268" cy="5538138"/>
          </a:xfrm>
          <a:prstGeom prst="rect">
            <a:avLst/>
          </a:prstGeom>
          <a:noFill/>
        </p:spPr>
      </p:pic>
      <p:sp>
        <p:nvSpPr>
          <p:cNvPr id="29" name="Slide Number Placeholder 5">
            <a:extLst>
              <a:ext uri="{FF2B5EF4-FFF2-40B4-BE49-F238E27FC236}">
                <a16:creationId xmlns:a16="http://schemas.microsoft.com/office/drawing/2014/main" id="{38C8714E-55B6-A5FF-3553-00356A5D7284}"/>
              </a:ext>
            </a:extLst>
          </p:cNvPr>
          <p:cNvSpPr>
            <a:spLocks noGrp="1"/>
          </p:cNvSpPr>
          <p:nvPr>
            <p:ph type="sldNum" sz="quarter" idx="12"/>
          </p:nvPr>
        </p:nvSpPr>
        <p:spPr>
          <a:xfrm>
            <a:off x="10499595" y="6058255"/>
            <a:ext cx="987420" cy="342545"/>
          </a:xfrm>
        </p:spPr>
        <p:txBody>
          <a:bodyPr anchor="ctr">
            <a:normAutofit/>
          </a:bodyPr>
          <a:lstStyle/>
          <a:p>
            <a:pPr defTabSz="850392">
              <a:spcAft>
                <a:spcPts val="558"/>
              </a:spcAft>
            </a:pPr>
            <a:fld id="{3A98EE3D-8CD1-4C3F-BD1C-C98C9596463C}" type="slidenum">
              <a:rPr lang="en-US" sz="1116" kern="1200">
                <a:solidFill>
                  <a:schemeClr val="tx1">
                    <a:tint val="75000"/>
                  </a:schemeClr>
                </a:solidFill>
                <a:latin typeface="+mn-lt"/>
                <a:ea typeface="+mn-ea"/>
                <a:cs typeface="+mn-cs"/>
              </a:rPr>
              <a:pPr defTabSz="850392">
                <a:spcAft>
                  <a:spcPts val="558"/>
                </a:spcAft>
              </a:pPr>
              <a:t>1</a:t>
            </a:fld>
            <a:endParaRPr lang="en-US"/>
          </a:p>
        </p:txBody>
      </p:sp>
    </p:spTree>
    <p:extLst>
      <p:ext uri="{BB962C8B-B14F-4D97-AF65-F5344CB8AC3E}">
        <p14:creationId xmlns:p14="http://schemas.microsoft.com/office/powerpoint/2010/main" val="4209711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8E7349-321A-CA18-A9E0-CBB34647992E}"/>
              </a:ext>
            </a:extLst>
          </p:cNvPr>
          <p:cNvSpPr/>
          <p:nvPr/>
        </p:nvSpPr>
        <p:spPr>
          <a:xfrm rot="5400000">
            <a:off x="-285522" y="4829535"/>
            <a:ext cx="2503030" cy="20274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A9A82F-E581-D8B9-A311-39928A380B12}"/>
              </a:ext>
            </a:extLst>
          </p:cNvPr>
          <p:cNvSpPr/>
          <p:nvPr/>
        </p:nvSpPr>
        <p:spPr>
          <a:xfrm>
            <a:off x="543547" y="823063"/>
            <a:ext cx="321076" cy="53593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B852F2-3ABA-E202-B60B-95EDAC2FE405}"/>
              </a:ext>
            </a:extLst>
          </p:cNvPr>
          <p:cNvSpPr txBox="1"/>
          <p:nvPr/>
        </p:nvSpPr>
        <p:spPr>
          <a:xfrm>
            <a:off x="1297858" y="469120"/>
            <a:ext cx="6371303" cy="707886"/>
          </a:xfrm>
          <a:prstGeom prst="rect">
            <a:avLst/>
          </a:prstGeom>
          <a:noFill/>
        </p:spPr>
        <p:txBody>
          <a:bodyPr wrap="square" rtlCol="0">
            <a:spAutoFit/>
          </a:bodyPr>
          <a:lstStyle/>
          <a:p>
            <a:r>
              <a:rPr lang="en-US" sz="4000" dirty="0">
                <a:latin typeface="Gill Sans MT" panose="020B0502020104020203" pitchFamily="34" charset="0"/>
              </a:rPr>
              <a:t>Why Is This Important?</a:t>
            </a:r>
          </a:p>
        </p:txBody>
      </p:sp>
      <p:pic>
        <p:nvPicPr>
          <p:cNvPr id="6" name="Picture 5">
            <a:extLst>
              <a:ext uri="{FF2B5EF4-FFF2-40B4-BE49-F238E27FC236}">
                <a16:creationId xmlns:a16="http://schemas.microsoft.com/office/drawing/2014/main" id="{B01F3E5D-BF2D-B1F0-B764-A3A5453AF515}"/>
              </a:ext>
            </a:extLst>
          </p:cNvPr>
          <p:cNvPicPr>
            <a:picLocks noChangeAspect="1"/>
          </p:cNvPicPr>
          <p:nvPr/>
        </p:nvPicPr>
        <p:blipFill>
          <a:blip r:embed="rId3"/>
          <a:stretch>
            <a:fillRect/>
          </a:stretch>
        </p:blipFill>
        <p:spPr>
          <a:xfrm>
            <a:off x="1530720" y="1448429"/>
            <a:ext cx="9796657" cy="4733991"/>
          </a:xfrm>
          <a:prstGeom prst="rect">
            <a:avLst/>
          </a:prstGeom>
        </p:spPr>
      </p:pic>
      <p:sp>
        <p:nvSpPr>
          <p:cNvPr id="12" name="Freeform: Shape 11">
            <a:extLst>
              <a:ext uri="{FF2B5EF4-FFF2-40B4-BE49-F238E27FC236}">
                <a16:creationId xmlns:a16="http://schemas.microsoft.com/office/drawing/2014/main" id="{01453440-8681-AA27-6904-827822D7685F}"/>
              </a:ext>
            </a:extLst>
          </p:cNvPr>
          <p:cNvSpPr/>
          <p:nvPr/>
        </p:nvSpPr>
        <p:spPr>
          <a:xfrm>
            <a:off x="5615448" y="1112758"/>
            <a:ext cx="2104522" cy="1016205"/>
          </a:xfrm>
          <a:custGeom>
            <a:avLst/>
            <a:gdLst>
              <a:gd name="connsiteX0" fmla="*/ 1310008 w 2104522"/>
              <a:gd name="connsiteY0" fmla="*/ 26494 h 1016205"/>
              <a:gd name="connsiteX1" fmla="*/ 200736 w 2104522"/>
              <a:gd name="connsiteY1" fmla="*/ 101445 h 1016205"/>
              <a:gd name="connsiteX2" fmla="*/ 170755 w 2104522"/>
              <a:gd name="connsiteY2" fmla="*/ 880934 h 1016205"/>
              <a:gd name="connsiteX3" fmla="*/ 1954585 w 2104522"/>
              <a:gd name="connsiteY3" fmla="*/ 940894 h 1016205"/>
              <a:gd name="connsiteX4" fmla="*/ 1924604 w 2104522"/>
              <a:gd name="connsiteY4" fmla="*/ 101445 h 1016205"/>
              <a:gd name="connsiteX5" fmla="*/ 1250047 w 2104522"/>
              <a:gd name="connsiteY5" fmla="*/ 11504 h 1016205"/>
              <a:gd name="connsiteX6" fmla="*/ 1265037 w 2104522"/>
              <a:gd name="connsiteY6" fmla="*/ 71465 h 1016205"/>
              <a:gd name="connsiteX7" fmla="*/ 1235057 w 2104522"/>
              <a:gd name="connsiteY7" fmla="*/ 71465 h 1016205"/>
              <a:gd name="connsiteX8" fmla="*/ 1235057 w 2104522"/>
              <a:gd name="connsiteY8" fmla="*/ 71465 h 1016205"/>
              <a:gd name="connsiteX9" fmla="*/ 1235057 w 2104522"/>
              <a:gd name="connsiteY9" fmla="*/ 26494 h 10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522" h="1016205">
                <a:moveTo>
                  <a:pt x="1310008" y="26494"/>
                </a:moveTo>
                <a:lnTo>
                  <a:pt x="200736" y="101445"/>
                </a:lnTo>
                <a:cubicBezTo>
                  <a:pt x="10861" y="243852"/>
                  <a:pt x="-121553" y="741026"/>
                  <a:pt x="170755" y="880934"/>
                </a:cubicBezTo>
                <a:cubicBezTo>
                  <a:pt x="463063" y="1020842"/>
                  <a:pt x="1662277" y="1070809"/>
                  <a:pt x="1954585" y="940894"/>
                </a:cubicBezTo>
                <a:cubicBezTo>
                  <a:pt x="2246893" y="810979"/>
                  <a:pt x="2042027" y="256343"/>
                  <a:pt x="1924604" y="101445"/>
                </a:cubicBezTo>
                <a:cubicBezTo>
                  <a:pt x="1807181" y="-53453"/>
                  <a:pt x="1359975" y="16501"/>
                  <a:pt x="1250047" y="11504"/>
                </a:cubicBezTo>
                <a:cubicBezTo>
                  <a:pt x="1140119" y="6507"/>
                  <a:pt x="1267535" y="61472"/>
                  <a:pt x="1265037" y="71465"/>
                </a:cubicBezTo>
                <a:cubicBezTo>
                  <a:pt x="1262539" y="81459"/>
                  <a:pt x="1235057" y="71465"/>
                  <a:pt x="1235057" y="71465"/>
                </a:cubicBezTo>
                <a:lnTo>
                  <a:pt x="1235057" y="71465"/>
                </a:lnTo>
                <a:lnTo>
                  <a:pt x="1235057" y="26494"/>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0BC25F4-F989-5EB9-34CA-8D457AA34825}"/>
              </a:ext>
            </a:extLst>
          </p:cNvPr>
          <p:cNvSpPr/>
          <p:nvPr/>
        </p:nvSpPr>
        <p:spPr>
          <a:xfrm>
            <a:off x="1484776" y="3807821"/>
            <a:ext cx="547374" cy="318587"/>
          </a:xfrm>
          <a:custGeom>
            <a:avLst/>
            <a:gdLst>
              <a:gd name="connsiteX0" fmla="*/ 164142 w 547374"/>
              <a:gd name="connsiteY0" fmla="*/ 14671 h 318587"/>
              <a:gd name="connsiteX1" fmla="*/ 14240 w 547374"/>
              <a:gd name="connsiteY1" fmla="*/ 194553 h 318587"/>
              <a:gd name="connsiteX2" fmla="*/ 508916 w 547374"/>
              <a:gd name="connsiteY2" fmla="*/ 314474 h 318587"/>
              <a:gd name="connsiteX3" fmla="*/ 478935 w 547374"/>
              <a:gd name="connsiteY3" fmla="*/ 44651 h 318587"/>
              <a:gd name="connsiteX4" fmla="*/ 164142 w 547374"/>
              <a:gd name="connsiteY4" fmla="*/ 14671 h 31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74" h="318587">
                <a:moveTo>
                  <a:pt x="164142" y="14671"/>
                </a:moveTo>
                <a:cubicBezTo>
                  <a:pt x="86693" y="39655"/>
                  <a:pt x="-43222" y="144586"/>
                  <a:pt x="14240" y="194553"/>
                </a:cubicBezTo>
                <a:cubicBezTo>
                  <a:pt x="71702" y="244520"/>
                  <a:pt x="431467" y="339458"/>
                  <a:pt x="508916" y="314474"/>
                </a:cubicBezTo>
                <a:cubicBezTo>
                  <a:pt x="586365" y="289490"/>
                  <a:pt x="531401" y="94618"/>
                  <a:pt x="478935" y="44651"/>
                </a:cubicBezTo>
                <a:cubicBezTo>
                  <a:pt x="426469" y="-5316"/>
                  <a:pt x="241591" y="-10313"/>
                  <a:pt x="164142" y="1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437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 friends talking and smiling while drinking coffee. ">
            <a:extLst>
              <a:ext uri="{FF2B5EF4-FFF2-40B4-BE49-F238E27FC236}">
                <a16:creationId xmlns:a16="http://schemas.microsoft.com/office/drawing/2014/main" id="{9BDF19B6-982C-62E7-781B-74E92EF6088A}"/>
              </a:ext>
            </a:extLst>
          </p:cNvPr>
          <p:cNvPicPr>
            <a:picLocks noChangeAspect="1"/>
          </p:cNvPicPr>
          <p:nvPr/>
        </p:nvPicPr>
        <p:blipFill rotWithShape="1">
          <a:blip r:embed="rId3">
            <a:extLst>
              <a:ext uri="{28A0092B-C50C-407E-A947-70E740481C1C}">
                <a14:useLocalDpi xmlns:a14="http://schemas.microsoft.com/office/drawing/2010/main" val="0"/>
              </a:ext>
            </a:extLst>
          </a:blip>
          <a:srcRect l="12917" t="13066" r="13000"/>
          <a:stretch/>
        </p:blipFill>
        <p:spPr>
          <a:xfrm>
            <a:off x="7969625" y="663676"/>
            <a:ext cx="3385076" cy="5958349"/>
          </a:xfrm>
          <a:prstGeom prst="rect">
            <a:avLst/>
          </a:prstGeom>
        </p:spPr>
      </p:pic>
      <p:pic>
        <p:nvPicPr>
          <p:cNvPr id="20" name="Picture 19" descr="A couple of young men sitting on a stone ledge with a computer talking.">
            <a:extLst>
              <a:ext uri="{FF2B5EF4-FFF2-40B4-BE49-F238E27FC236}">
                <a16:creationId xmlns:a16="http://schemas.microsoft.com/office/drawing/2014/main" id="{45D7C4B1-291E-1ECC-8F17-67359360DE9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3003" t="3761" r="13003" b="9356"/>
          <a:stretch/>
        </p:blipFill>
        <p:spPr>
          <a:xfrm>
            <a:off x="4370832" y="667512"/>
            <a:ext cx="3383279" cy="5958349"/>
          </a:xfrm>
          <a:prstGeom prst="rect">
            <a:avLst/>
          </a:prstGeom>
        </p:spPr>
      </p:pic>
      <p:pic>
        <p:nvPicPr>
          <p:cNvPr id="4" name="Picture 3" descr="A person paying with a credit card and the owner taking the payment.">
            <a:extLst>
              <a:ext uri="{FF2B5EF4-FFF2-40B4-BE49-F238E27FC236}">
                <a16:creationId xmlns:a16="http://schemas.microsoft.com/office/drawing/2014/main" id="{232D8605-3B68-2D96-DA9D-699462937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6" y="663677"/>
            <a:ext cx="3387087" cy="5958349"/>
          </a:xfrm>
          <a:prstGeom prst="rect">
            <a:avLst/>
          </a:prstGeom>
        </p:spPr>
      </p:pic>
      <p:sp>
        <p:nvSpPr>
          <p:cNvPr id="6" name="Rectangle 5">
            <a:extLst>
              <a:ext uri="{FF2B5EF4-FFF2-40B4-BE49-F238E27FC236}">
                <a16:creationId xmlns:a16="http://schemas.microsoft.com/office/drawing/2014/main" id="{8579FD64-53DC-5D45-F2C4-8A2257544F5B}"/>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7DC6F0-24EE-FFC0-6099-8052FF496BC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C773E2-490E-B6CB-C173-33F93EB0D33A}"/>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0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A716660-8638-0F32-9EA4-DBE6DC268EA5}"/>
              </a:ext>
            </a:extLst>
          </p:cNvPr>
          <p:cNvGraphicFramePr/>
          <p:nvPr>
            <p:extLst>
              <p:ext uri="{D42A27DB-BD31-4B8C-83A1-F6EECF244321}">
                <p14:modId xmlns:p14="http://schemas.microsoft.com/office/powerpoint/2010/main" val="3258975536"/>
              </p:ext>
            </p:extLst>
          </p:nvPr>
        </p:nvGraphicFramePr>
        <p:xfrm>
          <a:off x="838195" y="1246626"/>
          <a:ext cx="3435517" cy="319164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erson holding a credit card&#10;&#10;Description automatically generated">
            <a:extLst>
              <a:ext uri="{FF2B5EF4-FFF2-40B4-BE49-F238E27FC236}">
                <a16:creationId xmlns:a16="http://schemas.microsoft.com/office/drawing/2014/main" id="{232D8605-3B68-2D96-DA9D-699462937051}"/>
              </a:ext>
            </a:extLst>
          </p:cNvPr>
          <p:cNvPicPr>
            <a:picLocks noChangeAspect="1"/>
          </p:cNvPicPr>
          <p:nvPr/>
        </p:nvPicPr>
        <p:blipFill rotWithShape="1">
          <a:blip r:embed="rId4">
            <a:extLst>
              <a:ext uri="{28A0092B-C50C-407E-A947-70E740481C1C}">
                <a14:useLocalDpi xmlns:a14="http://schemas.microsoft.com/office/drawing/2010/main" val="0"/>
              </a:ext>
            </a:extLst>
          </a:blip>
          <a:srcRect l="85" t="29795" r="27" b="36289"/>
          <a:stretch/>
        </p:blipFill>
        <p:spPr>
          <a:xfrm>
            <a:off x="838196" y="4601200"/>
            <a:ext cx="3383279" cy="2020825"/>
          </a:xfrm>
          <a:prstGeom prst="rect">
            <a:avLst/>
          </a:prstGeom>
        </p:spPr>
      </p:pic>
      <p:pic>
        <p:nvPicPr>
          <p:cNvPr id="20" name="Picture 19" descr="A couple of young men sitting on a stone ledge with a computer&#10;&#10;Description automatically generated">
            <a:extLst>
              <a:ext uri="{FF2B5EF4-FFF2-40B4-BE49-F238E27FC236}">
                <a16:creationId xmlns:a16="http://schemas.microsoft.com/office/drawing/2014/main" id="{45D7C4B1-291E-1ECC-8F17-67359360DE90}"/>
              </a:ext>
            </a:extLst>
          </p:cNvPr>
          <p:cNvPicPr>
            <a:picLocks noChangeAspect="1"/>
          </p:cNvPicPr>
          <p:nvPr/>
        </p:nvPicPr>
        <p:blipFill rotWithShape="1">
          <a:blip r:embed="rId5">
            <a:extLst>
              <a:ext uri="{28A0092B-C50C-407E-A947-70E740481C1C}">
                <a14:useLocalDpi xmlns:a14="http://schemas.microsoft.com/office/drawing/2010/main" val="0"/>
              </a:ext>
            </a:extLst>
          </a:blip>
          <a:srcRect l="13003" t="3761" r="13003" b="9356"/>
          <a:stretch/>
        </p:blipFill>
        <p:spPr>
          <a:xfrm>
            <a:off x="4370832" y="667512"/>
            <a:ext cx="3383279" cy="5958349"/>
          </a:xfrm>
          <a:prstGeom prst="rect">
            <a:avLst/>
          </a:prstGeom>
        </p:spPr>
      </p:pic>
      <p:pic>
        <p:nvPicPr>
          <p:cNvPr id="15" name="Picture 14" descr="A person holding cups of coffee&#10;&#10;Description automatically generated">
            <a:extLst>
              <a:ext uri="{FF2B5EF4-FFF2-40B4-BE49-F238E27FC236}">
                <a16:creationId xmlns:a16="http://schemas.microsoft.com/office/drawing/2014/main" id="{9BDF19B6-982C-62E7-781B-74E92EF6088A}"/>
              </a:ext>
            </a:extLst>
          </p:cNvPr>
          <p:cNvPicPr>
            <a:picLocks noChangeAspect="1"/>
          </p:cNvPicPr>
          <p:nvPr/>
        </p:nvPicPr>
        <p:blipFill rotWithShape="1">
          <a:blip r:embed="rId6">
            <a:extLst>
              <a:ext uri="{28A0092B-C50C-407E-A947-70E740481C1C}">
                <a14:useLocalDpi xmlns:a14="http://schemas.microsoft.com/office/drawing/2010/main" val="0"/>
              </a:ext>
            </a:extLst>
          </a:blip>
          <a:srcRect l="12917" t="13066" r="13000"/>
          <a:stretch/>
        </p:blipFill>
        <p:spPr>
          <a:xfrm>
            <a:off x="7969625" y="663676"/>
            <a:ext cx="3385076" cy="5958349"/>
          </a:xfrm>
          <a:prstGeom prst="rect">
            <a:avLst/>
          </a:prstGeom>
        </p:spPr>
      </p:pic>
      <p:sp>
        <p:nvSpPr>
          <p:cNvPr id="6" name="Rectangle 5">
            <a:extLst>
              <a:ext uri="{FF2B5EF4-FFF2-40B4-BE49-F238E27FC236}">
                <a16:creationId xmlns:a16="http://schemas.microsoft.com/office/drawing/2014/main" id="{8579FD64-53DC-5D45-F2C4-8A2257544F5B}"/>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7DC6F0-24EE-FFC0-6099-8052FF496BC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C773E2-490E-B6CB-C173-33F93EB0D33A}"/>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061074-6D56-1955-2B7C-A734CA58B6B5}"/>
              </a:ext>
            </a:extLst>
          </p:cNvPr>
          <p:cNvSpPr txBox="1"/>
          <p:nvPr/>
        </p:nvSpPr>
        <p:spPr>
          <a:xfrm>
            <a:off x="838197" y="663677"/>
            <a:ext cx="3530280" cy="415498"/>
          </a:xfrm>
          <a:prstGeom prst="rect">
            <a:avLst/>
          </a:prstGeom>
          <a:noFill/>
        </p:spPr>
        <p:txBody>
          <a:bodyPr wrap="square" rtlCol="0">
            <a:spAutoFit/>
          </a:bodyPr>
          <a:lstStyle/>
          <a:p>
            <a:r>
              <a:rPr lang="en-US" sz="2100" dirty="0">
                <a:latin typeface="Gill Sans MT" panose="020B0502020104020203" pitchFamily="34" charset="0"/>
              </a:rPr>
              <a:t>Increase Customer Retention</a:t>
            </a:r>
          </a:p>
        </p:txBody>
      </p:sp>
    </p:spTree>
    <p:extLst>
      <p:ext uri="{BB962C8B-B14F-4D97-AF65-F5344CB8AC3E}">
        <p14:creationId xmlns:p14="http://schemas.microsoft.com/office/powerpoint/2010/main" val="160966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redit card&#10;&#10;Description automatically generated">
            <a:extLst>
              <a:ext uri="{FF2B5EF4-FFF2-40B4-BE49-F238E27FC236}">
                <a16:creationId xmlns:a16="http://schemas.microsoft.com/office/drawing/2014/main" id="{232D8605-3B68-2D96-DA9D-699462937051}"/>
              </a:ext>
            </a:extLst>
          </p:cNvPr>
          <p:cNvPicPr>
            <a:picLocks noChangeAspect="1"/>
          </p:cNvPicPr>
          <p:nvPr/>
        </p:nvPicPr>
        <p:blipFill rotWithShape="1">
          <a:blip r:embed="rId3">
            <a:extLst>
              <a:ext uri="{28A0092B-C50C-407E-A947-70E740481C1C}">
                <a14:useLocalDpi xmlns:a14="http://schemas.microsoft.com/office/drawing/2010/main" val="0"/>
              </a:ext>
            </a:extLst>
          </a:blip>
          <a:srcRect l="85" t="29795" r="27" b="36289"/>
          <a:stretch/>
        </p:blipFill>
        <p:spPr>
          <a:xfrm>
            <a:off x="838196" y="4601200"/>
            <a:ext cx="3383279" cy="2020825"/>
          </a:xfrm>
          <a:prstGeom prst="rect">
            <a:avLst/>
          </a:prstGeom>
        </p:spPr>
      </p:pic>
      <p:pic>
        <p:nvPicPr>
          <p:cNvPr id="20" name="Picture 19" descr="A couple of young men sitting on a stone ledge with a computer. The picture has shrunk showing Marketing.">
            <a:extLst>
              <a:ext uri="{FF2B5EF4-FFF2-40B4-BE49-F238E27FC236}">
                <a16:creationId xmlns:a16="http://schemas.microsoft.com/office/drawing/2014/main" id="{45D7C4B1-291E-1ECC-8F17-67359360DE90}"/>
              </a:ext>
            </a:extLst>
          </p:cNvPr>
          <p:cNvPicPr>
            <a:picLocks noChangeAspect="1"/>
          </p:cNvPicPr>
          <p:nvPr/>
        </p:nvPicPr>
        <p:blipFill rotWithShape="1">
          <a:blip r:embed="rId4">
            <a:extLst>
              <a:ext uri="{28A0092B-C50C-407E-A947-70E740481C1C}">
                <a14:useLocalDpi xmlns:a14="http://schemas.microsoft.com/office/drawing/2010/main" val="0"/>
              </a:ext>
            </a:extLst>
          </a:blip>
          <a:srcRect l="14415" t="13986" r="11539" b="16090"/>
          <a:stretch/>
        </p:blipFill>
        <p:spPr>
          <a:xfrm>
            <a:off x="4368478" y="1830569"/>
            <a:ext cx="3385634" cy="4795292"/>
          </a:xfrm>
          <a:prstGeom prst="rect">
            <a:avLst/>
          </a:prstGeom>
        </p:spPr>
      </p:pic>
      <p:pic>
        <p:nvPicPr>
          <p:cNvPr id="15" name="Picture 14" descr="A person holding cups of coffee&#10;&#10;Description automatically generated">
            <a:extLst>
              <a:ext uri="{FF2B5EF4-FFF2-40B4-BE49-F238E27FC236}">
                <a16:creationId xmlns:a16="http://schemas.microsoft.com/office/drawing/2014/main" id="{9BDF19B6-982C-62E7-781B-74E92EF6088A}"/>
              </a:ext>
            </a:extLst>
          </p:cNvPr>
          <p:cNvPicPr>
            <a:picLocks noChangeAspect="1"/>
          </p:cNvPicPr>
          <p:nvPr/>
        </p:nvPicPr>
        <p:blipFill rotWithShape="1">
          <a:blip r:embed="rId5">
            <a:extLst>
              <a:ext uri="{28A0092B-C50C-407E-A947-70E740481C1C}">
                <a14:useLocalDpi xmlns:a14="http://schemas.microsoft.com/office/drawing/2010/main" val="0"/>
              </a:ext>
            </a:extLst>
          </a:blip>
          <a:srcRect l="12917" t="13066" r="13000"/>
          <a:stretch/>
        </p:blipFill>
        <p:spPr>
          <a:xfrm>
            <a:off x="7969625" y="663676"/>
            <a:ext cx="3385076" cy="5958349"/>
          </a:xfrm>
          <a:prstGeom prst="rect">
            <a:avLst/>
          </a:prstGeom>
        </p:spPr>
      </p:pic>
      <p:sp>
        <p:nvSpPr>
          <p:cNvPr id="6" name="Rectangle 5">
            <a:extLst>
              <a:ext uri="{FF2B5EF4-FFF2-40B4-BE49-F238E27FC236}">
                <a16:creationId xmlns:a16="http://schemas.microsoft.com/office/drawing/2014/main" id="{8579FD64-53DC-5D45-F2C4-8A2257544F5B}"/>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7DC6F0-24EE-FFC0-6099-8052FF496BC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C773E2-490E-B6CB-C173-33F93EB0D33A}"/>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061074-6D56-1955-2B7C-A734CA58B6B5}"/>
              </a:ext>
            </a:extLst>
          </p:cNvPr>
          <p:cNvSpPr txBox="1"/>
          <p:nvPr/>
        </p:nvSpPr>
        <p:spPr>
          <a:xfrm>
            <a:off x="838197" y="663677"/>
            <a:ext cx="3530280" cy="415498"/>
          </a:xfrm>
          <a:prstGeom prst="rect">
            <a:avLst/>
          </a:prstGeom>
          <a:noFill/>
        </p:spPr>
        <p:txBody>
          <a:bodyPr wrap="square" rtlCol="0">
            <a:spAutoFit/>
          </a:bodyPr>
          <a:lstStyle/>
          <a:p>
            <a:r>
              <a:rPr lang="en-US" sz="2100" dirty="0">
                <a:latin typeface="Gill Sans MT" panose="020B0502020104020203" pitchFamily="34" charset="0"/>
              </a:rPr>
              <a:t>Increase Customer Retention</a:t>
            </a:r>
          </a:p>
        </p:txBody>
      </p:sp>
      <p:graphicFrame>
        <p:nvGraphicFramePr>
          <p:cNvPr id="2" name="Chart 1">
            <a:extLst>
              <a:ext uri="{FF2B5EF4-FFF2-40B4-BE49-F238E27FC236}">
                <a16:creationId xmlns:a16="http://schemas.microsoft.com/office/drawing/2014/main" id="{B202750C-7FC8-F29F-C391-8C133627C862}"/>
              </a:ext>
            </a:extLst>
          </p:cNvPr>
          <p:cNvGraphicFramePr/>
          <p:nvPr>
            <p:extLst>
              <p:ext uri="{D42A27DB-BD31-4B8C-83A1-F6EECF244321}">
                <p14:modId xmlns:p14="http://schemas.microsoft.com/office/powerpoint/2010/main" val="3865613501"/>
              </p:ext>
            </p:extLst>
          </p:nvPr>
        </p:nvGraphicFramePr>
        <p:xfrm>
          <a:off x="838195" y="1246626"/>
          <a:ext cx="3435517" cy="3191647"/>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AD13F6E5-4370-F207-C498-C8E45008AD2F}"/>
              </a:ext>
            </a:extLst>
          </p:cNvPr>
          <p:cNvSpPr txBox="1"/>
          <p:nvPr/>
        </p:nvSpPr>
        <p:spPr>
          <a:xfrm>
            <a:off x="4368477" y="663677"/>
            <a:ext cx="3530280" cy="738664"/>
          </a:xfrm>
          <a:prstGeom prst="rect">
            <a:avLst/>
          </a:prstGeom>
          <a:noFill/>
        </p:spPr>
        <p:txBody>
          <a:bodyPr wrap="square" rtlCol="0">
            <a:spAutoFit/>
          </a:bodyPr>
          <a:lstStyle/>
          <a:p>
            <a:r>
              <a:rPr lang="en-US" sz="2100" dirty="0">
                <a:latin typeface="Gill Sans MT" panose="020B0502020104020203" pitchFamily="34" charset="0"/>
              </a:rPr>
              <a:t>Marketing</a:t>
            </a:r>
          </a:p>
          <a:p>
            <a:endParaRPr lang="en-US" sz="2100" dirty="0">
              <a:latin typeface="Gill Sans MT" panose="020B0502020104020203" pitchFamily="34" charset="0"/>
            </a:endParaRPr>
          </a:p>
        </p:txBody>
      </p:sp>
    </p:spTree>
    <p:extLst>
      <p:ext uri="{BB962C8B-B14F-4D97-AF65-F5344CB8AC3E}">
        <p14:creationId xmlns:p14="http://schemas.microsoft.com/office/powerpoint/2010/main" val="256892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 friends talking and smiling while drinking coffee. The picture has shrunk now showing customer satisfaction. ">
            <a:extLst>
              <a:ext uri="{FF2B5EF4-FFF2-40B4-BE49-F238E27FC236}">
                <a16:creationId xmlns:a16="http://schemas.microsoft.com/office/drawing/2014/main" id="{9BDF19B6-982C-62E7-781B-74E92EF6088A}"/>
              </a:ext>
            </a:extLst>
          </p:cNvPr>
          <p:cNvPicPr>
            <a:picLocks noChangeAspect="1"/>
          </p:cNvPicPr>
          <p:nvPr/>
        </p:nvPicPr>
        <p:blipFill rotWithShape="1">
          <a:blip r:embed="rId3">
            <a:extLst>
              <a:ext uri="{28A0092B-C50C-407E-A947-70E740481C1C}">
                <a14:useLocalDpi xmlns:a14="http://schemas.microsoft.com/office/drawing/2010/main" val="0"/>
              </a:ext>
            </a:extLst>
          </a:blip>
          <a:srcRect l="19262" t="13994" r="6741" b="16097"/>
          <a:stretch/>
        </p:blipFill>
        <p:spPr>
          <a:xfrm>
            <a:off x="7973567" y="1830569"/>
            <a:ext cx="3381133" cy="4791456"/>
          </a:xfrm>
          <a:prstGeom prst="rect">
            <a:avLst/>
          </a:prstGeom>
        </p:spPr>
      </p:pic>
      <p:pic>
        <p:nvPicPr>
          <p:cNvPr id="4" name="Picture 3" descr="A person holding a credit card&#10;&#10;Description automatically generated">
            <a:extLst>
              <a:ext uri="{FF2B5EF4-FFF2-40B4-BE49-F238E27FC236}">
                <a16:creationId xmlns:a16="http://schemas.microsoft.com/office/drawing/2014/main" id="{232D8605-3B68-2D96-DA9D-699462937051}"/>
              </a:ext>
            </a:extLst>
          </p:cNvPr>
          <p:cNvPicPr>
            <a:picLocks noChangeAspect="1"/>
          </p:cNvPicPr>
          <p:nvPr/>
        </p:nvPicPr>
        <p:blipFill rotWithShape="1">
          <a:blip r:embed="rId4">
            <a:extLst>
              <a:ext uri="{28A0092B-C50C-407E-A947-70E740481C1C}">
                <a14:useLocalDpi xmlns:a14="http://schemas.microsoft.com/office/drawing/2010/main" val="0"/>
              </a:ext>
            </a:extLst>
          </a:blip>
          <a:srcRect l="85" t="29795" r="27" b="36289"/>
          <a:stretch/>
        </p:blipFill>
        <p:spPr>
          <a:xfrm>
            <a:off x="838196" y="4601200"/>
            <a:ext cx="3383279" cy="2020825"/>
          </a:xfrm>
          <a:prstGeom prst="rect">
            <a:avLst/>
          </a:prstGeom>
        </p:spPr>
      </p:pic>
      <p:pic>
        <p:nvPicPr>
          <p:cNvPr id="20" name="Picture 19" descr="A couple of young men sitting on a stone ledge with a computer&#10;&#10;Description automatically generated">
            <a:extLst>
              <a:ext uri="{FF2B5EF4-FFF2-40B4-BE49-F238E27FC236}">
                <a16:creationId xmlns:a16="http://schemas.microsoft.com/office/drawing/2014/main" id="{45D7C4B1-291E-1ECC-8F17-67359360DE90}"/>
              </a:ext>
            </a:extLst>
          </p:cNvPr>
          <p:cNvPicPr>
            <a:picLocks noChangeAspect="1"/>
          </p:cNvPicPr>
          <p:nvPr/>
        </p:nvPicPr>
        <p:blipFill rotWithShape="1">
          <a:blip r:embed="rId5">
            <a:extLst>
              <a:ext uri="{28A0092B-C50C-407E-A947-70E740481C1C}">
                <a14:useLocalDpi xmlns:a14="http://schemas.microsoft.com/office/drawing/2010/main" val="0"/>
              </a:ext>
            </a:extLst>
          </a:blip>
          <a:srcRect l="14415" t="13986" r="11539" b="16090"/>
          <a:stretch/>
        </p:blipFill>
        <p:spPr>
          <a:xfrm>
            <a:off x="4368478" y="1830569"/>
            <a:ext cx="3385634" cy="4795292"/>
          </a:xfrm>
          <a:prstGeom prst="rect">
            <a:avLst/>
          </a:prstGeom>
        </p:spPr>
      </p:pic>
      <p:sp>
        <p:nvSpPr>
          <p:cNvPr id="6" name="Rectangle 5">
            <a:extLst>
              <a:ext uri="{FF2B5EF4-FFF2-40B4-BE49-F238E27FC236}">
                <a16:creationId xmlns:a16="http://schemas.microsoft.com/office/drawing/2014/main" id="{8579FD64-53DC-5D45-F2C4-8A2257544F5B}"/>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7DC6F0-24EE-FFC0-6099-8052FF496BC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C773E2-490E-B6CB-C173-33F93EB0D33A}"/>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061074-6D56-1955-2B7C-A734CA58B6B5}"/>
              </a:ext>
            </a:extLst>
          </p:cNvPr>
          <p:cNvSpPr txBox="1"/>
          <p:nvPr/>
        </p:nvSpPr>
        <p:spPr>
          <a:xfrm>
            <a:off x="838197" y="663677"/>
            <a:ext cx="3530280" cy="415498"/>
          </a:xfrm>
          <a:prstGeom prst="rect">
            <a:avLst/>
          </a:prstGeom>
          <a:noFill/>
        </p:spPr>
        <p:txBody>
          <a:bodyPr wrap="square" rtlCol="0">
            <a:spAutoFit/>
          </a:bodyPr>
          <a:lstStyle/>
          <a:p>
            <a:r>
              <a:rPr lang="en-US" sz="2100" dirty="0">
                <a:latin typeface="Gill Sans MT" panose="020B0502020104020203" pitchFamily="34" charset="0"/>
              </a:rPr>
              <a:t>Increase Customer Retention</a:t>
            </a:r>
          </a:p>
        </p:txBody>
      </p:sp>
      <p:graphicFrame>
        <p:nvGraphicFramePr>
          <p:cNvPr id="2" name="Chart 1">
            <a:extLst>
              <a:ext uri="{FF2B5EF4-FFF2-40B4-BE49-F238E27FC236}">
                <a16:creationId xmlns:a16="http://schemas.microsoft.com/office/drawing/2014/main" id="{B202750C-7FC8-F29F-C391-8C133627C862}"/>
              </a:ext>
            </a:extLst>
          </p:cNvPr>
          <p:cNvGraphicFramePr/>
          <p:nvPr/>
        </p:nvGraphicFramePr>
        <p:xfrm>
          <a:off x="838195" y="1246626"/>
          <a:ext cx="3435517" cy="3191647"/>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AD13F6E5-4370-F207-C498-C8E45008AD2F}"/>
              </a:ext>
            </a:extLst>
          </p:cNvPr>
          <p:cNvSpPr txBox="1"/>
          <p:nvPr/>
        </p:nvSpPr>
        <p:spPr>
          <a:xfrm>
            <a:off x="4368477" y="663677"/>
            <a:ext cx="3530280" cy="738664"/>
          </a:xfrm>
          <a:prstGeom prst="rect">
            <a:avLst/>
          </a:prstGeom>
          <a:noFill/>
        </p:spPr>
        <p:txBody>
          <a:bodyPr wrap="square" rtlCol="0">
            <a:spAutoFit/>
          </a:bodyPr>
          <a:lstStyle/>
          <a:p>
            <a:r>
              <a:rPr lang="en-US" sz="2100" dirty="0">
                <a:latin typeface="Gill Sans MT" panose="020B0502020104020203" pitchFamily="34" charset="0"/>
              </a:rPr>
              <a:t>Marketing</a:t>
            </a:r>
          </a:p>
          <a:p>
            <a:endParaRPr lang="en-US" sz="2100" dirty="0">
              <a:latin typeface="Gill Sans MT" panose="020B0502020104020203" pitchFamily="34" charset="0"/>
            </a:endParaRPr>
          </a:p>
        </p:txBody>
      </p:sp>
      <p:sp>
        <p:nvSpPr>
          <p:cNvPr id="9" name="TextBox 8">
            <a:extLst>
              <a:ext uri="{FF2B5EF4-FFF2-40B4-BE49-F238E27FC236}">
                <a16:creationId xmlns:a16="http://schemas.microsoft.com/office/drawing/2014/main" id="{5CD5B4F1-6452-7D4F-DF58-DF097BFF9188}"/>
              </a:ext>
            </a:extLst>
          </p:cNvPr>
          <p:cNvSpPr txBox="1"/>
          <p:nvPr/>
        </p:nvSpPr>
        <p:spPr>
          <a:xfrm>
            <a:off x="7927331" y="663677"/>
            <a:ext cx="3530280" cy="738664"/>
          </a:xfrm>
          <a:prstGeom prst="rect">
            <a:avLst/>
          </a:prstGeom>
          <a:noFill/>
        </p:spPr>
        <p:txBody>
          <a:bodyPr wrap="square" rtlCol="0">
            <a:spAutoFit/>
          </a:bodyPr>
          <a:lstStyle/>
          <a:p>
            <a:r>
              <a:rPr lang="en-US" sz="2100" dirty="0">
                <a:latin typeface="Gill Sans MT" panose="020B0502020104020203" pitchFamily="34" charset="0"/>
              </a:rPr>
              <a:t>Customer Satisfaction</a:t>
            </a:r>
          </a:p>
          <a:p>
            <a:endParaRPr lang="en-US" sz="2100" dirty="0">
              <a:latin typeface="Gill Sans MT" panose="020B0502020104020203" pitchFamily="34" charset="0"/>
            </a:endParaRPr>
          </a:p>
        </p:txBody>
      </p:sp>
    </p:spTree>
    <p:extLst>
      <p:ext uri="{BB962C8B-B14F-4D97-AF65-F5344CB8AC3E}">
        <p14:creationId xmlns:p14="http://schemas.microsoft.com/office/powerpoint/2010/main" val="1208322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18">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0">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BB852F2-3ABA-E202-B60B-95EDAC2FE405}"/>
              </a:ext>
            </a:extLst>
          </p:cNvPr>
          <p:cNvSpPr txBox="1"/>
          <p:nvPr/>
        </p:nvSpPr>
        <p:spPr>
          <a:xfrm>
            <a:off x="621792" y="1161288"/>
            <a:ext cx="3602736" cy="45262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tx1"/>
                </a:solidFill>
                <a:latin typeface="+mj-lt"/>
                <a:ea typeface="+mj-ea"/>
                <a:cs typeface="+mj-cs"/>
              </a:rPr>
              <a:t>Why Is This Important?</a:t>
            </a:r>
          </a:p>
          <a:p>
            <a:pPr>
              <a:lnSpc>
                <a:spcPct val="90000"/>
              </a:lnSpc>
              <a:spcBef>
                <a:spcPct val="0"/>
              </a:spcBef>
              <a:spcAft>
                <a:spcPts val="600"/>
              </a:spcAft>
            </a:pPr>
            <a:r>
              <a:rPr lang="en-US" sz="2000" kern="1200" dirty="0">
                <a:solidFill>
                  <a:schemeClr val="tx1"/>
                </a:solidFill>
                <a:latin typeface="+mj-lt"/>
                <a:ea typeface="+mj-ea"/>
                <a:cs typeface="+mj-cs"/>
              </a:rPr>
              <a:t>New Thoughts:</a:t>
            </a:r>
          </a:p>
        </p:txBody>
      </p:sp>
      <p:sp>
        <p:nvSpPr>
          <p:cNvPr id="26" name="Rectangle 2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BB8E7349-321A-CA18-A9E0-CBB34647992E}"/>
              </a:ext>
            </a:extLst>
          </p:cNvPr>
          <p:cNvSpPr/>
          <p:nvPr/>
        </p:nvSpPr>
        <p:spPr>
          <a:xfrm rot="5400000">
            <a:off x="4814234" y="4216597"/>
            <a:ext cx="1477197" cy="1196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A9A82F-E581-D8B9-A311-39928A380B12}"/>
              </a:ext>
            </a:extLst>
          </p:cNvPr>
          <p:cNvSpPr/>
          <p:nvPr/>
        </p:nvSpPr>
        <p:spPr>
          <a:xfrm>
            <a:off x="5303520" y="1852123"/>
            <a:ext cx="189487" cy="31628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the jamboard from earlier.">
            <a:extLst>
              <a:ext uri="{FF2B5EF4-FFF2-40B4-BE49-F238E27FC236}">
                <a16:creationId xmlns:a16="http://schemas.microsoft.com/office/drawing/2014/main" id="{B01F3E5D-BF2D-B1F0-B764-A3A5453AF515}"/>
              </a:ext>
            </a:extLst>
          </p:cNvPr>
          <p:cNvPicPr>
            <a:picLocks noChangeAspect="1"/>
          </p:cNvPicPr>
          <p:nvPr/>
        </p:nvPicPr>
        <p:blipFill>
          <a:blip r:embed="rId3"/>
          <a:stretch>
            <a:fillRect/>
          </a:stretch>
        </p:blipFill>
        <p:spPr>
          <a:xfrm>
            <a:off x="5886114" y="2221191"/>
            <a:ext cx="5781630" cy="2793829"/>
          </a:xfrm>
          <a:prstGeom prst="rect">
            <a:avLst/>
          </a:prstGeom>
        </p:spPr>
      </p:pic>
      <p:sp>
        <p:nvSpPr>
          <p:cNvPr id="12" name="Freeform: Shape 11">
            <a:extLst>
              <a:ext uri="{FF2B5EF4-FFF2-40B4-BE49-F238E27FC236}">
                <a16:creationId xmlns:a16="http://schemas.microsoft.com/office/drawing/2014/main" id="{01453440-8681-AA27-6904-827822D7685F}"/>
              </a:ext>
            </a:extLst>
          </p:cNvPr>
          <p:cNvSpPr/>
          <p:nvPr/>
        </p:nvSpPr>
        <p:spPr>
          <a:xfrm>
            <a:off x="8296771" y="2023090"/>
            <a:ext cx="1242012" cy="599727"/>
          </a:xfrm>
          <a:custGeom>
            <a:avLst/>
            <a:gdLst>
              <a:gd name="connsiteX0" fmla="*/ 1310008 w 2104522"/>
              <a:gd name="connsiteY0" fmla="*/ 26494 h 1016205"/>
              <a:gd name="connsiteX1" fmla="*/ 200736 w 2104522"/>
              <a:gd name="connsiteY1" fmla="*/ 101445 h 1016205"/>
              <a:gd name="connsiteX2" fmla="*/ 170755 w 2104522"/>
              <a:gd name="connsiteY2" fmla="*/ 880934 h 1016205"/>
              <a:gd name="connsiteX3" fmla="*/ 1954585 w 2104522"/>
              <a:gd name="connsiteY3" fmla="*/ 940894 h 1016205"/>
              <a:gd name="connsiteX4" fmla="*/ 1924604 w 2104522"/>
              <a:gd name="connsiteY4" fmla="*/ 101445 h 1016205"/>
              <a:gd name="connsiteX5" fmla="*/ 1250047 w 2104522"/>
              <a:gd name="connsiteY5" fmla="*/ 11504 h 1016205"/>
              <a:gd name="connsiteX6" fmla="*/ 1265037 w 2104522"/>
              <a:gd name="connsiteY6" fmla="*/ 71465 h 1016205"/>
              <a:gd name="connsiteX7" fmla="*/ 1235057 w 2104522"/>
              <a:gd name="connsiteY7" fmla="*/ 71465 h 1016205"/>
              <a:gd name="connsiteX8" fmla="*/ 1235057 w 2104522"/>
              <a:gd name="connsiteY8" fmla="*/ 71465 h 1016205"/>
              <a:gd name="connsiteX9" fmla="*/ 1235057 w 2104522"/>
              <a:gd name="connsiteY9" fmla="*/ 26494 h 10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522" h="1016205">
                <a:moveTo>
                  <a:pt x="1310008" y="26494"/>
                </a:moveTo>
                <a:lnTo>
                  <a:pt x="200736" y="101445"/>
                </a:lnTo>
                <a:cubicBezTo>
                  <a:pt x="10861" y="243852"/>
                  <a:pt x="-121553" y="741026"/>
                  <a:pt x="170755" y="880934"/>
                </a:cubicBezTo>
                <a:cubicBezTo>
                  <a:pt x="463063" y="1020842"/>
                  <a:pt x="1662277" y="1070809"/>
                  <a:pt x="1954585" y="940894"/>
                </a:cubicBezTo>
                <a:cubicBezTo>
                  <a:pt x="2246893" y="810979"/>
                  <a:pt x="2042027" y="256343"/>
                  <a:pt x="1924604" y="101445"/>
                </a:cubicBezTo>
                <a:cubicBezTo>
                  <a:pt x="1807181" y="-53453"/>
                  <a:pt x="1359975" y="16501"/>
                  <a:pt x="1250047" y="11504"/>
                </a:cubicBezTo>
                <a:cubicBezTo>
                  <a:pt x="1140119" y="6507"/>
                  <a:pt x="1267535" y="61472"/>
                  <a:pt x="1265037" y="71465"/>
                </a:cubicBezTo>
                <a:cubicBezTo>
                  <a:pt x="1262539" y="81459"/>
                  <a:pt x="1235057" y="71465"/>
                  <a:pt x="1235057" y="71465"/>
                </a:cubicBezTo>
                <a:lnTo>
                  <a:pt x="1235057" y="71465"/>
                </a:lnTo>
                <a:lnTo>
                  <a:pt x="1235057" y="26494"/>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FF521408-DF03-6CF4-8E27-45E2BE11C8BA}"/>
              </a:ext>
            </a:extLst>
          </p:cNvPr>
          <p:cNvSpPr/>
          <p:nvPr/>
        </p:nvSpPr>
        <p:spPr>
          <a:xfrm>
            <a:off x="5858999" y="3613618"/>
            <a:ext cx="323040" cy="188018"/>
          </a:xfrm>
          <a:custGeom>
            <a:avLst/>
            <a:gdLst>
              <a:gd name="connsiteX0" fmla="*/ 164142 w 547374"/>
              <a:gd name="connsiteY0" fmla="*/ 14671 h 318587"/>
              <a:gd name="connsiteX1" fmla="*/ 14240 w 547374"/>
              <a:gd name="connsiteY1" fmla="*/ 194553 h 318587"/>
              <a:gd name="connsiteX2" fmla="*/ 508916 w 547374"/>
              <a:gd name="connsiteY2" fmla="*/ 314474 h 318587"/>
              <a:gd name="connsiteX3" fmla="*/ 478935 w 547374"/>
              <a:gd name="connsiteY3" fmla="*/ 44651 h 318587"/>
              <a:gd name="connsiteX4" fmla="*/ 164142 w 547374"/>
              <a:gd name="connsiteY4" fmla="*/ 14671 h 31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74" h="318587">
                <a:moveTo>
                  <a:pt x="164142" y="14671"/>
                </a:moveTo>
                <a:cubicBezTo>
                  <a:pt x="86693" y="39655"/>
                  <a:pt x="-43222" y="144586"/>
                  <a:pt x="14240" y="194553"/>
                </a:cubicBezTo>
                <a:cubicBezTo>
                  <a:pt x="71702" y="244520"/>
                  <a:pt x="431467" y="339458"/>
                  <a:pt x="508916" y="314474"/>
                </a:cubicBezTo>
                <a:cubicBezTo>
                  <a:pt x="586365" y="289490"/>
                  <a:pt x="531401" y="94618"/>
                  <a:pt x="478935" y="44651"/>
                </a:cubicBezTo>
                <a:cubicBezTo>
                  <a:pt x="426469" y="-5316"/>
                  <a:pt x="241591" y="-10313"/>
                  <a:pt x="164142" y="1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241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BD91E1-31A5-A84A-6C5A-E26F1356EF75}"/>
              </a:ext>
            </a:extLst>
          </p:cNvPr>
          <p:cNvSpPr/>
          <p:nvPr/>
        </p:nvSpPr>
        <p:spPr>
          <a:xfrm rot="5400000">
            <a:off x="2888932" y="-1097686"/>
            <a:ext cx="110979" cy="46019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pot of flowers and a person holding a tablet">
            <a:extLst>
              <a:ext uri="{FF2B5EF4-FFF2-40B4-BE49-F238E27FC236}">
                <a16:creationId xmlns:a16="http://schemas.microsoft.com/office/drawing/2014/main" id="{CC48691E-A4B3-74F4-0F82-A3B3C4FD2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7" y="1702669"/>
            <a:ext cx="6011326" cy="4007550"/>
          </a:xfrm>
          <a:prstGeom prst="rect">
            <a:avLst/>
          </a:prstGeom>
          <a:ln w="76200">
            <a:solidFill>
              <a:srgbClr val="44546A"/>
            </a:solidFill>
          </a:ln>
        </p:spPr>
      </p:pic>
      <p:sp>
        <p:nvSpPr>
          <p:cNvPr id="6" name="TextBox 5">
            <a:extLst>
              <a:ext uri="{FF2B5EF4-FFF2-40B4-BE49-F238E27FC236}">
                <a16:creationId xmlns:a16="http://schemas.microsoft.com/office/drawing/2014/main" id="{19506D2E-20E2-D2B2-9A10-0BBAEEB814B2}"/>
              </a:ext>
            </a:extLst>
          </p:cNvPr>
          <p:cNvSpPr txBox="1"/>
          <p:nvPr/>
        </p:nvSpPr>
        <p:spPr>
          <a:xfrm>
            <a:off x="917223" y="3071403"/>
            <a:ext cx="3765774" cy="1299458"/>
          </a:xfrm>
          <a:prstGeom prst="rect">
            <a:avLst/>
          </a:prstGeom>
          <a:noFill/>
        </p:spPr>
        <p:txBody>
          <a:bodyPr wrap="none" rtlCol="0">
            <a:spAutoFit/>
          </a:bodyPr>
          <a:lstStyle/>
          <a:p>
            <a:pPr defTabSz="932688">
              <a:spcAft>
                <a:spcPts val="600"/>
              </a:spcAft>
            </a:pPr>
            <a:r>
              <a:rPr lang="en-US" sz="3672" kern="1200" dirty="0">
                <a:solidFill>
                  <a:schemeClr val="tx1"/>
                </a:solidFill>
                <a:latin typeface="Gill Sans MT" panose="020B0502020104020203" pitchFamily="34" charset="0"/>
                <a:ea typeface="+mn-ea"/>
                <a:cs typeface="+mn-cs"/>
              </a:rPr>
              <a:t>3 Easy Ways to </a:t>
            </a:r>
          </a:p>
          <a:p>
            <a:pPr defTabSz="932688">
              <a:spcAft>
                <a:spcPts val="600"/>
              </a:spcAft>
            </a:pPr>
            <a:r>
              <a:rPr lang="en-US" sz="3672" kern="1200" dirty="0">
                <a:solidFill>
                  <a:schemeClr val="tx1"/>
                </a:solidFill>
                <a:latin typeface="Gill Sans MT" panose="020B0502020104020203" pitchFamily="34" charset="0"/>
                <a:ea typeface="+mn-ea"/>
                <a:cs typeface="+mn-cs"/>
              </a:rPr>
              <a:t>Buil</a:t>
            </a:r>
            <a:r>
              <a:rPr lang="en-US" sz="3672" kern="1200">
                <a:solidFill>
                  <a:schemeClr val="tx1"/>
                </a:solidFill>
                <a:latin typeface="Gill Sans MT" panose="020B0502020104020203" pitchFamily="34" charset="0"/>
                <a:ea typeface="+mn-ea"/>
                <a:cs typeface="+mn-cs"/>
              </a:rPr>
              <a:t>d Relationships</a:t>
            </a:r>
            <a:endParaRPr lang="en-US" sz="3600" dirty="0">
              <a:latin typeface="Gill Sans MT" panose="020B0502020104020203" pitchFamily="34" charset="0"/>
            </a:endParaRPr>
          </a:p>
        </p:txBody>
      </p:sp>
    </p:spTree>
    <p:extLst>
      <p:ext uri="{BB962C8B-B14F-4D97-AF65-F5344CB8AC3E}">
        <p14:creationId xmlns:p14="http://schemas.microsoft.com/office/powerpoint/2010/main" val="91718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FC6487-A04F-8832-BFFC-CEB9083F26E1}"/>
              </a:ext>
            </a:extLst>
          </p:cNvPr>
          <p:cNvSpPr txBox="1"/>
          <p:nvPr/>
        </p:nvSpPr>
        <p:spPr>
          <a:xfrm>
            <a:off x="838199" y="855087"/>
            <a:ext cx="6838508" cy="584775"/>
          </a:xfrm>
          <a:prstGeom prst="rect">
            <a:avLst/>
          </a:prstGeom>
          <a:noFill/>
        </p:spPr>
        <p:txBody>
          <a:bodyPr wrap="square" rtlCol="0">
            <a:spAutoFit/>
          </a:bodyPr>
          <a:lstStyle/>
          <a:p>
            <a:pPr>
              <a:spcAft>
                <a:spcPts val="600"/>
              </a:spcAft>
            </a:pPr>
            <a:r>
              <a:rPr lang="en-US" sz="3200" kern="1200" dirty="0">
                <a:solidFill>
                  <a:schemeClr val="tx1"/>
                </a:solidFill>
                <a:latin typeface="Gill Sans MT" panose="020B0502020104020203" pitchFamily="34" charset="0"/>
              </a:rPr>
              <a:t>1. Make sure your customers feel heard</a:t>
            </a:r>
            <a:endParaRPr lang="en-US" sz="3200" dirty="0">
              <a:latin typeface="Gill Sans MT" panose="020B0502020104020203" pitchFamily="34" charset="0"/>
            </a:endParaRPr>
          </a:p>
        </p:txBody>
      </p:sp>
      <p:pic>
        <p:nvPicPr>
          <p:cNvPr id="4" name="Picture 3" descr="A person listening to her ear">
            <a:extLst>
              <a:ext uri="{FF2B5EF4-FFF2-40B4-BE49-F238E27FC236}">
                <a16:creationId xmlns:a16="http://schemas.microsoft.com/office/drawing/2014/main" id="{87702D66-B388-C71A-AFDF-4E6321F6C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148668"/>
            <a:ext cx="4975126" cy="3295141"/>
          </a:xfrm>
          <a:prstGeom prst="rect">
            <a:avLst/>
          </a:prstGeom>
          <a:ln w="76200">
            <a:solidFill>
              <a:srgbClr val="44546A"/>
            </a:solidFill>
          </a:ln>
        </p:spPr>
      </p:pic>
      <p:grpSp>
        <p:nvGrpSpPr>
          <p:cNvPr id="10" name="Group 9">
            <a:extLst>
              <a:ext uri="{FF2B5EF4-FFF2-40B4-BE49-F238E27FC236}">
                <a16:creationId xmlns:a16="http://schemas.microsoft.com/office/drawing/2014/main" id="{CCDB996E-2A22-1127-A93D-DF77FC1A88D5}"/>
              </a:ext>
            </a:extLst>
          </p:cNvPr>
          <p:cNvGrpSpPr/>
          <p:nvPr/>
        </p:nvGrpSpPr>
        <p:grpSpPr>
          <a:xfrm>
            <a:off x="6052363" y="1822596"/>
            <a:ext cx="8721246" cy="1028699"/>
            <a:chOff x="6096000" y="2733192"/>
            <a:chExt cx="8721246" cy="1028699"/>
          </a:xfrm>
        </p:grpSpPr>
        <p:sp>
          <p:nvSpPr>
            <p:cNvPr id="7" name="Arrow: Pentagon 6">
              <a:extLst>
                <a:ext uri="{FF2B5EF4-FFF2-40B4-BE49-F238E27FC236}">
                  <a16:creationId xmlns:a16="http://schemas.microsoft.com/office/drawing/2014/main" id="{A208478D-C8BB-4AA5-5DCB-BF7C5B925392}"/>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8" name="Oval 7">
              <a:extLst>
                <a:ext uri="{FF2B5EF4-FFF2-40B4-BE49-F238E27FC236}">
                  <a16:creationId xmlns:a16="http://schemas.microsoft.com/office/drawing/2014/main" id="{7F562DC9-C756-5D0A-BB2B-FA93DE37379F}"/>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9" name="TextBox 8">
              <a:extLst>
                <a:ext uri="{FF2B5EF4-FFF2-40B4-BE49-F238E27FC236}">
                  <a16:creationId xmlns:a16="http://schemas.microsoft.com/office/drawing/2014/main" id="{E460FD54-CBCF-1992-1676-BC1FF0A0E1ED}"/>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Rephrase what the person said.</a:t>
              </a:r>
              <a:r>
                <a:rPr lang="en-US" dirty="0">
                  <a:solidFill>
                    <a:schemeClr val="bg1"/>
                  </a:solidFill>
                </a:rPr>
                <a:t> </a:t>
              </a:r>
            </a:p>
          </p:txBody>
        </p:sp>
      </p:grpSp>
      <p:grpSp>
        <p:nvGrpSpPr>
          <p:cNvPr id="11" name="Group 10">
            <a:extLst>
              <a:ext uri="{FF2B5EF4-FFF2-40B4-BE49-F238E27FC236}">
                <a16:creationId xmlns:a16="http://schemas.microsoft.com/office/drawing/2014/main" id="{AF1BA229-A68B-AA41-1325-CE9C05854A68}"/>
              </a:ext>
            </a:extLst>
          </p:cNvPr>
          <p:cNvGrpSpPr/>
          <p:nvPr/>
        </p:nvGrpSpPr>
        <p:grpSpPr>
          <a:xfrm>
            <a:off x="6052363" y="3512743"/>
            <a:ext cx="8721246" cy="1028699"/>
            <a:chOff x="6096000" y="2733192"/>
            <a:chExt cx="8721246" cy="1028699"/>
          </a:xfrm>
        </p:grpSpPr>
        <p:sp>
          <p:nvSpPr>
            <p:cNvPr id="12" name="Arrow: Pentagon 11">
              <a:extLst>
                <a:ext uri="{FF2B5EF4-FFF2-40B4-BE49-F238E27FC236}">
                  <a16:creationId xmlns:a16="http://schemas.microsoft.com/office/drawing/2014/main" id="{07019625-6203-689E-69C2-484C0B26308B}"/>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13" name="Oval 12">
              <a:extLst>
                <a:ext uri="{FF2B5EF4-FFF2-40B4-BE49-F238E27FC236}">
                  <a16:creationId xmlns:a16="http://schemas.microsoft.com/office/drawing/2014/main" id="{18DD85E9-680D-D2EF-F9D4-E99547050868}"/>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14" name="TextBox 13">
              <a:extLst>
                <a:ext uri="{FF2B5EF4-FFF2-40B4-BE49-F238E27FC236}">
                  <a16:creationId xmlns:a16="http://schemas.microsoft.com/office/drawing/2014/main" id="{11FB7958-1958-1BDA-E3C0-D994C5F295B1}"/>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Acknowledge their feelings.</a:t>
              </a:r>
              <a:endParaRPr lang="en-US" dirty="0">
                <a:solidFill>
                  <a:schemeClr val="bg1"/>
                </a:solidFill>
              </a:endParaRPr>
            </a:p>
          </p:txBody>
        </p:sp>
      </p:grpSp>
      <p:grpSp>
        <p:nvGrpSpPr>
          <p:cNvPr id="15" name="Group 14">
            <a:extLst>
              <a:ext uri="{FF2B5EF4-FFF2-40B4-BE49-F238E27FC236}">
                <a16:creationId xmlns:a16="http://schemas.microsoft.com/office/drawing/2014/main" id="{803666B3-81BD-7051-D340-0C977D3988CE}"/>
              </a:ext>
            </a:extLst>
          </p:cNvPr>
          <p:cNvGrpSpPr/>
          <p:nvPr/>
        </p:nvGrpSpPr>
        <p:grpSpPr>
          <a:xfrm>
            <a:off x="6067426" y="5202891"/>
            <a:ext cx="8721246" cy="1028699"/>
            <a:chOff x="6096000" y="2733192"/>
            <a:chExt cx="8721246" cy="1028699"/>
          </a:xfrm>
        </p:grpSpPr>
        <p:sp>
          <p:nvSpPr>
            <p:cNvPr id="16" name="Arrow: Pentagon 15">
              <a:extLst>
                <a:ext uri="{FF2B5EF4-FFF2-40B4-BE49-F238E27FC236}">
                  <a16:creationId xmlns:a16="http://schemas.microsoft.com/office/drawing/2014/main" id="{DA122D2D-E0AC-9EAE-0342-F915A529FD20}"/>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17" name="Oval 16">
              <a:extLst>
                <a:ext uri="{FF2B5EF4-FFF2-40B4-BE49-F238E27FC236}">
                  <a16:creationId xmlns:a16="http://schemas.microsoft.com/office/drawing/2014/main" id="{61D405A3-686F-98B4-B47B-7BD167B881E2}"/>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18" name="TextBox 17">
              <a:extLst>
                <a:ext uri="{FF2B5EF4-FFF2-40B4-BE49-F238E27FC236}">
                  <a16:creationId xmlns:a16="http://schemas.microsoft.com/office/drawing/2014/main" id="{9B9713CF-82AD-B9B3-5223-2C9DD63A7AB7}"/>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Apologize for the issue.</a:t>
              </a:r>
              <a:endParaRPr lang="en-US" dirty="0">
                <a:solidFill>
                  <a:schemeClr val="bg1"/>
                </a:solidFill>
              </a:endParaRPr>
            </a:p>
          </p:txBody>
        </p:sp>
      </p:grpSp>
      <p:sp>
        <p:nvSpPr>
          <p:cNvPr id="23" name="Rectangle 22">
            <a:extLst>
              <a:ext uri="{FF2B5EF4-FFF2-40B4-BE49-F238E27FC236}">
                <a16:creationId xmlns:a16="http://schemas.microsoft.com/office/drawing/2014/main" id="{0524E47E-2023-3E11-C82F-6B614A68F196}"/>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624BCAE-B8ED-28CC-5C4C-2C34452D0BC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3F973F2-B89B-B839-7CE6-17B9F35732DC}"/>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55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1+#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py of practice building relationships-720p-230514" descr="A man at his computer working at a call center with a headset on. ">
            <a:hlinkClick r:id="" action="ppaction://media"/>
            <a:extLst>
              <a:ext uri="{FF2B5EF4-FFF2-40B4-BE49-F238E27FC236}">
                <a16:creationId xmlns:a16="http://schemas.microsoft.com/office/drawing/2014/main" id="{31D23993-C129-C5EE-1E5B-9271FAB13FF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1D537DE-82A7-4776-8594-57513764AA8C}" label="" lang="my_captions" r:embed="rId5"/>
                        </p173:trackLst>
                      </p173:tracksInfo>
                    </p:ext>
                  </p14:extLst>
                </p14:media>
              </p:ext>
            </p:extLst>
          </p:nvPr>
        </p:nvPicPr>
        <p:blipFill>
          <a:blip r:embed="rId6"/>
          <a:stretch>
            <a:fillRect/>
          </a:stretch>
        </p:blipFill>
        <p:spPr>
          <a:xfrm>
            <a:off x="812799" y="457200"/>
            <a:ext cx="10566401" cy="5943600"/>
          </a:xfrm>
          <a:prstGeom prst="rect">
            <a:avLst/>
          </a:prstGeom>
        </p:spPr>
      </p:pic>
      <p:sp>
        <p:nvSpPr>
          <p:cNvPr id="5" name="Rectangle 4">
            <a:extLst>
              <a:ext uri="{FF2B5EF4-FFF2-40B4-BE49-F238E27FC236}">
                <a16:creationId xmlns:a16="http://schemas.microsoft.com/office/drawing/2014/main" id="{B88A582F-A679-98EB-AC16-72240EC16062}"/>
              </a:ext>
            </a:extLst>
          </p:cNvPr>
          <p:cNvSpPr/>
          <p:nvPr/>
        </p:nvSpPr>
        <p:spPr>
          <a:xfrm>
            <a:off x="838200" y="6281945"/>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642FEE-BE92-9115-B892-D11F1E485246}"/>
              </a:ext>
            </a:extLst>
          </p:cNvPr>
          <p:cNvSpPr/>
          <p:nvPr/>
        </p:nvSpPr>
        <p:spPr>
          <a:xfrm>
            <a:off x="863979" y="391924"/>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23E88E-2BD6-9D29-BA89-4059870CEC91}"/>
              </a:ext>
            </a:extLst>
          </p:cNvPr>
          <p:cNvSpPr/>
          <p:nvPr/>
        </p:nvSpPr>
        <p:spPr>
          <a:xfrm rot="5400000">
            <a:off x="-2104284" y="3305837"/>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97DAC-D4F4-4A05-BE79-621BDD68D35C}"/>
              </a:ext>
            </a:extLst>
          </p:cNvPr>
          <p:cNvSpPr/>
          <p:nvPr/>
        </p:nvSpPr>
        <p:spPr>
          <a:xfrm rot="5400000">
            <a:off x="8272968" y="3305838"/>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7F8837A1-23E8-0A07-D27F-CFF6C6004D47}"/>
              </a:ext>
            </a:extLst>
          </p:cNvPr>
          <p:cNvGrpSpPr/>
          <p:nvPr/>
        </p:nvGrpSpPr>
        <p:grpSpPr>
          <a:xfrm>
            <a:off x="808173" y="587325"/>
            <a:ext cx="8721246" cy="1028699"/>
            <a:chOff x="6096000" y="2733192"/>
            <a:chExt cx="8721246" cy="1028699"/>
          </a:xfrm>
        </p:grpSpPr>
        <p:sp>
          <p:nvSpPr>
            <p:cNvPr id="54" name="Arrow: Pentagon 53">
              <a:extLst>
                <a:ext uri="{FF2B5EF4-FFF2-40B4-BE49-F238E27FC236}">
                  <a16:creationId xmlns:a16="http://schemas.microsoft.com/office/drawing/2014/main" id="{FD098BB0-F435-2882-87A0-C9A03FD12F49}"/>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55" name="Oval 54">
              <a:extLst>
                <a:ext uri="{FF2B5EF4-FFF2-40B4-BE49-F238E27FC236}">
                  <a16:creationId xmlns:a16="http://schemas.microsoft.com/office/drawing/2014/main" id="{523BCAAC-C948-B34D-6B8B-86CBB8004983}"/>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56" name="TextBox 55">
              <a:extLst>
                <a:ext uri="{FF2B5EF4-FFF2-40B4-BE49-F238E27FC236}">
                  <a16:creationId xmlns:a16="http://schemas.microsoft.com/office/drawing/2014/main" id="{ED5678CD-5F3D-3E80-C180-61413657F98C}"/>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Rephrase what the person said.</a:t>
              </a:r>
              <a:r>
                <a:rPr lang="en-US" dirty="0">
                  <a:solidFill>
                    <a:schemeClr val="bg1"/>
                  </a:solidFill>
                </a:rPr>
                <a:t> </a:t>
              </a:r>
            </a:p>
          </p:txBody>
        </p:sp>
      </p:grpSp>
      <p:grpSp>
        <p:nvGrpSpPr>
          <p:cNvPr id="57" name="Group 56">
            <a:extLst>
              <a:ext uri="{FF2B5EF4-FFF2-40B4-BE49-F238E27FC236}">
                <a16:creationId xmlns:a16="http://schemas.microsoft.com/office/drawing/2014/main" id="{7E88A4CC-C5E7-A934-3835-EF948E46DEC7}"/>
              </a:ext>
            </a:extLst>
          </p:cNvPr>
          <p:cNvGrpSpPr/>
          <p:nvPr/>
        </p:nvGrpSpPr>
        <p:grpSpPr>
          <a:xfrm>
            <a:off x="838200" y="1787823"/>
            <a:ext cx="8721246" cy="1028699"/>
            <a:chOff x="6096000" y="2733192"/>
            <a:chExt cx="8721246" cy="1028699"/>
          </a:xfrm>
        </p:grpSpPr>
        <p:sp>
          <p:nvSpPr>
            <p:cNvPr id="58" name="Arrow: Pentagon 57">
              <a:extLst>
                <a:ext uri="{FF2B5EF4-FFF2-40B4-BE49-F238E27FC236}">
                  <a16:creationId xmlns:a16="http://schemas.microsoft.com/office/drawing/2014/main" id="{EF57AE6C-4378-AD4C-DF02-FB5F19D40166}"/>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59" name="Oval 58">
              <a:extLst>
                <a:ext uri="{FF2B5EF4-FFF2-40B4-BE49-F238E27FC236}">
                  <a16:creationId xmlns:a16="http://schemas.microsoft.com/office/drawing/2014/main" id="{F4458561-FF98-430C-0048-D12D8108FC14}"/>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60" name="TextBox 59">
              <a:extLst>
                <a:ext uri="{FF2B5EF4-FFF2-40B4-BE49-F238E27FC236}">
                  <a16:creationId xmlns:a16="http://schemas.microsoft.com/office/drawing/2014/main" id="{609E1C30-2113-C404-A1A8-F98EA1ACE218}"/>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Acknowledge their feelings.</a:t>
              </a:r>
              <a:endParaRPr lang="en-US" dirty="0">
                <a:solidFill>
                  <a:schemeClr val="bg1"/>
                </a:solidFill>
              </a:endParaRPr>
            </a:p>
          </p:txBody>
        </p:sp>
      </p:grpSp>
      <p:grpSp>
        <p:nvGrpSpPr>
          <p:cNvPr id="61" name="Group 60">
            <a:extLst>
              <a:ext uri="{FF2B5EF4-FFF2-40B4-BE49-F238E27FC236}">
                <a16:creationId xmlns:a16="http://schemas.microsoft.com/office/drawing/2014/main" id="{EAA1F38E-0CB8-B523-8030-D709F67D7BB7}"/>
              </a:ext>
            </a:extLst>
          </p:cNvPr>
          <p:cNvGrpSpPr/>
          <p:nvPr/>
        </p:nvGrpSpPr>
        <p:grpSpPr>
          <a:xfrm>
            <a:off x="808173" y="2988321"/>
            <a:ext cx="8721246" cy="1028699"/>
            <a:chOff x="6096000" y="2733192"/>
            <a:chExt cx="8721246" cy="1028699"/>
          </a:xfrm>
        </p:grpSpPr>
        <p:sp>
          <p:nvSpPr>
            <p:cNvPr id="62" name="Arrow: Pentagon 61">
              <a:extLst>
                <a:ext uri="{FF2B5EF4-FFF2-40B4-BE49-F238E27FC236}">
                  <a16:creationId xmlns:a16="http://schemas.microsoft.com/office/drawing/2014/main" id="{ADB40C90-8476-384A-AF47-AA87BC9F8181}"/>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63" name="Oval 62">
              <a:extLst>
                <a:ext uri="{FF2B5EF4-FFF2-40B4-BE49-F238E27FC236}">
                  <a16:creationId xmlns:a16="http://schemas.microsoft.com/office/drawing/2014/main" id="{17BBC915-B234-2935-C80E-9EF28F86EF18}"/>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64" name="TextBox 63">
              <a:extLst>
                <a:ext uri="{FF2B5EF4-FFF2-40B4-BE49-F238E27FC236}">
                  <a16:creationId xmlns:a16="http://schemas.microsoft.com/office/drawing/2014/main" id="{1D5AD08D-227A-76CA-0417-49E69B5E7557}"/>
                </a:ext>
              </a:extLst>
            </p:cNvPr>
            <p:cNvSpPr txBox="1"/>
            <p:nvPr/>
          </p:nvSpPr>
          <p:spPr>
            <a:xfrm>
              <a:off x="7448706" y="3059264"/>
              <a:ext cx="7368540" cy="400110"/>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Apologize for the issue.</a:t>
              </a:r>
              <a:endParaRPr lang="en-US" dirty="0">
                <a:solidFill>
                  <a:schemeClr val="bg1"/>
                </a:solidFill>
              </a:endParaRPr>
            </a:p>
          </p:txBody>
        </p:sp>
      </p:grpSp>
    </p:spTree>
    <p:extLst>
      <p:ext uri="{BB962C8B-B14F-4D97-AF65-F5344CB8AC3E}">
        <p14:creationId xmlns:p14="http://schemas.microsoft.com/office/powerpoint/2010/main" val="107569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72C428-5AE0-300D-EF74-15D2E366CAA7}"/>
              </a:ext>
            </a:extLst>
          </p:cNvPr>
          <p:cNvSpPr/>
          <p:nvPr/>
        </p:nvSpPr>
        <p:spPr>
          <a:xfrm>
            <a:off x="643468" y="1350360"/>
            <a:ext cx="10905065" cy="448489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15AAEA-E1CE-A5C1-E2E1-9E00B1F63AAC}"/>
              </a:ext>
            </a:extLst>
          </p:cNvPr>
          <p:cNvSpPr/>
          <p:nvPr/>
        </p:nvSpPr>
        <p:spPr>
          <a:xfrm>
            <a:off x="643467" y="1022748"/>
            <a:ext cx="3523746" cy="1349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A4F8CC-5A98-0610-17C4-1C56389B04A0}"/>
              </a:ext>
            </a:extLst>
          </p:cNvPr>
          <p:cNvSpPr/>
          <p:nvPr/>
        </p:nvSpPr>
        <p:spPr>
          <a:xfrm>
            <a:off x="4304494" y="1023761"/>
            <a:ext cx="3523746" cy="1349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CA4BD9-3EE1-0201-0A65-501ED74118A6}"/>
              </a:ext>
            </a:extLst>
          </p:cNvPr>
          <p:cNvSpPr/>
          <p:nvPr/>
        </p:nvSpPr>
        <p:spPr>
          <a:xfrm>
            <a:off x="8024787" y="1022747"/>
            <a:ext cx="3523746" cy="1349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1AA6BA-C533-E49C-0829-E94CB8B62A9C}"/>
              </a:ext>
            </a:extLst>
          </p:cNvPr>
          <p:cNvSpPr txBox="1"/>
          <p:nvPr/>
        </p:nvSpPr>
        <p:spPr>
          <a:xfrm>
            <a:off x="785446" y="1560138"/>
            <a:ext cx="5978770"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0"/>
              </a:rPr>
              <a:t>Breakout Rooms</a:t>
            </a:r>
          </a:p>
        </p:txBody>
      </p:sp>
      <p:sp>
        <p:nvSpPr>
          <p:cNvPr id="9" name="TextBox 8">
            <a:extLst>
              <a:ext uri="{FF2B5EF4-FFF2-40B4-BE49-F238E27FC236}">
                <a16:creationId xmlns:a16="http://schemas.microsoft.com/office/drawing/2014/main" id="{C9183F6E-E053-27D6-6448-4B598E629E14}"/>
              </a:ext>
            </a:extLst>
          </p:cNvPr>
          <p:cNvSpPr txBox="1"/>
          <p:nvPr/>
        </p:nvSpPr>
        <p:spPr>
          <a:xfrm>
            <a:off x="643467" y="2521431"/>
            <a:ext cx="942665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D</a:t>
            </a:r>
            <a:r>
              <a:rPr lang="en-US" sz="2400" b="0" dirty="0">
                <a:solidFill>
                  <a:schemeClr val="bg1"/>
                </a:solidFill>
              </a:rPr>
              <a:t>iscuss how Tom could have handled the situation in a way that would have built a better relationship with the customer. </a:t>
            </a:r>
          </a:p>
          <a:p>
            <a:pPr marL="342900" indent="-342900">
              <a:buFont typeface="Arial" panose="020B0604020202020204" pitchFamily="34" charset="0"/>
              <a:buChar char="•"/>
            </a:pPr>
            <a:endParaRPr lang="en-US" sz="24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Choose someone to be the speaker to report back when we come back together on what you discussed.</a:t>
            </a:r>
            <a:endParaRPr lang="en-US" sz="36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74108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5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3">
            <a:extLst>
              <a:ext uri="{FF2B5EF4-FFF2-40B4-BE49-F238E27FC236}">
                <a16:creationId xmlns:a16="http://schemas.microsoft.com/office/drawing/2014/main" id="{F93EF68B-D2AB-7A04-52C4-8CF54A4F7B6F}"/>
              </a:ext>
            </a:extLst>
          </p:cNvPr>
          <p:cNvSpPr>
            <a:spLocks noGrp="1"/>
          </p:cNvSpPr>
          <p:nvPr>
            <p:ph type="title"/>
          </p:nvPr>
        </p:nvSpPr>
        <p:spPr>
          <a:xfrm>
            <a:off x="640080" y="2074363"/>
            <a:ext cx="2752354" cy="2709275"/>
          </a:xfrm>
          <a:prstGeom prst="ellipse">
            <a:avLst/>
          </a:prstGeom>
          <a:blipFill>
            <a:blip r:embed="rId3"/>
            <a:stretch>
              <a:fillRect/>
            </a:stretch>
          </a:blipFill>
          <a:ln w="174625" cmpd="thinThick">
            <a:solidFill>
              <a:srgbClr val="262626"/>
            </a:solidFill>
          </a:ln>
        </p:spPr>
        <p:txBody>
          <a:bodyPr vert="horz" lIns="91440" tIns="45720" rIns="91440" bIns="45720" rtlCol="0" anchor="ctr">
            <a:normAutofit/>
          </a:bodyPr>
          <a:lstStyle/>
          <a:p>
            <a:pPr algn="ctr"/>
            <a:r>
              <a:rPr lang="en-US" sz="2800" kern="1200" dirty="0">
                <a:solidFill>
                  <a:srgbClr val="FFFFFF"/>
                </a:solidFill>
                <a:latin typeface="+mj-lt"/>
                <a:ea typeface="+mj-ea"/>
                <a:cs typeface="+mj-cs"/>
              </a:rPr>
              <a:t>!</a:t>
            </a:r>
          </a:p>
        </p:txBody>
      </p:sp>
      <p:sp>
        <p:nvSpPr>
          <p:cNvPr id="2" name="Slide Number Placeholder 1">
            <a:extLst>
              <a:ext uri="{FF2B5EF4-FFF2-40B4-BE49-F238E27FC236}">
                <a16:creationId xmlns:a16="http://schemas.microsoft.com/office/drawing/2014/main" id="{28A54453-F64A-0D40-623E-FBD4B80F49C8}"/>
              </a:ext>
            </a:extLst>
          </p:cNvPr>
          <p:cNvSpPr>
            <a:spLocks noGrp="1"/>
          </p:cNvSpPr>
          <p:nvPr>
            <p:ph type="sldNum" sz="quarter" idx="12"/>
          </p:nvPr>
        </p:nvSpPr>
        <p:spPr>
          <a:xfrm>
            <a:off x="9351615" y="5350235"/>
            <a:ext cx="1875182" cy="249590"/>
          </a:xfrm>
        </p:spPr>
        <p:txBody>
          <a:bodyPr/>
          <a:lstStyle/>
          <a:p>
            <a:pPr defTabSz="621792">
              <a:spcAft>
                <a:spcPts val="600"/>
              </a:spcAft>
            </a:pPr>
            <a:fld id="{3A98EE3D-8CD1-4C3F-BD1C-C98C9596463C}" type="slidenum">
              <a:rPr lang="en-US" sz="816" kern="1200">
                <a:solidFill>
                  <a:schemeClr val="tx1">
                    <a:tint val="75000"/>
                  </a:schemeClr>
                </a:solidFill>
                <a:latin typeface="+mn-lt"/>
                <a:ea typeface="+mn-ea"/>
                <a:cs typeface="+mn-cs"/>
              </a:rPr>
              <a:pPr defTabSz="621792">
                <a:spcAft>
                  <a:spcPts val="600"/>
                </a:spcAft>
              </a:pPr>
              <a:t>2</a:t>
            </a:fld>
            <a:endParaRPr lang="en-US"/>
          </a:p>
        </p:txBody>
      </p:sp>
      <p:sp>
        <p:nvSpPr>
          <p:cNvPr id="9" name="Content Placeholder 8">
            <a:extLst>
              <a:ext uri="{FF2B5EF4-FFF2-40B4-BE49-F238E27FC236}">
                <a16:creationId xmlns:a16="http://schemas.microsoft.com/office/drawing/2014/main" id="{A1AFC999-4810-FDF0-FF7C-9D539867CC0C}"/>
              </a:ext>
            </a:extLst>
          </p:cNvPr>
          <p:cNvSpPr>
            <a:spLocks noGrp="1"/>
          </p:cNvSpPr>
          <p:nvPr>
            <p:ph idx="1"/>
          </p:nvPr>
        </p:nvSpPr>
        <p:spPr>
          <a:xfrm>
            <a:off x="4038601" y="2253147"/>
            <a:ext cx="7188196" cy="3346678"/>
          </a:xfrm>
        </p:spPr>
        <p:txBody>
          <a:bodyPr>
            <a:normAutofit fontScale="92500" lnSpcReduction="10000"/>
          </a:bodyPr>
          <a:lstStyle/>
          <a:p>
            <a:pPr marL="2286000" lvl="5" indent="0" defTabSz="621792">
              <a:spcBef>
                <a:spcPts val="680"/>
              </a:spcBef>
              <a:buNone/>
            </a:pPr>
            <a:endParaRPr lang="en-US" sz="2600" b="1" dirty="0">
              <a:latin typeface="Gill Sans MT" panose="020B0502020104020203" pitchFamily="34" charset="0"/>
            </a:endParaRPr>
          </a:p>
          <a:p>
            <a:pPr marL="2286000" lvl="5" indent="0" defTabSz="621792">
              <a:spcBef>
                <a:spcPts val="680"/>
              </a:spcBef>
              <a:buNone/>
            </a:pPr>
            <a:r>
              <a:rPr lang="en-US" sz="2600" b="1" dirty="0">
                <a:latin typeface="Gill Sans MT" panose="020B0502020104020203" pitchFamily="34" charset="0"/>
              </a:rPr>
              <a:t>Welcome</a:t>
            </a:r>
          </a:p>
          <a:p>
            <a:pPr defTabSz="621792">
              <a:spcBef>
                <a:spcPts val="680"/>
              </a:spcBef>
            </a:pPr>
            <a:r>
              <a:rPr lang="en-US" sz="2400" dirty="0">
                <a:latin typeface="Gill Sans MT" panose="020B0502020104020203" pitchFamily="34" charset="0"/>
              </a:rPr>
              <a:t>As you come in please make sure your name is on your screen as well as your preferred pronouns. </a:t>
            </a:r>
          </a:p>
          <a:p>
            <a:pPr lvl="1" defTabSz="621792">
              <a:spcBef>
                <a:spcPts val="680"/>
              </a:spcBef>
            </a:pPr>
            <a:r>
              <a:rPr lang="en-US" sz="2000" dirty="0">
                <a:latin typeface="Gill Sans MT" panose="020B0502020104020203" pitchFamily="34" charset="0"/>
              </a:rPr>
              <a:t>She/Her     He/Him       They/Them</a:t>
            </a:r>
          </a:p>
          <a:p>
            <a:pPr defTabSz="621792">
              <a:spcBef>
                <a:spcPts val="680"/>
              </a:spcBef>
            </a:pPr>
            <a:r>
              <a:rPr lang="en-US" sz="2400" dirty="0">
                <a:latin typeface="Gill Sans MT" panose="020B0502020104020203" pitchFamily="34" charset="0"/>
              </a:rPr>
              <a:t>You will be sent a private message in the text with a number. Please put that number in your name as well. </a:t>
            </a:r>
          </a:p>
          <a:p>
            <a:pPr defTabSz="621792">
              <a:spcBef>
                <a:spcPts val="680"/>
              </a:spcBef>
            </a:pPr>
            <a:r>
              <a:rPr lang="en-US" sz="2400" dirty="0">
                <a:latin typeface="Gill Sans MT" panose="020B0502020104020203" pitchFamily="34" charset="0"/>
              </a:rPr>
              <a:t>Once you have done this put an emoji in the chat of how you are feeling today. </a:t>
            </a:r>
          </a:p>
          <a:p>
            <a:pPr defTabSz="621792">
              <a:spcBef>
                <a:spcPts val="680"/>
              </a:spcBef>
            </a:pPr>
            <a:r>
              <a:rPr lang="en-US" sz="2400" dirty="0">
                <a:latin typeface="Gill Sans MT" panose="020B0502020104020203" pitchFamily="34" charset="0"/>
              </a:rPr>
              <a:t>Make yourself comfortable. Get a coffee or cup of tea.</a:t>
            </a:r>
          </a:p>
          <a:p>
            <a:pPr defTabSz="621792">
              <a:spcBef>
                <a:spcPts val="680"/>
              </a:spcBef>
            </a:pPr>
            <a:endParaRPr lang="en-US" sz="2400" dirty="0">
              <a:latin typeface="Gill Sans MT" panose="020B0502020104020203" pitchFamily="34" charset="0"/>
            </a:endParaRPr>
          </a:p>
        </p:txBody>
      </p:sp>
      <p:sp>
        <p:nvSpPr>
          <p:cNvPr id="39" name="Rectangle 38">
            <a:extLst>
              <a:ext uri="{FF2B5EF4-FFF2-40B4-BE49-F238E27FC236}">
                <a16:creationId xmlns:a16="http://schemas.microsoft.com/office/drawing/2014/main" id="{9D473401-339E-D959-9F72-E53C700F2A47}"/>
              </a:ext>
            </a:extLst>
          </p:cNvPr>
          <p:cNvSpPr/>
          <p:nvPr/>
        </p:nvSpPr>
        <p:spPr>
          <a:xfrm>
            <a:off x="4038601" y="1470735"/>
            <a:ext cx="7188197" cy="690172"/>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1792">
              <a:spcAft>
                <a:spcPts val="600"/>
              </a:spcAft>
            </a:pPr>
            <a:r>
              <a:rPr lang="en-US" sz="2720" kern="1200" dirty="0">
                <a:solidFill>
                  <a:schemeClr val="lt1"/>
                </a:solidFill>
                <a:latin typeface="Gill Sans MT" panose="020B0502020104020203" pitchFamily="34" charset="0"/>
                <a:ea typeface="+mn-ea"/>
                <a:cs typeface="+mn-cs"/>
              </a:rPr>
              <a:t>Building Better Customer Relationships</a:t>
            </a:r>
            <a:endParaRPr lang="en-US" sz="4000" dirty="0">
              <a:latin typeface="Gill Sans MT" panose="020B0502020104020203" pitchFamily="34" charset="0"/>
            </a:endParaRPr>
          </a:p>
        </p:txBody>
      </p:sp>
      <p:sp>
        <p:nvSpPr>
          <p:cNvPr id="40" name="Rectangle 39">
            <a:extLst>
              <a:ext uri="{FF2B5EF4-FFF2-40B4-BE49-F238E27FC236}">
                <a16:creationId xmlns:a16="http://schemas.microsoft.com/office/drawing/2014/main" id="{53963F4A-0D22-2CF6-33B5-395F674315D4}"/>
              </a:ext>
              <a:ext uri="{C183D7F6-B498-43B3-948B-1728B52AA6E4}">
                <adec:decorative xmlns:adec="http://schemas.microsoft.com/office/drawing/2017/decorative" val="1"/>
              </a:ext>
            </a:extLst>
          </p:cNvPr>
          <p:cNvSpPr/>
          <p:nvPr/>
        </p:nvSpPr>
        <p:spPr>
          <a:xfrm>
            <a:off x="4038600" y="1254786"/>
            <a:ext cx="2322717" cy="889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52133-9986-FFA7-82AD-76C8D474FFDA}"/>
              </a:ext>
              <a:ext uri="{C183D7F6-B498-43B3-948B-1728B52AA6E4}">
                <adec:decorative xmlns:adec="http://schemas.microsoft.com/office/drawing/2017/decorative" val="1"/>
              </a:ext>
            </a:extLst>
          </p:cNvPr>
          <p:cNvSpPr/>
          <p:nvPr/>
        </p:nvSpPr>
        <p:spPr>
          <a:xfrm>
            <a:off x="6451808" y="1255454"/>
            <a:ext cx="2322717" cy="88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EC418C-CC7A-DCCC-D5A2-9DA293D99576}"/>
              </a:ext>
              <a:ext uri="{C183D7F6-B498-43B3-948B-1728B52AA6E4}">
                <adec:decorative xmlns:adec="http://schemas.microsoft.com/office/drawing/2017/decorative" val="1"/>
              </a:ext>
            </a:extLst>
          </p:cNvPr>
          <p:cNvSpPr/>
          <p:nvPr/>
        </p:nvSpPr>
        <p:spPr>
          <a:xfrm>
            <a:off x="8904082" y="1254785"/>
            <a:ext cx="2322717" cy="8895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33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CEC12D-2915-D39E-2648-48E1D8FDA44F}"/>
              </a:ext>
            </a:extLst>
          </p:cNvPr>
          <p:cNvSpPr/>
          <p:nvPr/>
        </p:nvSpPr>
        <p:spPr>
          <a:xfrm>
            <a:off x="1251974" y="643467"/>
            <a:ext cx="3130492" cy="11988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4A3543-0160-8ECF-BE53-B0D4D12AD44D}"/>
              </a:ext>
            </a:extLst>
          </p:cNvPr>
          <p:cNvSpPr/>
          <p:nvPr/>
        </p:nvSpPr>
        <p:spPr>
          <a:xfrm>
            <a:off x="4504428" y="644367"/>
            <a:ext cx="3130492" cy="1198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49F330-CA70-22C2-472B-136B2563B536}"/>
              </a:ext>
            </a:extLst>
          </p:cNvPr>
          <p:cNvSpPr/>
          <p:nvPr/>
        </p:nvSpPr>
        <p:spPr>
          <a:xfrm>
            <a:off x="7809533" y="643466"/>
            <a:ext cx="3130492" cy="11988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CEBEA7-086E-10DB-11B9-832011193D4B}"/>
              </a:ext>
            </a:extLst>
          </p:cNvPr>
          <p:cNvSpPr txBox="1"/>
          <p:nvPr/>
        </p:nvSpPr>
        <p:spPr>
          <a:xfrm>
            <a:off x="1334586" y="1395033"/>
            <a:ext cx="6300334" cy="545406"/>
          </a:xfrm>
          <a:prstGeom prst="rect">
            <a:avLst/>
          </a:prstGeom>
          <a:noFill/>
        </p:spPr>
        <p:txBody>
          <a:bodyPr wrap="square" rtlCol="0">
            <a:spAutoFit/>
          </a:bodyPr>
          <a:lstStyle/>
          <a:p>
            <a:pPr defTabSz="841248">
              <a:spcAft>
                <a:spcPts val="552"/>
              </a:spcAft>
            </a:pPr>
            <a:r>
              <a:rPr lang="en-US" sz="2944" kern="1200" dirty="0">
                <a:solidFill>
                  <a:schemeClr val="tx1"/>
                </a:solidFill>
                <a:latin typeface="Gill Sans MT" panose="020B0502020104020203" pitchFamily="34" charset="0"/>
                <a:ea typeface="+mn-ea"/>
                <a:cs typeface="+mn-cs"/>
              </a:rPr>
              <a:t>2. </a:t>
            </a:r>
            <a:r>
              <a:rPr lang="en-US" sz="2944" dirty="0">
                <a:latin typeface="Gill Sans MT" panose="020B0502020104020203" pitchFamily="34" charset="0"/>
              </a:rPr>
              <a:t>Build</a:t>
            </a:r>
            <a:r>
              <a:rPr lang="en-US" sz="2944" kern="1200" dirty="0">
                <a:solidFill>
                  <a:schemeClr val="tx1"/>
                </a:solidFill>
                <a:latin typeface="Gill Sans MT" panose="020B0502020104020203" pitchFamily="34" charset="0"/>
                <a:ea typeface="+mn-ea"/>
                <a:cs typeface="+mn-cs"/>
              </a:rPr>
              <a:t> genuine connections</a:t>
            </a:r>
            <a:endParaRPr lang="en-US" sz="3200" dirty="0">
              <a:latin typeface="Gill Sans MT" panose="020B0502020104020203" pitchFamily="34" charset="0"/>
            </a:endParaRPr>
          </a:p>
        </p:txBody>
      </p:sp>
      <p:sp>
        <p:nvSpPr>
          <p:cNvPr id="10" name="Rectangle 9">
            <a:extLst>
              <a:ext uri="{FF2B5EF4-FFF2-40B4-BE49-F238E27FC236}">
                <a16:creationId xmlns:a16="http://schemas.microsoft.com/office/drawing/2014/main" id="{A80F48BC-0B2B-085F-6248-D6C31514E335}"/>
              </a:ext>
            </a:extLst>
          </p:cNvPr>
          <p:cNvSpPr/>
          <p:nvPr/>
        </p:nvSpPr>
        <p:spPr>
          <a:xfrm>
            <a:off x="1251975" y="6094649"/>
            <a:ext cx="9688051" cy="1198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descr="Cupcake with candles">
            <a:extLst>
              <a:ext uri="{FF2B5EF4-FFF2-40B4-BE49-F238E27FC236}">
                <a16:creationId xmlns:a16="http://schemas.microsoft.com/office/drawing/2014/main" id="{26DDA9F0-EE16-1AA7-E44E-2E39A3BD2708}"/>
              </a:ext>
            </a:extLst>
          </p:cNvPr>
          <p:cNvSpPr/>
          <p:nvPr/>
        </p:nvSpPr>
        <p:spPr>
          <a:xfrm>
            <a:off x="3811760" y="4605564"/>
            <a:ext cx="1141412" cy="1182507"/>
          </a:xfrm>
          <a:prstGeom prst="rect">
            <a:avLst/>
          </a:prstGeom>
          <a:blipFill>
            <a:blip r:embed="rId3">
              <a:extLst>
                <a:ext uri="{28A0092B-C50C-407E-A947-70E740481C1C}">
                  <a14:useLocalDpi xmlns:a14="http://schemas.microsoft.com/office/drawing/2010/main" val="0"/>
                </a:ext>
              </a:extLst>
            </a:blip>
            <a:srcRect/>
            <a:stretch>
              <a:fillRect l="-26000" r="-26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 name="Rectangle 2" descr="Paper chain people and their shadows">
            <a:extLst>
              <a:ext uri="{FF2B5EF4-FFF2-40B4-BE49-F238E27FC236}">
                <a16:creationId xmlns:a16="http://schemas.microsoft.com/office/drawing/2014/main" id="{25E8A6BF-A5D5-3A5D-DB1D-983FD353D4D0}"/>
              </a:ext>
            </a:extLst>
          </p:cNvPr>
          <p:cNvSpPr/>
          <p:nvPr/>
        </p:nvSpPr>
        <p:spPr>
          <a:xfrm>
            <a:off x="4590589" y="2575157"/>
            <a:ext cx="3010819" cy="1782132"/>
          </a:xfrm>
          <a:prstGeom prst="rect">
            <a:avLst/>
          </a:prstGeom>
          <a:blipFill>
            <a:blip r:embed="rId4">
              <a:extLst>
                <a:ext uri="{28A0092B-C50C-407E-A947-70E740481C1C}">
                  <a14:useLocalDpi xmlns:a14="http://schemas.microsoft.com/office/drawing/2010/main" val="0"/>
                </a:ext>
              </a:extLst>
            </a:blip>
            <a:srcRect/>
            <a:stretch>
              <a:fillRect t="-4000" b="-4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Rectangle 7" descr="Person holding and standing under umbrella in rain, wearing outdoor jacket">
            <a:extLst>
              <a:ext uri="{FF2B5EF4-FFF2-40B4-BE49-F238E27FC236}">
                <a16:creationId xmlns:a16="http://schemas.microsoft.com/office/drawing/2014/main" id="{2EADE1C7-BEC2-B8B3-F1E3-45F1B5C38C50}"/>
              </a:ext>
            </a:extLst>
          </p:cNvPr>
          <p:cNvSpPr/>
          <p:nvPr/>
        </p:nvSpPr>
        <p:spPr>
          <a:xfrm>
            <a:off x="8143708" y="3117529"/>
            <a:ext cx="1444431" cy="791494"/>
          </a:xfrm>
          <a:prstGeom prst="rect">
            <a:avLst/>
          </a:prstGeom>
          <a:blipFill>
            <a:blip r:embed="rId5"/>
            <a:srcRect/>
            <a:stretch>
              <a:fillRect t="-4000" b="-4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Rectangle 8" descr="Grandfather teaching child to fish">
            <a:extLst>
              <a:ext uri="{FF2B5EF4-FFF2-40B4-BE49-F238E27FC236}">
                <a16:creationId xmlns:a16="http://schemas.microsoft.com/office/drawing/2014/main" id="{1EE884F5-17CF-086C-927E-10FE2A750B5A}"/>
              </a:ext>
            </a:extLst>
          </p:cNvPr>
          <p:cNvSpPr/>
          <p:nvPr/>
        </p:nvSpPr>
        <p:spPr>
          <a:xfrm>
            <a:off x="6654561" y="4605564"/>
            <a:ext cx="1189353" cy="1171028"/>
          </a:xfrm>
          <a:prstGeom prst="rect">
            <a:avLst/>
          </a:prstGeom>
          <a:blipFill>
            <a:blip r:embed="rId6">
              <a:extLst>
                <a:ext uri="{28A0092B-C50C-407E-A947-70E740481C1C}">
                  <a14:useLocalDpi xmlns:a14="http://schemas.microsoft.com/office/drawing/2010/main" val="0"/>
                </a:ext>
              </a:extLst>
            </a:blip>
            <a:srcRect/>
            <a:stretch>
              <a:fillRect l="-23000" r="-23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Rectangle 10" descr="Dog wearing collar sitting upright on grass, looking ahead, with trees in distance">
            <a:extLst>
              <a:ext uri="{FF2B5EF4-FFF2-40B4-BE49-F238E27FC236}">
                <a16:creationId xmlns:a16="http://schemas.microsoft.com/office/drawing/2014/main" id="{91907609-0397-754A-A11C-EB4BAA1D65C3}"/>
              </a:ext>
            </a:extLst>
          </p:cNvPr>
          <p:cNvSpPr/>
          <p:nvPr/>
        </p:nvSpPr>
        <p:spPr>
          <a:xfrm>
            <a:off x="2603861" y="2948977"/>
            <a:ext cx="1244850" cy="826689"/>
          </a:xfrm>
          <a:prstGeom prst="rect">
            <a:avLst/>
          </a:prstGeom>
          <a:blipFill>
            <a:blip r:embed="rId7">
              <a:extLst>
                <a:ext uri="{28A0092B-C50C-407E-A947-70E740481C1C}">
                  <a14:useLocalDpi xmlns:a14="http://schemas.microsoft.com/office/drawing/2010/main" val="0"/>
                </a:ext>
              </a:extLst>
            </a:blip>
            <a:srcRect/>
            <a:stretch>
              <a:fillRect l="-22000" r="-22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Rectangle 11" descr="Question mark on green pastel background">
            <a:extLst>
              <a:ext uri="{FF2B5EF4-FFF2-40B4-BE49-F238E27FC236}">
                <a16:creationId xmlns:a16="http://schemas.microsoft.com/office/drawing/2014/main" id="{87FC0342-7382-BF00-D712-753C4DDE38BF}"/>
              </a:ext>
            </a:extLst>
          </p:cNvPr>
          <p:cNvSpPr/>
          <p:nvPr/>
        </p:nvSpPr>
        <p:spPr>
          <a:xfrm>
            <a:off x="7214856" y="1455492"/>
            <a:ext cx="1258116" cy="674546"/>
          </a:xfrm>
          <a:prstGeom prst="rect">
            <a:avLst/>
          </a:prstGeom>
          <a:blipFill>
            <a:blip r:embed="rId8">
              <a:extLst>
                <a:ext uri="{28A0092B-C50C-407E-A947-70E740481C1C}">
                  <a14:useLocalDpi xmlns:a14="http://schemas.microsoft.com/office/drawing/2010/main" val="0"/>
                </a:ext>
              </a:extLst>
            </a:blip>
            <a:srcRect/>
            <a:stretch>
              <a:fillRect t="-16000" b="-16000"/>
            </a:stretch>
          </a:blipFill>
          <a:ln w="19050">
            <a:solidFill>
              <a:srgbClr val="44546A"/>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45685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8A582F-A679-98EB-AC16-72240EC16062}"/>
              </a:ext>
            </a:extLst>
          </p:cNvPr>
          <p:cNvSpPr/>
          <p:nvPr/>
        </p:nvSpPr>
        <p:spPr>
          <a:xfrm>
            <a:off x="838200" y="6281945"/>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642FEE-BE92-9115-B892-D11F1E485246}"/>
              </a:ext>
            </a:extLst>
          </p:cNvPr>
          <p:cNvSpPr/>
          <p:nvPr/>
        </p:nvSpPr>
        <p:spPr>
          <a:xfrm>
            <a:off x="863979" y="391924"/>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23E88E-2BD6-9D29-BA89-4059870CEC91}"/>
              </a:ext>
            </a:extLst>
          </p:cNvPr>
          <p:cNvSpPr/>
          <p:nvPr/>
        </p:nvSpPr>
        <p:spPr>
          <a:xfrm rot="5400000">
            <a:off x="-2104284" y="3305837"/>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97DAC-D4F4-4A05-BE79-621BDD68D35C}"/>
              </a:ext>
            </a:extLst>
          </p:cNvPr>
          <p:cNvSpPr/>
          <p:nvPr/>
        </p:nvSpPr>
        <p:spPr>
          <a:xfrm rot="5400000">
            <a:off x="8272968" y="3305838"/>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pt scene 2 fixed" descr="The same scene as before of a man at the call center on his computer. ">
            <a:hlinkClick r:id="" action="ppaction://media"/>
            <a:extLst>
              <a:ext uri="{FF2B5EF4-FFF2-40B4-BE49-F238E27FC236}">
                <a16:creationId xmlns:a16="http://schemas.microsoft.com/office/drawing/2014/main" id="{1310DB0F-09A6-43EB-7908-FC0BAA21C75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761FB86-2F1E-4939-BB4D-9A580C04D81C}" label="" lang="my_captions (1)" r:embed="rId5"/>
                        </p173:trackLst>
                      </p173:tracksInfo>
                    </p:ext>
                  </p14:extLst>
                </p14:media>
              </p:ext>
            </p:extLst>
          </p:nvPr>
        </p:nvPicPr>
        <p:blipFill>
          <a:blip r:embed="rId6"/>
          <a:stretch>
            <a:fillRect/>
          </a:stretch>
        </p:blipFill>
        <p:spPr>
          <a:xfrm>
            <a:off x="1219200" y="685800"/>
            <a:ext cx="9753600" cy="5486400"/>
          </a:xfrm>
          <a:prstGeom prst="rect">
            <a:avLst/>
          </a:prstGeom>
        </p:spPr>
      </p:pic>
      <p:grpSp>
        <p:nvGrpSpPr>
          <p:cNvPr id="30" name="Group 29">
            <a:extLst>
              <a:ext uri="{FF2B5EF4-FFF2-40B4-BE49-F238E27FC236}">
                <a16:creationId xmlns:a16="http://schemas.microsoft.com/office/drawing/2014/main" id="{5BA57AB7-8087-0DA9-8A54-27E644DFC2CD}"/>
              </a:ext>
            </a:extLst>
          </p:cNvPr>
          <p:cNvGrpSpPr/>
          <p:nvPr/>
        </p:nvGrpSpPr>
        <p:grpSpPr>
          <a:xfrm>
            <a:off x="1001949" y="477762"/>
            <a:ext cx="8721246" cy="1028699"/>
            <a:chOff x="6096000" y="2733192"/>
            <a:chExt cx="8721246" cy="1028699"/>
          </a:xfrm>
        </p:grpSpPr>
        <p:sp>
          <p:nvSpPr>
            <p:cNvPr id="31" name="Arrow: Pentagon 30">
              <a:extLst>
                <a:ext uri="{FF2B5EF4-FFF2-40B4-BE49-F238E27FC236}">
                  <a16:creationId xmlns:a16="http://schemas.microsoft.com/office/drawing/2014/main" id="{A7388FB5-3154-9BED-5479-C200385D74ED}"/>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32" name="Oval 31">
              <a:extLst>
                <a:ext uri="{FF2B5EF4-FFF2-40B4-BE49-F238E27FC236}">
                  <a16:creationId xmlns:a16="http://schemas.microsoft.com/office/drawing/2014/main" id="{D2F32DBF-E0DC-81A8-887E-BB804BEF06A5}"/>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33" name="TextBox 32">
              <a:extLst>
                <a:ext uri="{FF2B5EF4-FFF2-40B4-BE49-F238E27FC236}">
                  <a16:creationId xmlns:a16="http://schemas.microsoft.com/office/drawing/2014/main" id="{4349C1E8-AAC0-47C6-D7F0-0FC2B660D6BF}"/>
                </a:ext>
              </a:extLst>
            </p:cNvPr>
            <p:cNvSpPr txBox="1"/>
            <p:nvPr/>
          </p:nvSpPr>
          <p:spPr>
            <a:xfrm>
              <a:off x="7448706" y="3059264"/>
              <a:ext cx="7368540" cy="461665"/>
            </a:xfrm>
            <a:prstGeom prst="rect">
              <a:avLst/>
            </a:prstGeom>
            <a:noFill/>
          </p:spPr>
          <p:txBody>
            <a:bodyPr wrap="square" rtlCol="0">
              <a:spAutoFit/>
            </a:bodyPr>
            <a:lstStyle/>
            <a:p>
              <a:r>
                <a:rPr lang="en-US" sz="2400" dirty="0">
                  <a:solidFill>
                    <a:schemeClr val="bg1"/>
                  </a:solidFill>
                  <a:latin typeface="Gill Sans MT" panose="020B0502020104020203" pitchFamily="34" charset="0"/>
                </a:rPr>
                <a:t>Making Genuine Connections</a:t>
              </a:r>
              <a:endParaRPr lang="en-US" sz="2400" dirty="0">
                <a:solidFill>
                  <a:schemeClr val="bg1"/>
                </a:solidFill>
              </a:endParaRPr>
            </a:p>
          </p:txBody>
        </p:sp>
      </p:grpSp>
    </p:spTree>
    <p:extLst>
      <p:ext uri="{BB962C8B-B14F-4D97-AF65-F5344CB8AC3E}">
        <p14:creationId xmlns:p14="http://schemas.microsoft.com/office/powerpoint/2010/main" val="376753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72C428-5AE0-300D-EF74-15D2E366CAA7}"/>
              </a:ext>
            </a:extLst>
          </p:cNvPr>
          <p:cNvSpPr/>
          <p:nvPr/>
        </p:nvSpPr>
        <p:spPr>
          <a:xfrm>
            <a:off x="643468" y="1350360"/>
            <a:ext cx="10905065" cy="448489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15AAEA-E1CE-A5C1-E2E1-9E00B1F63AAC}"/>
              </a:ext>
            </a:extLst>
          </p:cNvPr>
          <p:cNvSpPr/>
          <p:nvPr/>
        </p:nvSpPr>
        <p:spPr>
          <a:xfrm>
            <a:off x="643467" y="1022748"/>
            <a:ext cx="3523746" cy="1349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A4F8CC-5A98-0610-17C4-1C56389B04A0}"/>
              </a:ext>
            </a:extLst>
          </p:cNvPr>
          <p:cNvSpPr/>
          <p:nvPr/>
        </p:nvSpPr>
        <p:spPr>
          <a:xfrm>
            <a:off x="4304494" y="1023761"/>
            <a:ext cx="3523746" cy="1349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CA4BD9-3EE1-0201-0A65-501ED74118A6}"/>
              </a:ext>
            </a:extLst>
          </p:cNvPr>
          <p:cNvSpPr/>
          <p:nvPr/>
        </p:nvSpPr>
        <p:spPr>
          <a:xfrm>
            <a:off x="8024787" y="1022747"/>
            <a:ext cx="3523746" cy="1349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1AA6BA-C533-E49C-0829-E94CB8B62A9C}"/>
              </a:ext>
            </a:extLst>
          </p:cNvPr>
          <p:cNvSpPr txBox="1"/>
          <p:nvPr/>
        </p:nvSpPr>
        <p:spPr>
          <a:xfrm>
            <a:off x="785446" y="1560138"/>
            <a:ext cx="5978770"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0"/>
              </a:rPr>
              <a:t>Breakout Rooms</a:t>
            </a:r>
          </a:p>
        </p:txBody>
      </p:sp>
      <p:sp>
        <p:nvSpPr>
          <p:cNvPr id="9" name="TextBox 8">
            <a:extLst>
              <a:ext uri="{FF2B5EF4-FFF2-40B4-BE49-F238E27FC236}">
                <a16:creationId xmlns:a16="http://schemas.microsoft.com/office/drawing/2014/main" id="{C9183F6E-E053-27D6-6448-4B598E629E14}"/>
              </a:ext>
            </a:extLst>
          </p:cNvPr>
          <p:cNvSpPr txBox="1"/>
          <p:nvPr/>
        </p:nvSpPr>
        <p:spPr>
          <a:xfrm>
            <a:off x="643467" y="2521431"/>
            <a:ext cx="942665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D</a:t>
            </a:r>
            <a:r>
              <a:rPr lang="en-US" sz="2400" b="0" dirty="0">
                <a:solidFill>
                  <a:schemeClr val="bg1"/>
                </a:solidFill>
              </a:rPr>
              <a:t>iscuss how Tom could have handled the situation in a way that would have made a </a:t>
            </a:r>
            <a:r>
              <a:rPr lang="en-US" sz="2400" dirty="0">
                <a:solidFill>
                  <a:schemeClr val="bg1"/>
                </a:solidFill>
              </a:rPr>
              <a:t>genuine connection </a:t>
            </a:r>
            <a:r>
              <a:rPr lang="en-US" sz="2400" b="0" dirty="0">
                <a:solidFill>
                  <a:schemeClr val="bg1"/>
                </a:solidFill>
              </a:rPr>
              <a:t>with the customer. </a:t>
            </a:r>
          </a:p>
          <a:p>
            <a:pPr marL="342900" indent="-342900">
              <a:buFont typeface="Arial" panose="020B0604020202020204" pitchFamily="34" charset="0"/>
              <a:buChar char="•"/>
            </a:pPr>
            <a:endParaRPr lang="en-US" sz="24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Choose someone to be the speaker to report back when we come back together on what you discussed.</a:t>
            </a:r>
            <a:endParaRPr lang="en-US" sz="36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3096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36ABC7-C85F-DDFB-8061-4519271FBC7E}"/>
              </a:ext>
            </a:extLst>
          </p:cNvPr>
          <p:cNvSpPr/>
          <p:nvPr/>
        </p:nvSpPr>
        <p:spPr>
          <a:xfrm>
            <a:off x="1251974" y="643467"/>
            <a:ext cx="3130492" cy="11988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9C99E38-87E6-5F2B-485E-F4FB9A47F020}"/>
              </a:ext>
            </a:extLst>
          </p:cNvPr>
          <p:cNvSpPr/>
          <p:nvPr/>
        </p:nvSpPr>
        <p:spPr>
          <a:xfrm>
            <a:off x="4504428" y="644367"/>
            <a:ext cx="3130492" cy="1198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3E80BD-B8F5-ED27-F51B-47E3F4937900}"/>
              </a:ext>
            </a:extLst>
          </p:cNvPr>
          <p:cNvSpPr/>
          <p:nvPr/>
        </p:nvSpPr>
        <p:spPr>
          <a:xfrm>
            <a:off x="7809533" y="643466"/>
            <a:ext cx="3130492" cy="11988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819635-165E-883B-6CEB-0E92DDF36DB6}"/>
              </a:ext>
            </a:extLst>
          </p:cNvPr>
          <p:cNvSpPr/>
          <p:nvPr/>
        </p:nvSpPr>
        <p:spPr>
          <a:xfrm>
            <a:off x="1251975" y="6094649"/>
            <a:ext cx="9688051" cy="1198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F0587E-8610-0E71-B5DC-FAE3F06B1F4C}"/>
              </a:ext>
            </a:extLst>
          </p:cNvPr>
          <p:cNvSpPr txBox="1"/>
          <p:nvPr/>
        </p:nvSpPr>
        <p:spPr>
          <a:xfrm>
            <a:off x="1251974" y="1242214"/>
            <a:ext cx="6300334" cy="545406"/>
          </a:xfrm>
          <a:prstGeom prst="rect">
            <a:avLst/>
          </a:prstGeom>
          <a:noFill/>
        </p:spPr>
        <p:txBody>
          <a:bodyPr wrap="square" rtlCol="0">
            <a:spAutoFit/>
          </a:bodyPr>
          <a:lstStyle/>
          <a:p>
            <a:pPr defTabSz="841248">
              <a:spcAft>
                <a:spcPts val="552"/>
              </a:spcAft>
            </a:pPr>
            <a:r>
              <a:rPr lang="en-US" sz="2944" kern="1200" dirty="0">
                <a:solidFill>
                  <a:schemeClr val="tx1"/>
                </a:solidFill>
                <a:latin typeface="Gill Sans MT" panose="020B0502020104020203" pitchFamily="34" charset="0"/>
                <a:ea typeface="+mn-ea"/>
                <a:cs typeface="+mn-cs"/>
              </a:rPr>
              <a:t>3. Begin with colleagues and staff</a:t>
            </a:r>
            <a:endParaRPr lang="en-US" sz="3200" dirty="0">
              <a:latin typeface="Gill Sans MT" panose="020B0502020104020203" pitchFamily="34" charset="0"/>
            </a:endParaRPr>
          </a:p>
        </p:txBody>
      </p:sp>
      <p:pic>
        <p:nvPicPr>
          <p:cNvPr id="9" name="Picture 8" descr="A customer buying nuts from a man at a market.">
            <a:extLst>
              <a:ext uri="{FF2B5EF4-FFF2-40B4-BE49-F238E27FC236}">
                <a16:creationId xmlns:a16="http://schemas.microsoft.com/office/drawing/2014/main" id="{1579545C-5042-570B-D048-5629BE4427F0}"/>
              </a:ext>
            </a:extLst>
          </p:cNvPr>
          <p:cNvPicPr>
            <a:picLocks noChangeAspect="1"/>
          </p:cNvPicPr>
          <p:nvPr/>
        </p:nvPicPr>
        <p:blipFill>
          <a:blip r:embed="rId3"/>
          <a:stretch>
            <a:fillRect/>
          </a:stretch>
        </p:blipFill>
        <p:spPr>
          <a:xfrm>
            <a:off x="1284484" y="2079818"/>
            <a:ext cx="9655541" cy="3659761"/>
          </a:xfrm>
          <a:prstGeom prst="rect">
            <a:avLst/>
          </a:prstGeom>
        </p:spPr>
      </p:pic>
    </p:spTree>
    <p:extLst>
      <p:ext uri="{BB962C8B-B14F-4D97-AF65-F5344CB8AC3E}">
        <p14:creationId xmlns:p14="http://schemas.microsoft.com/office/powerpoint/2010/main" val="400290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8A582F-A679-98EB-AC16-72240EC16062}"/>
              </a:ext>
            </a:extLst>
          </p:cNvPr>
          <p:cNvSpPr/>
          <p:nvPr/>
        </p:nvSpPr>
        <p:spPr>
          <a:xfrm>
            <a:off x="838200" y="6281945"/>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642FEE-BE92-9115-B892-D11F1E485246}"/>
              </a:ext>
            </a:extLst>
          </p:cNvPr>
          <p:cNvSpPr/>
          <p:nvPr/>
        </p:nvSpPr>
        <p:spPr>
          <a:xfrm>
            <a:off x="863979" y="391924"/>
            <a:ext cx="10515604"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23E88E-2BD6-9D29-BA89-4059870CEC91}"/>
              </a:ext>
            </a:extLst>
          </p:cNvPr>
          <p:cNvSpPr/>
          <p:nvPr/>
        </p:nvSpPr>
        <p:spPr>
          <a:xfrm rot="5400000">
            <a:off x="-2104284" y="3305837"/>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97DAC-D4F4-4A05-BE79-621BDD68D35C}"/>
              </a:ext>
            </a:extLst>
          </p:cNvPr>
          <p:cNvSpPr/>
          <p:nvPr/>
        </p:nvSpPr>
        <p:spPr>
          <a:xfrm rot="5400000">
            <a:off x="8272968" y="3305838"/>
            <a:ext cx="6021002" cy="1914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pt scene 3" descr="A man and a woman in a kitchen break room in the office. The man from earlier videos at the call center will be walking in. ">
            <a:hlinkClick r:id="" action="ppaction://media"/>
            <a:extLst>
              <a:ext uri="{FF2B5EF4-FFF2-40B4-BE49-F238E27FC236}">
                <a16:creationId xmlns:a16="http://schemas.microsoft.com/office/drawing/2014/main" id="{BA0F9AF3-B5F3-4F9C-8C84-BCD4E3314AE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6644FFB-9957-4F7F-B3F0-3CCB3DFE817B}" label="" lang="my_captions (2)" r:embed="rId5"/>
                        </p173:trackLst>
                      </p173:tracksInfo>
                    </p:ext>
                  </p14:extLst>
                </p14:media>
              </p:ext>
            </p:extLst>
          </p:nvPr>
        </p:nvPicPr>
        <p:blipFill>
          <a:blip r:embed="rId6"/>
          <a:stretch>
            <a:fillRect/>
          </a:stretch>
        </p:blipFill>
        <p:spPr>
          <a:xfrm>
            <a:off x="976474" y="522049"/>
            <a:ext cx="10208951" cy="5742535"/>
          </a:xfrm>
          <a:prstGeom prst="rect">
            <a:avLst/>
          </a:prstGeom>
        </p:spPr>
      </p:pic>
      <p:grpSp>
        <p:nvGrpSpPr>
          <p:cNvPr id="19" name="Group 18">
            <a:extLst>
              <a:ext uri="{FF2B5EF4-FFF2-40B4-BE49-F238E27FC236}">
                <a16:creationId xmlns:a16="http://schemas.microsoft.com/office/drawing/2014/main" id="{640378E6-01B4-C46B-2FE0-E2DF9A01CB3A}"/>
              </a:ext>
            </a:extLst>
          </p:cNvPr>
          <p:cNvGrpSpPr/>
          <p:nvPr/>
        </p:nvGrpSpPr>
        <p:grpSpPr>
          <a:xfrm>
            <a:off x="1001949" y="477762"/>
            <a:ext cx="8695236" cy="1028699"/>
            <a:chOff x="6096000" y="2733192"/>
            <a:chExt cx="8695236" cy="1028699"/>
          </a:xfrm>
        </p:grpSpPr>
        <p:sp>
          <p:nvSpPr>
            <p:cNvPr id="20" name="Arrow: Pentagon 19">
              <a:extLst>
                <a:ext uri="{FF2B5EF4-FFF2-40B4-BE49-F238E27FC236}">
                  <a16:creationId xmlns:a16="http://schemas.microsoft.com/office/drawing/2014/main" id="{B6286CF7-5992-DFBB-1571-AD7BA64D037C}"/>
                </a:ext>
              </a:extLst>
            </p:cNvPr>
            <p:cNvSpPr/>
            <p:nvPr/>
          </p:nvSpPr>
          <p:spPr>
            <a:xfrm rot="10800000">
              <a:off x="6598248" y="2815305"/>
              <a:ext cx="5129464"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21" name="Oval 20">
              <a:extLst>
                <a:ext uri="{FF2B5EF4-FFF2-40B4-BE49-F238E27FC236}">
                  <a16:creationId xmlns:a16="http://schemas.microsoft.com/office/drawing/2014/main" id="{6E7CD295-F1F8-E59D-063B-8FD8795EEF79}"/>
                </a:ext>
              </a:extLst>
            </p:cNvPr>
            <p:cNvSpPr/>
            <p:nvPr/>
          </p:nvSpPr>
          <p:spPr>
            <a:xfrm>
              <a:off x="6096000" y="2733192"/>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22" name="TextBox 21">
              <a:extLst>
                <a:ext uri="{FF2B5EF4-FFF2-40B4-BE49-F238E27FC236}">
                  <a16:creationId xmlns:a16="http://schemas.microsoft.com/office/drawing/2014/main" id="{69EEA5C4-4841-9AD4-40EA-ACE6DE41AD80}"/>
                </a:ext>
              </a:extLst>
            </p:cNvPr>
            <p:cNvSpPr txBox="1"/>
            <p:nvPr/>
          </p:nvSpPr>
          <p:spPr>
            <a:xfrm>
              <a:off x="7422696" y="2883989"/>
              <a:ext cx="7368540" cy="707886"/>
            </a:xfrm>
            <a:prstGeom prst="rect">
              <a:avLst/>
            </a:prstGeom>
            <a:noFill/>
          </p:spPr>
          <p:txBody>
            <a:bodyPr wrap="square" rtlCol="0">
              <a:spAutoFit/>
            </a:bodyPr>
            <a:lstStyle/>
            <a:p>
              <a:r>
                <a:rPr lang="en-US" sz="2000" dirty="0">
                  <a:solidFill>
                    <a:schemeClr val="bg1"/>
                  </a:solidFill>
                  <a:latin typeface="Gill Sans MT" panose="020B0502020104020203" pitchFamily="34" charset="0"/>
                </a:rPr>
                <a:t>Making Genuine Connections with </a:t>
              </a:r>
            </a:p>
            <a:p>
              <a:r>
                <a:rPr lang="en-US" sz="2000" dirty="0">
                  <a:solidFill>
                    <a:schemeClr val="bg1"/>
                  </a:solidFill>
                  <a:latin typeface="Gill Sans MT" panose="020B0502020104020203" pitchFamily="34" charset="0"/>
                </a:rPr>
                <a:t>colleagues and staff</a:t>
              </a:r>
              <a:endParaRPr lang="en-US" sz="2000" dirty="0">
                <a:solidFill>
                  <a:schemeClr val="bg1"/>
                </a:solidFill>
              </a:endParaRPr>
            </a:p>
          </p:txBody>
        </p:sp>
      </p:grpSp>
    </p:spTree>
    <p:extLst>
      <p:ext uri="{BB962C8B-B14F-4D97-AF65-F5344CB8AC3E}">
        <p14:creationId xmlns:p14="http://schemas.microsoft.com/office/powerpoint/2010/main" val="346360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72C428-5AE0-300D-EF74-15D2E366CAA7}"/>
              </a:ext>
            </a:extLst>
          </p:cNvPr>
          <p:cNvSpPr/>
          <p:nvPr/>
        </p:nvSpPr>
        <p:spPr>
          <a:xfrm>
            <a:off x="643468" y="1350360"/>
            <a:ext cx="10905065" cy="448489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15AAEA-E1CE-A5C1-E2E1-9E00B1F63AAC}"/>
              </a:ext>
            </a:extLst>
          </p:cNvPr>
          <p:cNvSpPr/>
          <p:nvPr/>
        </p:nvSpPr>
        <p:spPr>
          <a:xfrm>
            <a:off x="643467" y="1022748"/>
            <a:ext cx="3523746" cy="1349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A4F8CC-5A98-0610-17C4-1C56389B04A0}"/>
              </a:ext>
            </a:extLst>
          </p:cNvPr>
          <p:cNvSpPr/>
          <p:nvPr/>
        </p:nvSpPr>
        <p:spPr>
          <a:xfrm>
            <a:off x="4304494" y="1023761"/>
            <a:ext cx="3523746" cy="1349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CA4BD9-3EE1-0201-0A65-501ED74118A6}"/>
              </a:ext>
            </a:extLst>
          </p:cNvPr>
          <p:cNvSpPr/>
          <p:nvPr/>
        </p:nvSpPr>
        <p:spPr>
          <a:xfrm>
            <a:off x="8024787" y="1022747"/>
            <a:ext cx="3523746" cy="1349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1AA6BA-C533-E49C-0829-E94CB8B62A9C}"/>
              </a:ext>
            </a:extLst>
          </p:cNvPr>
          <p:cNvSpPr txBox="1"/>
          <p:nvPr/>
        </p:nvSpPr>
        <p:spPr>
          <a:xfrm>
            <a:off x="785446" y="1560138"/>
            <a:ext cx="5978770"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0"/>
              </a:rPr>
              <a:t>Breakout Rooms</a:t>
            </a:r>
          </a:p>
        </p:txBody>
      </p:sp>
      <p:sp>
        <p:nvSpPr>
          <p:cNvPr id="9" name="TextBox 8">
            <a:extLst>
              <a:ext uri="{FF2B5EF4-FFF2-40B4-BE49-F238E27FC236}">
                <a16:creationId xmlns:a16="http://schemas.microsoft.com/office/drawing/2014/main" id="{C9183F6E-E053-27D6-6448-4B598E629E14}"/>
              </a:ext>
            </a:extLst>
          </p:cNvPr>
          <p:cNvSpPr txBox="1"/>
          <p:nvPr/>
        </p:nvSpPr>
        <p:spPr>
          <a:xfrm>
            <a:off x="643467" y="2521431"/>
            <a:ext cx="942665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D</a:t>
            </a:r>
            <a:r>
              <a:rPr lang="en-US" sz="2400" b="0" dirty="0">
                <a:solidFill>
                  <a:schemeClr val="bg1"/>
                </a:solidFill>
              </a:rPr>
              <a:t>iscuss how Tom and his co-worker could have handled the </a:t>
            </a:r>
            <a:r>
              <a:rPr lang="en-US" sz="2400" dirty="0">
                <a:solidFill>
                  <a:schemeClr val="bg1"/>
                </a:solidFill>
              </a:rPr>
              <a:t>interaction</a:t>
            </a:r>
            <a:r>
              <a:rPr lang="en-US" sz="2400" b="0" dirty="0">
                <a:solidFill>
                  <a:schemeClr val="bg1"/>
                </a:solidFill>
              </a:rPr>
              <a:t> in a way that would have built a better relationship with each other. </a:t>
            </a:r>
          </a:p>
          <a:p>
            <a:pPr marL="342900" indent="-342900">
              <a:buFont typeface="Arial" panose="020B0604020202020204" pitchFamily="34" charset="0"/>
              <a:buChar char="•"/>
            </a:pPr>
            <a:endParaRPr lang="en-US" sz="24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Choose someone to be the speaker to report back when we come back together on what you discussed.</a:t>
            </a:r>
            <a:endParaRPr lang="en-US" sz="36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28967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0154A-9E6A-7F32-7E04-0B05878D9B9C}"/>
              </a:ext>
            </a:extLst>
          </p:cNvPr>
          <p:cNvSpPr/>
          <p:nvPr/>
        </p:nvSpPr>
        <p:spPr>
          <a:xfrm>
            <a:off x="643468" y="1350360"/>
            <a:ext cx="10905065" cy="448489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F309B25-0CC4-057C-EB9F-2DFF28A2EC75}"/>
              </a:ext>
            </a:extLst>
          </p:cNvPr>
          <p:cNvSpPr/>
          <p:nvPr/>
        </p:nvSpPr>
        <p:spPr>
          <a:xfrm>
            <a:off x="643467" y="1022748"/>
            <a:ext cx="3523746" cy="1349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B15A12-6108-7CE5-2278-2A7BBB9E6EBB}"/>
              </a:ext>
            </a:extLst>
          </p:cNvPr>
          <p:cNvSpPr/>
          <p:nvPr/>
        </p:nvSpPr>
        <p:spPr>
          <a:xfrm>
            <a:off x="4304494" y="1023761"/>
            <a:ext cx="3523746" cy="1349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90AB1CD-20FB-E673-E1E6-7DBDB101FE27}"/>
              </a:ext>
            </a:extLst>
          </p:cNvPr>
          <p:cNvSpPr/>
          <p:nvPr/>
        </p:nvSpPr>
        <p:spPr>
          <a:xfrm>
            <a:off x="8024787" y="1022747"/>
            <a:ext cx="3523746" cy="1349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F37F5D-2753-B292-F4D5-A6276285A14F}"/>
              </a:ext>
            </a:extLst>
          </p:cNvPr>
          <p:cNvSpPr txBox="1"/>
          <p:nvPr/>
        </p:nvSpPr>
        <p:spPr>
          <a:xfrm>
            <a:off x="733027" y="1506830"/>
            <a:ext cx="2602464" cy="734104"/>
          </a:xfrm>
          <a:prstGeom prst="rect">
            <a:avLst/>
          </a:prstGeom>
          <a:noFill/>
        </p:spPr>
        <p:txBody>
          <a:bodyPr wrap="square" rtlCol="0">
            <a:spAutoFit/>
          </a:bodyPr>
          <a:lstStyle/>
          <a:p>
            <a:pPr defTabSz="941832">
              <a:spcAft>
                <a:spcPts val="600"/>
              </a:spcAft>
            </a:pPr>
            <a:r>
              <a:rPr lang="en-US" sz="4120" kern="1200">
                <a:solidFill>
                  <a:schemeClr val="bg1"/>
                </a:solidFill>
                <a:latin typeface="+mn-lt"/>
                <a:ea typeface="+mn-ea"/>
                <a:cs typeface="+mn-cs"/>
              </a:rPr>
              <a:t>Kahoot!</a:t>
            </a:r>
            <a:endParaRPr lang="en-US" sz="4000">
              <a:solidFill>
                <a:schemeClr val="bg1"/>
              </a:solidFill>
            </a:endParaRPr>
          </a:p>
        </p:txBody>
      </p:sp>
      <p:pic>
        <p:nvPicPr>
          <p:cNvPr id="12" name="Picture 11" descr="A picture of a business interaction where the customer and business owner are shaking hands.">
            <a:extLst>
              <a:ext uri="{FF2B5EF4-FFF2-40B4-BE49-F238E27FC236}">
                <a16:creationId xmlns:a16="http://schemas.microsoft.com/office/drawing/2014/main" id="{0EB5A9AE-3670-02BF-E39B-5FFBDAE5A67F}"/>
              </a:ext>
            </a:extLst>
          </p:cNvPr>
          <p:cNvPicPr>
            <a:picLocks noChangeAspect="1"/>
          </p:cNvPicPr>
          <p:nvPr/>
        </p:nvPicPr>
        <p:blipFill>
          <a:blip r:embed="rId3"/>
          <a:stretch>
            <a:fillRect/>
          </a:stretch>
        </p:blipFill>
        <p:spPr>
          <a:xfrm>
            <a:off x="934988" y="3157562"/>
            <a:ext cx="10091189" cy="2045511"/>
          </a:xfrm>
          <a:prstGeom prst="rect">
            <a:avLst/>
          </a:prstGeom>
        </p:spPr>
      </p:pic>
    </p:spTree>
    <p:extLst>
      <p:ext uri="{BB962C8B-B14F-4D97-AF65-F5344CB8AC3E}">
        <p14:creationId xmlns:p14="http://schemas.microsoft.com/office/powerpoint/2010/main" val="3200561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70EE79-3EA4-9F5A-881E-4D48049A8962}"/>
              </a:ext>
            </a:extLst>
          </p:cNvPr>
          <p:cNvSpPr/>
          <p:nvPr/>
        </p:nvSpPr>
        <p:spPr>
          <a:xfrm>
            <a:off x="643467" y="1022748"/>
            <a:ext cx="3523746" cy="1349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28288B-9362-B6E7-13B3-D70FC3ACE78E}"/>
              </a:ext>
            </a:extLst>
          </p:cNvPr>
          <p:cNvSpPr/>
          <p:nvPr/>
        </p:nvSpPr>
        <p:spPr>
          <a:xfrm>
            <a:off x="4304494" y="1023761"/>
            <a:ext cx="3523746" cy="1349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A7AFA0-507C-2C25-001B-57A3A2D77336}"/>
              </a:ext>
            </a:extLst>
          </p:cNvPr>
          <p:cNvSpPr/>
          <p:nvPr/>
        </p:nvSpPr>
        <p:spPr>
          <a:xfrm>
            <a:off x="8024787" y="1022747"/>
            <a:ext cx="3523746" cy="13494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92F585-B0C5-1ED1-14E9-5053DC5F6B40}"/>
              </a:ext>
            </a:extLst>
          </p:cNvPr>
          <p:cNvSpPr/>
          <p:nvPr/>
        </p:nvSpPr>
        <p:spPr>
          <a:xfrm>
            <a:off x="737252" y="1619991"/>
            <a:ext cx="10905065" cy="448489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onfetti falling through the air against dark blue background">
            <a:extLst>
              <a:ext uri="{FF2B5EF4-FFF2-40B4-BE49-F238E27FC236}">
                <a16:creationId xmlns:a16="http://schemas.microsoft.com/office/drawing/2014/main" id="{CD6E3552-CEC6-6BB8-8D59-DF09A8A51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851" y="2719754"/>
            <a:ext cx="4160784" cy="2775211"/>
          </a:xfrm>
          <a:prstGeom prst="rect">
            <a:avLst/>
          </a:prstGeom>
          <a:ln w="76200">
            <a:solidFill>
              <a:srgbClr val="44546A"/>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C44BA45-88BD-4D06-FC7E-ECE1651A96FD}"/>
              </a:ext>
            </a:extLst>
          </p:cNvPr>
          <p:cNvSpPr txBox="1"/>
          <p:nvPr/>
        </p:nvSpPr>
        <p:spPr>
          <a:xfrm flipH="1">
            <a:off x="973014" y="2356337"/>
            <a:ext cx="5591907" cy="2862322"/>
          </a:xfrm>
          <a:prstGeom prst="rect">
            <a:avLst/>
          </a:prstGeom>
          <a:noFill/>
        </p:spPr>
        <p:txBody>
          <a:bodyPr wrap="square" rtlCol="0">
            <a:spAutoFit/>
          </a:bodyPr>
          <a:lstStyle/>
          <a:p>
            <a:endParaRPr lang="en-US" sz="36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Customer relationships are important.</a:t>
            </a:r>
          </a:p>
          <a:p>
            <a:endParaRPr lang="en-US" sz="24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They don’t have to take long to build.</a:t>
            </a:r>
          </a:p>
          <a:p>
            <a:endParaRPr lang="en-US" sz="2400" dirty="0">
              <a:solidFill>
                <a:schemeClr val="bg1"/>
              </a:solidFill>
              <a:latin typeface="Gill Sans MT" panose="020B0502020104020203" pitchFamily="34" charset="0"/>
            </a:endParaRPr>
          </a:p>
          <a:p>
            <a:pPr marL="342900" indent="-342900">
              <a:buFont typeface="Arial" panose="020B0604020202020204" pitchFamily="34" charset="0"/>
              <a:buChar char="•"/>
            </a:pPr>
            <a:r>
              <a:rPr lang="en-US" sz="2400" dirty="0">
                <a:solidFill>
                  <a:schemeClr val="bg1"/>
                </a:solidFill>
                <a:latin typeface="Gill Sans MT" panose="020B0502020104020203" pitchFamily="34" charset="0"/>
              </a:rPr>
              <a:t>They start with your employees </a:t>
            </a:r>
          </a:p>
          <a:p>
            <a:r>
              <a:rPr lang="en-US" sz="2400" dirty="0">
                <a:solidFill>
                  <a:schemeClr val="bg1"/>
                </a:solidFill>
                <a:latin typeface="Gill Sans MT" panose="020B0502020104020203" pitchFamily="34" charset="0"/>
              </a:rPr>
              <a:t>    and coworkers.</a:t>
            </a:r>
          </a:p>
        </p:txBody>
      </p:sp>
      <p:sp>
        <p:nvSpPr>
          <p:cNvPr id="11" name="TextBox 10">
            <a:extLst>
              <a:ext uri="{FF2B5EF4-FFF2-40B4-BE49-F238E27FC236}">
                <a16:creationId xmlns:a16="http://schemas.microsoft.com/office/drawing/2014/main" id="{A9C42624-B470-0A9C-3802-625EA3E0D2AD}"/>
              </a:ext>
            </a:extLst>
          </p:cNvPr>
          <p:cNvSpPr txBox="1"/>
          <p:nvPr/>
        </p:nvSpPr>
        <p:spPr>
          <a:xfrm>
            <a:off x="1113692" y="1946031"/>
            <a:ext cx="2708031" cy="923330"/>
          </a:xfrm>
          <a:prstGeom prst="rect">
            <a:avLst/>
          </a:prstGeom>
          <a:noFill/>
        </p:spPr>
        <p:txBody>
          <a:bodyPr wrap="square" rtlCol="0">
            <a:spAutoFit/>
          </a:bodyPr>
          <a:lstStyle/>
          <a:p>
            <a:r>
              <a:rPr lang="en-US" sz="3600" dirty="0">
                <a:solidFill>
                  <a:schemeClr val="bg1"/>
                </a:solidFill>
                <a:latin typeface="Gill Sans MT" panose="020B0502020104020203" pitchFamily="34" charset="0"/>
              </a:rPr>
              <a:t>Summary</a:t>
            </a:r>
          </a:p>
          <a:p>
            <a:endParaRPr lang="en-US" dirty="0"/>
          </a:p>
        </p:txBody>
      </p:sp>
      <p:pic>
        <p:nvPicPr>
          <p:cNvPr id="19" name="Picture 18" descr="Confetti and streamers on a white background">
            <a:extLst>
              <a:ext uri="{FF2B5EF4-FFF2-40B4-BE49-F238E27FC236}">
                <a16:creationId xmlns:a16="http://schemas.microsoft.com/office/drawing/2014/main" id="{A7A31303-684A-8FE7-AA72-3B84F7AD1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99" y="2644033"/>
            <a:ext cx="4160784" cy="2926651"/>
          </a:xfrm>
          <a:prstGeom prst="rect">
            <a:avLst/>
          </a:prstGeom>
          <a:ln w="76200">
            <a:solidFill>
              <a:srgbClr val="44546A"/>
            </a:solidFill>
          </a:ln>
        </p:spPr>
      </p:pic>
    </p:spTree>
    <p:extLst>
      <p:ext uri="{BB962C8B-B14F-4D97-AF65-F5344CB8AC3E}">
        <p14:creationId xmlns:p14="http://schemas.microsoft.com/office/powerpoint/2010/main" val="238048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50">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52">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28A54453-F64A-0D40-623E-FBD4B80F49C8}"/>
              </a:ext>
            </a:extLst>
          </p:cNvPr>
          <p:cNvSpPr>
            <a:spLocks noGrp="1"/>
          </p:cNvSpPr>
          <p:nvPr>
            <p:ph type="sldNum" sz="quarter" idx="12"/>
          </p:nvPr>
        </p:nvSpPr>
        <p:spPr>
          <a:xfrm>
            <a:off x="7467423" y="5894518"/>
            <a:ext cx="2404295" cy="320016"/>
          </a:xfrm>
        </p:spPr>
        <p:txBody>
          <a:bodyPr/>
          <a:lstStyle/>
          <a:p>
            <a:pPr defTabSz="795528">
              <a:spcAft>
                <a:spcPts val="600"/>
              </a:spcAft>
            </a:pPr>
            <a:fld id="{3A98EE3D-8CD1-4C3F-BD1C-C98C9596463C}" type="slidenum">
              <a:rPr lang="en-US" sz="1044" kern="1200">
                <a:solidFill>
                  <a:schemeClr val="tx1">
                    <a:tint val="75000"/>
                  </a:schemeClr>
                </a:solidFill>
                <a:latin typeface="+mn-lt"/>
                <a:ea typeface="+mn-ea"/>
                <a:cs typeface="+mn-cs"/>
              </a:rPr>
              <a:pPr defTabSz="795528">
                <a:spcAft>
                  <a:spcPts val="600"/>
                </a:spcAft>
              </a:pPr>
              <a:t>3</a:t>
            </a:fld>
            <a:endParaRPr lang="en-US"/>
          </a:p>
        </p:txBody>
      </p:sp>
      <p:pic>
        <p:nvPicPr>
          <p:cNvPr id="7" name="Content Placeholder 6" descr="Family in a pumpkin field">
            <a:extLst>
              <a:ext uri="{FF2B5EF4-FFF2-40B4-BE49-F238E27FC236}">
                <a16:creationId xmlns:a16="http://schemas.microsoft.com/office/drawing/2014/main" id="{255337B2-C408-1FA1-9FB3-E6D5990850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5971416" y="1405109"/>
            <a:ext cx="2885572" cy="1923714"/>
          </a:xfrm>
          <a:ln w="19050">
            <a:solidFill>
              <a:srgbClr val="44546A"/>
            </a:solidFill>
          </a:ln>
        </p:spPr>
      </p:pic>
      <p:sp>
        <p:nvSpPr>
          <p:cNvPr id="40" name="Rectangle 39">
            <a:extLst>
              <a:ext uri="{FF2B5EF4-FFF2-40B4-BE49-F238E27FC236}">
                <a16:creationId xmlns:a16="http://schemas.microsoft.com/office/drawing/2014/main" id="{53963F4A-0D22-2CF6-33B5-395F674315D4}"/>
              </a:ext>
              <a:ext uri="{C183D7F6-B498-43B3-948B-1728B52AA6E4}">
                <adec:decorative xmlns:adec="http://schemas.microsoft.com/office/drawing/2017/decorative" val="1"/>
              </a:ext>
            </a:extLst>
          </p:cNvPr>
          <p:cNvSpPr/>
          <p:nvPr/>
        </p:nvSpPr>
        <p:spPr>
          <a:xfrm>
            <a:off x="655252" y="643469"/>
            <a:ext cx="2978111" cy="11404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52133-9986-FFA7-82AD-76C8D474FFDA}"/>
              </a:ext>
              <a:ext uri="{C183D7F6-B498-43B3-948B-1728B52AA6E4}">
                <adec:decorative xmlns:adec="http://schemas.microsoft.com/office/drawing/2017/decorative" val="1"/>
              </a:ext>
            </a:extLst>
          </p:cNvPr>
          <p:cNvSpPr/>
          <p:nvPr/>
        </p:nvSpPr>
        <p:spPr>
          <a:xfrm>
            <a:off x="3749387" y="644325"/>
            <a:ext cx="2978111" cy="1140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EC418C-CC7A-DCCC-D5A2-9DA293D99576}"/>
              </a:ext>
              <a:ext uri="{C183D7F6-B498-43B3-948B-1728B52AA6E4}">
                <adec:decorative xmlns:adec="http://schemas.microsoft.com/office/drawing/2017/decorative" val="1"/>
              </a:ext>
            </a:extLst>
          </p:cNvPr>
          <p:cNvSpPr/>
          <p:nvPr/>
        </p:nvSpPr>
        <p:spPr>
          <a:xfrm>
            <a:off x="6893610" y="643468"/>
            <a:ext cx="2978111" cy="11404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5F84D1-5E95-E65B-D96A-59AEF00EFF1C}"/>
              </a:ext>
            </a:extLst>
          </p:cNvPr>
          <p:cNvSpPr txBox="1"/>
          <p:nvPr/>
        </p:nvSpPr>
        <p:spPr>
          <a:xfrm>
            <a:off x="655252" y="1101389"/>
            <a:ext cx="3606443" cy="1525931"/>
          </a:xfrm>
          <a:prstGeom prst="rect">
            <a:avLst/>
          </a:prstGeom>
          <a:noFill/>
        </p:spPr>
        <p:txBody>
          <a:bodyPr wrap="square" rtlCol="0">
            <a:spAutoFit/>
          </a:bodyPr>
          <a:lstStyle/>
          <a:p>
            <a:pPr defTabSz="795528">
              <a:spcAft>
                <a:spcPts val="600"/>
              </a:spcAft>
            </a:pPr>
            <a:r>
              <a:rPr lang="en-US" sz="3828" kern="1200" dirty="0">
                <a:solidFill>
                  <a:schemeClr val="tx1"/>
                </a:solidFill>
                <a:latin typeface="Gill Sans MT" panose="020B0502020104020203" pitchFamily="34" charset="0"/>
                <a:ea typeface="+mn-ea"/>
                <a:cs typeface="+mn-cs"/>
              </a:rPr>
              <a:t>About Me</a:t>
            </a:r>
          </a:p>
          <a:p>
            <a:pPr marL="298323" indent="-298323" defTabSz="795528">
              <a:spcAft>
                <a:spcPts val="600"/>
              </a:spcAft>
              <a:buFont typeface="Arial" panose="020B0604020202020204" pitchFamily="34" charset="0"/>
              <a:buChar char="•"/>
            </a:pPr>
            <a:r>
              <a:rPr lang="en-US" sz="2088" kern="1200" dirty="0">
                <a:solidFill>
                  <a:schemeClr val="tx1"/>
                </a:solidFill>
                <a:latin typeface="Gill Sans MT" panose="020B0502020104020203" pitchFamily="34" charset="0"/>
                <a:ea typeface="+mn-ea"/>
                <a:cs typeface="+mn-cs"/>
              </a:rPr>
              <a:t>I am [insert info to share]</a:t>
            </a:r>
          </a:p>
          <a:p>
            <a:pPr marL="298323" indent="-298323" defTabSz="795528">
              <a:spcAft>
                <a:spcPts val="600"/>
              </a:spcAft>
              <a:buFont typeface="Arial" panose="020B0604020202020204" pitchFamily="34" charset="0"/>
              <a:buChar char="•"/>
            </a:pPr>
            <a:r>
              <a:rPr lang="en-US" sz="2088" dirty="0">
                <a:latin typeface="Gill Sans MT" panose="020B0502020104020203" pitchFamily="34" charset="0"/>
              </a:rPr>
              <a:t>[write what your position is]</a:t>
            </a:r>
            <a:endParaRPr lang="en-US" sz="2400" dirty="0">
              <a:latin typeface="Gill Sans MT" panose="020B0502020104020203" pitchFamily="34" charset="0"/>
            </a:endParaRPr>
          </a:p>
        </p:txBody>
      </p:sp>
      <p:pic>
        <p:nvPicPr>
          <p:cNvPr id="13" name="Picture 12" descr="Doctor friendly shaking hands with a patient">
            <a:extLst>
              <a:ext uri="{FF2B5EF4-FFF2-40B4-BE49-F238E27FC236}">
                <a16:creationId xmlns:a16="http://schemas.microsoft.com/office/drawing/2014/main" id="{B02796DC-DB48-6DE8-A88B-FC13C8A1A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933" y="3681696"/>
            <a:ext cx="2882054" cy="1923715"/>
          </a:xfrm>
          <a:prstGeom prst="rect">
            <a:avLst/>
          </a:prstGeom>
          <a:ln w="19050">
            <a:solidFill>
              <a:srgbClr val="44546A"/>
            </a:solidFill>
          </a:ln>
        </p:spPr>
      </p:pic>
    </p:spTree>
    <p:extLst>
      <p:ext uri="{BB962C8B-B14F-4D97-AF65-F5344CB8AC3E}">
        <p14:creationId xmlns:p14="http://schemas.microsoft.com/office/powerpoint/2010/main" val="122571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A54453-F64A-0D40-623E-FBD4B80F49C8}"/>
              </a:ext>
            </a:extLst>
          </p:cNvPr>
          <p:cNvSpPr>
            <a:spLocks noGrp="1"/>
          </p:cNvSpPr>
          <p:nvPr>
            <p:ph type="sldNum" sz="quarter" idx="12"/>
          </p:nvPr>
        </p:nvSpPr>
        <p:spPr/>
        <p:txBody>
          <a:bodyPr/>
          <a:lstStyle/>
          <a:p>
            <a:fld id="{3A98EE3D-8CD1-4C3F-BD1C-C98C9596463C}" type="slidenum">
              <a:rPr lang="en-US" smtClean="0"/>
              <a:t>4</a:t>
            </a:fld>
            <a:endParaRPr lang="en-US" dirty="0"/>
          </a:p>
        </p:txBody>
      </p:sp>
      <p:pic>
        <p:nvPicPr>
          <p:cNvPr id="7" name="Content Placeholder 6" descr="A picture containing houseplant, flowerpot, vase, wall with the Agenda in the middle.">
            <a:extLst>
              <a:ext uri="{FF2B5EF4-FFF2-40B4-BE49-F238E27FC236}">
                <a16:creationId xmlns:a16="http://schemas.microsoft.com/office/drawing/2014/main" id="{09CA6144-CA54-F1F8-A1BB-4765BA1E864E}"/>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2280012" y="982663"/>
            <a:ext cx="7631975" cy="5194300"/>
          </a:xfrm>
          <a:prstGeom prst="rect">
            <a:avLst/>
          </a:prstGeom>
          <a:ln w="228600" cap="sq" cmpd="thickThin">
            <a:solidFill>
              <a:srgbClr val="000000"/>
            </a:solidFill>
            <a:prstDash val="solid"/>
            <a:miter lim="800000"/>
          </a:ln>
          <a:effectLst>
            <a:innerShdw blurRad="76200">
              <a:srgbClr val="000000"/>
            </a:innerShdw>
          </a:effectLst>
        </p:spPr>
      </p:pic>
      <p:sp>
        <p:nvSpPr>
          <p:cNvPr id="40" name="Rectangle 39">
            <a:extLst>
              <a:ext uri="{FF2B5EF4-FFF2-40B4-BE49-F238E27FC236}">
                <a16:creationId xmlns:a16="http://schemas.microsoft.com/office/drawing/2014/main" id="{53963F4A-0D22-2CF6-33B5-395F674315D4}"/>
              </a:ext>
              <a:ext uri="{C183D7F6-B498-43B3-948B-1728B52AA6E4}">
                <adec:decorative xmlns:adec="http://schemas.microsoft.com/office/drawing/2017/decorative" val="1"/>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52133-9986-FFA7-82AD-76C8D474FFDA}"/>
              </a:ext>
              <a:ext uri="{C183D7F6-B498-43B3-948B-1728B52AA6E4}">
                <adec:decorative xmlns:adec="http://schemas.microsoft.com/office/drawing/2017/decorative" val="1"/>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EC418C-CC7A-DCCC-D5A2-9DA293D99576}"/>
              </a:ext>
              <a:ext uri="{C183D7F6-B498-43B3-948B-1728B52AA6E4}">
                <adec:decorative xmlns:adec="http://schemas.microsoft.com/office/drawing/2017/decorative" val="1"/>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0CBA4F-BE52-1B17-704C-DE72D7C20587}"/>
              </a:ext>
            </a:extLst>
          </p:cNvPr>
          <p:cNvSpPr txBox="1"/>
          <p:nvPr/>
        </p:nvSpPr>
        <p:spPr>
          <a:xfrm>
            <a:off x="5692140" y="2066778"/>
            <a:ext cx="2366010" cy="461665"/>
          </a:xfrm>
          <a:prstGeom prst="rect">
            <a:avLst/>
          </a:prstGeom>
          <a:noFill/>
        </p:spPr>
        <p:txBody>
          <a:bodyPr wrap="square" rtlCol="0">
            <a:spAutoFit/>
          </a:bodyPr>
          <a:lstStyle/>
          <a:p>
            <a:r>
              <a:rPr lang="en-US" sz="2400" dirty="0">
                <a:latin typeface="Gill Sans MT" panose="020B0502020104020203" pitchFamily="34" charset="0"/>
              </a:rPr>
              <a:t>Agenda</a:t>
            </a:r>
          </a:p>
        </p:txBody>
      </p:sp>
      <p:sp>
        <p:nvSpPr>
          <p:cNvPr id="10" name="TextBox 9">
            <a:extLst>
              <a:ext uri="{FF2B5EF4-FFF2-40B4-BE49-F238E27FC236}">
                <a16:creationId xmlns:a16="http://schemas.microsoft.com/office/drawing/2014/main" id="{9C5F00F0-6FD1-CACD-19F5-8350A4C95156}"/>
              </a:ext>
              <a:ext uri="{C183D7F6-B498-43B3-948B-1728B52AA6E4}">
                <adec:decorative xmlns:adec="http://schemas.microsoft.com/office/drawing/2017/decorative" val="1"/>
              </a:ext>
            </a:extLst>
          </p:cNvPr>
          <p:cNvSpPr txBox="1"/>
          <p:nvPr/>
        </p:nvSpPr>
        <p:spPr>
          <a:xfrm>
            <a:off x="5052060" y="2610505"/>
            <a:ext cx="2251710" cy="369332"/>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0CCA8032-6611-DE84-8531-7EAADA6707E1}"/>
              </a:ext>
            </a:extLst>
          </p:cNvPr>
          <p:cNvSpPr txBox="1"/>
          <p:nvPr/>
        </p:nvSpPr>
        <p:spPr>
          <a:xfrm>
            <a:off x="5052060" y="2528443"/>
            <a:ext cx="225171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Intro/welcome </a:t>
            </a:r>
          </a:p>
          <a:p>
            <a:pPr marL="285750" indent="-285750">
              <a:buFont typeface="Arial" panose="020B0604020202020204" pitchFamily="34" charset="0"/>
              <a:buChar char="•"/>
            </a:pPr>
            <a:r>
              <a:rPr lang="en-US" dirty="0"/>
              <a:t>Our why </a:t>
            </a:r>
          </a:p>
          <a:p>
            <a:pPr marL="285750" indent="-285750">
              <a:buFont typeface="Arial" panose="020B0604020202020204" pitchFamily="34" charset="0"/>
              <a:buChar char="•"/>
            </a:pPr>
            <a:r>
              <a:rPr lang="en-US" dirty="0"/>
              <a:t>Goals</a:t>
            </a:r>
          </a:p>
          <a:p>
            <a:pPr marL="285750" indent="-285750">
              <a:buFont typeface="Arial" panose="020B0604020202020204" pitchFamily="34" charset="0"/>
              <a:buChar char="•"/>
            </a:pPr>
            <a:r>
              <a:rPr lang="en-US" dirty="0"/>
              <a:t>How relationships help.</a:t>
            </a:r>
          </a:p>
          <a:p>
            <a:pPr marL="285750" indent="-285750">
              <a:buFont typeface="Arial" panose="020B0604020202020204" pitchFamily="34" charset="0"/>
              <a:buChar char="•"/>
            </a:pPr>
            <a:r>
              <a:rPr lang="en-US" dirty="0"/>
              <a:t>Scenarios for strategies to build relationships.</a:t>
            </a:r>
          </a:p>
          <a:p>
            <a:pPr marL="285750" indent="-285750">
              <a:buFont typeface="Arial" panose="020B0604020202020204" pitchFamily="34" charset="0"/>
              <a:buChar char="•"/>
            </a:pPr>
            <a:r>
              <a:rPr lang="en-US" dirty="0"/>
              <a:t>Kahoot</a:t>
            </a:r>
          </a:p>
          <a:p>
            <a:pPr marL="285750" indent="-285750">
              <a:buFont typeface="Arial" panose="020B0604020202020204" pitchFamily="34" charset="0"/>
              <a:buChar char="•"/>
            </a:pPr>
            <a:r>
              <a:rPr lang="en-US" dirty="0"/>
              <a:t>Session Wrap-Up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62224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05D07E-1844-9F69-D5A4-C55A2D452434}"/>
              </a:ext>
              <a:ext uri="{C183D7F6-B498-43B3-948B-1728B52AA6E4}">
                <adec:decorative xmlns:adec="http://schemas.microsoft.com/office/drawing/2017/decorative" val="1"/>
              </a:ext>
            </a:extLst>
          </p:cNvPr>
          <p:cNvSpPr/>
          <p:nvPr/>
        </p:nvSpPr>
        <p:spPr>
          <a:xfrm>
            <a:off x="1537636" y="5682165"/>
            <a:ext cx="9116726" cy="532368"/>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A64968-4471-F980-EE0A-43C414F85C74}"/>
              </a:ext>
              <a:ext uri="{C183D7F6-B498-43B3-948B-1728B52AA6E4}">
                <adec:decorative xmlns:adec="http://schemas.microsoft.com/office/drawing/2017/decorative" val="1"/>
              </a:ext>
            </a:extLst>
          </p:cNvPr>
          <p:cNvSpPr/>
          <p:nvPr/>
        </p:nvSpPr>
        <p:spPr>
          <a:xfrm>
            <a:off x="1537636" y="643467"/>
            <a:ext cx="2945881" cy="11281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110D8E-0111-0890-496C-55B091456487}"/>
              </a:ext>
              <a:ext uri="{C183D7F6-B498-43B3-948B-1728B52AA6E4}">
                <adec:decorative xmlns:adec="http://schemas.microsoft.com/office/drawing/2017/decorative" val="1"/>
              </a:ext>
            </a:extLst>
          </p:cNvPr>
          <p:cNvSpPr/>
          <p:nvPr/>
        </p:nvSpPr>
        <p:spPr>
          <a:xfrm>
            <a:off x="4598286" y="644314"/>
            <a:ext cx="2945881" cy="1128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010D22-3CFF-FEE2-CF55-03A28571EE04}"/>
              </a:ext>
              <a:ext uri="{C183D7F6-B498-43B3-948B-1728B52AA6E4}">
                <adec:decorative xmlns:adec="http://schemas.microsoft.com/office/drawing/2017/decorative" val="1"/>
              </a:ext>
            </a:extLst>
          </p:cNvPr>
          <p:cNvSpPr/>
          <p:nvPr/>
        </p:nvSpPr>
        <p:spPr>
          <a:xfrm>
            <a:off x="7708483" y="643466"/>
            <a:ext cx="2945881" cy="1128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0DA1CC-C32D-E436-025E-10E8FB022017}"/>
              </a:ext>
            </a:extLst>
          </p:cNvPr>
          <p:cNvSpPr txBox="1"/>
          <p:nvPr/>
        </p:nvSpPr>
        <p:spPr>
          <a:xfrm>
            <a:off x="1537636" y="889992"/>
            <a:ext cx="4097340" cy="707886"/>
          </a:xfrm>
          <a:prstGeom prst="rect">
            <a:avLst/>
          </a:prstGeom>
          <a:noFill/>
        </p:spPr>
        <p:txBody>
          <a:bodyPr wrap="none" rtlCol="0">
            <a:spAutoFit/>
          </a:bodyPr>
          <a:lstStyle/>
          <a:p>
            <a:r>
              <a:rPr lang="en-US" sz="4000" dirty="0">
                <a:latin typeface="Gill Sans MT" panose="020B0502020104020203" pitchFamily="34" charset="0"/>
              </a:rPr>
              <a:t>Would you rather?</a:t>
            </a:r>
          </a:p>
        </p:txBody>
      </p:sp>
      <p:grpSp>
        <p:nvGrpSpPr>
          <p:cNvPr id="19" name="Group 18" descr="Picture of the mountains.">
            <a:extLst>
              <a:ext uri="{FF2B5EF4-FFF2-40B4-BE49-F238E27FC236}">
                <a16:creationId xmlns:a16="http://schemas.microsoft.com/office/drawing/2014/main" id="{9415F1E1-E369-C1BE-D8DB-AD9B967A8737}"/>
              </a:ext>
            </a:extLst>
          </p:cNvPr>
          <p:cNvGrpSpPr/>
          <p:nvPr/>
        </p:nvGrpSpPr>
        <p:grpSpPr>
          <a:xfrm>
            <a:off x="1537636" y="1644693"/>
            <a:ext cx="4874299" cy="3671487"/>
            <a:chOff x="1537636" y="1644693"/>
            <a:chExt cx="4874299" cy="3671487"/>
          </a:xfrm>
        </p:grpSpPr>
        <p:pic>
          <p:nvPicPr>
            <p:cNvPr id="14" name="Picture 13" descr="Colorful mountains and lake">
              <a:extLst>
                <a:ext uri="{FF2B5EF4-FFF2-40B4-BE49-F238E27FC236}">
                  <a16:creationId xmlns:a16="http://schemas.microsoft.com/office/drawing/2014/main" id="{24EE047E-2FB9-144C-3A84-9DCD43401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636" y="1644693"/>
              <a:ext cx="4874299" cy="3671487"/>
            </a:xfrm>
            <a:prstGeom prst="rect">
              <a:avLst/>
            </a:prstGeom>
            <a:ln w="19050">
              <a:solidFill>
                <a:srgbClr val="44546A"/>
              </a:solidFill>
            </a:ln>
          </p:spPr>
        </p:pic>
        <p:sp>
          <p:nvSpPr>
            <p:cNvPr id="17" name="TextBox 16">
              <a:extLst>
                <a:ext uri="{FF2B5EF4-FFF2-40B4-BE49-F238E27FC236}">
                  <a16:creationId xmlns:a16="http://schemas.microsoft.com/office/drawing/2014/main" id="{0B8B4636-0576-7ABE-7E28-DDF646C261B3}"/>
                </a:ext>
              </a:extLst>
            </p:cNvPr>
            <p:cNvSpPr txBox="1"/>
            <p:nvPr/>
          </p:nvSpPr>
          <p:spPr>
            <a:xfrm>
              <a:off x="1648945" y="1777556"/>
              <a:ext cx="444352" cy="707886"/>
            </a:xfrm>
            <a:prstGeom prst="rect">
              <a:avLst/>
            </a:prstGeom>
            <a:noFill/>
            <a:ln w="19050">
              <a:solidFill>
                <a:srgbClr val="44546A"/>
              </a:solidFill>
            </a:ln>
          </p:spPr>
          <p:txBody>
            <a:bodyPr wrap="none" rtlCol="0">
              <a:spAutoFit/>
            </a:bodyPr>
            <a:lstStyle/>
            <a:p>
              <a:r>
                <a:rPr lang="en-US" sz="4000" dirty="0"/>
                <a:t>1</a:t>
              </a:r>
            </a:p>
          </p:txBody>
        </p:sp>
      </p:grpSp>
      <p:grpSp>
        <p:nvGrpSpPr>
          <p:cNvPr id="20" name="Group 19" descr="Picture of the beach.">
            <a:extLst>
              <a:ext uri="{FF2B5EF4-FFF2-40B4-BE49-F238E27FC236}">
                <a16:creationId xmlns:a16="http://schemas.microsoft.com/office/drawing/2014/main" id="{605F0AE0-8CCF-D931-084E-1EA3BA1B8164}"/>
              </a:ext>
            </a:extLst>
          </p:cNvPr>
          <p:cNvGrpSpPr/>
          <p:nvPr/>
        </p:nvGrpSpPr>
        <p:grpSpPr>
          <a:xfrm>
            <a:off x="7161937" y="1111421"/>
            <a:ext cx="3158942" cy="4214756"/>
            <a:chOff x="7161937" y="1111421"/>
            <a:chExt cx="3158942" cy="4214756"/>
          </a:xfrm>
        </p:grpSpPr>
        <p:pic>
          <p:nvPicPr>
            <p:cNvPr id="16" name="Picture 15" descr="Sandcastle with sea in background">
              <a:extLst>
                <a:ext uri="{FF2B5EF4-FFF2-40B4-BE49-F238E27FC236}">
                  <a16:creationId xmlns:a16="http://schemas.microsoft.com/office/drawing/2014/main" id="{E9D61D70-A20E-C0CD-7F96-880200CB7B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161937" y="1111421"/>
              <a:ext cx="3158942" cy="4214756"/>
            </a:xfrm>
            <a:prstGeom prst="rect">
              <a:avLst/>
            </a:prstGeom>
            <a:ln w="19050">
              <a:solidFill>
                <a:schemeClr val="tx1"/>
              </a:solidFill>
            </a:ln>
          </p:spPr>
        </p:pic>
        <p:sp>
          <p:nvSpPr>
            <p:cNvPr id="18" name="TextBox 17">
              <a:extLst>
                <a:ext uri="{FF2B5EF4-FFF2-40B4-BE49-F238E27FC236}">
                  <a16:creationId xmlns:a16="http://schemas.microsoft.com/office/drawing/2014/main" id="{47F4508A-F63F-E407-F46F-9DA806FCE852}"/>
                </a:ext>
              </a:extLst>
            </p:cNvPr>
            <p:cNvSpPr txBox="1"/>
            <p:nvPr/>
          </p:nvSpPr>
          <p:spPr>
            <a:xfrm>
              <a:off x="7349943" y="1243935"/>
              <a:ext cx="444352" cy="707886"/>
            </a:xfrm>
            <a:prstGeom prst="rect">
              <a:avLst/>
            </a:prstGeom>
            <a:noFill/>
            <a:ln w="19050">
              <a:solidFill>
                <a:schemeClr val="tx1"/>
              </a:solidFill>
            </a:ln>
          </p:spPr>
          <p:txBody>
            <a:bodyPr wrap="none" rtlCol="0">
              <a:spAutoFit/>
            </a:bodyPr>
            <a:lstStyle/>
            <a:p>
              <a:r>
                <a:rPr lang="en-US" sz="4000" dirty="0"/>
                <a:t>2</a:t>
              </a:r>
            </a:p>
          </p:txBody>
        </p:sp>
      </p:grpSp>
    </p:spTree>
    <p:extLst>
      <p:ext uri="{BB962C8B-B14F-4D97-AF65-F5344CB8AC3E}">
        <p14:creationId xmlns:p14="http://schemas.microsoft.com/office/powerpoint/2010/main" val="371550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group of colorful candies&#10;&#10;Description automatically generated">
            <a:extLst>
              <a:ext uri="{FF2B5EF4-FFF2-40B4-BE49-F238E27FC236}">
                <a16:creationId xmlns:a16="http://schemas.microsoft.com/office/drawing/2014/main" id="{FD0FB51B-175A-AB8E-B85F-A773361B8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895388" y="1695968"/>
            <a:ext cx="4081487" cy="3158940"/>
          </a:xfrm>
          <a:prstGeom prst="rect">
            <a:avLst/>
          </a:prstGeom>
          <a:ln w="19050">
            <a:solidFill>
              <a:srgbClr val="44546A"/>
            </a:solidFill>
          </a:ln>
        </p:spPr>
      </p:pic>
      <p:sp>
        <p:nvSpPr>
          <p:cNvPr id="3" name="Rectangle 2">
            <a:extLst>
              <a:ext uri="{FF2B5EF4-FFF2-40B4-BE49-F238E27FC236}">
                <a16:creationId xmlns:a16="http://schemas.microsoft.com/office/drawing/2014/main" id="{F405D07E-1844-9F69-D5A4-C55A2D452434}"/>
              </a:ext>
            </a:extLst>
          </p:cNvPr>
          <p:cNvSpPr/>
          <p:nvPr/>
        </p:nvSpPr>
        <p:spPr>
          <a:xfrm>
            <a:off x="1537636" y="5682165"/>
            <a:ext cx="9116726" cy="532368"/>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A64968-4471-F980-EE0A-43C414F85C74}"/>
              </a:ext>
            </a:extLst>
          </p:cNvPr>
          <p:cNvSpPr/>
          <p:nvPr/>
        </p:nvSpPr>
        <p:spPr>
          <a:xfrm>
            <a:off x="1537636" y="643467"/>
            <a:ext cx="2945881" cy="11281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3110D8E-0111-0890-496C-55B091456487}"/>
              </a:ext>
            </a:extLst>
          </p:cNvPr>
          <p:cNvSpPr/>
          <p:nvPr/>
        </p:nvSpPr>
        <p:spPr>
          <a:xfrm>
            <a:off x="4598286" y="644314"/>
            <a:ext cx="2945881" cy="1128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010D22-3CFF-FEE2-CF55-03A28571EE04}"/>
              </a:ext>
            </a:extLst>
          </p:cNvPr>
          <p:cNvSpPr/>
          <p:nvPr/>
        </p:nvSpPr>
        <p:spPr>
          <a:xfrm>
            <a:off x="7708483" y="643466"/>
            <a:ext cx="2945881" cy="1128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ice cream">
            <a:extLst>
              <a:ext uri="{FF2B5EF4-FFF2-40B4-BE49-F238E27FC236}">
                <a16:creationId xmlns:a16="http://schemas.microsoft.com/office/drawing/2014/main" id="{09D3DA6E-1ABC-3274-307D-7660685CCCE0}"/>
              </a:ext>
            </a:extLst>
          </p:cNvPr>
          <p:cNvGrpSpPr/>
          <p:nvPr/>
        </p:nvGrpSpPr>
        <p:grpSpPr>
          <a:xfrm>
            <a:off x="1537636" y="1690688"/>
            <a:ext cx="4874300" cy="3625492"/>
            <a:chOff x="973698" y="1690688"/>
            <a:chExt cx="5438238" cy="3625492"/>
          </a:xfrm>
        </p:grpSpPr>
        <p:pic>
          <p:nvPicPr>
            <p:cNvPr id="7" name="Content Placeholder 6" descr="Vanilla, mint, and chocolate flavor scoops of ice cream in cones">
              <a:extLst>
                <a:ext uri="{FF2B5EF4-FFF2-40B4-BE49-F238E27FC236}">
                  <a16:creationId xmlns:a16="http://schemas.microsoft.com/office/drawing/2014/main" id="{D86DD961-8A3C-4D6D-E9CC-2593FFFE1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98" y="1690688"/>
              <a:ext cx="5438238" cy="3625492"/>
            </a:xfrm>
            <a:prstGeom prst="rect">
              <a:avLst/>
            </a:prstGeom>
            <a:ln w="19050">
              <a:solidFill>
                <a:srgbClr val="44546A"/>
              </a:solidFill>
            </a:ln>
          </p:spPr>
        </p:pic>
        <p:sp>
          <p:nvSpPr>
            <p:cNvPr id="11" name="TextBox 10">
              <a:extLst>
                <a:ext uri="{FF2B5EF4-FFF2-40B4-BE49-F238E27FC236}">
                  <a16:creationId xmlns:a16="http://schemas.microsoft.com/office/drawing/2014/main" id="{4A559AC7-5425-AA07-5D23-09D60F065EEA}"/>
                </a:ext>
              </a:extLst>
            </p:cNvPr>
            <p:cNvSpPr txBox="1"/>
            <p:nvPr/>
          </p:nvSpPr>
          <p:spPr>
            <a:xfrm>
              <a:off x="1161856" y="1715407"/>
              <a:ext cx="528810" cy="707886"/>
            </a:xfrm>
            <a:prstGeom prst="rect">
              <a:avLst/>
            </a:prstGeom>
            <a:noFill/>
            <a:ln w="19050">
              <a:solidFill>
                <a:srgbClr val="44546A"/>
              </a:solidFill>
            </a:ln>
          </p:spPr>
          <p:txBody>
            <a:bodyPr wrap="square" rtlCol="0">
              <a:spAutoFit/>
            </a:bodyPr>
            <a:lstStyle/>
            <a:p>
              <a:r>
                <a:rPr lang="en-US" sz="4000" dirty="0"/>
                <a:t>1</a:t>
              </a:r>
            </a:p>
          </p:txBody>
        </p:sp>
      </p:grpSp>
      <p:sp>
        <p:nvSpPr>
          <p:cNvPr id="13" name="TextBox 12">
            <a:extLst>
              <a:ext uri="{FF2B5EF4-FFF2-40B4-BE49-F238E27FC236}">
                <a16:creationId xmlns:a16="http://schemas.microsoft.com/office/drawing/2014/main" id="{450DA1CC-C32D-E436-025E-10E8FB022017}"/>
              </a:ext>
            </a:extLst>
          </p:cNvPr>
          <p:cNvSpPr txBox="1"/>
          <p:nvPr/>
        </p:nvSpPr>
        <p:spPr>
          <a:xfrm>
            <a:off x="1537636" y="889992"/>
            <a:ext cx="4097340" cy="707886"/>
          </a:xfrm>
          <a:prstGeom prst="rect">
            <a:avLst/>
          </a:prstGeom>
          <a:noFill/>
        </p:spPr>
        <p:txBody>
          <a:bodyPr wrap="none" rtlCol="0">
            <a:spAutoFit/>
          </a:bodyPr>
          <a:lstStyle/>
          <a:p>
            <a:r>
              <a:rPr lang="en-US" sz="4000" dirty="0">
                <a:latin typeface="Gill Sans MT" panose="020B0502020104020203" pitchFamily="34" charset="0"/>
              </a:rPr>
              <a:t>Would you rather?</a:t>
            </a:r>
          </a:p>
        </p:txBody>
      </p:sp>
      <p:sp>
        <p:nvSpPr>
          <p:cNvPr id="19" name="TextBox 18">
            <a:extLst>
              <a:ext uri="{FF2B5EF4-FFF2-40B4-BE49-F238E27FC236}">
                <a16:creationId xmlns:a16="http://schemas.microsoft.com/office/drawing/2014/main" id="{517BEFD8-7D04-F712-5708-2AB09B8C4861}"/>
              </a:ext>
            </a:extLst>
          </p:cNvPr>
          <p:cNvSpPr txBox="1"/>
          <p:nvPr/>
        </p:nvSpPr>
        <p:spPr>
          <a:xfrm>
            <a:off x="6945163" y="1007521"/>
            <a:ext cx="805653" cy="707886"/>
          </a:xfrm>
          <a:prstGeom prst="rect">
            <a:avLst/>
          </a:prstGeom>
          <a:noFill/>
        </p:spPr>
        <p:txBody>
          <a:bodyPr wrap="square" rtlCol="0">
            <a:spAutoFit/>
          </a:bodyPr>
          <a:lstStyle/>
          <a:p>
            <a:r>
              <a:rPr lang="en-US" sz="4000" dirty="0"/>
              <a:t>2</a:t>
            </a:r>
          </a:p>
        </p:txBody>
      </p:sp>
    </p:spTree>
    <p:extLst>
      <p:ext uri="{BB962C8B-B14F-4D97-AF65-F5344CB8AC3E}">
        <p14:creationId xmlns:p14="http://schemas.microsoft.com/office/powerpoint/2010/main" val="95615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08F65C-22F5-3929-2141-8597C1C5F3E9}"/>
              </a:ext>
            </a:extLst>
          </p:cNvPr>
          <p:cNvSpPr/>
          <p:nvPr/>
        </p:nvSpPr>
        <p:spPr>
          <a:xfrm rot="5400000">
            <a:off x="8909847" y="4649939"/>
            <a:ext cx="2503030" cy="20274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CE1028-5B4D-723C-82E4-15AED9C93E42}"/>
              </a:ext>
            </a:extLst>
          </p:cNvPr>
          <p:cNvSpPr/>
          <p:nvPr/>
        </p:nvSpPr>
        <p:spPr>
          <a:xfrm>
            <a:off x="10262734" y="643467"/>
            <a:ext cx="321076" cy="535935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title"/>
          </p:nvPr>
        </p:nvSpPr>
        <p:spPr>
          <a:xfrm>
            <a:off x="7395623" y="643467"/>
            <a:ext cx="3188187" cy="4243790"/>
          </a:xfrm>
        </p:spPr>
        <p:txBody>
          <a:bodyPr anchor="ctr">
            <a:normAutofit/>
          </a:bodyPr>
          <a:lstStyle/>
          <a:p>
            <a:pPr defTabSz="795528"/>
            <a:r>
              <a:rPr lang="en-US" sz="3132" kern="1200">
                <a:solidFill>
                  <a:schemeClr val="bg1"/>
                </a:solidFill>
                <a:latin typeface="Gill Sans MT" panose="020B0502020104020203" pitchFamily="34" charset="0"/>
                <a:ea typeface="+mj-ea"/>
                <a:cs typeface="+mj-cs"/>
              </a:rPr>
              <a:t>Building better customer relationships</a:t>
            </a:r>
            <a:endParaRPr lang="en-US" sz="3600">
              <a:solidFill>
                <a:schemeClr val="bg1"/>
              </a:solidFill>
              <a:latin typeface="Gill Sans MT" panose="020B0502020104020203" pitchFamily="34" charset="0"/>
            </a:endParaRPr>
          </a:p>
        </p:txBody>
      </p:sp>
      <p:sp>
        <p:nvSpPr>
          <p:cNvPr id="29" name="Slide Number Placeholder 5">
            <a:extLst>
              <a:ext uri="{FF2B5EF4-FFF2-40B4-BE49-F238E27FC236}">
                <a16:creationId xmlns:a16="http://schemas.microsoft.com/office/drawing/2014/main" id="{38C8714E-55B6-A5FF-3553-00356A5D7284}"/>
              </a:ext>
            </a:extLst>
          </p:cNvPr>
          <p:cNvSpPr>
            <a:spLocks noGrp="1"/>
          </p:cNvSpPr>
          <p:nvPr>
            <p:ph type="sldNum" sz="quarter" idx="12"/>
          </p:nvPr>
        </p:nvSpPr>
        <p:spPr>
          <a:xfrm>
            <a:off x="9748334" y="5893458"/>
            <a:ext cx="925530" cy="321075"/>
          </a:xfrm>
        </p:spPr>
        <p:txBody>
          <a:bodyPr anchor="ctr">
            <a:normAutofit/>
          </a:bodyPr>
          <a:lstStyle/>
          <a:p>
            <a:pPr defTabSz="795528">
              <a:spcAft>
                <a:spcPts val="522"/>
              </a:spcAft>
            </a:pPr>
            <a:fld id="{3A98EE3D-8CD1-4C3F-BD1C-C98C9596463C}" type="slidenum">
              <a:rPr lang="en-US" sz="1044" kern="1200">
                <a:solidFill>
                  <a:schemeClr val="tx1">
                    <a:tint val="75000"/>
                  </a:schemeClr>
                </a:solidFill>
                <a:latin typeface="+mn-lt"/>
                <a:ea typeface="+mn-ea"/>
                <a:cs typeface="+mn-cs"/>
              </a:rPr>
              <a:pPr defTabSz="795528">
                <a:spcAft>
                  <a:spcPts val="522"/>
                </a:spcAft>
              </a:pPr>
              <a:t>7</a:t>
            </a:fld>
            <a:endParaRPr lang="en-US"/>
          </a:p>
        </p:txBody>
      </p:sp>
      <p:pic>
        <p:nvPicPr>
          <p:cNvPr id="10" name="Picture 9" descr="A person making a heart with their hands">
            <a:extLst>
              <a:ext uri="{FF2B5EF4-FFF2-40B4-BE49-F238E27FC236}">
                <a16:creationId xmlns:a16="http://schemas.microsoft.com/office/drawing/2014/main" id="{6BB7F1CB-2429-BEBC-23B3-34E2F4A0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474" y="1695525"/>
            <a:ext cx="4882860" cy="3255239"/>
          </a:xfrm>
          <a:prstGeom prst="rect">
            <a:avLst/>
          </a:prstGeom>
          <a:ln>
            <a:solidFill>
              <a:srgbClr val="44546A"/>
            </a:solidFill>
          </a:ln>
        </p:spPr>
      </p:pic>
      <p:sp>
        <p:nvSpPr>
          <p:cNvPr id="11" name="TextBox 10">
            <a:extLst>
              <a:ext uri="{FF2B5EF4-FFF2-40B4-BE49-F238E27FC236}">
                <a16:creationId xmlns:a16="http://schemas.microsoft.com/office/drawing/2014/main" id="{0BC27E98-0D1A-A836-3A94-39F7EAA5DBE0}"/>
              </a:ext>
            </a:extLst>
          </p:cNvPr>
          <p:cNvSpPr txBox="1"/>
          <p:nvPr/>
        </p:nvSpPr>
        <p:spPr>
          <a:xfrm>
            <a:off x="1244466" y="1948038"/>
            <a:ext cx="3530954" cy="3785652"/>
          </a:xfrm>
          <a:prstGeom prst="rect">
            <a:avLst/>
          </a:prstGeom>
          <a:noFill/>
        </p:spPr>
        <p:txBody>
          <a:bodyPr wrap="square" rtlCol="0">
            <a:spAutoFit/>
          </a:bodyPr>
          <a:lstStyle/>
          <a:p>
            <a:pPr algn="l" fontAlgn="base"/>
            <a:r>
              <a:rPr lang="en-US" sz="2400" b="0" i="0" dirty="0">
                <a:solidFill>
                  <a:srgbClr val="4B4F58"/>
                </a:solidFill>
                <a:effectLst/>
                <a:latin typeface="Gill Sans MT" panose="020B0502020104020203" pitchFamily="34" charset="0"/>
              </a:rPr>
              <a:t>“A lot of people have fancy things to say about customer service, but it’s just a day-in, day-out, ongoing, never-ending, persevering, compassionate kind </a:t>
            </a:r>
          </a:p>
          <a:p>
            <a:pPr algn="l" fontAlgn="base"/>
            <a:r>
              <a:rPr lang="en-US" sz="2400" b="0" i="0" dirty="0">
                <a:solidFill>
                  <a:srgbClr val="4B4F58"/>
                </a:solidFill>
                <a:effectLst/>
                <a:latin typeface="Gill Sans MT" panose="020B0502020104020203" pitchFamily="34" charset="0"/>
              </a:rPr>
              <a:t>of activity.” </a:t>
            </a:r>
          </a:p>
          <a:p>
            <a:pPr algn="l" fontAlgn="base"/>
            <a:r>
              <a:rPr lang="en-US" sz="2400" b="0" i="0" dirty="0">
                <a:solidFill>
                  <a:srgbClr val="4B4F58"/>
                </a:solidFill>
                <a:effectLst/>
                <a:latin typeface="Gill Sans MT" panose="020B0502020104020203" pitchFamily="34" charset="0"/>
              </a:rPr>
              <a:t>– Christopher McCormick, CEO of L.L Bean</a:t>
            </a:r>
          </a:p>
        </p:txBody>
      </p:sp>
      <p:sp>
        <p:nvSpPr>
          <p:cNvPr id="12" name="TextBox 11">
            <a:extLst>
              <a:ext uri="{FF2B5EF4-FFF2-40B4-BE49-F238E27FC236}">
                <a16:creationId xmlns:a16="http://schemas.microsoft.com/office/drawing/2014/main" id="{DC6A0908-0AF1-D2B1-536A-6774047ACFF5}"/>
              </a:ext>
            </a:extLst>
          </p:cNvPr>
          <p:cNvSpPr txBox="1"/>
          <p:nvPr/>
        </p:nvSpPr>
        <p:spPr>
          <a:xfrm>
            <a:off x="1439828" y="1144248"/>
            <a:ext cx="3722124" cy="707886"/>
          </a:xfrm>
          <a:prstGeom prst="rect">
            <a:avLst/>
          </a:prstGeom>
          <a:noFill/>
        </p:spPr>
        <p:txBody>
          <a:bodyPr wrap="square" rtlCol="0">
            <a:spAutoFit/>
          </a:bodyPr>
          <a:lstStyle/>
          <a:p>
            <a:pPr defTabSz="795528">
              <a:spcAft>
                <a:spcPts val="600"/>
              </a:spcAft>
            </a:pPr>
            <a:r>
              <a:rPr lang="en-US" sz="4000" kern="1200" dirty="0">
                <a:solidFill>
                  <a:schemeClr val="tx1"/>
                </a:solidFill>
                <a:latin typeface="Gill Sans MT" panose="020B0502020104020203" pitchFamily="34" charset="0"/>
              </a:rPr>
              <a:t>Our Why</a:t>
            </a:r>
            <a:endParaRPr lang="en-US" sz="4000" dirty="0">
              <a:latin typeface="Gill Sans MT" panose="020B0502020104020203" pitchFamily="34" charset="0"/>
            </a:endParaRPr>
          </a:p>
        </p:txBody>
      </p:sp>
    </p:spTree>
    <p:extLst>
      <p:ext uri="{BB962C8B-B14F-4D97-AF65-F5344CB8AC3E}">
        <p14:creationId xmlns:p14="http://schemas.microsoft.com/office/powerpoint/2010/main" val="3614606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08F65C-22F5-3929-2141-8597C1C5F3E9}"/>
              </a:ext>
            </a:extLst>
          </p:cNvPr>
          <p:cNvSpPr/>
          <p:nvPr/>
        </p:nvSpPr>
        <p:spPr>
          <a:xfrm>
            <a:off x="8893277" y="5991724"/>
            <a:ext cx="2852186" cy="365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CE1028-5B4D-723C-82E4-15AED9C93E42}"/>
              </a:ext>
            </a:extLst>
          </p:cNvPr>
          <p:cNvSpPr/>
          <p:nvPr/>
        </p:nvSpPr>
        <p:spPr>
          <a:xfrm>
            <a:off x="545690" y="5626520"/>
            <a:ext cx="11199773" cy="365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title"/>
          </p:nvPr>
        </p:nvSpPr>
        <p:spPr>
          <a:xfrm>
            <a:off x="8119869" y="453642"/>
            <a:ext cx="3625595" cy="4826023"/>
          </a:xfrm>
        </p:spPr>
        <p:txBody>
          <a:bodyPr anchor="ctr">
            <a:normAutofit/>
          </a:bodyPr>
          <a:lstStyle/>
          <a:p>
            <a:r>
              <a:rPr lang="en-US" sz="3600" dirty="0">
                <a:solidFill>
                  <a:schemeClr val="bg1"/>
                </a:solidFill>
                <a:latin typeface="Gill Sans MT" panose="020B0502020104020203" pitchFamily="34" charset="0"/>
              </a:rPr>
              <a:t>Building better customer relationships</a:t>
            </a:r>
          </a:p>
        </p:txBody>
      </p:sp>
      <p:sp>
        <p:nvSpPr>
          <p:cNvPr id="29" name="Slide Number Placeholder 5">
            <a:extLst>
              <a:ext uri="{FF2B5EF4-FFF2-40B4-BE49-F238E27FC236}">
                <a16:creationId xmlns:a16="http://schemas.microsoft.com/office/drawing/2014/main" id="{38C8714E-55B6-A5FF-3553-00356A5D7284}"/>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8</a:t>
            </a:fld>
            <a:endParaRPr lang="en-US"/>
          </a:p>
        </p:txBody>
      </p:sp>
      <p:graphicFrame>
        <p:nvGraphicFramePr>
          <p:cNvPr id="17" name="Chart 16">
            <a:extLst>
              <a:ext uri="{FF2B5EF4-FFF2-40B4-BE49-F238E27FC236}">
                <a16:creationId xmlns:a16="http://schemas.microsoft.com/office/drawing/2014/main" id="{4C4982A6-232D-14D5-82C0-F615EDBD48E6}"/>
              </a:ext>
            </a:extLst>
          </p:cNvPr>
          <p:cNvGraphicFramePr/>
          <p:nvPr>
            <p:extLst>
              <p:ext uri="{D42A27DB-BD31-4B8C-83A1-F6EECF244321}">
                <p14:modId xmlns:p14="http://schemas.microsoft.com/office/powerpoint/2010/main" val="729446393"/>
              </p:ext>
            </p:extLst>
          </p:nvPr>
        </p:nvGraphicFramePr>
        <p:xfrm>
          <a:off x="2031999" y="719666"/>
          <a:ext cx="7996903" cy="4678244"/>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7184B0B-3671-B435-61D1-ADC18F6428DA}"/>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12E49A9-9DC9-3A45-2370-4FE202A7B355}"/>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CA292C-FBD7-52F3-3722-032FECA6CB29}"/>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95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A54453-F64A-0D40-623E-FBD4B80F49C8}"/>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4" name="Title 3">
            <a:extLst>
              <a:ext uri="{FF2B5EF4-FFF2-40B4-BE49-F238E27FC236}">
                <a16:creationId xmlns:a16="http://schemas.microsoft.com/office/drawing/2014/main" id="{F93EF68B-D2AB-7A04-52C4-8CF54A4F7B6F}"/>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A1AFC999-4810-FDF0-FF7C-9D539867CC0C}"/>
              </a:ext>
            </a:extLst>
          </p:cNvPr>
          <p:cNvSpPr>
            <a:spLocks noGrp="1"/>
          </p:cNvSpPr>
          <p:nvPr>
            <p:ph idx="1"/>
          </p:nvPr>
        </p:nvSpPr>
        <p:spPr/>
        <p:txBody>
          <a:bodyPr/>
          <a:lstStyle/>
          <a:p>
            <a:endParaRPr lang="en-US" dirty="0"/>
          </a:p>
        </p:txBody>
      </p:sp>
      <p:grpSp>
        <p:nvGrpSpPr>
          <p:cNvPr id="50" name="Group 49">
            <a:extLst>
              <a:ext uri="{FF2B5EF4-FFF2-40B4-BE49-F238E27FC236}">
                <a16:creationId xmlns:a16="http://schemas.microsoft.com/office/drawing/2014/main" id="{B16776D9-A384-CEC4-5B7B-AE1FCA6FD787}"/>
              </a:ext>
            </a:extLst>
          </p:cNvPr>
          <p:cNvGrpSpPr/>
          <p:nvPr/>
        </p:nvGrpSpPr>
        <p:grpSpPr>
          <a:xfrm>
            <a:off x="838200" y="3693390"/>
            <a:ext cx="8816653" cy="1028699"/>
            <a:chOff x="838200" y="3693390"/>
            <a:chExt cx="8816653" cy="1028699"/>
          </a:xfrm>
        </p:grpSpPr>
        <p:sp>
          <p:nvSpPr>
            <p:cNvPr id="32" name="Arrow: Pentagon 31">
              <a:extLst>
                <a:ext uri="{FF2B5EF4-FFF2-40B4-BE49-F238E27FC236}">
                  <a16:creationId xmlns:a16="http://schemas.microsoft.com/office/drawing/2014/main" id="{8A87DE65-104D-C722-F983-B967A898C7C4}"/>
                </a:ext>
              </a:extLst>
            </p:cNvPr>
            <p:cNvSpPr/>
            <p:nvPr/>
          </p:nvSpPr>
          <p:spPr>
            <a:xfrm rot="10800000">
              <a:off x="1257299" y="3788640"/>
              <a:ext cx="8397554" cy="85725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3" name="Oval 32">
              <a:extLst>
                <a:ext uri="{FF2B5EF4-FFF2-40B4-BE49-F238E27FC236}">
                  <a16:creationId xmlns:a16="http://schemas.microsoft.com/office/drawing/2014/main" id="{DA69B27C-37A1-B3D3-AA17-A8B0CD29AE70}"/>
                </a:ext>
              </a:extLst>
            </p:cNvPr>
            <p:cNvSpPr/>
            <p:nvPr/>
          </p:nvSpPr>
          <p:spPr>
            <a:xfrm>
              <a:off x="838200" y="3693390"/>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34" name="TextBox 33">
              <a:extLst>
                <a:ext uri="{FF2B5EF4-FFF2-40B4-BE49-F238E27FC236}">
                  <a16:creationId xmlns:a16="http://schemas.microsoft.com/office/drawing/2014/main" id="{01528C24-CC3C-E969-130C-9820D93D7398}"/>
                </a:ext>
              </a:extLst>
            </p:cNvPr>
            <p:cNvSpPr txBox="1"/>
            <p:nvPr/>
          </p:nvSpPr>
          <p:spPr>
            <a:xfrm>
              <a:off x="2206146" y="3863322"/>
              <a:ext cx="7254551" cy="707886"/>
            </a:xfrm>
            <a:prstGeom prst="rect">
              <a:avLst/>
            </a:prstGeom>
            <a:noFill/>
          </p:spPr>
          <p:txBody>
            <a:bodyPr wrap="square" rtlCol="0">
              <a:spAutoFit/>
            </a:bodyPr>
            <a:lstStyle/>
            <a:p>
              <a:r>
                <a:rPr lang="en-US" sz="2000" b="0" i="0" u="none" strike="noStrike" dirty="0">
                  <a:solidFill>
                    <a:schemeClr val="bg1"/>
                  </a:solidFill>
                  <a:effectLst/>
                  <a:latin typeface="Gill Sans MT" panose="020B0502020104020203" pitchFamily="34" charset="0"/>
                </a:rPr>
                <a:t>Recognize 3 different strategies to help build better            customer relationships</a:t>
              </a:r>
              <a:r>
                <a:rPr lang="en-US" sz="1800" b="0" i="0" u="none" strike="noStrike" dirty="0">
                  <a:solidFill>
                    <a:schemeClr val="bg1"/>
                  </a:solidFill>
                  <a:effectLst/>
                  <a:latin typeface="Gill Sans MT" panose="020B0502020104020203" pitchFamily="34" charset="0"/>
                </a:rPr>
                <a:t>. </a:t>
              </a:r>
              <a:endParaRPr lang="en-US" dirty="0">
                <a:solidFill>
                  <a:schemeClr val="bg1"/>
                </a:solidFill>
                <a:latin typeface="Gill Sans MT" panose="020B0502020104020203" pitchFamily="34" charset="0"/>
              </a:endParaRPr>
            </a:p>
          </p:txBody>
        </p:sp>
      </p:grpSp>
      <p:grpSp>
        <p:nvGrpSpPr>
          <p:cNvPr id="51" name="Group 50">
            <a:extLst>
              <a:ext uri="{FF2B5EF4-FFF2-40B4-BE49-F238E27FC236}">
                <a16:creationId xmlns:a16="http://schemas.microsoft.com/office/drawing/2014/main" id="{61F1BA17-19E5-FD34-ADB1-5ABFE32F53B7}"/>
              </a:ext>
            </a:extLst>
          </p:cNvPr>
          <p:cNvGrpSpPr/>
          <p:nvPr/>
        </p:nvGrpSpPr>
        <p:grpSpPr>
          <a:xfrm>
            <a:off x="838200" y="5072064"/>
            <a:ext cx="8816653" cy="1028699"/>
            <a:chOff x="838200" y="5072064"/>
            <a:chExt cx="8816653" cy="1028699"/>
          </a:xfrm>
        </p:grpSpPr>
        <p:sp>
          <p:nvSpPr>
            <p:cNvPr id="36" name="Arrow: Pentagon 35">
              <a:extLst>
                <a:ext uri="{FF2B5EF4-FFF2-40B4-BE49-F238E27FC236}">
                  <a16:creationId xmlns:a16="http://schemas.microsoft.com/office/drawing/2014/main" id="{CD99122B-2EA6-9211-B2DE-D769BCA29380}"/>
                </a:ext>
              </a:extLst>
            </p:cNvPr>
            <p:cNvSpPr/>
            <p:nvPr/>
          </p:nvSpPr>
          <p:spPr>
            <a:xfrm rot="10800000">
              <a:off x="1257299" y="5167314"/>
              <a:ext cx="8397554" cy="85725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a:extLst>
                <a:ext uri="{FF2B5EF4-FFF2-40B4-BE49-F238E27FC236}">
                  <a16:creationId xmlns:a16="http://schemas.microsoft.com/office/drawing/2014/main" id="{A1A3F02C-040F-06BB-85AA-66CEA90B3C0A}"/>
                </a:ext>
              </a:extLst>
            </p:cNvPr>
            <p:cNvSpPr/>
            <p:nvPr/>
          </p:nvSpPr>
          <p:spPr>
            <a:xfrm>
              <a:off x="838200" y="5072064"/>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38" name="TextBox 37">
              <a:extLst>
                <a:ext uri="{FF2B5EF4-FFF2-40B4-BE49-F238E27FC236}">
                  <a16:creationId xmlns:a16="http://schemas.microsoft.com/office/drawing/2014/main" id="{47EE8E12-BF6F-45B8-B473-72FA5D516765}"/>
                </a:ext>
              </a:extLst>
            </p:cNvPr>
            <p:cNvSpPr txBox="1"/>
            <p:nvPr/>
          </p:nvSpPr>
          <p:spPr>
            <a:xfrm>
              <a:off x="2169642" y="5252134"/>
              <a:ext cx="7399018" cy="707886"/>
            </a:xfrm>
            <a:prstGeom prst="rect">
              <a:avLst/>
            </a:prstGeom>
            <a:noFill/>
          </p:spPr>
          <p:txBody>
            <a:bodyPr wrap="square" rtlCol="0">
              <a:spAutoFit/>
            </a:bodyPr>
            <a:lstStyle/>
            <a:p>
              <a:r>
                <a:rPr lang="en-US" sz="2000" b="0" i="0" u="none" strike="noStrike" dirty="0">
                  <a:solidFill>
                    <a:schemeClr val="bg1"/>
                  </a:solidFill>
                  <a:effectLst/>
                  <a:latin typeface="Gill Sans MT" panose="020B0502020104020203" pitchFamily="34" charset="0"/>
                </a:rPr>
                <a:t>Explain what actions an employee should take in a scenario to build better customer relationships.</a:t>
              </a:r>
              <a:endParaRPr lang="en-US" sz="2000" dirty="0">
                <a:solidFill>
                  <a:schemeClr val="bg1"/>
                </a:solidFill>
                <a:latin typeface="Gill Sans MT" panose="020B0502020104020203" pitchFamily="34" charset="0"/>
              </a:endParaRPr>
            </a:p>
          </p:txBody>
        </p:sp>
      </p:grpSp>
      <p:sp>
        <p:nvSpPr>
          <p:cNvPr id="39" name="Rectangle 38">
            <a:extLst>
              <a:ext uri="{FF2B5EF4-FFF2-40B4-BE49-F238E27FC236}">
                <a16:creationId xmlns:a16="http://schemas.microsoft.com/office/drawing/2014/main" id="{9D473401-339E-D959-9F72-E53C700F2A47}"/>
              </a:ext>
            </a:extLst>
          </p:cNvPr>
          <p:cNvSpPr/>
          <p:nvPr/>
        </p:nvSpPr>
        <p:spPr>
          <a:xfrm>
            <a:off x="838200" y="681036"/>
            <a:ext cx="10515601" cy="1009651"/>
          </a:xfrm>
          <a:prstGeom prst="rect">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Gill Sans MT" panose="020B0502020104020203" pitchFamily="34" charset="0"/>
              </a:rPr>
              <a:t>Learning Objectives</a:t>
            </a:r>
          </a:p>
        </p:txBody>
      </p:sp>
      <p:sp>
        <p:nvSpPr>
          <p:cNvPr id="40" name="Rectangle 39">
            <a:extLst>
              <a:ext uri="{FF2B5EF4-FFF2-40B4-BE49-F238E27FC236}">
                <a16:creationId xmlns:a16="http://schemas.microsoft.com/office/drawing/2014/main" id="{53963F4A-0D22-2CF6-33B5-395F674315D4}"/>
              </a:ext>
            </a:extLst>
          </p:cNvPr>
          <p:cNvSpPr/>
          <p:nvPr/>
        </p:nvSpPr>
        <p:spPr>
          <a:xfrm>
            <a:off x="838199" y="365124"/>
            <a:ext cx="3397899" cy="130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652133-9986-FFA7-82AD-76C8D474FFDA}"/>
              </a:ext>
            </a:extLst>
          </p:cNvPr>
          <p:cNvSpPr/>
          <p:nvPr/>
        </p:nvSpPr>
        <p:spPr>
          <a:xfrm>
            <a:off x="4368477" y="366101"/>
            <a:ext cx="3397899" cy="130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EC418C-CC7A-DCCC-D5A2-9DA293D99576}"/>
              </a:ext>
            </a:extLst>
          </p:cNvPr>
          <p:cNvSpPr/>
          <p:nvPr/>
        </p:nvSpPr>
        <p:spPr>
          <a:xfrm>
            <a:off x="7955904" y="365123"/>
            <a:ext cx="3397899" cy="13012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A3C80D43-F865-EB0D-64E0-E1D3AF17D9DA}"/>
              </a:ext>
            </a:extLst>
          </p:cNvPr>
          <p:cNvGrpSpPr/>
          <p:nvPr/>
        </p:nvGrpSpPr>
        <p:grpSpPr>
          <a:xfrm>
            <a:off x="838200" y="2314716"/>
            <a:ext cx="8816653" cy="1135856"/>
            <a:chOff x="838200" y="2314716"/>
            <a:chExt cx="8816653" cy="1135856"/>
          </a:xfrm>
        </p:grpSpPr>
        <p:sp>
          <p:nvSpPr>
            <p:cNvPr id="11" name="Arrow: Pentagon 10">
              <a:extLst>
                <a:ext uri="{FF2B5EF4-FFF2-40B4-BE49-F238E27FC236}">
                  <a16:creationId xmlns:a16="http://schemas.microsoft.com/office/drawing/2014/main" id="{FAD03BB5-A688-F202-8D7F-99874AFE19EC}"/>
                </a:ext>
              </a:extLst>
            </p:cNvPr>
            <p:cNvSpPr/>
            <p:nvPr/>
          </p:nvSpPr>
          <p:spPr>
            <a:xfrm rot="10800000">
              <a:off x="1340448" y="2396829"/>
              <a:ext cx="8314405" cy="857250"/>
            </a:xfrm>
            <a:prstGeom prst="homePlat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Gill Sans MT" panose="020B0502020104020203" pitchFamily="34" charset="0"/>
              </a:endParaRPr>
            </a:p>
          </p:txBody>
        </p:sp>
        <p:sp>
          <p:nvSpPr>
            <p:cNvPr id="12" name="Oval 11">
              <a:extLst>
                <a:ext uri="{FF2B5EF4-FFF2-40B4-BE49-F238E27FC236}">
                  <a16:creationId xmlns:a16="http://schemas.microsoft.com/office/drawing/2014/main" id="{8F4E20C8-F1BC-96F5-2490-E3AA85099E63}"/>
                </a:ext>
              </a:extLst>
            </p:cNvPr>
            <p:cNvSpPr/>
            <p:nvPr/>
          </p:nvSpPr>
          <p:spPr>
            <a:xfrm>
              <a:off x="838200" y="2314716"/>
              <a:ext cx="1257300" cy="1028699"/>
            </a:xfrm>
            <a:prstGeom prst="ellipse">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w="38100">
                  <a:noFill/>
                </a:ln>
              </a:endParaRPr>
            </a:p>
          </p:txBody>
        </p:sp>
        <p:sp>
          <p:nvSpPr>
            <p:cNvPr id="47" name="TextBox 46">
              <a:extLst>
                <a:ext uri="{FF2B5EF4-FFF2-40B4-BE49-F238E27FC236}">
                  <a16:creationId xmlns:a16="http://schemas.microsoft.com/office/drawing/2014/main" id="{0D38C67A-3505-B45E-0CA8-535FBF10AE18}"/>
                </a:ext>
              </a:extLst>
            </p:cNvPr>
            <p:cNvSpPr txBox="1"/>
            <p:nvPr/>
          </p:nvSpPr>
          <p:spPr>
            <a:xfrm>
              <a:off x="2190906" y="2465687"/>
              <a:ext cx="7368540" cy="984885"/>
            </a:xfrm>
            <a:prstGeom prst="rect">
              <a:avLst/>
            </a:prstGeom>
            <a:noFill/>
          </p:spPr>
          <p:txBody>
            <a:bodyPr wrap="square" rtlCol="0">
              <a:spAutoFit/>
            </a:bodyPr>
            <a:lstStyle/>
            <a:p>
              <a:r>
                <a:rPr lang="en-US" sz="2000" b="0" i="0" u="none" strike="noStrike" dirty="0">
                  <a:solidFill>
                    <a:schemeClr val="bg1"/>
                  </a:solidFill>
                  <a:effectLst/>
                  <a:latin typeface="Gill Sans MT" panose="020B0502020104020203" pitchFamily="34" charset="0"/>
                </a:rPr>
                <a:t>Identify the 3 main reasons why good customer relationships are so important to cultivate.</a:t>
              </a:r>
              <a:endParaRPr lang="en-US" sz="2000" dirty="0">
                <a:solidFill>
                  <a:schemeClr val="bg1"/>
                </a:solidFill>
                <a:latin typeface="Gill Sans MT" panose="020B0502020104020203" pitchFamily="34" charset="0"/>
              </a:endParaRPr>
            </a:p>
            <a:p>
              <a:endParaRPr lang="en-US" dirty="0"/>
            </a:p>
          </p:txBody>
        </p:sp>
      </p:grpSp>
    </p:spTree>
    <p:extLst>
      <p:ext uri="{BB962C8B-B14F-4D97-AF65-F5344CB8AC3E}">
        <p14:creationId xmlns:p14="http://schemas.microsoft.com/office/powerpoint/2010/main" val="518542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1+#ppt_w/2"/>
                                          </p:val>
                                        </p:tav>
                                        <p:tav tm="100000">
                                          <p:val>
                                            <p:strVal val="#ppt_x"/>
                                          </p:val>
                                        </p:tav>
                                      </p:tavLst>
                                    </p:anim>
                                    <p:anim calcmode="lin" valueType="num">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750" fill="hold"/>
                                        <p:tgtEl>
                                          <p:spTgt spid="50"/>
                                        </p:tgtEl>
                                        <p:attrNameLst>
                                          <p:attrName>ppt_x</p:attrName>
                                        </p:attrNameLst>
                                      </p:cBhvr>
                                      <p:tavLst>
                                        <p:tav tm="0">
                                          <p:val>
                                            <p:strVal val="1+#ppt_w/2"/>
                                          </p:val>
                                        </p:tav>
                                        <p:tav tm="100000">
                                          <p:val>
                                            <p:strVal val="#ppt_x"/>
                                          </p:val>
                                        </p:tav>
                                      </p:tavLst>
                                    </p:anim>
                                    <p:anim calcmode="lin" valueType="num">
                                      <p:cBhvr additive="base">
                                        <p:cTn id="14"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750" fill="hold"/>
                                        <p:tgtEl>
                                          <p:spTgt spid="51"/>
                                        </p:tgtEl>
                                        <p:attrNameLst>
                                          <p:attrName>ppt_x</p:attrName>
                                        </p:attrNameLst>
                                      </p:cBhvr>
                                      <p:tavLst>
                                        <p:tav tm="0">
                                          <p:val>
                                            <p:strVal val="1+#ppt_w/2"/>
                                          </p:val>
                                        </p:tav>
                                        <p:tav tm="100000">
                                          <p:val>
                                            <p:strVal val="#ppt_x"/>
                                          </p:val>
                                        </p:tav>
                                      </p:tavLst>
                                    </p:anim>
                                    <p:anim calcmode="lin" valueType="num">
                                      <p:cBhvr additive="base">
                                        <p:cTn id="20" dur="75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10220</TotalTime>
  <Words>3869</Words>
  <Application>Microsoft Office PowerPoint</Application>
  <PresentationFormat>Widescreen</PresentationFormat>
  <Paragraphs>343</Paragraphs>
  <Slides>27</Slides>
  <Notes>27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Gill Sans MT</vt:lpstr>
      <vt:lpstr>Montserrat</vt:lpstr>
      <vt:lpstr>Söhne</vt:lpstr>
      <vt:lpstr>Office Theme</vt:lpstr>
      <vt:lpstr>Building Better Customer Relationships</vt:lpstr>
      <vt:lpstr>!</vt:lpstr>
      <vt:lpstr>PowerPoint Presentation</vt:lpstr>
      <vt:lpstr>PowerPoint Presentation</vt:lpstr>
      <vt:lpstr>PowerPoint Presentation</vt:lpstr>
      <vt:lpstr>PowerPoint Presentation</vt:lpstr>
      <vt:lpstr>Building better customer relationships</vt:lpstr>
      <vt:lpstr>Building better customer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better customer relationships</dc:title>
  <dc:creator>shughes8016@gmail.com</dc:creator>
  <cp:lastModifiedBy>shughes8016@gmail.com</cp:lastModifiedBy>
  <cp:revision>2</cp:revision>
  <dcterms:created xsi:type="dcterms:W3CDTF">2023-05-11T23:13:13Z</dcterms:created>
  <dcterms:modified xsi:type="dcterms:W3CDTF">2023-08-22T15:53:40Z</dcterms:modified>
</cp:coreProperties>
</file>