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75" r:id="rId3"/>
    <p:sldId id="276" r:id="rId4"/>
    <p:sldId id="277" r:id="rId5"/>
    <p:sldId id="279" r:id="rId6"/>
    <p:sldId id="278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1" r:id="rId18"/>
    <p:sldId id="292" r:id="rId19"/>
    <p:sldId id="293" r:id="rId20"/>
    <p:sldId id="294" r:id="rId21"/>
    <p:sldId id="295" r:id="rId22"/>
    <p:sldId id="296" r:id="rId23"/>
    <p:sldId id="267" r:id="rId2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B43A0-55F6-438A-B38B-13526EF670D0}" type="datetimeFigureOut">
              <a:rPr lang="uk-UA" smtClean="0"/>
              <a:t>23.01.2023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0F963-66ED-4FA2-B86A-A78F1F84EDB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9461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F963-66ED-4FA2-B86A-A78F1F84EDBE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425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5359E-364B-4B34-92ED-073863B4B88C}" type="datetimeFigureOut">
              <a:rPr lang="uk-UA" smtClean="0"/>
              <a:t>23.01.2023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0D5-76C6-443B-AEB8-68E59867682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946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5359E-364B-4B34-92ED-073863B4B88C}" type="datetimeFigureOut">
              <a:rPr lang="uk-UA" smtClean="0"/>
              <a:t>23.01.2023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0D5-76C6-443B-AEB8-68E59867682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7644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5359E-364B-4B34-92ED-073863B4B88C}" type="datetimeFigureOut">
              <a:rPr lang="uk-UA" smtClean="0"/>
              <a:t>23.01.2023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0D5-76C6-443B-AEB8-68E59867682E}" type="slidenum">
              <a:rPr lang="uk-UA" smtClean="0"/>
              <a:t>‹№›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754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5359E-364B-4B34-92ED-073863B4B88C}" type="datetimeFigureOut">
              <a:rPr lang="uk-UA" smtClean="0"/>
              <a:t>23.01.2023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0D5-76C6-443B-AEB8-68E59867682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7870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5359E-364B-4B34-92ED-073863B4B88C}" type="datetimeFigureOut">
              <a:rPr lang="uk-UA" smtClean="0"/>
              <a:t>23.01.2023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0D5-76C6-443B-AEB8-68E59867682E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5476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5359E-364B-4B34-92ED-073863B4B88C}" type="datetimeFigureOut">
              <a:rPr lang="uk-UA" smtClean="0"/>
              <a:t>23.01.2023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0D5-76C6-443B-AEB8-68E59867682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759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5359E-364B-4B34-92ED-073863B4B88C}" type="datetimeFigureOut">
              <a:rPr lang="uk-UA" smtClean="0"/>
              <a:t>23.01.2023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0D5-76C6-443B-AEB8-68E59867682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9544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5359E-364B-4B34-92ED-073863B4B88C}" type="datetimeFigureOut">
              <a:rPr lang="uk-UA" smtClean="0"/>
              <a:t>23.01.2023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0D5-76C6-443B-AEB8-68E59867682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765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5359E-364B-4B34-92ED-073863B4B88C}" type="datetimeFigureOut">
              <a:rPr lang="uk-UA" smtClean="0"/>
              <a:t>23.01.2023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0D5-76C6-443B-AEB8-68E59867682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7201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5359E-364B-4B34-92ED-073863B4B88C}" type="datetimeFigureOut">
              <a:rPr lang="uk-UA" smtClean="0"/>
              <a:t>23.01.2023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0D5-76C6-443B-AEB8-68E59867682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567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5359E-364B-4B34-92ED-073863B4B88C}" type="datetimeFigureOut">
              <a:rPr lang="uk-UA" smtClean="0"/>
              <a:t>23.01.2023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0D5-76C6-443B-AEB8-68E59867682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881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5359E-364B-4B34-92ED-073863B4B88C}" type="datetimeFigureOut">
              <a:rPr lang="uk-UA" smtClean="0"/>
              <a:t>23.01.2023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0D5-76C6-443B-AEB8-68E59867682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9624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5359E-364B-4B34-92ED-073863B4B88C}" type="datetimeFigureOut">
              <a:rPr lang="uk-UA" smtClean="0"/>
              <a:t>23.01.2023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0D5-76C6-443B-AEB8-68E59867682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0137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5359E-364B-4B34-92ED-073863B4B88C}" type="datetimeFigureOut">
              <a:rPr lang="uk-UA" smtClean="0"/>
              <a:t>23.01.2023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0D5-76C6-443B-AEB8-68E59867682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056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5359E-364B-4B34-92ED-073863B4B88C}" type="datetimeFigureOut">
              <a:rPr lang="uk-UA" smtClean="0"/>
              <a:t>23.01.2023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0D5-76C6-443B-AEB8-68E59867682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3849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5359E-364B-4B34-92ED-073863B4B88C}" type="datetimeFigureOut">
              <a:rPr lang="uk-UA" smtClean="0"/>
              <a:t>23.01.2023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0D5-76C6-443B-AEB8-68E59867682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462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5359E-364B-4B34-92ED-073863B4B88C}" type="datetimeFigureOut">
              <a:rPr lang="uk-UA" smtClean="0"/>
              <a:t>23.01.2023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B8BD0D5-76C6-443B-AEB8-68E59867682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7643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1664" y="1879875"/>
            <a:ext cx="7766936" cy="1646302"/>
          </a:xfrm>
        </p:spPr>
        <p:txBody>
          <a:bodyPr/>
          <a:lstStyle/>
          <a:p>
            <a:pPr algn="ctr"/>
            <a:r>
              <a:rPr lang="uk-UA" sz="6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Березовичівський</a:t>
            </a:r>
            <a:r>
              <a:rPr lang="uk-UA" sz="6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старостинський</a:t>
            </a:r>
            <a:r>
              <a:rPr lang="uk-UA" sz="6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округ</a:t>
            </a:r>
            <a:endParaRPr lang="uk-UA" sz="6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911801" y="5369967"/>
            <a:ext cx="7766936" cy="1096899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Звіт 2022 рік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380768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8424" y="213815"/>
            <a:ext cx="7424382" cy="659642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З днем працівника сільського господарства</a:t>
            </a:r>
            <a:endParaRPr lang="uk-UA" sz="2800" dirty="0">
              <a:solidFill>
                <a:srgbClr val="FF000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/>
          <a:stretch/>
        </p:blipFill>
        <p:spPr>
          <a:xfrm rot="5400000">
            <a:off x="-243695" y="1635766"/>
            <a:ext cx="5878254" cy="43536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/>
          <a:stretch/>
        </p:blipFill>
        <p:spPr>
          <a:xfrm rot="5400000">
            <a:off x="5085755" y="1506112"/>
            <a:ext cx="5878254" cy="458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7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Дитячий садочок </a:t>
            </a:r>
            <a:r>
              <a:rPr lang="uk-UA" sz="2800" dirty="0" err="1" smtClean="0">
                <a:solidFill>
                  <a:srgbClr val="FF0000"/>
                </a:solidFill>
              </a:rPr>
              <a:t>с.Бегета</a:t>
            </a:r>
            <a:endParaRPr lang="uk-UA" sz="2800" dirty="0">
              <a:solidFill>
                <a:srgbClr val="FF000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r="15691"/>
          <a:stretch/>
        </p:blipFill>
        <p:spPr>
          <a:xfrm>
            <a:off x="218363" y="1392830"/>
            <a:ext cx="5186150" cy="526410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" r="7409"/>
          <a:stretch/>
        </p:blipFill>
        <p:spPr>
          <a:xfrm>
            <a:off x="5863484" y="1392830"/>
            <a:ext cx="6065179" cy="526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0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820" y="354842"/>
            <a:ext cx="8182181" cy="818865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Сходи селян</a:t>
            </a:r>
            <a:endParaRPr lang="uk-UA" sz="2800" dirty="0">
              <a:solidFill>
                <a:srgbClr val="FF000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" t="33269" b="-1"/>
          <a:stretch/>
        </p:blipFill>
        <p:spPr>
          <a:xfrm>
            <a:off x="1091820" y="941695"/>
            <a:ext cx="9635319" cy="5581934"/>
          </a:xfrm>
        </p:spPr>
      </p:pic>
    </p:spTree>
    <p:extLst>
      <p:ext uri="{BB962C8B-B14F-4D97-AF65-F5344CB8AC3E}">
        <p14:creationId xmlns:p14="http://schemas.microsoft.com/office/powerpoint/2010/main" val="385565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378" y="436729"/>
            <a:ext cx="7622623" cy="1493671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Ремонт доріг</a:t>
            </a:r>
            <a:endParaRPr lang="uk-UA" sz="2800" dirty="0">
              <a:solidFill>
                <a:srgbClr val="FF000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-1226" r="17777" b="10476"/>
          <a:stretch/>
        </p:blipFill>
        <p:spPr>
          <a:xfrm>
            <a:off x="395785" y="1446663"/>
            <a:ext cx="6045958" cy="50496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252" y="436729"/>
            <a:ext cx="51435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7886" y="377370"/>
            <a:ext cx="7866116" cy="1553029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Міст </a:t>
            </a:r>
            <a:r>
              <a:rPr lang="uk-UA" sz="2800" dirty="0" err="1" smtClean="0">
                <a:solidFill>
                  <a:srgbClr val="FF0000"/>
                </a:solidFill>
              </a:rPr>
              <a:t>с.Яковичі</a:t>
            </a:r>
            <a:endParaRPr lang="uk-UA" sz="2800" dirty="0">
              <a:solidFill>
                <a:srgbClr val="FF000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2" y="1088030"/>
            <a:ext cx="5336239" cy="5326418"/>
          </a:xfrm>
        </p:spPr>
      </p:pic>
      <p:sp>
        <p:nvSpPr>
          <p:cNvPr id="5" name="Прямокутник 4"/>
          <p:cNvSpPr/>
          <p:nvPr/>
        </p:nvSpPr>
        <p:spPr>
          <a:xfrm>
            <a:off x="7402286" y="377370"/>
            <a:ext cx="4142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Дорога с. </a:t>
            </a:r>
            <a:r>
              <a:rPr lang="uk-UA" sz="2800" dirty="0" err="1" smtClean="0">
                <a:solidFill>
                  <a:srgbClr val="FF0000"/>
                </a:solidFill>
              </a:rPr>
              <a:t>Міжлісся</a:t>
            </a:r>
            <a:endParaRPr lang="uk-UA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3" t="-4592" r="15896" b="4592"/>
          <a:stretch/>
        </p:blipFill>
        <p:spPr>
          <a:xfrm rot="5400000">
            <a:off x="6353211" y="605557"/>
            <a:ext cx="5356315" cy="63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8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914" y="218364"/>
            <a:ext cx="8346087" cy="1712036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Продуктові набори</a:t>
            </a:r>
            <a:endParaRPr lang="uk-UA" sz="2800" dirty="0">
              <a:solidFill>
                <a:srgbClr val="FF000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 t="9327" r="11111" b="3367"/>
          <a:stretch/>
        </p:blipFill>
        <p:spPr>
          <a:xfrm rot="5400000">
            <a:off x="382005" y="1693941"/>
            <a:ext cx="5691116" cy="45992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6488" y="1749944"/>
            <a:ext cx="5691118" cy="433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9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" t="21193" r="26794" b="17181"/>
          <a:stretch/>
        </p:blipFill>
        <p:spPr>
          <a:xfrm rot="5400000">
            <a:off x="2723627" y="1972317"/>
            <a:ext cx="5771206" cy="292062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2" r="18754"/>
          <a:stretch/>
        </p:blipFill>
        <p:spPr>
          <a:xfrm>
            <a:off x="7301552" y="609600"/>
            <a:ext cx="4585648" cy="5646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r="10061"/>
          <a:stretch/>
        </p:blipFill>
        <p:spPr>
          <a:xfrm>
            <a:off x="464024" y="609600"/>
            <a:ext cx="3452884" cy="57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4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86" y="609600"/>
            <a:ext cx="2249714" cy="1320800"/>
          </a:xfrm>
        </p:spPr>
        <p:txBody>
          <a:bodyPr>
            <a:normAutofit/>
          </a:bodyPr>
          <a:lstStyle/>
          <a:p>
            <a:r>
              <a:rPr lang="uk-UA" sz="2800" dirty="0" err="1" smtClean="0">
                <a:solidFill>
                  <a:srgbClr val="FF0000"/>
                </a:solidFill>
              </a:rPr>
              <a:t>Флюрограф</a:t>
            </a:r>
            <a:endParaRPr lang="uk-UA" sz="2800" dirty="0">
              <a:solidFill>
                <a:srgbClr val="FF000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0" t="10414" b="21863"/>
          <a:stretch/>
        </p:blipFill>
        <p:spPr>
          <a:xfrm>
            <a:off x="362854" y="856343"/>
            <a:ext cx="9013374" cy="5669382"/>
          </a:xfrm>
        </p:spPr>
      </p:pic>
    </p:spTree>
    <p:extLst>
      <p:ext uri="{BB962C8B-B14F-4D97-AF65-F5344CB8AC3E}">
        <p14:creationId xmlns:p14="http://schemas.microsoft.com/office/powerpoint/2010/main" val="379129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595086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Допомога нашим воїнам</a:t>
            </a:r>
            <a:endParaRPr lang="uk-UA" sz="2800" dirty="0">
              <a:solidFill>
                <a:srgbClr val="FF000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9" r="20508"/>
          <a:stretch/>
        </p:blipFill>
        <p:spPr>
          <a:xfrm>
            <a:off x="304800" y="595086"/>
            <a:ext cx="5950857" cy="50131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6" t="40003" r="3022"/>
          <a:stretch/>
        </p:blipFill>
        <p:spPr>
          <a:xfrm>
            <a:off x="5849259" y="2581180"/>
            <a:ext cx="5979884" cy="392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1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4"/>
          <a:stretch/>
        </p:blipFill>
        <p:spPr>
          <a:xfrm>
            <a:off x="401562" y="344064"/>
            <a:ext cx="3401180" cy="61868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514" y="344063"/>
            <a:ext cx="7779657" cy="618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4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5408"/>
          </a:xfrm>
        </p:spPr>
        <p:txBody>
          <a:bodyPr/>
          <a:lstStyle/>
          <a:p>
            <a:r>
              <a:rPr lang="uk-UA" dirty="0" smtClean="0"/>
              <a:t>Весняна толока       </a:t>
            </a:r>
            <a:endParaRPr lang="uk-UA" dirty="0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694" y="1755343"/>
            <a:ext cx="4893975" cy="442270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52" y="1513270"/>
            <a:ext cx="4624729" cy="49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7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763" y="522515"/>
            <a:ext cx="8596668" cy="132080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8" b="22700"/>
          <a:stretch/>
        </p:blipFill>
        <p:spPr>
          <a:xfrm>
            <a:off x="604763" y="116116"/>
            <a:ext cx="2911077" cy="29028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1" b="17971"/>
          <a:stretch/>
        </p:blipFill>
        <p:spPr>
          <a:xfrm>
            <a:off x="604763" y="3136433"/>
            <a:ext cx="4576837" cy="35356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/>
          <a:stretch/>
        </p:blipFill>
        <p:spPr>
          <a:xfrm>
            <a:off x="5689601" y="116718"/>
            <a:ext cx="5297773" cy="65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6" y="3084394"/>
            <a:ext cx="2651038" cy="353471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17723" r="6771" b="18388"/>
          <a:stretch/>
        </p:blipFill>
        <p:spPr>
          <a:xfrm>
            <a:off x="798286" y="232228"/>
            <a:ext cx="4905829" cy="26706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2" b="24378"/>
          <a:stretch/>
        </p:blipFill>
        <p:spPr>
          <a:xfrm>
            <a:off x="6434681" y="232228"/>
            <a:ext cx="5097677" cy="623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4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259" y="473123"/>
            <a:ext cx="10448341" cy="582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6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1931" y="2348459"/>
            <a:ext cx="8596668" cy="1320800"/>
          </a:xfrm>
        </p:spPr>
        <p:txBody>
          <a:bodyPr>
            <a:noAutofit/>
          </a:bodyPr>
          <a:lstStyle/>
          <a:p>
            <a:r>
              <a:rPr lang="uk-UA" sz="8800" dirty="0" smtClean="0"/>
              <a:t>Дякую за увагу</a:t>
            </a:r>
            <a:endParaRPr lang="uk-UA" sz="8800" dirty="0"/>
          </a:p>
        </p:txBody>
      </p:sp>
    </p:spTree>
    <p:extLst>
      <p:ext uri="{BB962C8B-B14F-4D97-AF65-F5344CB8AC3E}">
        <p14:creationId xmlns:p14="http://schemas.microsoft.com/office/powerpoint/2010/main" val="162291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7" y="280274"/>
            <a:ext cx="4534186" cy="30682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044" y="280274"/>
            <a:ext cx="3889421" cy="30082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7" y="3567448"/>
            <a:ext cx="4534186" cy="31304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7416" y="3540076"/>
            <a:ext cx="3071612" cy="312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98" y="257577"/>
            <a:ext cx="9388699" cy="6400800"/>
          </a:xfrm>
        </p:spPr>
      </p:pic>
    </p:spTree>
    <p:extLst>
      <p:ext uri="{BB962C8B-B14F-4D97-AF65-F5344CB8AC3E}">
        <p14:creationId xmlns:p14="http://schemas.microsoft.com/office/powerpoint/2010/main" val="348432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" t="15738" r="-385" b="23521"/>
          <a:stretch/>
        </p:blipFill>
        <p:spPr>
          <a:xfrm>
            <a:off x="535666" y="734097"/>
            <a:ext cx="11136524" cy="5615188"/>
          </a:xfrm>
        </p:spPr>
      </p:pic>
    </p:spTree>
    <p:extLst>
      <p:ext uri="{BB962C8B-B14F-4D97-AF65-F5344CB8AC3E}">
        <p14:creationId xmlns:p14="http://schemas.microsoft.com/office/powerpoint/2010/main" val="34826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321" y="259308"/>
            <a:ext cx="8971633" cy="709684"/>
          </a:xfrm>
        </p:spPr>
        <p:txBody>
          <a:bodyPr/>
          <a:lstStyle/>
          <a:p>
            <a:r>
              <a:rPr lang="uk-UA" dirty="0" smtClean="0"/>
              <a:t>Санітарна підрізка дерев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991" b="41649"/>
          <a:stretch/>
        </p:blipFill>
        <p:spPr>
          <a:xfrm>
            <a:off x="212375" y="2384011"/>
            <a:ext cx="5892722" cy="422585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316" y="489398"/>
            <a:ext cx="5457562" cy="4226462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7280792" y="5052963"/>
            <a:ext cx="4272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</a:rPr>
              <a:t>Кладовище</a:t>
            </a:r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sz="2800" dirty="0" err="1">
                <a:solidFill>
                  <a:srgbClr val="FF0000"/>
                </a:solidFill>
              </a:rPr>
              <a:t>с.Березовичі</a:t>
            </a:r>
            <a:endParaRPr lang="uk-UA" sz="2800" dirty="0"/>
          </a:p>
        </p:txBody>
      </p:sp>
      <p:sp>
        <p:nvSpPr>
          <p:cNvPr id="9" name="Прямокутник 8"/>
          <p:cNvSpPr/>
          <p:nvPr/>
        </p:nvSpPr>
        <p:spPr>
          <a:xfrm>
            <a:off x="1433015" y="1624084"/>
            <a:ext cx="68921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Парк «Космонавтів»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66550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095" y="2108733"/>
            <a:ext cx="5068373" cy="13208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Кладовище </a:t>
            </a:r>
            <a:r>
              <a:rPr lang="uk-UA" sz="2800" dirty="0" err="1" smtClean="0">
                <a:solidFill>
                  <a:srgbClr val="FF0000"/>
                </a:solidFill>
              </a:rPr>
              <a:t>с.Березовичі</a:t>
            </a:r>
            <a:endParaRPr lang="uk-UA" sz="2800" dirty="0">
              <a:solidFill>
                <a:srgbClr val="FF000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12" y="168015"/>
            <a:ext cx="5175249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b="26965"/>
          <a:stretch/>
        </p:blipFill>
        <p:spPr>
          <a:xfrm>
            <a:off x="172872" y="2928512"/>
            <a:ext cx="7306101" cy="3753134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7902055" y="4267916"/>
            <a:ext cx="3835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</a:rPr>
              <a:t>Кладовище</a:t>
            </a:r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sz="2800" dirty="0" err="1" smtClean="0">
                <a:solidFill>
                  <a:srgbClr val="FF0000"/>
                </a:solidFill>
              </a:rPr>
              <a:t>с.Яковичі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19852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955" y="204716"/>
            <a:ext cx="9001047" cy="1725684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Заміна насоса водокачка </a:t>
            </a:r>
            <a:r>
              <a:rPr lang="uk-UA" dirty="0" err="1" smtClean="0">
                <a:solidFill>
                  <a:srgbClr val="FF0000"/>
                </a:solidFill>
              </a:rPr>
              <a:t>с.Березовичі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1119" r="18899" b="10354"/>
          <a:stretch/>
        </p:blipFill>
        <p:spPr>
          <a:xfrm rot="5400000">
            <a:off x="422792" y="1330372"/>
            <a:ext cx="5263557" cy="53549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3"/>
          <a:stretch/>
        </p:blipFill>
        <p:spPr>
          <a:xfrm>
            <a:off x="6513109" y="873456"/>
            <a:ext cx="5143500" cy="582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1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490" y="609600"/>
            <a:ext cx="8905512" cy="13208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Овочі для лікарні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83" y="232013"/>
            <a:ext cx="6458852" cy="63735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7" y="1378856"/>
            <a:ext cx="4588166" cy="522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1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322</TotalTime>
  <Words>56</Words>
  <Application>Microsoft Office PowerPoint</Application>
  <PresentationFormat>Широкий екран</PresentationFormat>
  <Paragraphs>21</Paragraphs>
  <Slides>23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29" baseType="lpstr">
      <vt:lpstr>Arial</vt:lpstr>
      <vt:lpstr>Calibri</vt:lpstr>
      <vt:lpstr>Times New Roman</vt:lpstr>
      <vt:lpstr>Trebuchet MS</vt:lpstr>
      <vt:lpstr>Wingdings 3</vt:lpstr>
      <vt:lpstr>Грань</vt:lpstr>
      <vt:lpstr>Березовичівський старостинський округ</vt:lpstr>
      <vt:lpstr>Весняна толока       </vt:lpstr>
      <vt:lpstr>Презентація PowerPoint</vt:lpstr>
      <vt:lpstr>Презентація PowerPoint</vt:lpstr>
      <vt:lpstr>Презентація PowerPoint</vt:lpstr>
      <vt:lpstr>Санітарна підрізка дерев</vt:lpstr>
      <vt:lpstr>Кладовище с.Березовичі</vt:lpstr>
      <vt:lpstr>Заміна насоса водокачка с.Березовичі</vt:lpstr>
      <vt:lpstr>Овочі для лікарні</vt:lpstr>
      <vt:lpstr>З днем працівника сільського господарства</vt:lpstr>
      <vt:lpstr>Дитячий садочок с.Бегета</vt:lpstr>
      <vt:lpstr>Сходи селян</vt:lpstr>
      <vt:lpstr>Ремонт доріг</vt:lpstr>
      <vt:lpstr>Міст с.Яковичі</vt:lpstr>
      <vt:lpstr>Продуктові набори</vt:lpstr>
      <vt:lpstr>Презентація PowerPoint</vt:lpstr>
      <vt:lpstr>Флюрограф</vt:lpstr>
      <vt:lpstr>Допомога нашим воїнам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Дякую за увагу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Березовичівський старостинський округ</dc:title>
  <dc:creator>User</dc:creator>
  <cp:lastModifiedBy>User</cp:lastModifiedBy>
  <cp:revision>22</cp:revision>
  <dcterms:created xsi:type="dcterms:W3CDTF">2022-01-16T19:40:23Z</dcterms:created>
  <dcterms:modified xsi:type="dcterms:W3CDTF">2023-01-23T06:17:11Z</dcterms:modified>
</cp:coreProperties>
</file>