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20" r:id="rId2"/>
    <p:sldId id="313" r:id="rId3"/>
    <p:sldId id="315" r:id="rId4"/>
    <p:sldId id="314" r:id="rId5"/>
    <p:sldId id="274" r:id="rId6"/>
    <p:sldId id="261" r:id="rId7"/>
    <p:sldId id="262" r:id="rId8"/>
    <p:sldId id="263" r:id="rId9"/>
    <p:sldId id="270" r:id="rId10"/>
    <p:sldId id="271" r:id="rId11"/>
    <p:sldId id="272" r:id="rId12"/>
    <p:sldId id="273" r:id="rId13"/>
    <p:sldId id="300" r:id="rId14"/>
    <p:sldId id="275" r:id="rId15"/>
    <p:sldId id="269" r:id="rId16"/>
    <p:sldId id="268" r:id="rId17"/>
    <p:sldId id="267" r:id="rId18"/>
    <p:sldId id="264" r:id="rId19"/>
    <p:sldId id="303" r:id="rId20"/>
    <p:sldId id="318" r:id="rId21"/>
    <p:sldId id="284" r:id="rId22"/>
    <p:sldId id="287" r:id="rId23"/>
    <p:sldId id="285" r:id="rId24"/>
    <p:sldId id="286" r:id="rId25"/>
    <p:sldId id="310" r:id="rId26"/>
    <p:sldId id="311" r:id="rId27"/>
    <p:sldId id="305" r:id="rId28"/>
    <p:sldId id="306" r:id="rId29"/>
    <p:sldId id="307" r:id="rId30"/>
    <p:sldId id="308" r:id="rId31"/>
    <p:sldId id="309" r:id="rId32"/>
    <p:sldId id="312" r:id="rId33"/>
    <p:sldId id="317" r:id="rId34"/>
    <p:sldId id="291" r:id="rId35"/>
    <p:sldId id="319" r:id="rId36"/>
    <p:sldId id="316" r:id="rId37"/>
  </p:sldIdLst>
  <p:sldSz cx="12192000" cy="6858000"/>
  <p:notesSz cx="6858000" cy="9144000"/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E181"/>
    <a:srgbClr val="FFFF66"/>
    <a:srgbClr val="E5C26D"/>
    <a:srgbClr val="E4BF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0" autoAdjust="0"/>
    <p:restoredTop sz="96247" autoAdjust="0"/>
  </p:normalViewPr>
  <p:slideViewPr>
    <p:cSldViewPr snapToGrid="0">
      <p:cViewPr>
        <p:scale>
          <a:sx n="60" d="100"/>
          <a:sy n="60" d="100"/>
        </p:scale>
        <p:origin x="1824" y="1104"/>
      </p:cViewPr>
      <p:guideLst/>
    </p:cSldViewPr>
  </p:slideViewPr>
  <p:outlineViewPr>
    <p:cViewPr>
      <p:scale>
        <a:sx n="33" d="100"/>
        <a:sy n="33" d="100"/>
      </p:scale>
      <p:origin x="0" y="-164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0D6717-85C5-4E33-9721-4C545057A733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1D7C10-2C88-468C-BFC2-E94AE563C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053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D7C10-2C88-468C-BFC2-E94AE563CE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257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B51D7-6792-D353-E7BC-225D576A4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786F8-152B-E871-F245-2773197692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7B26C8-541B-103E-6AD4-C0371CCDC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FA9CE-8B73-4666-9D45-C9DDB45593EB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F491B-90D6-3452-F645-E4C208462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A28F7E-EBE7-80CD-A787-525B1CA33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37F26-C496-417F-8A35-57CDCDEC7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147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533DB-597B-8A88-E487-6CEFB52E7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368B9B-878B-28AC-9A82-EF6F31DBBD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30BA39-60DF-E55B-2BE2-EBDB4B2BF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FA9CE-8B73-4666-9D45-C9DDB45593EB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4051A-3C90-6DE6-171F-0F3E3A532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8618B3-5E6D-A9C8-DE11-170A7BFD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37F26-C496-417F-8A35-57CDCDEC7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863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7713C7-3F2C-3A7D-1A56-735681F38E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74A1C7-2440-CC0F-03C9-4B288DAABA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703462-C579-281B-742E-A5B64A335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FA9CE-8B73-4666-9D45-C9DDB45593EB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3CF303-DAD6-EB08-E3E7-CBDF5C94C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755242-D74C-CCC3-7A0D-8F7CD0FCF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37F26-C496-417F-8A35-57CDCDEC7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726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6926D-932F-8990-BA9C-38A8E5598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BD161-FBD7-FEE1-F23D-4065347202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6A277-4F4C-3A7A-ABDA-A9D781FB5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FA9CE-8B73-4666-9D45-C9DDB45593EB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15BC05-0EA5-3425-ECFC-631EDD938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A12DD1-135E-61D9-C729-CA18677A2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37F26-C496-417F-8A35-57CDCDEC7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733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9BF8E-837E-0086-0911-05E651824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50669-72D8-54F2-8802-317702F7F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E49DA-B424-42BF-B884-0877CC7F7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FA9CE-8B73-4666-9D45-C9DDB45593EB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A6677-D437-02CE-8E6B-8F828A87E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F7A077-0599-4052-A8AB-F9B32D3DB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37F26-C496-417F-8A35-57CDCDEC7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362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C0060-65AA-9E47-69A3-2ED39444C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15A22-F0D4-CCE9-3896-25CDBBA06E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CB0327-D9BB-DBCD-1A1C-E8FD8810A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5DA23-FA3D-B875-26A2-9FD220EE5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FA9CE-8B73-4666-9D45-C9DDB45593EB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5D5E08-13D7-C397-DB3D-0B5AF3C6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38101-EB9E-DB3F-58F3-61DA28B25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37F26-C496-417F-8A35-57CDCDEC7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91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5713A-3CBF-4CD6-79CF-4DCD1C3A0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AFD9A9-B1D4-2F5B-7595-67D89C49A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0B546D-A74A-E4F3-2917-A530102A56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8C855F-CBC4-7206-096A-12B738BC9C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2C13C9-2FF7-6186-9F39-296D406A30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343007-D5E4-FC9A-96D3-C8A518C03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FA9CE-8B73-4666-9D45-C9DDB45593EB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5D12A0-6616-F05F-CCD1-7B0AC73A1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6144D3-F5C3-6DAA-96E2-DE83748EB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37F26-C496-417F-8A35-57CDCDEC7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992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FDDE1-8858-170E-E258-7E32A7228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BD794F-A271-9130-B9E9-30AED486D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FA9CE-8B73-4666-9D45-C9DDB45593EB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EBEBA8-B995-BDBA-660E-D4B56CDC0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5FE59E-E1E5-4DC5-0B09-736D5DD1C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37F26-C496-417F-8A35-57CDCDEC7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322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3CA569-0BD9-1F82-2437-C5E637E86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FA9CE-8B73-4666-9D45-C9DDB45593EB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E24535-3645-B42C-F2EB-E4E767276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A40E13-7FB5-52EA-DEC8-383EA2753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37F26-C496-417F-8A35-57CDCDEC7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3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D9266-DEC6-4FA1-744C-3B01D1043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2E6CF-20C2-66D8-5391-A4DFEA7F9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DA79D1-2C82-2269-C16D-5078B885D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465BA9-3DC2-B275-4F41-BEAB7DF1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FA9CE-8B73-4666-9D45-C9DDB45593EB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8817EB-CE3C-B902-DE57-A567C211F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8FC8B5-1899-9D6E-ABA7-CB516D10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37F26-C496-417F-8A35-57CDCDEC7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502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921AA-9587-C86F-3BD0-B27F7A8A2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FCEDA0-8B84-FCC9-FC3D-2001C7A27E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DFF85F-C1F6-62C0-EC69-491073949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C88555-0AAA-9387-4551-E9AACF7A7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FA9CE-8B73-4666-9D45-C9DDB45593EB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24D310-5C5A-291E-8182-E66E45270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82D693-0CE3-6A03-EB86-B7DE9AE41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37F26-C496-417F-8A35-57CDCDEC7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66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5B7627-68A5-C13D-960C-A6E527BC8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CE2B41-EF97-A15F-D724-69BC03A63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E1CB1D-D465-1FB8-7B1A-9325D4B349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FA9CE-8B73-4666-9D45-C9DDB45593EB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AC4ED2-E4F9-1C84-0FBF-F73CB1518C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16797-5BEC-845C-21AA-1F09085EC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37F26-C496-417F-8A35-57CDCDEC7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24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35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Untitled design (6)">
            <a:hlinkClick r:id="" action="ppaction://media"/>
            <a:extLst>
              <a:ext uri="{FF2B5EF4-FFF2-40B4-BE49-F238E27FC236}">
                <a16:creationId xmlns:a16="http://schemas.microsoft.com/office/drawing/2014/main" id="{82F26C79-D34D-9CEF-2421-666045CEF64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7D5DAE-6F22-D7E5-E170-F6702268479D}"/>
              </a:ext>
            </a:extLst>
          </p:cNvPr>
          <p:cNvSpPr txBox="1"/>
          <p:nvPr/>
        </p:nvSpPr>
        <p:spPr>
          <a:xfrm>
            <a:off x="163031" y="49685"/>
            <a:ext cx="66388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Time</a:t>
            </a:r>
          </a:p>
          <a:p>
            <a:r>
              <a:rPr lang="en-US" sz="80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Management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939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group of clocks stacked together&#10;&#10;Description automatically generated">
            <a:extLst>
              <a:ext uri="{FF2B5EF4-FFF2-40B4-BE49-F238E27FC236}">
                <a16:creationId xmlns:a16="http://schemas.microsoft.com/office/drawing/2014/main" id="{AAA58062-B266-D4FC-0CD5-E1537922C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58516"/>
            <a:ext cx="35541416" cy="4600830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9818A42-44B6-4B37-A9BF-F98CA995991C}"/>
              </a:ext>
            </a:extLst>
          </p:cNvPr>
          <p:cNvSpPr/>
          <p:nvPr/>
        </p:nvSpPr>
        <p:spPr>
          <a:xfrm>
            <a:off x="772885" y="-11624177"/>
            <a:ext cx="10646229" cy="5323115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575C3A9-7A32-A081-2EAF-1749C18B84E1}"/>
              </a:ext>
            </a:extLst>
          </p:cNvPr>
          <p:cNvSpPr/>
          <p:nvPr/>
        </p:nvSpPr>
        <p:spPr>
          <a:xfrm>
            <a:off x="772884" y="709678"/>
            <a:ext cx="10646229" cy="5323115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D374681-F9DB-2886-A31A-504A3354B790}"/>
              </a:ext>
            </a:extLst>
          </p:cNvPr>
          <p:cNvSpPr/>
          <p:nvPr/>
        </p:nvSpPr>
        <p:spPr>
          <a:xfrm>
            <a:off x="772884" y="7002644"/>
            <a:ext cx="10646229" cy="5323115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F731F71-30F1-09B9-1307-FF6EDDC34BF0}"/>
              </a:ext>
            </a:extLst>
          </p:cNvPr>
          <p:cNvSpPr txBox="1"/>
          <p:nvPr/>
        </p:nvSpPr>
        <p:spPr>
          <a:xfrm>
            <a:off x="1323373" y="-10043742"/>
            <a:ext cx="94222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Improved</a:t>
            </a:r>
          </a:p>
          <a:p>
            <a:pPr algn="ctr"/>
            <a:r>
              <a:rPr lang="en-US" sz="7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Productivity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3E5B15A-009F-0496-49D7-6C0C6BB8387C}"/>
              </a:ext>
            </a:extLst>
          </p:cNvPr>
          <p:cNvSpPr/>
          <p:nvPr/>
        </p:nvSpPr>
        <p:spPr>
          <a:xfrm>
            <a:off x="772883" y="-5473845"/>
            <a:ext cx="10646229" cy="5323115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C480B0-3001-8514-E437-8B6B40DB378F}"/>
              </a:ext>
            </a:extLst>
          </p:cNvPr>
          <p:cNvSpPr txBox="1"/>
          <p:nvPr/>
        </p:nvSpPr>
        <p:spPr>
          <a:xfrm>
            <a:off x="1325880" y="-3822072"/>
            <a:ext cx="94222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Reduced</a:t>
            </a:r>
          </a:p>
          <a:p>
            <a:pPr algn="ctr"/>
            <a:r>
              <a:rPr lang="en-US" sz="7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Stress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175176-C3D5-A417-A972-029BEA3F20A0}"/>
              </a:ext>
            </a:extLst>
          </p:cNvPr>
          <p:cNvSpPr txBox="1"/>
          <p:nvPr/>
        </p:nvSpPr>
        <p:spPr>
          <a:xfrm>
            <a:off x="1325880" y="2217073"/>
            <a:ext cx="94222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FFF66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Healthier Work-Life Balance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819E940-23AB-07A7-45B4-3B92847303A9}"/>
              </a:ext>
            </a:extLst>
          </p:cNvPr>
          <p:cNvSpPr txBox="1"/>
          <p:nvPr/>
        </p:nvSpPr>
        <p:spPr>
          <a:xfrm>
            <a:off x="1325880" y="8246908"/>
            <a:ext cx="94222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Improved Decision-Making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AD0DD7D-B9C1-9724-6E22-7FAFA1E9F8B4}"/>
              </a:ext>
            </a:extLst>
          </p:cNvPr>
          <p:cNvSpPr/>
          <p:nvPr/>
        </p:nvSpPr>
        <p:spPr>
          <a:xfrm>
            <a:off x="772885" y="13448012"/>
            <a:ext cx="10646229" cy="5323115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5F00373-4EA5-3001-238A-889D139E5449}"/>
              </a:ext>
            </a:extLst>
          </p:cNvPr>
          <p:cNvSpPr txBox="1"/>
          <p:nvPr/>
        </p:nvSpPr>
        <p:spPr>
          <a:xfrm>
            <a:off x="1325880" y="14692276"/>
            <a:ext cx="94222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Increased</a:t>
            </a:r>
          </a:p>
          <a:p>
            <a:pPr algn="ctr"/>
            <a:r>
              <a:rPr lang="en-US" sz="7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Goal Achievement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2130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locks stacked together&#10;&#10;Description automatically generated">
            <a:extLst>
              <a:ext uri="{FF2B5EF4-FFF2-40B4-BE49-F238E27FC236}">
                <a16:creationId xmlns:a16="http://schemas.microsoft.com/office/drawing/2014/main" id="{C487D110-CF78-A061-0458-74744C4CA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39156"/>
            <a:ext cx="35541416" cy="460083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692409B-89EC-EB4C-CE17-F9B3AFF44BB9}"/>
              </a:ext>
            </a:extLst>
          </p:cNvPr>
          <p:cNvSpPr/>
          <p:nvPr/>
        </p:nvSpPr>
        <p:spPr>
          <a:xfrm>
            <a:off x="772885" y="-17804817"/>
            <a:ext cx="10646229" cy="5323115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4F8415-0327-DB95-F174-2D6A0F80FE63}"/>
              </a:ext>
            </a:extLst>
          </p:cNvPr>
          <p:cNvSpPr/>
          <p:nvPr/>
        </p:nvSpPr>
        <p:spPr>
          <a:xfrm>
            <a:off x="772884" y="-5470962"/>
            <a:ext cx="10646229" cy="5323115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CECCB0-E2E0-2557-0514-BE25BD4EA20A}"/>
              </a:ext>
            </a:extLst>
          </p:cNvPr>
          <p:cNvSpPr/>
          <p:nvPr/>
        </p:nvSpPr>
        <p:spPr>
          <a:xfrm>
            <a:off x="772884" y="822004"/>
            <a:ext cx="10646229" cy="5323115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A57FEA-E019-8F00-2944-640637B48C87}"/>
              </a:ext>
            </a:extLst>
          </p:cNvPr>
          <p:cNvSpPr txBox="1"/>
          <p:nvPr/>
        </p:nvSpPr>
        <p:spPr>
          <a:xfrm>
            <a:off x="1323373" y="-16224382"/>
            <a:ext cx="94222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Improved</a:t>
            </a:r>
          </a:p>
          <a:p>
            <a:pPr algn="ctr"/>
            <a:r>
              <a:rPr lang="en-US" sz="7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Productivity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9CD222-6CF0-A5EB-6320-DDD25A948F67}"/>
              </a:ext>
            </a:extLst>
          </p:cNvPr>
          <p:cNvSpPr/>
          <p:nvPr/>
        </p:nvSpPr>
        <p:spPr>
          <a:xfrm>
            <a:off x="772883" y="-11654485"/>
            <a:ext cx="10646229" cy="5323115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CC0400-D1F8-BBF9-4596-F6D96A1DDC33}"/>
              </a:ext>
            </a:extLst>
          </p:cNvPr>
          <p:cNvSpPr txBox="1"/>
          <p:nvPr/>
        </p:nvSpPr>
        <p:spPr>
          <a:xfrm>
            <a:off x="1325880" y="-10002712"/>
            <a:ext cx="94222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Reduced</a:t>
            </a:r>
          </a:p>
          <a:p>
            <a:pPr algn="ctr"/>
            <a:r>
              <a:rPr lang="en-US" sz="7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Stress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501ACB-D65E-AF57-4485-8517BD2E2BF6}"/>
              </a:ext>
            </a:extLst>
          </p:cNvPr>
          <p:cNvSpPr txBox="1"/>
          <p:nvPr/>
        </p:nvSpPr>
        <p:spPr>
          <a:xfrm>
            <a:off x="1325880" y="-3963567"/>
            <a:ext cx="94222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Healthier Work-Life Balance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64B695-6747-1629-D2EA-519BAC22B153}"/>
              </a:ext>
            </a:extLst>
          </p:cNvPr>
          <p:cNvSpPr txBox="1"/>
          <p:nvPr/>
        </p:nvSpPr>
        <p:spPr>
          <a:xfrm>
            <a:off x="1325880" y="2066268"/>
            <a:ext cx="94222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FFF66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Improved Decision-Making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DB3CF73-5509-0732-D20E-E76BB549084F}"/>
              </a:ext>
            </a:extLst>
          </p:cNvPr>
          <p:cNvSpPr/>
          <p:nvPr/>
        </p:nvSpPr>
        <p:spPr>
          <a:xfrm>
            <a:off x="772885" y="7267372"/>
            <a:ext cx="10646229" cy="5323115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8CA074-64FC-7BED-28F4-7E18E07E4688}"/>
              </a:ext>
            </a:extLst>
          </p:cNvPr>
          <p:cNvSpPr txBox="1"/>
          <p:nvPr/>
        </p:nvSpPr>
        <p:spPr>
          <a:xfrm>
            <a:off x="1325880" y="8511636"/>
            <a:ext cx="94222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Increased</a:t>
            </a:r>
          </a:p>
          <a:p>
            <a:pPr algn="ctr"/>
            <a:r>
              <a:rPr lang="en-US" sz="7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Goal Achievement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8649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locks stacked together&#10;&#10;Description automatically generated">
            <a:extLst>
              <a:ext uri="{FF2B5EF4-FFF2-40B4-BE49-F238E27FC236}">
                <a16:creationId xmlns:a16="http://schemas.microsoft.com/office/drawing/2014/main" id="{07C9C3C0-B5B0-51BA-3608-98A2F8E49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673822"/>
            <a:ext cx="35541416" cy="460083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AEBF540-32C1-2D0C-92A1-7AB8B5133138}"/>
              </a:ext>
            </a:extLst>
          </p:cNvPr>
          <p:cNvSpPr/>
          <p:nvPr/>
        </p:nvSpPr>
        <p:spPr>
          <a:xfrm>
            <a:off x="772885" y="-24239483"/>
            <a:ext cx="10646229" cy="5323115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12F75D-6E84-B643-D4D7-988C64F422D6}"/>
              </a:ext>
            </a:extLst>
          </p:cNvPr>
          <p:cNvSpPr/>
          <p:nvPr/>
        </p:nvSpPr>
        <p:spPr>
          <a:xfrm>
            <a:off x="772884" y="-11905628"/>
            <a:ext cx="10646229" cy="5323115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A8DF77-DC94-BF0D-1B9C-9A651D1034CA}"/>
              </a:ext>
            </a:extLst>
          </p:cNvPr>
          <p:cNvSpPr/>
          <p:nvPr/>
        </p:nvSpPr>
        <p:spPr>
          <a:xfrm>
            <a:off x="772884" y="-5612662"/>
            <a:ext cx="10646229" cy="5323115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A887A2-6A01-60C1-B81F-6C73B852466C}"/>
              </a:ext>
            </a:extLst>
          </p:cNvPr>
          <p:cNvSpPr txBox="1"/>
          <p:nvPr/>
        </p:nvSpPr>
        <p:spPr>
          <a:xfrm>
            <a:off x="1323373" y="-22659048"/>
            <a:ext cx="94222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Improved</a:t>
            </a:r>
          </a:p>
          <a:p>
            <a:pPr algn="ctr"/>
            <a:r>
              <a:rPr lang="en-US" sz="7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Productivity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952AE74-BDB6-3FB4-9690-9828F3368559}"/>
              </a:ext>
            </a:extLst>
          </p:cNvPr>
          <p:cNvSpPr/>
          <p:nvPr/>
        </p:nvSpPr>
        <p:spPr>
          <a:xfrm>
            <a:off x="772883" y="-18089151"/>
            <a:ext cx="10646229" cy="5323115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6AEAC7-E27F-A369-A693-44E22103E624}"/>
              </a:ext>
            </a:extLst>
          </p:cNvPr>
          <p:cNvSpPr txBox="1"/>
          <p:nvPr/>
        </p:nvSpPr>
        <p:spPr>
          <a:xfrm>
            <a:off x="1325880" y="-16437378"/>
            <a:ext cx="94222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Reduced</a:t>
            </a:r>
          </a:p>
          <a:p>
            <a:pPr algn="ctr"/>
            <a:r>
              <a:rPr lang="en-US" sz="7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Stress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1971F0-BE7E-B6F1-C7A4-B8CBCCC15D30}"/>
              </a:ext>
            </a:extLst>
          </p:cNvPr>
          <p:cNvSpPr txBox="1"/>
          <p:nvPr/>
        </p:nvSpPr>
        <p:spPr>
          <a:xfrm>
            <a:off x="1325880" y="-10398233"/>
            <a:ext cx="94222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Healthier Work-Life Balance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0BE5E7-6CD9-2970-5FF2-4D37B451E128}"/>
              </a:ext>
            </a:extLst>
          </p:cNvPr>
          <p:cNvSpPr txBox="1"/>
          <p:nvPr/>
        </p:nvSpPr>
        <p:spPr>
          <a:xfrm>
            <a:off x="1325880" y="-4368398"/>
            <a:ext cx="94222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Improved Decision-Making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0BD5A7-3469-3192-AB7F-1D6C42018B88}"/>
              </a:ext>
            </a:extLst>
          </p:cNvPr>
          <p:cNvSpPr/>
          <p:nvPr/>
        </p:nvSpPr>
        <p:spPr>
          <a:xfrm>
            <a:off x="772885" y="832706"/>
            <a:ext cx="10646229" cy="5323115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38A89C-2D1E-2281-9D13-9C049A671E0C}"/>
              </a:ext>
            </a:extLst>
          </p:cNvPr>
          <p:cNvSpPr txBox="1"/>
          <p:nvPr/>
        </p:nvSpPr>
        <p:spPr>
          <a:xfrm>
            <a:off x="1325880" y="2076970"/>
            <a:ext cx="94222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FFF66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Increased</a:t>
            </a:r>
          </a:p>
          <a:p>
            <a:pPr algn="ctr"/>
            <a:r>
              <a:rPr lang="en-US" sz="7200" dirty="0">
                <a:solidFill>
                  <a:srgbClr val="FFFF66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Goal Achievement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3669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ck with many clocks flying&#10;&#10;Description automatically generated">
            <a:extLst>
              <a:ext uri="{FF2B5EF4-FFF2-40B4-BE49-F238E27FC236}">
                <a16:creationId xmlns:a16="http://schemas.microsoft.com/office/drawing/2014/main" id="{D8809FD3-FC88-E28D-6C62-DE094302F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475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21B3777-14E6-D14D-2191-813B5D274E90}"/>
              </a:ext>
            </a:extLst>
          </p:cNvPr>
          <p:cNvSpPr/>
          <p:nvPr/>
        </p:nvSpPr>
        <p:spPr>
          <a:xfrm>
            <a:off x="1" y="0"/>
            <a:ext cx="47524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7D4A75-6E93-AD99-667D-648174ED3379}"/>
              </a:ext>
            </a:extLst>
          </p:cNvPr>
          <p:cNvSpPr/>
          <p:nvPr/>
        </p:nvSpPr>
        <p:spPr>
          <a:xfrm>
            <a:off x="0" y="208959"/>
            <a:ext cx="7058025" cy="1247775"/>
          </a:xfrm>
          <a:prstGeom prst="rect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4FF0D5-89B8-94A9-701D-3273E1228A43}"/>
              </a:ext>
            </a:extLst>
          </p:cNvPr>
          <p:cNvSpPr txBox="1"/>
          <p:nvPr/>
        </p:nvSpPr>
        <p:spPr>
          <a:xfrm>
            <a:off x="182880" y="418509"/>
            <a:ext cx="4229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i="0" dirty="0">
                <a:effectLst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Discussion</a:t>
            </a:r>
            <a:endParaRPr lang="en-US" sz="4800" dirty="0"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5510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alarm clock with bells&#10;&#10;Description automatically generated">
            <a:extLst>
              <a:ext uri="{FF2B5EF4-FFF2-40B4-BE49-F238E27FC236}">
                <a16:creationId xmlns:a16="http://schemas.microsoft.com/office/drawing/2014/main" id="{ECE0291C-C14F-2E94-CADC-36118442B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7FCA2E3-A81C-2B27-98BC-6662B9AC059F}"/>
              </a:ext>
            </a:extLst>
          </p:cNvPr>
          <p:cNvSpPr/>
          <p:nvPr/>
        </p:nvSpPr>
        <p:spPr>
          <a:xfrm>
            <a:off x="0" y="338328"/>
            <a:ext cx="4751109" cy="46365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15C6B0-83CB-774B-9CED-2020F672C402}"/>
              </a:ext>
            </a:extLst>
          </p:cNvPr>
          <p:cNvSpPr txBox="1"/>
          <p:nvPr/>
        </p:nvSpPr>
        <p:spPr>
          <a:xfrm>
            <a:off x="0" y="1122415"/>
            <a:ext cx="45076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Causes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Of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Time-Related Issues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5033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locks stacked together&#10;&#10;Description automatically generated">
            <a:extLst>
              <a:ext uri="{FF2B5EF4-FFF2-40B4-BE49-F238E27FC236}">
                <a16:creationId xmlns:a16="http://schemas.microsoft.com/office/drawing/2014/main" id="{E61CB2FD-B2F1-B3CF-31AE-73155C2BA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7193"/>
            <a:ext cx="35541416" cy="460083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D8C9619-7F00-02C8-099E-AC76AFF08074}"/>
              </a:ext>
            </a:extLst>
          </p:cNvPr>
          <p:cNvSpPr/>
          <p:nvPr/>
        </p:nvSpPr>
        <p:spPr>
          <a:xfrm>
            <a:off x="772885" y="737146"/>
            <a:ext cx="10646229" cy="5323115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569013-38E2-02AE-9562-E84FA982A6B9}"/>
              </a:ext>
            </a:extLst>
          </p:cNvPr>
          <p:cNvSpPr/>
          <p:nvPr/>
        </p:nvSpPr>
        <p:spPr>
          <a:xfrm>
            <a:off x="772884" y="13071001"/>
            <a:ext cx="10646229" cy="5323115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B40578-6FE3-4ED4-B888-2501BDA1723A}"/>
              </a:ext>
            </a:extLst>
          </p:cNvPr>
          <p:cNvSpPr/>
          <p:nvPr/>
        </p:nvSpPr>
        <p:spPr>
          <a:xfrm>
            <a:off x="772884" y="19363967"/>
            <a:ext cx="10646229" cy="5323115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8EAAE5-B546-901A-65D5-65B7713E3519}"/>
              </a:ext>
            </a:extLst>
          </p:cNvPr>
          <p:cNvSpPr txBox="1"/>
          <p:nvPr/>
        </p:nvSpPr>
        <p:spPr>
          <a:xfrm>
            <a:off x="1323373" y="2743200"/>
            <a:ext cx="9422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FFF66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Procrastination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C26F32-23BD-F9F7-D45B-4651DB0C3C2E}"/>
              </a:ext>
            </a:extLst>
          </p:cNvPr>
          <p:cNvSpPr/>
          <p:nvPr/>
        </p:nvSpPr>
        <p:spPr>
          <a:xfrm>
            <a:off x="772883" y="6887478"/>
            <a:ext cx="10646229" cy="5323115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08655B-4444-72AC-9E82-5FD50F657AD1}"/>
              </a:ext>
            </a:extLst>
          </p:cNvPr>
          <p:cNvSpPr txBox="1"/>
          <p:nvPr/>
        </p:nvSpPr>
        <p:spPr>
          <a:xfrm>
            <a:off x="1325880" y="9019311"/>
            <a:ext cx="9422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Lack of Prioritization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DD47B-4E5A-2B64-F2C4-70AF9CE41BEC}"/>
              </a:ext>
            </a:extLst>
          </p:cNvPr>
          <p:cNvSpPr txBox="1"/>
          <p:nvPr/>
        </p:nvSpPr>
        <p:spPr>
          <a:xfrm>
            <a:off x="1325880" y="14578396"/>
            <a:ext cx="94222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Interruptions and Distractions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EBFEA5-3DB7-576A-A8FE-43E6FD0B8119}"/>
              </a:ext>
            </a:extLst>
          </p:cNvPr>
          <p:cNvSpPr txBox="1"/>
          <p:nvPr/>
        </p:nvSpPr>
        <p:spPr>
          <a:xfrm>
            <a:off x="1325880" y="21385471"/>
            <a:ext cx="9422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Ineffective Planning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7696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locks stacked together&#10;&#10;Description automatically generated">
            <a:extLst>
              <a:ext uri="{FF2B5EF4-FFF2-40B4-BE49-F238E27FC236}">
                <a16:creationId xmlns:a16="http://schemas.microsoft.com/office/drawing/2014/main" id="{4381D5C6-8AC5-DE30-8D18-904334F10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0813"/>
            <a:ext cx="35541416" cy="460083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76AB84-F7AD-9B25-B1DC-F7BA585F3A9F}"/>
              </a:ext>
            </a:extLst>
          </p:cNvPr>
          <p:cNvSpPr/>
          <p:nvPr/>
        </p:nvSpPr>
        <p:spPr>
          <a:xfrm>
            <a:off x="772885" y="-5366474"/>
            <a:ext cx="10646229" cy="5323115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351C46-52EC-6736-CA0C-C65637DBFF42}"/>
              </a:ext>
            </a:extLst>
          </p:cNvPr>
          <p:cNvSpPr/>
          <p:nvPr/>
        </p:nvSpPr>
        <p:spPr>
          <a:xfrm>
            <a:off x="772884" y="6967381"/>
            <a:ext cx="10646229" cy="5323115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668659-21AA-B277-4D01-DF8FF8C9F756}"/>
              </a:ext>
            </a:extLst>
          </p:cNvPr>
          <p:cNvSpPr/>
          <p:nvPr/>
        </p:nvSpPr>
        <p:spPr>
          <a:xfrm>
            <a:off x="772884" y="13260347"/>
            <a:ext cx="10646229" cy="5323115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40806B-6C70-FCC2-9FE5-A96E15F54FF5}"/>
              </a:ext>
            </a:extLst>
          </p:cNvPr>
          <p:cNvSpPr txBox="1"/>
          <p:nvPr/>
        </p:nvSpPr>
        <p:spPr>
          <a:xfrm>
            <a:off x="1323373" y="-3360420"/>
            <a:ext cx="9422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Procrastination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7FC094-232E-0912-03CE-8C89C987CA65}"/>
              </a:ext>
            </a:extLst>
          </p:cNvPr>
          <p:cNvSpPr/>
          <p:nvPr/>
        </p:nvSpPr>
        <p:spPr>
          <a:xfrm>
            <a:off x="772883" y="783858"/>
            <a:ext cx="10646229" cy="5323115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960911-7217-76A7-7221-6314023DAE0F}"/>
              </a:ext>
            </a:extLst>
          </p:cNvPr>
          <p:cNvSpPr txBox="1"/>
          <p:nvPr/>
        </p:nvSpPr>
        <p:spPr>
          <a:xfrm>
            <a:off x="1325880" y="2915691"/>
            <a:ext cx="9422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FFF66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Lack of Prioritization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4C8D5B-5E4C-1433-44A6-C435B585D31F}"/>
              </a:ext>
            </a:extLst>
          </p:cNvPr>
          <p:cNvSpPr txBox="1"/>
          <p:nvPr/>
        </p:nvSpPr>
        <p:spPr>
          <a:xfrm>
            <a:off x="1325880" y="8474776"/>
            <a:ext cx="94222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Interruptions and Distractions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48F17A-D67C-A2B4-4AEA-AF70E78FA9F9}"/>
              </a:ext>
            </a:extLst>
          </p:cNvPr>
          <p:cNvSpPr txBox="1"/>
          <p:nvPr/>
        </p:nvSpPr>
        <p:spPr>
          <a:xfrm>
            <a:off x="1325880" y="15281851"/>
            <a:ext cx="9422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Ineffective Planning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0088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locks stacked together&#10;&#10;Description automatically generated">
            <a:extLst>
              <a:ext uri="{FF2B5EF4-FFF2-40B4-BE49-F238E27FC236}">
                <a16:creationId xmlns:a16="http://schemas.microsoft.com/office/drawing/2014/main" id="{B47C35DD-DCA7-F7D3-0787-689CEF5114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73013"/>
            <a:ext cx="35541416" cy="460083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99B3A9F-DFB3-61A7-7264-4A4F298266C2}"/>
              </a:ext>
            </a:extLst>
          </p:cNvPr>
          <p:cNvSpPr/>
          <p:nvPr/>
        </p:nvSpPr>
        <p:spPr>
          <a:xfrm>
            <a:off x="772885" y="-11538674"/>
            <a:ext cx="10646229" cy="5323115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D1D8B2-0914-B645-DDD2-BD5279C16BCE}"/>
              </a:ext>
            </a:extLst>
          </p:cNvPr>
          <p:cNvSpPr/>
          <p:nvPr/>
        </p:nvSpPr>
        <p:spPr>
          <a:xfrm>
            <a:off x="772884" y="795181"/>
            <a:ext cx="10646229" cy="5323115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F4142B-68AA-45E2-A59A-17599819FE06}"/>
              </a:ext>
            </a:extLst>
          </p:cNvPr>
          <p:cNvSpPr/>
          <p:nvPr/>
        </p:nvSpPr>
        <p:spPr>
          <a:xfrm>
            <a:off x="772884" y="7088147"/>
            <a:ext cx="10646229" cy="5323115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A85230-A986-1672-C2AF-CECA32E3A59C}"/>
              </a:ext>
            </a:extLst>
          </p:cNvPr>
          <p:cNvSpPr txBox="1"/>
          <p:nvPr/>
        </p:nvSpPr>
        <p:spPr>
          <a:xfrm>
            <a:off x="1323373" y="-9532620"/>
            <a:ext cx="9422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Procrastination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33CA0E-EB1D-B16A-AE6D-110B64205B17}"/>
              </a:ext>
            </a:extLst>
          </p:cNvPr>
          <p:cNvSpPr/>
          <p:nvPr/>
        </p:nvSpPr>
        <p:spPr>
          <a:xfrm>
            <a:off x="772883" y="-5388342"/>
            <a:ext cx="10646229" cy="5323115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CA001F-BDDE-8802-33BA-F1A8A9477FCC}"/>
              </a:ext>
            </a:extLst>
          </p:cNvPr>
          <p:cNvSpPr txBox="1"/>
          <p:nvPr/>
        </p:nvSpPr>
        <p:spPr>
          <a:xfrm>
            <a:off x="1325880" y="-3256509"/>
            <a:ext cx="9422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Lack of Prioritization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89E0A6-B8BC-DD50-A620-04972B18C3B4}"/>
              </a:ext>
            </a:extLst>
          </p:cNvPr>
          <p:cNvSpPr txBox="1"/>
          <p:nvPr/>
        </p:nvSpPr>
        <p:spPr>
          <a:xfrm>
            <a:off x="1325880" y="2302576"/>
            <a:ext cx="94222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FFF66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Interruptions and Distractions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B66C85-817C-7957-B61C-B03D117D0401}"/>
              </a:ext>
            </a:extLst>
          </p:cNvPr>
          <p:cNvSpPr txBox="1"/>
          <p:nvPr/>
        </p:nvSpPr>
        <p:spPr>
          <a:xfrm>
            <a:off x="1325880" y="9109651"/>
            <a:ext cx="9422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Ineffective Planning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8548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locks stacked together&#10;&#10;Description automatically generated">
            <a:extLst>
              <a:ext uri="{FF2B5EF4-FFF2-40B4-BE49-F238E27FC236}">
                <a16:creationId xmlns:a16="http://schemas.microsoft.com/office/drawing/2014/main" id="{3BEC7BF7-C83B-8973-169D-481464CD3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68073"/>
            <a:ext cx="35541416" cy="460083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E61EE2F-3ABD-BC30-2287-3CFB5F47C1A2}"/>
              </a:ext>
            </a:extLst>
          </p:cNvPr>
          <p:cNvSpPr/>
          <p:nvPr/>
        </p:nvSpPr>
        <p:spPr>
          <a:xfrm>
            <a:off x="772885" y="-17733734"/>
            <a:ext cx="10646229" cy="5323115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E08682-557E-8A1F-FFAF-7769685EF1F2}"/>
              </a:ext>
            </a:extLst>
          </p:cNvPr>
          <p:cNvSpPr/>
          <p:nvPr/>
        </p:nvSpPr>
        <p:spPr>
          <a:xfrm>
            <a:off x="772884" y="-5399879"/>
            <a:ext cx="10646229" cy="5323115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2A3158-9AC7-9BFB-911F-B3A491E13132}"/>
              </a:ext>
            </a:extLst>
          </p:cNvPr>
          <p:cNvSpPr/>
          <p:nvPr/>
        </p:nvSpPr>
        <p:spPr>
          <a:xfrm>
            <a:off x="772884" y="893087"/>
            <a:ext cx="10646229" cy="5323115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0600B9-38CB-1652-4360-A45B0D82324C}"/>
              </a:ext>
            </a:extLst>
          </p:cNvPr>
          <p:cNvSpPr txBox="1"/>
          <p:nvPr/>
        </p:nvSpPr>
        <p:spPr>
          <a:xfrm>
            <a:off x="1323373" y="-15727680"/>
            <a:ext cx="9422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Procrastination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F580B0-6198-CF15-F102-1A1AB59664F2}"/>
              </a:ext>
            </a:extLst>
          </p:cNvPr>
          <p:cNvSpPr/>
          <p:nvPr/>
        </p:nvSpPr>
        <p:spPr>
          <a:xfrm>
            <a:off x="772883" y="-11583402"/>
            <a:ext cx="10646229" cy="5323115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ACF36E-A0BD-0606-9E69-9CDF8E0CD0FE}"/>
              </a:ext>
            </a:extLst>
          </p:cNvPr>
          <p:cNvSpPr txBox="1"/>
          <p:nvPr/>
        </p:nvSpPr>
        <p:spPr>
          <a:xfrm>
            <a:off x="1325880" y="-9451569"/>
            <a:ext cx="9422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Lack of Prioritization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83F3D5-7350-ABCE-FAAB-17C5547B1E59}"/>
              </a:ext>
            </a:extLst>
          </p:cNvPr>
          <p:cNvSpPr txBox="1"/>
          <p:nvPr/>
        </p:nvSpPr>
        <p:spPr>
          <a:xfrm>
            <a:off x="1325880" y="-3892484"/>
            <a:ext cx="94222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Interruptions and Distractions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74D660-4BBB-1425-6E67-7C333FAC53C8}"/>
              </a:ext>
            </a:extLst>
          </p:cNvPr>
          <p:cNvSpPr txBox="1"/>
          <p:nvPr/>
        </p:nvSpPr>
        <p:spPr>
          <a:xfrm>
            <a:off x="1325880" y="2914591"/>
            <a:ext cx="9422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FFF66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Ineffective Planning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8055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1B3777-14E6-D14D-2191-813B5D274E90}"/>
              </a:ext>
            </a:extLst>
          </p:cNvPr>
          <p:cNvSpPr/>
          <p:nvPr/>
        </p:nvSpPr>
        <p:spPr>
          <a:xfrm>
            <a:off x="1" y="0"/>
            <a:ext cx="47524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sleeping at a desk with piles of papers&#10;&#10;Description automatically generated">
            <a:extLst>
              <a:ext uri="{FF2B5EF4-FFF2-40B4-BE49-F238E27FC236}">
                <a16:creationId xmlns:a16="http://schemas.microsoft.com/office/drawing/2014/main" id="{17CCBE37-EA2C-5B4D-FD26-5C8984815C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010" y="1952599"/>
            <a:ext cx="3510691" cy="35106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F1CD332-B9EA-7FC2-71A1-342DDD434CE9}"/>
              </a:ext>
            </a:extLst>
          </p:cNvPr>
          <p:cNvSpPr/>
          <p:nvPr/>
        </p:nvSpPr>
        <p:spPr>
          <a:xfrm>
            <a:off x="0" y="209550"/>
            <a:ext cx="7058025" cy="1247775"/>
          </a:xfrm>
          <a:prstGeom prst="rect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017044-7EEF-948D-85EF-64DAD26C3AC8}"/>
              </a:ext>
            </a:extLst>
          </p:cNvPr>
          <p:cNvSpPr txBox="1"/>
          <p:nvPr/>
        </p:nvSpPr>
        <p:spPr>
          <a:xfrm>
            <a:off x="182880" y="419100"/>
            <a:ext cx="4229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i="0" dirty="0">
                <a:effectLst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Discussion</a:t>
            </a:r>
            <a:endParaRPr lang="en-US" sz="4800" dirty="0"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869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19BE802-CEA1-3EAB-191A-18C540736A9C}"/>
              </a:ext>
            </a:extLst>
          </p:cNvPr>
          <p:cNvSpPr/>
          <p:nvPr/>
        </p:nvSpPr>
        <p:spPr>
          <a:xfrm>
            <a:off x="0" y="1"/>
            <a:ext cx="6096000" cy="6857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7F09DC-4457-A91F-4107-2A2F13D754C6}"/>
              </a:ext>
            </a:extLst>
          </p:cNvPr>
          <p:cNvSpPr txBox="1"/>
          <p:nvPr/>
        </p:nvSpPr>
        <p:spPr>
          <a:xfrm>
            <a:off x="2123785" y="777103"/>
            <a:ext cx="1848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0" i="0" dirty="0">
                <a:solidFill>
                  <a:srgbClr val="FFFF66"/>
                </a:solidFill>
                <a:effectLst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Audio</a:t>
            </a:r>
            <a:endParaRPr lang="en-US" sz="4800" dirty="0">
              <a:solidFill>
                <a:srgbClr val="FFFF66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pic>
        <p:nvPicPr>
          <p:cNvPr id="3" name="Graphic 2" descr="Radio microphone with solid fill">
            <a:extLst>
              <a:ext uri="{FF2B5EF4-FFF2-40B4-BE49-F238E27FC236}">
                <a16:creationId xmlns:a16="http://schemas.microsoft.com/office/drawing/2014/main" id="{218D314C-E721-84F9-2A3A-7E652C07E2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94479" y="2385202"/>
            <a:ext cx="3286070" cy="32860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646F39-4E39-9814-895C-955F33736FAE}"/>
              </a:ext>
            </a:extLst>
          </p:cNvPr>
          <p:cNvSpPr txBox="1"/>
          <p:nvPr/>
        </p:nvSpPr>
        <p:spPr>
          <a:xfrm>
            <a:off x="6237026" y="777102"/>
            <a:ext cx="5718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0" i="0" dirty="0">
                <a:effectLst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Raise Your Hand</a:t>
            </a:r>
            <a:endParaRPr lang="en-US" sz="4800" dirty="0"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pic>
        <p:nvPicPr>
          <p:cNvPr id="4" name="Graphic 3" descr="Raised hand with solid fill">
            <a:extLst>
              <a:ext uri="{FF2B5EF4-FFF2-40B4-BE49-F238E27FC236}">
                <a16:creationId xmlns:a16="http://schemas.microsoft.com/office/drawing/2014/main" id="{82202085-7100-E4B3-1697-5B258E1E44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90479" y="2385202"/>
            <a:ext cx="3692322" cy="36923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51892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alarm clock with bells&#10;&#10;Description automatically generated">
            <a:extLst>
              <a:ext uri="{FF2B5EF4-FFF2-40B4-BE49-F238E27FC236}">
                <a16:creationId xmlns:a16="http://schemas.microsoft.com/office/drawing/2014/main" id="{ECE0291C-C14F-2E94-CADC-36118442B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7FCA2E3-A81C-2B27-98BC-6662B9AC059F}"/>
              </a:ext>
            </a:extLst>
          </p:cNvPr>
          <p:cNvSpPr/>
          <p:nvPr/>
        </p:nvSpPr>
        <p:spPr>
          <a:xfrm>
            <a:off x="0" y="338328"/>
            <a:ext cx="4751109" cy="46365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15C6B0-83CB-774B-9CED-2020F672C402}"/>
              </a:ext>
            </a:extLst>
          </p:cNvPr>
          <p:cNvSpPr txBox="1"/>
          <p:nvPr/>
        </p:nvSpPr>
        <p:spPr>
          <a:xfrm>
            <a:off x="0" y="1122415"/>
            <a:ext cx="45076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Methods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of 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Time Management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899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208924E-BEE6-2D8E-822B-57C5F8746228}"/>
              </a:ext>
            </a:extLst>
          </p:cNvPr>
          <p:cNvSpPr/>
          <p:nvPr/>
        </p:nvSpPr>
        <p:spPr>
          <a:xfrm>
            <a:off x="0" y="209550"/>
            <a:ext cx="7058025" cy="1247775"/>
          </a:xfrm>
          <a:prstGeom prst="rect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BF9500-318E-A477-3290-F5F1B48E42C3}"/>
              </a:ext>
            </a:extLst>
          </p:cNvPr>
          <p:cNvSpPr/>
          <p:nvPr/>
        </p:nvSpPr>
        <p:spPr>
          <a:xfrm>
            <a:off x="0" y="1"/>
            <a:ext cx="12192000" cy="1257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157C36-CCF1-65B1-F3B0-0B2C29E70729}"/>
              </a:ext>
            </a:extLst>
          </p:cNvPr>
          <p:cNvSpPr txBox="1"/>
          <p:nvPr/>
        </p:nvSpPr>
        <p:spPr>
          <a:xfrm>
            <a:off x="182880" y="228600"/>
            <a:ext cx="10195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Pomodoro Technique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B6D51B-58CD-8AF7-E805-BA8BC5425770}"/>
              </a:ext>
            </a:extLst>
          </p:cNvPr>
          <p:cNvSpPr txBox="1"/>
          <p:nvPr/>
        </p:nvSpPr>
        <p:spPr>
          <a:xfrm>
            <a:off x="1037467" y="2367170"/>
            <a:ext cx="101170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dirty="0"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1. Choose a task you want to work on. </a:t>
            </a:r>
            <a:endParaRPr lang="en-US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166E2B-165D-1649-E1E3-C03DFDE40428}"/>
              </a:ext>
            </a:extLst>
          </p:cNvPr>
          <p:cNvSpPr txBox="1"/>
          <p:nvPr/>
        </p:nvSpPr>
        <p:spPr>
          <a:xfrm>
            <a:off x="1037467" y="2367170"/>
            <a:ext cx="103302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2. Set a timer (traditionally 25 minutes, but it can be adjusted) for one Pomodoro.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1CADA6-BDCF-B7CC-3E3C-7F0FF972CADC}"/>
              </a:ext>
            </a:extLst>
          </p:cNvPr>
          <p:cNvSpPr txBox="1"/>
          <p:nvPr/>
        </p:nvSpPr>
        <p:spPr>
          <a:xfrm>
            <a:off x="1037467" y="2367170"/>
            <a:ext cx="10309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3. Work on the task until the timer rings.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1F788E-A707-F022-3B7A-77E24C87DA99}"/>
              </a:ext>
            </a:extLst>
          </p:cNvPr>
          <p:cNvSpPr txBox="1"/>
          <p:nvPr/>
        </p:nvSpPr>
        <p:spPr>
          <a:xfrm>
            <a:off x="1037467" y="2367171"/>
            <a:ext cx="109716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4. Take a short break (typically 5 minutes).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B6691E-DDA8-4656-1A2A-5881DFE9CB47}"/>
              </a:ext>
            </a:extLst>
          </p:cNvPr>
          <p:cNvSpPr txBox="1"/>
          <p:nvPr/>
        </p:nvSpPr>
        <p:spPr>
          <a:xfrm>
            <a:off x="1037467" y="2367171"/>
            <a:ext cx="103096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5. Repeat the process. After completing four Pomodoros, take a longer break (15-30 minutes).</a:t>
            </a:r>
          </a:p>
        </p:txBody>
      </p:sp>
      <p:pic>
        <p:nvPicPr>
          <p:cNvPr id="18" name="Picture 17" descr="A red tomato with a black background&#10;&#10;Description automatically generated">
            <a:extLst>
              <a:ext uri="{FF2B5EF4-FFF2-40B4-BE49-F238E27FC236}">
                <a16:creationId xmlns:a16="http://schemas.microsoft.com/office/drawing/2014/main" id="{7AB19622-82DC-AEC1-836E-ADC27299D6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9" r="13421"/>
          <a:stretch/>
        </p:blipFill>
        <p:spPr>
          <a:xfrm>
            <a:off x="8439317" y="4031669"/>
            <a:ext cx="2960939" cy="22725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7028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8" grpId="0"/>
      <p:bldP spid="8" grpId="1"/>
      <p:bldP spid="9" grpId="0"/>
      <p:bldP spid="9" grpId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04C11C0-69BA-75A6-E5F1-732B22A6D579}"/>
              </a:ext>
            </a:extLst>
          </p:cNvPr>
          <p:cNvSpPr/>
          <p:nvPr/>
        </p:nvSpPr>
        <p:spPr>
          <a:xfrm>
            <a:off x="0" y="209550"/>
            <a:ext cx="7058025" cy="1247775"/>
          </a:xfrm>
          <a:prstGeom prst="rect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BF9500-318E-A477-3290-F5F1B48E42C3}"/>
              </a:ext>
            </a:extLst>
          </p:cNvPr>
          <p:cNvSpPr/>
          <p:nvPr/>
        </p:nvSpPr>
        <p:spPr>
          <a:xfrm>
            <a:off x="0" y="1"/>
            <a:ext cx="12192000" cy="1257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157C36-CCF1-65B1-F3B0-0B2C29E70729}"/>
              </a:ext>
            </a:extLst>
          </p:cNvPr>
          <p:cNvSpPr txBox="1"/>
          <p:nvPr/>
        </p:nvSpPr>
        <p:spPr>
          <a:xfrm>
            <a:off x="182880" y="228600"/>
            <a:ext cx="10195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Eisenhower Matrix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C63D05-6033-881C-863E-7D6101816C5F}"/>
              </a:ext>
            </a:extLst>
          </p:cNvPr>
          <p:cNvSpPr/>
          <p:nvPr/>
        </p:nvSpPr>
        <p:spPr>
          <a:xfrm>
            <a:off x="2858408" y="2539448"/>
            <a:ext cx="3230218" cy="17791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5016BB-ABFE-664D-204B-76B6A0C0DF97}"/>
              </a:ext>
            </a:extLst>
          </p:cNvPr>
          <p:cNvSpPr/>
          <p:nvPr/>
        </p:nvSpPr>
        <p:spPr>
          <a:xfrm>
            <a:off x="6089371" y="2541739"/>
            <a:ext cx="3230218" cy="17791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59E686-0BCC-387D-907F-4FC9BF9FB7E8}"/>
              </a:ext>
            </a:extLst>
          </p:cNvPr>
          <p:cNvSpPr/>
          <p:nvPr/>
        </p:nvSpPr>
        <p:spPr>
          <a:xfrm>
            <a:off x="2859158" y="4319299"/>
            <a:ext cx="3230218" cy="17791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CD1003-E554-E7A2-2718-A18F120F3148}"/>
              </a:ext>
            </a:extLst>
          </p:cNvPr>
          <p:cNvSpPr/>
          <p:nvPr/>
        </p:nvSpPr>
        <p:spPr>
          <a:xfrm>
            <a:off x="6092686" y="4317805"/>
            <a:ext cx="3230218" cy="17791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FBEFD8-3DAD-6CFB-5282-D0D9D464D497}"/>
              </a:ext>
            </a:extLst>
          </p:cNvPr>
          <p:cNvSpPr txBox="1"/>
          <p:nvPr/>
        </p:nvSpPr>
        <p:spPr>
          <a:xfrm>
            <a:off x="3436842" y="1928667"/>
            <a:ext cx="2073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Urgent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4DF45B-8EC6-9932-0EFC-760104D89DAD}"/>
              </a:ext>
            </a:extLst>
          </p:cNvPr>
          <p:cNvSpPr txBox="1"/>
          <p:nvPr/>
        </p:nvSpPr>
        <p:spPr>
          <a:xfrm>
            <a:off x="6455750" y="1928667"/>
            <a:ext cx="2497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Not Urgent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85DB47-012A-F733-4860-D75E77D1A3BB}"/>
              </a:ext>
            </a:extLst>
          </p:cNvPr>
          <p:cNvSpPr txBox="1"/>
          <p:nvPr/>
        </p:nvSpPr>
        <p:spPr>
          <a:xfrm rot="16200000">
            <a:off x="1501985" y="3167390"/>
            <a:ext cx="1937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Important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BC7902-DD65-221B-DC18-1E33A4AD70EC}"/>
              </a:ext>
            </a:extLst>
          </p:cNvPr>
          <p:cNvSpPr txBox="1"/>
          <p:nvPr/>
        </p:nvSpPr>
        <p:spPr>
          <a:xfrm rot="16200000">
            <a:off x="1286542" y="4809455"/>
            <a:ext cx="1937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Not Important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6012FB-7254-1AAD-6F94-731370D1EAB3}"/>
              </a:ext>
            </a:extLst>
          </p:cNvPr>
          <p:cNvSpPr/>
          <p:nvPr/>
        </p:nvSpPr>
        <p:spPr>
          <a:xfrm>
            <a:off x="2872579" y="2553621"/>
            <a:ext cx="3230218" cy="17791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6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Do:</a:t>
            </a:r>
          </a:p>
          <a:p>
            <a:pPr algn="ctr"/>
            <a:r>
              <a:rPr lang="en-US" dirty="0">
                <a:solidFill>
                  <a:srgbClr val="FFFF6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Tasks with deadlines or consequences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D27907-44A3-97D9-8DAB-F13F230FFB56}"/>
              </a:ext>
            </a:extLst>
          </p:cNvPr>
          <p:cNvSpPr/>
          <p:nvPr/>
        </p:nvSpPr>
        <p:spPr>
          <a:xfrm>
            <a:off x="6097798" y="2546529"/>
            <a:ext cx="3230218" cy="17791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6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Schedule:</a:t>
            </a:r>
          </a:p>
          <a:p>
            <a:pPr algn="ctr"/>
            <a:r>
              <a:rPr lang="en-US" dirty="0">
                <a:solidFill>
                  <a:srgbClr val="FFFF6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Tasks with unclear deadlines that contribute to long-term success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6B1DCC-6B66-59A5-3FF1-AD74BD5B1A17}"/>
              </a:ext>
            </a:extLst>
          </p:cNvPr>
          <p:cNvSpPr/>
          <p:nvPr/>
        </p:nvSpPr>
        <p:spPr>
          <a:xfrm>
            <a:off x="2865782" y="4324898"/>
            <a:ext cx="3230218" cy="17791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6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Delegate:</a:t>
            </a:r>
          </a:p>
          <a:p>
            <a:pPr algn="ctr"/>
            <a:r>
              <a:rPr lang="en-US" dirty="0">
                <a:solidFill>
                  <a:srgbClr val="FFFF6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Tasks that must get done but don’t require your specific skill set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16E934-68CF-3B6D-0F00-8F22249068E9}"/>
              </a:ext>
            </a:extLst>
          </p:cNvPr>
          <p:cNvSpPr/>
          <p:nvPr/>
        </p:nvSpPr>
        <p:spPr>
          <a:xfrm>
            <a:off x="6089203" y="4327189"/>
            <a:ext cx="3230218" cy="17791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6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Delete:</a:t>
            </a:r>
          </a:p>
          <a:p>
            <a:pPr algn="ctr"/>
            <a:r>
              <a:rPr lang="en-US" dirty="0">
                <a:solidFill>
                  <a:srgbClr val="FFFF6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Distractions and unnecessary tasks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7445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E3BAC88-3056-E084-D632-06FCB12686FD}"/>
              </a:ext>
            </a:extLst>
          </p:cNvPr>
          <p:cNvSpPr/>
          <p:nvPr/>
        </p:nvSpPr>
        <p:spPr>
          <a:xfrm>
            <a:off x="0" y="209550"/>
            <a:ext cx="7058025" cy="1247775"/>
          </a:xfrm>
          <a:prstGeom prst="rect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BF9500-318E-A477-3290-F5F1B48E42C3}"/>
              </a:ext>
            </a:extLst>
          </p:cNvPr>
          <p:cNvSpPr/>
          <p:nvPr/>
        </p:nvSpPr>
        <p:spPr>
          <a:xfrm>
            <a:off x="0" y="1"/>
            <a:ext cx="12192000" cy="1257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157C36-CCF1-65B1-F3B0-0B2C29E70729}"/>
              </a:ext>
            </a:extLst>
          </p:cNvPr>
          <p:cNvSpPr txBox="1"/>
          <p:nvPr/>
        </p:nvSpPr>
        <p:spPr>
          <a:xfrm>
            <a:off x="182880" y="228600"/>
            <a:ext cx="10195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Eat That Frog!</a:t>
            </a: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1C2F072-5798-B20E-EB75-94D0973864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340" y="2336464"/>
            <a:ext cx="3675320" cy="36753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2998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643A4F-26C8-754F-5658-D88FC8E5F67F}"/>
              </a:ext>
            </a:extLst>
          </p:cNvPr>
          <p:cNvSpPr/>
          <p:nvPr/>
        </p:nvSpPr>
        <p:spPr>
          <a:xfrm>
            <a:off x="0" y="209550"/>
            <a:ext cx="7058025" cy="1247775"/>
          </a:xfrm>
          <a:prstGeom prst="rect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BF9500-318E-A477-3290-F5F1B48E42C3}"/>
              </a:ext>
            </a:extLst>
          </p:cNvPr>
          <p:cNvSpPr/>
          <p:nvPr/>
        </p:nvSpPr>
        <p:spPr>
          <a:xfrm>
            <a:off x="0" y="1"/>
            <a:ext cx="12192000" cy="1257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157C36-CCF1-65B1-F3B0-0B2C29E70729}"/>
              </a:ext>
            </a:extLst>
          </p:cNvPr>
          <p:cNvSpPr txBox="1"/>
          <p:nvPr/>
        </p:nvSpPr>
        <p:spPr>
          <a:xfrm>
            <a:off x="182880" y="228600"/>
            <a:ext cx="10195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Time Blocking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425944F-31CF-CE5C-06B7-63E85040CBB2}"/>
              </a:ext>
            </a:extLst>
          </p:cNvPr>
          <p:cNvGrpSpPr/>
          <p:nvPr/>
        </p:nvGrpSpPr>
        <p:grpSpPr>
          <a:xfrm>
            <a:off x="3511837" y="1322568"/>
            <a:ext cx="5168324" cy="5418666"/>
            <a:chOff x="3511837" y="1322568"/>
            <a:chExt cx="5168324" cy="5418666"/>
          </a:xfrm>
        </p:grpSpPr>
        <p:sp>
          <p:nvSpPr>
            <p:cNvPr id="58" name="Circle: Hollow 57">
              <a:extLst>
                <a:ext uri="{FF2B5EF4-FFF2-40B4-BE49-F238E27FC236}">
                  <a16:creationId xmlns:a16="http://schemas.microsoft.com/office/drawing/2014/main" id="{EB5125D4-56CF-8AE6-D741-3FBA435DF8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4113" y="2110171"/>
              <a:ext cx="3863255" cy="3863255"/>
            </a:xfrm>
            <a:prstGeom prst="donut">
              <a:avLst>
                <a:gd name="adj" fmla="val 13982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3E5AD3E-8350-D8A8-8DA9-81FD1D1432E2}"/>
                </a:ext>
              </a:extLst>
            </p:cNvPr>
            <p:cNvGrpSpPr/>
            <p:nvPr/>
          </p:nvGrpSpPr>
          <p:grpSpPr>
            <a:xfrm>
              <a:off x="3511837" y="1322568"/>
              <a:ext cx="5168324" cy="5418666"/>
              <a:chOff x="3511837" y="1322568"/>
              <a:chExt cx="5168324" cy="5418666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6AB16F09-4098-D3C4-FD5E-DA3EBF87B48A}"/>
                  </a:ext>
                </a:extLst>
              </p:cNvPr>
              <p:cNvSpPr/>
              <p:nvPr/>
            </p:nvSpPr>
            <p:spPr>
              <a:xfrm>
                <a:off x="4984810" y="3070629"/>
                <a:ext cx="2221862" cy="1922001"/>
              </a:xfrm>
              <a:custGeom>
                <a:avLst/>
                <a:gdLst>
                  <a:gd name="connsiteX0" fmla="*/ 0 w 2221862"/>
                  <a:gd name="connsiteY0" fmla="*/ 961001 h 1922001"/>
                  <a:gd name="connsiteX1" fmla="*/ 549116 w 2221862"/>
                  <a:gd name="connsiteY1" fmla="*/ 0 h 1922001"/>
                  <a:gd name="connsiteX2" fmla="*/ 1672746 w 2221862"/>
                  <a:gd name="connsiteY2" fmla="*/ 0 h 1922001"/>
                  <a:gd name="connsiteX3" fmla="*/ 2221862 w 2221862"/>
                  <a:gd name="connsiteY3" fmla="*/ 961001 h 1922001"/>
                  <a:gd name="connsiteX4" fmla="*/ 1672746 w 2221862"/>
                  <a:gd name="connsiteY4" fmla="*/ 1922001 h 1922001"/>
                  <a:gd name="connsiteX5" fmla="*/ 549116 w 2221862"/>
                  <a:gd name="connsiteY5" fmla="*/ 1922001 h 1922001"/>
                  <a:gd name="connsiteX6" fmla="*/ 0 w 2221862"/>
                  <a:gd name="connsiteY6" fmla="*/ 961001 h 1922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21862" h="1922001">
                    <a:moveTo>
                      <a:pt x="0" y="961001"/>
                    </a:moveTo>
                    <a:lnTo>
                      <a:pt x="549116" y="0"/>
                    </a:lnTo>
                    <a:lnTo>
                      <a:pt x="1672746" y="0"/>
                    </a:lnTo>
                    <a:lnTo>
                      <a:pt x="2221862" y="961001"/>
                    </a:lnTo>
                    <a:lnTo>
                      <a:pt x="1672746" y="1922001"/>
                    </a:lnTo>
                    <a:lnTo>
                      <a:pt x="549116" y="1922001"/>
                    </a:lnTo>
                    <a:lnTo>
                      <a:pt x="0" y="961001"/>
                    </a:lnTo>
                    <a:close/>
                  </a:path>
                </a:pathLst>
              </a:custGeom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94864" tIns="345173" rIns="394864" bIns="345173" numCol="1" spcCol="1270" anchor="ctr" anchorCtr="0">
                <a:noAutofit/>
              </a:bodyPr>
              <a:lstStyle/>
              <a:p>
                <a:pPr marL="0" lvl="0" indent="0" algn="ctr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100" kern="1200" dirty="0"/>
                  <a:t>Time Blocking</a:t>
                </a: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FEE69B1-21A9-67A7-D94A-DFB89611FF93}"/>
                  </a:ext>
                </a:extLst>
              </p:cNvPr>
              <p:cNvSpPr/>
              <p:nvPr/>
            </p:nvSpPr>
            <p:spPr>
              <a:xfrm>
                <a:off x="5189475" y="1322568"/>
                <a:ext cx="1820800" cy="1575206"/>
              </a:xfrm>
              <a:custGeom>
                <a:avLst/>
                <a:gdLst>
                  <a:gd name="connsiteX0" fmla="*/ 0 w 1820800"/>
                  <a:gd name="connsiteY0" fmla="*/ 787603 h 1575206"/>
                  <a:gd name="connsiteX1" fmla="*/ 450036 w 1820800"/>
                  <a:gd name="connsiteY1" fmla="*/ 0 h 1575206"/>
                  <a:gd name="connsiteX2" fmla="*/ 1370764 w 1820800"/>
                  <a:gd name="connsiteY2" fmla="*/ 0 h 1575206"/>
                  <a:gd name="connsiteX3" fmla="*/ 1820800 w 1820800"/>
                  <a:gd name="connsiteY3" fmla="*/ 787603 h 1575206"/>
                  <a:gd name="connsiteX4" fmla="*/ 1370764 w 1820800"/>
                  <a:gd name="connsiteY4" fmla="*/ 1575206 h 1575206"/>
                  <a:gd name="connsiteX5" fmla="*/ 450036 w 1820800"/>
                  <a:gd name="connsiteY5" fmla="*/ 1575206 h 1575206"/>
                  <a:gd name="connsiteX6" fmla="*/ 0 w 1820800"/>
                  <a:gd name="connsiteY6" fmla="*/ 787603 h 1575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0800" h="1575206">
                    <a:moveTo>
                      <a:pt x="0" y="787603"/>
                    </a:moveTo>
                    <a:lnTo>
                      <a:pt x="450036" y="0"/>
                    </a:lnTo>
                    <a:lnTo>
                      <a:pt x="1370764" y="0"/>
                    </a:lnTo>
                    <a:lnTo>
                      <a:pt x="1820800" y="787603"/>
                    </a:lnTo>
                    <a:lnTo>
                      <a:pt x="1370764" y="1575206"/>
                    </a:lnTo>
                    <a:lnTo>
                      <a:pt x="450036" y="1575206"/>
                    </a:lnTo>
                    <a:lnTo>
                      <a:pt x="0" y="787603"/>
                    </a:lnTo>
                    <a:close/>
                  </a:path>
                </a:pathLst>
              </a:custGeom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28415" tIns="287715" rIns="328415" bIns="287715" numCol="1" spcCol="1270" anchor="ctr" anchorCtr="0">
                <a:noAutofit/>
              </a:bodyPr>
              <a:lstStyle/>
              <a:p>
                <a:pPr marL="0" lvl="0" indent="0" algn="ctr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Identify Tasks and Activities</a:t>
                </a: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E22614E1-6848-485F-0817-19FBF46C434C}"/>
                  </a:ext>
                </a:extLst>
              </p:cNvPr>
              <p:cNvSpPr/>
              <p:nvPr/>
            </p:nvSpPr>
            <p:spPr>
              <a:xfrm>
                <a:off x="6859361" y="2291425"/>
                <a:ext cx="1820800" cy="1575206"/>
              </a:xfrm>
              <a:custGeom>
                <a:avLst/>
                <a:gdLst>
                  <a:gd name="connsiteX0" fmla="*/ 0 w 1820800"/>
                  <a:gd name="connsiteY0" fmla="*/ 787603 h 1575206"/>
                  <a:gd name="connsiteX1" fmla="*/ 450036 w 1820800"/>
                  <a:gd name="connsiteY1" fmla="*/ 0 h 1575206"/>
                  <a:gd name="connsiteX2" fmla="*/ 1370764 w 1820800"/>
                  <a:gd name="connsiteY2" fmla="*/ 0 h 1575206"/>
                  <a:gd name="connsiteX3" fmla="*/ 1820800 w 1820800"/>
                  <a:gd name="connsiteY3" fmla="*/ 787603 h 1575206"/>
                  <a:gd name="connsiteX4" fmla="*/ 1370764 w 1820800"/>
                  <a:gd name="connsiteY4" fmla="*/ 1575206 h 1575206"/>
                  <a:gd name="connsiteX5" fmla="*/ 450036 w 1820800"/>
                  <a:gd name="connsiteY5" fmla="*/ 1575206 h 1575206"/>
                  <a:gd name="connsiteX6" fmla="*/ 0 w 1820800"/>
                  <a:gd name="connsiteY6" fmla="*/ 787603 h 1575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0800" h="1575206">
                    <a:moveTo>
                      <a:pt x="0" y="787603"/>
                    </a:moveTo>
                    <a:lnTo>
                      <a:pt x="450036" y="0"/>
                    </a:lnTo>
                    <a:lnTo>
                      <a:pt x="1370764" y="0"/>
                    </a:lnTo>
                    <a:lnTo>
                      <a:pt x="1820800" y="787603"/>
                    </a:lnTo>
                    <a:lnTo>
                      <a:pt x="1370764" y="1575206"/>
                    </a:lnTo>
                    <a:lnTo>
                      <a:pt x="450036" y="1575206"/>
                    </a:lnTo>
                    <a:lnTo>
                      <a:pt x="0" y="787603"/>
                    </a:lnTo>
                    <a:close/>
                  </a:path>
                </a:pathLst>
              </a:custGeom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28415" tIns="287715" rIns="328415" bIns="287715" numCol="1" spcCol="1270" anchor="ctr" anchorCtr="0">
                <a:noAutofit/>
              </a:bodyPr>
              <a:lstStyle/>
              <a:p>
                <a:pPr marL="0" lvl="0" indent="0" algn="ctr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Categorize Tasks</a:t>
                </a: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5138345B-C8DE-7BAC-ED4D-407D9FB9FD1E}"/>
                  </a:ext>
                </a:extLst>
              </p:cNvPr>
              <p:cNvSpPr/>
              <p:nvPr/>
            </p:nvSpPr>
            <p:spPr>
              <a:xfrm>
                <a:off x="6859361" y="4196087"/>
                <a:ext cx="1820800" cy="1575206"/>
              </a:xfrm>
              <a:custGeom>
                <a:avLst/>
                <a:gdLst>
                  <a:gd name="connsiteX0" fmla="*/ 0 w 1820800"/>
                  <a:gd name="connsiteY0" fmla="*/ 787603 h 1575206"/>
                  <a:gd name="connsiteX1" fmla="*/ 450036 w 1820800"/>
                  <a:gd name="connsiteY1" fmla="*/ 0 h 1575206"/>
                  <a:gd name="connsiteX2" fmla="*/ 1370764 w 1820800"/>
                  <a:gd name="connsiteY2" fmla="*/ 0 h 1575206"/>
                  <a:gd name="connsiteX3" fmla="*/ 1820800 w 1820800"/>
                  <a:gd name="connsiteY3" fmla="*/ 787603 h 1575206"/>
                  <a:gd name="connsiteX4" fmla="*/ 1370764 w 1820800"/>
                  <a:gd name="connsiteY4" fmla="*/ 1575206 h 1575206"/>
                  <a:gd name="connsiteX5" fmla="*/ 450036 w 1820800"/>
                  <a:gd name="connsiteY5" fmla="*/ 1575206 h 1575206"/>
                  <a:gd name="connsiteX6" fmla="*/ 0 w 1820800"/>
                  <a:gd name="connsiteY6" fmla="*/ 787603 h 1575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0800" h="1575206">
                    <a:moveTo>
                      <a:pt x="0" y="787603"/>
                    </a:moveTo>
                    <a:lnTo>
                      <a:pt x="450036" y="0"/>
                    </a:lnTo>
                    <a:lnTo>
                      <a:pt x="1370764" y="0"/>
                    </a:lnTo>
                    <a:lnTo>
                      <a:pt x="1820800" y="787603"/>
                    </a:lnTo>
                    <a:lnTo>
                      <a:pt x="1370764" y="1575206"/>
                    </a:lnTo>
                    <a:lnTo>
                      <a:pt x="450036" y="1575206"/>
                    </a:lnTo>
                    <a:lnTo>
                      <a:pt x="0" y="787603"/>
                    </a:lnTo>
                    <a:close/>
                  </a:path>
                </a:pathLst>
              </a:custGeom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28415" tIns="287715" rIns="328415" bIns="287715" numCol="1" spcCol="1270" anchor="ctr" anchorCtr="0">
                <a:noAutofit/>
              </a:bodyPr>
              <a:lstStyle/>
              <a:p>
                <a:pPr marL="0" lvl="0" indent="0" algn="ctr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Assign Time Blocks</a:t>
                </a: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0CD7415-9BF0-F24C-507C-5FFE9020CFF6}"/>
                  </a:ext>
                </a:extLst>
              </p:cNvPr>
              <p:cNvSpPr/>
              <p:nvPr/>
            </p:nvSpPr>
            <p:spPr>
              <a:xfrm>
                <a:off x="5189475" y="5166028"/>
                <a:ext cx="1820800" cy="1575206"/>
              </a:xfrm>
              <a:custGeom>
                <a:avLst/>
                <a:gdLst>
                  <a:gd name="connsiteX0" fmla="*/ 0 w 1820800"/>
                  <a:gd name="connsiteY0" fmla="*/ 787603 h 1575206"/>
                  <a:gd name="connsiteX1" fmla="*/ 450036 w 1820800"/>
                  <a:gd name="connsiteY1" fmla="*/ 0 h 1575206"/>
                  <a:gd name="connsiteX2" fmla="*/ 1370764 w 1820800"/>
                  <a:gd name="connsiteY2" fmla="*/ 0 h 1575206"/>
                  <a:gd name="connsiteX3" fmla="*/ 1820800 w 1820800"/>
                  <a:gd name="connsiteY3" fmla="*/ 787603 h 1575206"/>
                  <a:gd name="connsiteX4" fmla="*/ 1370764 w 1820800"/>
                  <a:gd name="connsiteY4" fmla="*/ 1575206 h 1575206"/>
                  <a:gd name="connsiteX5" fmla="*/ 450036 w 1820800"/>
                  <a:gd name="connsiteY5" fmla="*/ 1575206 h 1575206"/>
                  <a:gd name="connsiteX6" fmla="*/ 0 w 1820800"/>
                  <a:gd name="connsiteY6" fmla="*/ 787603 h 1575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0800" h="1575206">
                    <a:moveTo>
                      <a:pt x="0" y="787603"/>
                    </a:moveTo>
                    <a:lnTo>
                      <a:pt x="450036" y="0"/>
                    </a:lnTo>
                    <a:lnTo>
                      <a:pt x="1370764" y="0"/>
                    </a:lnTo>
                    <a:lnTo>
                      <a:pt x="1820800" y="787603"/>
                    </a:lnTo>
                    <a:lnTo>
                      <a:pt x="1370764" y="1575206"/>
                    </a:lnTo>
                    <a:lnTo>
                      <a:pt x="450036" y="1575206"/>
                    </a:lnTo>
                    <a:lnTo>
                      <a:pt x="0" y="787603"/>
                    </a:lnTo>
                    <a:close/>
                  </a:path>
                </a:pathLst>
              </a:custGeom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28415" tIns="287715" rIns="328415" bIns="287715" numCol="1" spcCol="1270" anchor="ctr" anchorCtr="0">
                <a:noAutofit/>
              </a:bodyPr>
              <a:lstStyle/>
              <a:p>
                <a:pPr marL="0" lvl="0" indent="0" algn="ctr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Stick to the Schedule</a:t>
                </a: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9315680-44D0-5D87-5655-218A6F0292E3}"/>
                  </a:ext>
                </a:extLst>
              </p:cNvPr>
              <p:cNvSpPr/>
              <p:nvPr/>
            </p:nvSpPr>
            <p:spPr>
              <a:xfrm>
                <a:off x="3511837" y="4197170"/>
                <a:ext cx="1820800" cy="1575206"/>
              </a:xfrm>
              <a:custGeom>
                <a:avLst/>
                <a:gdLst>
                  <a:gd name="connsiteX0" fmla="*/ 0 w 1820800"/>
                  <a:gd name="connsiteY0" fmla="*/ 787603 h 1575206"/>
                  <a:gd name="connsiteX1" fmla="*/ 450036 w 1820800"/>
                  <a:gd name="connsiteY1" fmla="*/ 0 h 1575206"/>
                  <a:gd name="connsiteX2" fmla="*/ 1370764 w 1820800"/>
                  <a:gd name="connsiteY2" fmla="*/ 0 h 1575206"/>
                  <a:gd name="connsiteX3" fmla="*/ 1820800 w 1820800"/>
                  <a:gd name="connsiteY3" fmla="*/ 787603 h 1575206"/>
                  <a:gd name="connsiteX4" fmla="*/ 1370764 w 1820800"/>
                  <a:gd name="connsiteY4" fmla="*/ 1575206 h 1575206"/>
                  <a:gd name="connsiteX5" fmla="*/ 450036 w 1820800"/>
                  <a:gd name="connsiteY5" fmla="*/ 1575206 h 1575206"/>
                  <a:gd name="connsiteX6" fmla="*/ 0 w 1820800"/>
                  <a:gd name="connsiteY6" fmla="*/ 787603 h 1575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0800" h="1575206">
                    <a:moveTo>
                      <a:pt x="0" y="787603"/>
                    </a:moveTo>
                    <a:lnTo>
                      <a:pt x="450036" y="0"/>
                    </a:lnTo>
                    <a:lnTo>
                      <a:pt x="1370764" y="0"/>
                    </a:lnTo>
                    <a:lnTo>
                      <a:pt x="1820800" y="787603"/>
                    </a:lnTo>
                    <a:lnTo>
                      <a:pt x="1370764" y="1575206"/>
                    </a:lnTo>
                    <a:lnTo>
                      <a:pt x="450036" y="1575206"/>
                    </a:lnTo>
                    <a:lnTo>
                      <a:pt x="0" y="787603"/>
                    </a:lnTo>
                    <a:close/>
                  </a:path>
                </a:pathLst>
              </a:custGeom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28415" tIns="287715" rIns="328415" bIns="287715" numCol="1" spcCol="1270" anchor="ctr" anchorCtr="0">
                <a:noAutofit/>
              </a:bodyPr>
              <a:lstStyle/>
              <a:p>
                <a:pPr marL="0" lvl="0" indent="0" algn="ctr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Include Breaks</a:t>
                </a: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2A844633-2DDC-31F0-01BC-B1EB980A4DC1}"/>
                  </a:ext>
                </a:extLst>
              </p:cNvPr>
              <p:cNvSpPr/>
              <p:nvPr/>
            </p:nvSpPr>
            <p:spPr>
              <a:xfrm>
                <a:off x="3511837" y="2289258"/>
                <a:ext cx="1820800" cy="1575206"/>
              </a:xfrm>
              <a:custGeom>
                <a:avLst/>
                <a:gdLst>
                  <a:gd name="connsiteX0" fmla="*/ 0 w 1820800"/>
                  <a:gd name="connsiteY0" fmla="*/ 787603 h 1575206"/>
                  <a:gd name="connsiteX1" fmla="*/ 450036 w 1820800"/>
                  <a:gd name="connsiteY1" fmla="*/ 0 h 1575206"/>
                  <a:gd name="connsiteX2" fmla="*/ 1370764 w 1820800"/>
                  <a:gd name="connsiteY2" fmla="*/ 0 h 1575206"/>
                  <a:gd name="connsiteX3" fmla="*/ 1820800 w 1820800"/>
                  <a:gd name="connsiteY3" fmla="*/ 787603 h 1575206"/>
                  <a:gd name="connsiteX4" fmla="*/ 1370764 w 1820800"/>
                  <a:gd name="connsiteY4" fmla="*/ 1575206 h 1575206"/>
                  <a:gd name="connsiteX5" fmla="*/ 450036 w 1820800"/>
                  <a:gd name="connsiteY5" fmla="*/ 1575206 h 1575206"/>
                  <a:gd name="connsiteX6" fmla="*/ 0 w 1820800"/>
                  <a:gd name="connsiteY6" fmla="*/ 787603 h 1575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0800" h="1575206">
                    <a:moveTo>
                      <a:pt x="0" y="787603"/>
                    </a:moveTo>
                    <a:lnTo>
                      <a:pt x="450036" y="0"/>
                    </a:lnTo>
                    <a:lnTo>
                      <a:pt x="1370764" y="0"/>
                    </a:lnTo>
                    <a:lnTo>
                      <a:pt x="1820800" y="787603"/>
                    </a:lnTo>
                    <a:lnTo>
                      <a:pt x="1370764" y="1575206"/>
                    </a:lnTo>
                    <a:lnTo>
                      <a:pt x="450036" y="1575206"/>
                    </a:lnTo>
                    <a:lnTo>
                      <a:pt x="0" y="787603"/>
                    </a:lnTo>
                    <a:close/>
                  </a:path>
                </a:pathLst>
              </a:custGeom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28415" tIns="287715" rIns="328415" bIns="287715" numCol="1" spcCol="1270" anchor="ctr" anchorCtr="0">
                <a:noAutofit/>
              </a:bodyPr>
              <a:lstStyle/>
              <a:p>
                <a:pPr marL="0" lvl="0" indent="0" algn="ctr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Adapt and Adjust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83577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9BECA88-E553-80A1-EDC8-ACE702B0DDDD}"/>
              </a:ext>
            </a:extLst>
          </p:cNvPr>
          <p:cNvGrpSpPr/>
          <p:nvPr/>
        </p:nvGrpSpPr>
        <p:grpSpPr>
          <a:xfrm>
            <a:off x="3511837" y="768096"/>
            <a:ext cx="5168324" cy="5418666"/>
            <a:chOff x="3511837" y="1322568"/>
            <a:chExt cx="5168324" cy="5418666"/>
          </a:xfrm>
        </p:grpSpPr>
        <p:sp>
          <p:nvSpPr>
            <p:cNvPr id="3" name="Circle: Hollow 2">
              <a:extLst>
                <a:ext uri="{FF2B5EF4-FFF2-40B4-BE49-F238E27FC236}">
                  <a16:creationId xmlns:a16="http://schemas.microsoft.com/office/drawing/2014/main" id="{C61A3064-8634-6AB8-80FF-33077F4859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4113" y="2110171"/>
              <a:ext cx="3863255" cy="3863255"/>
            </a:xfrm>
            <a:prstGeom prst="donut">
              <a:avLst>
                <a:gd name="adj" fmla="val 13982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70CB61B-142A-54FA-3C8B-9B577517120C}"/>
                </a:ext>
              </a:extLst>
            </p:cNvPr>
            <p:cNvGrpSpPr/>
            <p:nvPr/>
          </p:nvGrpSpPr>
          <p:grpSpPr>
            <a:xfrm>
              <a:off x="3511837" y="1322568"/>
              <a:ext cx="5168324" cy="5418666"/>
              <a:chOff x="3511837" y="1322568"/>
              <a:chExt cx="5168324" cy="5418666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5F3530AC-002E-AD1C-56B1-0A0122B02D56}"/>
                  </a:ext>
                </a:extLst>
              </p:cNvPr>
              <p:cNvSpPr/>
              <p:nvPr/>
            </p:nvSpPr>
            <p:spPr>
              <a:xfrm>
                <a:off x="4984810" y="3070629"/>
                <a:ext cx="2221862" cy="1922001"/>
              </a:xfrm>
              <a:custGeom>
                <a:avLst/>
                <a:gdLst>
                  <a:gd name="connsiteX0" fmla="*/ 0 w 2221862"/>
                  <a:gd name="connsiteY0" fmla="*/ 961001 h 1922001"/>
                  <a:gd name="connsiteX1" fmla="*/ 549116 w 2221862"/>
                  <a:gd name="connsiteY1" fmla="*/ 0 h 1922001"/>
                  <a:gd name="connsiteX2" fmla="*/ 1672746 w 2221862"/>
                  <a:gd name="connsiteY2" fmla="*/ 0 h 1922001"/>
                  <a:gd name="connsiteX3" fmla="*/ 2221862 w 2221862"/>
                  <a:gd name="connsiteY3" fmla="*/ 961001 h 1922001"/>
                  <a:gd name="connsiteX4" fmla="*/ 1672746 w 2221862"/>
                  <a:gd name="connsiteY4" fmla="*/ 1922001 h 1922001"/>
                  <a:gd name="connsiteX5" fmla="*/ 549116 w 2221862"/>
                  <a:gd name="connsiteY5" fmla="*/ 1922001 h 1922001"/>
                  <a:gd name="connsiteX6" fmla="*/ 0 w 2221862"/>
                  <a:gd name="connsiteY6" fmla="*/ 961001 h 1922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21862" h="1922001">
                    <a:moveTo>
                      <a:pt x="0" y="961001"/>
                    </a:moveTo>
                    <a:lnTo>
                      <a:pt x="549116" y="0"/>
                    </a:lnTo>
                    <a:lnTo>
                      <a:pt x="1672746" y="0"/>
                    </a:lnTo>
                    <a:lnTo>
                      <a:pt x="2221862" y="961001"/>
                    </a:lnTo>
                    <a:lnTo>
                      <a:pt x="1672746" y="1922001"/>
                    </a:lnTo>
                    <a:lnTo>
                      <a:pt x="549116" y="1922001"/>
                    </a:lnTo>
                    <a:lnTo>
                      <a:pt x="0" y="961001"/>
                    </a:lnTo>
                    <a:close/>
                  </a:path>
                </a:pathLst>
              </a:custGeom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94864" tIns="345173" rIns="394864" bIns="345173" numCol="1" spcCol="1270" anchor="ctr" anchorCtr="0">
                <a:noAutofit/>
              </a:bodyPr>
              <a:lstStyle/>
              <a:p>
                <a:pPr marL="0" lvl="0" indent="0" algn="ctr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100" kern="1200" dirty="0"/>
                  <a:t>Time Blocking</a:t>
                </a: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575CC642-E582-7D7A-8A88-9A0DC18A78A0}"/>
                  </a:ext>
                </a:extLst>
              </p:cNvPr>
              <p:cNvSpPr/>
              <p:nvPr/>
            </p:nvSpPr>
            <p:spPr>
              <a:xfrm>
                <a:off x="5189475" y="1322568"/>
                <a:ext cx="1820800" cy="1575206"/>
              </a:xfrm>
              <a:custGeom>
                <a:avLst/>
                <a:gdLst>
                  <a:gd name="connsiteX0" fmla="*/ 0 w 1820800"/>
                  <a:gd name="connsiteY0" fmla="*/ 787603 h 1575206"/>
                  <a:gd name="connsiteX1" fmla="*/ 450036 w 1820800"/>
                  <a:gd name="connsiteY1" fmla="*/ 0 h 1575206"/>
                  <a:gd name="connsiteX2" fmla="*/ 1370764 w 1820800"/>
                  <a:gd name="connsiteY2" fmla="*/ 0 h 1575206"/>
                  <a:gd name="connsiteX3" fmla="*/ 1820800 w 1820800"/>
                  <a:gd name="connsiteY3" fmla="*/ 787603 h 1575206"/>
                  <a:gd name="connsiteX4" fmla="*/ 1370764 w 1820800"/>
                  <a:gd name="connsiteY4" fmla="*/ 1575206 h 1575206"/>
                  <a:gd name="connsiteX5" fmla="*/ 450036 w 1820800"/>
                  <a:gd name="connsiteY5" fmla="*/ 1575206 h 1575206"/>
                  <a:gd name="connsiteX6" fmla="*/ 0 w 1820800"/>
                  <a:gd name="connsiteY6" fmla="*/ 787603 h 1575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0800" h="1575206">
                    <a:moveTo>
                      <a:pt x="0" y="787603"/>
                    </a:moveTo>
                    <a:lnTo>
                      <a:pt x="450036" y="0"/>
                    </a:lnTo>
                    <a:lnTo>
                      <a:pt x="1370764" y="0"/>
                    </a:lnTo>
                    <a:lnTo>
                      <a:pt x="1820800" y="787603"/>
                    </a:lnTo>
                    <a:lnTo>
                      <a:pt x="1370764" y="1575206"/>
                    </a:lnTo>
                    <a:lnTo>
                      <a:pt x="450036" y="1575206"/>
                    </a:lnTo>
                    <a:lnTo>
                      <a:pt x="0" y="787603"/>
                    </a:lnTo>
                    <a:close/>
                  </a:path>
                </a:pathLst>
              </a:custGeom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28415" tIns="287715" rIns="328415" bIns="287715" numCol="1" spcCol="1270" anchor="ctr" anchorCtr="0">
                <a:noAutofit/>
              </a:bodyPr>
              <a:lstStyle/>
              <a:p>
                <a:pPr marL="0" lvl="0" indent="0" algn="ctr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Identify Tasks and Activities</a:t>
                </a: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567F8865-8305-DEA9-9696-36C0BE0D1248}"/>
                  </a:ext>
                </a:extLst>
              </p:cNvPr>
              <p:cNvSpPr/>
              <p:nvPr/>
            </p:nvSpPr>
            <p:spPr>
              <a:xfrm>
                <a:off x="6859361" y="2291425"/>
                <a:ext cx="1820800" cy="1575206"/>
              </a:xfrm>
              <a:custGeom>
                <a:avLst/>
                <a:gdLst>
                  <a:gd name="connsiteX0" fmla="*/ 0 w 1820800"/>
                  <a:gd name="connsiteY0" fmla="*/ 787603 h 1575206"/>
                  <a:gd name="connsiteX1" fmla="*/ 450036 w 1820800"/>
                  <a:gd name="connsiteY1" fmla="*/ 0 h 1575206"/>
                  <a:gd name="connsiteX2" fmla="*/ 1370764 w 1820800"/>
                  <a:gd name="connsiteY2" fmla="*/ 0 h 1575206"/>
                  <a:gd name="connsiteX3" fmla="*/ 1820800 w 1820800"/>
                  <a:gd name="connsiteY3" fmla="*/ 787603 h 1575206"/>
                  <a:gd name="connsiteX4" fmla="*/ 1370764 w 1820800"/>
                  <a:gd name="connsiteY4" fmla="*/ 1575206 h 1575206"/>
                  <a:gd name="connsiteX5" fmla="*/ 450036 w 1820800"/>
                  <a:gd name="connsiteY5" fmla="*/ 1575206 h 1575206"/>
                  <a:gd name="connsiteX6" fmla="*/ 0 w 1820800"/>
                  <a:gd name="connsiteY6" fmla="*/ 787603 h 1575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0800" h="1575206">
                    <a:moveTo>
                      <a:pt x="0" y="787603"/>
                    </a:moveTo>
                    <a:lnTo>
                      <a:pt x="450036" y="0"/>
                    </a:lnTo>
                    <a:lnTo>
                      <a:pt x="1370764" y="0"/>
                    </a:lnTo>
                    <a:lnTo>
                      <a:pt x="1820800" y="787603"/>
                    </a:lnTo>
                    <a:lnTo>
                      <a:pt x="1370764" y="1575206"/>
                    </a:lnTo>
                    <a:lnTo>
                      <a:pt x="450036" y="1575206"/>
                    </a:lnTo>
                    <a:lnTo>
                      <a:pt x="0" y="787603"/>
                    </a:lnTo>
                    <a:close/>
                  </a:path>
                </a:pathLst>
              </a:custGeom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28415" tIns="287715" rIns="328415" bIns="287715" numCol="1" spcCol="1270" anchor="ctr" anchorCtr="0">
                <a:noAutofit/>
              </a:bodyPr>
              <a:lstStyle/>
              <a:p>
                <a:pPr marL="0" lvl="0" indent="0" algn="ctr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Categorize Tasks</a:t>
                </a: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776EA712-3CF2-2A2D-C531-E8B7CD914DCB}"/>
                  </a:ext>
                </a:extLst>
              </p:cNvPr>
              <p:cNvSpPr/>
              <p:nvPr/>
            </p:nvSpPr>
            <p:spPr>
              <a:xfrm>
                <a:off x="6859361" y="4196087"/>
                <a:ext cx="1820800" cy="1575206"/>
              </a:xfrm>
              <a:custGeom>
                <a:avLst/>
                <a:gdLst>
                  <a:gd name="connsiteX0" fmla="*/ 0 w 1820800"/>
                  <a:gd name="connsiteY0" fmla="*/ 787603 h 1575206"/>
                  <a:gd name="connsiteX1" fmla="*/ 450036 w 1820800"/>
                  <a:gd name="connsiteY1" fmla="*/ 0 h 1575206"/>
                  <a:gd name="connsiteX2" fmla="*/ 1370764 w 1820800"/>
                  <a:gd name="connsiteY2" fmla="*/ 0 h 1575206"/>
                  <a:gd name="connsiteX3" fmla="*/ 1820800 w 1820800"/>
                  <a:gd name="connsiteY3" fmla="*/ 787603 h 1575206"/>
                  <a:gd name="connsiteX4" fmla="*/ 1370764 w 1820800"/>
                  <a:gd name="connsiteY4" fmla="*/ 1575206 h 1575206"/>
                  <a:gd name="connsiteX5" fmla="*/ 450036 w 1820800"/>
                  <a:gd name="connsiteY5" fmla="*/ 1575206 h 1575206"/>
                  <a:gd name="connsiteX6" fmla="*/ 0 w 1820800"/>
                  <a:gd name="connsiteY6" fmla="*/ 787603 h 1575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0800" h="1575206">
                    <a:moveTo>
                      <a:pt x="0" y="787603"/>
                    </a:moveTo>
                    <a:lnTo>
                      <a:pt x="450036" y="0"/>
                    </a:lnTo>
                    <a:lnTo>
                      <a:pt x="1370764" y="0"/>
                    </a:lnTo>
                    <a:lnTo>
                      <a:pt x="1820800" y="787603"/>
                    </a:lnTo>
                    <a:lnTo>
                      <a:pt x="1370764" y="1575206"/>
                    </a:lnTo>
                    <a:lnTo>
                      <a:pt x="450036" y="1575206"/>
                    </a:lnTo>
                    <a:lnTo>
                      <a:pt x="0" y="787603"/>
                    </a:lnTo>
                    <a:close/>
                  </a:path>
                </a:pathLst>
              </a:custGeom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28415" tIns="287715" rIns="328415" bIns="287715" numCol="1" spcCol="1270" anchor="ctr" anchorCtr="0">
                <a:noAutofit/>
              </a:bodyPr>
              <a:lstStyle/>
              <a:p>
                <a:pPr marL="0" lvl="0" indent="0" algn="ctr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Assign Time Blocks</a:t>
                </a: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FC7E6A7B-1D61-6430-3B7B-75B66361B928}"/>
                  </a:ext>
                </a:extLst>
              </p:cNvPr>
              <p:cNvSpPr/>
              <p:nvPr/>
            </p:nvSpPr>
            <p:spPr>
              <a:xfrm>
                <a:off x="5189475" y="5166028"/>
                <a:ext cx="1820800" cy="1575206"/>
              </a:xfrm>
              <a:custGeom>
                <a:avLst/>
                <a:gdLst>
                  <a:gd name="connsiteX0" fmla="*/ 0 w 1820800"/>
                  <a:gd name="connsiteY0" fmla="*/ 787603 h 1575206"/>
                  <a:gd name="connsiteX1" fmla="*/ 450036 w 1820800"/>
                  <a:gd name="connsiteY1" fmla="*/ 0 h 1575206"/>
                  <a:gd name="connsiteX2" fmla="*/ 1370764 w 1820800"/>
                  <a:gd name="connsiteY2" fmla="*/ 0 h 1575206"/>
                  <a:gd name="connsiteX3" fmla="*/ 1820800 w 1820800"/>
                  <a:gd name="connsiteY3" fmla="*/ 787603 h 1575206"/>
                  <a:gd name="connsiteX4" fmla="*/ 1370764 w 1820800"/>
                  <a:gd name="connsiteY4" fmla="*/ 1575206 h 1575206"/>
                  <a:gd name="connsiteX5" fmla="*/ 450036 w 1820800"/>
                  <a:gd name="connsiteY5" fmla="*/ 1575206 h 1575206"/>
                  <a:gd name="connsiteX6" fmla="*/ 0 w 1820800"/>
                  <a:gd name="connsiteY6" fmla="*/ 787603 h 1575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0800" h="1575206">
                    <a:moveTo>
                      <a:pt x="0" y="787603"/>
                    </a:moveTo>
                    <a:lnTo>
                      <a:pt x="450036" y="0"/>
                    </a:lnTo>
                    <a:lnTo>
                      <a:pt x="1370764" y="0"/>
                    </a:lnTo>
                    <a:lnTo>
                      <a:pt x="1820800" y="787603"/>
                    </a:lnTo>
                    <a:lnTo>
                      <a:pt x="1370764" y="1575206"/>
                    </a:lnTo>
                    <a:lnTo>
                      <a:pt x="450036" y="1575206"/>
                    </a:lnTo>
                    <a:lnTo>
                      <a:pt x="0" y="787603"/>
                    </a:lnTo>
                    <a:close/>
                  </a:path>
                </a:pathLst>
              </a:custGeom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28415" tIns="287715" rIns="328415" bIns="287715" numCol="1" spcCol="1270" anchor="ctr" anchorCtr="0">
                <a:noAutofit/>
              </a:bodyPr>
              <a:lstStyle/>
              <a:p>
                <a:pPr marL="0" lvl="0" indent="0" algn="ctr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Stick to the Schedule</a:t>
                </a: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1D37DD91-4F9C-871D-FBEA-1DE7C285AEC2}"/>
                  </a:ext>
                </a:extLst>
              </p:cNvPr>
              <p:cNvSpPr/>
              <p:nvPr/>
            </p:nvSpPr>
            <p:spPr>
              <a:xfrm>
                <a:off x="3511837" y="4197170"/>
                <a:ext cx="1820800" cy="1575206"/>
              </a:xfrm>
              <a:custGeom>
                <a:avLst/>
                <a:gdLst>
                  <a:gd name="connsiteX0" fmla="*/ 0 w 1820800"/>
                  <a:gd name="connsiteY0" fmla="*/ 787603 h 1575206"/>
                  <a:gd name="connsiteX1" fmla="*/ 450036 w 1820800"/>
                  <a:gd name="connsiteY1" fmla="*/ 0 h 1575206"/>
                  <a:gd name="connsiteX2" fmla="*/ 1370764 w 1820800"/>
                  <a:gd name="connsiteY2" fmla="*/ 0 h 1575206"/>
                  <a:gd name="connsiteX3" fmla="*/ 1820800 w 1820800"/>
                  <a:gd name="connsiteY3" fmla="*/ 787603 h 1575206"/>
                  <a:gd name="connsiteX4" fmla="*/ 1370764 w 1820800"/>
                  <a:gd name="connsiteY4" fmla="*/ 1575206 h 1575206"/>
                  <a:gd name="connsiteX5" fmla="*/ 450036 w 1820800"/>
                  <a:gd name="connsiteY5" fmla="*/ 1575206 h 1575206"/>
                  <a:gd name="connsiteX6" fmla="*/ 0 w 1820800"/>
                  <a:gd name="connsiteY6" fmla="*/ 787603 h 1575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0800" h="1575206">
                    <a:moveTo>
                      <a:pt x="0" y="787603"/>
                    </a:moveTo>
                    <a:lnTo>
                      <a:pt x="450036" y="0"/>
                    </a:lnTo>
                    <a:lnTo>
                      <a:pt x="1370764" y="0"/>
                    </a:lnTo>
                    <a:lnTo>
                      <a:pt x="1820800" y="787603"/>
                    </a:lnTo>
                    <a:lnTo>
                      <a:pt x="1370764" y="1575206"/>
                    </a:lnTo>
                    <a:lnTo>
                      <a:pt x="450036" y="1575206"/>
                    </a:lnTo>
                    <a:lnTo>
                      <a:pt x="0" y="787603"/>
                    </a:lnTo>
                    <a:close/>
                  </a:path>
                </a:pathLst>
              </a:custGeom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28415" tIns="287715" rIns="328415" bIns="287715" numCol="1" spcCol="1270" anchor="ctr" anchorCtr="0">
                <a:noAutofit/>
              </a:bodyPr>
              <a:lstStyle/>
              <a:p>
                <a:pPr marL="0" lvl="0" indent="0" algn="ctr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Include Breaks</a:t>
                </a: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B42A63A7-F31B-1F90-8FC2-F202D7D75C98}"/>
                  </a:ext>
                </a:extLst>
              </p:cNvPr>
              <p:cNvSpPr/>
              <p:nvPr/>
            </p:nvSpPr>
            <p:spPr>
              <a:xfrm>
                <a:off x="3511837" y="2289258"/>
                <a:ext cx="1820800" cy="1575206"/>
              </a:xfrm>
              <a:custGeom>
                <a:avLst/>
                <a:gdLst>
                  <a:gd name="connsiteX0" fmla="*/ 0 w 1820800"/>
                  <a:gd name="connsiteY0" fmla="*/ 787603 h 1575206"/>
                  <a:gd name="connsiteX1" fmla="*/ 450036 w 1820800"/>
                  <a:gd name="connsiteY1" fmla="*/ 0 h 1575206"/>
                  <a:gd name="connsiteX2" fmla="*/ 1370764 w 1820800"/>
                  <a:gd name="connsiteY2" fmla="*/ 0 h 1575206"/>
                  <a:gd name="connsiteX3" fmla="*/ 1820800 w 1820800"/>
                  <a:gd name="connsiteY3" fmla="*/ 787603 h 1575206"/>
                  <a:gd name="connsiteX4" fmla="*/ 1370764 w 1820800"/>
                  <a:gd name="connsiteY4" fmla="*/ 1575206 h 1575206"/>
                  <a:gd name="connsiteX5" fmla="*/ 450036 w 1820800"/>
                  <a:gd name="connsiteY5" fmla="*/ 1575206 h 1575206"/>
                  <a:gd name="connsiteX6" fmla="*/ 0 w 1820800"/>
                  <a:gd name="connsiteY6" fmla="*/ 787603 h 1575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0800" h="1575206">
                    <a:moveTo>
                      <a:pt x="0" y="787603"/>
                    </a:moveTo>
                    <a:lnTo>
                      <a:pt x="450036" y="0"/>
                    </a:lnTo>
                    <a:lnTo>
                      <a:pt x="1370764" y="0"/>
                    </a:lnTo>
                    <a:lnTo>
                      <a:pt x="1820800" y="787603"/>
                    </a:lnTo>
                    <a:lnTo>
                      <a:pt x="1370764" y="1575206"/>
                    </a:lnTo>
                    <a:lnTo>
                      <a:pt x="450036" y="1575206"/>
                    </a:lnTo>
                    <a:lnTo>
                      <a:pt x="0" y="787603"/>
                    </a:lnTo>
                    <a:close/>
                  </a:path>
                </a:pathLst>
              </a:custGeom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28415" tIns="287715" rIns="328415" bIns="287715" numCol="1" spcCol="1270" anchor="ctr" anchorCtr="0">
                <a:noAutofit/>
              </a:bodyPr>
              <a:lstStyle/>
              <a:p>
                <a:pPr marL="0" lvl="0" indent="0" algn="ctr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Adapt and Adjust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71039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ircle: Hollow 2">
            <a:extLst>
              <a:ext uri="{FF2B5EF4-FFF2-40B4-BE49-F238E27FC236}">
                <a16:creationId xmlns:a16="http://schemas.microsoft.com/office/drawing/2014/main" id="{C61A3064-8634-6AB8-80FF-33077F48590E}"/>
              </a:ext>
            </a:extLst>
          </p:cNvPr>
          <p:cNvSpPr>
            <a:spLocks noChangeAspect="1"/>
          </p:cNvSpPr>
          <p:nvPr/>
        </p:nvSpPr>
        <p:spPr>
          <a:xfrm>
            <a:off x="4164113" y="1555699"/>
            <a:ext cx="3863255" cy="3863255"/>
          </a:xfrm>
          <a:prstGeom prst="donut">
            <a:avLst>
              <a:gd name="adj" fmla="val 13982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F3530AC-002E-AD1C-56B1-0A0122B02D56}"/>
              </a:ext>
            </a:extLst>
          </p:cNvPr>
          <p:cNvSpPr/>
          <p:nvPr/>
        </p:nvSpPr>
        <p:spPr>
          <a:xfrm>
            <a:off x="4984810" y="2516157"/>
            <a:ext cx="2221862" cy="1922001"/>
          </a:xfrm>
          <a:custGeom>
            <a:avLst/>
            <a:gdLst>
              <a:gd name="connsiteX0" fmla="*/ 0 w 2221862"/>
              <a:gd name="connsiteY0" fmla="*/ 961001 h 1922001"/>
              <a:gd name="connsiteX1" fmla="*/ 549116 w 2221862"/>
              <a:gd name="connsiteY1" fmla="*/ 0 h 1922001"/>
              <a:gd name="connsiteX2" fmla="*/ 1672746 w 2221862"/>
              <a:gd name="connsiteY2" fmla="*/ 0 h 1922001"/>
              <a:gd name="connsiteX3" fmla="*/ 2221862 w 2221862"/>
              <a:gd name="connsiteY3" fmla="*/ 961001 h 1922001"/>
              <a:gd name="connsiteX4" fmla="*/ 1672746 w 2221862"/>
              <a:gd name="connsiteY4" fmla="*/ 1922001 h 1922001"/>
              <a:gd name="connsiteX5" fmla="*/ 549116 w 2221862"/>
              <a:gd name="connsiteY5" fmla="*/ 1922001 h 1922001"/>
              <a:gd name="connsiteX6" fmla="*/ 0 w 2221862"/>
              <a:gd name="connsiteY6" fmla="*/ 961001 h 192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1862" h="1922001">
                <a:moveTo>
                  <a:pt x="0" y="961001"/>
                </a:moveTo>
                <a:lnTo>
                  <a:pt x="549116" y="0"/>
                </a:lnTo>
                <a:lnTo>
                  <a:pt x="1672746" y="0"/>
                </a:lnTo>
                <a:lnTo>
                  <a:pt x="2221862" y="961001"/>
                </a:lnTo>
                <a:lnTo>
                  <a:pt x="1672746" y="1922001"/>
                </a:lnTo>
                <a:lnTo>
                  <a:pt x="549116" y="1922001"/>
                </a:lnTo>
                <a:lnTo>
                  <a:pt x="0" y="961001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94864" tIns="345173" rIns="394864" bIns="345173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100" kern="1200" dirty="0"/>
              <a:t>Time Blocking</a:t>
            </a:r>
          </a:p>
        </p:txBody>
      </p:sp>
      <p:sp>
        <p:nvSpPr>
          <p:cNvPr id="6" name="Freeform: Shape 46">
            <a:extLst>
              <a:ext uri="{FF2B5EF4-FFF2-40B4-BE49-F238E27FC236}">
                <a16:creationId xmlns:a16="http://schemas.microsoft.com/office/drawing/2014/main" id="{575CC642-E582-7D7A-8A88-9A0DC18A78A0}"/>
              </a:ext>
            </a:extLst>
          </p:cNvPr>
          <p:cNvSpPr/>
          <p:nvPr/>
        </p:nvSpPr>
        <p:spPr>
          <a:xfrm>
            <a:off x="5189475" y="768096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  <a:ln w="76200">
            <a:solidFill>
              <a:srgbClr val="FFFF66"/>
            </a:solidFill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28415" tIns="287715" rIns="328415" bIns="287715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Identify Tasks and Activities</a:t>
            </a:r>
          </a:p>
        </p:txBody>
      </p:sp>
      <p:sp>
        <p:nvSpPr>
          <p:cNvPr id="7" name="Freeform: Shape 48">
            <a:extLst>
              <a:ext uri="{FF2B5EF4-FFF2-40B4-BE49-F238E27FC236}">
                <a16:creationId xmlns:a16="http://schemas.microsoft.com/office/drawing/2014/main" id="{567F8865-8305-DEA9-9696-36C0BE0D1248}"/>
              </a:ext>
            </a:extLst>
          </p:cNvPr>
          <p:cNvSpPr/>
          <p:nvPr/>
        </p:nvSpPr>
        <p:spPr>
          <a:xfrm>
            <a:off x="6859361" y="1736953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28415" tIns="287715" rIns="328415" bIns="287715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Categorize Tasks</a:t>
            </a:r>
          </a:p>
        </p:txBody>
      </p:sp>
      <p:sp>
        <p:nvSpPr>
          <p:cNvPr id="8" name="Freeform: Shape 50">
            <a:extLst>
              <a:ext uri="{FF2B5EF4-FFF2-40B4-BE49-F238E27FC236}">
                <a16:creationId xmlns:a16="http://schemas.microsoft.com/office/drawing/2014/main" id="{776EA712-3CF2-2A2D-C531-E8B7CD914DCB}"/>
              </a:ext>
            </a:extLst>
          </p:cNvPr>
          <p:cNvSpPr/>
          <p:nvPr/>
        </p:nvSpPr>
        <p:spPr>
          <a:xfrm>
            <a:off x="6859361" y="3641615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28415" tIns="287715" rIns="328415" bIns="287715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Assign Time Blocks</a:t>
            </a:r>
          </a:p>
        </p:txBody>
      </p:sp>
      <p:sp>
        <p:nvSpPr>
          <p:cNvPr id="9" name="Freeform: Shape 52">
            <a:extLst>
              <a:ext uri="{FF2B5EF4-FFF2-40B4-BE49-F238E27FC236}">
                <a16:creationId xmlns:a16="http://schemas.microsoft.com/office/drawing/2014/main" id="{FC7E6A7B-1D61-6430-3B7B-75B66361B928}"/>
              </a:ext>
            </a:extLst>
          </p:cNvPr>
          <p:cNvSpPr/>
          <p:nvPr/>
        </p:nvSpPr>
        <p:spPr>
          <a:xfrm>
            <a:off x="5189475" y="4611556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28415" tIns="287715" rIns="328415" bIns="287715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Stick to the Schedule</a:t>
            </a:r>
          </a:p>
        </p:txBody>
      </p:sp>
      <p:sp>
        <p:nvSpPr>
          <p:cNvPr id="10" name="Freeform: Shape 54">
            <a:extLst>
              <a:ext uri="{FF2B5EF4-FFF2-40B4-BE49-F238E27FC236}">
                <a16:creationId xmlns:a16="http://schemas.microsoft.com/office/drawing/2014/main" id="{1D37DD91-4F9C-871D-FBEA-1DE7C285AEC2}"/>
              </a:ext>
            </a:extLst>
          </p:cNvPr>
          <p:cNvSpPr/>
          <p:nvPr/>
        </p:nvSpPr>
        <p:spPr>
          <a:xfrm>
            <a:off x="3511837" y="3642698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28415" tIns="287715" rIns="328415" bIns="287715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Include Breaks</a:t>
            </a:r>
          </a:p>
        </p:txBody>
      </p:sp>
      <p:sp>
        <p:nvSpPr>
          <p:cNvPr id="11" name="Freeform: Shape 55">
            <a:extLst>
              <a:ext uri="{FF2B5EF4-FFF2-40B4-BE49-F238E27FC236}">
                <a16:creationId xmlns:a16="http://schemas.microsoft.com/office/drawing/2014/main" id="{B42A63A7-F31B-1F90-8FC2-F202D7D75C98}"/>
              </a:ext>
            </a:extLst>
          </p:cNvPr>
          <p:cNvSpPr/>
          <p:nvPr/>
        </p:nvSpPr>
        <p:spPr>
          <a:xfrm>
            <a:off x="3511837" y="1734786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28415" tIns="287715" rIns="328415" bIns="287715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Adapt and Adjust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28812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Circle: Hollow 57">
            <a:extLst>
              <a:ext uri="{FF2B5EF4-FFF2-40B4-BE49-F238E27FC236}">
                <a16:creationId xmlns:a16="http://schemas.microsoft.com/office/drawing/2014/main" id="{EB5125D4-56CF-8AE6-D741-3FBA435DF877}"/>
              </a:ext>
            </a:extLst>
          </p:cNvPr>
          <p:cNvSpPr>
            <a:spLocks noChangeAspect="1"/>
          </p:cNvSpPr>
          <p:nvPr/>
        </p:nvSpPr>
        <p:spPr>
          <a:xfrm>
            <a:off x="4164113" y="1557721"/>
            <a:ext cx="3863255" cy="3863255"/>
          </a:xfrm>
          <a:prstGeom prst="donut">
            <a:avLst>
              <a:gd name="adj" fmla="val 13982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6AB16F09-4098-D3C4-FD5E-DA3EBF87B48A}"/>
              </a:ext>
            </a:extLst>
          </p:cNvPr>
          <p:cNvSpPr/>
          <p:nvPr/>
        </p:nvSpPr>
        <p:spPr>
          <a:xfrm>
            <a:off x="4984810" y="2518179"/>
            <a:ext cx="2221862" cy="1922001"/>
          </a:xfrm>
          <a:custGeom>
            <a:avLst/>
            <a:gdLst>
              <a:gd name="connsiteX0" fmla="*/ 0 w 2221862"/>
              <a:gd name="connsiteY0" fmla="*/ 961001 h 1922001"/>
              <a:gd name="connsiteX1" fmla="*/ 549116 w 2221862"/>
              <a:gd name="connsiteY1" fmla="*/ 0 h 1922001"/>
              <a:gd name="connsiteX2" fmla="*/ 1672746 w 2221862"/>
              <a:gd name="connsiteY2" fmla="*/ 0 h 1922001"/>
              <a:gd name="connsiteX3" fmla="*/ 2221862 w 2221862"/>
              <a:gd name="connsiteY3" fmla="*/ 961001 h 1922001"/>
              <a:gd name="connsiteX4" fmla="*/ 1672746 w 2221862"/>
              <a:gd name="connsiteY4" fmla="*/ 1922001 h 1922001"/>
              <a:gd name="connsiteX5" fmla="*/ 549116 w 2221862"/>
              <a:gd name="connsiteY5" fmla="*/ 1922001 h 1922001"/>
              <a:gd name="connsiteX6" fmla="*/ 0 w 2221862"/>
              <a:gd name="connsiteY6" fmla="*/ 961001 h 192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1862" h="1922001">
                <a:moveTo>
                  <a:pt x="0" y="961001"/>
                </a:moveTo>
                <a:lnTo>
                  <a:pt x="549116" y="0"/>
                </a:lnTo>
                <a:lnTo>
                  <a:pt x="1672746" y="0"/>
                </a:lnTo>
                <a:lnTo>
                  <a:pt x="2221862" y="961001"/>
                </a:lnTo>
                <a:lnTo>
                  <a:pt x="1672746" y="1922001"/>
                </a:lnTo>
                <a:lnTo>
                  <a:pt x="549116" y="1922001"/>
                </a:lnTo>
                <a:lnTo>
                  <a:pt x="0" y="961001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94864" tIns="345173" rIns="394864" bIns="345173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100" kern="1200" dirty="0"/>
              <a:t>Time Blocking</a:t>
            </a: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CFEE69B1-21A9-67A7-D94A-DFB89611FF93}"/>
              </a:ext>
            </a:extLst>
          </p:cNvPr>
          <p:cNvSpPr/>
          <p:nvPr/>
        </p:nvSpPr>
        <p:spPr>
          <a:xfrm>
            <a:off x="3511836" y="1688671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28415" tIns="287715" rIns="328415" bIns="287715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Identify Tasks and Activities</a:t>
            </a: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E22614E1-6848-485F-0817-19FBF46C434C}"/>
              </a:ext>
            </a:extLst>
          </p:cNvPr>
          <p:cNvSpPr/>
          <p:nvPr/>
        </p:nvSpPr>
        <p:spPr>
          <a:xfrm>
            <a:off x="5185340" y="776350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  <a:ln w="76200">
            <a:solidFill>
              <a:srgbClr val="FFFF66"/>
            </a:solidFill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28415" tIns="287715" rIns="328415" bIns="287715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Categorize Tasks</a:t>
            </a: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5138345B-C8DE-7BAC-ED4D-407D9FB9FD1E}"/>
              </a:ext>
            </a:extLst>
          </p:cNvPr>
          <p:cNvSpPr/>
          <p:nvPr/>
        </p:nvSpPr>
        <p:spPr>
          <a:xfrm>
            <a:off x="6859365" y="1643606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28415" tIns="287715" rIns="328415" bIns="287715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Assign Time Blocks</a:t>
            </a: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A0CD7415-9BF0-F24C-507C-5FFE9020CFF6}"/>
              </a:ext>
            </a:extLst>
          </p:cNvPr>
          <p:cNvSpPr/>
          <p:nvPr/>
        </p:nvSpPr>
        <p:spPr>
          <a:xfrm>
            <a:off x="6858844" y="3652577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28415" tIns="287715" rIns="328415" bIns="287715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Stick to the Schedule</a:t>
            </a: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79315680-44D0-5D87-5655-218A6F0292E3}"/>
              </a:ext>
            </a:extLst>
          </p:cNvPr>
          <p:cNvSpPr/>
          <p:nvPr/>
        </p:nvSpPr>
        <p:spPr>
          <a:xfrm>
            <a:off x="5185340" y="4627141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28415" tIns="287715" rIns="328415" bIns="287715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Include Breaks</a:t>
            </a: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2A844633-2DDC-31F0-01BC-B1EB980A4DC1}"/>
              </a:ext>
            </a:extLst>
          </p:cNvPr>
          <p:cNvSpPr/>
          <p:nvPr/>
        </p:nvSpPr>
        <p:spPr>
          <a:xfrm>
            <a:off x="3503479" y="3652577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28415" tIns="287715" rIns="328415" bIns="287715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Adapt and Adjust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1871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Circle: Hollow 57">
            <a:extLst>
              <a:ext uri="{FF2B5EF4-FFF2-40B4-BE49-F238E27FC236}">
                <a16:creationId xmlns:a16="http://schemas.microsoft.com/office/drawing/2014/main" id="{EB5125D4-56CF-8AE6-D741-3FBA435DF877}"/>
              </a:ext>
            </a:extLst>
          </p:cNvPr>
          <p:cNvSpPr>
            <a:spLocks noChangeAspect="1"/>
          </p:cNvSpPr>
          <p:nvPr/>
        </p:nvSpPr>
        <p:spPr>
          <a:xfrm>
            <a:off x="4164113" y="1557721"/>
            <a:ext cx="3863255" cy="3863255"/>
          </a:xfrm>
          <a:prstGeom prst="donut">
            <a:avLst>
              <a:gd name="adj" fmla="val 13982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6AB16F09-4098-D3C4-FD5E-DA3EBF87B48A}"/>
              </a:ext>
            </a:extLst>
          </p:cNvPr>
          <p:cNvSpPr/>
          <p:nvPr/>
        </p:nvSpPr>
        <p:spPr>
          <a:xfrm>
            <a:off x="4984810" y="2518179"/>
            <a:ext cx="2221862" cy="1922001"/>
          </a:xfrm>
          <a:custGeom>
            <a:avLst/>
            <a:gdLst>
              <a:gd name="connsiteX0" fmla="*/ 0 w 2221862"/>
              <a:gd name="connsiteY0" fmla="*/ 961001 h 1922001"/>
              <a:gd name="connsiteX1" fmla="*/ 549116 w 2221862"/>
              <a:gd name="connsiteY1" fmla="*/ 0 h 1922001"/>
              <a:gd name="connsiteX2" fmla="*/ 1672746 w 2221862"/>
              <a:gd name="connsiteY2" fmla="*/ 0 h 1922001"/>
              <a:gd name="connsiteX3" fmla="*/ 2221862 w 2221862"/>
              <a:gd name="connsiteY3" fmla="*/ 961001 h 1922001"/>
              <a:gd name="connsiteX4" fmla="*/ 1672746 w 2221862"/>
              <a:gd name="connsiteY4" fmla="*/ 1922001 h 1922001"/>
              <a:gd name="connsiteX5" fmla="*/ 549116 w 2221862"/>
              <a:gd name="connsiteY5" fmla="*/ 1922001 h 1922001"/>
              <a:gd name="connsiteX6" fmla="*/ 0 w 2221862"/>
              <a:gd name="connsiteY6" fmla="*/ 961001 h 192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1862" h="1922001">
                <a:moveTo>
                  <a:pt x="0" y="961001"/>
                </a:moveTo>
                <a:lnTo>
                  <a:pt x="549116" y="0"/>
                </a:lnTo>
                <a:lnTo>
                  <a:pt x="1672746" y="0"/>
                </a:lnTo>
                <a:lnTo>
                  <a:pt x="2221862" y="961001"/>
                </a:lnTo>
                <a:lnTo>
                  <a:pt x="1672746" y="1922001"/>
                </a:lnTo>
                <a:lnTo>
                  <a:pt x="549116" y="1922001"/>
                </a:lnTo>
                <a:lnTo>
                  <a:pt x="0" y="961001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94864" tIns="345173" rIns="394864" bIns="345173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100" kern="1200" dirty="0"/>
              <a:t>Time Blocking</a:t>
            </a: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CFEE69B1-21A9-67A7-D94A-DFB89611FF93}"/>
              </a:ext>
            </a:extLst>
          </p:cNvPr>
          <p:cNvSpPr/>
          <p:nvPr/>
        </p:nvSpPr>
        <p:spPr>
          <a:xfrm>
            <a:off x="3503999" y="3656974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28415" tIns="287715" rIns="328415" bIns="287715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Identify Tasks and Activities</a:t>
            </a: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E22614E1-6848-485F-0817-19FBF46C434C}"/>
              </a:ext>
            </a:extLst>
          </p:cNvPr>
          <p:cNvSpPr/>
          <p:nvPr/>
        </p:nvSpPr>
        <p:spPr>
          <a:xfrm>
            <a:off x="3503999" y="1752449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28415" tIns="287715" rIns="328415" bIns="287715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Categorize Tasks</a:t>
            </a: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5138345B-C8DE-7BAC-ED4D-407D9FB9FD1E}"/>
              </a:ext>
            </a:extLst>
          </p:cNvPr>
          <p:cNvSpPr/>
          <p:nvPr/>
        </p:nvSpPr>
        <p:spPr>
          <a:xfrm>
            <a:off x="5185340" y="776050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  <a:ln w="76200">
            <a:solidFill>
              <a:srgbClr val="FFFF66"/>
            </a:solidFill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28415" tIns="287715" rIns="328415" bIns="287715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Assign Time Blocks</a:t>
            </a: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A0CD7415-9BF0-F24C-507C-5FFE9020CFF6}"/>
              </a:ext>
            </a:extLst>
          </p:cNvPr>
          <p:cNvSpPr/>
          <p:nvPr/>
        </p:nvSpPr>
        <p:spPr>
          <a:xfrm>
            <a:off x="6867202" y="1728591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28415" tIns="287715" rIns="328415" bIns="287715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Stick to the Schedule</a:t>
            </a: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79315680-44D0-5D87-5655-218A6F0292E3}"/>
              </a:ext>
            </a:extLst>
          </p:cNvPr>
          <p:cNvSpPr/>
          <p:nvPr/>
        </p:nvSpPr>
        <p:spPr>
          <a:xfrm>
            <a:off x="6867202" y="3652577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28415" tIns="287715" rIns="328415" bIns="287715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Include Breaks</a:t>
            </a: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2A844633-2DDC-31F0-01BC-B1EB980A4DC1}"/>
              </a:ext>
            </a:extLst>
          </p:cNvPr>
          <p:cNvSpPr/>
          <p:nvPr/>
        </p:nvSpPr>
        <p:spPr>
          <a:xfrm>
            <a:off x="5185340" y="4633373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28415" tIns="287715" rIns="328415" bIns="287715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Adapt and Adjust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9535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Circle: Hollow 57">
            <a:extLst>
              <a:ext uri="{FF2B5EF4-FFF2-40B4-BE49-F238E27FC236}">
                <a16:creationId xmlns:a16="http://schemas.microsoft.com/office/drawing/2014/main" id="{EB5125D4-56CF-8AE6-D741-3FBA435DF877}"/>
              </a:ext>
            </a:extLst>
          </p:cNvPr>
          <p:cNvSpPr>
            <a:spLocks noChangeAspect="1"/>
          </p:cNvSpPr>
          <p:nvPr/>
        </p:nvSpPr>
        <p:spPr>
          <a:xfrm>
            <a:off x="4164113" y="1557721"/>
            <a:ext cx="3863255" cy="3863255"/>
          </a:xfrm>
          <a:prstGeom prst="donut">
            <a:avLst>
              <a:gd name="adj" fmla="val 13982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6AB16F09-4098-D3C4-FD5E-DA3EBF87B48A}"/>
              </a:ext>
            </a:extLst>
          </p:cNvPr>
          <p:cNvSpPr/>
          <p:nvPr/>
        </p:nvSpPr>
        <p:spPr>
          <a:xfrm>
            <a:off x="4984810" y="2518179"/>
            <a:ext cx="2221862" cy="1922001"/>
          </a:xfrm>
          <a:custGeom>
            <a:avLst/>
            <a:gdLst>
              <a:gd name="connsiteX0" fmla="*/ 0 w 2221862"/>
              <a:gd name="connsiteY0" fmla="*/ 961001 h 1922001"/>
              <a:gd name="connsiteX1" fmla="*/ 549116 w 2221862"/>
              <a:gd name="connsiteY1" fmla="*/ 0 h 1922001"/>
              <a:gd name="connsiteX2" fmla="*/ 1672746 w 2221862"/>
              <a:gd name="connsiteY2" fmla="*/ 0 h 1922001"/>
              <a:gd name="connsiteX3" fmla="*/ 2221862 w 2221862"/>
              <a:gd name="connsiteY3" fmla="*/ 961001 h 1922001"/>
              <a:gd name="connsiteX4" fmla="*/ 1672746 w 2221862"/>
              <a:gd name="connsiteY4" fmla="*/ 1922001 h 1922001"/>
              <a:gd name="connsiteX5" fmla="*/ 549116 w 2221862"/>
              <a:gd name="connsiteY5" fmla="*/ 1922001 h 1922001"/>
              <a:gd name="connsiteX6" fmla="*/ 0 w 2221862"/>
              <a:gd name="connsiteY6" fmla="*/ 961001 h 192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1862" h="1922001">
                <a:moveTo>
                  <a:pt x="0" y="961001"/>
                </a:moveTo>
                <a:lnTo>
                  <a:pt x="549116" y="0"/>
                </a:lnTo>
                <a:lnTo>
                  <a:pt x="1672746" y="0"/>
                </a:lnTo>
                <a:lnTo>
                  <a:pt x="2221862" y="961001"/>
                </a:lnTo>
                <a:lnTo>
                  <a:pt x="1672746" y="1922001"/>
                </a:lnTo>
                <a:lnTo>
                  <a:pt x="549116" y="1922001"/>
                </a:lnTo>
                <a:lnTo>
                  <a:pt x="0" y="961001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94864" tIns="345173" rIns="394864" bIns="345173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100" kern="1200" dirty="0"/>
              <a:t>Time Blocking</a:t>
            </a: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CFEE69B1-21A9-67A7-D94A-DFB89611FF93}"/>
              </a:ext>
            </a:extLst>
          </p:cNvPr>
          <p:cNvSpPr/>
          <p:nvPr/>
        </p:nvSpPr>
        <p:spPr>
          <a:xfrm>
            <a:off x="5185340" y="4633373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28415" tIns="287715" rIns="328415" bIns="287715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Identify Tasks and Activities</a:t>
            </a: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E22614E1-6848-485F-0817-19FBF46C434C}"/>
              </a:ext>
            </a:extLst>
          </p:cNvPr>
          <p:cNvSpPr/>
          <p:nvPr/>
        </p:nvSpPr>
        <p:spPr>
          <a:xfrm>
            <a:off x="3454244" y="3656974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28415" tIns="287715" rIns="328415" bIns="287715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Categorize Tasks</a:t>
            </a: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5138345B-C8DE-7BAC-ED4D-407D9FB9FD1E}"/>
              </a:ext>
            </a:extLst>
          </p:cNvPr>
          <p:cNvSpPr/>
          <p:nvPr/>
        </p:nvSpPr>
        <p:spPr>
          <a:xfrm>
            <a:off x="3454244" y="1730576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28415" tIns="287715" rIns="328415" bIns="287715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Assign Time Blocks</a:t>
            </a: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A0CD7415-9BF0-F24C-507C-5FFE9020CFF6}"/>
              </a:ext>
            </a:extLst>
          </p:cNvPr>
          <p:cNvSpPr/>
          <p:nvPr/>
        </p:nvSpPr>
        <p:spPr>
          <a:xfrm>
            <a:off x="5185340" y="767377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  <a:ln w="76200">
            <a:solidFill>
              <a:srgbClr val="FFFF66"/>
            </a:solidFill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28415" tIns="287715" rIns="328415" bIns="287715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Stick to the Schedule</a:t>
            </a: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79315680-44D0-5D87-5655-218A6F0292E3}"/>
              </a:ext>
            </a:extLst>
          </p:cNvPr>
          <p:cNvSpPr/>
          <p:nvPr/>
        </p:nvSpPr>
        <p:spPr>
          <a:xfrm>
            <a:off x="6916437" y="1726179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28415" tIns="287715" rIns="328415" bIns="287715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Include Breaks</a:t>
            </a: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2A844633-2DDC-31F0-01BC-B1EB980A4DC1}"/>
              </a:ext>
            </a:extLst>
          </p:cNvPr>
          <p:cNvSpPr/>
          <p:nvPr/>
        </p:nvSpPr>
        <p:spPr>
          <a:xfrm>
            <a:off x="6866682" y="3656974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28415" tIns="287715" rIns="328415" bIns="287715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Adapt and Adjust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5600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50A4C7D-7B69-46AA-A127-2DBAF44F303C}"/>
              </a:ext>
            </a:extLst>
          </p:cNvPr>
          <p:cNvSpPr/>
          <p:nvPr/>
        </p:nvSpPr>
        <p:spPr>
          <a:xfrm>
            <a:off x="0" y="0"/>
            <a:ext cx="6096000" cy="6857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handshake with lines around it&#10;&#10;Description automatically generated">
            <a:extLst>
              <a:ext uri="{FF2B5EF4-FFF2-40B4-BE49-F238E27FC236}">
                <a16:creationId xmlns:a16="http://schemas.microsoft.com/office/drawing/2014/main" id="{25F6421A-8308-3F24-7312-DA30F4D76E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858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7115B47-4C6A-5569-3B7C-D2E635981CAD}"/>
              </a:ext>
            </a:extLst>
          </p:cNvPr>
          <p:cNvSpPr/>
          <p:nvPr/>
        </p:nvSpPr>
        <p:spPr>
          <a:xfrm>
            <a:off x="0" y="209550"/>
            <a:ext cx="7058025" cy="1247775"/>
          </a:xfrm>
          <a:prstGeom prst="rect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87159E-9851-FD0B-E63C-C1BFFA587743}"/>
              </a:ext>
            </a:extLst>
          </p:cNvPr>
          <p:cNvSpPr txBox="1"/>
          <p:nvPr/>
        </p:nvSpPr>
        <p:spPr>
          <a:xfrm>
            <a:off x="182880" y="419100"/>
            <a:ext cx="4229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i="0" dirty="0">
                <a:effectLst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Introductions</a:t>
            </a:r>
            <a:endParaRPr lang="en-US" sz="4800" dirty="0"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87403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Circle: Hollow 57">
            <a:extLst>
              <a:ext uri="{FF2B5EF4-FFF2-40B4-BE49-F238E27FC236}">
                <a16:creationId xmlns:a16="http://schemas.microsoft.com/office/drawing/2014/main" id="{EB5125D4-56CF-8AE6-D741-3FBA435DF877}"/>
              </a:ext>
            </a:extLst>
          </p:cNvPr>
          <p:cNvSpPr>
            <a:spLocks noChangeAspect="1"/>
          </p:cNvSpPr>
          <p:nvPr/>
        </p:nvSpPr>
        <p:spPr>
          <a:xfrm>
            <a:off x="4164113" y="1557721"/>
            <a:ext cx="3863255" cy="3863255"/>
          </a:xfrm>
          <a:prstGeom prst="donut">
            <a:avLst>
              <a:gd name="adj" fmla="val 13982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6AB16F09-4098-D3C4-FD5E-DA3EBF87B48A}"/>
              </a:ext>
            </a:extLst>
          </p:cNvPr>
          <p:cNvSpPr/>
          <p:nvPr/>
        </p:nvSpPr>
        <p:spPr>
          <a:xfrm>
            <a:off x="4984810" y="2518179"/>
            <a:ext cx="2221862" cy="1922001"/>
          </a:xfrm>
          <a:custGeom>
            <a:avLst/>
            <a:gdLst>
              <a:gd name="connsiteX0" fmla="*/ 0 w 2221862"/>
              <a:gd name="connsiteY0" fmla="*/ 961001 h 1922001"/>
              <a:gd name="connsiteX1" fmla="*/ 549116 w 2221862"/>
              <a:gd name="connsiteY1" fmla="*/ 0 h 1922001"/>
              <a:gd name="connsiteX2" fmla="*/ 1672746 w 2221862"/>
              <a:gd name="connsiteY2" fmla="*/ 0 h 1922001"/>
              <a:gd name="connsiteX3" fmla="*/ 2221862 w 2221862"/>
              <a:gd name="connsiteY3" fmla="*/ 961001 h 1922001"/>
              <a:gd name="connsiteX4" fmla="*/ 1672746 w 2221862"/>
              <a:gd name="connsiteY4" fmla="*/ 1922001 h 1922001"/>
              <a:gd name="connsiteX5" fmla="*/ 549116 w 2221862"/>
              <a:gd name="connsiteY5" fmla="*/ 1922001 h 1922001"/>
              <a:gd name="connsiteX6" fmla="*/ 0 w 2221862"/>
              <a:gd name="connsiteY6" fmla="*/ 961001 h 192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1862" h="1922001">
                <a:moveTo>
                  <a:pt x="0" y="961001"/>
                </a:moveTo>
                <a:lnTo>
                  <a:pt x="549116" y="0"/>
                </a:lnTo>
                <a:lnTo>
                  <a:pt x="1672746" y="0"/>
                </a:lnTo>
                <a:lnTo>
                  <a:pt x="2221862" y="961001"/>
                </a:lnTo>
                <a:lnTo>
                  <a:pt x="1672746" y="1922001"/>
                </a:lnTo>
                <a:lnTo>
                  <a:pt x="549116" y="1922001"/>
                </a:lnTo>
                <a:lnTo>
                  <a:pt x="0" y="961001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94864" tIns="345173" rIns="394864" bIns="345173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100" kern="1200" dirty="0"/>
              <a:t>Time Blocking</a:t>
            </a: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CFEE69B1-21A9-67A7-D94A-DFB89611FF93}"/>
              </a:ext>
            </a:extLst>
          </p:cNvPr>
          <p:cNvSpPr/>
          <p:nvPr/>
        </p:nvSpPr>
        <p:spPr>
          <a:xfrm>
            <a:off x="6916437" y="3663848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28415" tIns="287715" rIns="328415" bIns="287715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Identify Tasks and Activities</a:t>
            </a: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E22614E1-6848-485F-0817-19FBF46C434C}"/>
              </a:ext>
            </a:extLst>
          </p:cNvPr>
          <p:cNvSpPr/>
          <p:nvPr/>
        </p:nvSpPr>
        <p:spPr>
          <a:xfrm>
            <a:off x="5226675" y="4633373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28415" tIns="287715" rIns="328415" bIns="287715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Categorize Tasks</a:t>
            </a: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5138345B-C8DE-7BAC-ED4D-407D9FB9FD1E}"/>
              </a:ext>
            </a:extLst>
          </p:cNvPr>
          <p:cNvSpPr/>
          <p:nvPr/>
        </p:nvSpPr>
        <p:spPr>
          <a:xfrm>
            <a:off x="3405875" y="3702567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28415" tIns="287715" rIns="328415" bIns="287715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Assign Time Blocks</a:t>
            </a: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A0CD7415-9BF0-F24C-507C-5FFE9020CFF6}"/>
              </a:ext>
            </a:extLst>
          </p:cNvPr>
          <p:cNvSpPr/>
          <p:nvPr/>
        </p:nvSpPr>
        <p:spPr>
          <a:xfrm>
            <a:off x="3454244" y="1647132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28415" tIns="287715" rIns="328415" bIns="287715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Stick to the Schedule</a:t>
            </a: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79315680-44D0-5D87-5655-218A6F0292E3}"/>
              </a:ext>
            </a:extLst>
          </p:cNvPr>
          <p:cNvSpPr/>
          <p:nvPr/>
        </p:nvSpPr>
        <p:spPr>
          <a:xfrm>
            <a:off x="5185340" y="770118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  <a:ln w="76200">
            <a:solidFill>
              <a:srgbClr val="FFFF66"/>
            </a:solidFill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28415" tIns="287715" rIns="328415" bIns="287715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Include Breaks</a:t>
            </a: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2A844633-2DDC-31F0-01BC-B1EB980A4DC1}"/>
              </a:ext>
            </a:extLst>
          </p:cNvPr>
          <p:cNvSpPr/>
          <p:nvPr/>
        </p:nvSpPr>
        <p:spPr>
          <a:xfrm>
            <a:off x="6916958" y="1680586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28415" tIns="287715" rIns="328415" bIns="287715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Adapt and Adjust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2729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Circle: Hollow 57">
            <a:extLst>
              <a:ext uri="{FF2B5EF4-FFF2-40B4-BE49-F238E27FC236}">
                <a16:creationId xmlns:a16="http://schemas.microsoft.com/office/drawing/2014/main" id="{EB5125D4-56CF-8AE6-D741-3FBA435DF877}"/>
              </a:ext>
            </a:extLst>
          </p:cNvPr>
          <p:cNvSpPr>
            <a:spLocks noChangeAspect="1"/>
          </p:cNvSpPr>
          <p:nvPr/>
        </p:nvSpPr>
        <p:spPr>
          <a:xfrm>
            <a:off x="4164113" y="1557721"/>
            <a:ext cx="3863255" cy="3863255"/>
          </a:xfrm>
          <a:prstGeom prst="donut">
            <a:avLst>
              <a:gd name="adj" fmla="val 13982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6AB16F09-4098-D3C4-FD5E-DA3EBF87B48A}"/>
              </a:ext>
            </a:extLst>
          </p:cNvPr>
          <p:cNvSpPr/>
          <p:nvPr/>
        </p:nvSpPr>
        <p:spPr>
          <a:xfrm>
            <a:off x="4984810" y="2518179"/>
            <a:ext cx="2221862" cy="1922001"/>
          </a:xfrm>
          <a:custGeom>
            <a:avLst/>
            <a:gdLst>
              <a:gd name="connsiteX0" fmla="*/ 0 w 2221862"/>
              <a:gd name="connsiteY0" fmla="*/ 961001 h 1922001"/>
              <a:gd name="connsiteX1" fmla="*/ 549116 w 2221862"/>
              <a:gd name="connsiteY1" fmla="*/ 0 h 1922001"/>
              <a:gd name="connsiteX2" fmla="*/ 1672746 w 2221862"/>
              <a:gd name="connsiteY2" fmla="*/ 0 h 1922001"/>
              <a:gd name="connsiteX3" fmla="*/ 2221862 w 2221862"/>
              <a:gd name="connsiteY3" fmla="*/ 961001 h 1922001"/>
              <a:gd name="connsiteX4" fmla="*/ 1672746 w 2221862"/>
              <a:gd name="connsiteY4" fmla="*/ 1922001 h 1922001"/>
              <a:gd name="connsiteX5" fmla="*/ 549116 w 2221862"/>
              <a:gd name="connsiteY5" fmla="*/ 1922001 h 1922001"/>
              <a:gd name="connsiteX6" fmla="*/ 0 w 2221862"/>
              <a:gd name="connsiteY6" fmla="*/ 961001 h 192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1862" h="1922001">
                <a:moveTo>
                  <a:pt x="0" y="961001"/>
                </a:moveTo>
                <a:lnTo>
                  <a:pt x="549116" y="0"/>
                </a:lnTo>
                <a:lnTo>
                  <a:pt x="1672746" y="0"/>
                </a:lnTo>
                <a:lnTo>
                  <a:pt x="2221862" y="961001"/>
                </a:lnTo>
                <a:lnTo>
                  <a:pt x="1672746" y="1922001"/>
                </a:lnTo>
                <a:lnTo>
                  <a:pt x="549116" y="1922001"/>
                </a:lnTo>
                <a:lnTo>
                  <a:pt x="0" y="961001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94864" tIns="345173" rIns="394864" bIns="345173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100" kern="1200" dirty="0"/>
              <a:t>Time Blocking</a:t>
            </a: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CFEE69B1-21A9-67A7-D94A-DFB89611FF93}"/>
              </a:ext>
            </a:extLst>
          </p:cNvPr>
          <p:cNvSpPr/>
          <p:nvPr/>
        </p:nvSpPr>
        <p:spPr>
          <a:xfrm>
            <a:off x="6924498" y="1752624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28415" tIns="287715" rIns="328415" bIns="287715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Identify Tasks and Activities</a:t>
            </a: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E22614E1-6848-485F-0817-19FBF46C434C}"/>
              </a:ext>
            </a:extLst>
          </p:cNvPr>
          <p:cNvSpPr/>
          <p:nvPr/>
        </p:nvSpPr>
        <p:spPr>
          <a:xfrm>
            <a:off x="6906468" y="3702567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28415" tIns="287715" rIns="328415" bIns="287715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Categorize Tasks</a:t>
            </a: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5138345B-C8DE-7BAC-ED4D-407D9FB9FD1E}"/>
              </a:ext>
            </a:extLst>
          </p:cNvPr>
          <p:cNvSpPr/>
          <p:nvPr/>
        </p:nvSpPr>
        <p:spPr>
          <a:xfrm>
            <a:off x="5185340" y="4633373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28415" tIns="287715" rIns="328415" bIns="287715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Assign Time Blocks</a:t>
            </a: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A0CD7415-9BF0-F24C-507C-5FFE9020CFF6}"/>
              </a:ext>
            </a:extLst>
          </p:cNvPr>
          <p:cNvSpPr/>
          <p:nvPr/>
        </p:nvSpPr>
        <p:spPr>
          <a:xfrm>
            <a:off x="3454244" y="3702567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28415" tIns="287715" rIns="328415" bIns="287715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Stick to the Schedule</a:t>
            </a: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79315680-44D0-5D87-5655-218A6F0292E3}"/>
              </a:ext>
            </a:extLst>
          </p:cNvPr>
          <p:cNvSpPr/>
          <p:nvPr/>
        </p:nvSpPr>
        <p:spPr>
          <a:xfrm>
            <a:off x="3433120" y="1726297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28415" tIns="287715" rIns="328415" bIns="287715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Include Breaks</a:t>
            </a: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2A844633-2DDC-31F0-01BC-B1EB980A4DC1}"/>
              </a:ext>
            </a:extLst>
          </p:cNvPr>
          <p:cNvSpPr/>
          <p:nvPr/>
        </p:nvSpPr>
        <p:spPr>
          <a:xfrm>
            <a:off x="5185340" y="764489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  <a:ln w="76200">
            <a:solidFill>
              <a:srgbClr val="FFFF66"/>
            </a:solidFill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28415" tIns="287715" rIns="328415" bIns="287715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Adapt and Adjust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2581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6729B4-362E-53F8-68DD-03A43EE251E7}"/>
              </a:ext>
            </a:extLst>
          </p:cNvPr>
          <p:cNvSpPr/>
          <p:nvPr/>
        </p:nvSpPr>
        <p:spPr>
          <a:xfrm>
            <a:off x="-33026" y="0"/>
            <a:ext cx="5244003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D0DAB7-89AD-A12A-EDB0-F994218A85A7}"/>
              </a:ext>
            </a:extLst>
          </p:cNvPr>
          <p:cNvSpPr txBox="1"/>
          <p:nvPr/>
        </p:nvSpPr>
        <p:spPr>
          <a:xfrm>
            <a:off x="6371783" y="685800"/>
            <a:ext cx="563733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Discuss which time management technique you currently use or which technique you might try and why.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4A6021-D9ED-E4A7-E775-92AC9CC9E010}"/>
              </a:ext>
            </a:extLst>
          </p:cNvPr>
          <p:cNvSpPr txBox="1"/>
          <p:nvPr/>
        </p:nvSpPr>
        <p:spPr>
          <a:xfrm>
            <a:off x="182880" y="685800"/>
            <a:ext cx="50762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Break-Out Room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0E146B-8AC4-945F-4B49-210DEA655566}"/>
              </a:ext>
            </a:extLst>
          </p:cNvPr>
          <p:cNvSpPr/>
          <p:nvPr/>
        </p:nvSpPr>
        <p:spPr>
          <a:xfrm>
            <a:off x="-33027" y="4435434"/>
            <a:ext cx="6356683" cy="2178017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03230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8B4F4B-5081-808A-E3C6-08D3A3DBEEB1}"/>
              </a:ext>
            </a:extLst>
          </p:cNvPr>
          <p:cNvSpPr/>
          <p:nvPr/>
        </p:nvSpPr>
        <p:spPr>
          <a:xfrm>
            <a:off x="5835316" y="0"/>
            <a:ext cx="6356684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47934A-0C7E-6EA5-665B-57EDB225A22A}"/>
              </a:ext>
            </a:extLst>
          </p:cNvPr>
          <p:cNvSpPr txBox="1"/>
          <p:nvPr/>
        </p:nvSpPr>
        <p:spPr>
          <a:xfrm>
            <a:off x="6812280" y="685800"/>
            <a:ext cx="50762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Game Time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3F4F65-CA7F-1726-781E-A1040E8FD0A5}"/>
              </a:ext>
            </a:extLst>
          </p:cNvPr>
          <p:cNvSpPr/>
          <p:nvPr/>
        </p:nvSpPr>
        <p:spPr>
          <a:xfrm>
            <a:off x="0" y="2235604"/>
            <a:ext cx="5835316" cy="3478491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7F04E0-F341-558C-3EF5-0BD7B6D0DCF2}"/>
              </a:ext>
            </a:extLst>
          </p:cNvPr>
          <p:cNvGrpSpPr/>
          <p:nvPr/>
        </p:nvGrpSpPr>
        <p:grpSpPr>
          <a:xfrm>
            <a:off x="1645537" y="2627076"/>
            <a:ext cx="8532435" cy="2671213"/>
            <a:chOff x="1645537" y="2627076"/>
            <a:chExt cx="8532435" cy="267121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391CCA9-6DD9-5EBF-76B5-2CFCEA62E043}"/>
                </a:ext>
              </a:extLst>
            </p:cNvPr>
            <p:cNvSpPr txBox="1"/>
            <p:nvPr/>
          </p:nvSpPr>
          <p:spPr>
            <a:xfrm>
              <a:off x="5466825" y="2627076"/>
              <a:ext cx="4711147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600" dirty="0">
                  <a:solidFill>
                    <a:srgbClr val="FFFF66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Black" panose="02000000000000000000" pitchFamily="2" charset="0"/>
                </a:rPr>
                <a:t>oot!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5DDFFB-3A12-A383-EAE3-6EAD4D4EC82D}"/>
                </a:ext>
              </a:extLst>
            </p:cNvPr>
            <p:cNvSpPr txBox="1"/>
            <p:nvPr/>
          </p:nvSpPr>
          <p:spPr>
            <a:xfrm>
              <a:off x="1645537" y="2651411"/>
              <a:ext cx="4711147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600" dirty="0">
                  <a:latin typeface="Roboto Black" panose="02000000000000000000" pitchFamily="2" charset="0"/>
                  <a:ea typeface="Roboto Black" panose="02000000000000000000" pitchFamily="2" charset="0"/>
                  <a:cs typeface="Roboto Black" panose="02000000000000000000" pitchFamily="2" charset="0"/>
                </a:rPr>
                <a:t>Kah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0208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titled design (2)">
            <a:hlinkClick r:id="" action="ppaction://media"/>
            <a:extLst>
              <a:ext uri="{FF2B5EF4-FFF2-40B4-BE49-F238E27FC236}">
                <a16:creationId xmlns:a16="http://schemas.microsoft.com/office/drawing/2014/main" id="{B8B1C1A9-86EA-E802-03B6-11B915F45BD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BF9500-318E-A477-3290-F5F1B48E42C3}"/>
              </a:ext>
            </a:extLst>
          </p:cNvPr>
          <p:cNvSpPr/>
          <p:nvPr/>
        </p:nvSpPr>
        <p:spPr>
          <a:xfrm>
            <a:off x="0" y="1"/>
            <a:ext cx="12192000" cy="1257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157C36-CCF1-65B1-F3B0-0B2C29E70729}"/>
              </a:ext>
            </a:extLst>
          </p:cNvPr>
          <p:cNvSpPr txBox="1"/>
          <p:nvPr/>
        </p:nvSpPr>
        <p:spPr>
          <a:xfrm>
            <a:off x="182880" y="228600"/>
            <a:ext cx="10195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Conclusion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B0CA1D-B3F3-40D0-E8FE-13A1BCF7629E}"/>
              </a:ext>
            </a:extLst>
          </p:cNvPr>
          <p:cNvSpPr txBox="1"/>
          <p:nvPr/>
        </p:nvSpPr>
        <p:spPr>
          <a:xfrm>
            <a:off x="91440" y="2139696"/>
            <a:ext cx="1200912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b="0" i="0" dirty="0">
                <a:effectLst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Benefits of Time Management</a:t>
            </a:r>
          </a:p>
          <a:p>
            <a:pPr marL="742950" indent="-7429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Causes of Time-Related Issues</a:t>
            </a:r>
          </a:p>
          <a:p>
            <a:pPr marL="742950" indent="-7429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Methods of Time Management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1450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alarm clock with bells&#10;&#10;Description automatically generated">
            <a:extLst>
              <a:ext uri="{FF2B5EF4-FFF2-40B4-BE49-F238E27FC236}">
                <a16:creationId xmlns:a16="http://schemas.microsoft.com/office/drawing/2014/main" id="{ECE0291C-C14F-2E94-CADC-36118442B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7FCA2E3-A81C-2B27-98BC-6662B9AC059F}"/>
              </a:ext>
            </a:extLst>
          </p:cNvPr>
          <p:cNvSpPr/>
          <p:nvPr/>
        </p:nvSpPr>
        <p:spPr>
          <a:xfrm>
            <a:off x="0" y="338328"/>
            <a:ext cx="4751109" cy="46365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15C6B0-83CB-774B-9CED-2020F672C402}"/>
              </a:ext>
            </a:extLst>
          </p:cNvPr>
          <p:cNvSpPr txBox="1"/>
          <p:nvPr/>
        </p:nvSpPr>
        <p:spPr>
          <a:xfrm>
            <a:off x="0" y="1861079"/>
            <a:ext cx="45076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Q &amp; A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Session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7782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8D3486-4366-4D81-3A79-FC9F0E9BF6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77D2CB-39E8-F492-2710-85B41CAF6033}"/>
              </a:ext>
            </a:extLst>
          </p:cNvPr>
          <p:cNvSpPr/>
          <p:nvPr/>
        </p:nvSpPr>
        <p:spPr>
          <a:xfrm>
            <a:off x="5659225" y="2042288"/>
            <a:ext cx="6532775" cy="30825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B98CCD-0AE8-1C90-9C98-A8212F7DA2FF}"/>
              </a:ext>
            </a:extLst>
          </p:cNvPr>
          <p:cNvSpPr/>
          <p:nvPr/>
        </p:nvSpPr>
        <p:spPr>
          <a:xfrm>
            <a:off x="5092995" y="2738041"/>
            <a:ext cx="7868093" cy="1520455"/>
          </a:xfrm>
          <a:prstGeom prst="rect">
            <a:avLst/>
          </a:prstGeom>
          <a:solidFill>
            <a:srgbClr val="F8E181"/>
          </a:solidFill>
          <a:ln>
            <a:solidFill>
              <a:srgbClr val="F8E1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BAAE58-ED68-EE98-1EF0-2BD04A149289}"/>
              </a:ext>
            </a:extLst>
          </p:cNvPr>
          <p:cNvSpPr txBox="1"/>
          <p:nvPr/>
        </p:nvSpPr>
        <p:spPr>
          <a:xfrm>
            <a:off x="6096000" y="3168071"/>
            <a:ext cx="6034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Final Assessment</a:t>
            </a:r>
          </a:p>
        </p:txBody>
      </p:sp>
      <p:pic>
        <p:nvPicPr>
          <p:cNvPr id="9" name="Picture 8" descr="A yellow alarm clock with bells&#10;&#10;Description automatically generated">
            <a:extLst>
              <a:ext uri="{FF2B5EF4-FFF2-40B4-BE49-F238E27FC236}">
                <a16:creationId xmlns:a16="http://schemas.microsoft.com/office/drawing/2014/main" id="{828672CA-C7C4-25AD-10DB-3E4EE1C73C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91"/>
          <a:stretch/>
        </p:blipFill>
        <p:spPr>
          <a:xfrm>
            <a:off x="-5620872" y="-2232210"/>
            <a:ext cx="10179633" cy="102601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4537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3033DC1-34E3-325E-CCBD-F45E026BA631}"/>
              </a:ext>
            </a:extLst>
          </p:cNvPr>
          <p:cNvSpPr/>
          <p:nvPr/>
        </p:nvSpPr>
        <p:spPr>
          <a:xfrm>
            <a:off x="0" y="2"/>
            <a:ext cx="12192000" cy="16496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6967BA-D486-0403-D49A-464A690B9FDC}"/>
              </a:ext>
            </a:extLst>
          </p:cNvPr>
          <p:cNvSpPr txBox="1"/>
          <p:nvPr/>
        </p:nvSpPr>
        <p:spPr>
          <a:xfrm>
            <a:off x="0" y="113122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What strategies or habits did you employ that contributed to your success? </a:t>
            </a:r>
            <a:endParaRPr lang="en-US" sz="40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BC4B9A8-D97B-9289-76B3-49CBF9D1E187}"/>
              </a:ext>
            </a:extLst>
          </p:cNvPr>
          <p:cNvSpPr>
            <a:spLocks noChangeAspect="1"/>
          </p:cNvSpPr>
          <p:nvPr/>
        </p:nvSpPr>
        <p:spPr>
          <a:xfrm>
            <a:off x="3139986" y="1700885"/>
            <a:ext cx="5138928" cy="5137233"/>
          </a:xfrm>
          <a:prstGeom prst="ellipse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clipboard with a checklist and alarm clock&#10;&#10;Description automatically generated">
            <a:extLst>
              <a:ext uri="{FF2B5EF4-FFF2-40B4-BE49-F238E27FC236}">
                <a16:creationId xmlns:a16="http://schemas.microsoft.com/office/drawing/2014/main" id="{8392B36B-748C-37CE-936C-9B65941DCD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5" r="17063"/>
          <a:stretch/>
        </p:blipFill>
        <p:spPr>
          <a:xfrm>
            <a:off x="3227730" y="1924884"/>
            <a:ext cx="4963440" cy="42384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38763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1F79783-0402-5F30-65E7-0B8ED4F75B96}"/>
              </a:ext>
            </a:extLst>
          </p:cNvPr>
          <p:cNvSpPr/>
          <p:nvPr/>
        </p:nvSpPr>
        <p:spPr>
          <a:xfrm>
            <a:off x="0" y="209550"/>
            <a:ext cx="7058025" cy="1247775"/>
          </a:xfrm>
          <a:prstGeom prst="rect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BF9500-318E-A477-3290-F5F1B48E42C3}"/>
              </a:ext>
            </a:extLst>
          </p:cNvPr>
          <p:cNvSpPr/>
          <p:nvPr/>
        </p:nvSpPr>
        <p:spPr>
          <a:xfrm>
            <a:off x="0" y="1"/>
            <a:ext cx="12192000" cy="1257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157C36-CCF1-65B1-F3B0-0B2C29E70729}"/>
              </a:ext>
            </a:extLst>
          </p:cNvPr>
          <p:cNvSpPr txBox="1"/>
          <p:nvPr/>
        </p:nvSpPr>
        <p:spPr>
          <a:xfrm>
            <a:off x="182880" y="228600"/>
            <a:ext cx="10195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Learning Objectives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4412E2-35DF-157E-9462-3682A2684494}"/>
              </a:ext>
            </a:extLst>
          </p:cNvPr>
          <p:cNvSpPr txBox="1"/>
          <p:nvPr/>
        </p:nvSpPr>
        <p:spPr>
          <a:xfrm>
            <a:off x="87630" y="2140704"/>
            <a:ext cx="1201674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4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To recognize benefits of time management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4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To identify causes of time-related issues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4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To identify different methods of time management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777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36276DA-CCCA-04C8-D1D8-95D6FC93E294}"/>
              </a:ext>
            </a:extLst>
          </p:cNvPr>
          <p:cNvSpPr txBox="1"/>
          <p:nvPr/>
        </p:nvSpPr>
        <p:spPr>
          <a:xfrm>
            <a:off x="2680774" y="1880748"/>
            <a:ext cx="786767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“Time is what we want most, but what we use worst.”</a:t>
            </a:r>
          </a:p>
          <a:p>
            <a:endParaRPr lang="en-US" sz="20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r>
              <a:rPr lang="en-US" sz="5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             </a:t>
            </a:r>
            <a:r>
              <a:rPr lang="en-US" sz="10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lang="en-US" sz="5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- William Penn</a:t>
            </a:r>
          </a:p>
        </p:txBody>
      </p:sp>
      <p:sp>
        <p:nvSpPr>
          <p:cNvPr id="5" name="Circle: Hollow 4">
            <a:extLst>
              <a:ext uri="{FF2B5EF4-FFF2-40B4-BE49-F238E27FC236}">
                <a16:creationId xmlns:a16="http://schemas.microsoft.com/office/drawing/2014/main" id="{D74AAD08-464B-9AD7-1EA4-BD4DB43D8F29}"/>
              </a:ext>
            </a:extLst>
          </p:cNvPr>
          <p:cNvSpPr>
            <a:spLocks noChangeAspect="1"/>
          </p:cNvSpPr>
          <p:nvPr/>
        </p:nvSpPr>
        <p:spPr>
          <a:xfrm>
            <a:off x="1066798" y="-1286404"/>
            <a:ext cx="10058400" cy="10058400"/>
          </a:xfrm>
          <a:prstGeom prst="donut">
            <a:avLst>
              <a:gd name="adj" fmla="val 5343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Circle: Hollow 1">
            <a:extLst>
              <a:ext uri="{FF2B5EF4-FFF2-40B4-BE49-F238E27FC236}">
                <a16:creationId xmlns:a16="http://schemas.microsoft.com/office/drawing/2014/main" id="{855ED1B7-1CD2-2018-620E-4057D5E9D9B3}"/>
              </a:ext>
            </a:extLst>
          </p:cNvPr>
          <p:cNvSpPr>
            <a:spLocks noChangeAspect="1"/>
          </p:cNvSpPr>
          <p:nvPr/>
        </p:nvSpPr>
        <p:spPr>
          <a:xfrm>
            <a:off x="1585413" y="-786810"/>
            <a:ext cx="9047145" cy="9048307"/>
          </a:xfrm>
          <a:prstGeom prst="donut">
            <a:avLst>
              <a:gd name="adj" fmla="val 692"/>
            </a:avLst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240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larm clock with bells&#10;&#10;Description automatically generated">
            <a:extLst>
              <a:ext uri="{FF2B5EF4-FFF2-40B4-BE49-F238E27FC236}">
                <a16:creationId xmlns:a16="http://schemas.microsoft.com/office/drawing/2014/main" id="{73C76065-13DD-9B29-723F-D0211D550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21B3777-14E6-D14D-2191-813B5D274E90}"/>
              </a:ext>
            </a:extLst>
          </p:cNvPr>
          <p:cNvSpPr/>
          <p:nvPr/>
        </p:nvSpPr>
        <p:spPr>
          <a:xfrm>
            <a:off x="0" y="334818"/>
            <a:ext cx="4751109" cy="46365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4A6021-D9ED-E4A7-E775-92AC9CC9E010}"/>
              </a:ext>
            </a:extLst>
          </p:cNvPr>
          <p:cNvSpPr txBox="1"/>
          <p:nvPr/>
        </p:nvSpPr>
        <p:spPr>
          <a:xfrm>
            <a:off x="0" y="1129611"/>
            <a:ext cx="45076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Benefits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of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Time Management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25442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clocks stacked together&#10;&#10;Description automatically generated">
            <a:extLst>
              <a:ext uri="{FF2B5EF4-FFF2-40B4-BE49-F238E27FC236}">
                <a16:creationId xmlns:a16="http://schemas.microsoft.com/office/drawing/2014/main" id="{1760A14F-FE71-8E8F-3DC4-028142A22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7193"/>
            <a:ext cx="35541416" cy="460083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5BE57C-4D1E-BA1B-1769-B0F986C146CA}"/>
              </a:ext>
            </a:extLst>
          </p:cNvPr>
          <p:cNvSpPr/>
          <p:nvPr/>
        </p:nvSpPr>
        <p:spPr>
          <a:xfrm>
            <a:off x="772885" y="737146"/>
            <a:ext cx="10646229" cy="5323115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35508B-10B0-0FF0-CAA5-4DA5D61C6C37}"/>
              </a:ext>
            </a:extLst>
          </p:cNvPr>
          <p:cNvSpPr/>
          <p:nvPr/>
        </p:nvSpPr>
        <p:spPr>
          <a:xfrm>
            <a:off x="772884" y="13071001"/>
            <a:ext cx="10646229" cy="5323115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3439B4-7132-8227-E58C-A035D686D35F}"/>
              </a:ext>
            </a:extLst>
          </p:cNvPr>
          <p:cNvSpPr/>
          <p:nvPr/>
        </p:nvSpPr>
        <p:spPr>
          <a:xfrm>
            <a:off x="772884" y="19363967"/>
            <a:ext cx="10646229" cy="5323115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909A85-9C1D-60B6-5236-C3C5D72B20F0}"/>
              </a:ext>
            </a:extLst>
          </p:cNvPr>
          <p:cNvSpPr txBox="1"/>
          <p:nvPr/>
        </p:nvSpPr>
        <p:spPr>
          <a:xfrm>
            <a:off x="1323373" y="2317581"/>
            <a:ext cx="94222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FFF66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Improved</a:t>
            </a:r>
          </a:p>
          <a:p>
            <a:pPr algn="ctr"/>
            <a:r>
              <a:rPr lang="en-US" sz="7200" dirty="0">
                <a:solidFill>
                  <a:srgbClr val="FFFF66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Productivity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5A81CF-6108-C6CC-9481-D298DC6166B2}"/>
              </a:ext>
            </a:extLst>
          </p:cNvPr>
          <p:cNvSpPr/>
          <p:nvPr/>
        </p:nvSpPr>
        <p:spPr>
          <a:xfrm>
            <a:off x="772883" y="6887478"/>
            <a:ext cx="10646229" cy="5323115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423646-384E-CDD0-C5BA-F21C40C80468}"/>
              </a:ext>
            </a:extLst>
          </p:cNvPr>
          <p:cNvSpPr txBox="1"/>
          <p:nvPr/>
        </p:nvSpPr>
        <p:spPr>
          <a:xfrm>
            <a:off x="1325880" y="8539251"/>
            <a:ext cx="94222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Reduced</a:t>
            </a:r>
          </a:p>
          <a:p>
            <a:pPr algn="ctr"/>
            <a:r>
              <a:rPr lang="en-US" sz="7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Stress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D33618-A78F-8ADC-2211-62B205431F50}"/>
              </a:ext>
            </a:extLst>
          </p:cNvPr>
          <p:cNvSpPr txBox="1"/>
          <p:nvPr/>
        </p:nvSpPr>
        <p:spPr>
          <a:xfrm>
            <a:off x="1325880" y="14578396"/>
            <a:ext cx="94222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Healthier Work-Life Balance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08673D-9137-B60B-F782-433BD15459C7}"/>
              </a:ext>
            </a:extLst>
          </p:cNvPr>
          <p:cNvSpPr txBox="1"/>
          <p:nvPr/>
        </p:nvSpPr>
        <p:spPr>
          <a:xfrm>
            <a:off x="1325880" y="20608231"/>
            <a:ext cx="94222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Improved Decision-Making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76AD6D7-A2B2-28AE-65BC-2CDAD5FB3889}"/>
              </a:ext>
            </a:extLst>
          </p:cNvPr>
          <p:cNvSpPr/>
          <p:nvPr/>
        </p:nvSpPr>
        <p:spPr>
          <a:xfrm>
            <a:off x="772885" y="25809335"/>
            <a:ext cx="10646229" cy="5323115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165CD5-9693-8D3D-1675-9C9245A5A3B7}"/>
              </a:ext>
            </a:extLst>
          </p:cNvPr>
          <p:cNvSpPr txBox="1"/>
          <p:nvPr/>
        </p:nvSpPr>
        <p:spPr>
          <a:xfrm>
            <a:off x="1325880" y="27053599"/>
            <a:ext cx="94222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Increased</a:t>
            </a:r>
          </a:p>
          <a:p>
            <a:pPr algn="ctr"/>
            <a:r>
              <a:rPr lang="en-US" sz="7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Goal Achievement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4702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group of clocks stacked together&#10;&#10;Description automatically generated">
            <a:extLst>
              <a:ext uri="{FF2B5EF4-FFF2-40B4-BE49-F238E27FC236}">
                <a16:creationId xmlns:a16="http://schemas.microsoft.com/office/drawing/2014/main" id="{8D62A9AC-32ED-7AAD-F927-A0482AB46B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42382"/>
            <a:ext cx="35541416" cy="46008303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FCFB406-3D77-6F62-AE08-03BB89679C9E}"/>
              </a:ext>
            </a:extLst>
          </p:cNvPr>
          <p:cNvSpPr/>
          <p:nvPr/>
        </p:nvSpPr>
        <p:spPr>
          <a:xfrm>
            <a:off x="772885" y="-5308043"/>
            <a:ext cx="10646229" cy="5323115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C978FA9-B930-3E77-B885-FC7635AF92A9}"/>
              </a:ext>
            </a:extLst>
          </p:cNvPr>
          <p:cNvSpPr/>
          <p:nvPr/>
        </p:nvSpPr>
        <p:spPr>
          <a:xfrm>
            <a:off x="772884" y="7025812"/>
            <a:ext cx="10646229" cy="5323115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2693610-CF68-094C-2768-76FE96667BCB}"/>
              </a:ext>
            </a:extLst>
          </p:cNvPr>
          <p:cNvSpPr/>
          <p:nvPr/>
        </p:nvSpPr>
        <p:spPr>
          <a:xfrm>
            <a:off x="772884" y="13318778"/>
            <a:ext cx="10646229" cy="5323115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89C5C30-655D-2F4F-F9E0-6EC9A717A621}"/>
              </a:ext>
            </a:extLst>
          </p:cNvPr>
          <p:cNvSpPr txBox="1"/>
          <p:nvPr/>
        </p:nvSpPr>
        <p:spPr>
          <a:xfrm>
            <a:off x="1323373" y="-3727608"/>
            <a:ext cx="94222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Improved</a:t>
            </a:r>
          </a:p>
          <a:p>
            <a:pPr algn="ctr"/>
            <a:r>
              <a:rPr lang="en-US" sz="7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Productivity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2C70F0E-6EA2-F31F-C3EC-E7F1713D2583}"/>
              </a:ext>
            </a:extLst>
          </p:cNvPr>
          <p:cNvSpPr/>
          <p:nvPr/>
        </p:nvSpPr>
        <p:spPr>
          <a:xfrm>
            <a:off x="772883" y="842289"/>
            <a:ext cx="10646229" cy="5323115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66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B77001E-CB59-5151-192D-A866FCAB7742}"/>
              </a:ext>
            </a:extLst>
          </p:cNvPr>
          <p:cNvSpPr txBox="1"/>
          <p:nvPr/>
        </p:nvSpPr>
        <p:spPr>
          <a:xfrm>
            <a:off x="1325880" y="2494062"/>
            <a:ext cx="94222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FFF66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Reduced</a:t>
            </a:r>
          </a:p>
          <a:p>
            <a:pPr algn="ctr"/>
            <a:r>
              <a:rPr lang="en-US" sz="7200" dirty="0">
                <a:solidFill>
                  <a:srgbClr val="FFFF66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Stress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A7EFDE6-431E-F660-B7C1-C3303C4134CE}"/>
              </a:ext>
            </a:extLst>
          </p:cNvPr>
          <p:cNvSpPr txBox="1"/>
          <p:nvPr/>
        </p:nvSpPr>
        <p:spPr>
          <a:xfrm>
            <a:off x="1325880" y="8533207"/>
            <a:ext cx="94222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Healthier Work-Life Balance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9A59B3D-98DE-8301-7F9A-FC72BAE6EAE3}"/>
              </a:ext>
            </a:extLst>
          </p:cNvPr>
          <p:cNvSpPr txBox="1"/>
          <p:nvPr/>
        </p:nvSpPr>
        <p:spPr>
          <a:xfrm>
            <a:off x="1325880" y="14563042"/>
            <a:ext cx="94222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Improved Decision-Making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66A21B5-1F12-3649-A0AB-0CE135A73AE2}"/>
              </a:ext>
            </a:extLst>
          </p:cNvPr>
          <p:cNvSpPr/>
          <p:nvPr/>
        </p:nvSpPr>
        <p:spPr>
          <a:xfrm>
            <a:off x="772885" y="19764146"/>
            <a:ext cx="10646229" cy="5323115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B64B28D-8E77-25AC-8A65-19F1E9B6BDA9}"/>
              </a:ext>
            </a:extLst>
          </p:cNvPr>
          <p:cNvSpPr txBox="1"/>
          <p:nvPr/>
        </p:nvSpPr>
        <p:spPr>
          <a:xfrm>
            <a:off x="1325880" y="21008410"/>
            <a:ext cx="94222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Increased</a:t>
            </a:r>
          </a:p>
          <a:p>
            <a:pPr algn="ctr"/>
            <a:r>
              <a:rPr lang="en-US" sz="7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Goal Achievement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9671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PROJECT_OPEN" val="0"/>
  <p:tag name="ARTICULATE_SLIDE_COUNT" val="3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4169</TotalTime>
  <Words>499</Words>
  <Application>Microsoft Office PowerPoint</Application>
  <PresentationFormat>Widescreen</PresentationFormat>
  <Paragraphs>170</Paragraphs>
  <Slides>36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Roboto</vt:lpstr>
      <vt:lpstr>Roboto Black</vt:lpstr>
      <vt:lpstr>Roboto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Tammy Frazier</dc:creator>
  <cp:lastModifiedBy>Tammy Frazier</cp:lastModifiedBy>
  <cp:revision>54</cp:revision>
  <dcterms:created xsi:type="dcterms:W3CDTF">2024-01-12T03:22:17Z</dcterms:created>
  <dcterms:modified xsi:type="dcterms:W3CDTF">2024-01-21T22:43:15Z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0D03748D-BAE3-49D2-BB9C-270AF7B03497</vt:lpwstr>
  </property>
  <property fmtid="{D5CDD505-2E9C-101B-9397-08002B2CF9AE}" pid="3" name="ArticulatePath">
    <vt:lpwstr>Presentation3</vt:lpwstr>
  </property>
</Properties>
</file>