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1" r:id="rId1"/>
  </p:sldMasterIdLst>
  <p:notesMasterIdLst>
    <p:notesMasterId r:id="rId10"/>
  </p:notesMasterIdLst>
  <p:sldIdLst>
    <p:sldId id="257" r:id="rId2"/>
    <p:sldId id="266" r:id="rId3"/>
    <p:sldId id="267" r:id="rId4"/>
    <p:sldId id="268" r:id="rId5"/>
    <p:sldId id="269" r:id="rId6"/>
    <p:sldId id="270" r:id="rId7"/>
    <p:sldId id="271" r:id="rId8"/>
    <p:sldId id="27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617"/>
    <p:restoredTop sz="80682"/>
  </p:normalViewPr>
  <p:slideViewPr>
    <p:cSldViewPr snapToGrid="0">
      <p:cViewPr varScale="1">
        <p:scale>
          <a:sx n="121" d="100"/>
          <a:sy n="121" d="100"/>
        </p:scale>
        <p:origin x="184" y="51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E4F59F-4EC9-4604-92BC-937F3C233FC9}" type="doc">
      <dgm:prSet loTypeId="urn:microsoft.com/office/officeart/2018/2/layout/IconLabel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700110A6-C76F-4E22-9600-A9BEC25A937A}">
      <dgm:prSet/>
      <dgm:spPr/>
      <dgm:t>
        <a:bodyPr/>
        <a:lstStyle/>
        <a:p>
          <a:r>
            <a:rPr lang="en-US" b="1" i="0" baseline="0" dirty="0"/>
            <a:t>Kahoot! users can now use AI to create quizzes and presentations</a:t>
          </a:r>
          <a:endParaRPr lang="en-US" dirty="0"/>
        </a:p>
      </dgm:t>
    </dgm:pt>
    <dgm:pt modelId="{87B907C5-FA08-4A7C-97B9-F7065BFF85EF}" type="parTrans" cxnId="{32064B36-F9FF-4B9E-8816-80DFA7B1B153}">
      <dgm:prSet/>
      <dgm:spPr/>
      <dgm:t>
        <a:bodyPr/>
        <a:lstStyle/>
        <a:p>
          <a:endParaRPr lang="en-US"/>
        </a:p>
      </dgm:t>
    </dgm:pt>
    <dgm:pt modelId="{79BE40AB-8C29-4BD6-9D7D-1FAA0BA80B6C}" type="sibTrans" cxnId="{32064B36-F9FF-4B9E-8816-80DFA7B1B153}">
      <dgm:prSet/>
      <dgm:spPr/>
      <dgm:t>
        <a:bodyPr/>
        <a:lstStyle/>
        <a:p>
          <a:endParaRPr lang="en-US"/>
        </a:p>
      </dgm:t>
    </dgm:pt>
    <dgm:pt modelId="{9CBF1D21-0C44-44B0-9E38-57439E75B0F0}">
      <dgm:prSet/>
      <dgm:spPr/>
      <dgm:t>
        <a:bodyPr/>
        <a:lstStyle/>
        <a:p>
          <a:r>
            <a:rPr lang="en-US" b="1" i="0" baseline="0" dirty="0"/>
            <a:t>Pulls content from ChatGPT Wikipedia, PDFs, URLS, and Slides</a:t>
          </a:r>
          <a:endParaRPr lang="en-US" dirty="0"/>
        </a:p>
      </dgm:t>
    </dgm:pt>
    <dgm:pt modelId="{7B4FECB4-B5EC-4DE1-B4F9-8B2DF2D698DF}" type="parTrans" cxnId="{71B4A033-01AE-4DAC-B434-05B70E57566F}">
      <dgm:prSet/>
      <dgm:spPr/>
      <dgm:t>
        <a:bodyPr/>
        <a:lstStyle/>
        <a:p>
          <a:endParaRPr lang="en-US"/>
        </a:p>
      </dgm:t>
    </dgm:pt>
    <dgm:pt modelId="{CBC56114-730C-4B62-9FA1-20592B09D2C7}" type="sibTrans" cxnId="{71B4A033-01AE-4DAC-B434-05B70E57566F}">
      <dgm:prSet/>
      <dgm:spPr/>
      <dgm:t>
        <a:bodyPr/>
        <a:lstStyle/>
        <a:p>
          <a:endParaRPr lang="en-US"/>
        </a:p>
      </dgm:t>
    </dgm:pt>
    <dgm:pt modelId="{F654AD46-EC43-4330-BE08-FBE217236F58}">
      <dgm:prSet/>
      <dgm:spPr/>
      <dgm:t>
        <a:bodyPr/>
        <a:lstStyle/>
        <a:p>
          <a:r>
            <a:rPr lang="en-US" b="1" i="0" baseline="0" dirty="0"/>
            <a:t>Supports 58 languages, and adjusts for tone and skill level</a:t>
          </a:r>
          <a:endParaRPr lang="en-US" dirty="0"/>
        </a:p>
      </dgm:t>
    </dgm:pt>
    <dgm:pt modelId="{9555A381-56F4-4E3A-90E9-A8A95436BE1F}" type="parTrans" cxnId="{EA5939FB-399C-4B88-854B-14A02F0B855C}">
      <dgm:prSet/>
      <dgm:spPr/>
      <dgm:t>
        <a:bodyPr/>
        <a:lstStyle/>
        <a:p>
          <a:endParaRPr lang="en-US"/>
        </a:p>
      </dgm:t>
    </dgm:pt>
    <dgm:pt modelId="{36A72CEF-E3A0-4708-8BBB-516A00C49302}" type="sibTrans" cxnId="{EA5939FB-399C-4B88-854B-14A02F0B855C}">
      <dgm:prSet/>
      <dgm:spPr/>
      <dgm:t>
        <a:bodyPr/>
        <a:lstStyle/>
        <a:p>
          <a:endParaRPr lang="en-US"/>
        </a:p>
      </dgm:t>
    </dgm:pt>
    <dgm:pt modelId="{786586F3-D983-4ACD-8DCA-231EE2A92CF4}" type="pres">
      <dgm:prSet presAssocID="{C4E4F59F-4EC9-4604-92BC-937F3C233FC9}" presName="root" presStyleCnt="0">
        <dgm:presLayoutVars>
          <dgm:dir/>
          <dgm:resizeHandles val="exact"/>
        </dgm:presLayoutVars>
      </dgm:prSet>
      <dgm:spPr/>
    </dgm:pt>
    <dgm:pt modelId="{3EED6055-336C-43E0-9D8F-7A33271E7B7A}" type="pres">
      <dgm:prSet presAssocID="{700110A6-C76F-4E22-9600-A9BEC25A937A}" presName="compNode" presStyleCnt="0"/>
      <dgm:spPr/>
    </dgm:pt>
    <dgm:pt modelId="{95054053-A9BC-4B43-9597-5135A577AA0B}" type="pres">
      <dgm:prSet presAssocID="{700110A6-C76F-4E22-9600-A9BEC25A937A}" presName="iconRect" presStyleLbl="node1" presStyleIdx="0" presStyleCnt="3" custScaleX="143940" custScaleY="13167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E418AFC8-DD79-4DBC-B7BA-59EF1D1A4DF2}" type="pres">
      <dgm:prSet presAssocID="{700110A6-C76F-4E22-9600-A9BEC25A937A}" presName="spaceRect" presStyleCnt="0"/>
      <dgm:spPr/>
    </dgm:pt>
    <dgm:pt modelId="{1694734E-04EC-4C2A-A8BF-0DF5D5FB2457}" type="pres">
      <dgm:prSet presAssocID="{700110A6-C76F-4E22-9600-A9BEC25A937A}" presName="textRect" presStyleLbl="revTx" presStyleIdx="0" presStyleCnt="3">
        <dgm:presLayoutVars>
          <dgm:chMax val="1"/>
          <dgm:chPref val="1"/>
        </dgm:presLayoutVars>
      </dgm:prSet>
      <dgm:spPr/>
    </dgm:pt>
    <dgm:pt modelId="{ED2E7D21-1605-4D84-8742-1D9DB0F25A04}" type="pres">
      <dgm:prSet presAssocID="{79BE40AB-8C29-4BD6-9D7D-1FAA0BA80B6C}" presName="sibTrans" presStyleCnt="0"/>
      <dgm:spPr/>
    </dgm:pt>
    <dgm:pt modelId="{488A33EB-E8DA-4F89-B3FE-4BB51601D849}" type="pres">
      <dgm:prSet presAssocID="{9CBF1D21-0C44-44B0-9E38-57439E75B0F0}" presName="compNode" presStyleCnt="0"/>
      <dgm:spPr/>
    </dgm:pt>
    <dgm:pt modelId="{7FF28E18-7F36-4B25-9D1F-3BF004936CE5}" type="pres">
      <dgm:prSet presAssocID="{9CBF1D21-0C44-44B0-9E38-57439E75B0F0}" presName="iconRect" presStyleLbl="node1" presStyleIdx="1" presStyleCnt="3" custScaleX="119117" custScaleY="13467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ument"/>
        </a:ext>
      </dgm:extLst>
    </dgm:pt>
    <dgm:pt modelId="{6FBA6735-DB68-48BE-8DF9-A87ECA1B27B8}" type="pres">
      <dgm:prSet presAssocID="{9CBF1D21-0C44-44B0-9E38-57439E75B0F0}" presName="spaceRect" presStyleCnt="0"/>
      <dgm:spPr/>
    </dgm:pt>
    <dgm:pt modelId="{377F164B-28E4-4415-9972-75084E99A49D}" type="pres">
      <dgm:prSet presAssocID="{9CBF1D21-0C44-44B0-9E38-57439E75B0F0}" presName="textRect" presStyleLbl="revTx" presStyleIdx="1" presStyleCnt="3" custScaleX="85868">
        <dgm:presLayoutVars>
          <dgm:chMax val="1"/>
          <dgm:chPref val="1"/>
        </dgm:presLayoutVars>
      </dgm:prSet>
      <dgm:spPr/>
    </dgm:pt>
    <dgm:pt modelId="{DB91F17F-0824-4D12-B5C0-FEDEECF48389}" type="pres">
      <dgm:prSet presAssocID="{CBC56114-730C-4B62-9FA1-20592B09D2C7}" presName="sibTrans" presStyleCnt="0"/>
      <dgm:spPr/>
    </dgm:pt>
    <dgm:pt modelId="{D3E2A5F7-B8C4-4EB9-94BC-BE3603C2B825}" type="pres">
      <dgm:prSet presAssocID="{F654AD46-EC43-4330-BE08-FBE217236F58}" presName="compNode" presStyleCnt="0"/>
      <dgm:spPr/>
    </dgm:pt>
    <dgm:pt modelId="{33E6DCE5-5100-4A9D-8F4E-288798B65E65}" type="pres">
      <dgm:prSet presAssocID="{F654AD46-EC43-4330-BE08-FBE217236F58}" presName="iconRect" presStyleLbl="node1" presStyleIdx="2" presStyleCnt="3" custScaleX="182364" custScaleY="17062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t"/>
        </a:ext>
      </dgm:extLst>
    </dgm:pt>
    <dgm:pt modelId="{1536F3CB-085E-4361-B299-5CF54CBFC4C8}" type="pres">
      <dgm:prSet presAssocID="{F654AD46-EC43-4330-BE08-FBE217236F58}" presName="spaceRect" presStyleCnt="0"/>
      <dgm:spPr/>
    </dgm:pt>
    <dgm:pt modelId="{4F106652-42A0-4496-896E-1A8FB1AA1929}" type="pres">
      <dgm:prSet presAssocID="{F654AD46-EC43-4330-BE08-FBE217236F58}" presName="textRect" presStyleLbl="revTx" presStyleIdx="2" presStyleCnt="3" custScaleX="79015" custLinFactNeighborX="-2549" custLinFactNeighborY="-17162">
        <dgm:presLayoutVars>
          <dgm:chMax val="1"/>
          <dgm:chPref val="1"/>
        </dgm:presLayoutVars>
      </dgm:prSet>
      <dgm:spPr/>
    </dgm:pt>
  </dgm:ptLst>
  <dgm:cxnLst>
    <dgm:cxn modelId="{71B4A033-01AE-4DAC-B434-05B70E57566F}" srcId="{C4E4F59F-4EC9-4604-92BC-937F3C233FC9}" destId="{9CBF1D21-0C44-44B0-9E38-57439E75B0F0}" srcOrd="1" destOrd="0" parTransId="{7B4FECB4-B5EC-4DE1-B4F9-8B2DF2D698DF}" sibTransId="{CBC56114-730C-4B62-9FA1-20592B09D2C7}"/>
    <dgm:cxn modelId="{32064B36-F9FF-4B9E-8816-80DFA7B1B153}" srcId="{C4E4F59F-4EC9-4604-92BC-937F3C233FC9}" destId="{700110A6-C76F-4E22-9600-A9BEC25A937A}" srcOrd="0" destOrd="0" parTransId="{87B907C5-FA08-4A7C-97B9-F7065BFF85EF}" sibTransId="{79BE40AB-8C29-4BD6-9D7D-1FAA0BA80B6C}"/>
    <dgm:cxn modelId="{0B735149-BBD0-438A-9213-B1551548D006}" type="presOf" srcId="{F654AD46-EC43-4330-BE08-FBE217236F58}" destId="{4F106652-42A0-4496-896E-1A8FB1AA1929}" srcOrd="0" destOrd="0" presId="urn:microsoft.com/office/officeart/2018/2/layout/IconLabelList"/>
    <dgm:cxn modelId="{4519BA4A-07B7-496E-816A-BB517FB720AA}" type="presOf" srcId="{C4E4F59F-4EC9-4604-92BC-937F3C233FC9}" destId="{786586F3-D983-4ACD-8DCA-231EE2A92CF4}" srcOrd="0" destOrd="0" presId="urn:microsoft.com/office/officeart/2018/2/layout/IconLabelList"/>
    <dgm:cxn modelId="{2E30DF51-20DB-4105-A57F-CD75728F946D}" type="presOf" srcId="{700110A6-C76F-4E22-9600-A9BEC25A937A}" destId="{1694734E-04EC-4C2A-A8BF-0DF5D5FB2457}" srcOrd="0" destOrd="0" presId="urn:microsoft.com/office/officeart/2018/2/layout/IconLabelList"/>
    <dgm:cxn modelId="{05C6DBD6-50BE-4B08-9FDD-50782773B880}" type="presOf" srcId="{9CBF1D21-0C44-44B0-9E38-57439E75B0F0}" destId="{377F164B-28E4-4415-9972-75084E99A49D}" srcOrd="0" destOrd="0" presId="urn:microsoft.com/office/officeart/2018/2/layout/IconLabelList"/>
    <dgm:cxn modelId="{EA5939FB-399C-4B88-854B-14A02F0B855C}" srcId="{C4E4F59F-4EC9-4604-92BC-937F3C233FC9}" destId="{F654AD46-EC43-4330-BE08-FBE217236F58}" srcOrd="2" destOrd="0" parTransId="{9555A381-56F4-4E3A-90E9-A8A95436BE1F}" sibTransId="{36A72CEF-E3A0-4708-8BBB-516A00C49302}"/>
    <dgm:cxn modelId="{A98340F9-9C27-4D11-AA20-6314450CA6EB}" type="presParOf" srcId="{786586F3-D983-4ACD-8DCA-231EE2A92CF4}" destId="{3EED6055-336C-43E0-9D8F-7A33271E7B7A}" srcOrd="0" destOrd="0" presId="urn:microsoft.com/office/officeart/2018/2/layout/IconLabelList"/>
    <dgm:cxn modelId="{31B0F3C1-7A1F-4CF2-8563-AC44BF9EB6E0}" type="presParOf" srcId="{3EED6055-336C-43E0-9D8F-7A33271E7B7A}" destId="{95054053-A9BC-4B43-9597-5135A577AA0B}" srcOrd="0" destOrd="0" presId="urn:microsoft.com/office/officeart/2018/2/layout/IconLabelList"/>
    <dgm:cxn modelId="{7DA5ED95-6B2F-4C61-B602-AD57AF6A6E1A}" type="presParOf" srcId="{3EED6055-336C-43E0-9D8F-7A33271E7B7A}" destId="{E418AFC8-DD79-4DBC-B7BA-59EF1D1A4DF2}" srcOrd="1" destOrd="0" presId="urn:microsoft.com/office/officeart/2018/2/layout/IconLabelList"/>
    <dgm:cxn modelId="{D2563952-B928-4063-859A-9F91256E3224}" type="presParOf" srcId="{3EED6055-336C-43E0-9D8F-7A33271E7B7A}" destId="{1694734E-04EC-4C2A-A8BF-0DF5D5FB2457}" srcOrd="2" destOrd="0" presId="urn:microsoft.com/office/officeart/2018/2/layout/IconLabelList"/>
    <dgm:cxn modelId="{7A03B47C-BD75-40BC-88C6-40098EE42D4D}" type="presParOf" srcId="{786586F3-D983-4ACD-8DCA-231EE2A92CF4}" destId="{ED2E7D21-1605-4D84-8742-1D9DB0F25A04}" srcOrd="1" destOrd="0" presId="urn:microsoft.com/office/officeart/2018/2/layout/IconLabelList"/>
    <dgm:cxn modelId="{0EECD3CE-B0C7-45C7-9AC0-E67FF32C177A}" type="presParOf" srcId="{786586F3-D983-4ACD-8DCA-231EE2A92CF4}" destId="{488A33EB-E8DA-4F89-B3FE-4BB51601D849}" srcOrd="2" destOrd="0" presId="urn:microsoft.com/office/officeart/2018/2/layout/IconLabelList"/>
    <dgm:cxn modelId="{02D9B5D7-D7F6-4761-B535-3A017F26457D}" type="presParOf" srcId="{488A33EB-E8DA-4F89-B3FE-4BB51601D849}" destId="{7FF28E18-7F36-4B25-9D1F-3BF004936CE5}" srcOrd="0" destOrd="0" presId="urn:microsoft.com/office/officeart/2018/2/layout/IconLabelList"/>
    <dgm:cxn modelId="{59A904AE-FF04-4281-ADF3-63DED72B5D55}" type="presParOf" srcId="{488A33EB-E8DA-4F89-B3FE-4BB51601D849}" destId="{6FBA6735-DB68-48BE-8DF9-A87ECA1B27B8}" srcOrd="1" destOrd="0" presId="urn:microsoft.com/office/officeart/2018/2/layout/IconLabelList"/>
    <dgm:cxn modelId="{E5D05318-AC63-4D65-BAD6-3FEF41FA29A5}" type="presParOf" srcId="{488A33EB-E8DA-4F89-B3FE-4BB51601D849}" destId="{377F164B-28E4-4415-9972-75084E99A49D}" srcOrd="2" destOrd="0" presId="urn:microsoft.com/office/officeart/2018/2/layout/IconLabelList"/>
    <dgm:cxn modelId="{20D206EB-821C-4E85-A065-C671155986CD}" type="presParOf" srcId="{786586F3-D983-4ACD-8DCA-231EE2A92CF4}" destId="{DB91F17F-0824-4D12-B5C0-FEDEECF48389}" srcOrd="3" destOrd="0" presId="urn:microsoft.com/office/officeart/2018/2/layout/IconLabelList"/>
    <dgm:cxn modelId="{18744ACB-66DC-4269-B0B2-393634B04B28}" type="presParOf" srcId="{786586F3-D983-4ACD-8DCA-231EE2A92CF4}" destId="{D3E2A5F7-B8C4-4EB9-94BC-BE3603C2B825}" srcOrd="4" destOrd="0" presId="urn:microsoft.com/office/officeart/2018/2/layout/IconLabelList"/>
    <dgm:cxn modelId="{950B1FC2-1C0E-4F1B-A007-EFECF79A2819}" type="presParOf" srcId="{D3E2A5F7-B8C4-4EB9-94BC-BE3603C2B825}" destId="{33E6DCE5-5100-4A9D-8F4E-288798B65E65}" srcOrd="0" destOrd="0" presId="urn:microsoft.com/office/officeart/2018/2/layout/IconLabelList"/>
    <dgm:cxn modelId="{C8CD518A-5D4E-488C-973B-27519E5EEFB2}" type="presParOf" srcId="{D3E2A5F7-B8C4-4EB9-94BC-BE3603C2B825}" destId="{1536F3CB-085E-4361-B299-5CF54CBFC4C8}" srcOrd="1" destOrd="0" presId="urn:microsoft.com/office/officeart/2018/2/layout/IconLabelList"/>
    <dgm:cxn modelId="{E8ECBB47-43D0-40E1-BDAA-2C4FC50EFBE5}" type="presParOf" srcId="{D3E2A5F7-B8C4-4EB9-94BC-BE3603C2B825}" destId="{4F106652-42A0-4496-896E-1A8FB1AA1929}" srcOrd="2" destOrd="0" presId="urn:microsoft.com/office/officeart/2018/2/layout/IconLabel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9F6842-C6E0-48BE-9691-ACBBA824184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EE8EE23-3362-4F73-8EB5-E81D1410EFBD}">
      <dgm:prSet custT="1"/>
      <dgm:spPr/>
      <dgm:t>
        <a:bodyPr/>
        <a:lstStyle/>
        <a:p>
          <a:r>
            <a:rPr lang="en-US" sz="1600" b="1" i="0" baseline="0" dirty="0"/>
            <a:t>Kahoot! 360 tailored for workplace training</a:t>
          </a:r>
          <a:endParaRPr lang="en-US" sz="1600" dirty="0"/>
        </a:p>
      </dgm:t>
    </dgm:pt>
    <dgm:pt modelId="{FB314362-59F4-440C-AD6D-E41379EBC1BB}" type="parTrans" cxnId="{E428765D-2598-4076-8B42-11A11DED2E84}">
      <dgm:prSet/>
      <dgm:spPr/>
      <dgm:t>
        <a:bodyPr/>
        <a:lstStyle/>
        <a:p>
          <a:endParaRPr lang="en-US" sz="1600"/>
        </a:p>
      </dgm:t>
    </dgm:pt>
    <dgm:pt modelId="{1799144D-9005-4126-AEAE-34D8DD6C8EE3}" type="sibTrans" cxnId="{E428765D-2598-4076-8B42-11A11DED2E84}">
      <dgm:prSet/>
      <dgm:spPr/>
      <dgm:t>
        <a:bodyPr/>
        <a:lstStyle/>
        <a:p>
          <a:endParaRPr lang="en-US" sz="1600"/>
        </a:p>
      </dgm:t>
    </dgm:pt>
    <dgm:pt modelId="{F829A158-9F29-4114-8C25-D2D0DC64899C}">
      <dgm:prSet custT="1"/>
      <dgm:spPr/>
      <dgm:t>
        <a:bodyPr/>
        <a:lstStyle/>
        <a:p>
          <a:r>
            <a:rPr lang="en-US" sz="1600" b="1" i="0" baseline="0" dirty="0"/>
            <a:t>AI increases L&amp;D efficiency</a:t>
          </a:r>
          <a:endParaRPr lang="en-US" sz="1600" dirty="0"/>
        </a:p>
      </dgm:t>
    </dgm:pt>
    <dgm:pt modelId="{4A540B3E-C14D-4F41-B68F-A88E2FDE478E}" type="parTrans" cxnId="{4F51442B-F15E-4045-BEF3-754BAA43CA24}">
      <dgm:prSet/>
      <dgm:spPr/>
      <dgm:t>
        <a:bodyPr/>
        <a:lstStyle/>
        <a:p>
          <a:endParaRPr lang="en-US" sz="1600"/>
        </a:p>
      </dgm:t>
    </dgm:pt>
    <dgm:pt modelId="{B7704547-9016-4020-B8BE-87B2022F6975}" type="sibTrans" cxnId="{4F51442B-F15E-4045-BEF3-754BAA43CA24}">
      <dgm:prSet/>
      <dgm:spPr/>
      <dgm:t>
        <a:bodyPr/>
        <a:lstStyle/>
        <a:p>
          <a:endParaRPr lang="en-US" sz="1600"/>
        </a:p>
      </dgm:t>
    </dgm:pt>
    <dgm:pt modelId="{12203B76-7C08-451B-9D0B-A61AE3D83B51}">
      <dgm:prSet custT="1"/>
      <dgm:spPr/>
      <dgm:t>
        <a:bodyPr/>
        <a:lstStyle/>
        <a:p>
          <a:r>
            <a:rPr lang="en-US" sz="1600" b="1" i="0" baseline="0" dirty="0"/>
            <a:t>Brainstorming tool groups ideas automatically</a:t>
          </a:r>
          <a:endParaRPr lang="en-US" sz="1600" dirty="0"/>
        </a:p>
      </dgm:t>
    </dgm:pt>
    <dgm:pt modelId="{9C861905-6E7B-48FF-86CD-09D6FC97412B}" type="parTrans" cxnId="{8F600501-70B2-484E-B24B-68DB394F1A75}">
      <dgm:prSet/>
      <dgm:spPr/>
      <dgm:t>
        <a:bodyPr/>
        <a:lstStyle/>
        <a:p>
          <a:endParaRPr lang="en-US" sz="1600"/>
        </a:p>
      </dgm:t>
    </dgm:pt>
    <dgm:pt modelId="{3A51ACAE-92F1-4A58-8CB6-EA8E7DA0D323}" type="sibTrans" cxnId="{8F600501-70B2-484E-B24B-68DB394F1A75}">
      <dgm:prSet/>
      <dgm:spPr/>
      <dgm:t>
        <a:bodyPr/>
        <a:lstStyle/>
        <a:p>
          <a:endParaRPr lang="en-US" sz="1600"/>
        </a:p>
      </dgm:t>
    </dgm:pt>
    <dgm:pt modelId="{D04BF276-A1D1-449C-8F69-7D6DFE049A23}">
      <dgm:prSet custT="1"/>
      <dgm:spPr/>
      <dgm:t>
        <a:bodyPr/>
        <a:lstStyle/>
        <a:p>
          <a:r>
            <a:rPr lang="en-US" sz="1600" b="1" i="0" baseline="0" dirty="0"/>
            <a:t>⚠️        Caution: Over-reliance on AI can cause cognitive offloading</a:t>
          </a:r>
          <a:endParaRPr lang="en-US" sz="1600" dirty="0"/>
        </a:p>
      </dgm:t>
    </dgm:pt>
    <dgm:pt modelId="{6E6EED2B-A253-471E-B453-3B3C6D6DC85A}" type="parTrans" cxnId="{2D7C9415-A5E8-46FA-9897-4EACA3512503}">
      <dgm:prSet/>
      <dgm:spPr/>
      <dgm:t>
        <a:bodyPr/>
        <a:lstStyle/>
        <a:p>
          <a:endParaRPr lang="en-US" sz="1600"/>
        </a:p>
      </dgm:t>
    </dgm:pt>
    <dgm:pt modelId="{79BDF98D-C779-43AF-BF1B-C2314ECFAEEB}" type="sibTrans" cxnId="{2D7C9415-A5E8-46FA-9897-4EACA3512503}">
      <dgm:prSet/>
      <dgm:spPr/>
      <dgm:t>
        <a:bodyPr/>
        <a:lstStyle/>
        <a:p>
          <a:endParaRPr lang="en-US" sz="1600"/>
        </a:p>
      </dgm:t>
    </dgm:pt>
    <dgm:pt modelId="{C8DA6A84-D948-4235-B02D-EAF7DB89593C}" type="pres">
      <dgm:prSet presAssocID="{9D9F6842-C6E0-48BE-9691-ACBBA824184E}" presName="root" presStyleCnt="0">
        <dgm:presLayoutVars>
          <dgm:dir/>
          <dgm:resizeHandles val="exact"/>
        </dgm:presLayoutVars>
      </dgm:prSet>
      <dgm:spPr/>
    </dgm:pt>
    <dgm:pt modelId="{0173D647-951F-4E48-9F7A-288EF4F7EE8A}" type="pres">
      <dgm:prSet presAssocID="{3EE8EE23-3362-4F73-8EB5-E81D1410EFBD}" presName="compNode" presStyleCnt="0"/>
      <dgm:spPr/>
    </dgm:pt>
    <dgm:pt modelId="{7702376E-B693-4D56-A4EE-C361828572C5}" type="pres">
      <dgm:prSet presAssocID="{3EE8EE23-3362-4F73-8EB5-E81D1410EFBD}" presName="bgRect" presStyleLbl="bgShp" presStyleIdx="0" presStyleCnt="4" custLinFactNeighborX="4348" custLinFactNeighborY="991"/>
      <dgm:spPr/>
    </dgm:pt>
    <dgm:pt modelId="{D772800F-1F7E-4751-A239-6572F0133798}" type="pres">
      <dgm:prSet presAssocID="{3EE8EE23-3362-4F73-8EB5-E81D1410EFB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s"/>
        </a:ext>
      </dgm:extLst>
    </dgm:pt>
    <dgm:pt modelId="{D14E825F-31CC-458C-BF92-F4EE92498BCD}" type="pres">
      <dgm:prSet presAssocID="{3EE8EE23-3362-4F73-8EB5-E81D1410EFBD}" presName="spaceRect" presStyleCnt="0"/>
      <dgm:spPr/>
    </dgm:pt>
    <dgm:pt modelId="{3972D0E6-2A8B-4487-AC85-4DBEF870B176}" type="pres">
      <dgm:prSet presAssocID="{3EE8EE23-3362-4F73-8EB5-E81D1410EFBD}" presName="parTx" presStyleLbl="revTx" presStyleIdx="0" presStyleCnt="4" custScaleX="107640" custLinFactNeighborX="-1578" custLinFactNeighborY="1528">
        <dgm:presLayoutVars>
          <dgm:chMax val="0"/>
          <dgm:chPref val="0"/>
        </dgm:presLayoutVars>
      </dgm:prSet>
      <dgm:spPr/>
    </dgm:pt>
    <dgm:pt modelId="{56400670-964A-4F9C-AFEE-B1DAD8A6A8E4}" type="pres">
      <dgm:prSet presAssocID="{1799144D-9005-4126-AEAE-34D8DD6C8EE3}" presName="sibTrans" presStyleCnt="0"/>
      <dgm:spPr/>
    </dgm:pt>
    <dgm:pt modelId="{4A035315-A76E-4290-B42A-02885A3D67B1}" type="pres">
      <dgm:prSet presAssocID="{F829A158-9F29-4114-8C25-D2D0DC64899C}" presName="compNode" presStyleCnt="0"/>
      <dgm:spPr/>
    </dgm:pt>
    <dgm:pt modelId="{4138E5F8-CC0C-49D1-AA4E-43030017F4E1}" type="pres">
      <dgm:prSet presAssocID="{F829A158-9F29-4114-8C25-D2D0DC64899C}" presName="bgRect" presStyleLbl="bgShp" presStyleIdx="1" presStyleCnt="4" custLinFactNeighborX="4348" custLinFactNeighborY="-5838"/>
      <dgm:spPr/>
    </dgm:pt>
    <dgm:pt modelId="{6EE0D56C-EBD2-4635-B3D9-A9AC2CBB4A9C}" type="pres">
      <dgm:prSet presAssocID="{F829A158-9F29-4114-8C25-D2D0DC64899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E0995556-2FC7-4550-B093-8628914AC3A9}" type="pres">
      <dgm:prSet presAssocID="{F829A158-9F29-4114-8C25-D2D0DC64899C}" presName="spaceRect" presStyleCnt="0"/>
      <dgm:spPr/>
    </dgm:pt>
    <dgm:pt modelId="{A3B27E73-9985-49EC-80CC-732CC37D63D5}" type="pres">
      <dgm:prSet presAssocID="{F829A158-9F29-4114-8C25-D2D0DC64899C}" presName="parTx" presStyleLbl="revTx" presStyleIdx="1" presStyleCnt="4" custScaleX="114231">
        <dgm:presLayoutVars>
          <dgm:chMax val="0"/>
          <dgm:chPref val="0"/>
        </dgm:presLayoutVars>
      </dgm:prSet>
      <dgm:spPr/>
    </dgm:pt>
    <dgm:pt modelId="{EF3B7151-D656-4C52-A8C8-4007FE42A2F3}" type="pres">
      <dgm:prSet presAssocID="{B7704547-9016-4020-B8BE-87B2022F6975}" presName="sibTrans" presStyleCnt="0"/>
      <dgm:spPr/>
    </dgm:pt>
    <dgm:pt modelId="{7EF3C9D6-EBF6-4839-8532-8866D3360288}" type="pres">
      <dgm:prSet presAssocID="{12203B76-7C08-451B-9D0B-A61AE3D83B51}" presName="compNode" presStyleCnt="0"/>
      <dgm:spPr/>
    </dgm:pt>
    <dgm:pt modelId="{4938BB2E-F7CF-480F-9047-8329AA233EC6}" type="pres">
      <dgm:prSet presAssocID="{12203B76-7C08-451B-9D0B-A61AE3D83B51}" presName="bgRect" presStyleLbl="bgShp" presStyleIdx="2" presStyleCnt="4" custLinFactNeighborX="4348" custLinFactNeighborY="1906"/>
      <dgm:spPr/>
    </dgm:pt>
    <dgm:pt modelId="{35C8DC58-A782-4353-9156-4AB213121C53}" type="pres">
      <dgm:prSet presAssocID="{12203B76-7C08-451B-9D0B-A61AE3D83B5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ghtbulb"/>
        </a:ext>
      </dgm:extLst>
    </dgm:pt>
    <dgm:pt modelId="{118BE529-1CAA-4EDB-9990-D8855C756305}" type="pres">
      <dgm:prSet presAssocID="{12203B76-7C08-451B-9D0B-A61AE3D83B51}" presName="spaceRect" presStyleCnt="0"/>
      <dgm:spPr/>
    </dgm:pt>
    <dgm:pt modelId="{3E456A4A-C191-4300-B069-7295356F2DFE}" type="pres">
      <dgm:prSet presAssocID="{12203B76-7C08-451B-9D0B-A61AE3D83B51}" presName="parTx" presStyleLbl="revTx" presStyleIdx="2" presStyleCnt="4" custLinFactNeighborX="-6399" custLinFactNeighborY="8405">
        <dgm:presLayoutVars>
          <dgm:chMax val="0"/>
          <dgm:chPref val="0"/>
        </dgm:presLayoutVars>
      </dgm:prSet>
      <dgm:spPr/>
    </dgm:pt>
    <dgm:pt modelId="{71C7C2AE-F417-42BE-9C81-041C798F18F2}" type="pres">
      <dgm:prSet presAssocID="{3A51ACAE-92F1-4A58-8CB6-EA8E7DA0D323}" presName="sibTrans" presStyleCnt="0"/>
      <dgm:spPr/>
    </dgm:pt>
    <dgm:pt modelId="{88EFF0F1-5360-4517-82AB-4173828847EF}" type="pres">
      <dgm:prSet presAssocID="{D04BF276-A1D1-449C-8F69-7D6DFE049A23}" presName="compNode" presStyleCnt="0"/>
      <dgm:spPr/>
    </dgm:pt>
    <dgm:pt modelId="{0A7CF0D0-0E86-4210-AA2C-76012CB53488}" type="pres">
      <dgm:prSet presAssocID="{D04BF276-A1D1-449C-8F69-7D6DFE049A23}" presName="bgRect" presStyleLbl="bgShp" presStyleIdx="3" presStyleCnt="4" custLinFactNeighborX="4132" custLinFactNeighborY="895"/>
      <dgm:spPr/>
    </dgm:pt>
    <dgm:pt modelId="{80769104-3EDE-4AF9-9A8D-916BBFB67A21}" type="pres">
      <dgm:prSet presAssocID="{D04BF276-A1D1-449C-8F69-7D6DFE049A2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obot"/>
        </a:ext>
      </dgm:extLst>
    </dgm:pt>
    <dgm:pt modelId="{8EC6CE15-8FC9-4E87-BA76-7A4515075C82}" type="pres">
      <dgm:prSet presAssocID="{D04BF276-A1D1-449C-8F69-7D6DFE049A23}" presName="spaceRect" presStyleCnt="0"/>
      <dgm:spPr/>
    </dgm:pt>
    <dgm:pt modelId="{D53A7F1D-5417-4197-B1C4-1E01BF4BFBE2}" type="pres">
      <dgm:prSet presAssocID="{D04BF276-A1D1-449C-8F69-7D6DFE049A23}" presName="parTx" presStyleLbl="revTx" presStyleIdx="3" presStyleCnt="4" custScaleX="121645" custLinFactNeighborX="-5768" custLinFactNeighborY="895">
        <dgm:presLayoutVars>
          <dgm:chMax val="0"/>
          <dgm:chPref val="0"/>
        </dgm:presLayoutVars>
      </dgm:prSet>
      <dgm:spPr/>
    </dgm:pt>
  </dgm:ptLst>
  <dgm:cxnLst>
    <dgm:cxn modelId="{8F600501-70B2-484E-B24B-68DB394F1A75}" srcId="{9D9F6842-C6E0-48BE-9691-ACBBA824184E}" destId="{12203B76-7C08-451B-9D0B-A61AE3D83B51}" srcOrd="2" destOrd="0" parTransId="{9C861905-6E7B-48FF-86CD-09D6FC97412B}" sibTransId="{3A51ACAE-92F1-4A58-8CB6-EA8E7DA0D323}"/>
    <dgm:cxn modelId="{2D7C9415-A5E8-46FA-9897-4EACA3512503}" srcId="{9D9F6842-C6E0-48BE-9691-ACBBA824184E}" destId="{D04BF276-A1D1-449C-8F69-7D6DFE049A23}" srcOrd="3" destOrd="0" parTransId="{6E6EED2B-A253-471E-B453-3B3C6D6DC85A}" sibTransId="{79BDF98D-C779-43AF-BF1B-C2314ECFAEEB}"/>
    <dgm:cxn modelId="{C21E781A-7038-4164-859D-2DD1247DD488}" type="presOf" srcId="{12203B76-7C08-451B-9D0B-A61AE3D83B51}" destId="{3E456A4A-C191-4300-B069-7295356F2DFE}" srcOrd="0" destOrd="0" presId="urn:microsoft.com/office/officeart/2018/2/layout/IconVerticalSolidList"/>
    <dgm:cxn modelId="{4F51442B-F15E-4045-BEF3-754BAA43CA24}" srcId="{9D9F6842-C6E0-48BE-9691-ACBBA824184E}" destId="{F829A158-9F29-4114-8C25-D2D0DC64899C}" srcOrd="1" destOrd="0" parTransId="{4A540B3E-C14D-4F41-B68F-A88E2FDE478E}" sibTransId="{B7704547-9016-4020-B8BE-87B2022F6975}"/>
    <dgm:cxn modelId="{E428765D-2598-4076-8B42-11A11DED2E84}" srcId="{9D9F6842-C6E0-48BE-9691-ACBBA824184E}" destId="{3EE8EE23-3362-4F73-8EB5-E81D1410EFBD}" srcOrd="0" destOrd="0" parTransId="{FB314362-59F4-440C-AD6D-E41379EBC1BB}" sibTransId="{1799144D-9005-4126-AEAE-34D8DD6C8EE3}"/>
    <dgm:cxn modelId="{F08841A5-EDC4-4D30-8DA9-3DD75E5D31DD}" type="presOf" srcId="{3EE8EE23-3362-4F73-8EB5-E81D1410EFBD}" destId="{3972D0E6-2A8B-4487-AC85-4DBEF870B176}" srcOrd="0" destOrd="0" presId="urn:microsoft.com/office/officeart/2018/2/layout/IconVerticalSolidList"/>
    <dgm:cxn modelId="{963241AA-38CA-474C-9AB2-657AEB76F810}" type="presOf" srcId="{9D9F6842-C6E0-48BE-9691-ACBBA824184E}" destId="{C8DA6A84-D948-4235-B02D-EAF7DB89593C}" srcOrd="0" destOrd="0" presId="urn:microsoft.com/office/officeart/2018/2/layout/IconVerticalSolidList"/>
    <dgm:cxn modelId="{EFC944EB-80DC-4D8E-A742-FF32C72B5797}" type="presOf" srcId="{F829A158-9F29-4114-8C25-D2D0DC64899C}" destId="{A3B27E73-9985-49EC-80CC-732CC37D63D5}" srcOrd="0" destOrd="0" presId="urn:microsoft.com/office/officeart/2018/2/layout/IconVerticalSolidList"/>
    <dgm:cxn modelId="{68DC13F7-77EB-47EE-AFAA-2AD4589E9277}" type="presOf" srcId="{D04BF276-A1D1-449C-8F69-7D6DFE049A23}" destId="{D53A7F1D-5417-4197-B1C4-1E01BF4BFBE2}" srcOrd="0" destOrd="0" presId="urn:microsoft.com/office/officeart/2018/2/layout/IconVerticalSolidList"/>
    <dgm:cxn modelId="{DF68F899-45A1-483B-9795-132F2AE840F0}" type="presParOf" srcId="{C8DA6A84-D948-4235-B02D-EAF7DB89593C}" destId="{0173D647-951F-4E48-9F7A-288EF4F7EE8A}" srcOrd="0" destOrd="0" presId="urn:microsoft.com/office/officeart/2018/2/layout/IconVerticalSolidList"/>
    <dgm:cxn modelId="{08863E01-589A-45C0-837F-8AB2651233E9}" type="presParOf" srcId="{0173D647-951F-4E48-9F7A-288EF4F7EE8A}" destId="{7702376E-B693-4D56-A4EE-C361828572C5}" srcOrd="0" destOrd="0" presId="urn:microsoft.com/office/officeart/2018/2/layout/IconVerticalSolidList"/>
    <dgm:cxn modelId="{7071AD9D-C232-4020-8232-583AB26008D5}" type="presParOf" srcId="{0173D647-951F-4E48-9F7A-288EF4F7EE8A}" destId="{D772800F-1F7E-4751-A239-6572F0133798}" srcOrd="1" destOrd="0" presId="urn:microsoft.com/office/officeart/2018/2/layout/IconVerticalSolidList"/>
    <dgm:cxn modelId="{ED8BE5E2-7014-445B-AC97-25D56A1CD246}" type="presParOf" srcId="{0173D647-951F-4E48-9F7A-288EF4F7EE8A}" destId="{D14E825F-31CC-458C-BF92-F4EE92498BCD}" srcOrd="2" destOrd="0" presId="urn:microsoft.com/office/officeart/2018/2/layout/IconVerticalSolidList"/>
    <dgm:cxn modelId="{16902477-4994-424D-B9E3-6E8F8F9D724E}" type="presParOf" srcId="{0173D647-951F-4E48-9F7A-288EF4F7EE8A}" destId="{3972D0E6-2A8B-4487-AC85-4DBEF870B176}" srcOrd="3" destOrd="0" presId="urn:microsoft.com/office/officeart/2018/2/layout/IconVerticalSolidList"/>
    <dgm:cxn modelId="{846813C1-1B03-494C-B5D5-C9CC0EA0B5B5}" type="presParOf" srcId="{C8DA6A84-D948-4235-B02D-EAF7DB89593C}" destId="{56400670-964A-4F9C-AFEE-B1DAD8A6A8E4}" srcOrd="1" destOrd="0" presId="urn:microsoft.com/office/officeart/2018/2/layout/IconVerticalSolidList"/>
    <dgm:cxn modelId="{EB07C480-0ECE-4327-ADA7-C0F1D69E5D3F}" type="presParOf" srcId="{C8DA6A84-D948-4235-B02D-EAF7DB89593C}" destId="{4A035315-A76E-4290-B42A-02885A3D67B1}" srcOrd="2" destOrd="0" presId="urn:microsoft.com/office/officeart/2018/2/layout/IconVerticalSolidList"/>
    <dgm:cxn modelId="{9F54C3DC-FC61-4DEF-9E45-ED78A27432D0}" type="presParOf" srcId="{4A035315-A76E-4290-B42A-02885A3D67B1}" destId="{4138E5F8-CC0C-49D1-AA4E-43030017F4E1}" srcOrd="0" destOrd="0" presId="urn:microsoft.com/office/officeart/2018/2/layout/IconVerticalSolidList"/>
    <dgm:cxn modelId="{BB36BE52-35D0-419F-BDA0-E44D574F72F5}" type="presParOf" srcId="{4A035315-A76E-4290-B42A-02885A3D67B1}" destId="{6EE0D56C-EBD2-4635-B3D9-A9AC2CBB4A9C}" srcOrd="1" destOrd="0" presId="urn:microsoft.com/office/officeart/2018/2/layout/IconVerticalSolidList"/>
    <dgm:cxn modelId="{5015DAC4-90BD-496B-85EA-62BBDE7DBD37}" type="presParOf" srcId="{4A035315-A76E-4290-B42A-02885A3D67B1}" destId="{E0995556-2FC7-4550-B093-8628914AC3A9}" srcOrd="2" destOrd="0" presId="urn:microsoft.com/office/officeart/2018/2/layout/IconVerticalSolidList"/>
    <dgm:cxn modelId="{EC78CD4D-1FA0-4388-9C5A-7613D2FFE3FC}" type="presParOf" srcId="{4A035315-A76E-4290-B42A-02885A3D67B1}" destId="{A3B27E73-9985-49EC-80CC-732CC37D63D5}" srcOrd="3" destOrd="0" presId="urn:microsoft.com/office/officeart/2018/2/layout/IconVerticalSolidList"/>
    <dgm:cxn modelId="{EDE1B519-BAC7-44CE-8976-4E569F5C6EA1}" type="presParOf" srcId="{C8DA6A84-D948-4235-B02D-EAF7DB89593C}" destId="{EF3B7151-D656-4C52-A8C8-4007FE42A2F3}" srcOrd="3" destOrd="0" presId="urn:microsoft.com/office/officeart/2018/2/layout/IconVerticalSolidList"/>
    <dgm:cxn modelId="{1061132E-1E77-4648-9186-6D6113BF4396}" type="presParOf" srcId="{C8DA6A84-D948-4235-B02D-EAF7DB89593C}" destId="{7EF3C9D6-EBF6-4839-8532-8866D3360288}" srcOrd="4" destOrd="0" presId="urn:microsoft.com/office/officeart/2018/2/layout/IconVerticalSolidList"/>
    <dgm:cxn modelId="{BBA40B11-9742-4594-B4C1-EF76C2EDBF31}" type="presParOf" srcId="{7EF3C9D6-EBF6-4839-8532-8866D3360288}" destId="{4938BB2E-F7CF-480F-9047-8329AA233EC6}" srcOrd="0" destOrd="0" presId="urn:microsoft.com/office/officeart/2018/2/layout/IconVerticalSolidList"/>
    <dgm:cxn modelId="{9F3EBB62-4270-4552-B9C3-8EA2AB6FE6D1}" type="presParOf" srcId="{7EF3C9D6-EBF6-4839-8532-8866D3360288}" destId="{35C8DC58-A782-4353-9156-4AB213121C53}" srcOrd="1" destOrd="0" presId="urn:microsoft.com/office/officeart/2018/2/layout/IconVerticalSolidList"/>
    <dgm:cxn modelId="{93594C46-6284-4A72-99E5-64508FA3C6D2}" type="presParOf" srcId="{7EF3C9D6-EBF6-4839-8532-8866D3360288}" destId="{118BE529-1CAA-4EDB-9990-D8855C756305}" srcOrd="2" destOrd="0" presId="urn:microsoft.com/office/officeart/2018/2/layout/IconVerticalSolidList"/>
    <dgm:cxn modelId="{C5666CAD-4D4D-43C5-BFDB-DD732C795244}" type="presParOf" srcId="{7EF3C9D6-EBF6-4839-8532-8866D3360288}" destId="{3E456A4A-C191-4300-B069-7295356F2DFE}" srcOrd="3" destOrd="0" presId="urn:microsoft.com/office/officeart/2018/2/layout/IconVerticalSolidList"/>
    <dgm:cxn modelId="{2ED9C37C-3B47-4D47-8E04-16672B61BF23}" type="presParOf" srcId="{C8DA6A84-D948-4235-B02D-EAF7DB89593C}" destId="{71C7C2AE-F417-42BE-9C81-041C798F18F2}" srcOrd="5" destOrd="0" presId="urn:microsoft.com/office/officeart/2018/2/layout/IconVerticalSolidList"/>
    <dgm:cxn modelId="{59B66EC9-7799-497C-92F7-F1F282D3933A}" type="presParOf" srcId="{C8DA6A84-D948-4235-B02D-EAF7DB89593C}" destId="{88EFF0F1-5360-4517-82AB-4173828847EF}" srcOrd="6" destOrd="0" presId="urn:microsoft.com/office/officeart/2018/2/layout/IconVerticalSolidList"/>
    <dgm:cxn modelId="{B31F6C99-3F71-4AEB-AD0D-6A0195AE76F3}" type="presParOf" srcId="{88EFF0F1-5360-4517-82AB-4173828847EF}" destId="{0A7CF0D0-0E86-4210-AA2C-76012CB53488}" srcOrd="0" destOrd="0" presId="urn:microsoft.com/office/officeart/2018/2/layout/IconVerticalSolidList"/>
    <dgm:cxn modelId="{6D2F9110-B2A0-42CB-A6BE-53B719778B8D}" type="presParOf" srcId="{88EFF0F1-5360-4517-82AB-4173828847EF}" destId="{80769104-3EDE-4AF9-9A8D-916BBFB67A21}" srcOrd="1" destOrd="0" presId="urn:microsoft.com/office/officeart/2018/2/layout/IconVerticalSolidList"/>
    <dgm:cxn modelId="{2BF2C0CB-6131-4A80-8943-6ABF902E751F}" type="presParOf" srcId="{88EFF0F1-5360-4517-82AB-4173828847EF}" destId="{8EC6CE15-8FC9-4E87-BA76-7A4515075C82}" srcOrd="2" destOrd="0" presId="urn:microsoft.com/office/officeart/2018/2/layout/IconVerticalSolidList"/>
    <dgm:cxn modelId="{EFA66B14-91E4-4997-B020-4CA4D5B39948}" type="presParOf" srcId="{88EFF0F1-5360-4517-82AB-4173828847EF}" destId="{D53A7F1D-5417-4197-B1C4-1E01BF4BFBE2}"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8DA03F-6961-40B4-84AF-826AF5747DF3}"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2ABFCE6D-9D7B-4548-A75E-E0896B90204F}">
      <dgm:prSet/>
      <dgm:spPr/>
      <dgm:t>
        <a:bodyPr/>
        <a:lstStyle/>
        <a:p>
          <a:r>
            <a:rPr lang="en-US" b="1" i="0" baseline="0"/>
            <a:t>Gamification boosts motivation and social learning</a:t>
          </a:r>
          <a:endParaRPr lang="en-US"/>
        </a:p>
      </dgm:t>
    </dgm:pt>
    <dgm:pt modelId="{1EA2FBE4-7433-483B-A18E-046F77223064}" type="parTrans" cxnId="{D03E9B11-A8EC-4CA6-B52D-EB0482784B6E}">
      <dgm:prSet/>
      <dgm:spPr/>
      <dgm:t>
        <a:bodyPr/>
        <a:lstStyle/>
        <a:p>
          <a:endParaRPr lang="en-US"/>
        </a:p>
      </dgm:t>
    </dgm:pt>
    <dgm:pt modelId="{99C8BDA1-ECFB-40F0-9DAB-B2955825FDF8}" type="sibTrans" cxnId="{D03E9B11-A8EC-4CA6-B52D-EB0482784B6E}">
      <dgm:prSet/>
      <dgm:spPr/>
      <dgm:t>
        <a:bodyPr/>
        <a:lstStyle/>
        <a:p>
          <a:endParaRPr lang="en-US"/>
        </a:p>
      </dgm:t>
    </dgm:pt>
    <dgm:pt modelId="{F9971B7A-F53A-496F-9203-264705ED45BF}">
      <dgm:prSet/>
      <dgm:spPr/>
      <dgm:t>
        <a:bodyPr/>
        <a:lstStyle/>
        <a:p>
          <a:r>
            <a:rPr lang="en-US" b="1" i="0" baseline="0"/>
            <a:t>Adult learning = real-world, self-directed learning</a:t>
          </a:r>
          <a:endParaRPr lang="en-US"/>
        </a:p>
      </dgm:t>
    </dgm:pt>
    <dgm:pt modelId="{7969B1A5-E5EA-4D7E-A3C3-A53941552A82}" type="parTrans" cxnId="{F160A51C-2667-434E-A8F6-400795CC021B}">
      <dgm:prSet/>
      <dgm:spPr/>
      <dgm:t>
        <a:bodyPr/>
        <a:lstStyle/>
        <a:p>
          <a:endParaRPr lang="en-US"/>
        </a:p>
      </dgm:t>
    </dgm:pt>
    <dgm:pt modelId="{A4171D21-F06A-44EF-B341-150485CE7DEE}" type="sibTrans" cxnId="{F160A51C-2667-434E-A8F6-400795CC021B}">
      <dgm:prSet/>
      <dgm:spPr/>
      <dgm:t>
        <a:bodyPr/>
        <a:lstStyle/>
        <a:p>
          <a:endParaRPr lang="en-US"/>
        </a:p>
      </dgm:t>
    </dgm:pt>
    <dgm:pt modelId="{9E24EB64-6753-4013-9B40-7F811EDD0BE6}">
      <dgm:prSet/>
      <dgm:spPr/>
      <dgm:t>
        <a:bodyPr/>
        <a:lstStyle/>
        <a:p>
          <a:r>
            <a:rPr lang="en-US" b="1" i="0" baseline="0" dirty="0"/>
            <a:t>Social spaces promote knowledge co-construction &amp; fosters deeper understanding</a:t>
          </a:r>
          <a:endParaRPr lang="en-US" dirty="0"/>
        </a:p>
      </dgm:t>
    </dgm:pt>
    <dgm:pt modelId="{C9277E5E-0580-4E7C-AC5E-A80BA2206B42}" type="parTrans" cxnId="{5AC30C47-6825-4AF3-9CDE-6B0F38F9D544}">
      <dgm:prSet/>
      <dgm:spPr/>
      <dgm:t>
        <a:bodyPr/>
        <a:lstStyle/>
        <a:p>
          <a:endParaRPr lang="en-US"/>
        </a:p>
      </dgm:t>
    </dgm:pt>
    <dgm:pt modelId="{7A2A6461-02CB-4ECA-BAE8-A256E4569402}" type="sibTrans" cxnId="{5AC30C47-6825-4AF3-9CDE-6B0F38F9D544}">
      <dgm:prSet/>
      <dgm:spPr/>
      <dgm:t>
        <a:bodyPr/>
        <a:lstStyle/>
        <a:p>
          <a:endParaRPr lang="en-US"/>
        </a:p>
      </dgm:t>
    </dgm:pt>
    <dgm:pt modelId="{A9BA0CFF-DB31-D046-A26E-193D3C7C84C2}" type="pres">
      <dgm:prSet presAssocID="{788DA03F-6961-40B4-84AF-826AF5747DF3}" presName="linear" presStyleCnt="0">
        <dgm:presLayoutVars>
          <dgm:animLvl val="lvl"/>
          <dgm:resizeHandles val="exact"/>
        </dgm:presLayoutVars>
      </dgm:prSet>
      <dgm:spPr/>
    </dgm:pt>
    <dgm:pt modelId="{673608E3-C246-1D4B-B8DB-EF0D140B997B}" type="pres">
      <dgm:prSet presAssocID="{2ABFCE6D-9D7B-4548-A75E-E0896B90204F}" presName="parentText" presStyleLbl="node1" presStyleIdx="0" presStyleCnt="3">
        <dgm:presLayoutVars>
          <dgm:chMax val="0"/>
          <dgm:bulletEnabled val="1"/>
        </dgm:presLayoutVars>
      </dgm:prSet>
      <dgm:spPr/>
    </dgm:pt>
    <dgm:pt modelId="{470AA0D2-D321-D143-8DEE-11454637360E}" type="pres">
      <dgm:prSet presAssocID="{99C8BDA1-ECFB-40F0-9DAB-B2955825FDF8}" presName="spacer" presStyleCnt="0"/>
      <dgm:spPr/>
    </dgm:pt>
    <dgm:pt modelId="{8FB59E5E-9019-3148-AE23-871112720E4B}" type="pres">
      <dgm:prSet presAssocID="{F9971B7A-F53A-496F-9203-264705ED45BF}" presName="parentText" presStyleLbl="node1" presStyleIdx="1" presStyleCnt="3">
        <dgm:presLayoutVars>
          <dgm:chMax val="0"/>
          <dgm:bulletEnabled val="1"/>
        </dgm:presLayoutVars>
      </dgm:prSet>
      <dgm:spPr/>
    </dgm:pt>
    <dgm:pt modelId="{BA35C959-92E4-6F4B-A074-50031AFF967B}" type="pres">
      <dgm:prSet presAssocID="{A4171D21-F06A-44EF-B341-150485CE7DEE}" presName="spacer" presStyleCnt="0"/>
      <dgm:spPr/>
    </dgm:pt>
    <dgm:pt modelId="{1F827FBB-096A-2D4C-81FD-98CCFFC00AD6}" type="pres">
      <dgm:prSet presAssocID="{9E24EB64-6753-4013-9B40-7F811EDD0BE6}" presName="parentText" presStyleLbl="node1" presStyleIdx="2" presStyleCnt="3">
        <dgm:presLayoutVars>
          <dgm:chMax val="0"/>
          <dgm:bulletEnabled val="1"/>
        </dgm:presLayoutVars>
      </dgm:prSet>
      <dgm:spPr/>
    </dgm:pt>
  </dgm:ptLst>
  <dgm:cxnLst>
    <dgm:cxn modelId="{10A2EF05-F48F-D44F-B8E0-859CAA79C2FD}" type="presOf" srcId="{788DA03F-6961-40B4-84AF-826AF5747DF3}" destId="{A9BA0CFF-DB31-D046-A26E-193D3C7C84C2}" srcOrd="0" destOrd="0" presId="urn:microsoft.com/office/officeart/2005/8/layout/vList2"/>
    <dgm:cxn modelId="{D03E9B11-A8EC-4CA6-B52D-EB0482784B6E}" srcId="{788DA03F-6961-40B4-84AF-826AF5747DF3}" destId="{2ABFCE6D-9D7B-4548-A75E-E0896B90204F}" srcOrd="0" destOrd="0" parTransId="{1EA2FBE4-7433-483B-A18E-046F77223064}" sibTransId="{99C8BDA1-ECFB-40F0-9DAB-B2955825FDF8}"/>
    <dgm:cxn modelId="{F160A51C-2667-434E-A8F6-400795CC021B}" srcId="{788DA03F-6961-40B4-84AF-826AF5747DF3}" destId="{F9971B7A-F53A-496F-9203-264705ED45BF}" srcOrd="1" destOrd="0" parTransId="{7969B1A5-E5EA-4D7E-A3C3-A53941552A82}" sibTransId="{A4171D21-F06A-44EF-B341-150485CE7DEE}"/>
    <dgm:cxn modelId="{5AC30C47-6825-4AF3-9CDE-6B0F38F9D544}" srcId="{788DA03F-6961-40B4-84AF-826AF5747DF3}" destId="{9E24EB64-6753-4013-9B40-7F811EDD0BE6}" srcOrd="2" destOrd="0" parTransId="{C9277E5E-0580-4E7C-AC5E-A80BA2206B42}" sibTransId="{7A2A6461-02CB-4ECA-BAE8-A256E4569402}"/>
    <dgm:cxn modelId="{241836D2-4125-1943-AC82-EC9C9E3B0BEE}" type="presOf" srcId="{9E24EB64-6753-4013-9B40-7F811EDD0BE6}" destId="{1F827FBB-096A-2D4C-81FD-98CCFFC00AD6}" srcOrd="0" destOrd="0" presId="urn:microsoft.com/office/officeart/2005/8/layout/vList2"/>
    <dgm:cxn modelId="{3A8C4FDD-D7CE-1A43-8027-3D67A012D7C2}" type="presOf" srcId="{F9971B7A-F53A-496F-9203-264705ED45BF}" destId="{8FB59E5E-9019-3148-AE23-871112720E4B}" srcOrd="0" destOrd="0" presId="urn:microsoft.com/office/officeart/2005/8/layout/vList2"/>
    <dgm:cxn modelId="{FCFE74DE-0E20-544B-B627-5B9EEC0D3F06}" type="presOf" srcId="{2ABFCE6D-9D7B-4548-A75E-E0896B90204F}" destId="{673608E3-C246-1D4B-B8DB-EF0D140B997B}" srcOrd="0" destOrd="0" presId="urn:microsoft.com/office/officeart/2005/8/layout/vList2"/>
    <dgm:cxn modelId="{2A906890-3B7C-8C42-A684-C568729DB09A}" type="presParOf" srcId="{A9BA0CFF-DB31-D046-A26E-193D3C7C84C2}" destId="{673608E3-C246-1D4B-B8DB-EF0D140B997B}" srcOrd="0" destOrd="0" presId="urn:microsoft.com/office/officeart/2005/8/layout/vList2"/>
    <dgm:cxn modelId="{1516DD38-88F4-174C-9CE8-459A39FD2D03}" type="presParOf" srcId="{A9BA0CFF-DB31-D046-A26E-193D3C7C84C2}" destId="{470AA0D2-D321-D143-8DEE-11454637360E}" srcOrd="1" destOrd="0" presId="urn:microsoft.com/office/officeart/2005/8/layout/vList2"/>
    <dgm:cxn modelId="{C4BB9E9F-1D17-2C47-820E-3C2AAC4F1A12}" type="presParOf" srcId="{A9BA0CFF-DB31-D046-A26E-193D3C7C84C2}" destId="{8FB59E5E-9019-3148-AE23-871112720E4B}" srcOrd="2" destOrd="0" presId="urn:microsoft.com/office/officeart/2005/8/layout/vList2"/>
    <dgm:cxn modelId="{DF4EE510-1199-0442-936B-6C0F18AF04C5}" type="presParOf" srcId="{A9BA0CFF-DB31-D046-A26E-193D3C7C84C2}" destId="{BA35C959-92E4-6F4B-A074-50031AFF967B}" srcOrd="3" destOrd="0" presId="urn:microsoft.com/office/officeart/2005/8/layout/vList2"/>
    <dgm:cxn modelId="{B775304E-85F9-C345-8919-8A0C56DA82AB}" type="presParOf" srcId="{A9BA0CFF-DB31-D046-A26E-193D3C7C84C2}" destId="{1F827FBB-096A-2D4C-81FD-98CCFFC00AD6}"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1489F53-0A8A-40ED-AAF9-A939C0AF5BE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D525A4A-B1D7-45C9-AA23-E64C016BD76C}">
      <dgm:prSet custT="1"/>
      <dgm:spPr/>
      <dgm:t>
        <a:bodyPr/>
        <a:lstStyle/>
        <a:p>
          <a:r>
            <a:rPr lang="en-US" sz="2600" b="1" i="0" baseline="0" dirty="0"/>
            <a:t>AI-generated content may be biased or inaccurate</a:t>
          </a:r>
          <a:endParaRPr lang="en-US" sz="2600" dirty="0"/>
        </a:p>
      </dgm:t>
    </dgm:pt>
    <dgm:pt modelId="{595A4913-4E35-4673-97E7-D58797A8DB24}" type="parTrans" cxnId="{43903D28-2856-4477-844A-4F7207DF2C55}">
      <dgm:prSet/>
      <dgm:spPr/>
      <dgm:t>
        <a:bodyPr/>
        <a:lstStyle/>
        <a:p>
          <a:endParaRPr lang="en-US"/>
        </a:p>
      </dgm:t>
    </dgm:pt>
    <dgm:pt modelId="{EC8D70B7-1E98-40B5-B3EF-DFBAE35B14CB}" type="sibTrans" cxnId="{43903D28-2856-4477-844A-4F7207DF2C55}">
      <dgm:prSet/>
      <dgm:spPr/>
      <dgm:t>
        <a:bodyPr/>
        <a:lstStyle/>
        <a:p>
          <a:endParaRPr lang="en-US"/>
        </a:p>
      </dgm:t>
    </dgm:pt>
    <dgm:pt modelId="{06CB2329-AC98-4A8D-AEA5-B9773D027A44}">
      <dgm:prSet custT="1"/>
      <dgm:spPr/>
      <dgm:t>
        <a:bodyPr/>
        <a:lstStyle/>
        <a:p>
          <a:r>
            <a:rPr lang="en-US" sz="2600" b="1" i="0" baseline="0" dirty="0"/>
            <a:t>Human review is critical</a:t>
          </a:r>
          <a:endParaRPr lang="en-US" sz="2600" dirty="0"/>
        </a:p>
      </dgm:t>
    </dgm:pt>
    <dgm:pt modelId="{70BEE648-D911-4B79-ADDB-05F91B4C1608}" type="parTrans" cxnId="{81F93F86-B6E9-4418-B689-1BCBA096D27E}">
      <dgm:prSet/>
      <dgm:spPr/>
      <dgm:t>
        <a:bodyPr/>
        <a:lstStyle/>
        <a:p>
          <a:endParaRPr lang="en-US"/>
        </a:p>
      </dgm:t>
    </dgm:pt>
    <dgm:pt modelId="{2E80495A-B419-4A0D-A799-B841CCAB4E4A}" type="sibTrans" cxnId="{81F93F86-B6E9-4418-B689-1BCBA096D27E}">
      <dgm:prSet/>
      <dgm:spPr/>
      <dgm:t>
        <a:bodyPr/>
        <a:lstStyle/>
        <a:p>
          <a:endParaRPr lang="en-US"/>
        </a:p>
      </dgm:t>
    </dgm:pt>
    <dgm:pt modelId="{602828A4-D8A8-4B4A-BAE9-FA01C3EED931}">
      <dgm:prSet custT="1"/>
      <dgm:spPr/>
      <dgm:t>
        <a:bodyPr/>
        <a:lstStyle/>
        <a:p>
          <a:r>
            <a:rPr lang="en-US" sz="2600" b="1" i="0" baseline="0" dirty="0"/>
            <a:t>AI literacy helps users understand limitations</a:t>
          </a:r>
          <a:endParaRPr lang="en-US" sz="2600" dirty="0"/>
        </a:p>
      </dgm:t>
    </dgm:pt>
    <dgm:pt modelId="{8DC4A02C-B7A6-4A9F-8C32-96F09797DA98}" type="parTrans" cxnId="{7074FC4B-4022-468B-B056-EA00F1AD2102}">
      <dgm:prSet/>
      <dgm:spPr/>
      <dgm:t>
        <a:bodyPr/>
        <a:lstStyle/>
        <a:p>
          <a:endParaRPr lang="en-US"/>
        </a:p>
      </dgm:t>
    </dgm:pt>
    <dgm:pt modelId="{CEFE7BAC-A72E-4D27-873A-1DA2F2AFF3F3}" type="sibTrans" cxnId="{7074FC4B-4022-468B-B056-EA00F1AD2102}">
      <dgm:prSet/>
      <dgm:spPr/>
      <dgm:t>
        <a:bodyPr/>
        <a:lstStyle/>
        <a:p>
          <a:endParaRPr lang="en-US"/>
        </a:p>
      </dgm:t>
    </dgm:pt>
    <dgm:pt modelId="{9F36BFB1-1D1F-614F-9557-7AD5BD89AC09}" type="pres">
      <dgm:prSet presAssocID="{11489F53-0A8A-40ED-AAF9-A939C0AF5BE9}" presName="hierChild1" presStyleCnt="0">
        <dgm:presLayoutVars>
          <dgm:chPref val="1"/>
          <dgm:dir/>
          <dgm:animOne val="branch"/>
          <dgm:animLvl val="lvl"/>
          <dgm:resizeHandles/>
        </dgm:presLayoutVars>
      </dgm:prSet>
      <dgm:spPr/>
    </dgm:pt>
    <dgm:pt modelId="{6B5F3163-3D4E-2849-BE20-679FB79846F2}" type="pres">
      <dgm:prSet presAssocID="{6D525A4A-B1D7-45C9-AA23-E64C016BD76C}" presName="hierRoot1" presStyleCnt="0"/>
      <dgm:spPr/>
    </dgm:pt>
    <dgm:pt modelId="{5275DA33-7EE1-EF4B-AC13-273B87AF5A8C}" type="pres">
      <dgm:prSet presAssocID="{6D525A4A-B1D7-45C9-AA23-E64C016BD76C}" presName="composite" presStyleCnt="0"/>
      <dgm:spPr/>
    </dgm:pt>
    <dgm:pt modelId="{6BE9ACC8-115F-1149-AE38-669E345F4B0B}" type="pres">
      <dgm:prSet presAssocID="{6D525A4A-B1D7-45C9-AA23-E64C016BD76C}" presName="background" presStyleLbl="node0" presStyleIdx="0" presStyleCnt="3"/>
      <dgm:spPr/>
    </dgm:pt>
    <dgm:pt modelId="{90213A5E-89A6-814F-803F-A29E26CFCD67}" type="pres">
      <dgm:prSet presAssocID="{6D525A4A-B1D7-45C9-AA23-E64C016BD76C}" presName="text" presStyleLbl="fgAcc0" presStyleIdx="0" presStyleCnt="3" custScaleX="122672" custScaleY="141800" custLinFactNeighborX="-3155" custLinFactNeighborY="1420">
        <dgm:presLayoutVars>
          <dgm:chPref val="3"/>
        </dgm:presLayoutVars>
      </dgm:prSet>
      <dgm:spPr/>
    </dgm:pt>
    <dgm:pt modelId="{841C1922-8804-304C-9452-5F8BC3B631A5}" type="pres">
      <dgm:prSet presAssocID="{6D525A4A-B1D7-45C9-AA23-E64C016BD76C}" presName="hierChild2" presStyleCnt="0"/>
      <dgm:spPr/>
    </dgm:pt>
    <dgm:pt modelId="{BA8CC936-775D-4F40-B73F-E84511B89555}" type="pres">
      <dgm:prSet presAssocID="{06CB2329-AC98-4A8D-AEA5-B9773D027A44}" presName="hierRoot1" presStyleCnt="0"/>
      <dgm:spPr/>
    </dgm:pt>
    <dgm:pt modelId="{A49848B1-AABF-224C-AD61-0603583ED890}" type="pres">
      <dgm:prSet presAssocID="{06CB2329-AC98-4A8D-AEA5-B9773D027A44}" presName="composite" presStyleCnt="0"/>
      <dgm:spPr/>
    </dgm:pt>
    <dgm:pt modelId="{CBC47641-885C-8945-A88C-58E45CAAD3C8}" type="pres">
      <dgm:prSet presAssocID="{06CB2329-AC98-4A8D-AEA5-B9773D027A44}" presName="background" presStyleLbl="node0" presStyleIdx="1" presStyleCnt="3"/>
      <dgm:spPr/>
    </dgm:pt>
    <dgm:pt modelId="{842FB43F-F406-C047-AD6B-FCBCAB1ADE6C}" type="pres">
      <dgm:prSet presAssocID="{06CB2329-AC98-4A8D-AEA5-B9773D027A44}" presName="text" presStyleLbl="fgAcc0" presStyleIdx="1" presStyleCnt="3" custScaleX="130043" custScaleY="133415">
        <dgm:presLayoutVars>
          <dgm:chPref val="3"/>
        </dgm:presLayoutVars>
      </dgm:prSet>
      <dgm:spPr/>
    </dgm:pt>
    <dgm:pt modelId="{D03CB09B-9844-ED46-8980-3AAB8FF0A596}" type="pres">
      <dgm:prSet presAssocID="{06CB2329-AC98-4A8D-AEA5-B9773D027A44}" presName="hierChild2" presStyleCnt="0"/>
      <dgm:spPr/>
    </dgm:pt>
    <dgm:pt modelId="{B8FBF34B-05FE-E341-B111-319F536DE4C8}" type="pres">
      <dgm:prSet presAssocID="{602828A4-D8A8-4B4A-BAE9-FA01C3EED931}" presName="hierRoot1" presStyleCnt="0"/>
      <dgm:spPr/>
    </dgm:pt>
    <dgm:pt modelId="{60999DA3-5970-AA42-AB1F-46462AB5AE24}" type="pres">
      <dgm:prSet presAssocID="{602828A4-D8A8-4B4A-BAE9-FA01C3EED931}" presName="composite" presStyleCnt="0"/>
      <dgm:spPr/>
    </dgm:pt>
    <dgm:pt modelId="{E20D308E-B041-1643-A48D-D78160611FCA}" type="pres">
      <dgm:prSet presAssocID="{602828A4-D8A8-4B4A-BAE9-FA01C3EED931}" presName="background" presStyleLbl="node0" presStyleIdx="2" presStyleCnt="3"/>
      <dgm:spPr/>
    </dgm:pt>
    <dgm:pt modelId="{3A4F5191-4649-E047-B57A-99E4273E4BA9}" type="pres">
      <dgm:prSet presAssocID="{602828A4-D8A8-4B4A-BAE9-FA01C3EED931}" presName="text" presStyleLbl="fgAcc0" presStyleIdx="2" presStyleCnt="3" custScaleX="127630" custScaleY="136757">
        <dgm:presLayoutVars>
          <dgm:chPref val="3"/>
        </dgm:presLayoutVars>
      </dgm:prSet>
      <dgm:spPr/>
    </dgm:pt>
    <dgm:pt modelId="{2009D3C1-E509-9946-AC6E-F4204561FE54}" type="pres">
      <dgm:prSet presAssocID="{602828A4-D8A8-4B4A-BAE9-FA01C3EED931}" presName="hierChild2" presStyleCnt="0"/>
      <dgm:spPr/>
    </dgm:pt>
  </dgm:ptLst>
  <dgm:cxnLst>
    <dgm:cxn modelId="{43903D28-2856-4477-844A-4F7207DF2C55}" srcId="{11489F53-0A8A-40ED-AAF9-A939C0AF5BE9}" destId="{6D525A4A-B1D7-45C9-AA23-E64C016BD76C}" srcOrd="0" destOrd="0" parTransId="{595A4913-4E35-4673-97E7-D58797A8DB24}" sibTransId="{EC8D70B7-1E98-40B5-B3EF-DFBAE35B14CB}"/>
    <dgm:cxn modelId="{7074FC4B-4022-468B-B056-EA00F1AD2102}" srcId="{11489F53-0A8A-40ED-AAF9-A939C0AF5BE9}" destId="{602828A4-D8A8-4B4A-BAE9-FA01C3EED931}" srcOrd="2" destOrd="0" parTransId="{8DC4A02C-B7A6-4A9F-8C32-96F09797DA98}" sibTransId="{CEFE7BAC-A72E-4D27-873A-1DA2F2AFF3F3}"/>
    <dgm:cxn modelId="{0F020B71-2D07-3C43-99B8-752A8D2A9D53}" type="presOf" srcId="{602828A4-D8A8-4B4A-BAE9-FA01C3EED931}" destId="{3A4F5191-4649-E047-B57A-99E4273E4BA9}" srcOrd="0" destOrd="0" presId="urn:microsoft.com/office/officeart/2005/8/layout/hierarchy1"/>
    <dgm:cxn modelId="{81F93F86-B6E9-4418-B689-1BCBA096D27E}" srcId="{11489F53-0A8A-40ED-AAF9-A939C0AF5BE9}" destId="{06CB2329-AC98-4A8D-AEA5-B9773D027A44}" srcOrd="1" destOrd="0" parTransId="{70BEE648-D911-4B79-ADDB-05F91B4C1608}" sibTransId="{2E80495A-B419-4A0D-A799-B841CCAB4E4A}"/>
    <dgm:cxn modelId="{6E86A38E-8D5C-7A47-B91E-33ABE0EE8CAC}" type="presOf" srcId="{11489F53-0A8A-40ED-AAF9-A939C0AF5BE9}" destId="{9F36BFB1-1D1F-614F-9557-7AD5BD89AC09}" srcOrd="0" destOrd="0" presId="urn:microsoft.com/office/officeart/2005/8/layout/hierarchy1"/>
    <dgm:cxn modelId="{E33914E8-7C6C-BD42-8352-50EE09E67266}" type="presOf" srcId="{06CB2329-AC98-4A8D-AEA5-B9773D027A44}" destId="{842FB43F-F406-C047-AD6B-FCBCAB1ADE6C}" srcOrd="0" destOrd="0" presId="urn:microsoft.com/office/officeart/2005/8/layout/hierarchy1"/>
    <dgm:cxn modelId="{49D66BF0-ACC8-EC4D-9A90-C2052F084C46}" type="presOf" srcId="{6D525A4A-B1D7-45C9-AA23-E64C016BD76C}" destId="{90213A5E-89A6-814F-803F-A29E26CFCD67}" srcOrd="0" destOrd="0" presId="urn:microsoft.com/office/officeart/2005/8/layout/hierarchy1"/>
    <dgm:cxn modelId="{88FD4F06-3D50-A14D-B407-73E53F0D2156}" type="presParOf" srcId="{9F36BFB1-1D1F-614F-9557-7AD5BD89AC09}" destId="{6B5F3163-3D4E-2849-BE20-679FB79846F2}" srcOrd="0" destOrd="0" presId="urn:microsoft.com/office/officeart/2005/8/layout/hierarchy1"/>
    <dgm:cxn modelId="{0AE025F0-DF01-A84C-AC28-F8A4A3AD0E5C}" type="presParOf" srcId="{6B5F3163-3D4E-2849-BE20-679FB79846F2}" destId="{5275DA33-7EE1-EF4B-AC13-273B87AF5A8C}" srcOrd="0" destOrd="0" presId="urn:microsoft.com/office/officeart/2005/8/layout/hierarchy1"/>
    <dgm:cxn modelId="{D6A88F29-7B43-9440-834F-E24CC4F26037}" type="presParOf" srcId="{5275DA33-7EE1-EF4B-AC13-273B87AF5A8C}" destId="{6BE9ACC8-115F-1149-AE38-669E345F4B0B}" srcOrd="0" destOrd="0" presId="urn:microsoft.com/office/officeart/2005/8/layout/hierarchy1"/>
    <dgm:cxn modelId="{4E4C9FB1-99E2-3046-9F35-A05C2C4D0B4C}" type="presParOf" srcId="{5275DA33-7EE1-EF4B-AC13-273B87AF5A8C}" destId="{90213A5E-89A6-814F-803F-A29E26CFCD67}" srcOrd="1" destOrd="0" presId="urn:microsoft.com/office/officeart/2005/8/layout/hierarchy1"/>
    <dgm:cxn modelId="{3C0FE168-36E8-3D4C-8BA2-72380A40FE8E}" type="presParOf" srcId="{6B5F3163-3D4E-2849-BE20-679FB79846F2}" destId="{841C1922-8804-304C-9452-5F8BC3B631A5}" srcOrd="1" destOrd="0" presId="urn:microsoft.com/office/officeart/2005/8/layout/hierarchy1"/>
    <dgm:cxn modelId="{AADFD20E-C4F9-304E-B940-67EE0C57622D}" type="presParOf" srcId="{9F36BFB1-1D1F-614F-9557-7AD5BD89AC09}" destId="{BA8CC936-775D-4F40-B73F-E84511B89555}" srcOrd="1" destOrd="0" presId="urn:microsoft.com/office/officeart/2005/8/layout/hierarchy1"/>
    <dgm:cxn modelId="{A5132742-B7B7-2C43-983E-5E508178827B}" type="presParOf" srcId="{BA8CC936-775D-4F40-B73F-E84511B89555}" destId="{A49848B1-AABF-224C-AD61-0603583ED890}" srcOrd="0" destOrd="0" presId="urn:microsoft.com/office/officeart/2005/8/layout/hierarchy1"/>
    <dgm:cxn modelId="{9B47A654-9A5D-544F-B6BE-53C495FDAD27}" type="presParOf" srcId="{A49848B1-AABF-224C-AD61-0603583ED890}" destId="{CBC47641-885C-8945-A88C-58E45CAAD3C8}" srcOrd="0" destOrd="0" presId="urn:microsoft.com/office/officeart/2005/8/layout/hierarchy1"/>
    <dgm:cxn modelId="{B06FE7B3-7DCA-224A-BF53-5BEC5ADBDDFD}" type="presParOf" srcId="{A49848B1-AABF-224C-AD61-0603583ED890}" destId="{842FB43F-F406-C047-AD6B-FCBCAB1ADE6C}" srcOrd="1" destOrd="0" presId="urn:microsoft.com/office/officeart/2005/8/layout/hierarchy1"/>
    <dgm:cxn modelId="{011100D8-3F32-5948-AABF-CEEEF4057832}" type="presParOf" srcId="{BA8CC936-775D-4F40-B73F-E84511B89555}" destId="{D03CB09B-9844-ED46-8980-3AAB8FF0A596}" srcOrd="1" destOrd="0" presId="urn:microsoft.com/office/officeart/2005/8/layout/hierarchy1"/>
    <dgm:cxn modelId="{84B4FE7A-9A9E-8B49-8981-CFB0550D68DF}" type="presParOf" srcId="{9F36BFB1-1D1F-614F-9557-7AD5BD89AC09}" destId="{B8FBF34B-05FE-E341-B111-319F536DE4C8}" srcOrd="2" destOrd="0" presId="urn:microsoft.com/office/officeart/2005/8/layout/hierarchy1"/>
    <dgm:cxn modelId="{34EA1A7C-DDF4-F349-AF99-C71C85DFFBA9}" type="presParOf" srcId="{B8FBF34B-05FE-E341-B111-319F536DE4C8}" destId="{60999DA3-5970-AA42-AB1F-46462AB5AE24}" srcOrd="0" destOrd="0" presId="urn:microsoft.com/office/officeart/2005/8/layout/hierarchy1"/>
    <dgm:cxn modelId="{3E2383EB-117C-304E-BD24-EB58CD266EEE}" type="presParOf" srcId="{60999DA3-5970-AA42-AB1F-46462AB5AE24}" destId="{E20D308E-B041-1643-A48D-D78160611FCA}" srcOrd="0" destOrd="0" presId="urn:microsoft.com/office/officeart/2005/8/layout/hierarchy1"/>
    <dgm:cxn modelId="{9E8BBFBD-1C8A-B74D-8085-D253F2847C6D}" type="presParOf" srcId="{60999DA3-5970-AA42-AB1F-46462AB5AE24}" destId="{3A4F5191-4649-E047-B57A-99E4273E4BA9}" srcOrd="1" destOrd="0" presId="urn:microsoft.com/office/officeart/2005/8/layout/hierarchy1"/>
    <dgm:cxn modelId="{CAE74CF6-33DD-F346-81F7-42B22356F518}" type="presParOf" srcId="{B8FBF34B-05FE-E341-B111-319F536DE4C8}" destId="{2009D3C1-E509-9946-AC6E-F4204561FE54}"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68D02BD-7D26-4068-99F8-BA455559D38B}"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63635432-507D-439D-BCFF-11AF908844E3}">
      <dgm:prSet custT="1"/>
      <dgm:spPr/>
      <dgm:t>
        <a:bodyPr/>
        <a:lstStyle/>
        <a:p>
          <a:r>
            <a:rPr lang="en-US" sz="1800" b="1" i="0" baseline="0" dirty="0"/>
            <a:t>Kahoot! now owned by private equity – raises questions around data security</a:t>
          </a:r>
          <a:endParaRPr lang="en-US" sz="1800" dirty="0"/>
        </a:p>
      </dgm:t>
    </dgm:pt>
    <dgm:pt modelId="{5ED5A125-D0F2-4600-AD53-3B2B78F99821}" type="parTrans" cxnId="{1DF7D477-69B9-499E-AA7A-563708D411A0}">
      <dgm:prSet/>
      <dgm:spPr/>
      <dgm:t>
        <a:bodyPr/>
        <a:lstStyle/>
        <a:p>
          <a:endParaRPr lang="en-US" sz="1800"/>
        </a:p>
      </dgm:t>
    </dgm:pt>
    <dgm:pt modelId="{ACAF6815-6539-4DBD-AF8D-AAC5F5B15E06}" type="sibTrans" cxnId="{1DF7D477-69B9-499E-AA7A-563708D411A0}">
      <dgm:prSet/>
      <dgm:spPr/>
      <dgm:t>
        <a:bodyPr/>
        <a:lstStyle/>
        <a:p>
          <a:endParaRPr lang="en-US" sz="1800"/>
        </a:p>
      </dgm:t>
    </dgm:pt>
    <dgm:pt modelId="{1CA9FBEA-E815-4D3E-A54B-FC9433B7C61B}">
      <dgm:prSet custT="1"/>
      <dgm:spPr/>
      <dgm:t>
        <a:bodyPr/>
        <a:lstStyle/>
        <a:p>
          <a:r>
            <a:rPr lang="en-US" sz="1800" b="1" i="0" baseline="0" dirty="0"/>
            <a:t>Common Sense Privacy Seal earned </a:t>
          </a:r>
        </a:p>
        <a:p>
          <a:r>
            <a:rPr lang="en-US" sz="1800" b="1" i="0" baseline="0" dirty="0"/>
            <a:t>(as of April 2025)</a:t>
          </a:r>
          <a:endParaRPr lang="en-US" sz="1800" dirty="0"/>
        </a:p>
      </dgm:t>
    </dgm:pt>
    <dgm:pt modelId="{C48A338C-ED99-4763-B0CA-C55632D3A732}" type="parTrans" cxnId="{17BEF12C-453F-4226-BC44-6F0A63BAEF1B}">
      <dgm:prSet/>
      <dgm:spPr/>
      <dgm:t>
        <a:bodyPr/>
        <a:lstStyle/>
        <a:p>
          <a:endParaRPr lang="en-US" sz="1800"/>
        </a:p>
      </dgm:t>
    </dgm:pt>
    <dgm:pt modelId="{8C8677F1-6D76-4DA1-9C32-67D5BFF79399}" type="sibTrans" cxnId="{17BEF12C-453F-4226-BC44-6F0A63BAEF1B}">
      <dgm:prSet/>
      <dgm:spPr/>
      <dgm:t>
        <a:bodyPr/>
        <a:lstStyle/>
        <a:p>
          <a:endParaRPr lang="en-US" sz="1800"/>
        </a:p>
      </dgm:t>
    </dgm:pt>
    <dgm:pt modelId="{E9C1A2D6-DDBE-49BE-8E3F-E3639BE3B5B7}">
      <dgm:prSet custT="1"/>
      <dgm:spPr/>
      <dgm:t>
        <a:bodyPr/>
        <a:lstStyle/>
        <a:p>
          <a:r>
            <a:rPr lang="en-US" sz="1800" b="1" i="0" baseline="0"/>
            <a:t>Platform doesn’t sell/share user data</a:t>
          </a:r>
          <a:endParaRPr lang="en-US" sz="1800"/>
        </a:p>
      </dgm:t>
    </dgm:pt>
    <dgm:pt modelId="{2338015B-D055-4CA6-BE8C-BD1757315C9D}" type="parTrans" cxnId="{A43F1401-BE14-46DD-9C83-9910BFB880AD}">
      <dgm:prSet/>
      <dgm:spPr/>
      <dgm:t>
        <a:bodyPr/>
        <a:lstStyle/>
        <a:p>
          <a:endParaRPr lang="en-US" sz="1800"/>
        </a:p>
      </dgm:t>
    </dgm:pt>
    <dgm:pt modelId="{CCB55EC6-4F7F-4785-BD68-C4AF329AF62F}" type="sibTrans" cxnId="{A43F1401-BE14-46DD-9C83-9910BFB880AD}">
      <dgm:prSet/>
      <dgm:spPr/>
      <dgm:t>
        <a:bodyPr/>
        <a:lstStyle/>
        <a:p>
          <a:endParaRPr lang="en-US" sz="1800"/>
        </a:p>
      </dgm:t>
    </dgm:pt>
    <dgm:pt modelId="{84C05191-FDEE-473C-ADAD-E772A548315B}">
      <dgm:prSet custT="1"/>
      <dgm:spPr/>
      <dgm:t>
        <a:bodyPr/>
        <a:lstStyle/>
        <a:p>
          <a:r>
            <a:rPr lang="en-US" sz="1800" b="1" i="0" baseline="0" dirty="0"/>
            <a:t>⚠️ Transparency around AI and user data are essential</a:t>
          </a:r>
          <a:endParaRPr lang="en-US" sz="1800" dirty="0"/>
        </a:p>
      </dgm:t>
    </dgm:pt>
    <dgm:pt modelId="{D3EF8B99-4705-4FBE-B2EC-3395BB33E83F}" type="parTrans" cxnId="{4E518725-E4EB-4CB8-B6C1-1D3E861BAC14}">
      <dgm:prSet/>
      <dgm:spPr/>
      <dgm:t>
        <a:bodyPr/>
        <a:lstStyle/>
        <a:p>
          <a:endParaRPr lang="en-US" sz="1800"/>
        </a:p>
      </dgm:t>
    </dgm:pt>
    <dgm:pt modelId="{12074793-E27F-4B2F-BCC2-FDA1471C2D64}" type="sibTrans" cxnId="{4E518725-E4EB-4CB8-B6C1-1D3E861BAC14}">
      <dgm:prSet/>
      <dgm:spPr/>
      <dgm:t>
        <a:bodyPr/>
        <a:lstStyle/>
        <a:p>
          <a:endParaRPr lang="en-US" sz="1800"/>
        </a:p>
      </dgm:t>
    </dgm:pt>
    <dgm:pt modelId="{E84DB08A-6255-4A21-B46C-24A64E684D22}" type="pres">
      <dgm:prSet presAssocID="{D68D02BD-7D26-4068-99F8-BA455559D38B}" presName="root" presStyleCnt="0">
        <dgm:presLayoutVars>
          <dgm:dir/>
          <dgm:resizeHandles val="exact"/>
        </dgm:presLayoutVars>
      </dgm:prSet>
      <dgm:spPr/>
    </dgm:pt>
    <dgm:pt modelId="{58E81789-B2E9-4D01-99E3-D87DF5C0D9D7}" type="pres">
      <dgm:prSet presAssocID="{63635432-507D-439D-BCFF-11AF908844E3}" presName="compNode" presStyleCnt="0"/>
      <dgm:spPr/>
    </dgm:pt>
    <dgm:pt modelId="{DC4FABFA-0A64-4152-B237-F659C88F24B4}" type="pres">
      <dgm:prSet presAssocID="{63635432-507D-439D-BCFF-11AF908844E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 mark"/>
        </a:ext>
      </dgm:extLst>
    </dgm:pt>
    <dgm:pt modelId="{36F74AAE-3846-43FA-9854-47F9387872F4}" type="pres">
      <dgm:prSet presAssocID="{63635432-507D-439D-BCFF-11AF908844E3}" presName="spaceRect" presStyleCnt="0"/>
      <dgm:spPr/>
    </dgm:pt>
    <dgm:pt modelId="{0791B46D-AC47-46D4-AEB9-0C627E1D6B45}" type="pres">
      <dgm:prSet presAssocID="{63635432-507D-439D-BCFF-11AF908844E3}" presName="textRect" presStyleLbl="revTx" presStyleIdx="0" presStyleCnt="4" custScaleY="183608" custLinFactNeighborX="-1040" custLinFactNeighborY="61117">
        <dgm:presLayoutVars>
          <dgm:chMax val="1"/>
          <dgm:chPref val="1"/>
        </dgm:presLayoutVars>
      </dgm:prSet>
      <dgm:spPr/>
    </dgm:pt>
    <dgm:pt modelId="{093C58F1-C159-4A40-A0C4-5FB0EB899CD8}" type="pres">
      <dgm:prSet presAssocID="{ACAF6815-6539-4DBD-AF8D-AAC5F5B15E06}" presName="sibTrans" presStyleCnt="0"/>
      <dgm:spPr/>
    </dgm:pt>
    <dgm:pt modelId="{3BA60C5C-7A9D-4B28-913B-7F744DBA02C6}" type="pres">
      <dgm:prSet presAssocID="{1CA9FBEA-E815-4D3E-A54B-FC9433B7C61B}" presName="compNode" presStyleCnt="0"/>
      <dgm:spPr/>
    </dgm:pt>
    <dgm:pt modelId="{ED558238-B64F-4C62-A4C0-8BCECB8D87AF}" type="pres">
      <dgm:prSet presAssocID="{1CA9FBEA-E815-4D3E-A54B-FC9433B7C61B}"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rain with solid fill"/>
        </a:ext>
      </dgm:extLst>
    </dgm:pt>
    <dgm:pt modelId="{F8062714-5CC3-4291-AE31-C4D9DD7CD37E}" type="pres">
      <dgm:prSet presAssocID="{1CA9FBEA-E815-4D3E-A54B-FC9433B7C61B}" presName="spaceRect" presStyleCnt="0"/>
      <dgm:spPr/>
    </dgm:pt>
    <dgm:pt modelId="{8A192793-16B6-4516-ACE1-1A3EE0534234}" type="pres">
      <dgm:prSet presAssocID="{1CA9FBEA-E815-4D3E-A54B-FC9433B7C61B}" presName="textRect" presStyleLbl="revTx" presStyleIdx="1" presStyleCnt="4">
        <dgm:presLayoutVars>
          <dgm:chMax val="1"/>
          <dgm:chPref val="1"/>
        </dgm:presLayoutVars>
      </dgm:prSet>
      <dgm:spPr/>
    </dgm:pt>
    <dgm:pt modelId="{9139C4B0-9471-4B42-91D5-0CE0DA092BB6}" type="pres">
      <dgm:prSet presAssocID="{8C8677F1-6D76-4DA1-9C32-67D5BFF79399}" presName="sibTrans" presStyleCnt="0"/>
      <dgm:spPr/>
    </dgm:pt>
    <dgm:pt modelId="{0A9D2C14-BFD4-413C-8E6F-F4F0331A24D6}" type="pres">
      <dgm:prSet presAssocID="{E9C1A2D6-DDBE-49BE-8E3F-E3639BE3B5B7}" presName="compNode" presStyleCnt="0"/>
      <dgm:spPr/>
    </dgm:pt>
    <dgm:pt modelId="{29512295-F677-437D-8A82-32E2F5858F40}" type="pres">
      <dgm:prSet presAssocID="{E9C1A2D6-DDBE-49BE-8E3F-E3639BE3B5B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atabase"/>
        </a:ext>
      </dgm:extLst>
    </dgm:pt>
    <dgm:pt modelId="{4D1087C7-B7FD-4519-801E-721500D37F3D}" type="pres">
      <dgm:prSet presAssocID="{E9C1A2D6-DDBE-49BE-8E3F-E3639BE3B5B7}" presName="spaceRect" presStyleCnt="0"/>
      <dgm:spPr/>
    </dgm:pt>
    <dgm:pt modelId="{E53842FF-A6BD-4881-917B-0A307EC4156D}" type="pres">
      <dgm:prSet presAssocID="{E9C1A2D6-DDBE-49BE-8E3F-E3639BE3B5B7}" presName="textRect" presStyleLbl="revTx" presStyleIdx="2" presStyleCnt="4">
        <dgm:presLayoutVars>
          <dgm:chMax val="1"/>
          <dgm:chPref val="1"/>
        </dgm:presLayoutVars>
      </dgm:prSet>
      <dgm:spPr/>
    </dgm:pt>
    <dgm:pt modelId="{88379D5D-DDA2-4A5B-8E80-0C56632AD9F2}" type="pres">
      <dgm:prSet presAssocID="{CCB55EC6-4F7F-4785-BD68-C4AF329AF62F}" presName="sibTrans" presStyleCnt="0"/>
      <dgm:spPr/>
    </dgm:pt>
    <dgm:pt modelId="{9E3D2847-C6D3-436E-9E14-FDEF7B1F84D5}" type="pres">
      <dgm:prSet presAssocID="{84C05191-FDEE-473C-ADAD-E772A548315B}" presName="compNode" presStyleCnt="0"/>
      <dgm:spPr/>
    </dgm:pt>
    <dgm:pt modelId="{E41DBB49-A254-4F8F-AE46-2738A10A0C86}" type="pres">
      <dgm:prSet presAssocID="{84C05191-FDEE-473C-ADAD-E772A548315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r chart"/>
        </a:ext>
      </dgm:extLst>
    </dgm:pt>
    <dgm:pt modelId="{7352AE77-11E9-4BF6-8046-5276FE11D77E}" type="pres">
      <dgm:prSet presAssocID="{84C05191-FDEE-473C-ADAD-E772A548315B}" presName="spaceRect" presStyleCnt="0"/>
      <dgm:spPr/>
    </dgm:pt>
    <dgm:pt modelId="{B6F94F79-ED55-409E-B362-60B93AE30128}" type="pres">
      <dgm:prSet presAssocID="{84C05191-FDEE-473C-ADAD-E772A548315B}" presName="textRect" presStyleLbl="revTx" presStyleIdx="3" presStyleCnt="4">
        <dgm:presLayoutVars>
          <dgm:chMax val="1"/>
          <dgm:chPref val="1"/>
        </dgm:presLayoutVars>
      </dgm:prSet>
      <dgm:spPr/>
    </dgm:pt>
  </dgm:ptLst>
  <dgm:cxnLst>
    <dgm:cxn modelId="{A43F1401-BE14-46DD-9C83-9910BFB880AD}" srcId="{D68D02BD-7D26-4068-99F8-BA455559D38B}" destId="{E9C1A2D6-DDBE-49BE-8E3F-E3639BE3B5B7}" srcOrd="2" destOrd="0" parTransId="{2338015B-D055-4CA6-BE8C-BD1757315C9D}" sibTransId="{CCB55EC6-4F7F-4785-BD68-C4AF329AF62F}"/>
    <dgm:cxn modelId="{4E518725-E4EB-4CB8-B6C1-1D3E861BAC14}" srcId="{D68D02BD-7D26-4068-99F8-BA455559D38B}" destId="{84C05191-FDEE-473C-ADAD-E772A548315B}" srcOrd="3" destOrd="0" parTransId="{D3EF8B99-4705-4FBE-B2EC-3395BB33E83F}" sibTransId="{12074793-E27F-4B2F-BCC2-FDA1471C2D64}"/>
    <dgm:cxn modelId="{17BEF12C-453F-4226-BC44-6F0A63BAEF1B}" srcId="{D68D02BD-7D26-4068-99F8-BA455559D38B}" destId="{1CA9FBEA-E815-4D3E-A54B-FC9433B7C61B}" srcOrd="1" destOrd="0" parTransId="{C48A338C-ED99-4763-B0CA-C55632D3A732}" sibTransId="{8C8677F1-6D76-4DA1-9C32-67D5BFF79399}"/>
    <dgm:cxn modelId="{1DF7D477-69B9-499E-AA7A-563708D411A0}" srcId="{D68D02BD-7D26-4068-99F8-BA455559D38B}" destId="{63635432-507D-439D-BCFF-11AF908844E3}" srcOrd="0" destOrd="0" parTransId="{5ED5A125-D0F2-4600-AD53-3B2B78F99821}" sibTransId="{ACAF6815-6539-4DBD-AF8D-AAC5F5B15E06}"/>
    <dgm:cxn modelId="{6FA36B9F-F7CE-401A-904E-752D5130ED63}" type="presOf" srcId="{1CA9FBEA-E815-4D3E-A54B-FC9433B7C61B}" destId="{8A192793-16B6-4516-ACE1-1A3EE0534234}" srcOrd="0" destOrd="0" presId="urn:microsoft.com/office/officeart/2018/2/layout/IconLabelList"/>
    <dgm:cxn modelId="{6B7648A8-E42C-4E41-A244-DB9EB243CF4C}" type="presOf" srcId="{84C05191-FDEE-473C-ADAD-E772A548315B}" destId="{B6F94F79-ED55-409E-B362-60B93AE30128}" srcOrd="0" destOrd="0" presId="urn:microsoft.com/office/officeart/2018/2/layout/IconLabelList"/>
    <dgm:cxn modelId="{E5ACE3BA-136C-463A-BE89-77AEEA2D6AD0}" type="presOf" srcId="{D68D02BD-7D26-4068-99F8-BA455559D38B}" destId="{E84DB08A-6255-4A21-B46C-24A64E684D22}" srcOrd="0" destOrd="0" presId="urn:microsoft.com/office/officeart/2018/2/layout/IconLabelList"/>
    <dgm:cxn modelId="{4C8AD8CB-5368-48B2-89E7-AE88D2AEEFC4}" type="presOf" srcId="{E9C1A2D6-DDBE-49BE-8E3F-E3639BE3B5B7}" destId="{E53842FF-A6BD-4881-917B-0A307EC4156D}" srcOrd="0" destOrd="0" presId="urn:microsoft.com/office/officeart/2018/2/layout/IconLabelList"/>
    <dgm:cxn modelId="{1F4C05CC-F7B4-41B8-B3A8-CFA097CD0893}" type="presOf" srcId="{63635432-507D-439D-BCFF-11AF908844E3}" destId="{0791B46D-AC47-46D4-AEB9-0C627E1D6B45}" srcOrd="0" destOrd="0" presId="urn:microsoft.com/office/officeart/2018/2/layout/IconLabelList"/>
    <dgm:cxn modelId="{735A057C-5C69-449C-9364-50E0E09C7F48}" type="presParOf" srcId="{E84DB08A-6255-4A21-B46C-24A64E684D22}" destId="{58E81789-B2E9-4D01-99E3-D87DF5C0D9D7}" srcOrd="0" destOrd="0" presId="urn:microsoft.com/office/officeart/2018/2/layout/IconLabelList"/>
    <dgm:cxn modelId="{70A1167D-9775-46C7-98CC-5864D03ECA0F}" type="presParOf" srcId="{58E81789-B2E9-4D01-99E3-D87DF5C0D9D7}" destId="{DC4FABFA-0A64-4152-B237-F659C88F24B4}" srcOrd="0" destOrd="0" presId="urn:microsoft.com/office/officeart/2018/2/layout/IconLabelList"/>
    <dgm:cxn modelId="{40120B38-778F-44A5-B1AA-B1286763F3EE}" type="presParOf" srcId="{58E81789-B2E9-4D01-99E3-D87DF5C0D9D7}" destId="{36F74AAE-3846-43FA-9854-47F9387872F4}" srcOrd="1" destOrd="0" presId="urn:microsoft.com/office/officeart/2018/2/layout/IconLabelList"/>
    <dgm:cxn modelId="{024D5B03-5860-4B3D-B784-B24D938CF6EE}" type="presParOf" srcId="{58E81789-B2E9-4D01-99E3-D87DF5C0D9D7}" destId="{0791B46D-AC47-46D4-AEB9-0C627E1D6B45}" srcOrd="2" destOrd="0" presId="urn:microsoft.com/office/officeart/2018/2/layout/IconLabelList"/>
    <dgm:cxn modelId="{E39A1390-1EAD-4DEF-9441-81F00D92F5C5}" type="presParOf" srcId="{E84DB08A-6255-4A21-B46C-24A64E684D22}" destId="{093C58F1-C159-4A40-A0C4-5FB0EB899CD8}" srcOrd="1" destOrd="0" presId="urn:microsoft.com/office/officeart/2018/2/layout/IconLabelList"/>
    <dgm:cxn modelId="{D6B30AFF-CA51-4F4D-9593-79A88E96420F}" type="presParOf" srcId="{E84DB08A-6255-4A21-B46C-24A64E684D22}" destId="{3BA60C5C-7A9D-4B28-913B-7F744DBA02C6}" srcOrd="2" destOrd="0" presId="urn:microsoft.com/office/officeart/2018/2/layout/IconLabelList"/>
    <dgm:cxn modelId="{52F101B9-6458-4974-9215-E8627EB3EDD8}" type="presParOf" srcId="{3BA60C5C-7A9D-4B28-913B-7F744DBA02C6}" destId="{ED558238-B64F-4C62-A4C0-8BCECB8D87AF}" srcOrd="0" destOrd="0" presId="urn:microsoft.com/office/officeart/2018/2/layout/IconLabelList"/>
    <dgm:cxn modelId="{4AAA958B-E0CE-43AA-AD27-C68CF4977FB6}" type="presParOf" srcId="{3BA60C5C-7A9D-4B28-913B-7F744DBA02C6}" destId="{F8062714-5CC3-4291-AE31-C4D9DD7CD37E}" srcOrd="1" destOrd="0" presId="urn:microsoft.com/office/officeart/2018/2/layout/IconLabelList"/>
    <dgm:cxn modelId="{83F512EE-16E2-46D9-B396-2C089D20E4B4}" type="presParOf" srcId="{3BA60C5C-7A9D-4B28-913B-7F744DBA02C6}" destId="{8A192793-16B6-4516-ACE1-1A3EE0534234}" srcOrd="2" destOrd="0" presId="urn:microsoft.com/office/officeart/2018/2/layout/IconLabelList"/>
    <dgm:cxn modelId="{7372CAAF-1A59-4E16-9F21-374336F554C9}" type="presParOf" srcId="{E84DB08A-6255-4A21-B46C-24A64E684D22}" destId="{9139C4B0-9471-4B42-91D5-0CE0DA092BB6}" srcOrd="3" destOrd="0" presId="urn:microsoft.com/office/officeart/2018/2/layout/IconLabelList"/>
    <dgm:cxn modelId="{4C5C8BA2-72AF-4380-897C-453AF91ED6C2}" type="presParOf" srcId="{E84DB08A-6255-4A21-B46C-24A64E684D22}" destId="{0A9D2C14-BFD4-413C-8E6F-F4F0331A24D6}" srcOrd="4" destOrd="0" presId="urn:microsoft.com/office/officeart/2018/2/layout/IconLabelList"/>
    <dgm:cxn modelId="{24799CCD-6C88-48D1-9A4D-485494538D42}" type="presParOf" srcId="{0A9D2C14-BFD4-413C-8E6F-F4F0331A24D6}" destId="{29512295-F677-437D-8A82-32E2F5858F40}" srcOrd="0" destOrd="0" presId="urn:microsoft.com/office/officeart/2018/2/layout/IconLabelList"/>
    <dgm:cxn modelId="{DDAFCFC0-F649-4A60-8422-476AA11FC907}" type="presParOf" srcId="{0A9D2C14-BFD4-413C-8E6F-F4F0331A24D6}" destId="{4D1087C7-B7FD-4519-801E-721500D37F3D}" srcOrd="1" destOrd="0" presId="urn:microsoft.com/office/officeart/2018/2/layout/IconLabelList"/>
    <dgm:cxn modelId="{DD0A9871-954B-467B-BEB6-9686EE0AD996}" type="presParOf" srcId="{0A9D2C14-BFD4-413C-8E6F-F4F0331A24D6}" destId="{E53842FF-A6BD-4881-917B-0A307EC4156D}" srcOrd="2" destOrd="0" presId="urn:microsoft.com/office/officeart/2018/2/layout/IconLabelList"/>
    <dgm:cxn modelId="{2DA15F42-88B5-4670-A405-22A707295F1D}" type="presParOf" srcId="{E84DB08A-6255-4A21-B46C-24A64E684D22}" destId="{88379D5D-DDA2-4A5B-8E80-0C56632AD9F2}" srcOrd="5" destOrd="0" presId="urn:microsoft.com/office/officeart/2018/2/layout/IconLabelList"/>
    <dgm:cxn modelId="{59AC2497-F16E-4139-A650-D94F1C0B821D}" type="presParOf" srcId="{E84DB08A-6255-4A21-B46C-24A64E684D22}" destId="{9E3D2847-C6D3-436E-9E14-FDEF7B1F84D5}" srcOrd="6" destOrd="0" presId="urn:microsoft.com/office/officeart/2018/2/layout/IconLabelList"/>
    <dgm:cxn modelId="{C1780CC4-9B1A-4319-8E86-C4C69742AB9F}" type="presParOf" srcId="{9E3D2847-C6D3-436E-9E14-FDEF7B1F84D5}" destId="{E41DBB49-A254-4F8F-AE46-2738A10A0C86}" srcOrd="0" destOrd="0" presId="urn:microsoft.com/office/officeart/2018/2/layout/IconLabelList"/>
    <dgm:cxn modelId="{77F93495-EF02-45C7-87AF-FC13D8F04CA9}" type="presParOf" srcId="{9E3D2847-C6D3-436E-9E14-FDEF7B1F84D5}" destId="{7352AE77-11E9-4BF6-8046-5276FE11D77E}" srcOrd="1" destOrd="0" presId="urn:microsoft.com/office/officeart/2018/2/layout/IconLabelList"/>
    <dgm:cxn modelId="{7A16B921-5899-4080-ADB4-C212F4DA3220}" type="presParOf" srcId="{9E3D2847-C6D3-436E-9E14-FDEF7B1F84D5}" destId="{B6F94F79-ED55-409E-B362-60B93AE30128}" srcOrd="2" destOrd="0" presId="urn:microsoft.com/office/officeart/2018/2/layout/IconLabel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823DE58-DAA0-4B0C-8CC9-02C2848E205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EAC84BF-9712-4281-AA76-02FC77EE63A5}">
      <dgm:prSet/>
      <dgm:spPr/>
      <dgm:t>
        <a:bodyPr/>
        <a:lstStyle/>
        <a:p>
          <a:r>
            <a:rPr lang="en-US" b="1" i="0" baseline="0"/>
            <a:t>Explainability helps learners trust AI</a:t>
          </a:r>
          <a:endParaRPr lang="en-US"/>
        </a:p>
      </dgm:t>
    </dgm:pt>
    <dgm:pt modelId="{8B95A8F8-720E-4B6E-9885-67ECECB30E74}" type="parTrans" cxnId="{46431D7A-FDE2-4853-853F-AE5CBD554A18}">
      <dgm:prSet/>
      <dgm:spPr/>
      <dgm:t>
        <a:bodyPr/>
        <a:lstStyle/>
        <a:p>
          <a:endParaRPr lang="en-US"/>
        </a:p>
      </dgm:t>
    </dgm:pt>
    <dgm:pt modelId="{65EA84B7-7B60-4162-8D2C-DD989C73ED13}" type="sibTrans" cxnId="{46431D7A-FDE2-4853-853F-AE5CBD554A18}">
      <dgm:prSet/>
      <dgm:spPr/>
      <dgm:t>
        <a:bodyPr/>
        <a:lstStyle/>
        <a:p>
          <a:endParaRPr lang="en-US"/>
        </a:p>
      </dgm:t>
    </dgm:pt>
    <dgm:pt modelId="{BF2A198B-7F70-422E-816A-3A932C1340D7}">
      <dgm:prSet/>
      <dgm:spPr/>
      <dgm:t>
        <a:bodyPr/>
        <a:lstStyle/>
        <a:p>
          <a:r>
            <a:rPr lang="en-US" b="1" i="0" baseline="0" dirty="0"/>
            <a:t>Users should show how/why Kahoot’s AI generates questions and </a:t>
          </a:r>
          <a:r>
            <a:rPr lang="en-US" b="1" i="0" baseline="0" dirty="0" err="1"/>
            <a:t>ansers</a:t>
          </a:r>
          <a:endParaRPr lang="en-US" dirty="0"/>
        </a:p>
      </dgm:t>
    </dgm:pt>
    <dgm:pt modelId="{ED95C637-5D08-473B-A186-CBA01E0C4DD2}" type="parTrans" cxnId="{47C56B09-3047-4CA9-95A0-976C042C16CB}">
      <dgm:prSet/>
      <dgm:spPr/>
      <dgm:t>
        <a:bodyPr/>
        <a:lstStyle/>
        <a:p>
          <a:endParaRPr lang="en-US"/>
        </a:p>
      </dgm:t>
    </dgm:pt>
    <dgm:pt modelId="{05042E22-C45C-499E-BCBE-A23B3E2EFF3F}" type="sibTrans" cxnId="{47C56B09-3047-4CA9-95A0-976C042C16CB}">
      <dgm:prSet/>
      <dgm:spPr/>
      <dgm:t>
        <a:bodyPr/>
        <a:lstStyle/>
        <a:p>
          <a:endParaRPr lang="en-US"/>
        </a:p>
      </dgm:t>
    </dgm:pt>
    <dgm:pt modelId="{542FB9E6-DCF1-4899-B3A3-714A542AF4CE}">
      <dgm:prSet/>
      <dgm:spPr/>
      <dgm:t>
        <a:bodyPr/>
        <a:lstStyle/>
        <a:p>
          <a:r>
            <a:rPr lang="en-US" b="1" i="0" baseline="0" dirty="0"/>
            <a:t>Goal: AI that supports fair and inclusive learning</a:t>
          </a:r>
          <a:endParaRPr lang="en-US" dirty="0"/>
        </a:p>
      </dgm:t>
    </dgm:pt>
    <dgm:pt modelId="{C1BEF459-A14E-4F44-B0B4-10A0EAB7C9C9}" type="parTrans" cxnId="{C35A7445-7D5B-4490-A192-E82A8948FA9D}">
      <dgm:prSet/>
      <dgm:spPr/>
      <dgm:t>
        <a:bodyPr/>
        <a:lstStyle/>
        <a:p>
          <a:endParaRPr lang="en-US"/>
        </a:p>
      </dgm:t>
    </dgm:pt>
    <dgm:pt modelId="{C92F3EE1-4A94-49EF-89CD-6A44F484EC9B}" type="sibTrans" cxnId="{C35A7445-7D5B-4490-A192-E82A8948FA9D}">
      <dgm:prSet/>
      <dgm:spPr/>
      <dgm:t>
        <a:bodyPr/>
        <a:lstStyle/>
        <a:p>
          <a:endParaRPr lang="en-US"/>
        </a:p>
      </dgm:t>
    </dgm:pt>
    <dgm:pt modelId="{90BA53B6-4CB9-814C-8121-1E2F70D40A24}" type="pres">
      <dgm:prSet presAssocID="{5823DE58-DAA0-4B0C-8CC9-02C2848E2051}" presName="linear" presStyleCnt="0">
        <dgm:presLayoutVars>
          <dgm:animLvl val="lvl"/>
          <dgm:resizeHandles val="exact"/>
        </dgm:presLayoutVars>
      </dgm:prSet>
      <dgm:spPr/>
    </dgm:pt>
    <dgm:pt modelId="{FB4AB805-A2BC-9344-8B4A-FDBA0DBE91A6}" type="pres">
      <dgm:prSet presAssocID="{6EAC84BF-9712-4281-AA76-02FC77EE63A5}" presName="parentText" presStyleLbl="node1" presStyleIdx="0" presStyleCnt="3">
        <dgm:presLayoutVars>
          <dgm:chMax val="0"/>
          <dgm:bulletEnabled val="1"/>
        </dgm:presLayoutVars>
      </dgm:prSet>
      <dgm:spPr/>
    </dgm:pt>
    <dgm:pt modelId="{F3CC92A7-B18E-9443-9B30-5B68C08F7AE5}" type="pres">
      <dgm:prSet presAssocID="{65EA84B7-7B60-4162-8D2C-DD989C73ED13}" presName="spacer" presStyleCnt="0"/>
      <dgm:spPr/>
    </dgm:pt>
    <dgm:pt modelId="{CEA6CC40-638B-5F4E-B510-7CC2E2BAADC1}" type="pres">
      <dgm:prSet presAssocID="{BF2A198B-7F70-422E-816A-3A932C1340D7}" presName="parentText" presStyleLbl="node1" presStyleIdx="1" presStyleCnt="3">
        <dgm:presLayoutVars>
          <dgm:chMax val="0"/>
          <dgm:bulletEnabled val="1"/>
        </dgm:presLayoutVars>
      </dgm:prSet>
      <dgm:spPr/>
    </dgm:pt>
    <dgm:pt modelId="{01CF65A6-4636-5443-ACC0-2E0BF68E3055}" type="pres">
      <dgm:prSet presAssocID="{05042E22-C45C-499E-BCBE-A23B3E2EFF3F}" presName="spacer" presStyleCnt="0"/>
      <dgm:spPr/>
    </dgm:pt>
    <dgm:pt modelId="{4AB9CDE0-74F6-794C-AB68-77599C43047C}" type="pres">
      <dgm:prSet presAssocID="{542FB9E6-DCF1-4899-B3A3-714A542AF4CE}" presName="parentText" presStyleLbl="node1" presStyleIdx="2" presStyleCnt="3">
        <dgm:presLayoutVars>
          <dgm:chMax val="0"/>
          <dgm:bulletEnabled val="1"/>
        </dgm:presLayoutVars>
      </dgm:prSet>
      <dgm:spPr/>
    </dgm:pt>
  </dgm:ptLst>
  <dgm:cxnLst>
    <dgm:cxn modelId="{47C56B09-3047-4CA9-95A0-976C042C16CB}" srcId="{5823DE58-DAA0-4B0C-8CC9-02C2848E2051}" destId="{BF2A198B-7F70-422E-816A-3A932C1340D7}" srcOrd="1" destOrd="0" parTransId="{ED95C637-5D08-473B-A186-CBA01E0C4DD2}" sibTransId="{05042E22-C45C-499E-BCBE-A23B3E2EFF3F}"/>
    <dgm:cxn modelId="{9239B71D-E82B-5146-82B9-6590B5F3991A}" type="presOf" srcId="{6EAC84BF-9712-4281-AA76-02FC77EE63A5}" destId="{FB4AB805-A2BC-9344-8B4A-FDBA0DBE91A6}" srcOrd="0" destOrd="0" presId="urn:microsoft.com/office/officeart/2005/8/layout/vList2"/>
    <dgm:cxn modelId="{BB93D41F-38C7-7C41-8D2A-282A9673CF3F}" type="presOf" srcId="{542FB9E6-DCF1-4899-B3A3-714A542AF4CE}" destId="{4AB9CDE0-74F6-794C-AB68-77599C43047C}" srcOrd="0" destOrd="0" presId="urn:microsoft.com/office/officeart/2005/8/layout/vList2"/>
    <dgm:cxn modelId="{C35A7445-7D5B-4490-A192-E82A8948FA9D}" srcId="{5823DE58-DAA0-4B0C-8CC9-02C2848E2051}" destId="{542FB9E6-DCF1-4899-B3A3-714A542AF4CE}" srcOrd="2" destOrd="0" parTransId="{C1BEF459-A14E-4F44-B0B4-10A0EAB7C9C9}" sibTransId="{C92F3EE1-4A94-49EF-89CD-6A44F484EC9B}"/>
    <dgm:cxn modelId="{46431D7A-FDE2-4853-853F-AE5CBD554A18}" srcId="{5823DE58-DAA0-4B0C-8CC9-02C2848E2051}" destId="{6EAC84BF-9712-4281-AA76-02FC77EE63A5}" srcOrd="0" destOrd="0" parTransId="{8B95A8F8-720E-4B6E-9885-67ECECB30E74}" sibTransId="{65EA84B7-7B60-4162-8D2C-DD989C73ED13}"/>
    <dgm:cxn modelId="{8776FF7B-9CAB-CB4C-A9A8-777A3DBD4A02}" type="presOf" srcId="{BF2A198B-7F70-422E-816A-3A932C1340D7}" destId="{CEA6CC40-638B-5F4E-B510-7CC2E2BAADC1}" srcOrd="0" destOrd="0" presId="urn:microsoft.com/office/officeart/2005/8/layout/vList2"/>
    <dgm:cxn modelId="{C6B9588D-0A4A-D943-8BA3-3D24BBB3D7C8}" type="presOf" srcId="{5823DE58-DAA0-4B0C-8CC9-02C2848E2051}" destId="{90BA53B6-4CB9-814C-8121-1E2F70D40A24}" srcOrd="0" destOrd="0" presId="urn:microsoft.com/office/officeart/2005/8/layout/vList2"/>
    <dgm:cxn modelId="{C212675F-A97F-9B4B-BB12-C7AFE675BEA7}" type="presParOf" srcId="{90BA53B6-4CB9-814C-8121-1E2F70D40A24}" destId="{FB4AB805-A2BC-9344-8B4A-FDBA0DBE91A6}" srcOrd="0" destOrd="0" presId="urn:microsoft.com/office/officeart/2005/8/layout/vList2"/>
    <dgm:cxn modelId="{E22C632F-607A-8046-9D40-5E6AF9249E63}" type="presParOf" srcId="{90BA53B6-4CB9-814C-8121-1E2F70D40A24}" destId="{F3CC92A7-B18E-9443-9B30-5B68C08F7AE5}" srcOrd="1" destOrd="0" presId="urn:microsoft.com/office/officeart/2005/8/layout/vList2"/>
    <dgm:cxn modelId="{8F322CF6-3E6D-A647-85CA-41C9B35FD936}" type="presParOf" srcId="{90BA53B6-4CB9-814C-8121-1E2F70D40A24}" destId="{CEA6CC40-638B-5F4E-B510-7CC2E2BAADC1}" srcOrd="2" destOrd="0" presId="urn:microsoft.com/office/officeart/2005/8/layout/vList2"/>
    <dgm:cxn modelId="{DDE4A061-49D7-D445-AABD-4DC0140AEE8C}" type="presParOf" srcId="{90BA53B6-4CB9-814C-8121-1E2F70D40A24}" destId="{01CF65A6-4636-5443-ACC0-2E0BF68E3055}" srcOrd="3" destOrd="0" presId="urn:microsoft.com/office/officeart/2005/8/layout/vList2"/>
    <dgm:cxn modelId="{9B26429E-838A-8442-8C55-4D964FB4CD91}" type="presParOf" srcId="{90BA53B6-4CB9-814C-8121-1E2F70D40A24}" destId="{4AB9CDE0-74F6-794C-AB68-77599C43047C}"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054053-A9BC-4B43-9597-5135A577AA0B}">
      <dsp:nvSpPr>
        <dsp:cNvPr id="0" name=""/>
        <dsp:cNvSpPr/>
      </dsp:nvSpPr>
      <dsp:spPr>
        <a:xfrm>
          <a:off x="656203" y="697163"/>
          <a:ext cx="2100368" cy="19213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694734E-04EC-4C2A-A8BF-0DF5D5FB2457}">
      <dsp:nvSpPr>
        <dsp:cNvPr id="0" name=""/>
        <dsp:cNvSpPr/>
      </dsp:nvSpPr>
      <dsp:spPr>
        <a:xfrm>
          <a:off x="85057" y="2772065"/>
          <a:ext cx="324266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b="1" i="0" kern="1200" baseline="0" dirty="0"/>
            <a:t>Kahoot! users can now use AI to create quizzes and presentations</a:t>
          </a:r>
          <a:endParaRPr lang="en-US" sz="1700" kern="1200" dirty="0"/>
        </a:p>
      </dsp:txBody>
      <dsp:txXfrm>
        <a:off x="85057" y="2772065"/>
        <a:ext cx="3242660" cy="720000"/>
      </dsp:txXfrm>
    </dsp:sp>
    <dsp:sp modelId="{7FF28E18-7F36-4B25-9D1F-3BF004936CE5}">
      <dsp:nvSpPr>
        <dsp:cNvPr id="0" name=""/>
        <dsp:cNvSpPr/>
      </dsp:nvSpPr>
      <dsp:spPr>
        <a:xfrm>
          <a:off x="4647438" y="686201"/>
          <a:ext cx="1738152" cy="196517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77F164B-28E4-4415-9972-75084E99A49D}">
      <dsp:nvSpPr>
        <dsp:cNvPr id="0" name=""/>
        <dsp:cNvSpPr/>
      </dsp:nvSpPr>
      <dsp:spPr>
        <a:xfrm>
          <a:off x="4124310" y="2783027"/>
          <a:ext cx="278440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b="1" i="0" kern="1200" baseline="0" dirty="0"/>
            <a:t>Pulls content from ChatGPT Wikipedia, PDFs, URLS, and Slides</a:t>
          </a:r>
          <a:endParaRPr lang="en-US" sz="1700" kern="1200" dirty="0"/>
        </a:p>
      </dsp:txBody>
      <dsp:txXfrm>
        <a:off x="4124310" y="2783027"/>
        <a:ext cx="2784407" cy="720000"/>
      </dsp:txXfrm>
    </dsp:sp>
    <dsp:sp modelId="{33E6DCE5-5100-4A9D-8F4E-288798B65E65}">
      <dsp:nvSpPr>
        <dsp:cNvPr id="0" name=""/>
        <dsp:cNvSpPr/>
      </dsp:nvSpPr>
      <dsp:spPr>
        <a:xfrm>
          <a:off x="7996115" y="555059"/>
          <a:ext cx="2661050" cy="248974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F106652-42A0-4496-896E-1A8FB1AA1929}">
      <dsp:nvSpPr>
        <dsp:cNvPr id="0" name=""/>
        <dsp:cNvSpPr/>
      </dsp:nvSpPr>
      <dsp:spPr>
        <a:xfrm>
          <a:off x="7962891" y="2790602"/>
          <a:ext cx="256218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b="1" i="0" kern="1200" baseline="0" dirty="0"/>
            <a:t>Supports 58 languages, and adjusts for tone and skill level</a:t>
          </a:r>
          <a:endParaRPr lang="en-US" sz="1700" kern="1200" dirty="0"/>
        </a:p>
      </dsp:txBody>
      <dsp:txXfrm>
        <a:off x="7962891" y="2790602"/>
        <a:ext cx="2562188"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02376E-B693-4D56-A4EE-C361828572C5}">
      <dsp:nvSpPr>
        <dsp:cNvPr id="0" name=""/>
        <dsp:cNvSpPr/>
      </dsp:nvSpPr>
      <dsp:spPr>
        <a:xfrm>
          <a:off x="-28" y="23511"/>
          <a:ext cx="7477125" cy="124658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72800F-1F7E-4751-A239-6572F0133798}">
      <dsp:nvSpPr>
        <dsp:cNvPr id="0" name=""/>
        <dsp:cNvSpPr/>
      </dsp:nvSpPr>
      <dsp:spPr>
        <a:xfrm>
          <a:off x="51958" y="291639"/>
          <a:ext cx="685622" cy="68562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972D0E6-2A8B-4487-AC85-4DBEF870B176}">
      <dsp:nvSpPr>
        <dsp:cNvPr id="0" name=""/>
        <dsp:cNvSpPr/>
      </dsp:nvSpPr>
      <dsp:spPr>
        <a:xfrm>
          <a:off x="788930" y="30205"/>
          <a:ext cx="6495537" cy="12465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930" tIns="131930" rIns="131930" bIns="131930" numCol="1" spcCol="1270" anchor="ctr" anchorCtr="0">
          <a:noAutofit/>
        </a:bodyPr>
        <a:lstStyle/>
        <a:p>
          <a:pPr marL="0" lvl="0" indent="0" algn="l" defTabSz="711200">
            <a:lnSpc>
              <a:spcPct val="90000"/>
            </a:lnSpc>
            <a:spcBef>
              <a:spcPct val="0"/>
            </a:spcBef>
            <a:spcAft>
              <a:spcPct val="35000"/>
            </a:spcAft>
            <a:buNone/>
          </a:pPr>
          <a:r>
            <a:rPr lang="en-US" sz="1600" b="1" i="0" kern="1200" baseline="0" dirty="0"/>
            <a:t>Kahoot! 360 tailored for workplace training</a:t>
          </a:r>
          <a:endParaRPr lang="en-US" sz="1600" kern="1200" dirty="0"/>
        </a:p>
      </dsp:txBody>
      <dsp:txXfrm>
        <a:off x="788930" y="30205"/>
        <a:ext cx="6495537" cy="1246586"/>
      </dsp:txXfrm>
    </dsp:sp>
    <dsp:sp modelId="{4138E5F8-CC0C-49D1-AA4E-43030017F4E1}">
      <dsp:nvSpPr>
        <dsp:cNvPr id="0" name=""/>
        <dsp:cNvSpPr/>
      </dsp:nvSpPr>
      <dsp:spPr>
        <a:xfrm>
          <a:off x="-28" y="1496614"/>
          <a:ext cx="7477125" cy="124658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E0D56C-EBD2-4635-B3D9-A9AC2CBB4A9C}">
      <dsp:nvSpPr>
        <dsp:cNvPr id="0" name=""/>
        <dsp:cNvSpPr/>
      </dsp:nvSpPr>
      <dsp:spPr>
        <a:xfrm>
          <a:off x="51958" y="1849872"/>
          <a:ext cx="685622" cy="68562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3B27E73-9985-49EC-80CC-732CC37D63D5}">
      <dsp:nvSpPr>
        <dsp:cNvPr id="0" name=""/>
        <dsp:cNvSpPr/>
      </dsp:nvSpPr>
      <dsp:spPr>
        <a:xfrm>
          <a:off x="685288" y="1569390"/>
          <a:ext cx="6893271" cy="12465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930" tIns="131930" rIns="131930" bIns="131930" numCol="1" spcCol="1270" anchor="ctr" anchorCtr="0">
          <a:noAutofit/>
        </a:bodyPr>
        <a:lstStyle/>
        <a:p>
          <a:pPr marL="0" lvl="0" indent="0" algn="l" defTabSz="711200">
            <a:lnSpc>
              <a:spcPct val="90000"/>
            </a:lnSpc>
            <a:spcBef>
              <a:spcPct val="0"/>
            </a:spcBef>
            <a:spcAft>
              <a:spcPct val="35000"/>
            </a:spcAft>
            <a:buNone/>
          </a:pPr>
          <a:r>
            <a:rPr lang="en-US" sz="1600" b="1" i="0" kern="1200" baseline="0" dirty="0"/>
            <a:t>AI increases L&amp;D efficiency</a:t>
          </a:r>
          <a:endParaRPr lang="en-US" sz="1600" kern="1200" dirty="0"/>
        </a:p>
      </dsp:txBody>
      <dsp:txXfrm>
        <a:off x="685288" y="1569390"/>
        <a:ext cx="6893271" cy="1246586"/>
      </dsp:txXfrm>
    </dsp:sp>
    <dsp:sp modelId="{4938BB2E-F7CF-480F-9047-8329AA233EC6}">
      <dsp:nvSpPr>
        <dsp:cNvPr id="0" name=""/>
        <dsp:cNvSpPr/>
      </dsp:nvSpPr>
      <dsp:spPr>
        <a:xfrm>
          <a:off x="-28" y="3151383"/>
          <a:ext cx="7477125" cy="124658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C8DC58-A782-4353-9156-4AB213121C53}">
      <dsp:nvSpPr>
        <dsp:cNvPr id="0" name=""/>
        <dsp:cNvSpPr/>
      </dsp:nvSpPr>
      <dsp:spPr>
        <a:xfrm>
          <a:off x="51958" y="3408105"/>
          <a:ext cx="685622" cy="68562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E456A4A-C191-4300-B069-7295356F2DFE}">
      <dsp:nvSpPr>
        <dsp:cNvPr id="0" name=""/>
        <dsp:cNvSpPr/>
      </dsp:nvSpPr>
      <dsp:spPr>
        <a:xfrm>
          <a:off x="728525" y="3232398"/>
          <a:ext cx="6034501" cy="12465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930" tIns="131930" rIns="131930" bIns="131930" numCol="1" spcCol="1270" anchor="ctr" anchorCtr="0">
          <a:noAutofit/>
        </a:bodyPr>
        <a:lstStyle/>
        <a:p>
          <a:pPr marL="0" lvl="0" indent="0" algn="l" defTabSz="711200">
            <a:lnSpc>
              <a:spcPct val="90000"/>
            </a:lnSpc>
            <a:spcBef>
              <a:spcPct val="0"/>
            </a:spcBef>
            <a:spcAft>
              <a:spcPct val="35000"/>
            </a:spcAft>
            <a:buNone/>
          </a:pPr>
          <a:r>
            <a:rPr lang="en-US" sz="1600" b="1" i="0" kern="1200" baseline="0" dirty="0"/>
            <a:t>Brainstorming tool groups ideas automatically</a:t>
          </a:r>
          <a:endParaRPr lang="en-US" sz="1600" kern="1200" dirty="0"/>
        </a:p>
      </dsp:txBody>
      <dsp:txXfrm>
        <a:off x="728525" y="3232398"/>
        <a:ext cx="6034501" cy="1246586"/>
      </dsp:txXfrm>
    </dsp:sp>
    <dsp:sp modelId="{0A7CF0D0-0E86-4210-AA2C-76012CB53488}">
      <dsp:nvSpPr>
        <dsp:cNvPr id="0" name=""/>
        <dsp:cNvSpPr/>
      </dsp:nvSpPr>
      <dsp:spPr>
        <a:xfrm>
          <a:off x="-16179" y="4697013"/>
          <a:ext cx="7477125" cy="124658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769104-3EDE-4AF9-9A8D-916BBFB67A21}">
      <dsp:nvSpPr>
        <dsp:cNvPr id="0" name=""/>
        <dsp:cNvSpPr/>
      </dsp:nvSpPr>
      <dsp:spPr>
        <a:xfrm>
          <a:off x="51958" y="4966338"/>
          <a:ext cx="685622" cy="68562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53A7F1D-5417-4197-B1C4-1E01BF4BFBE2}">
      <dsp:nvSpPr>
        <dsp:cNvPr id="0" name=""/>
        <dsp:cNvSpPr/>
      </dsp:nvSpPr>
      <dsp:spPr>
        <a:xfrm>
          <a:off x="113519" y="4697013"/>
          <a:ext cx="7340669" cy="12465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930" tIns="131930" rIns="131930" bIns="131930" numCol="1" spcCol="1270" anchor="ctr" anchorCtr="0">
          <a:noAutofit/>
        </a:bodyPr>
        <a:lstStyle/>
        <a:p>
          <a:pPr marL="0" lvl="0" indent="0" algn="l" defTabSz="711200">
            <a:lnSpc>
              <a:spcPct val="90000"/>
            </a:lnSpc>
            <a:spcBef>
              <a:spcPct val="0"/>
            </a:spcBef>
            <a:spcAft>
              <a:spcPct val="35000"/>
            </a:spcAft>
            <a:buNone/>
          </a:pPr>
          <a:r>
            <a:rPr lang="en-US" sz="1600" b="1" i="0" kern="1200" baseline="0" dirty="0"/>
            <a:t>⚠️        Caution: Over-reliance on AI can cause cognitive offloading</a:t>
          </a:r>
          <a:endParaRPr lang="en-US" sz="1600" kern="1200" dirty="0"/>
        </a:p>
      </dsp:txBody>
      <dsp:txXfrm>
        <a:off x="113519" y="4697013"/>
        <a:ext cx="7340669" cy="12465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3608E3-C246-1D4B-B8DB-EF0D140B997B}">
      <dsp:nvSpPr>
        <dsp:cNvPr id="0" name=""/>
        <dsp:cNvSpPr/>
      </dsp:nvSpPr>
      <dsp:spPr>
        <a:xfrm>
          <a:off x="0" y="441464"/>
          <a:ext cx="5623795" cy="153152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i="0" kern="1200" baseline="0"/>
            <a:t>Gamification boosts motivation and social learning</a:t>
          </a:r>
          <a:endParaRPr lang="en-US" sz="2800" kern="1200"/>
        </a:p>
      </dsp:txBody>
      <dsp:txXfrm>
        <a:off x="74763" y="516227"/>
        <a:ext cx="5474269" cy="1382003"/>
      </dsp:txXfrm>
    </dsp:sp>
    <dsp:sp modelId="{8FB59E5E-9019-3148-AE23-871112720E4B}">
      <dsp:nvSpPr>
        <dsp:cNvPr id="0" name=""/>
        <dsp:cNvSpPr/>
      </dsp:nvSpPr>
      <dsp:spPr>
        <a:xfrm>
          <a:off x="0" y="2053634"/>
          <a:ext cx="5623795" cy="153152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i="0" kern="1200" baseline="0"/>
            <a:t>Adult learning = real-world, self-directed learning</a:t>
          </a:r>
          <a:endParaRPr lang="en-US" sz="2800" kern="1200"/>
        </a:p>
      </dsp:txBody>
      <dsp:txXfrm>
        <a:off x="74763" y="2128397"/>
        <a:ext cx="5474269" cy="1382003"/>
      </dsp:txXfrm>
    </dsp:sp>
    <dsp:sp modelId="{1F827FBB-096A-2D4C-81FD-98CCFFC00AD6}">
      <dsp:nvSpPr>
        <dsp:cNvPr id="0" name=""/>
        <dsp:cNvSpPr/>
      </dsp:nvSpPr>
      <dsp:spPr>
        <a:xfrm>
          <a:off x="0" y="3665804"/>
          <a:ext cx="5623795" cy="153152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i="0" kern="1200" baseline="0" dirty="0"/>
            <a:t>Social spaces promote knowledge co-construction &amp; fosters deeper understanding</a:t>
          </a:r>
          <a:endParaRPr lang="en-US" sz="2800" kern="1200" dirty="0"/>
        </a:p>
      </dsp:txBody>
      <dsp:txXfrm>
        <a:off x="74763" y="3740567"/>
        <a:ext cx="5474269" cy="13820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E9ACC8-115F-1149-AE38-669E345F4B0B}">
      <dsp:nvSpPr>
        <dsp:cNvPr id="0" name=""/>
        <dsp:cNvSpPr/>
      </dsp:nvSpPr>
      <dsp:spPr>
        <a:xfrm>
          <a:off x="-82364" y="880008"/>
          <a:ext cx="3217593" cy="23617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213A5E-89A6-814F-803F-A29E26CFCD67}">
      <dsp:nvSpPr>
        <dsp:cNvPr id="0" name=""/>
        <dsp:cNvSpPr/>
      </dsp:nvSpPr>
      <dsp:spPr>
        <a:xfrm>
          <a:off x="209071" y="1156872"/>
          <a:ext cx="3217593" cy="236175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i="0" kern="1200" baseline="0" dirty="0"/>
            <a:t>AI-generated content may be biased or inaccurate</a:t>
          </a:r>
          <a:endParaRPr lang="en-US" sz="2600" kern="1200" dirty="0"/>
        </a:p>
      </dsp:txBody>
      <dsp:txXfrm>
        <a:off x="278245" y="1226046"/>
        <a:ext cx="3079245" cy="2223411"/>
      </dsp:txXfrm>
    </dsp:sp>
    <dsp:sp modelId="{CBC47641-885C-8945-A88C-58E45CAAD3C8}">
      <dsp:nvSpPr>
        <dsp:cNvPr id="0" name=""/>
        <dsp:cNvSpPr/>
      </dsp:nvSpPr>
      <dsp:spPr>
        <a:xfrm>
          <a:off x="3800854" y="856357"/>
          <a:ext cx="3410929" cy="22221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2FB43F-F406-C047-AD6B-FCBCAB1ADE6C}">
      <dsp:nvSpPr>
        <dsp:cNvPr id="0" name=""/>
        <dsp:cNvSpPr/>
      </dsp:nvSpPr>
      <dsp:spPr>
        <a:xfrm>
          <a:off x="4092290" y="1133221"/>
          <a:ext cx="3410929" cy="222210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i="0" kern="1200" baseline="0" dirty="0"/>
            <a:t>Human review is critical</a:t>
          </a:r>
          <a:endParaRPr lang="en-US" sz="2600" kern="1200" dirty="0"/>
        </a:p>
      </dsp:txBody>
      <dsp:txXfrm>
        <a:off x="4157373" y="1198304"/>
        <a:ext cx="3280763" cy="2091936"/>
      </dsp:txXfrm>
    </dsp:sp>
    <dsp:sp modelId="{E20D308E-B041-1643-A48D-D78160611FCA}">
      <dsp:nvSpPr>
        <dsp:cNvPr id="0" name=""/>
        <dsp:cNvSpPr/>
      </dsp:nvSpPr>
      <dsp:spPr>
        <a:xfrm>
          <a:off x="7794655" y="856357"/>
          <a:ext cx="3347638" cy="22777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4F5191-4649-E047-B57A-99E4273E4BA9}">
      <dsp:nvSpPr>
        <dsp:cNvPr id="0" name=""/>
        <dsp:cNvSpPr/>
      </dsp:nvSpPr>
      <dsp:spPr>
        <a:xfrm>
          <a:off x="8086091" y="1133221"/>
          <a:ext cx="3347638" cy="227776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i="0" kern="1200" baseline="0" dirty="0"/>
            <a:t>AI literacy helps users understand limitations</a:t>
          </a:r>
          <a:endParaRPr lang="en-US" sz="2600" kern="1200" dirty="0"/>
        </a:p>
      </dsp:txBody>
      <dsp:txXfrm>
        <a:off x="8152804" y="1199934"/>
        <a:ext cx="3214212" cy="21443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4FABFA-0A64-4152-B237-F659C88F24B4}">
      <dsp:nvSpPr>
        <dsp:cNvPr id="0" name=""/>
        <dsp:cNvSpPr/>
      </dsp:nvSpPr>
      <dsp:spPr>
        <a:xfrm>
          <a:off x="792099" y="658163"/>
          <a:ext cx="1069678" cy="10696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791B46D-AC47-46D4-AEB9-0C627E1D6B45}">
      <dsp:nvSpPr>
        <dsp:cNvPr id="0" name=""/>
        <dsp:cNvSpPr/>
      </dsp:nvSpPr>
      <dsp:spPr>
        <a:xfrm>
          <a:off x="113685" y="2290844"/>
          <a:ext cx="2377064" cy="1859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b="1" i="0" kern="1200" baseline="0" dirty="0"/>
            <a:t>Kahoot! now owned by private equity – raises questions around data security</a:t>
          </a:r>
          <a:endParaRPr lang="en-US" sz="1800" kern="1200" dirty="0"/>
        </a:p>
      </dsp:txBody>
      <dsp:txXfrm>
        <a:off x="113685" y="2290844"/>
        <a:ext cx="2377064" cy="1859031"/>
      </dsp:txXfrm>
    </dsp:sp>
    <dsp:sp modelId="{ED558238-B64F-4C62-A4C0-8BCECB8D87AF}">
      <dsp:nvSpPr>
        <dsp:cNvPr id="0" name=""/>
        <dsp:cNvSpPr/>
      </dsp:nvSpPr>
      <dsp:spPr>
        <a:xfrm>
          <a:off x="3585149" y="869796"/>
          <a:ext cx="1069678" cy="1069678"/>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A192793-16B6-4516-ACE1-1A3EE0534234}">
      <dsp:nvSpPr>
        <dsp:cNvPr id="0" name=""/>
        <dsp:cNvSpPr/>
      </dsp:nvSpPr>
      <dsp:spPr>
        <a:xfrm>
          <a:off x="2931457" y="2306932"/>
          <a:ext cx="2377064" cy="101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b="1" i="0" kern="1200" baseline="0" dirty="0"/>
            <a:t>Common Sense Privacy Seal earned </a:t>
          </a:r>
        </a:p>
        <a:p>
          <a:pPr marL="0" lvl="0" indent="0" algn="ctr" defTabSz="800100">
            <a:lnSpc>
              <a:spcPct val="90000"/>
            </a:lnSpc>
            <a:spcBef>
              <a:spcPct val="0"/>
            </a:spcBef>
            <a:spcAft>
              <a:spcPct val="35000"/>
            </a:spcAft>
            <a:buNone/>
          </a:pPr>
          <a:r>
            <a:rPr lang="en-US" sz="1800" b="1" i="0" kern="1200" baseline="0" dirty="0"/>
            <a:t>(as of April 2025)</a:t>
          </a:r>
          <a:endParaRPr lang="en-US" sz="1800" kern="1200" dirty="0"/>
        </a:p>
      </dsp:txBody>
      <dsp:txXfrm>
        <a:off x="2931457" y="2306932"/>
        <a:ext cx="2377064" cy="1012500"/>
      </dsp:txXfrm>
    </dsp:sp>
    <dsp:sp modelId="{29512295-F677-437D-8A82-32E2F5858F40}">
      <dsp:nvSpPr>
        <dsp:cNvPr id="0" name=""/>
        <dsp:cNvSpPr/>
      </dsp:nvSpPr>
      <dsp:spPr>
        <a:xfrm>
          <a:off x="6378200" y="869796"/>
          <a:ext cx="1069678" cy="106967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53842FF-A6BD-4881-917B-0A307EC4156D}">
      <dsp:nvSpPr>
        <dsp:cNvPr id="0" name=""/>
        <dsp:cNvSpPr/>
      </dsp:nvSpPr>
      <dsp:spPr>
        <a:xfrm>
          <a:off x="5724507" y="2306932"/>
          <a:ext cx="2377064" cy="101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b="1" i="0" kern="1200" baseline="0"/>
            <a:t>Platform doesn’t sell/share user data</a:t>
          </a:r>
          <a:endParaRPr lang="en-US" sz="1800" kern="1200"/>
        </a:p>
      </dsp:txBody>
      <dsp:txXfrm>
        <a:off x="5724507" y="2306932"/>
        <a:ext cx="2377064" cy="1012500"/>
      </dsp:txXfrm>
    </dsp:sp>
    <dsp:sp modelId="{E41DBB49-A254-4F8F-AE46-2738A10A0C86}">
      <dsp:nvSpPr>
        <dsp:cNvPr id="0" name=""/>
        <dsp:cNvSpPr/>
      </dsp:nvSpPr>
      <dsp:spPr>
        <a:xfrm>
          <a:off x="9171250" y="869796"/>
          <a:ext cx="1069678" cy="106967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6F94F79-ED55-409E-B362-60B93AE30128}">
      <dsp:nvSpPr>
        <dsp:cNvPr id="0" name=""/>
        <dsp:cNvSpPr/>
      </dsp:nvSpPr>
      <dsp:spPr>
        <a:xfrm>
          <a:off x="8517558" y="2306932"/>
          <a:ext cx="2377064" cy="101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b="1" i="0" kern="1200" baseline="0" dirty="0"/>
            <a:t>⚠️ Transparency around AI and user data are essential</a:t>
          </a:r>
          <a:endParaRPr lang="en-US" sz="1800" kern="1200" dirty="0"/>
        </a:p>
      </dsp:txBody>
      <dsp:txXfrm>
        <a:off x="8517558" y="2306932"/>
        <a:ext cx="2377064" cy="10125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4AB805-A2BC-9344-8B4A-FDBA0DBE91A6}">
      <dsp:nvSpPr>
        <dsp:cNvPr id="0" name=""/>
        <dsp:cNvSpPr/>
      </dsp:nvSpPr>
      <dsp:spPr>
        <a:xfrm>
          <a:off x="0" y="51766"/>
          <a:ext cx="10515600" cy="1350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1" i="0" kern="1200" baseline="0"/>
            <a:t>Explainability helps learners trust AI</a:t>
          </a:r>
          <a:endParaRPr lang="en-US" sz="3400" kern="1200"/>
        </a:p>
      </dsp:txBody>
      <dsp:txXfrm>
        <a:off x="65934" y="117700"/>
        <a:ext cx="10383732" cy="1218787"/>
      </dsp:txXfrm>
    </dsp:sp>
    <dsp:sp modelId="{CEA6CC40-638B-5F4E-B510-7CC2E2BAADC1}">
      <dsp:nvSpPr>
        <dsp:cNvPr id="0" name=""/>
        <dsp:cNvSpPr/>
      </dsp:nvSpPr>
      <dsp:spPr>
        <a:xfrm>
          <a:off x="0" y="1500341"/>
          <a:ext cx="10515600" cy="1350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1" i="0" kern="1200" baseline="0" dirty="0"/>
            <a:t>Users should show how/why Kahoot’s AI generates questions and </a:t>
          </a:r>
          <a:r>
            <a:rPr lang="en-US" sz="3400" b="1" i="0" kern="1200" baseline="0" dirty="0" err="1"/>
            <a:t>ansers</a:t>
          </a:r>
          <a:endParaRPr lang="en-US" sz="3400" kern="1200" dirty="0"/>
        </a:p>
      </dsp:txBody>
      <dsp:txXfrm>
        <a:off x="65934" y="1566275"/>
        <a:ext cx="10383732" cy="1218787"/>
      </dsp:txXfrm>
    </dsp:sp>
    <dsp:sp modelId="{4AB9CDE0-74F6-794C-AB68-77599C43047C}">
      <dsp:nvSpPr>
        <dsp:cNvPr id="0" name=""/>
        <dsp:cNvSpPr/>
      </dsp:nvSpPr>
      <dsp:spPr>
        <a:xfrm>
          <a:off x="0" y="2948916"/>
          <a:ext cx="10515600" cy="1350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1" i="0" kern="1200" baseline="0" dirty="0"/>
            <a:t>Goal: AI that supports fair and inclusive learning</a:t>
          </a:r>
          <a:endParaRPr lang="en-US" sz="3400" kern="1200" dirty="0"/>
        </a:p>
      </dsp:txBody>
      <dsp:txXfrm>
        <a:off x="65934" y="3014850"/>
        <a:ext cx="10383732" cy="1218787"/>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27D12F-D41B-5648-A1C5-575CED864C0A}" type="datetimeFigureOut">
              <a:rPr lang="en-US" smtClean="0"/>
              <a:t>8/16/25</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479ADB-C095-3148-A84E-B889FEEB3E56}" type="slidenum">
              <a:rPr lang="en-US" smtClean="0"/>
              <a:t>‹#›</a:t>
            </a:fld>
            <a:endParaRPr/>
          </a:p>
        </p:txBody>
      </p:sp>
    </p:spTree>
    <p:extLst>
      <p:ext uri="{BB962C8B-B14F-4D97-AF65-F5344CB8AC3E}">
        <p14:creationId xmlns:p14="http://schemas.microsoft.com/office/powerpoint/2010/main" val="3650311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Open Sans" panose="020B0606030504020204" pitchFamily="34" charset="0"/>
                <a:ea typeface="Times New Roman" panose="02020603050405020304" pitchFamily="18" charset="0"/>
                <a:cs typeface="Times New Roman" panose="02020603050405020304" pitchFamily="18" charset="0"/>
              </a:rPr>
              <a:t>Hello,</a:t>
            </a:r>
          </a:p>
          <a:p>
            <a:pPr marL="0" marR="0">
              <a:spcBef>
                <a:spcPts val="0"/>
              </a:spcBef>
              <a:spcAft>
                <a:spcPts val="0"/>
              </a:spcAft>
            </a:pPr>
            <a:r>
              <a:rPr lang="en-US" sz="1800" kern="100" dirty="0">
                <a:effectLst/>
                <a:latin typeface="Open Sans" panose="020B0606030504020204" pitchFamily="34" charset="0"/>
                <a:ea typeface="Times New Roman" panose="02020603050405020304" pitchFamily="18" charset="0"/>
                <a:cs typeface="Times New Roman" panose="02020603050405020304" pitchFamily="18" charset="0"/>
              </a:rPr>
              <a:t>Today I want to share how </a:t>
            </a:r>
            <a:r>
              <a:rPr lang="en-US" sz="1800" b="1" kern="100" dirty="0">
                <a:effectLst/>
                <a:latin typeface="Open Sans" panose="020B0606030504020204" pitchFamily="34" charset="0"/>
                <a:ea typeface="Times New Roman" panose="02020603050405020304" pitchFamily="18" charset="0"/>
                <a:cs typeface="Times New Roman" panose="02020603050405020304" pitchFamily="18" charset="0"/>
              </a:rPr>
              <a:t>Kahoot!</a:t>
            </a:r>
            <a:r>
              <a:rPr lang="en-US" sz="1800" kern="100" dirty="0">
                <a:effectLst/>
                <a:latin typeface="Open Sans" panose="020B0606030504020204" pitchFamily="34" charset="0"/>
                <a:ea typeface="Times New Roman" panose="02020603050405020304" pitchFamily="18" charset="0"/>
                <a:cs typeface="Times New Roman" panose="02020603050405020304" pitchFamily="18" charset="0"/>
              </a:rPr>
              <a:t>, originally designed for classrooms, is evolving into a powerful corporate learning tool—especially with the integration of </a:t>
            </a:r>
            <a:r>
              <a:rPr lang="en-US" sz="1800" b="1" kern="100" dirty="0">
                <a:effectLst/>
                <a:latin typeface="Open Sans" panose="020B0606030504020204" pitchFamily="34" charset="0"/>
                <a:ea typeface="Times New Roman" panose="02020603050405020304" pitchFamily="18" charset="0"/>
                <a:cs typeface="Times New Roman" panose="02020603050405020304" pitchFamily="18" charset="0"/>
              </a:rPr>
              <a:t>AI features in Kahoot! 360</a:t>
            </a:r>
            <a:r>
              <a:rPr lang="en-US" sz="1800" kern="100" dirty="0">
                <a:effectLst/>
                <a:latin typeface="Open Sans" panose="020B0606030504020204" pitchFamily="34" charset="0"/>
                <a:ea typeface="Times New Roman" panose="02020603050405020304" pitchFamily="18" charset="0"/>
                <a:cs typeface="Times New Roman" panose="02020603050405020304" pitchFamily="18" charset="0"/>
              </a:rPr>
              <a:t>.</a:t>
            </a:r>
          </a:p>
          <a:p>
            <a:endParaRPr dirty="0"/>
          </a:p>
        </p:txBody>
      </p:sp>
      <p:sp>
        <p:nvSpPr>
          <p:cNvPr id="4" name="Slide Number Placeholder 3"/>
          <p:cNvSpPr>
            <a:spLocks noGrp="1"/>
          </p:cNvSpPr>
          <p:nvPr>
            <p:ph type="sldNum" sz="quarter" idx="5"/>
          </p:nvPr>
        </p:nvSpPr>
        <p:spPr/>
        <p:txBody>
          <a:bodyPr/>
          <a:lstStyle/>
          <a:p>
            <a:fld id="{C8479ADB-C095-3148-A84E-B889FEEB3E56}" type="slidenum">
              <a:rPr lang="en-US" smtClean="0"/>
              <a:t>1</a:t>
            </a:fld>
            <a:endParaRPr lang="en-US"/>
          </a:p>
        </p:txBody>
      </p:sp>
    </p:spTree>
    <p:extLst>
      <p:ext uri="{BB962C8B-B14F-4D97-AF65-F5344CB8AC3E}">
        <p14:creationId xmlns:p14="http://schemas.microsoft.com/office/powerpoint/2010/main" val="614448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Open Sans" panose="020B0606030504020204" pitchFamily="34" charset="0"/>
                <a:ea typeface="Times New Roman" panose="02020603050405020304" pitchFamily="18" charset="0"/>
                <a:cs typeface="Times New Roman" panose="02020603050405020304" pitchFamily="18" charset="0"/>
              </a:rPr>
              <a:t>Kahoot! is already well-known for using gamified quizzes and polls to boost engagement. It’s used by over 8 million educators globally. But now it is expanding into the growing corporate training market. Since 2023, Kahoot has been integrating AI features to help users create quizzes, polls, and presentations—by pulling content from sources like Wikipedia, ChatGPT, uploaded documents, or slides. It can generate these products in </a:t>
            </a:r>
            <a:r>
              <a:rPr lang="en-US" sz="1800" b="1" kern="100" dirty="0">
                <a:effectLst/>
                <a:latin typeface="Open Sans" panose="020B0606030504020204" pitchFamily="34" charset="0"/>
                <a:ea typeface="Times New Roman" panose="02020603050405020304" pitchFamily="18" charset="0"/>
                <a:cs typeface="Times New Roman" panose="02020603050405020304" pitchFamily="18" charset="0"/>
              </a:rPr>
              <a:t>58 languages</a:t>
            </a:r>
            <a:r>
              <a:rPr lang="en-US" sz="1800" kern="100" dirty="0">
                <a:effectLst/>
                <a:latin typeface="Open Sans" panose="020B0606030504020204" pitchFamily="34" charset="0"/>
                <a:ea typeface="Times New Roman" panose="02020603050405020304" pitchFamily="18" charset="0"/>
                <a:cs typeface="Times New Roman" panose="02020603050405020304" pitchFamily="18" charset="0"/>
              </a:rPr>
              <a:t>, tailored by tone or skill level. An added bonus is the brainstorming feature using AI to group ideas into themes. This is helpful for team strategy sessions or workshops.</a:t>
            </a:r>
          </a:p>
          <a:p>
            <a:endParaRPr dirty="0"/>
          </a:p>
        </p:txBody>
      </p:sp>
      <p:sp>
        <p:nvSpPr>
          <p:cNvPr id="4" name="Slide Number Placeholder 3"/>
          <p:cNvSpPr>
            <a:spLocks noGrp="1"/>
          </p:cNvSpPr>
          <p:nvPr>
            <p:ph type="sldNum" sz="quarter" idx="5"/>
          </p:nvPr>
        </p:nvSpPr>
        <p:spPr/>
        <p:txBody>
          <a:bodyPr/>
          <a:lstStyle/>
          <a:p>
            <a:fld id="{C8479ADB-C095-3148-A84E-B889FEEB3E56}" type="slidenum">
              <a:rPr lang="en-US" smtClean="0"/>
              <a:t>2</a:t>
            </a:fld>
            <a:endParaRPr lang="en-US"/>
          </a:p>
        </p:txBody>
      </p:sp>
    </p:spTree>
    <p:extLst>
      <p:ext uri="{BB962C8B-B14F-4D97-AF65-F5344CB8AC3E}">
        <p14:creationId xmlns:p14="http://schemas.microsoft.com/office/powerpoint/2010/main" val="2212091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Open Sans" panose="020B0606030504020204" pitchFamily="34" charset="0"/>
                <a:ea typeface="Times New Roman" panose="02020603050405020304" pitchFamily="18" charset="0"/>
                <a:cs typeface="Times New Roman" panose="02020603050405020304" pitchFamily="18" charset="0"/>
              </a:rPr>
              <a:t>AI enables Learning and Development professionals to </a:t>
            </a:r>
            <a:r>
              <a:rPr lang="en-US" sz="1800" b="1" kern="100" dirty="0">
                <a:effectLst/>
                <a:latin typeface="Open Sans" panose="020B0606030504020204" pitchFamily="34" charset="0"/>
                <a:ea typeface="Times New Roman" panose="02020603050405020304" pitchFamily="18" charset="0"/>
                <a:cs typeface="Times New Roman" panose="02020603050405020304" pitchFamily="18" charset="0"/>
              </a:rPr>
              <a:t>design learning experiences more efficiently</a:t>
            </a:r>
            <a:r>
              <a:rPr lang="en-US" sz="1800" kern="100" dirty="0">
                <a:effectLst/>
                <a:latin typeface="Open Sans" panose="020B0606030504020204" pitchFamily="34" charset="0"/>
                <a:ea typeface="Times New Roman" panose="02020603050405020304" pitchFamily="18" charset="0"/>
                <a:cs typeface="Times New Roman" panose="02020603050405020304" pitchFamily="18" charset="0"/>
              </a:rPr>
              <a:t>, aligned with educational objectives. However, as </a:t>
            </a:r>
            <a:r>
              <a:rPr lang="en-US" sz="1800" kern="100" dirty="0" err="1">
                <a:effectLst/>
                <a:latin typeface="Open Sans" panose="020B0606030504020204" pitchFamily="34" charset="0"/>
                <a:ea typeface="Times New Roman" panose="02020603050405020304" pitchFamily="18" charset="0"/>
                <a:cs typeface="Times New Roman" panose="02020603050405020304" pitchFamily="18" charset="0"/>
              </a:rPr>
              <a:t>Gerlich</a:t>
            </a:r>
            <a:r>
              <a:rPr lang="en-US" sz="1800" kern="100" dirty="0">
                <a:effectLst/>
                <a:latin typeface="Open Sans" panose="020B0606030504020204" pitchFamily="34" charset="0"/>
                <a:ea typeface="Times New Roman" panose="02020603050405020304" pitchFamily="18" charset="0"/>
                <a:cs typeface="Times New Roman" panose="02020603050405020304" pitchFamily="18" charset="0"/>
              </a:rPr>
              <a:t> (2025) notes, AI can be a double edged sword. While AI tools </a:t>
            </a:r>
            <a:r>
              <a:rPr lang="en-US" sz="1800" b="1" kern="100" dirty="0">
                <a:effectLst/>
                <a:latin typeface="Open Sans" panose="020B0606030504020204" pitchFamily="34" charset="0"/>
                <a:ea typeface="Times New Roman" panose="02020603050405020304" pitchFamily="18" charset="0"/>
                <a:cs typeface="Times New Roman" panose="02020603050405020304" pitchFamily="18" charset="0"/>
              </a:rPr>
              <a:t>can </a:t>
            </a:r>
            <a:r>
              <a:rPr lang="en-US" sz="1800" kern="100" dirty="0">
                <a:effectLst/>
                <a:latin typeface="Open Sans" panose="020B0606030504020204" pitchFamily="34" charset="0"/>
                <a:ea typeface="Times New Roman" panose="02020603050405020304" pitchFamily="18" charset="0"/>
                <a:cs typeface="Times New Roman" panose="02020603050405020304" pitchFamily="18" charset="0"/>
              </a:rPr>
              <a:t>free up educators' mental space for more complex thinking, they also create </a:t>
            </a:r>
            <a:r>
              <a:rPr lang="en-US" sz="1800" b="1" kern="100" dirty="0">
                <a:effectLst/>
                <a:latin typeface="Open Sans" panose="020B0606030504020204" pitchFamily="34" charset="0"/>
                <a:ea typeface="Times New Roman" panose="02020603050405020304" pitchFamily="18" charset="0"/>
                <a:cs typeface="Times New Roman" panose="02020603050405020304" pitchFamily="18" charset="0"/>
              </a:rPr>
              <a:t>cognitive offloading</a:t>
            </a:r>
            <a:r>
              <a:rPr lang="en-US" sz="1800" kern="100" dirty="0">
                <a:effectLst/>
                <a:latin typeface="Open Sans" panose="020B0606030504020204" pitchFamily="34" charset="0"/>
                <a:ea typeface="Times New Roman" panose="02020603050405020304" pitchFamily="18" charset="0"/>
                <a:cs typeface="Times New Roman" panose="02020603050405020304" pitchFamily="18" charset="0"/>
              </a:rPr>
              <a:t> in which we become so used to AI taking care of tasks that our own analytical skill sets can become rusty. </a:t>
            </a:r>
          </a:p>
          <a:p>
            <a:endParaRPr dirty="0"/>
          </a:p>
        </p:txBody>
      </p:sp>
      <p:sp>
        <p:nvSpPr>
          <p:cNvPr id="4" name="Slide Number Placeholder 3"/>
          <p:cNvSpPr>
            <a:spLocks noGrp="1"/>
          </p:cNvSpPr>
          <p:nvPr>
            <p:ph type="sldNum" sz="quarter" idx="5"/>
          </p:nvPr>
        </p:nvSpPr>
        <p:spPr/>
        <p:txBody>
          <a:bodyPr/>
          <a:lstStyle/>
          <a:p>
            <a:fld id="{C8479ADB-C095-3148-A84E-B889FEEB3E56}" type="slidenum">
              <a:rPr lang="en-US" smtClean="0"/>
              <a:t>3</a:t>
            </a:fld>
            <a:endParaRPr lang="en-US"/>
          </a:p>
        </p:txBody>
      </p:sp>
    </p:spTree>
    <p:extLst>
      <p:ext uri="{BB962C8B-B14F-4D97-AF65-F5344CB8AC3E}">
        <p14:creationId xmlns:p14="http://schemas.microsoft.com/office/powerpoint/2010/main" val="3285738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Open Sans" panose="020B0606030504020204" pitchFamily="34" charset="0"/>
                <a:ea typeface="Times New Roman" panose="02020603050405020304" pitchFamily="18" charset="0"/>
                <a:cs typeface="Times New Roman" panose="02020603050405020304" pitchFamily="18" charset="0"/>
              </a:rPr>
              <a:t>Research shows that Kahoot’s core appeal—</a:t>
            </a:r>
            <a:r>
              <a:rPr lang="en-US" sz="1800" b="1" kern="100" dirty="0">
                <a:effectLst/>
                <a:latin typeface="Open Sans" panose="020B0606030504020204" pitchFamily="34" charset="0"/>
                <a:ea typeface="Times New Roman" panose="02020603050405020304" pitchFamily="18" charset="0"/>
                <a:cs typeface="Times New Roman" panose="02020603050405020304" pitchFamily="18" charset="0"/>
              </a:rPr>
              <a:t>gamification</a:t>
            </a:r>
            <a:r>
              <a:rPr lang="en-US" sz="1800" kern="100" dirty="0">
                <a:effectLst/>
                <a:latin typeface="Open Sans" panose="020B0606030504020204" pitchFamily="34" charset="0"/>
                <a:ea typeface="Times New Roman" panose="02020603050405020304" pitchFamily="18" charset="0"/>
                <a:cs typeface="Times New Roman" panose="02020603050405020304" pitchFamily="18" charset="0"/>
              </a:rPr>
              <a:t>—boosts engagement and fosters social learning. On the one hand adult learning theory, which emphasizes self-direction and building on real-world experience is sometimes seen as an effective approach to corporate training. But it's worth noting that some researchers challenge whether adult learning is truly different from childhood learning. What really matters in gamification is the social interaction: research highlights how </a:t>
            </a:r>
            <a:r>
              <a:rPr lang="en-US" sz="1800" b="1" kern="100" dirty="0">
                <a:effectLst/>
                <a:latin typeface="Open Sans" panose="020B0606030504020204" pitchFamily="34" charset="0"/>
                <a:ea typeface="Times New Roman" panose="02020603050405020304" pitchFamily="18" charset="0"/>
                <a:cs typeface="Times New Roman" panose="02020603050405020304" pitchFamily="18" charset="0"/>
              </a:rPr>
              <a:t>collaborative environments help co-construct knowledge</a:t>
            </a:r>
            <a:r>
              <a:rPr lang="en-US" sz="1800" kern="100" dirty="0">
                <a:effectLst/>
                <a:latin typeface="Open Sans" panose="020B0606030504020204" pitchFamily="34" charset="0"/>
                <a:ea typeface="Times New Roman" panose="02020603050405020304" pitchFamily="18" charset="0"/>
                <a:cs typeface="Times New Roman" panose="02020603050405020304" pitchFamily="18" charset="0"/>
              </a:rPr>
              <a:t>—which is something Kahoot is good at.</a:t>
            </a:r>
          </a:p>
          <a:p>
            <a:endParaRPr dirty="0"/>
          </a:p>
        </p:txBody>
      </p:sp>
      <p:sp>
        <p:nvSpPr>
          <p:cNvPr id="4" name="Slide Number Placeholder 3"/>
          <p:cNvSpPr>
            <a:spLocks noGrp="1"/>
          </p:cNvSpPr>
          <p:nvPr>
            <p:ph type="sldNum" sz="quarter" idx="5"/>
          </p:nvPr>
        </p:nvSpPr>
        <p:spPr/>
        <p:txBody>
          <a:bodyPr/>
          <a:lstStyle/>
          <a:p>
            <a:fld id="{C8479ADB-C095-3148-A84E-B889FEEB3E56}" type="slidenum">
              <a:rPr lang="en-US" smtClean="0"/>
              <a:t>4</a:t>
            </a:fld>
            <a:endParaRPr lang="en-US"/>
          </a:p>
        </p:txBody>
      </p:sp>
    </p:spTree>
    <p:extLst>
      <p:ext uri="{BB962C8B-B14F-4D97-AF65-F5344CB8AC3E}">
        <p14:creationId xmlns:p14="http://schemas.microsoft.com/office/powerpoint/2010/main" val="2369811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Open Sans" panose="020B0606030504020204" pitchFamily="34" charset="0"/>
                <a:ea typeface="Times New Roman" panose="02020603050405020304" pitchFamily="18" charset="0"/>
                <a:cs typeface="Times New Roman" panose="02020603050405020304" pitchFamily="18" charset="0"/>
              </a:rPr>
              <a:t>Now, let’s address ethics.</a:t>
            </a:r>
          </a:p>
          <a:p>
            <a:pPr marL="0" marR="0">
              <a:spcBef>
                <a:spcPts val="0"/>
              </a:spcBef>
              <a:spcAft>
                <a:spcPts val="0"/>
              </a:spcAft>
            </a:pPr>
            <a:r>
              <a:rPr lang="en-US" sz="1800" kern="100" dirty="0">
                <a:effectLst/>
                <a:latin typeface="Open Sans" panose="020B0606030504020204" pitchFamily="34" charset="0"/>
                <a:ea typeface="Times New Roman" panose="02020603050405020304" pitchFamily="18" charset="0"/>
                <a:cs typeface="Times New Roman" panose="02020603050405020304" pitchFamily="18" charset="0"/>
              </a:rPr>
              <a:t>When users generate quizzes using Kahoot’s AI, it often pulls from sources with </a:t>
            </a:r>
            <a:r>
              <a:rPr lang="en-US" sz="1800" b="1" kern="100" dirty="0">
                <a:effectLst/>
                <a:latin typeface="Open Sans" panose="020B0606030504020204" pitchFamily="34" charset="0"/>
                <a:ea typeface="Times New Roman" panose="02020603050405020304" pitchFamily="18" charset="0"/>
                <a:cs typeface="Times New Roman" panose="02020603050405020304" pitchFamily="18" charset="0"/>
              </a:rPr>
              <a:t>unknown origins</a:t>
            </a:r>
            <a:r>
              <a:rPr lang="en-US" sz="1800" kern="100" dirty="0">
                <a:effectLst/>
                <a:latin typeface="Open Sans" panose="020B0606030504020204" pitchFamily="34" charset="0"/>
                <a:ea typeface="Times New Roman" panose="02020603050405020304" pitchFamily="18" charset="0"/>
                <a:cs typeface="Times New Roman" panose="02020603050405020304" pitchFamily="18" charset="0"/>
              </a:rPr>
              <a:t>, especially through ChatGPT. That’s where </a:t>
            </a:r>
            <a:r>
              <a:rPr lang="en-US" sz="1800" b="1" kern="100" dirty="0">
                <a:effectLst/>
                <a:latin typeface="Open Sans" panose="020B0606030504020204" pitchFamily="34" charset="0"/>
                <a:ea typeface="Times New Roman" panose="02020603050405020304" pitchFamily="18" charset="0"/>
                <a:cs typeface="Times New Roman" panose="02020603050405020304" pitchFamily="18" charset="0"/>
              </a:rPr>
              <a:t>bias and misinformation risks</a:t>
            </a:r>
            <a:r>
              <a:rPr lang="en-US" sz="1800" kern="100" dirty="0">
                <a:effectLst/>
                <a:latin typeface="Open Sans" panose="020B0606030504020204" pitchFamily="34" charset="0"/>
                <a:ea typeface="Times New Roman" panose="02020603050405020304" pitchFamily="18" charset="0"/>
                <a:cs typeface="Times New Roman" panose="02020603050405020304" pitchFamily="18" charset="0"/>
              </a:rPr>
              <a:t> come in. As Dignum reminds us, educators and trainers must be responsible for ensuring content has high ethical standards. It must be </a:t>
            </a:r>
            <a:r>
              <a:rPr lang="en-US" sz="1800" b="1" kern="100" dirty="0">
                <a:effectLst/>
                <a:latin typeface="Open Sans" panose="020B0606030504020204" pitchFamily="34" charset="0"/>
                <a:ea typeface="Times New Roman" panose="02020603050405020304" pitchFamily="18" charset="0"/>
                <a:cs typeface="Times New Roman" panose="02020603050405020304" pitchFamily="18" charset="0"/>
              </a:rPr>
              <a:t>accurate, inclusive and </a:t>
            </a:r>
            <a:r>
              <a:rPr lang="en-US" sz="1800" b="1" kern="100">
                <a:effectLst/>
                <a:latin typeface="Open Sans" panose="020B0606030504020204" pitchFamily="34" charset="0"/>
                <a:ea typeface="Times New Roman" panose="02020603050405020304" pitchFamily="18" charset="0"/>
                <a:cs typeface="Times New Roman" panose="02020603050405020304" pitchFamily="18" charset="0"/>
              </a:rPr>
              <a:t>bias-free</a:t>
            </a:r>
            <a:r>
              <a:rPr lang="en-US" sz="1800" kern="100">
                <a:effectLst/>
                <a:latin typeface="Open Sans" panose="020B0606030504020204" pitchFamily="34" charset="0"/>
                <a:ea typeface="Times New Roman" panose="02020603050405020304" pitchFamily="18" charset="0"/>
                <a:cs typeface="Times New Roman" panose="02020603050405020304" pitchFamily="18" charset="0"/>
              </a:rPr>
              <a:t>. UNESCO’s </a:t>
            </a:r>
            <a:r>
              <a:rPr lang="en-US" sz="1800" kern="100" dirty="0">
                <a:effectLst/>
                <a:latin typeface="Open Sans" panose="020B0606030504020204" pitchFamily="34" charset="0"/>
                <a:ea typeface="Times New Roman" panose="02020603050405020304" pitchFamily="18" charset="0"/>
                <a:cs typeface="Times New Roman" panose="02020603050405020304" pitchFamily="18" charset="0"/>
              </a:rPr>
              <a:t>AI Competency Framework for Teachers (Miao &amp; </a:t>
            </a:r>
            <a:r>
              <a:rPr lang="en-US" sz="1800" kern="100" dirty="0" err="1">
                <a:effectLst/>
                <a:latin typeface="Open Sans" panose="020B0606030504020204" pitchFamily="34" charset="0"/>
                <a:ea typeface="Times New Roman" panose="02020603050405020304" pitchFamily="18" charset="0"/>
                <a:cs typeface="Times New Roman" panose="02020603050405020304" pitchFamily="18" charset="0"/>
              </a:rPr>
              <a:t>Çukurova</a:t>
            </a:r>
            <a:r>
              <a:rPr lang="en-US" sz="1800" kern="100" dirty="0">
                <a:effectLst/>
                <a:latin typeface="Open Sans" panose="020B0606030504020204" pitchFamily="34" charset="0"/>
                <a:ea typeface="Times New Roman" panose="02020603050405020304" pitchFamily="18" charset="0"/>
                <a:cs typeface="Times New Roman" panose="02020603050405020304" pitchFamily="18" charset="0"/>
              </a:rPr>
              <a:t>, 2024) lays this out clearly: trainers (and students) should build AI literacy and understand how to review AI outputs critically. Most importantly, AI tools must be human centered.</a:t>
            </a:r>
          </a:p>
          <a:p>
            <a:endParaRPr dirty="0"/>
          </a:p>
        </p:txBody>
      </p:sp>
      <p:sp>
        <p:nvSpPr>
          <p:cNvPr id="4" name="Slide Number Placeholder 3"/>
          <p:cNvSpPr>
            <a:spLocks noGrp="1"/>
          </p:cNvSpPr>
          <p:nvPr>
            <p:ph type="sldNum" sz="quarter" idx="5"/>
          </p:nvPr>
        </p:nvSpPr>
        <p:spPr/>
        <p:txBody>
          <a:bodyPr/>
          <a:lstStyle/>
          <a:p>
            <a:fld id="{C8479ADB-C095-3148-A84E-B889FEEB3E56}" type="slidenum">
              <a:rPr lang="en-US" smtClean="0"/>
              <a:t>5</a:t>
            </a:fld>
            <a:endParaRPr lang="en-US"/>
          </a:p>
        </p:txBody>
      </p:sp>
    </p:spTree>
    <p:extLst>
      <p:ext uri="{BB962C8B-B14F-4D97-AF65-F5344CB8AC3E}">
        <p14:creationId xmlns:p14="http://schemas.microsoft.com/office/powerpoint/2010/main" val="1871723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Open Sans" panose="020B0606030504020204" pitchFamily="34" charset="0"/>
                <a:ea typeface="Times New Roman" panose="02020603050405020304" pitchFamily="18" charset="0"/>
                <a:cs typeface="Times New Roman" panose="02020603050405020304" pitchFamily="18" charset="0"/>
              </a:rPr>
              <a:t>We also need to think about privacy. Kahoot’s recent change in ownership—now under private equity firms—raises new questions about </a:t>
            </a:r>
            <a:r>
              <a:rPr lang="en-US" sz="1800" b="1" kern="100" dirty="0">
                <a:effectLst/>
                <a:latin typeface="Open Sans" panose="020B0606030504020204" pitchFamily="34" charset="0"/>
                <a:ea typeface="Times New Roman" panose="02020603050405020304" pitchFamily="18" charset="0"/>
                <a:cs typeface="Times New Roman" panose="02020603050405020304" pitchFamily="18" charset="0"/>
              </a:rPr>
              <a:t>data usage</a:t>
            </a:r>
            <a:r>
              <a:rPr lang="en-US" sz="1800" kern="100" dirty="0">
                <a:effectLst/>
                <a:latin typeface="Open Sans" panose="020B0606030504020204" pitchFamily="34" charset="0"/>
                <a:ea typeface="Times New Roman" panose="02020603050405020304" pitchFamily="18" charset="0"/>
                <a:cs typeface="Times New Roman" panose="02020603050405020304" pitchFamily="18" charset="0"/>
              </a:rPr>
              <a:t>. Despite this, the platform still meets high standards for privacy. As of April 2025, it earned the </a:t>
            </a:r>
            <a:r>
              <a:rPr lang="en-US" sz="1800" b="1" kern="100" dirty="0">
                <a:effectLst/>
                <a:latin typeface="Open Sans" panose="020B0606030504020204" pitchFamily="34" charset="0"/>
                <a:ea typeface="Times New Roman" panose="02020603050405020304" pitchFamily="18" charset="0"/>
                <a:cs typeface="Times New Roman" panose="02020603050405020304" pitchFamily="18" charset="0"/>
              </a:rPr>
              <a:t>Common Sense Privacy Seal</a:t>
            </a:r>
            <a:r>
              <a:rPr lang="en-US" sz="1800" kern="100" dirty="0">
                <a:effectLst/>
                <a:latin typeface="Open Sans" panose="020B0606030504020204" pitchFamily="34" charset="0"/>
                <a:ea typeface="Times New Roman" panose="02020603050405020304" pitchFamily="18" charset="0"/>
                <a:cs typeface="Times New Roman" panose="02020603050405020304" pitchFamily="18" charset="0"/>
              </a:rPr>
              <a:t>, recognizing best practices like not selling or sharing student data and avoiding personalized ads.</a:t>
            </a:r>
          </a:p>
          <a:p>
            <a:pPr marL="0" marR="0">
              <a:spcBef>
                <a:spcPts val="0"/>
              </a:spcBef>
              <a:spcAft>
                <a:spcPts val="0"/>
              </a:spcAft>
            </a:pPr>
            <a:r>
              <a:rPr lang="en-US" sz="1800" kern="100" dirty="0">
                <a:effectLst/>
                <a:latin typeface="Open Sans" panose="020B0606030504020204" pitchFamily="34" charset="0"/>
                <a:ea typeface="Times New Roman" panose="02020603050405020304" pitchFamily="18" charset="0"/>
                <a:cs typeface="Times New Roman" panose="02020603050405020304" pitchFamily="18" charset="0"/>
              </a:rPr>
              <a:t>But vigilance is key. The data that powers AI is </a:t>
            </a:r>
            <a:r>
              <a:rPr lang="en-US" sz="1800" b="1" kern="100" dirty="0">
                <a:effectLst/>
                <a:latin typeface="Open Sans" panose="020B0606030504020204" pitchFamily="34" charset="0"/>
                <a:ea typeface="Times New Roman" panose="02020603050405020304" pitchFamily="18" charset="0"/>
                <a:cs typeface="Times New Roman" panose="02020603050405020304" pitchFamily="18" charset="0"/>
              </a:rPr>
              <a:t>user-generated</a:t>
            </a:r>
            <a:r>
              <a:rPr lang="en-US" sz="1800" kern="100" dirty="0">
                <a:effectLst/>
                <a:latin typeface="Open Sans" panose="020B0606030504020204" pitchFamily="34" charset="0"/>
                <a:ea typeface="Times New Roman" panose="02020603050405020304" pitchFamily="18" charset="0"/>
                <a:cs typeface="Times New Roman" panose="02020603050405020304" pitchFamily="18" charset="0"/>
              </a:rPr>
              <a:t>, so transparency around how it’s stored and used is vital.</a:t>
            </a:r>
          </a:p>
          <a:p>
            <a:endParaRPr dirty="0"/>
          </a:p>
        </p:txBody>
      </p:sp>
      <p:sp>
        <p:nvSpPr>
          <p:cNvPr id="4" name="Slide Number Placeholder 3"/>
          <p:cNvSpPr>
            <a:spLocks noGrp="1"/>
          </p:cNvSpPr>
          <p:nvPr>
            <p:ph type="sldNum" sz="quarter" idx="5"/>
          </p:nvPr>
        </p:nvSpPr>
        <p:spPr/>
        <p:txBody>
          <a:bodyPr/>
          <a:lstStyle/>
          <a:p>
            <a:fld id="{C8479ADB-C095-3148-A84E-B889FEEB3E56}" type="slidenum">
              <a:rPr lang="en-US" smtClean="0"/>
              <a:t>6</a:t>
            </a:fld>
            <a:endParaRPr lang="en-US"/>
          </a:p>
        </p:txBody>
      </p:sp>
    </p:spTree>
    <p:extLst>
      <p:ext uri="{BB962C8B-B14F-4D97-AF65-F5344CB8AC3E}">
        <p14:creationId xmlns:p14="http://schemas.microsoft.com/office/powerpoint/2010/main" val="3652815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Open Sans" panose="020B0606030504020204" pitchFamily="34" charset="0"/>
                <a:ea typeface="Times New Roman" panose="02020603050405020304" pitchFamily="18" charset="0"/>
                <a:cs typeface="Times New Roman" panose="02020603050405020304" pitchFamily="18" charset="0"/>
              </a:rPr>
              <a:t>Another issue is </a:t>
            </a:r>
            <a:r>
              <a:rPr lang="en-US" sz="1800" b="1" kern="100" dirty="0">
                <a:effectLst/>
                <a:latin typeface="Open Sans" panose="020B0606030504020204" pitchFamily="34" charset="0"/>
                <a:ea typeface="Times New Roman" panose="02020603050405020304" pitchFamily="18" charset="0"/>
                <a:cs typeface="Times New Roman" panose="02020603050405020304" pitchFamily="18" charset="0"/>
              </a:rPr>
              <a:t>explainability</a:t>
            </a:r>
            <a:r>
              <a:rPr lang="en-US" sz="1800" kern="100" dirty="0">
                <a:effectLst/>
                <a:latin typeface="Open Sans" panose="020B0606030504020204" pitchFamily="34" charset="0"/>
                <a:ea typeface="Times New Roman" panose="02020603050405020304" pitchFamily="18" charset="0"/>
                <a:cs typeface="Times New Roman" panose="02020603050405020304" pitchFamily="18" charset="0"/>
              </a:rPr>
              <a:t>—can we understand how AI is making decisions?</a:t>
            </a:r>
          </a:p>
          <a:p>
            <a:pPr marL="0" marR="0">
              <a:spcBef>
                <a:spcPts val="0"/>
              </a:spcBef>
              <a:spcAft>
                <a:spcPts val="0"/>
              </a:spcAft>
            </a:pPr>
            <a:r>
              <a:rPr lang="en-US" sz="1800" kern="100" dirty="0">
                <a:effectLst/>
                <a:latin typeface="Open Sans" panose="020B0606030504020204" pitchFamily="34" charset="0"/>
                <a:ea typeface="Times New Roman" panose="02020603050405020304" pitchFamily="18" charset="0"/>
                <a:cs typeface="Times New Roman" panose="02020603050405020304" pitchFamily="18" charset="0"/>
              </a:rPr>
              <a:t>Kahoot could improve by clearly showing how questions are generated and why students may struggle with certain content. Tools that explain the “why” and “how” behind AI decisions will boost trust and support more </a:t>
            </a:r>
            <a:r>
              <a:rPr lang="en-US" sz="1800" b="1" kern="100" dirty="0">
                <a:effectLst/>
                <a:latin typeface="Open Sans" panose="020B0606030504020204" pitchFamily="34" charset="0"/>
                <a:ea typeface="Times New Roman" panose="02020603050405020304" pitchFamily="18" charset="0"/>
                <a:cs typeface="Times New Roman" panose="02020603050405020304" pitchFamily="18" charset="0"/>
              </a:rPr>
              <a:t>fair and accessible</a:t>
            </a:r>
            <a:r>
              <a:rPr lang="en-US" sz="1800" kern="100" dirty="0">
                <a:effectLst/>
                <a:latin typeface="Open Sans" panose="020B0606030504020204" pitchFamily="34" charset="0"/>
                <a:ea typeface="Times New Roman" panose="02020603050405020304" pitchFamily="18" charset="0"/>
                <a:cs typeface="Times New Roman" panose="02020603050405020304" pitchFamily="18" charset="0"/>
              </a:rPr>
              <a:t> learning environments (Ribera &amp; </a:t>
            </a:r>
            <a:r>
              <a:rPr lang="en-US" sz="1800" kern="100" dirty="0" err="1">
                <a:effectLst/>
                <a:latin typeface="Open Sans" panose="020B0606030504020204" pitchFamily="34" charset="0"/>
                <a:ea typeface="Times New Roman" panose="02020603050405020304" pitchFamily="18" charset="0"/>
                <a:cs typeface="Times New Roman" panose="02020603050405020304" pitchFamily="18" charset="0"/>
              </a:rPr>
              <a:t>Lapedriza</a:t>
            </a:r>
            <a:r>
              <a:rPr lang="en-US" sz="1800" kern="100" dirty="0">
                <a:effectLst/>
                <a:latin typeface="Open Sans" panose="020B0606030504020204" pitchFamily="34" charset="0"/>
                <a:ea typeface="Times New Roman" panose="02020603050405020304" pitchFamily="18" charset="0"/>
                <a:cs typeface="Times New Roman" panose="02020603050405020304" pitchFamily="18" charset="0"/>
              </a:rPr>
              <a:t>, 2019; Miller, 2019).</a:t>
            </a:r>
          </a:p>
          <a:p>
            <a:endParaRPr dirty="0"/>
          </a:p>
        </p:txBody>
      </p:sp>
      <p:sp>
        <p:nvSpPr>
          <p:cNvPr id="4" name="Slide Number Placeholder 3"/>
          <p:cNvSpPr>
            <a:spLocks noGrp="1"/>
          </p:cNvSpPr>
          <p:nvPr>
            <p:ph type="sldNum" sz="quarter" idx="5"/>
          </p:nvPr>
        </p:nvSpPr>
        <p:spPr/>
        <p:txBody>
          <a:bodyPr/>
          <a:lstStyle/>
          <a:p>
            <a:fld id="{C8479ADB-C095-3148-A84E-B889FEEB3E56}" type="slidenum">
              <a:rPr lang="en-US" smtClean="0"/>
              <a:t>7</a:t>
            </a:fld>
            <a:endParaRPr lang="en-US"/>
          </a:p>
        </p:txBody>
      </p:sp>
    </p:spTree>
    <p:extLst>
      <p:ext uri="{BB962C8B-B14F-4D97-AF65-F5344CB8AC3E}">
        <p14:creationId xmlns:p14="http://schemas.microsoft.com/office/powerpoint/2010/main" val="2251817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Open Sans" panose="020B0606030504020204" pitchFamily="34" charset="0"/>
                <a:ea typeface="Times New Roman" panose="02020603050405020304" pitchFamily="18" charset="0"/>
                <a:cs typeface="Times New Roman" panose="02020603050405020304" pitchFamily="18" charset="0"/>
              </a:rPr>
              <a:t>Personally, as I think more about what I will do post-graduation, I’m exploring how tools like Kahoot can complement other instructional design tools and make corporate learning more engaging. Adults in the workplace are often short on time—so learning must be </a:t>
            </a:r>
            <a:r>
              <a:rPr lang="en-US" sz="1800" b="1" kern="100" dirty="0">
                <a:effectLst/>
                <a:latin typeface="Open Sans" panose="020B0606030504020204" pitchFamily="34" charset="0"/>
                <a:ea typeface="Times New Roman" panose="02020603050405020304" pitchFamily="18" charset="0"/>
                <a:cs typeface="Times New Roman" panose="02020603050405020304" pitchFamily="18" charset="0"/>
              </a:rPr>
              <a:t>flexible, motivating, and relevant</a:t>
            </a:r>
            <a:r>
              <a:rPr lang="en-US" sz="1800" kern="100" dirty="0">
                <a:effectLst/>
                <a:latin typeface="Open Sans" panose="020B0606030504020204" pitchFamily="34" charset="0"/>
                <a:ea typeface="Times New Roman" panose="02020603050405020304" pitchFamily="18" charset="0"/>
                <a:cs typeface="Times New Roman" panose="02020603050405020304" pitchFamily="18" charset="0"/>
              </a:rPr>
              <a:t>. </a:t>
            </a:r>
            <a:r>
              <a:rPr lang="en-US" sz="1800" b="1" kern="100" dirty="0">
                <a:effectLst/>
                <a:latin typeface="Open Sans" panose="020B0606030504020204" pitchFamily="34" charset="0"/>
                <a:ea typeface="Times New Roman" panose="02020603050405020304" pitchFamily="18" charset="0"/>
                <a:cs typeface="Times New Roman" panose="02020603050405020304" pitchFamily="18" charset="0"/>
              </a:rPr>
              <a:t>Kahoot! 360’s AI features offer potential</a:t>
            </a:r>
            <a:r>
              <a:rPr lang="en-US" sz="1800" kern="100" dirty="0">
                <a:effectLst/>
                <a:latin typeface="Open Sans" panose="020B0606030504020204" pitchFamily="34" charset="0"/>
                <a:ea typeface="Times New Roman" panose="02020603050405020304" pitchFamily="18" charset="0"/>
                <a:cs typeface="Times New Roman" panose="02020603050405020304" pitchFamily="18" charset="0"/>
              </a:rPr>
              <a:t> to achieve that.</a:t>
            </a:r>
          </a:p>
          <a:p>
            <a:endParaRPr dirty="0"/>
          </a:p>
        </p:txBody>
      </p:sp>
      <p:sp>
        <p:nvSpPr>
          <p:cNvPr id="4" name="Slide Number Placeholder 3"/>
          <p:cNvSpPr>
            <a:spLocks noGrp="1"/>
          </p:cNvSpPr>
          <p:nvPr>
            <p:ph type="sldNum" sz="quarter" idx="5"/>
          </p:nvPr>
        </p:nvSpPr>
        <p:spPr/>
        <p:txBody>
          <a:bodyPr/>
          <a:lstStyle/>
          <a:p>
            <a:fld id="{C8479ADB-C095-3148-A84E-B889FEEB3E56}" type="slidenum">
              <a:rPr lang="en-US" smtClean="0"/>
              <a:t>8</a:t>
            </a:fld>
            <a:endParaRPr lang="en-US"/>
          </a:p>
        </p:txBody>
      </p:sp>
    </p:spTree>
    <p:extLst>
      <p:ext uri="{BB962C8B-B14F-4D97-AF65-F5344CB8AC3E}">
        <p14:creationId xmlns:p14="http://schemas.microsoft.com/office/powerpoint/2010/main" val="1439376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74CB-3709-4ACF-BB61-29ADEA3D41BE}"/>
              </a:ext>
            </a:extLst>
          </p:cNvPr>
          <p:cNvSpPr>
            <a:spLocks noGrp="1"/>
          </p:cNvSpPr>
          <p:nvPr>
            <p:ph type="ctrTitle"/>
          </p:nvPr>
        </p:nvSpPr>
        <p:spPr>
          <a:xfrm>
            <a:off x="1524000" y="1033272"/>
            <a:ext cx="9144000" cy="2478024"/>
          </a:xfrm>
        </p:spPr>
        <p:txBody>
          <a:bodyPr lIns="0" tIns="0" rIns="0" bIns="0" anchor="b">
            <a:noAutofit/>
          </a:bodyPr>
          <a:lstStyle>
            <a:lvl1pPr algn="ctr">
              <a:defRPr sz="4000" spc="750" baseline="0"/>
            </a:lvl1pPr>
          </a:lstStyle>
          <a:p>
            <a:r>
              <a:rPr lang="en-US" dirty="0"/>
              <a:t>Click to edit Master title style</a:t>
            </a:r>
          </a:p>
        </p:txBody>
      </p:sp>
      <p:sp>
        <p:nvSpPr>
          <p:cNvPr id="3" name="Subtitle 2">
            <a:extLst>
              <a:ext uri="{FF2B5EF4-FFF2-40B4-BE49-F238E27FC236}">
                <a16:creationId xmlns:a16="http://schemas.microsoft.com/office/drawing/2014/main" id="{E06DA6BE-9B64-48FC-92D1-EF0D426A3974}"/>
              </a:ext>
            </a:extLst>
          </p:cNvPr>
          <p:cNvSpPr>
            <a:spLocks noGrp="1"/>
          </p:cNvSpPr>
          <p:nvPr>
            <p:ph type="subTitle" idx="1"/>
          </p:nvPr>
        </p:nvSpPr>
        <p:spPr>
          <a:xfrm>
            <a:off x="1524000" y="3822192"/>
            <a:ext cx="9144000" cy="1435608"/>
          </a:xfrm>
        </p:spPr>
        <p:txBody>
          <a:bodyPr lIns="0" tIns="0" rIns="0" bIns="0">
            <a:normAutofit/>
          </a:bodyPr>
          <a:lstStyle>
            <a:lvl1pPr marL="0" indent="0" algn="ctr">
              <a:lnSpc>
                <a:spcPct val="150000"/>
              </a:lnSpc>
              <a:buNone/>
              <a:defRPr sz="1600" cap="all" spc="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083AE59-8E21-449F-86DA-5BE297010864}"/>
              </a:ext>
            </a:extLst>
          </p:cNvPr>
          <p:cNvSpPr>
            <a:spLocks noGrp="1"/>
          </p:cNvSpPr>
          <p:nvPr>
            <p:ph type="dt" sz="half" idx="10"/>
          </p:nvPr>
        </p:nvSpPr>
        <p:spPr/>
        <p:txBody>
          <a:bodyPr/>
          <a:lstStyle/>
          <a:p>
            <a:fld id="{655A5808-3B61-48CC-92EF-85AC2E0DFA56}" type="datetime2">
              <a:rPr lang="en-US" smtClean="0"/>
              <a:t>Saturday, August 16, 2025</a:t>
            </a:fld>
            <a:endParaRPr lang="en-US"/>
          </a:p>
        </p:txBody>
      </p:sp>
      <p:sp>
        <p:nvSpPr>
          <p:cNvPr id="5" name="Footer Placeholder 4">
            <a:extLst>
              <a:ext uri="{FF2B5EF4-FFF2-40B4-BE49-F238E27FC236}">
                <a16:creationId xmlns:a16="http://schemas.microsoft.com/office/drawing/2014/main" id="{4E8CCD60-9970-49FD-8254-21154BAA1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C0A488-07A7-42F9-B1DF-68545B75417D}"/>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017579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C3B6-2D75-4EC4-9120-88DCE0EA61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4B06CB-A0FE-4499-B674-90C8C281A5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7FD700-765A-4DE6-A8EC-9D9D92FCBB42}"/>
              </a:ext>
            </a:extLst>
          </p:cNvPr>
          <p:cNvSpPr>
            <a:spLocks noGrp="1"/>
          </p:cNvSpPr>
          <p:nvPr>
            <p:ph type="dt" sz="half" idx="10"/>
          </p:nvPr>
        </p:nvSpPr>
        <p:spPr/>
        <p:txBody>
          <a:bodyPr/>
          <a:lstStyle/>
          <a:p>
            <a:fld id="{735E98AF-4574-4509-BF7A-519ACD5BF826}" type="datetime2">
              <a:rPr lang="en-US" smtClean="0"/>
              <a:t>Saturday, August 16, 2025</a:t>
            </a:fld>
            <a:endParaRPr lang="en-US"/>
          </a:p>
        </p:txBody>
      </p:sp>
      <p:sp>
        <p:nvSpPr>
          <p:cNvPr id="5" name="Footer Placeholder 4">
            <a:extLst>
              <a:ext uri="{FF2B5EF4-FFF2-40B4-BE49-F238E27FC236}">
                <a16:creationId xmlns:a16="http://schemas.microsoft.com/office/drawing/2014/main" id="{0C4664EC-C4B1-4D14-9ED3-14C6CCBFFC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F5526-E518-4133-9F44-D812576C1092}"/>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795899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F62998-15B1-4CA8-8C60-7801001F8060}"/>
              </a:ext>
            </a:extLst>
          </p:cNvPr>
          <p:cNvSpPr>
            <a:spLocks noGrp="1"/>
          </p:cNvSpPr>
          <p:nvPr>
            <p:ph type="title" orient="vert"/>
          </p:nvPr>
        </p:nvSpPr>
        <p:spPr>
          <a:xfrm>
            <a:off x="8724900" y="838899"/>
            <a:ext cx="2628900" cy="48493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11AE278-0885-4594-AB09-120344C7D882}"/>
              </a:ext>
            </a:extLst>
          </p:cNvPr>
          <p:cNvSpPr>
            <a:spLocks noGrp="1"/>
          </p:cNvSpPr>
          <p:nvPr>
            <p:ph type="body" orient="vert" idx="1"/>
          </p:nvPr>
        </p:nvSpPr>
        <p:spPr>
          <a:xfrm>
            <a:off x="849235" y="838900"/>
            <a:ext cx="7723265" cy="484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5B850CC-FB43-4988-8D4E-9C54C20185B4}"/>
              </a:ext>
            </a:extLst>
          </p:cNvPr>
          <p:cNvSpPr>
            <a:spLocks noGrp="1"/>
          </p:cNvSpPr>
          <p:nvPr>
            <p:ph type="dt" sz="half" idx="10"/>
          </p:nvPr>
        </p:nvSpPr>
        <p:spPr/>
        <p:txBody>
          <a:bodyPr/>
          <a:lstStyle/>
          <a:p>
            <a:fld id="{93DD97D4-9636-490F-85D0-E926C2B6F3B1}" type="datetime2">
              <a:rPr lang="en-US" smtClean="0"/>
              <a:t>Saturday, August 16, 2025</a:t>
            </a:fld>
            <a:endParaRPr lang="en-US"/>
          </a:p>
        </p:txBody>
      </p:sp>
      <p:sp>
        <p:nvSpPr>
          <p:cNvPr id="5" name="Footer Placeholder 4">
            <a:extLst>
              <a:ext uri="{FF2B5EF4-FFF2-40B4-BE49-F238E27FC236}">
                <a16:creationId xmlns:a16="http://schemas.microsoft.com/office/drawing/2014/main" id="{47A70300-3853-4FB4-A084-CF6E5CF2B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DBAFB0-25AA-4B69-8418-418F47A92700}"/>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98972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F9ADE-81D3-6C44-5CC4-C35BEC6EB12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a:p>
        </p:txBody>
      </p:sp>
      <p:sp>
        <p:nvSpPr>
          <p:cNvPr id="3" name="Text Placeholder 2">
            <a:extLst>
              <a:ext uri="{FF2B5EF4-FFF2-40B4-BE49-F238E27FC236}">
                <a16:creationId xmlns:a16="http://schemas.microsoft.com/office/drawing/2014/main" id="{5747D64F-85C0-E7DE-CD93-AECC82888D13}"/>
              </a:ext>
            </a:extLst>
          </p:cNvPr>
          <p:cNvSpPr>
            <a:spLocks noGrp="1"/>
          </p:cNvSpPr>
          <p:nvPr>
            <p:ph type="body"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2777988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0F35-0AE7-48AB-9005-F1DB4BD0B47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p>
            <a:fld id="{2F3AF3C6-0FD4-4939-991C-00DDE5C56815}" type="datetime2">
              <a:rPr lang="en-US" smtClean="0"/>
              <a:t>Saturday, August 16, 2025</a:t>
            </a:fld>
            <a:endParaRPr lang="en-US"/>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31575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12CB-05D8-4D62-BDC5-812DB6DD04CD}"/>
              </a:ext>
            </a:extLst>
          </p:cNvPr>
          <p:cNvSpPr>
            <a:spLocks noGrp="1"/>
          </p:cNvSpPr>
          <p:nvPr>
            <p:ph type="title"/>
          </p:nvPr>
        </p:nvSpPr>
        <p:spPr>
          <a:xfrm>
            <a:off x="1371600" y="1709738"/>
            <a:ext cx="9966960" cy="2852737"/>
          </a:xfrm>
        </p:spPr>
        <p:txBody>
          <a:bodyPr anchor="b">
            <a:normAutofit/>
          </a:bodyPr>
          <a:lstStyle>
            <a:lvl1pPr>
              <a:lnSpc>
                <a:spcPct val="100000"/>
              </a:lnSpc>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C52F020-8516-4B9E-B455-5731ED6C9E9E}"/>
              </a:ext>
            </a:extLst>
          </p:cNvPr>
          <p:cNvSpPr>
            <a:spLocks noGrp="1"/>
          </p:cNvSpPr>
          <p:nvPr>
            <p:ph type="body" idx="1"/>
          </p:nvPr>
        </p:nvSpPr>
        <p:spPr>
          <a:xfrm>
            <a:off x="1371600" y="4974336"/>
            <a:ext cx="9966961" cy="1115568"/>
          </a:xfrm>
        </p:spPr>
        <p:txBody>
          <a:bodyPr>
            <a:normAutofit/>
          </a:bodyPr>
          <a:lstStyle>
            <a:lvl1pPr marL="0" indent="0">
              <a:buNone/>
              <a:defRPr sz="1600" cap="all" spc="6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822993-6E28-44BB-B983-095B476B801A}"/>
              </a:ext>
            </a:extLst>
          </p:cNvPr>
          <p:cNvSpPr>
            <a:spLocks noGrp="1"/>
          </p:cNvSpPr>
          <p:nvPr>
            <p:ph type="dt" sz="half" idx="10"/>
          </p:nvPr>
        </p:nvSpPr>
        <p:spPr/>
        <p:txBody>
          <a:bodyPr/>
          <a:lstStyle/>
          <a:p>
            <a:fld id="{86807482-8128-47C6-A8DD-6452B0291CFF}" type="datetime2">
              <a:rPr lang="en-US" smtClean="0"/>
              <a:t>Saturday, August 16, 2025</a:t>
            </a:fld>
            <a:endParaRPr lang="en-US"/>
          </a:p>
        </p:txBody>
      </p:sp>
      <p:sp>
        <p:nvSpPr>
          <p:cNvPr id="5" name="Footer Placeholder 4">
            <a:extLst>
              <a:ext uri="{FF2B5EF4-FFF2-40B4-BE49-F238E27FC236}">
                <a16:creationId xmlns:a16="http://schemas.microsoft.com/office/drawing/2014/main" id="{FC909971-06C9-462B-81D9-BEF24C708A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A076D-47C1-49CD-9A8B-956DB3FC31F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514243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DFBD-F5ED-455C-8AD0-97476A55E3D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C30E58C-F463-4D52-9225-9410133113A4}"/>
              </a:ext>
            </a:extLst>
          </p:cNvPr>
          <p:cNvSpPr>
            <a:spLocks noGrp="1"/>
          </p:cNvSpPr>
          <p:nvPr>
            <p:ph sz="half" idx="1"/>
          </p:nvPr>
        </p:nvSpPr>
        <p:spPr>
          <a:xfrm>
            <a:off x="1371600" y="2112264"/>
            <a:ext cx="4846320" cy="3959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AF7BDB4-97FA-485D-A557-6F96692BAC9E}"/>
              </a:ext>
            </a:extLst>
          </p:cNvPr>
          <p:cNvSpPr>
            <a:spLocks noGrp="1"/>
          </p:cNvSpPr>
          <p:nvPr>
            <p:ph sz="half" idx="2"/>
          </p:nvPr>
        </p:nvSpPr>
        <p:spPr>
          <a:xfrm>
            <a:off x="6766560" y="2112265"/>
            <a:ext cx="4846320" cy="3959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8C50007-C799-4117-8ACD-5EE980E63F17}"/>
              </a:ext>
            </a:extLst>
          </p:cNvPr>
          <p:cNvSpPr>
            <a:spLocks noGrp="1"/>
          </p:cNvSpPr>
          <p:nvPr>
            <p:ph type="dt" sz="half" idx="10"/>
          </p:nvPr>
        </p:nvSpPr>
        <p:spPr/>
        <p:txBody>
          <a:bodyPr/>
          <a:lstStyle/>
          <a:p>
            <a:fld id="{37903F25-275E-41DE-BE3B-EBF0DB49F9B1}" type="datetime2">
              <a:rPr lang="en-US" smtClean="0"/>
              <a:t>Saturday, August 16, 2025</a:t>
            </a:fld>
            <a:endParaRPr lang="en-US"/>
          </a:p>
        </p:txBody>
      </p:sp>
      <p:sp>
        <p:nvSpPr>
          <p:cNvPr id="6" name="Footer Placeholder 5">
            <a:extLst>
              <a:ext uri="{FF2B5EF4-FFF2-40B4-BE49-F238E27FC236}">
                <a16:creationId xmlns:a16="http://schemas.microsoft.com/office/drawing/2014/main" id="{F24E8968-6BAD-4D5A-BF1D-911C7A39C1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9D8C08-BF20-4D5E-9004-0C075C36D8A4}"/>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266802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036E0D-26A5-455A-A8BD-70DA8BC03EB2}"/>
              </a:ext>
            </a:extLst>
          </p:cNvPr>
          <p:cNvSpPr>
            <a:spLocks noGrp="1"/>
          </p:cNvSpPr>
          <p:nvPr>
            <p:ph type="body" idx="1"/>
          </p:nvPr>
        </p:nvSpPr>
        <p:spPr>
          <a:xfrm>
            <a:off x="1371600" y="2112264"/>
            <a:ext cx="48410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FD4EA0-094D-4056-9032-BFB44B40896B}"/>
              </a:ext>
            </a:extLst>
          </p:cNvPr>
          <p:cNvSpPr>
            <a:spLocks noGrp="1"/>
          </p:cNvSpPr>
          <p:nvPr>
            <p:ph sz="half" idx="2"/>
          </p:nvPr>
        </p:nvSpPr>
        <p:spPr>
          <a:xfrm>
            <a:off x="1371600" y="3018472"/>
            <a:ext cx="4841076" cy="3104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FC0CCE8-718F-4620-8B4A-C60EEA7B884D}"/>
              </a:ext>
            </a:extLst>
          </p:cNvPr>
          <p:cNvSpPr>
            <a:spLocks noGrp="1"/>
          </p:cNvSpPr>
          <p:nvPr>
            <p:ph type="body" sz="quarter" idx="3"/>
          </p:nvPr>
        </p:nvSpPr>
        <p:spPr>
          <a:xfrm>
            <a:off x="6766560" y="2112264"/>
            <a:ext cx="48463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CE86DF-0069-4D31-BDD3-A9A2F9B7B468}"/>
              </a:ext>
            </a:extLst>
          </p:cNvPr>
          <p:cNvSpPr>
            <a:spLocks noGrp="1"/>
          </p:cNvSpPr>
          <p:nvPr>
            <p:ph sz="quarter" idx="4"/>
          </p:nvPr>
        </p:nvSpPr>
        <p:spPr>
          <a:xfrm>
            <a:off x="6766560" y="3018471"/>
            <a:ext cx="4841076" cy="3104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A5ED06-FE54-4B86-A8D4-07D0EB08C3AB}"/>
              </a:ext>
            </a:extLst>
          </p:cNvPr>
          <p:cNvSpPr>
            <a:spLocks noGrp="1"/>
          </p:cNvSpPr>
          <p:nvPr>
            <p:ph type="dt" sz="half" idx="10"/>
          </p:nvPr>
        </p:nvSpPr>
        <p:spPr/>
        <p:txBody>
          <a:bodyPr/>
          <a:lstStyle/>
          <a:p>
            <a:fld id="{EE475572-4A44-4171-84AA-64D42C8050A6}" type="datetime2">
              <a:rPr lang="en-US" smtClean="0"/>
              <a:t>Saturday, August 16, 2025</a:t>
            </a:fld>
            <a:endParaRPr lang="en-US"/>
          </a:p>
        </p:txBody>
      </p:sp>
      <p:sp>
        <p:nvSpPr>
          <p:cNvPr id="8" name="Footer Placeholder 7">
            <a:extLst>
              <a:ext uri="{FF2B5EF4-FFF2-40B4-BE49-F238E27FC236}">
                <a16:creationId xmlns:a16="http://schemas.microsoft.com/office/drawing/2014/main" id="{CE9EC6C3-0950-4AFE-936A-9AB5D22784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84B1D1-BE0C-48F4-BC74-90675A0F07CF}"/>
              </a:ext>
            </a:extLst>
          </p:cNvPr>
          <p:cNvSpPr>
            <a:spLocks noGrp="1"/>
          </p:cNvSpPr>
          <p:nvPr>
            <p:ph type="sldNum" sz="quarter" idx="12"/>
          </p:nvPr>
        </p:nvSpPr>
        <p:spPr/>
        <p:txBody>
          <a:bodyPr/>
          <a:lstStyle/>
          <a:p>
            <a:fld id="{C01389E6-C847-4AD0-B56D-D205B2EAB1EE}" type="slidenum">
              <a:rPr lang="en-US" smtClean="0"/>
              <a:t>‹#›</a:t>
            </a:fld>
            <a:endParaRPr lang="en-US"/>
          </a:p>
        </p:txBody>
      </p:sp>
      <p:sp>
        <p:nvSpPr>
          <p:cNvPr id="10" name="Title 9">
            <a:extLst>
              <a:ext uri="{FF2B5EF4-FFF2-40B4-BE49-F238E27FC236}">
                <a16:creationId xmlns:a16="http://schemas.microsoft.com/office/drawing/2014/main" id="{2D453288-3D76-40C1-BE00-223AB28F13DF}"/>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683879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B1716-24B0-42CD-95B6-843092597B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E3617E-4B11-481F-AC6E-00031790294A}"/>
              </a:ext>
            </a:extLst>
          </p:cNvPr>
          <p:cNvSpPr>
            <a:spLocks noGrp="1"/>
          </p:cNvSpPr>
          <p:nvPr>
            <p:ph type="dt" sz="half" idx="10"/>
          </p:nvPr>
        </p:nvSpPr>
        <p:spPr/>
        <p:txBody>
          <a:bodyPr/>
          <a:lstStyle/>
          <a:p>
            <a:fld id="{C4C1612E-528E-4FD5-9E9E-E15F1108F171}" type="datetime2">
              <a:rPr lang="en-US" smtClean="0"/>
              <a:t>Saturday, August 16, 2025</a:t>
            </a:fld>
            <a:endParaRPr lang="en-US"/>
          </a:p>
        </p:txBody>
      </p:sp>
      <p:sp>
        <p:nvSpPr>
          <p:cNvPr id="4" name="Footer Placeholder 3">
            <a:extLst>
              <a:ext uri="{FF2B5EF4-FFF2-40B4-BE49-F238E27FC236}">
                <a16:creationId xmlns:a16="http://schemas.microsoft.com/office/drawing/2014/main" id="{F6BF19CC-06D3-40E9-81B5-63B457B220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EFC312-3AA5-46F7-B701-3D9327A68DB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696017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9E28E-1389-47AF-B3EB-22571417ACBE}"/>
              </a:ext>
            </a:extLst>
          </p:cNvPr>
          <p:cNvSpPr>
            <a:spLocks noGrp="1"/>
          </p:cNvSpPr>
          <p:nvPr>
            <p:ph type="dt" sz="half" idx="10"/>
          </p:nvPr>
        </p:nvSpPr>
        <p:spPr/>
        <p:txBody>
          <a:bodyPr/>
          <a:lstStyle/>
          <a:p>
            <a:fld id="{D4F6D862-A06D-436F-A92E-EBAAD50B6E50}" type="datetime2">
              <a:rPr lang="en-US" smtClean="0"/>
              <a:t>Saturday, August 16, 2025</a:t>
            </a:fld>
            <a:endParaRPr lang="en-US"/>
          </a:p>
        </p:txBody>
      </p:sp>
      <p:sp>
        <p:nvSpPr>
          <p:cNvPr id="3" name="Footer Placeholder 2">
            <a:extLst>
              <a:ext uri="{FF2B5EF4-FFF2-40B4-BE49-F238E27FC236}">
                <a16:creationId xmlns:a16="http://schemas.microsoft.com/office/drawing/2014/main" id="{BFCF6B08-1984-4F7C-9F6E-A4F47BDBA2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226161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EB55F-536E-4547-A5D2-0483FC3684CD}"/>
              </a:ext>
            </a:extLst>
          </p:cNvPr>
          <p:cNvSpPr>
            <a:spLocks noGrp="1"/>
          </p:cNvSpPr>
          <p:nvPr>
            <p:ph type="title"/>
          </p:nvPr>
        </p:nvSpPr>
        <p:spPr>
          <a:xfrm>
            <a:off x="1371600" y="987425"/>
            <a:ext cx="3932237" cy="1894511"/>
          </a:xfrm>
        </p:spPr>
        <p:txBody>
          <a:bodyPr anchor="b"/>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D717D3C-533B-4EA9-886B-FAE59956C74C}"/>
              </a:ext>
            </a:extLst>
          </p:cNvPr>
          <p:cNvSpPr>
            <a:spLocks noGrp="1"/>
          </p:cNvSpPr>
          <p:nvPr>
            <p:ph idx="1"/>
          </p:nvPr>
        </p:nvSpPr>
        <p:spPr>
          <a:xfrm>
            <a:off x="5650992" y="987425"/>
            <a:ext cx="5687568" cy="4873625"/>
          </a:xfrm>
        </p:spPr>
        <p:txBody>
          <a:bodyPr>
            <a:normAutofit/>
          </a:bodyPr>
          <a:lstStyle>
            <a:lvl1pPr>
              <a:defRPr sz="20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419D2E1-4B17-4608-961E-2C4719855E89}"/>
              </a:ext>
            </a:extLst>
          </p:cNvPr>
          <p:cNvSpPr>
            <a:spLocks noGrp="1"/>
          </p:cNvSpPr>
          <p:nvPr>
            <p:ph type="body" sz="half" idx="2"/>
          </p:nvPr>
        </p:nvSpPr>
        <p:spPr>
          <a:xfrm>
            <a:off x="1371600" y="3058510"/>
            <a:ext cx="3932237" cy="28025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5A3535-184C-438C-AE91-9C42B7C5AFB6}"/>
              </a:ext>
            </a:extLst>
          </p:cNvPr>
          <p:cNvSpPr>
            <a:spLocks noGrp="1"/>
          </p:cNvSpPr>
          <p:nvPr>
            <p:ph type="dt" sz="half" idx="10"/>
          </p:nvPr>
        </p:nvSpPr>
        <p:spPr/>
        <p:txBody>
          <a:bodyPr/>
          <a:lstStyle/>
          <a:p>
            <a:fld id="{B73E0B7D-2260-4809-8F0A-9E5F3E24F169}" type="datetime2">
              <a:rPr lang="en-US" smtClean="0"/>
              <a:t>Saturday, August 16, 2025</a:t>
            </a:fld>
            <a:endParaRPr lang="en-US"/>
          </a:p>
        </p:txBody>
      </p:sp>
      <p:sp>
        <p:nvSpPr>
          <p:cNvPr id="6" name="Footer Placeholder 5">
            <a:extLst>
              <a:ext uri="{FF2B5EF4-FFF2-40B4-BE49-F238E27FC236}">
                <a16:creationId xmlns:a16="http://schemas.microsoft.com/office/drawing/2014/main" id="{0DF6DBC3-4A58-42BA-9B55-A9A7251037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4E6563-0AB6-4038-A12B-A259552DB66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097502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702C5-1E3B-4C62-A538-59BB572864A0}"/>
              </a:ext>
            </a:extLst>
          </p:cNvPr>
          <p:cNvSpPr>
            <a:spLocks noGrp="1"/>
          </p:cNvSpPr>
          <p:nvPr>
            <p:ph type="title"/>
          </p:nvPr>
        </p:nvSpPr>
        <p:spPr>
          <a:xfrm>
            <a:off x="1371600" y="987552"/>
            <a:ext cx="3932237" cy="1892808"/>
          </a:xfrm>
        </p:spPr>
        <p:txBody>
          <a:bodyPr anchor="b"/>
          <a:lstStyle>
            <a:lvl1pPr>
              <a:defRPr sz="3200"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E2CF574-95CE-4E60-B2CF-3B5B4F33A767}"/>
              </a:ext>
            </a:extLst>
          </p:cNvPr>
          <p:cNvSpPr>
            <a:spLocks noGrp="1"/>
          </p:cNvSpPr>
          <p:nvPr>
            <p:ph type="pic" idx="1"/>
          </p:nvPr>
        </p:nvSpPr>
        <p:spPr>
          <a:xfrm>
            <a:off x="5505319" y="987425"/>
            <a:ext cx="583324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D039F7C-C735-4356-8B04-89E19047950C}"/>
              </a:ext>
            </a:extLst>
          </p:cNvPr>
          <p:cNvSpPr>
            <a:spLocks noGrp="1"/>
          </p:cNvSpPr>
          <p:nvPr>
            <p:ph type="body" sz="half" idx="2"/>
          </p:nvPr>
        </p:nvSpPr>
        <p:spPr>
          <a:xfrm>
            <a:off x="1371600" y="3033286"/>
            <a:ext cx="3932237" cy="2835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E706DF-52A3-4F34-9BF5-E1ACD5D54283}"/>
              </a:ext>
            </a:extLst>
          </p:cNvPr>
          <p:cNvSpPr>
            <a:spLocks noGrp="1"/>
          </p:cNvSpPr>
          <p:nvPr>
            <p:ph type="dt" sz="half" idx="10"/>
          </p:nvPr>
        </p:nvSpPr>
        <p:spPr/>
        <p:txBody>
          <a:bodyPr/>
          <a:lstStyle/>
          <a:p>
            <a:fld id="{3C8E4735-C637-46A3-94EB-AB3AC4188D2F}" type="datetime2">
              <a:rPr lang="en-US" smtClean="0"/>
              <a:t>Saturday, August 16, 2025</a:t>
            </a:fld>
            <a:endParaRPr lang="en-US"/>
          </a:p>
        </p:txBody>
      </p:sp>
      <p:sp>
        <p:nvSpPr>
          <p:cNvPr id="6" name="Footer Placeholder 5">
            <a:extLst>
              <a:ext uri="{FF2B5EF4-FFF2-40B4-BE49-F238E27FC236}">
                <a16:creationId xmlns:a16="http://schemas.microsoft.com/office/drawing/2014/main" id="{BFB25E53-E72E-4110-BB6B-3477F56C3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686F8F-3D62-4CEC-AD9A-B70848E6A81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729891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F2F3BB-127D-44BC-A8EF-A8BB5F5911CA}"/>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10D1F30-F118-4A1F-A48F-7E5706959F64}"/>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7AE890C-17CE-44C0-BDED-BA68F92A845D}"/>
              </a:ext>
            </a:extLst>
          </p:cNvPr>
          <p:cNvSpPr>
            <a:spLocks noGrp="1"/>
          </p:cNvSpPr>
          <p:nvPr>
            <p:ph type="title"/>
          </p:nvPr>
        </p:nvSpPr>
        <p:spPr>
          <a:xfrm>
            <a:off x="1371600" y="795528"/>
            <a:ext cx="10241280" cy="1234440"/>
          </a:xfrm>
          <a:prstGeom prst="rect">
            <a:avLst/>
          </a:prstGeom>
        </p:spPr>
        <p:txBody>
          <a:bodyPr vert="horz" lIns="0" tIns="0" rIns="0" bIns="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47910A6E-46D1-42CF-996C-2207737FB871}"/>
              </a:ext>
            </a:extLst>
          </p:cNvPr>
          <p:cNvSpPr>
            <a:spLocks noGrp="1"/>
          </p:cNvSpPr>
          <p:nvPr>
            <p:ph type="body" idx="1"/>
          </p:nvPr>
        </p:nvSpPr>
        <p:spPr>
          <a:xfrm>
            <a:off x="1371600" y="2112264"/>
            <a:ext cx="10241280" cy="395935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85B5247-D236-462B-BCE0-2A24DF75B085}"/>
              </a:ext>
            </a:extLst>
          </p:cNvPr>
          <p:cNvSpPr>
            <a:spLocks noGrp="1"/>
          </p:cNvSpPr>
          <p:nvPr>
            <p:ph type="dt" sz="half" idx="2"/>
          </p:nvPr>
        </p:nvSpPr>
        <p:spPr>
          <a:xfrm>
            <a:off x="7909560" y="6409944"/>
            <a:ext cx="3703320" cy="448056"/>
          </a:xfrm>
          <a:prstGeom prst="rect">
            <a:avLst/>
          </a:prstGeom>
        </p:spPr>
        <p:txBody>
          <a:bodyPr vert="horz" lIns="91440" tIns="45720" rIns="91440" bIns="45720" rtlCol="0" anchor="ctr"/>
          <a:lstStyle>
            <a:lvl1pPr algn="r">
              <a:defRPr sz="800" cap="all" spc="300" baseline="0">
                <a:solidFill>
                  <a:srgbClr val="FFFFFF"/>
                </a:solidFill>
              </a:defRPr>
            </a:lvl1pPr>
          </a:lstStyle>
          <a:p>
            <a:fld id="{AE0C963C-C1DB-4AFD-9DDC-0691666BF49B}" type="datetime2">
              <a:rPr lang="en-US" smtClean="0"/>
              <a:pPr/>
              <a:t>Saturday, August 16, 2025</a:t>
            </a:fld>
            <a:endParaRPr lang="en-US" cap="all" dirty="0"/>
          </a:p>
        </p:txBody>
      </p:sp>
      <p:sp>
        <p:nvSpPr>
          <p:cNvPr id="5" name="Footer Placeholder 4">
            <a:extLst>
              <a:ext uri="{FF2B5EF4-FFF2-40B4-BE49-F238E27FC236}">
                <a16:creationId xmlns:a16="http://schemas.microsoft.com/office/drawing/2014/main" id="{19155C58-7DDF-4CD4-96AD-F9CC844D84CC}"/>
              </a:ext>
            </a:extLst>
          </p:cNvPr>
          <p:cNvSpPr>
            <a:spLocks noGrp="1"/>
          </p:cNvSpPr>
          <p:nvPr>
            <p:ph type="ftr" sz="quarter" idx="3"/>
          </p:nvPr>
        </p:nvSpPr>
        <p:spPr>
          <a:xfrm rot="5400000">
            <a:off x="-1828800" y="1911096"/>
            <a:ext cx="4114800" cy="457200"/>
          </a:xfrm>
          <a:prstGeom prst="rect">
            <a:avLst/>
          </a:prstGeom>
        </p:spPr>
        <p:txBody>
          <a:bodyPr vert="horz" lIns="91440" tIns="45720" rIns="91440" bIns="45720" rtlCol="0" anchor="ctr"/>
          <a:lstStyle>
            <a:lvl1pPr algn="l">
              <a:defRPr sz="800" b="1">
                <a:solidFill>
                  <a:schemeClr val="tx1"/>
                </a:solidFill>
                <a:latin typeface="+mj-lt"/>
              </a:defRPr>
            </a:lvl1pPr>
          </a:lstStyle>
          <a:p>
            <a:pPr algn="l"/>
            <a:endParaRPr lang="en-US"/>
          </a:p>
        </p:txBody>
      </p:sp>
      <p:sp>
        <p:nvSpPr>
          <p:cNvPr id="6" name="Slide Number Placeholder 5">
            <a:extLst>
              <a:ext uri="{FF2B5EF4-FFF2-40B4-BE49-F238E27FC236}">
                <a16:creationId xmlns:a16="http://schemas.microsoft.com/office/drawing/2014/main" id="{6F495647-A849-45D9-BC71-46A12E6DE479}"/>
              </a:ext>
            </a:extLst>
          </p:cNvPr>
          <p:cNvSpPr>
            <a:spLocks noGrp="1"/>
          </p:cNvSpPr>
          <p:nvPr>
            <p:ph type="sldNum" sz="quarter" idx="4"/>
          </p:nvPr>
        </p:nvSpPr>
        <p:spPr>
          <a:xfrm>
            <a:off x="11667744" y="6409944"/>
            <a:ext cx="438912" cy="448056"/>
          </a:xfrm>
          <a:prstGeom prst="rect">
            <a:avLst/>
          </a:prstGeom>
        </p:spPr>
        <p:txBody>
          <a:bodyPr vert="horz" lIns="91440" tIns="45720" rIns="91440" bIns="45720" rtlCol="0" anchor="ctr"/>
          <a:lstStyle>
            <a:lvl1pPr algn="r">
              <a:defRPr sz="800">
                <a:solidFill>
                  <a:srgbClr val="FFFFFF"/>
                </a:solidFill>
              </a:defRPr>
            </a:lvl1p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422427788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52" r:id="rId12"/>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12.xml"/><Relationship Id="rId7" Type="http://schemas.openxmlformats.org/officeDocument/2006/relationships/diagramQuickStyle" Target="../diagrams/quickStyle1.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2.png"/><Relationship Id="rId4" Type="http://schemas.openxmlformats.org/officeDocument/2006/relationships/notesSlide" Target="../notesSlides/notesSlide2.xml"/><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12.xml"/><Relationship Id="rId7" Type="http://schemas.openxmlformats.org/officeDocument/2006/relationships/diagramQuickStyle" Target="../diagrams/quickStyle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2.png"/><Relationship Id="rId4" Type="http://schemas.openxmlformats.org/officeDocument/2006/relationships/notesSlide" Target="../notesSlides/notesSlide3.xml"/><Relationship Id="rId9" Type="http://schemas.microsoft.com/office/2007/relationships/diagramDrawing" Target="../diagrams/drawing2.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slideLayout" Target="../slideLayouts/slideLayout12.xml"/><Relationship Id="rId7" Type="http://schemas.openxmlformats.org/officeDocument/2006/relationships/diagramQuickStyle" Target="../diagrams/quickStyle3.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2.png"/><Relationship Id="rId4" Type="http://schemas.openxmlformats.org/officeDocument/2006/relationships/notesSlide" Target="../notesSlides/notesSlide4.xml"/><Relationship Id="rId9" Type="http://schemas.microsoft.com/office/2007/relationships/diagramDrawing" Target="../diagrams/drawing3.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slideLayout" Target="../slideLayouts/slideLayout12.xml"/><Relationship Id="rId7" Type="http://schemas.openxmlformats.org/officeDocument/2006/relationships/diagramQuickStyle" Target="../diagrams/quickStyle4.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diagramLayout" Target="../diagrams/layout4.xml"/><Relationship Id="rId5" Type="http://schemas.openxmlformats.org/officeDocument/2006/relationships/diagramData" Target="../diagrams/data4.xml"/><Relationship Id="rId10" Type="http://schemas.openxmlformats.org/officeDocument/2006/relationships/image" Target="../media/image2.png"/><Relationship Id="rId4" Type="http://schemas.openxmlformats.org/officeDocument/2006/relationships/notesSlide" Target="../notesSlides/notesSlide5.xml"/><Relationship Id="rId9" Type="http://schemas.microsoft.com/office/2007/relationships/diagramDrawing" Target="../diagrams/drawing4.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slideLayout" Target="../slideLayouts/slideLayout12.xml"/><Relationship Id="rId7" Type="http://schemas.openxmlformats.org/officeDocument/2006/relationships/diagramQuickStyle" Target="../diagrams/quickStyle5.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diagramLayout" Target="../diagrams/layout5.xml"/><Relationship Id="rId5" Type="http://schemas.openxmlformats.org/officeDocument/2006/relationships/diagramData" Target="../diagrams/data5.xml"/><Relationship Id="rId10" Type="http://schemas.openxmlformats.org/officeDocument/2006/relationships/image" Target="../media/image2.png"/><Relationship Id="rId4" Type="http://schemas.openxmlformats.org/officeDocument/2006/relationships/notesSlide" Target="../notesSlides/notesSlide6.xml"/><Relationship Id="rId9" Type="http://schemas.microsoft.com/office/2007/relationships/diagramDrawing" Target="../diagrams/drawing5.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slideLayout" Target="../slideLayouts/slideLayout12.xml"/><Relationship Id="rId7" Type="http://schemas.openxmlformats.org/officeDocument/2006/relationships/diagramQuickStyle" Target="../diagrams/quickStyle6.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diagramLayout" Target="../diagrams/layout6.xml"/><Relationship Id="rId5" Type="http://schemas.openxmlformats.org/officeDocument/2006/relationships/diagramData" Target="../diagrams/data6.xml"/><Relationship Id="rId10" Type="http://schemas.openxmlformats.org/officeDocument/2006/relationships/image" Target="../media/image2.png"/><Relationship Id="rId4" Type="http://schemas.openxmlformats.org/officeDocument/2006/relationships/notesSlide" Target="../notesSlides/notesSlide7.xml"/><Relationship Id="rId9" Type="http://schemas.microsoft.com/office/2007/relationships/diagramDrawing" Target="../diagrams/drawing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2.png"/><Relationship Id="rId5" Type="http://schemas.openxmlformats.org/officeDocument/2006/relationships/image" Target="../media/image25.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6F8D24-BC09-236B-4A1F-5862B2495A76}"/>
              </a:ext>
            </a:extLst>
          </p:cNvPr>
          <p:cNvSpPr/>
          <p:nvPr/>
        </p:nvSpPr>
        <p:spPr>
          <a:xfrm>
            <a:off x="1362075" y="847725"/>
            <a:ext cx="9784255" cy="351472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a:p>
        </p:txBody>
      </p:sp>
      <p:sp>
        <p:nvSpPr>
          <p:cNvPr id="8" name="Rectangle 7">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7404E292-5FAB-47E8-A663-A07530CED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80FF8ED-64CE-400C-A4D5-9F943FC264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0"/>
            <a:ext cx="12191999" cy="6858000"/>
          </a:xfrm>
          <a:prstGeom prst="rect">
            <a:avLst/>
          </a:prstGeom>
          <a:gradFill>
            <a:gsLst>
              <a:gs pos="0">
                <a:schemeClr val="accent5">
                  <a:alpha val="75000"/>
                </a:schemeClr>
              </a:gs>
              <a:gs pos="100000">
                <a:schemeClr val="accent2">
                  <a:lumMod val="60000"/>
                  <a:lumOff val="40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68868AD-100D-45F3-B11E-8A2936712B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12191999" cy="6858000"/>
          </a:xfrm>
          <a:prstGeom prst="rect">
            <a:avLst/>
          </a:prstGeom>
          <a:gradFill>
            <a:gsLst>
              <a:gs pos="49000">
                <a:schemeClr val="accent5">
                  <a:alpha val="50000"/>
                </a:schemeClr>
              </a:gs>
              <a:gs pos="100000">
                <a:schemeClr val="accent2">
                  <a:alpha val="74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4742CC-05F9-44AC-AF98-AB6EF810E4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96001" cy="6858000"/>
          </a:xfrm>
          <a:prstGeom prst="rect">
            <a:avLst/>
          </a:prstGeom>
          <a:gradFill>
            <a:gsLst>
              <a:gs pos="0">
                <a:schemeClr val="accent2">
                  <a:alpha val="17000"/>
                </a:schemeClr>
              </a:gs>
              <a:gs pos="85000">
                <a:schemeClr val="accent4">
                  <a:alpha val="4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3">
            <a:extLst>
              <a:ext uri="{FF2B5EF4-FFF2-40B4-BE49-F238E27FC236}">
                <a16:creationId xmlns:a16="http://schemas.microsoft.com/office/drawing/2014/main" id="{853C77DB-C7E3-4B1F-9AD0-1EB2982A86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460656" y="-2569189"/>
            <a:ext cx="5115722" cy="10255626"/>
          </a:xfrm>
          <a:custGeom>
            <a:avLst/>
            <a:gdLst>
              <a:gd name="connsiteX0" fmla="*/ 2065105 w 2065105"/>
              <a:gd name="connsiteY0" fmla="*/ 0 h 4139967"/>
              <a:gd name="connsiteX1" fmla="*/ 2065105 w 2065105"/>
              <a:gd name="connsiteY1" fmla="*/ 4139967 h 4139967"/>
              <a:gd name="connsiteX2" fmla="*/ 1858573 w 2065105"/>
              <a:gd name="connsiteY2" fmla="*/ 4129538 h 4139967"/>
              <a:gd name="connsiteX3" fmla="*/ 0 w 2065105"/>
              <a:gd name="connsiteY3" fmla="*/ 2069983 h 4139967"/>
              <a:gd name="connsiteX4" fmla="*/ 1858573 w 2065105"/>
              <a:gd name="connsiteY4" fmla="*/ 10428 h 4139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5105" h="4139967">
                <a:moveTo>
                  <a:pt x="2065105" y="0"/>
                </a:moveTo>
                <a:lnTo>
                  <a:pt x="2065105" y="4139967"/>
                </a:lnTo>
                <a:lnTo>
                  <a:pt x="1858573" y="4129538"/>
                </a:lnTo>
                <a:cubicBezTo>
                  <a:pt x="814640" y="4023521"/>
                  <a:pt x="0" y="3141887"/>
                  <a:pt x="0" y="2069983"/>
                </a:cubicBezTo>
                <a:cubicBezTo>
                  <a:pt x="0" y="998079"/>
                  <a:pt x="814640" y="116446"/>
                  <a:pt x="1858573" y="10428"/>
                </a:cubicBezTo>
                <a:close/>
              </a:path>
            </a:pathLst>
          </a:custGeom>
          <a:gradFill flip="none" rotWithShape="1">
            <a:gsLst>
              <a:gs pos="7000">
                <a:schemeClr val="accent4">
                  <a:lumMod val="60000"/>
                  <a:lumOff val="40000"/>
                  <a:alpha val="3000"/>
                </a:schemeClr>
              </a:gs>
              <a:gs pos="100000">
                <a:schemeClr val="accent4">
                  <a:lumMod val="60000"/>
                  <a:lumOff val="40000"/>
                  <a:alpha val="37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E9EFD70-88B0-523F-B230-3020B9D15E76}"/>
              </a:ext>
            </a:extLst>
          </p:cNvPr>
          <p:cNvSpPr/>
          <p:nvPr/>
        </p:nvSpPr>
        <p:spPr>
          <a:xfrm>
            <a:off x="1095375" y="1025475"/>
            <a:ext cx="9784255" cy="198957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dirty="0"/>
          </a:p>
        </p:txBody>
      </p:sp>
      <p:sp>
        <p:nvSpPr>
          <p:cNvPr id="2" name="Title 1">
            <a:extLst>
              <a:ext uri="{FF2B5EF4-FFF2-40B4-BE49-F238E27FC236}">
                <a16:creationId xmlns:a16="http://schemas.microsoft.com/office/drawing/2014/main" id="{B07BE96C-83FD-82BC-7FE2-BB019E54A33A}"/>
              </a:ext>
            </a:extLst>
          </p:cNvPr>
          <p:cNvSpPr>
            <a:spLocks noGrp="1"/>
          </p:cNvSpPr>
          <p:nvPr>
            <p:ph type="title"/>
          </p:nvPr>
        </p:nvSpPr>
        <p:spPr>
          <a:xfrm>
            <a:off x="754556" y="713679"/>
            <a:ext cx="10465894" cy="2523206"/>
          </a:xfrm>
        </p:spPr>
        <p:txBody>
          <a:bodyPr vert="horz" lIns="0" tIns="0" rIns="0" bIns="0" rtlCol="0" anchor="ctr">
            <a:normAutofit/>
          </a:bodyPr>
          <a:lstStyle/>
          <a:p>
            <a:pPr algn="ctr"/>
            <a:br>
              <a:rPr lang="en-US" sz="3200" kern="100" spc="0" dirty="0">
                <a:latin typeface="Open Sans" panose="020B0606030504020204" pitchFamily="34" charset="0"/>
                <a:ea typeface="Times New Roman" panose="02020603050405020304" pitchFamily="18" charset="0"/>
                <a:cs typeface="Times New Roman" panose="02020603050405020304" pitchFamily="18" charset="0"/>
              </a:rPr>
            </a:br>
            <a:r>
              <a:rPr lang="en-US" sz="3200" kern="100" spc="0" dirty="0">
                <a:latin typeface="Open Sans" panose="020B0606030504020204" pitchFamily="34" charset="0"/>
                <a:ea typeface="Times New Roman" panose="02020603050405020304" pitchFamily="18" charset="0"/>
                <a:cs typeface="Times New Roman" panose="02020603050405020304" pitchFamily="18" charset="0"/>
              </a:rPr>
              <a:t>Kahoot!360 and AI in Corporate </a:t>
            </a:r>
            <a:br>
              <a:rPr lang="en-US" sz="3200" kern="100" spc="0">
                <a:latin typeface="Open Sans" panose="020B0606030504020204" pitchFamily="34" charset="0"/>
                <a:ea typeface="Times New Roman" panose="02020603050405020304" pitchFamily="18" charset="0"/>
                <a:cs typeface="Times New Roman" panose="02020603050405020304" pitchFamily="18" charset="0"/>
              </a:rPr>
            </a:br>
            <a:r>
              <a:rPr lang="en-US" sz="3200" kern="100" spc="0">
                <a:latin typeface="Open Sans" panose="020B0606030504020204" pitchFamily="34" charset="0"/>
                <a:ea typeface="Times New Roman" panose="02020603050405020304" pitchFamily="18" charset="0"/>
                <a:cs typeface="Times New Roman" panose="02020603050405020304" pitchFamily="18" charset="0"/>
              </a:rPr>
              <a:t>Learning </a:t>
            </a:r>
            <a:r>
              <a:rPr lang="en-US" sz="3200" kern="100" spc="0" dirty="0">
                <a:latin typeface="Open Sans" panose="020B0606030504020204" pitchFamily="34" charset="0"/>
                <a:ea typeface="Times New Roman" panose="02020603050405020304" pitchFamily="18" charset="0"/>
                <a:cs typeface="Times New Roman" panose="02020603050405020304" pitchFamily="18" charset="0"/>
              </a:rPr>
              <a:t>&amp; Development</a:t>
            </a:r>
            <a:br>
              <a:rPr lang="en-US" sz="3200" kern="100" spc="0" dirty="0">
                <a:latin typeface="Open Sans" panose="020B0606030504020204" pitchFamily="34" charset="0"/>
                <a:ea typeface="Times New Roman" panose="02020603050405020304" pitchFamily="18" charset="0"/>
                <a:cs typeface="Times New Roman" panose="02020603050405020304" pitchFamily="18" charset="0"/>
              </a:rPr>
            </a:br>
            <a:br>
              <a:rPr lang="en-US" sz="3200" kern="100" spc="0" dirty="0">
                <a:latin typeface="Open Sans" panose="020B0606030504020204" pitchFamily="34" charset="0"/>
                <a:ea typeface="Times New Roman" panose="02020603050405020304" pitchFamily="18" charset="0"/>
                <a:cs typeface="Times New Roman" panose="02020603050405020304" pitchFamily="18" charset="0"/>
              </a:rPr>
            </a:br>
            <a:endParaRPr lang="en-US" sz="3200" spc="750" dirty="0">
              <a:solidFill>
                <a:schemeClr val="bg1"/>
              </a:solidFill>
            </a:endParaRPr>
          </a:p>
        </p:txBody>
      </p:sp>
      <p:sp>
        <p:nvSpPr>
          <p:cNvPr id="9" name="TextBox 8">
            <a:extLst>
              <a:ext uri="{FF2B5EF4-FFF2-40B4-BE49-F238E27FC236}">
                <a16:creationId xmlns:a16="http://schemas.microsoft.com/office/drawing/2014/main" id="{A8AC13BA-9482-5B41-C29C-4653E86C4B59}"/>
              </a:ext>
            </a:extLst>
          </p:cNvPr>
          <p:cNvSpPr txBox="1"/>
          <p:nvPr/>
        </p:nvSpPr>
        <p:spPr>
          <a:xfrm>
            <a:off x="2009775" y="2261840"/>
            <a:ext cx="7419975" cy="461665"/>
          </a:xfrm>
          <a:prstGeom prst="rect">
            <a:avLst/>
          </a:prstGeom>
          <a:noFill/>
        </p:spPr>
        <p:txBody>
          <a:bodyPr wrap="square" rtlCol="0">
            <a:spAutoFit/>
          </a:bodyPr>
          <a:lstStyle/>
          <a:p>
            <a:pPr algn="ctr"/>
            <a:r>
              <a:rPr lang="en-US" sz="2400" b="1" kern="100" dirty="0">
                <a:latin typeface="Open Sans" panose="020B0606030504020204" pitchFamily="34" charset="0"/>
                <a:ea typeface="Times New Roman" panose="02020603050405020304" pitchFamily="18" charset="0"/>
                <a:cs typeface="Times New Roman" panose="02020603050405020304" pitchFamily="18" charset="0"/>
              </a:rPr>
              <a:t>Best Practices in AI Literacy </a:t>
            </a:r>
            <a:r>
              <a:rPr lang="en-US" sz="2400" b="1" kern="100" spc="0" dirty="0">
                <a:latin typeface="Open Sans" panose="020B0606030504020204" pitchFamily="34" charset="0"/>
                <a:ea typeface="Times New Roman" panose="02020603050405020304" pitchFamily="18" charset="0"/>
                <a:cs typeface="Times New Roman" panose="02020603050405020304" pitchFamily="18" charset="0"/>
              </a:rPr>
              <a:t>for Education</a:t>
            </a:r>
            <a:endParaRPr sz="2400" b="1" dirty="0"/>
          </a:p>
        </p:txBody>
      </p:sp>
      <p:pic>
        <p:nvPicPr>
          <p:cNvPr id="17" name="Picture 16" descr="A blue and white logo&#10;&#10;Description automatically generated">
            <a:extLst>
              <a:ext uri="{FF2B5EF4-FFF2-40B4-BE49-F238E27FC236}">
                <a16:creationId xmlns:a16="http://schemas.microsoft.com/office/drawing/2014/main" id="{0F4A2B9B-C604-7408-8AF6-58DEA5852D03}"/>
              </a:ext>
            </a:extLst>
          </p:cNvPr>
          <p:cNvPicPr>
            <a:picLocks noChangeAspect="1"/>
          </p:cNvPicPr>
          <p:nvPr/>
        </p:nvPicPr>
        <p:blipFill>
          <a:blip r:embed="rId5"/>
          <a:stretch>
            <a:fillRect/>
          </a:stretch>
        </p:blipFill>
        <p:spPr>
          <a:xfrm>
            <a:off x="3941806" y="3621116"/>
            <a:ext cx="3926498" cy="2176486"/>
          </a:xfrm>
          <a:prstGeom prst="rect">
            <a:avLst/>
          </a:prstGeom>
        </p:spPr>
      </p:pic>
      <p:pic>
        <p:nvPicPr>
          <p:cNvPr id="49" name="Audio 48">
            <a:extLst>
              <a:ext uri="{FF2B5EF4-FFF2-40B4-BE49-F238E27FC236}">
                <a16:creationId xmlns:a16="http://schemas.microsoft.com/office/drawing/2014/main" id="{F23C04CF-7EF9-38A0-AFF0-DB54D47B076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526420730"/>
      </p:ext>
    </p:extLst>
  </p:cSld>
  <p:clrMapOvr>
    <a:masterClrMapping/>
  </p:clrMapOvr>
  <mc:AlternateContent xmlns:mc="http://schemas.openxmlformats.org/markup-compatibility/2006" xmlns:p14="http://schemas.microsoft.com/office/powerpoint/2010/main">
    <mc:Choice Requires="p14">
      <p:transition spd="slow" p14:dur="2000" advTm="14373"/>
    </mc:Choice>
    <mc:Fallback xmlns="">
      <p:transition spd="slow" advTm="143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E383CC5D-71E8-4CB2-8E4A-F1E4FF6DC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2DA5AC1-43C5-4243-9028-07DBB80D0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
            <a:ext cx="12192000" cy="1600201"/>
          </a:xfrm>
          <a:prstGeom prst="rect">
            <a:avLst/>
          </a:prstGeom>
          <a:gradFill>
            <a:gsLst>
              <a:gs pos="0">
                <a:schemeClr val="accent5">
                  <a:alpha val="83000"/>
                </a:schemeClr>
              </a:gs>
              <a:gs pos="100000">
                <a:schemeClr val="accent6"/>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A4EDA1C-27A1-4C83-ACE4-6675EC924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9161" y="9109"/>
            <a:ext cx="7792839" cy="1594270"/>
          </a:xfrm>
          <a:prstGeom prst="rect">
            <a:avLst/>
          </a:prstGeom>
          <a:gradFill>
            <a:gsLst>
              <a:gs pos="22000">
                <a:schemeClr val="accent2">
                  <a:alpha val="0"/>
                </a:schemeClr>
              </a:gs>
              <a:gs pos="99000">
                <a:schemeClr val="accent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C2185E4-B584-4B9D-9440-DEA0FB9D94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9021976" y="-906246"/>
            <a:ext cx="1602951" cy="3416298"/>
          </a:xfrm>
          <a:prstGeom prst="rect">
            <a:avLst/>
          </a:prstGeom>
          <a:gradFill>
            <a:gsLst>
              <a:gs pos="45000">
                <a:schemeClr val="accent4">
                  <a:alpha val="0"/>
                </a:schemeClr>
              </a:gs>
              <a:gs pos="99000">
                <a:schemeClr val="accent6">
                  <a:alpha val="33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FF33EC8A-EE0A-4395-97E2-DAD467CF73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451242" y="0"/>
            <a:ext cx="9729549" cy="1600198"/>
          </a:xfrm>
          <a:prstGeom prst="rect">
            <a:avLst/>
          </a:prstGeom>
          <a:gradFill>
            <a:gsLst>
              <a:gs pos="0">
                <a:schemeClr val="accent5">
                  <a:alpha val="30000"/>
                </a:schemeClr>
              </a:gs>
              <a:gs pos="99000">
                <a:schemeClr val="accent5">
                  <a:alpha val="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F85DA95-16A4-404E-9BFF-27F8E4FC78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430"/>
            <a:ext cx="7910111" cy="1600198"/>
          </a:xfrm>
          <a:prstGeom prst="rect">
            <a:avLst/>
          </a:prstGeom>
          <a:gradFill>
            <a:gsLst>
              <a:gs pos="0">
                <a:schemeClr val="accent5">
                  <a:alpha val="21000"/>
                </a:schemeClr>
              </a:gs>
              <a:gs pos="99000">
                <a:schemeClr val="accent5">
                  <a:alpha val="0"/>
                </a:scheme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E6B161-1549-00D8-9821-ACF233FE6710}"/>
              </a:ext>
            </a:extLst>
          </p:cNvPr>
          <p:cNvSpPr>
            <a:spLocks noGrp="1"/>
          </p:cNvSpPr>
          <p:nvPr>
            <p:ph type="title"/>
          </p:nvPr>
        </p:nvSpPr>
        <p:spPr>
          <a:xfrm>
            <a:off x="98853" y="135924"/>
            <a:ext cx="12081937" cy="1464275"/>
          </a:xfrm>
        </p:spPr>
        <p:txBody>
          <a:bodyPr vert="horz" lIns="0" tIns="0" rIns="0" bIns="0" rtlCol="0" anchor="ctr">
            <a:normAutofit/>
          </a:bodyPr>
          <a:lstStyle/>
          <a:p>
            <a:pPr marR="0" algn="ctr">
              <a:lnSpc>
                <a:spcPct val="90000"/>
              </a:lnSpc>
            </a:pPr>
            <a:r>
              <a:rPr lang="en-US" altLang="zh-CN" sz="3100" u="none" strike="noStrike" dirty="0">
                <a:solidFill>
                  <a:schemeClr val="bg1"/>
                </a:solidFill>
              </a:rPr>
              <a:t>Kahoot! + AI = </a:t>
            </a:r>
            <a:br>
              <a:rPr lang="en-US" altLang="zh-CN" sz="3100" u="none" strike="noStrike" dirty="0">
                <a:solidFill>
                  <a:schemeClr val="bg1"/>
                </a:solidFill>
              </a:rPr>
            </a:br>
            <a:r>
              <a:rPr lang="en-US" altLang="zh-CN" sz="3100" u="none" strike="noStrike" dirty="0">
                <a:solidFill>
                  <a:schemeClr val="bg1"/>
                </a:solidFill>
              </a:rPr>
              <a:t>Smarter Learning Tools</a:t>
            </a:r>
          </a:p>
        </p:txBody>
      </p:sp>
      <p:graphicFrame>
        <p:nvGraphicFramePr>
          <p:cNvPr id="5" name="Text Placeholder 2">
            <a:extLst>
              <a:ext uri="{FF2B5EF4-FFF2-40B4-BE49-F238E27FC236}">
                <a16:creationId xmlns:a16="http://schemas.microsoft.com/office/drawing/2014/main" id="{7BE13D02-9B52-3E70-95A6-9A1D07B255C0}"/>
              </a:ext>
            </a:extLst>
          </p:cNvPr>
          <p:cNvGraphicFramePr/>
          <p:nvPr>
            <p:extLst>
              <p:ext uri="{D42A27DB-BD31-4B8C-83A1-F6EECF244321}">
                <p14:modId xmlns:p14="http://schemas.microsoft.com/office/powerpoint/2010/main" val="1917431351"/>
              </p:ext>
            </p:extLst>
          </p:nvPr>
        </p:nvGraphicFramePr>
        <p:xfrm>
          <a:off x="579474" y="2062715"/>
          <a:ext cx="11033029" cy="418922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2" name="Audio 11">
            <a:extLst>
              <a:ext uri="{FF2B5EF4-FFF2-40B4-BE49-F238E27FC236}">
                <a16:creationId xmlns:a16="http://schemas.microsoft.com/office/drawing/2014/main" id="{4F030DF7-FACA-DC40-EE7C-4585D8027E9E}"/>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595943950"/>
      </p:ext>
    </p:extLst>
  </p:cSld>
  <p:clrMapOvr>
    <a:masterClrMapping/>
  </p:clrMapOvr>
  <mc:AlternateContent xmlns:mc="http://schemas.openxmlformats.org/markup-compatibility/2006" xmlns:p14="http://schemas.microsoft.com/office/powerpoint/2010/main">
    <mc:Choice Requires="p14">
      <p:transition spd="slow" p14:dur="2000" advTm="43084"/>
    </mc:Choice>
    <mc:Fallback xmlns="">
      <p:transition spd="slow" advTm="430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040BF4A1-714C-419E-A19F-578DE93BE0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F91A9BD-D57F-4941-931F-40597AB3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409317" y="1410082"/>
            <a:ext cx="6858000" cy="4037835"/>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54DB264-9467-4730-B9E9-C9A97DD66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90128" y="3609527"/>
            <a:ext cx="2458347" cy="4038601"/>
          </a:xfrm>
          <a:prstGeom prst="rect">
            <a:avLst/>
          </a:prstGeom>
          <a:gradFill>
            <a:gsLst>
              <a:gs pos="0">
                <a:schemeClr val="accent5">
                  <a:lumMod val="60000"/>
                  <a:lumOff val="40000"/>
                  <a:alpha val="0"/>
                </a:schemeClr>
              </a:gs>
              <a:gs pos="99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B097F88-2120-47B4-B891-5B28F66BBD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64227" y="1757079"/>
            <a:ext cx="3900088" cy="4178958"/>
          </a:xfrm>
          <a:custGeom>
            <a:avLst/>
            <a:gdLst>
              <a:gd name="connsiteX0" fmla="*/ 2431956 w 3900088"/>
              <a:gd name="connsiteY0" fmla="*/ 93939 h 4178958"/>
              <a:gd name="connsiteX1" fmla="*/ 3900088 w 3900088"/>
              <a:gd name="connsiteY1" fmla="*/ 2089479 h 4178958"/>
              <a:gd name="connsiteX2" fmla="*/ 1810609 w 3900088"/>
              <a:gd name="connsiteY2" fmla="*/ 4178958 h 4178958"/>
              <a:gd name="connsiteX3" fmla="*/ 77980 w 3900088"/>
              <a:gd name="connsiteY3" fmla="*/ 3257727 h 4178958"/>
              <a:gd name="connsiteX4" fmla="*/ 0 w 3900088"/>
              <a:gd name="connsiteY4" fmla="*/ 3129367 h 4178958"/>
              <a:gd name="connsiteX5" fmla="*/ 831517 w 3900088"/>
              <a:gd name="connsiteY5" fmla="*/ 244059 h 4178958"/>
              <a:gd name="connsiteX6" fmla="*/ 997290 w 3900088"/>
              <a:gd name="connsiteY6" fmla="*/ 164202 h 4178958"/>
              <a:gd name="connsiteX7" fmla="*/ 1810609 w 3900088"/>
              <a:gd name="connsiteY7" fmla="*/ 0 h 4178958"/>
              <a:gd name="connsiteX8" fmla="*/ 2431956 w 3900088"/>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088" h="4178958">
                <a:moveTo>
                  <a:pt x="2431956" y="93939"/>
                </a:moveTo>
                <a:cubicBezTo>
                  <a:pt x="3282517" y="358491"/>
                  <a:pt x="3900088" y="1151865"/>
                  <a:pt x="3900088" y="2089479"/>
                </a:cubicBezTo>
                <a:cubicBezTo>
                  <a:pt x="3900088" y="3243466"/>
                  <a:pt x="2964596" y="4178958"/>
                  <a:pt x="1810609" y="4178958"/>
                </a:cubicBezTo>
                <a:cubicBezTo>
                  <a:pt x="1089367" y="4178958"/>
                  <a:pt x="453475" y="3813531"/>
                  <a:pt x="77980" y="3257727"/>
                </a:cubicBezTo>
                <a:lnTo>
                  <a:pt x="0" y="3129367"/>
                </a:lnTo>
                <a:lnTo>
                  <a:pt x="831517" y="244059"/>
                </a:lnTo>
                <a:lnTo>
                  <a:pt x="997290" y="164202"/>
                </a:lnTo>
                <a:cubicBezTo>
                  <a:pt x="1247271" y="58468"/>
                  <a:pt x="1522112" y="0"/>
                  <a:pt x="1810609" y="0"/>
                </a:cubicBezTo>
                <a:cubicBezTo>
                  <a:pt x="2026982" y="0"/>
                  <a:pt x="2235673" y="32888"/>
                  <a:pt x="2431956" y="93939"/>
                </a:cubicBezTo>
                <a:close/>
              </a:path>
            </a:pathLst>
          </a:custGeom>
          <a:gradFill>
            <a:gsLst>
              <a:gs pos="36000">
                <a:schemeClr val="accent6">
                  <a:lumMod val="60000"/>
                  <a:lumOff val="40000"/>
                  <a:alpha val="6000"/>
                </a:schemeClr>
              </a:gs>
              <a:gs pos="100000">
                <a:schemeClr val="accent6">
                  <a:alpha val="2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BF9338F5-05AB-4DC5-BD1C-1A9F26C38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0099" y="411154"/>
            <a:ext cx="4395601" cy="3581400"/>
          </a:xfrm>
          <a:prstGeom prst="rect">
            <a:avLst/>
          </a:prstGeom>
          <a:gradFill>
            <a:gsLst>
              <a:gs pos="0">
                <a:schemeClr val="accent5">
                  <a:alpha val="29000"/>
                </a:schemeClr>
              </a:gs>
              <a:gs pos="100000">
                <a:schemeClr val="accent4">
                  <a:alpha val="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77EB7A-B371-6FAD-A964-F9AFD90B9C59}"/>
              </a:ext>
            </a:extLst>
          </p:cNvPr>
          <p:cNvSpPr>
            <a:spLocks noGrp="1"/>
          </p:cNvSpPr>
          <p:nvPr>
            <p:ph type="title"/>
          </p:nvPr>
        </p:nvSpPr>
        <p:spPr>
          <a:xfrm>
            <a:off x="409830" y="567676"/>
            <a:ext cx="3390645" cy="4395602"/>
          </a:xfrm>
        </p:spPr>
        <p:txBody>
          <a:bodyPr vert="horz" lIns="0" tIns="0" rIns="0" bIns="0" rtlCol="0" anchor="b">
            <a:normAutofit/>
          </a:bodyPr>
          <a:lstStyle/>
          <a:p>
            <a:pPr marR="0" algn="ctr"/>
            <a:r>
              <a:rPr lang="en-US" altLang="zh-CN" sz="3200" u="none" strike="noStrike" dirty="0">
                <a:solidFill>
                  <a:schemeClr val="bg1"/>
                </a:solidFill>
              </a:rPr>
              <a:t>Kahoot!</a:t>
            </a:r>
            <a:br>
              <a:rPr lang="en-US" altLang="zh-CN" sz="3200" u="none" strike="noStrike" dirty="0">
                <a:solidFill>
                  <a:schemeClr val="bg1"/>
                </a:solidFill>
              </a:rPr>
            </a:br>
            <a:r>
              <a:rPr lang="en-US" altLang="zh-CN" sz="3200" u="none" strike="noStrike" dirty="0">
                <a:solidFill>
                  <a:schemeClr val="bg1"/>
                </a:solidFill>
              </a:rPr>
              <a:t>&amp;</a:t>
            </a:r>
            <a:br>
              <a:rPr lang="en-US" altLang="zh-CN" sz="3200" u="none" strike="noStrike" dirty="0">
                <a:solidFill>
                  <a:schemeClr val="bg1"/>
                </a:solidFill>
              </a:rPr>
            </a:br>
            <a:r>
              <a:rPr lang="en-US" altLang="zh-CN" sz="3200" u="none" strike="noStrike" dirty="0">
                <a:solidFill>
                  <a:schemeClr val="bg1"/>
                </a:solidFill>
              </a:rPr>
              <a:t>Corporate</a:t>
            </a:r>
            <a:br>
              <a:rPr lang="en-US" altLang="zh-CN" sz="3200" u="none" strike="noStrike" dirty="0">
                <a:solidFill>
                  <a:schemeClr val="bg1"/>
                </a:solidFill>
              </a:rPr>
            </a:br>
            <a:r>
              <a:rPr lang="en-US" altLang="zh-CN" sz="3200" u="none" strike="noStrike" dirty="0">
                <a:solidFill>
                  <a:schemeClr val="bg1"/>
                </a:solidFill>
              </a:rPr>
              <a:t>training </a:t>
            </a:r>
            <a:br>
              <a:rPr lang="en-US" altLang="zh-CN" sz="3200" u="none" strike="noStrike" dirty="0">
                <a:solidFill>
                  <a:schemeClr val="bg1"/>
                </a:solidFill>
              </a:rPr>
            </a:br>
            <a:endParaRPr lang="en-US" altLang="zh-CN" sz="3200" u="none" strike="noStrike" dirty="0">
              <a:solidFill>
                <a:schemeClr val="bg1"/>
              </a:solidFill>
            </a:endParaRPr>
          </a:p>
        </p:txBody>
      </p:sp>
      <p:graphicFrame>
        <p:nvGraphicFramePr>
          <p:cNvPr id="5" name="Text Placeholder 2">
            <a:extLst>
              <a:ext uri="{FF2B5EF4-FFF2-40B4-BE49-F238E27FC236}">
                <a16:creationId xmlns:a16="http://schemas.microsoft.com/office/drawing/2014/main" id="{C3A95867-95CC-0707-DA70-1925CE654AED}"/>
              </a:ext>
            </a:extLst>
          </p:cNvPr>
          <p:cNvGraphicFramePr/>
          <p:nvPr>
            <p:extLst>
              <p:ext uri="{D42A27DB-BD31-4B8C-83A1-F6EECF244321}">
                <p14:modId xmlns:p14="http://schemas.microsoft.com/office/powerpoint/2010/main" val="4012835258"/>
              </p:ext>
            </p:extLst>
          </p:nvPr>
        </p:nvGraphicFramePr>
        <p:xfrm>
          <a:off x="4257675" y="457200"/>
          <a:ext cx="7477125" cy="5943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0" name="Audio 9">
            <a:extLst>
              <a:ext uri="{FF2B5EF4-FFF2-40B4-BE49-F238E27FC236}">
                <a16:creationId xmlns:a16="http://schemas.microsoft.com/office/drawing/2014/main" id="{CB19AC01-A14C-B20C-5117-6D2457C9555A}"/>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637763844"/>
      </p:ext>
    </p:extLst>
  </p:cSld>
  <p:clrMapOvr>
    <a:masterClrMapping/>
  </p:clrMapOvr>
  <mc:AlternateContent xmlns:mc="http://schemas.openxmlformats.org/markup-compatibility/2006" xmlns:p14="http://schemas.microsoft.com/office/powerpoint/2010/main">
    <mc:Choice Requires="p14">
      <p:transition spd="slow" p14:dur="2000" advTm="28084"/>
    </mc:Choice>
    <mc:Fallback xmlns="">
      <p:transition spd="slow" advTm="280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06E6C0C3-A448-4D8B-86C7-3C83B7E4A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29FA5D-D7F8-81EB-BDD7-DC17D3838FC2}"/>
              </a:ext>
            </a:extLst>
          </p:cNvPr>
          <p:cNvSpPr>
            <a:spLocks noGrp="1"/>
          </p:cNvSpPr>
          <p:nvPr>
            <p:ph type="title"/>
          </p:nvPr>
        </p:nvSpPr>
        <p:spPr>
          <a:xfrm>
            <a:off x="370704" y="917989"/>
            <a:ext cx="5375188" cy="4564822"/>
          </a:xfrm>
        </p:spPr>
        <p:txBody>
          <a:bodyPr vert="horz" lIns="0" tIns="0" rIns="0" bIns="0" rtlCol="0" anchor="t">
            <a:normAutofit/>
          </a:bodyPr>
          <a:lstStyle/>
          <a:p>
            <a:pPr marR="0"/>
            <a:r>
              <a:rPr lang="en-US" altLang="zh-CN" sz="3200" u="none" strike="noStrike" dirty="0"/>
              <a:t>Gamification  </a:t>
            </a:r>
            <a:br>
              <a:rPr lang="en-US" altLang="zh-CN" sz="3200" u="none" strike="noStrike" dirty="0"/>
            </a:br>
            <a:r>
              <a:rPr lang="en-US" altLang="zh-CN" sz="3200" u="none" strike="noStrike" dirty="0"/>
              <a:t>+ Adult Learning</a:t>
            </a:r>
            <a:br>
              <a:rPr lang="en-US" altLang="zh-CN" sz="3200" u="none" strike="noStrike" dirty="0"/>
            </a:br>
            <a:r>
              <a:rPr lang="en-US" altLang="zh-CN" sz="3200" u="none" strike="noStrike" dirty="0"/>
              <a:t>+ social spaces</a:t>
            </a:r>
          </a:p>
        </p:txBody>
      </p:sp>
      <p:sp>
        <p:nvSpPr>
          <p:cNvPr id="15" name="Rectangle 14">
            <a:extLst>
              <a:ext uri="{FF2B5EF4-FFF2-40B4-BE49-F238E27FC236}">
                <a16:creationId xmlns:a16="http://schemas.microsoft.com/office/drawing/2014/main" id="{EF1326A3-CBDD-4503-8C40-806B4ABF4F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8741"/>
            <a:ext cx="12192000" cy="449256"/>
          </a:xfrm>
          <a:prstGeom prst="rect">
            <a:avLst/>
          </a:prstGeom>
          <a:gradFill>
            <a:gsLst>
              <a:gs pos="14000">
                <a:schemeClr val="accent4">
                  <a:alpha val="28000"/>
                </a:schemeClr>
              </a:gs>
              <a:gs pos="100000">
                <a:schemeClr val="accent5">
                  <a:alpha val="8500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910698D-E436-464E-9DE4-F9FB349FD9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8316"/>
            <a:ext cx="8153398" cy="449684"/>
          </a:xfrm>
          <a:prstGeom prst="rect">
            <a:avLst/>
          </a:prstGeom>
          <a:gradFill>
            <a:gsLst>
              <a:gs pos="9000">
                <a:schemeClr val="accent2">
                  <a:lumMod val="60000"/>
                  <a:lumOff val="40000"/>
                  <a:alpha val="68000"/>
                </a:schemeClr>
              </a:gs>
              <a:gs pos="99000">
                <a:schemeClr val="accent2"/>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ext Placeholder 2">
            <a:extLst>
              <a:ext uri="{FF2B5EF4-FFF2-40B4-BE49-F238E27FC236}">
                <a16:creationId xmlns:a16="http://schemas.microsoft.com/office/drawing/2014/main" id="{FF3B80FB-E557-8A5E-88AA-AB8341B959D1}"/>
              </a:ext>
            </a:extLst>
          </p:cNvPr>
          <p:cNvGraphicFramePr/>
          <p:nvPr>
            <p:extLst>
              <p:ext uri="{D42A27DB-BD31-4B8C-83A1-F6EECF244321}">
                <p14:modId xmlns:p14="http://schemas.microsoft.com/office/powerpoint/2010/main" val="990444838"/>
              </p:ext>
            </p:extLst>
          </p:nvPr>
        </p:nvGraphicFramePr>
        <p:xfrm>
          <a:off x="6096001" y="457200"/>
          <a:ext cx="5623796" cy="563879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1" name="Audio 20">
            <a:extLst>
              <a:ext uri="{FF2B5EF4-FFF2-40B4-BE49-F238E27FC236}">
                <a16:creationId xmlns:a16="http://schemas.microsoft.com/office/drawing/2014/main" id="{A9932364-A7EB-922F-58AB-2264E312CA30}"/>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687206980"/>
      </p:ext>
    </p:extLst>
  </p:cSld>
  <p:clrMapOvr>
    <a:masterClrMapping/>
  </p:clrMapOvr>
  <mc:AlternateContent xmlns:mc="http://schemas.openxmlformats.org/markup-compatibility/2006" xmlns:p14="http://schemas.microsoft.com/office/powerpoint/2010/main">
    <mc:Choice Requires="p14">
      <p:transition spd="slow" p14:dur="2000" advTm="33854"/>
    </mc:Choice>
    <mc:Fallback xmlns="">
      <p:transition spd="slow" advTm="338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1"/>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1B86F-5BAD-7ED7-D2AB-75DFADDA9AA5}"/>
              </a:ext>
            </a:extLst>
          </p:cNvPr>
          <p:cNvSpPr>
            <a:spLocks noGrp="1"/>
          </p:cNvSpPr>
          <p:nvPr>
            <p:ph type="title"/>
          </p:nvPr>
        </p:nvSpPr>
        <p:spPr/>
        <p:txBody>
          <a:bodyPr/>
          <a:lstStyle/>
          <a:p>
            <a:pPr marR="0" rtl="0"/>
            <a:r>
              <a:rPr lang="en-US" altLang="zh-CN" b="1" i="0" u="none" strike="noStrike" kern="100" baseline="0">
                <a:latin typeface="Open Sans" panose="020B0606030504020204" pitchFamily="34" charset="0"/>
              </a:rPr>
              <a:t>Ethical Use of AI</a:t>
            </a:r>
          </a:p>
        </p:txBody>
      </p:sp>
      <p:graphicFrame>
        <p:nvGraphicFramePr>
          <p:cNvPr id="5" name="Text Placeholder 2">
            <a:extLst>
              <a:ext uri="{FF2B5EF4-FFF2-40B4-BE49-F238E27FC236}">
                <a16:creationId xmlns:a16="http://schemas.microsoft.com/office/drawing/2014/main" id="{66EF1F0A-7D64-CC9D-76C3-4EF89937903E}"/>
              </a:ext>
            </a:extLst>
          </p:cNvPr>
          <p:cNvGraphicFramePr/>
          <p:nvPr>
            <p:extLst>
              <p:ext uri="{D42A27DB-BD31-4B8C-83A1-F6EECF244321}">
                <p14:modId xmlns:p14="http://schemas.microsoft.com/office/powerpoint/2010/main" val="1125391163"/>
              </p:ext>
            </p:extLst>
          </p:nvPr>
        </p:nvGraphicFramePr>
        <p:xfrm>
          <a:off x="428368" y="1554764"/>
          <a:ext cx="11434118"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6" name="Audio 5">
            <a:extLst>
              <a:ext uri="{FF2B5EF4-FFF2-40B4-BE49-F238E27FC236}">
                <a16:creationId xmlns:a16="http://schemas.microsoft.com/office/drawing/2014/main" id="{B8FD3235-B0D6-E154-1C07-8BFEA75E2E07}"/>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661548663"/>
      </p:ext>
    </p:extLst>
  </p:cSld>
  <p:clrMapOvr>
    <a:masterClrMapping/>
  </p:clrMapOvr>
  <mc:AlternateContent xmlns:mc="http://schemas.openxmlformats.org/markup-compatibility/2006" xmlns:p14="http://schemas.microsoft.com/office/powerpoint/2010/main">
    <mc:Choice Requires="p14">
      <p:transition spd="slow" p14:dur="2000" advTm="42527"/>
    </mc:Choice>
    <mc:Fallback xmlns="">
      <p:transition spd="slow" advTm="4252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E383CC5D-71E8-4CB2-8E4A-F1E4FF6DC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2DA5AC1-43C5-4243-9028-07DBB80D0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
            <a:ext cx="12192000" cy="1600201"/>
          </a:xfrm>
          <a:prstGeom prst="rect">
            <a:avLst/>
          </a:prstGeom>
          <a:gradFill>
            <a:gsLst>
              <a:gs pos="0">
                <a:schemeClr val="accent5">
                  <a:alpha val="83000"/>
                </a:schemeClr>
              </a:gs>
              <a:gs pos="100000">
                <a:schemeClr val="accent6"/>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A4EDA1C-27A1-4C83-ACE4-6675EC924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9161" y="9109"/>
            <a:ext cx="7792839" cy="1594270"/>
          </a:xfrm>
          <a:prstGeom prst="rect">
            <a:avLst/>
          </a:prstGeom>
          <a:gradFill>
            <a:gsLst>
              <a:gs pos="22000">
                <a:schemeClr val="accent2">
                  <a:alpha val="0"/>
                </a:schemeClr>
              </a:gs>
              <a:gs pos="99000">
                <a:schemeClr val="accent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C2185E4-B584-4B9D-9440-DEA0FB9D94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9021976" y="-906246"/>
            <a:ext cx="1602951" cy="3416298"/>
          </a:xfrm>
          <a:prstGeom prst="rect">
            <a:avLst/>
          </a:prstGeom>
          <a:gradFill>
            <a:gsLst>
              <a:gs pos="45000">
                <a:schemeClr val="accent4">
                  <a:alpha val="0"/>
                </a:schemeClr>
              </a:gs>
              <a:gs pos="99000">
                <a:schemeClr val="accent6">
                  <a:alpha val="33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FF33EC8A-EE0A-4395-97E2-DAD467CF73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451242" y="0"/>
            <a:ext cx="9729549" cy="1600198"/>
          </a:xfrm>
          <a:prstGeom prst="rect">
            <a:avLst/>
          </a:prstGeom>
          <a:gradFill>
            <a:gsLst>
              <a:gs pos="0">
                <a:schemeClr val="accent5">
                  <a:alpha val="30000"/>
                </a:schemeClr>
              </a:gs>
              <a:gs pos="99000">
                <a:schemeClr val="accent5">
                  <a:alpha val="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F85DA95-16A4-404E-9BFF-27F8E4FC78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430"/>
            <a:ext cx="7910111" cy="1600198"/>
          </a:xfrm>
          <a:prstGeom prst="rect">
            <a:avLst/>
          </a:prstGeom>
          <a:gradFill>
            <a:gsLst>
              <a:gs pos="0">
                <a:schemeClr val="accent5">
                  <a:alpha val="21000"/>
                </a:schemeClr>
              </a:gs>
              <a:gs pos="99000">
                <a:schemeClr val="accent5">
                  <a:alpha val="0"/>
                </a:scheme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996628-D637-B894-6F77-F45347F855D1}"/>
              </a:ext>
            </a:extLst>
          </p:cNvPr>
          <p:cNvSpPr>
            <a:spLocks noGrp="1"/>
          </p:cNvSpPr>
          <p:nvPr>
            <p:ph type="title"/>
          </p:nvPr>
        </p:nvSpPr>
        <p:spPr>
          <a:xfrm>
            <a:off x="1157084" y="374427"/>
            <a:ext cx="10374517" cy="971512"/>
          </a:xfrm>
        </p:spPr>
        <p:txBody>
          <a:bodyPr vert="horz" lIns="0" tIns="0" rIns="0" bIns="0" rtlCol="0" anchor="ctr">
            <a:normAutofit/>
          </a:bodyPr>
          <a:lstStyle/>
          <a:p>
            <a:pPr marR="0"/>
            <a:r>
              <a:rPr lang="en-US" altLang="zh-CN" sz="3200" u="none" strike="noStrike">
                <a:solidFill>
                  <a:schemeClr val="bg1"/>
                </a:solidFill>
              </a:rPr>
              <a:t>Data Privacy + Ownership</a:t>
            </a:r>
          </a:p>
        </p:txBody>
      </p:sp>
      <p:graphicFrame>
        <p:nvGraphicFramePr>
          <p:cNvPr id="5" name="Text Placeholder 2">
            <a:extLst>
              <a:ext uri="{FF2B5EF4-FFF2-40B4-BE49-F238E27FC236}">
                <a16:creationId xmlns:a16="http://schemas.microsoft.com/office/drawing/2014/main" id="{D01EC1FB-645E-9F3D-E4F8-344F3901E0D5}"/>
              </a:ext>
            </a:extLst>
          </p:cNvPr>
          <p:cNvGraphicFramePr/>
          <p:nvPr>
            <p:extLst>
              <p:ext uri="{D42A27DB-BD31-4B8C-83A1-F6EECF244321}">
                <p14:modId xmlns:p14="http://schemas.microsoft.com/office/powerpoint/2010/main" val="1443463153"/>
              </p:ext>
            </p:extLst>
          </p:nvPr>
        </p:nvGraphicFramePr>
        <p:xfrm>
          <a:off x="579474" y="2062715"/>
          <a:ext cx="11033029" cy="418922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6" name="Audio 5">
            <a:extLst>
              <a:ext uri="{FF2B5EF4-FFF2-40B4-BE49-F238E27FC236}">
                <a16:creationId xmlns:a16="http://schemas.microsoft.com/office/drawing/2014/main" id="{431A94F0-2E01-EB61-50F2-A03338C7C430}"/>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751768760"/>
      </p:ext>
    </p:extLst>
  </p:cSld>
  <p:clrMapOvr>
    <a:masterClrMapping/>
  </p:clrMapOvr>
  <mc:AlternateContent xmlns:mc="http://schemas.openxmlformats.org/markup-compatibility/2006" xmlns:p14="http://schemas.microsoft.com/office/powerpoint/2010/main">
    <mc:Choice Requires="p14">
      <p:transition spd="slow" p14:dur="2000" advTm="35631"/>
    </mc:Choice>
    <mc:Fallback xmlns="">
      <p:transition spd="slow" advTm="356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15CDF-388D-F0C9-5645-5AE44DE79CFF}"/>
              </a:ext>
            </a:extLst>
          </p:cNvPr>
          <p:cNvSpPr>
            <a:spLocks noGrp="1"/>
          </p:cNvSpPr>
          <p:nvPr>
            <p:ph type="title"/>
          </p:nvPr>
        </p:nvSpPr>
        <p:spPr/>
        <p:txBody>
          <a:bodyPr/>
          <a:lstStyle/>
          <a:p>
            <a:pPr marR="0" rtl="0"/>
            <a:r>
              <a:rPr lang="en-US" altLang="zh-CN" b="1" i="0" u="none" strike="noStrike" kern="100" baseline="0" dirty="0">
                <a:latin typeface="Open Sans" panose="020B0606030504020204" pitchFamily="34" charset="0"/>
              </a:rPr>
              <a:t>Explainability</a:t>
            </a:r>
          </a:p>
        </p:txBody>
      </p:sp>
      <p:graphicFrame>
        <p:nvGraphicFramePr>
          <p:cNvPr id="5" name="Text Placeholder 2">
            <a:extLst>
              <a:ext uri="{FF2B5EF4-FFF2-40B4-BE49-F238E27FC236}">
                <a16:creationId xmlns:a16="http://schemas.microsoft.com/office/drawing/2014/main" id="{CBD42FEC-FF40-4CAD-82E9-18621A3A3BF7}"/>
              </a:ext>
            </a:extLst>
          </p:cNvPr>
          <p:cNvGraphicFramePr/>
          <p:nvPr>
            <p:extLst>
              <p:ext uri="{D42A27DB-BD31-4B8C-83A1-F6EECF244321}">
                <p14:modId xmlns:p14="http://schemas.microsoft.com/office/powerpoint/2010/main" val="281210338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7" name="Audio 6">
            <a:extLst>
              <a:ext uri="{FF2B5EF4-FFF2-40B4-BE49-F238E27FC236}">
                <a16:creationId xmlns:a16="http://schemas.microsoft.com/office/drawing/2014/main" id="{1D63BA78-EA69-934C-AEFF-D5578407A2ED}"/>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792396118"/>
      </p:ext>
    </p:extLst>
  </p:cSld>
  <p:clrMapOvr>
    <a:masterClrMapping/>
  </p:clrMapOvr>
  <mc:AlternateContent xmlns:mc="http://schemas.openxmlformats.org/markup-compatibility/2006" xmlns:p14="http://schemas.microsoft.com/office/powerpoint/2010/main">
    <mc:Choice Requires="p14">
      <p:transition spd="slow" p14:dur="2000" advTm="26702"/>
    </mc:Choice>
    <mc:Fallback xmlns="">
      <p:transition spd="slow" advTm="267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93DAF4AA-9270-40B5-B73C-B11B9A92F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D937A7-5CA2-3C3D-0FC1-915C2B86F837}"/>
              </a:ext>
            </a:extLst>
          </p:cNvPr>
          <p:cNvSpPr>
            <a:spLocks noGrp="1"/>
          </p:cNvSpPr>
          <p:nvPr>
            <p:ph type="title"/>
          </p:nvPr>
        </p:nvSpPr>
        <p:spPr>
          <a:xfrm>
            <a:off x="461196" y="541812"/>
            <a:ext cx="6508475" cy="1018137"/>
          </a:xfrm>
        </p:spPr>
        <p:txBody>
          <a:bodyPr vert="horz" lIns="0" tIns="0" rIns="0" bIns="0" rtlCol="0" anchor="b">
            <a:normAutofit/>
          </a:bodyPr>
          <a:lstStyle/>
          <a:p>
            <a:pPr marR="0">
              <a:lnSpc>
                <a:spcPct val="90000"/>
              </a:lnSpc>
            </a:pPr>
            <a:r>
              <a:rPr lang="en-US" altLang="zh-CN" u="none" strike="noStrike" dirty="0"/>
              <a:t>Final Thoughts:</a:t>
            </a:r>
            <a:br>
              <a:rPr lang="en-US" altLang="zh-CN" u="none" strike="noStrike" dirty="0"/>
            </a:br>
            <a:endParaRPr lang="en-US" altLang="zh-CN" u="none" strike="noStrike" dirty="0"/>
          </a:p>
        </p:txBody>
      </p:sp>
      <p:sp>
        <p:nvSpPr>
          <p:cNvPr id="3" name="Text Placeholder 2">
            <a:extLst>
              <a:ext uri="{FF2B5EF4-FFF2-40B4-BE49-F238E27FC236}">
                <a16:creationId xmlns:a16="http://schemas.microsoft.com/office/drawing/2014/main" id="{48266CC8-3958-3AAE-D5D6-4D1F1D2ED2D5}"/>
              </a:ext>
            </a:extLst>
          </p:cNvPr>
          <p:cNvSpPr>
            <a:spLocks noGrp="1"/>
          </p:cNvSpPr>
          <p:nvPr>
            <p:ph type="body" idx="1"/>
          </p:nvPr>
        </p:nvSpPr>
        <p:spPr>
          <a:xfrm>
            <a:off x="461193" y="1404224"/>
            <a:ext cx="5984598" cy="3601436"/>
          </a:xfrm>
        </p:spPr>
        <p:txBody>
          <a:bodyPr vert="horz" lIns="0" tIns="0" rIns="0" bIns="0" rtlCol="0">
            <a:normAutofit/>
          </a:bodyPr>
          <a:lstStyle/>
          <a:p>
            <a:pPr marR="0" lvl="0"/>
            <a:r>
              <a:rPr lang="en-US" altLang="zh-CN" sz="2400" b="1" i="0" u="none" strike="noStrike" baseline="0" dirty="0"/>
              <a:t>Workplace learners need fast, relevant, motivating content</a:t>
            </a:r>
          </a:p>
          <a:p>
            <a:pPr marR="0" lvl="0"/>
            <a:r>
              <a:rPr lang="en-US" altLang="zh-CN" sz="2400" b="1" i="0" u="none" strike="noStrike" baseline="0" dirty="0"/>
              <a:t>Kahoot! 360 AI can help when used responsibly</a:t>
            </a:r>
          </a:p>
          <a:p>
            <a:pPr marR="0" lvl="0"/>
            <a:r>
              <a:rPr lang="en-US" altLang="zh-CN" sz="2400" b="1" i="0" u="none" strike="noStrike" baseline="0" dirty="0"/>
              <a:t>I’m interested in how tech + design can facilitate learning and engagement</a:t>
            </a:r>
          </a:p>
        </p:txBody>
      </p:sp>
      <p:sp>
        <p:nvSpPr>
          <p:cNvPr id="16" name="Rectangle 15">
            <a:extLst>
              <a:ext uri="{FF2B5EF4-FFF2-40B4-BE49-F238E27FC236}">
                <a16:creationId xmlns:a16="http://schemas.microsoft.com/office/drawing/2014/main" id="{31D5E60A-D6B1-4F21-A993-313958AF0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15300" y="-4"/>
            <a:ext cx="4076699" cy="6858003"/>
          </a:xfrm>
          <a:prstGeom prst="rect">
            <a:avLst/>
          </a:prstGeom>
          <a:gradFill>
            <a:gsLst>
              <a:gs pos="8000">
                <a:schemeClr val="accent6"/>
              </a:gs>
              <a:gs pos="100000">
                <a:schemeClr val="accent5">
                  <a:alpha val="90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B7BB16B-E108-4C64-97D5-7AC67CC5E2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724863" y="1390436"/>
            <a:ext cx="6857572" cy="4076700"/>
          </a:xfrm>
          <a:prstGeom prst="rect">
            <a:avLst/>
          </a:prstGeom>
          <a:gradFill>
            <a:gsLst>
              <a:gs pos="0">
                <a:schemeClr val="accent4">
                  <a:alpha val="13000"/>
                </a:schemeClr>
              </a:gs>
              <a:gs pos="99000">
                <a:schemeClr val="accent2">
                  <a:alpha val="5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A5F6A003-4671-4F7B-A12E-2946D61E43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785110" y="1451112"/>
            <a:ext cx="6858001" cy="3955771"/>
          </a:xfrm>
          <a:prstGeom prst="rect">
            <a:avLst/>
          </a:prstGeom>
          <a:gradFill>
            <a:gsLst>
              <a:gs pos="0">
                <a:schemeClr val="accent6">
                  <a:alpha val="0"/>
                </a:schemeClr>
              </a:gs>
              <a:gs pos="72000">
                <a:schemeClr val="tx2">
                  <a:lumMod val="75000"/>
                  <a:lumOff val="25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BF966005-8CF7-527F-69E5-0E6085F03CDB}"/>
              </a:ext>
            </a:extLst>
          </p:cNvPr>
          <p:cNvSpPr txBox="1"/>
          <p:nvPr/>
        </p:nvSpPr>
        <p:spPr>
          <a:xfrm>
            <a:off x="111212" y="5868072"/>
            <a:ext cx="6979078" cy="40011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algn="ctr"/>
            <a:r>
              <a:rPr lang="en-US" altLang="zh-CN" sz="2000" b="1" dirty="0">
                <a:ln w="10160">
                  <a:noFill/>
                  <a:prstDash val="solid"/>
                </a:ln>
                <a:solidFill>
                  <a:schemeClr val="bg1"/>
                </a:solidFill>
                <a:effectLst>
                  <a:outerShdw blurRad="38100" dist="22860" dir="5400000" algn="tl" rotWithShape="0">
                    <a:srgbClr val="000000">
                      <a:alpha val="30000"/>
                    </a:srgbClr>
                  </a:outerShdw>
                </a:effectLst>
              </a:rPr>
              <a:t>Scan the *QR CODE* to access the KAHOOT! Quiz. </a:t>
            </a:r>
          </a:p>
        </p:txBody>
      </p:sp>
      <p:sp>
        <p:nvSpPr>
          <p:cNvPr id="11" name="Bent-Up Arrow 10">
            <a:extLst>
              <a:ext uri="{FF2B5EF4-FFF2-40B4-BE49-F238E27FC236}">
                <a16:creationId xmlns:a16="http://schemas.microsoft.com/office/drawing/2014/main" id="{189481F3-582C-4BA4-9454-883E446DB67D}"/>
              </a:ext>
            </a:extLst>
          </p:cNvPr>
          <p:cNvSpPr/>
          <p:nvPr/>
        </p:nvSpPr>
        <p:spPr>
          <a:xfrm>
            <a:off x="7090289" y="5897665"/>
            <a:ext cx="850392" cy="731520"/>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3" name="TextBox 12">
            <a:extLst>
              <a:ext uri="{FF2B5EF4-FFF2-40B4-BE49-F238E27FC236}">
                <a16:creationId xmlns:a16="http://schemas.microsoft.com/office/drawing/2014/main" id="{05A6A0DA-54D6-6E2C-5E11-11AF886D2E49}"/>
              </a:ext>
            </a:extLst>
          </p:cNvPr>
          <p:cNvSpPr txBox="1"/>
          <p:nvPr/>
        </p:nvSpPr>
        <p:spPr>
          <a:xfrm>
            <a:off x="8823518" y="5914238"/>
            <a:ext cx="1758815" cy="369332"/>
          </a:xfrm>
          <a:prstGeom prst="rect">
            <a:avLst/>
          </a:prstGeom>
          <a:noFill/>
        </p:spPr>
        <p:txBody>
          <a:bodyPr wrap="none" rtlCol="0">
            <a:spAutoFit/>
          </a:bodyPr>
          <a:lstStyle/>
          <a:p>
            <a:r>
              <a:rPr lang="en-US" dirty="0"/>
              <a:t>PIN: 03250313</a:t>
            </a:r>
            <a:endParaRPr dirty="0"/>
          </a:p>
        </p:txBody>
      </p:sp>
      <p:pic>
        <p:nvPicPr>
          <p:cNvPr id="21" name="Picture 20" descr="A qr code with black squares&#10;&#10;Description automatically generated">
            <a:extLst>
              <a:ext uri="{FF2B5EF4-FFF2-40B4-BE49-F238E27FC236}">
                <a16:creationId xmlns:a16="http://schemas.microsoft.com/office/drawing/2014/main" id="{256AE59B-DBDA-EC6A-033E-E3FB8BA8BAD2}"/>
              </a:ext>
            </a:extLst>
          </p:cNvPr>
          <p:cNvPicPr>
            <a:picLocks noChangeAspect="1"/>
          </p:cNvPicPr>
          <p:nvPr/>
        </p:nvPicPr>
        <p:blipFill>
          <a:blip r:embed="rId5"/>
          <a:stretch>
            <a:fillRect/>
          </a:stretch>
        </p:blipFill>
        <p:spPr>
          <a:xfrm>
            <a:off x="7090289" y="541812"/>
            <a:ext cx="4782715" cy="4782715"/>
          </a:xfrm>
          <a:prstGeom prst="rect">
            <a:avLst/>
          </a:prstGeom>
        </p:spPr>
      </p:pic>
      <p:sp>
        <p:nvSpPr>
          <p:cNvPr id="23" name="Oval 22">
            <a:extLst>
              <a:ext uri="{FF2B5EF4-FFF2-40B4-BE49-F238E27FC236}">
                <a16:creationId xmlns:a16="http://schemas.microsoft.com/office/drawing/2014/main" id="{BAEB55BF-3E3C-6726-D061-B81C5F7F9BF4}"/>
              </a:ext>
            </a:extLst>
          </p:cNvPr>
          <p:cNvSpPr/>
          <p:nvPr/>
        </p:nvSpPr>
        <p:spPr>
          <a:xfrm>
            <a:off x="2671624" y="4521110"/>
            <a:ext cx="2137719" cy="124167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a:p>
        </p:txBody>
      </p:sp>
      <p:sp>
        <p:nvSpPr>
          <p:cNvPr id="22" name="TextBox 21">
            <a:extLst>
              <a:ext uri="{FF2B5EF4-FFF2-40B4-BE49-F238E27FC236}">
                <a16:creationId xmlns:a16="http://schemas.microsoft.com/office/drawing/2014/main" id="{D9548EFD-8523-3782-F4DF-A129950BFB15}"/>
              </a:ext>
            </a:extLst>
          </p:cNvPr>
          <p:cNvSpPr txBox="1"/>
          <p:nvPr/>
        </p:nvSpPr>
        <p:spPr>
          <a:xfrm>
            <a:off x="2992563" y="4931914"/>
            <a:ext cx="1445740" cy="477054"/>
          </a:xfrm>
          <a:prstGeom prst="rect">
            <a:avLst/>
          </a:prstGeom>
          <a:noFill/>
        </p:spPr>
        <p:txBody>
          <a:bodyPr wrap="square" rtlCol="0">
            <a:spAutoFit/>
          </a:bodyPr>
          <a:lstStyle/>
          <a:p>
            <a:pPr algn="ctr"/>
            <a:r>
              <a:rPr lang="en-US" sz="2500" b="1" dirty="0">
                <a:solidFill>
                  <a:schemeClr val="bg1"/>
                </a:solidFill>
              </a:rPr>
              <a:t>TRY IT! </a:t>
            </a:r>
            <a:endParaRPr sz="2500" b="1" dirty="0">
              <a:solidFill>
                <a:schemeClr val="bg1"/>
              </a:solidFill>
            </a:endParaRPr>
          </a:p>
        </p:txBody>
      </p:sp>
      <p:pic>
        <p:nvPicPr>
          <p:cNvPr id="25" name="Audio 24">
            <a:extLst>
              <a:ext uri="{FF2B5EF4-FFF2-40B4-BE49-F238E27FC236}">
                <a16:creationId xmlns:a16="http://schemas.microsoft.com/office/drawing/2014/main" id="{9A91C075-921B-01C8-690E-189ED93BFC9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778767051"/>
      </p:ext>
    </p:extLst>
  </p:cSld>
  <p:clrMapOvr>
    <a:masterClrMapping/>
  </p:clrMapOvr>
  <mc:AlternateContent xmlns:mc="http://schemas.openxmlformats.org/markup-compatibility/2006" xmlns:p14="http://schemas.microsoft.com/office/powerpoint/2010/main">
    <mc:Choice Requires="p14">
      <p:transition spd="slow" p14:dur="2000" advTm="33401"/>
    </mc:Choice>
    <mc:Fallback xmlns="">
      <p:transition spd="slow" advTm="334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5"/>
                </p:tgtEl>
              </p:cMediaNode>
            </p:audio>
          </p:childTnLst>
        </p:cTn>
      </p:par>
    </p:tnLst>
  </p:timing>
</p:sld>
</file>

<file path=ppt/theme/theme1.xml><?xml version="1.0" encoding="utf-8"?>
<a:theme xmlns:a="http://schemas.openxmlformats.org/drawingml/2006/main" name="GradientRiseVTI">
  <a:themeElements>
    <a:clrScheme name="GradientRise">
      <a:dk1>
        <a:sysClr val="windowText" lastClr="000000"/>
      </a:dk1>
      <a:lt1>
        <a:srgbClr val="FFFFFF"/>
      </a:lt1>
      <a:dk2>
        <a:srgbClr val="3C0F3A"/>
      </a:dk2>
      <a:lt2>
        <a:srgbClr val="F1F2F2"/>
      </a:lt2>
      <a:accent1>
        <a:srgbClr val="A6025C"/>
      </a:accent1>
      <a:accent2>
        <a:srgbClr val="92248E"/>
      </a:accent2>
      <a:accent3>
        <a:srgbClr val="DE95C4"/>
      </a:accent3>
      <a:accent4>
        <a:srgbClr val="FE4A00"/>
      </a:accent4>
      <a:accent5>
        <a:srgbClr val="DA002F"/>
      </a:accent5>
      <a:accent6>
        <a:srgbClr val="FF907A"/>
      </a:accent6>
      <a:hlink>
        <a:srgbClr val="CA71E4"/>
      </a:hlink>
      <a:folHlink>
        <a:srgbClr val="E45E49"/>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604</TotalTime>
  <Words>934</Words>
  <Application>Microsoft Macintosh PowerPoint</Application>
  <PresentationFormat>Widescreen</PresentationFormat>
  <Paragraphs>56</Paragraphs>
  <Slides>8</Slides>
  <Notes>8</Notes>
  <HiddenSlides>0</HiddenSlides>
  <MMClips>8</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Aptos</vt:lpstr>
      <vt:lpstr>Arial</vt:lpstr>
      <vt:lpstr>Avenir Next LT Pro</vt:lpstr>
      <vt:lpstr>Open Sans</vt:lpstr>
      <vt:lpstr>GradientRiseVTI</vt:lpstr>
      <vt:lpstr> Kahoot!360 and AI in Corporate  Learning &amp; Development  </vt:lpstr>
      <vt:lpstr>Kahoot! + AI =  Smarter Learning Tools</vt:lpstr>
      <vt:lpstr>Kahoot! &amp; Corporate training  </vt:lpstr>
      <vt:lpstr>Gamification   + Adult Learning + social spaces</vt:lpstr>
      <vt:lpstr>Ethical Use of AI</vt:lpstr>
      <vt:lpstr>Data Privacy + Ownership</vt:lpstr>
      <vt:lpstr>Explainability</vt:lpstr>
      <vt:lpstr>Final Thoughts: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Tanya Guyatt</dc:creator>
  <cp:lastModifiedBy>Tanya Guyatt</cp:lastModifiedBy>
  <cp:revision>17</cp:revision>
  <dcterms:created xsi:type="dcterms:W3CDTF">2025-06-06T14:16:05Z</dcterms:created>
  <dcterms:modified xsi:type="dcterms:W3CDTF">2025-08-16T15:09:55Z</dcterms:modified>
</cp:coreProperties>
</file>