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38" r:id="rId5"/>
    <p:sldMasterId id="214748373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Lst>
  <p:sldSz cy="5143500" cx="9144000"/>
  <p:notesSz cx="6858000" cy="9144000"/>
  <p:embeddedFontLst>
    <p:embeddedFont>
      <p:font typeface="Roboto"/>
      <p:regular r:id="rId59"/>
      <p:bold r:id="rId60"/>
      <p:italic r:id="rId61"/>
      <p:boldItalic r:id="rId62"/>
    </p:embeddedFont>
    <p:embeddedFont>
      <p:font typeface="Barlow ExtraBold"/>
      <p:bold r:id="rId63"/>
      <p:boldItalic r:id="rId64"/>
    </p:embeddedFont>
    <p:embeddedFont>
      <p:font typeface="Barlow SemiBold"/>
      <p:regular r:id="rId65"/>
      <p:bold r:id="rId66"/>
      <p:italic r:id="rId67"/>
      <p:boldItalic r:id="rId68"/>
    </p:embeddedFont>
    <p:embeddedFont>
      <p:font typeface="Barlow"/>
      <p:regular r:id="rId69"/>
      <p:bold r:id="rId70"/>
      <p:italic r:id="rId71"/>
      <p:boldItalic r:id="rId7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guide id="3" orient="horz" pos="2937">
          <p15:clr>
            <a:srgbClr val="9AA0A6"/>
          </p15:clr>
        </p15:guide>
        <p15:guide id="4" pos="2008">
          <p15:clr>
            <a:srgbClr val="9AA0A6"/>
          </p15:clr>
        </p15:guide>
        <p15:guide id="5" orient="horz" pos="576">
          <p15:clr>
            <a:srgbClr val="9AA0A6"/>
          </p15:clr>
        </p15:guide>
        <p15:guide id="6" orient="horz" pos="1158">
          <p15:clr>
            <a:srgbClr val="9AA0A6"/>
          </p15:clr>
        </p15:guide>
        <p15:guide id="7" orient="horz" pos="1244">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4CBF324-2A44-4EFC-A736-BAD1EEB358E9}">
  <a:tblStyle styleId="{C4CBF324-2A44-4EFC-A736-BAD1EEB358E9}" styleName="Table_0">
    <a:wholeTbl>
      <a:tcTxStyle>
        <a:font>
          <a:latin typeface="Arial"/>
          <a:ea typeface="Arial"/>
          <a:cs typeface="Arial"/>
        </a:font>
        <a:srgbClr val="000000"/>
      </a:tcTxStyle>
      <a:tcStyle>
        <a:tcBdr>
          <a:left>
            <a:ln cap="flat" cmpd="sng" w="6350">
              <a:solidFill>
                <a:srgbClr val="000000"/>
              </a:solidFill>
              <a:prstDash val="solid"/>
              <a:round/>
              <a:headEnd len="sm" w="sm" type="none"/>
              <a:tailEnd len="sm" w="sm" type="none"/>
            </a:ln>
          </a:left>
          <a:right>
            <a:ln cap="flat" cmpd="sng" w="6350">
              <a:solidFill>
                <a:srgbClr val="000000"/>
              </a:solidFill>
              <a:prstDash val="solid"/>
              <a:round/>
              <a:headEnd len="sm" w="sm" type="none"/>
              <a:tailEnd len="sm" w="sm" type="none"/>
            </a:ln>
          </a:right>
          <a:top>
            <a:ln cap="flat" cmpd="sng" w="6350">
              <a:solidFill>
                <a:srgbClr val="000000"/>
              </a:solidFill>
              <a:prstDash val="solid"/>
              <a:round/>
              <a:headEnd len="sm" w="sm" type="none"/>
              <a:tailEnd len="sm" w="sm" type="none"/>
            </a:ln>
          </a:top>
          <a:bottom>
            <a:ln cap="flat" cmpd="sng" w="6350">
              <a:solidFill>
                <a:srgbClr val="000000"/>
              </a:solidFill>
              <a:prstDash val="solid"/>
              <a:round/>
              <a:headEnd len="sm" w="sm" type="none"/>
              <a:tailEnd len="sm" w="sm" type="none"/>
            </a:ln>
          </a:bottom>
          <a:insideH>
            <a:ln cap="flat" cmpd="sng" w="6350">
              <a:solidFill>
                <a:srgbClr val="000000"/>
              </a:solidFill>
              <a:prstDash val="solid"/>
              <a:round/>
              <a:headEnd len="sm" w="sm" type="none"/>
              <a:tailEnd len="sm" w="sm" type="none"/>
            </a:ln>
          </a:insideH>
          <a:insideV>
            <a:ln cap="flat" cmpd="sng" w="635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 pos="2937" orient="horz"/>
        <p:guide pos="2008"/>
        <p:guide pos="576" orient="horz"/>
        <p:guide pos="1158" orient="horz"/>
        <p:guide pos="1244"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2" Type="http://schemas.openxmlformats.org/officeDocument/2006/relationships/font" Target="fonts/Barlow-boldItalic.fntdata"/><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71" Type="http://schemas.openxmlformats.org/officeDocument/2006/relationships/font" Target="fonts/Barlow-italic.fntdata"/><Relationship Id="rId70" Type="http://schemas.openxmlformats.org/officeDocument/2006/relationships/font" Target="fonts/Barlow-bold.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Roboto-boldItalic.fntdata"/><Relationship Id="rId61" Type="http://schemas.openxmlformats.org/officeDocument/2006/relationships/font" Target="fonts/Roboto-italic.fntdata"/><Relationship Id="rId20" Type="http://schemas.openxmlformats.org/officeDocument/2006/relationships/slide" Target="slides/slide13.xml"/><Relationship Id="rId64" Type="http://schemas.openxmlformats.org/officeDocument/2006/relationships/font" Target="fonts/BarlowExtraBold-boldItalic.fntdata"/><Relationship Id="rId63" Type="http://schemas.openxmlformats.org/officeDocument/2006/relationships/font" Target="fonts/BarlowExtraBold-bold.fntdata"/><Relationship Id="rId22" Type="http://schemas.openxmlformats.org/officeDocument/2006/relationships/slide" Target="slides/slide15.xml"/><Relationship Id="rId66" Type="http://schemas.openxmlformats.org/officeDocument/2006/relationships/font" Target="fonts/BarlowSemiBold-bold.fntdata"/><Relationship Id="rId21" Type="http://schemas.openxmlformats.org/officeDocument/2006/relationships/slide" Target="slides/slide14.xml"/><Relationship Id="rId65" Type="http://schemas.openxmlformats.org/officeDocument/2006/relationships/font" Target="fonts/BarlowSemiBold-regular.fntdata"/><Relationship Id="rId24" Type="http://schemas.openxmlformats.org/officeDocument/2006/relationships/slide" Target="slides/slide17.xml"/><Relationship Id="rId68" Type="http://schemas.openxmlformats.org/officeDocument/2006/relationships/font" Target="fonts/BarlowSemiBold-boldItalic.fntdata"/><Relationship Id="rId23" Type="http://schemas.openxmlformats.org/officeDocument/2006/relationships/slide" Target="slides/slide16.xml"/><Relationship Id="rId67" Type="http://schemas.openxmlformats.org/officeDocument/2006/relationships/font" Target="fonts/BarlowSemiBold-italic.fntdata"/><Relationship Id="rId60" Type="http://schemas.openxmlformats.org/officeDocument/2006/relationships/font" Target="fonts/Roboto-bold.fntdata"/><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Barlow-regular.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font" Target="fonts/Roboto-regular.fntdata"/><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WPMg8mB6uvgEj5X6KP7aqBPHBELG5FgqIbcMkKnTTko/edit?usp=sharing"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ho.int/immunization/programmes_systems/supply_chain/EVM-JS_final.pdf"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736d0dd513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4" name="Google Shape;694;g736d0dd513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hlink"/>
                </a:solidFill>
                <a:hlinkClick r:id="rId2"/>
              </a:rPr>
              <a:t>https://docs.google.com/presentation/d/1WPMg8mB6uvgEj5X6KP7aqBPHBELG5FgqIbcMkKnTTko/edit?usp=sharing</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gb9851a68fc_0_40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0" name="Google Shape;800;gb9851a68fc_0_40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b="1" lang="en" sz="1400">
                <a:solidFill>
                  <a:schemeClr val="dk1"/>
                </a:solidFill>
                <a:latin typeface="Barlow"/>
                <a:ea typeface="Barlow"/>
                <a:cs typeface="Barlow"/>
                <a:sym typeface="Barlow"/>
              </a:rPr>
              <a:t>Strategic and actionable: </a:t>
            </a:r>
            <a:r>
              <a:rPr lang="en" sz="1400">
                <a:solidFill>
                  <a:schemeClr val="dk1"/>
                </a:solidFill>
                <a:latin typeface="Barlow"/>
                <a:ea typeface="Barlow"/>
                <a:cs typeface="Barlow"/>
                <a:sym typeface="Barlow"/>
              </a:rPr>
              <a:t>By using the cIP as an investment case for iSC, immunization staff can pool government and donor resources and TA from partners to address country priorities that already have strong links to multi-year national EPI programme and national health sector plans. In this way, the cIP benefits the country directly, beyond any donor-related consideration.</a:t>
            </a:r>
            <a:endParaRPr sz="1400">
              <a:solidFill>
                <a:schemeClr val="dk1"/>
              </a:solidFill>
              <a:latin typeface="Barlow"/>
              <a:ea typeface="Barlow"/>
              <a:cs typeface="Barlow"/>
              <a:sym typeface="Barlow"/>
            </a:endParaRPr>
          </a:p>
          <a:p>
            <a:pPr indent="0" lvl="0" marL="0" rtl="0" algn="l">
              <a:spcBef>
                <a:spcPts val="0"/>
              </a:spcBef>
              <a:spcAft>
                <a:spcPts val="0"/>
              </a:spcAft>
              <a:buSzPts val="1100"/>
              <a:buNone/>
            </a:pPr>
            <a:r>
              <a:rPr b="1" lang="en" sz="1400">
                <a:solidFill>
                  <a:schemeClr val="dk1"/>
                </a:solidFill>
                <a:latin typeface="Barlow"/>
                <a:ea typeface="Barlow"/>
                <a:cs typeface="Barlow"/>
                <a:sym typeface="Barlow"/>
              </a:rPr>
              <a:t>Integrated with the broader health system:</a:t>
            </a:r>
            <a:r>
              <a:rPr lang="en" sz="1400">
                <a:solidFill>
                  <a:schemeClr val="dk1"/>
                </a:solidFill>
                <a:latin typeface="Barlow"/>
                <a:ea typeface="Barlow"/>
                <a:cs typeface="Barlow"/>
                <a:sym typeface="Barlow"/>
              </a:rPr>
              <a:t> Ensures that planning for iSC is not carried out in isolation but in conjunction with the EPI programme and other government stakeholders at all levels, including subnational governance bodies, ministries of finance, departments responsible for human resources, and information and communication technologies.</a:t>
            </a:r>
            <a:endParaRPr sz="1400">
              <a:solidFill>
                <a:schemeClr val="dk1"/>
              </a:solidFill>
              <a:latin typeface="Barlow"/>
              <a:ea typeface="Barlow"/>
              <a:cs typeface="Barlow"/>
              <a:sym typeface="Barlow"/>
            </a:endParaRPr>
          </a:p>
          <a:p>
            <a:pPr indent="0" lvl="0" marL="0" rtl="0" algn="l">
              <a:spcBef>
                <a:spcPts val="0"/>
              </a:spcBef>
              <a:spcAft>
                <a:spcPts val="0"/>
              </a:spcAft>
              <a:buSzPts val="1100"/>
              <a:buNone/>
            </a:pPr>
            <a:r>
              <a:rPr b="1" lang="en" sz="1400">
                <a:solidFill>
                  <a:schemeClr val="dk1"/>
                </a:solidFill>
                <a:latin typeface="Barlow"/>
                <a:ea typeface="Barlow"/>
                <a:cs typeface="Barlow"/>
                <a:sym typeface="Barlow"/>
              </a:rPr>
              <a:t>Prioritized based on evidence and available funding: </a:t>
            </a:r>
            <a:r>
              <a:rPr lang="en" sz="1400">
                <a:solidFill>
                  <a:schemeClr val="dk1"/>
                </a:solidFill>
                <a:latin typeface="Barlow"/>
                <a:ea typeface="Barlow"/>
                <a:cs typeface="Barlow"/>
                <a:sym typeface="Barlow"/>
              </a:rPr>
              <a:t>sometimes a few interventions “win” full financing while others “lose” and receive far less support. Win/lose scenarios are often based on vested interests, status quo, or donor preferences, rather than a transparent assessment of evidence and cost-effectiveness and can undermine efforts to conduct evidence-based planning.</a:t>
            </a:r>
            <a:endParaRPr sz="1400">
              <a:solidFill>
                <a:schemeClr val="dk1"/>
              </a:solidFill>
              <a:latin typeface="Barlow"/>
              <a:ea typeface="Barlow"/>
              <a:cs typeface="Barlow"/>
              <a:sym typeface="Barlow"/>
            </a:endParaRPr>
          </a:p>
          <a:p>
            <a:pPr indent="0" lvl="0" marL="0" rtl="0" algn="l">
              <a:spcBef>
                <a:spcPts val="0"/>
              </a:spcBef>
              <a:spcAft>
                <a:spcPts val="0"/>
              </a:spcAft>
              <a:buSzPts val="1100"/>
              <a:buNone/>
            </a:pPr>
            <a:r>
              <a:rPr b="1" lang="en" sz="1400">
                <a:solidFill>
                  <a:schemeClr val="dk1"/>
                </a:solidFill>
                <a:latin typeface="Barlow"/>
                <a:ea typeface="Barlow"/>
                <a:cs typeface="Barlow"/>
                <a:sym typeface="Barlow"/>
              </a:rPr>
              <a:t>Focused on implementation through joint ownership: </a:t>
            </a:r>
            <a:r>
              <a:rPr lang="en" sz="1400">
                <a:solidFill>
                  <a:schemeClr val="dk1"/>
                </a:solidFill>
                <a:latin typeface="Barlow"/>
                <a:ea typeface="Barlow"/>
                <a:cs typeface="Barlow"/>
                <a:sym typeface="Barlow"/>
              </a:rPr>
              <a:t>articulate how implementation will be monitored or measured.</a:t>
            </a:r>
            <a:endParaRPr sz="1400">
              <a:solidFill>
                <a:schemeClr val="dk1"/>
              </a:solidFill>
              <a:latin typeface="Barlow"/>
              <a:ea typeface="Barlow"/>
              <a:cs typeface="Barlow"/>
              <a:sym typeface="Barlow"/>
            </a:endParaRPr>
          </a:p>
          <a:p>
            <a:pPr indent="0" lvl="0" marL="0" rtl="0" algn="l">
              <a:spcBef>
                <a:spcPts val="0"/>
              </a:spcBef>
              <a:spcAft>
                <a:spcPts val="0"/>
              </a:spcAft>
              <a:buSzPts val="1100"/>
              <a:buNone/>
            </a:pPr>
            <a:r>
              <a:t/>
            </a:r>
            <a:endParaRPr b="1" sz="1400">
              <a:solidFill>
                <a:schemeClr val="dk1"/>
              </a:solidFill>
              <a:latin typeface="Barlow"/>
              <a:ea typeface="Barlow"/>
              <a:cs typeface="Barlow"/>
              <a:sym typeface="Barlow"/>
            </a:endParaRPr>
          </a:p>
          <a:p>
            <a:pPr indent="0" lvl="0" marL="0" rtl="0" algn="l">
              <a:spcBef>
                <a:spcPts val="0"/>
              </a:spcBef>
              <a:spcAft>
                <a:spcPts val="0"/>
              </a:spcAft>
              <a:buSzPts val="1100"/>
              <a:buNone/>
            </a:pPr>
            <a:r>
              <a:t/>
            </a:r>
            <a:endParaRPr b="1" sz="1400">
              <a:solidFill>
                <a:schemeClr val="dk1"/>
              </a:solidFill>
              <a:latin typeface="Barlow"/>
              <a:ea typeface="Barlow"/>
              <a:cs typeface="Barlow"/>
              <a:sym typeface="Barlow"/>
            </a:endParaRPr>
          </a:p>
          <a:p>
            <a:pPr indent="0" lvl="0" marL="0" rtl="0" algn="l">
              <a:spcBef>
                <a:spcPts val="0"/>
              </a:spcBef>
              <a:spcAft>
                <a:spcPts val="0"/>
              </a:spcAft>
              <a:buSzPts val="1100"/>
              <a:buNone/>
            </a:pPr>
            <a:r>
              <a:t/>
            </a:r>
            <a:endParaRPr b="1" sz="1400">
              <a:solidFill>
                <a:schemeClr val="dk1"/>
              </a:solidFill>
              <a:latin typeface="Barlow"/>
              <a:ea typeface="Barlow"/>
              <a:cs typeface="Barlow"/>
              <a:sym typeface="Barlow"/>
            </a:endParaRPr>
          </a:p>
          <a:p>
            <a:pPr indent="0" lvl="0" marL="0" rtl="0" algn="l">
              <a:spcBef>
                <a:spcPts val="0"/>
              </a:spcBef>
              <a:spcAft>
                <a:spcPts val="0"/>
              </a:spcAft>
              <a:buSzPts val="1100"/>
              <a:buNone/>
            </a:pPr>
            <a:r>
              <a:t/>
            </a:r>
            <a:endParaRPr sz="14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rPr lang="en" sz="1400">
                <a:solidFill>
                  <a:schemeClr val="dk1"/>
                </a:solidFill>
                <a:latin typeface="Barlow"/>
                <a:ea typeface="Barlow"/>
                <a:cs typeface="Barlow"/>
                <a:sym typeface="Barlow"/>
              </a:rPr>
              <a:t>The cIP uses a monitoring and evaluation (M&amp;E) framework that helps us understand our baseline, make our improvements and track our progress.</a:t>
            </a:r>
            <a:endParaRPr>
              <a:solidFill>
                <a:schemeClr val="dk1"/>
              </a:solidFill>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Through the comprehensive EVM framework, the continuous cycle of EVM improvement, supply chain optimization and innovation will ultimately </a:t>
            </a:r>
            <a:r>
              <a:rPr b="1" lang="en"/>
              <a:t>lead to immunization supply chains that are</a:t>
            </a:r>
            <a:r>
              <a:rPr lang="en"/>
              <a:t>: </a:t>
            </a:r>
            <a:endParaRPr/>
          </a:p>
          <a:p>
            <a:pPr indent="0" lvl="0" marL="0" rtl="0" algn="l">
              <a:lnSpc>
                <a:spcPct val="100000"/>
              </a:lnSpc>
              <a:spcBef>
                <a:spcPts val="0"/>
              </a:spcBef>
              <a:spcAft>
                <a:spcPts val="0"/>
              </a:spcAft>
              <a:buSzPts val="1100"/>
              <a:buNone/>
            </a:pPr>
            <a:r>
              <a:rPr lang="en"/>
              <a:t>• Designed to maximize efficiency, effectiveness, agility and responsiveness to the needs of today’s and tomorrow’s immunization programmes; </a:t>
            </a:r>
            <a:endParaRPr/>
          </a:p>
          <a:p>
            <a:pPr indent="0" lvl="0" marL="0" rtl="0" algn="l">
              <a:lnSpc>
                <a:spcPct val="100000"/>
              </a:lnSpc>
              <a:spcBef>
                <a:spcPts val="0"/>
              </a:spcBef>
              <a:spcAft>
                <a:spcPts val="0"/>
              </a:spcAft>
              <a:buSzPts val="1100"/>
              <a:buNone/>
            </a:pPr>
            <a:r>
              <a:rPr lang="en"/>
              <a:t>• Robust enough to continually adapt to and comply with WHO/UNICEF recommended practices, minimum standards and policies; </a:t>
            </a:r>
            <a:endParaRPr/>
          </a:p>
          <a:p>
            <a:pPr indent="0" lvl="0" marL="0" rtl="0" algn="l">
              <a:lnSpc>
                <a:spcPct val="100000"/>
              </a:lnSpc>
              <a:spcBef>
                <a:spcPts val="0"/>
              </a:spcBef>
              <a:spcAft>
                <a:spcPts val="0"/>
              </a:spcAft>
              <a:buSzPts val="1100"/>
              <a:buNone/>
            </a:pPr>
            <a:r>
              <a:rPr lang="en"/>
              <a:t>• Adopting known cost-effective technological and systems solutions that support coverage and equity improvement objectives; </a:t>
            </a:r>
            <a:endParaRPr/>
          </a:p>
          <a:p>
            <a:pPr indent="0" lvl="0" marL="0" rtl="0" algn="l">
              <a:lnSpc>
                <a:spcPct val="100000"/>
              </a:lnSpc>
              <a:spcBef>
                <a:spcPts val="0"/>
              </a:spcBef>
              <a:spcAft>
                <a:spcPts val="0"/>
              </a:spcAft>
              <a:buSzPts val="1100"/>
              <a:buNone/>
            </a:pPr>
            <a:r>
              <a:rPr lang="en"/>
              <a:t>• Operated by skilled health care workers managing the supply chain with key performance indicators; </a:t>
            </a:r>
            <a:endParaRPr/>
          </a:p>
          <a:p>
            <a:pPr indent="0" lvl="0" marL="0" rtl="0" algn="l">
              <a:lnSpc>
                <a:spcPct val="100000"/>
              </a:lnSpc>
              <a:spcBef>
                <a:spcPts val="0"/>
              </a:spcBef>
              <a:spcAft>
                <a:spcPts val="0"/>
              </a:spcAft>
              <a:buSzPts val="1100"/>
              <a:buNone/>
            </a:pPr>
            <a:r>
              <a:rPr lang="en"/>
              <a:t>• Adequately funded using health system strengthening resources.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gc70a6d2d02_0_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5" name="Google Shape;815;gc70a6d2d02_0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rgbClr val="0563C1"/>
                </a:solidFill>
                <a:hlinkClick r:id="rId2">
                  <a:extLst>
                    <a:ext uri="{A12FA001-AC4F-418D-AE19-62706E023703}">
                      <ahyp:hlinkClr val="tx"/>
                    </a:ext>
                  </a:extLst>
                </a:hlinkClick>
              </a:rPr>
              <a:t>https://www.who.int/immunization/programmes_systems/supply_chain/EVM-JS_final.pdf</a:t>
            </a:r>
            <a:endParaRPr>
              <a:solidFill>
                <a:schemeClr val="dk1"/>
              </a:solidFill>
            </a:endParaRPr>
          </a:p>
          <a:p>
            <a:pPr indent="0" lvl="0" marL="0" rtl="0" algn="l">
              <a:lnSpc>
                <a:spcPct val="90000"/>
              </a:lnSpc>
              <a:spcBef>
                <a:spcPts val="0"/>
              </a:spcBef>
              <a:spcAft>
                <a:spcPts val="0"/>
              </a:spcAft>
              <a:buSzPts val="3000"/>
              <a:buNone/>
            </a:pPr>
            <a:r>
              <a:t/>
            </a:r>
            <a:endParaRPr b="1" sz="2200">
              <a:solidFill>
                <a:schemeClr val="dk1"/>
              </a:solidFill>
              <a:latin typeface="Barlow"/>
              <a:ea typeface="Barlow"/>
              <a:cs typeface="Barlow"/>
              <a:sym typeface="Barlow"/>
            </a:endParaRPr>
          </a:p>
          <a:p>
            <a:pPr indent="0" lvl="0" marL="0" rtl="0" algn="l">
              <a:lnSpc>
                <a:spcPct val="90000"/>
              </a:lnSpc>
              <a:spcBef>
                <a:spcPts val="0"/>
              </a:spcBef>
              <a:spcAft>
                <a:spcPts val="0"/>
              </a:spcAft>
              <a:buClr>
                <a:schemeClr val="dk1"/>
              </a:buClr>
              <a:buSzPts val="3000"/>
              <a:buFont typeface="Barlow"/>
              <a:buNone/>
            </a:pPr>
            <a:r>
              <a:rPr b="1" lang="en" sz="2200">
                <a:solidFill>
                  <a:schemeClr val="dk1"/>
                </a:solidFill>
                <a:latin typeface="Barlow"/>
                <a:ea typeface="Barlow"/>
                <a:cs typeface="Barlow"/>
                <a:sym typeface="Barlow"/>
              </a:rPr>
              <a:t>Knowing the strengths and weaknesses is not enough</a:t>
            </a:r>
            <a:endParaRPr b="1" sz="2200">
              <a:solidFill>
                <a:schemeClr val="dk1"/>
              </a:solidFill>
              <a:latin typeface="Barlow"/>
              <a:ea typeface="Barlow"/>
              <a:cs typeface="Barlow"/>
              <a:sym typeface="Barlow"/>
            </a:endParaRPr>
          </a:p>
          <a:p>
            <a:pPr indent="0" lvl="0" marL="0" rtl="0" algn="l">
              <a:lnSpc>
                <a:spcPct val="100000"/>
              </a:lnSpc>
              <a:spcBef>
                <a:spcPts val="0"/>
              </a:spcBef>
              <a:spcAft>
                <a:spcPts val="0"/>
              </a:spcAft>
              <a:buClr>
                <a:schemeClr val="dk1"/>
              </a:buClr>
              <a:buSzPts val="1100"/>
              <a:buFont typeface="Arial"/>
              <a:buNone/>
            </a:pPr>
            <a:r>
              <a:rPr lang="en"/>
              <a:t>By 2014, the EVM initiative was hailed by the global</a:t>
            </a:r>
            <a:endParaRPr/>
          </a:p>
          <a:p>
            <a:pPr indent="0" lvl="0" marL="0" rtl="0" algn="l">
              <a:lnSpc>
                <a:spcPct val="100000"/>
              </a:lnSpc>
              <a:spcBef>
                <a:spcPts val="0"/>
              </a:spcBef>
              <a:spcAft>
                <a:spcPts val="0"/>
              </a:spcAft>
              <a:buClr>
                <a:schemeClr val="dk1"/>
              </a:buClr>
              <a:buSzPts val="1100"/>
              <a:buFont typeface="Arial"/>
              <a:buNone/>
            </a:pPr>
            <a:r>
              <a:rPr lang="en"/>
              <a:t>immunization community as an important success story for</a:t>
            </a:r>
            <a:endParaRPr/>
          </a:p>
          <a:p>
            <a:pPr indent="0" lvl="0" marL="0" rtl="0" algn="l">
              <a:lnSpc>
                <a:spcPct val="100000"/>
              </a:lnSpc>
              <a:spcBef>
                <a:spcPts val="0"/>
              </a:spcBef>
              <a:spcAft>
                <a:spcPts val="0"/>
              </a:spcAft>
              <a:buClr>
                <a:schemeClr val="dk1"/>
              </a:buClr>
              <a:buSzPts val="1100"/>
              <a:buFont typeface="Arial"/>
              <a:buNone/>
            </a:pPr>
            <a:r>
              <a:rPr lang="en"/>
              <a:t>WHO and UNICEF. Over 70 low- and lower-middle-income</a:t>
            </a:r>
            <a:endParaRPr/>
          </a:p>
          <a:p>
            <a:pPr indent="0" lvl="0" marL="0" rtl="0" algn="l">
              <a:lnSpc>
                <a:spcPct val="100000"/>
              </a:lnSpc>
              <a:spcBef>
                <a:spcPts val="0"/>
              </a:spcBef>
              <a:spcAft>
                <a:spcPts val="0"/>
              </a:spcAft>
              <a:buClr>
                <a:schemeClr val="dk1"/>
              </a:buClr>
              <a:buSzPts val="1100"/>
              <a:buFont typeface="Arial"/>
              <a:buNone/>
            </a:pPr>
            <a:r>
              <a:rPr lang="en"/>
              <a:t>countries had assessed the strengths and weaknesses of</a:t>
            </a:r>
            <a:endParaRPr/>
          </a:p>
          <a:p>
            <a:pPr indent="0" lvl="0" marL="0" rtl="0" algn="l">
              <a:lnSpc>
                <a:spcPct val="100000"/>
              </a:lnSpc>
              <a:spcBef>
                <a:spcPts val="0"/>
              </a:spcBef>
              <a:spcAft>
                <a:spcPts val="0"/>
              </a:spcAft>
              <a:buClr>
                <a:schemeClr val="dk1"/>
              </a:buClr>
              <a:buSzPts val="1100"/>
              <a:buFont typeface="Arial"/>
              <a:buNone/>
            </a:pPr>
            <a:r>
              <a:rPr lang="en"/>
              <a:t>their immunization supply chains, and technical assistance</a:t>
            </a:r>
            <a:endParaRPr/>
          </a:p>
          <a:p>
            <a:pPr indent="0" lvl="0" marL="0" rtl="0" algn="l">
              <a:lnSpc>
                <a:spcPct val="100000"/>
              </a:lnSpc>
              <a:spcBef>
                <a:spcPts val="0"/>
              </a:spcBef>
              <a:spcAft>
                <a:spcPts val="0"/>
              </a:spcAft>
              <a:buClr>
                <a:schemeClr val="dk1"/>
              </a:buClr>
              <a:buSzPts val="1100"/>
              <a:buFont typeface="Arial"/>
              <a:buNone/>
            </a:pPr>
            <a:r>
              <a:rPr lang="en"/>
              <a:t>from WHO and UNICEF was provided to countries to</a:t>
            </a:r>
            <a:endParaRPr/>
          </a:p>
          <a:p>
            <a:pPr indent="0" lvl="0" marL="0" rtl="0" algn="l">
              <a:lnSpc>
                <a:spcPct val="100000"/>
              </a:lnSpc>
              <a:spcBef>
                <a:spcPts val="0"/>
              </a:spcBef>
              <a:spcAft>
                <a:spcPts val="0"/>
              </a:spcAft>
              <a:buClr>
                <a:schemeClr val="dk1"/>
              </a:buClr>
              <a:buSzPts val="1100"/>
              <a:buFont typeface="Arial"/>
              <a:buNone/>
            </a:pPr>
            <a:r>
              <a:rPr lang="en"/>
              <a:t>develop improvement plans. In addition, the EVM initiative</a:t>
            </a:r>
            <a:endParaRPr/>
          </a:p>
          <a:p>
            <a:pPr indent="0" lvl="0" marL="0" rtl="0" algn="l">
              <a:lnSpc>
                <a:spcPct val="100000"/>
              </a:lnSpc>
              <a:spcBef>
                <a:spcPts val="0"/>
              </a:spcBef>
              <a:spcAft>
                <a:spcPts val="0"/>
              </a:spcAft>
              <a:buClr>
                <a:schemeClr val="dk1"/>
              </a:buClr>
              <a:buSzPts val="1100"/>
              <a:buFont typeface="Arial"/>
              <a:buNone/>
            </a:pPr>
            <a:r>
              <a:rPr lang="en"/>
              <a:t>was an opportunity to refresh health workers’ knowledge</a:t>
            </a:r>
            <a:endParaRPr/>
          </a:p>
          <a:p>
            <a:pPr indent="0" lvl="0" marL="0" rtl="0" algn="l">
              <a:lnSpc>
                <a:spcPct val="100000"/>
              </a:lnSpc>
              <a:spcBef>
                <a:spcPts val="0"/>
              </a:spcBef>
              <a:spcAft>
                <a:spcPts val="0"/>
              </a:spcAft>
              <a:buClr>
                <a:schemeClr val="dk1"/>
              </a:buClr>
              <a:buSzPts val="1100"/>
              <a:buFont typeface="Arial"/>
              <a:buNone/>
            </a:pPr>
            <a:r>
              <a:rPr lang="en"/>
              <a:t>of vaccine management best practices.</a:t>
            </a:r>
            <a:endParaRPr/>
          </a:p>
          <a:p>
            <a:pPr indent="0" lvl="0" marL="0" rtl="0" algn="l">
              <a:lnSpc>
                <a:spcPct val="100000"/>
              </a:lnSpc>
              <a:spcBef>
                <a:spcPts val="0"/>
              </a:spcBef>
              <a:spcAft>
                <a:spcPts val="0"/>
              </a:spcAft>
              <a:buClr>
                <a:schemeClr val="dk1"/>
              </a:buClr>
              <a:buSzPts val="1100"/>
              <a:buFont typeface="Arial"/>
              <a:buNone/>
            </a:pPr>
            <a:r>
              <a:rPr lang="en"/>
              <a:t>Unfortunately, due to a lack of resources to implement</a:t>
            </a:r>
            <a:endParaRPr/>
          </a:p>
          <a:p>
            <a:pPr indent="0" lvl="0" marL="0" rtl="0" algn="l">
              <a:lnSpc>
                <a:spcPct val="100000"/>
              </a:lnSpc>
              <a:spcBef>
                <a:spcPts val="0"/>
              </a:spcBef>
              <a:spcAft>
                <a:spcPts val="0"/>
              </a:spcAft>
              <a:buClr>
                <a:schemeClr val="dk1"/>
              </a:buClr>
              <a:buSzPts val="1100"/>
              <a:buFont typeface="Arial"/>
              <a:buNone/>
            </a:pPr>
            <a:r>
              <a:rPr lang="en"/>
              <a:t>improvement plans, limited improvement occurred in</a:t>
            </a:r>
            <a:endParaRPr/>
          </a:p>
          <a:p>
            <a:pPr indent="0" lvl="0" marL="0" rtl="0" algn="l">
              <a:lnSpc>
                <a:spcPct val="100000"/>
              </a:lnSpc>
              <a:spcBef>
                <a:spcPts val="0"/>
              </a:spcBef>
              <a:spcAft>
                <a:spcPts val="0"/>
              </a:spcAft>
              <a:buClr>
                <a:schemeClr val="dk1"/>
              </a:buClr>
              <a:buSzPts val="1100"/>
              <a:buFont typeface="Arial"/>
              <a:buNone/>
            </a:pPr>
            <a:r>
              <a:rPr lang="en"/>
              <a:t>countries. Many of these challenges still exist and prevent</a:t>
            </a:r>
            <a:endParaRPr/>
          </a:p>
          <a:p>
            <a:pPr indent="0" lvl="0" marL="0" rtl="0" algn="l">
              <a:lnSpc>
                <a:spcPct val="100000"/>
              </a:lnSpc>
              <a:spcBef>
                <a:spcPts val="0"/>
              </a:spcBef>
              <a:spcAft>
                <a:spcPts val="0"/>
              </a:spcAft>
              <a:buClr>
                <a:schemeClr val="dk1"/>
              </a:buClr>
              <a:buSzPts val="1100"/>
              <a:buFont typeface="Arial"/>
              <a:buNone/>
            </a:pPr>
            <a:r>
              <a:rPr lang="en"/>
              <a:t>the EVM initiative from reaching its full potential to</a:t>
            </a:r>
            <a:endParaRPr/>
          </a:p>
          <a:p>
            <a:pPr indent="0" lvl="0" marL="0" rtl="0" algn="l">
              <a:lnSpc>
                <a:spcPct val="100000"/>
              </a:lnSpc>
              <a:spcBef>
                <a:spcPts val="0"/>
              </a:spcBef>
              <a:spcAft>
                <a:spcPts val="0"/>
              </a:spcAft>
              <a:buClr>
                <a:schemeClr val="dk1"/>
              </a:buClr>
              <a:buSzPts val="1100"/>
              <a:buFont typeface="Arial"/>
              <a:buNone/>
            </a:pPr>
            <a:r>
              <a:rPr lang="en"/>
              <a:t>strengthen national immunization supply chains worldwide;</a:t>
            </a:r>
            <a:endParaRPr/>
          </a:p>
          <a:p>
            <a:pPr indent="0" lvl="0" marL="0" rtl="0" algn="l">
              <a:lnSpc>
                <a:spcPct val="100000"/>
              </a:lnSpc>
              <a:spcBef>
                <a:spcPts val="0"/>
              </a:spcBef>
              <a:spcAft>
                <a:spcPts val="0"/>
              </a:spcAft>
              <a:buClr>
                <a:schemeClr val="dk1"/>
              </a:buClr>
              <a:buSzPts val="1100"/>
              <a:buFont typeface="Arial"/>
              <a:buNone/>
            </a:pPr>
            <a:r>
              <a:rPr lang="en"/>
              <a:t>to support capacity building in supply chain management;</a:t>
            </a:r>
            <a:endParaRPr/>
          </a:p>
          <a:p>
            <a:pPr indent="0" lvl="0" marL="0" rtl="0" algn="l">
              <a:lnSpc>
                <a:spcPct val="100000"/>
              </a:lnSpc>
              <a:spcBef>
                <a:spcPts val="0"/>
              </a:spcBef>
              <a:spcAft>
                <a:spcPts val="0"/>
              </a:spcAft>
              <a:buClr>
                <a:schemeClr val="dk1"/>
              </a:buClr>
              <a:buSzPts val="1100"/>
              <a:buFont typeface="Arial"/>
              <a:buNone/>
            </a:pPr>
            <a:r>
              <a:rPr lang="en"/>
              <a:t>and to be leveraged as a knowledge exchange platform</a:t>
            </a:r>
            <a:endParaRPr/>
          </a:p>
          <a:p>
            <a:pPr indent="0" lvl="0" marL="0" rtl="0" algn="l">
              <a:lnSpc>
                <a:spcPct val="100000"/>
              </a:lnSpc>
              <a:spcBef>
                <a:spcPts val="0"/>
              </a:spcBef>
              <a:spcAft>
                <a:spcPts val="0"/>
              </a:spcAft>
              <a:buSzPts val="1100"/>
              <a:buNone/>
            </a:pPr>
            <a:r>
              <a:rPr lang="en"/>
              <a:t>among countries, as initially envisaged by its designers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bcea34fdee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4" name="Google Shape;824;gbcea34fdee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3C4043"/>
                </a:solidFill>
                <a:highlight>
                  <a:srgbClr val="FFFFFF"/>
                </a:highlight>
                <a:latin typeface="Roboto"/>
                <a:ea typeface="Roboto"/>
                <a:cs typeface="Roboto"/>
                <a:sym typeface="Roboto"/>
              </a:rPr>
              <a:t>Sierra Leone example: The team invited non-EPI district administrative chiefs (might be province depending on country-size) that are in charge of hiring EPI staff to planning meeting. Did a rundown of process, results, and KPIs to measure improvement. They pooled management indicators (like down time of equipment) to measure system. Crash course for them in understanding immunization – and what their responsibilities are, and how it links to budgets.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c70a6d2d02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8" name="Google Shape;838;gc70a6d2d02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 second step is to assess the performance of a country’s immunization supply chain by conducting comprehensive situational and bottleneck analyses. Generating the right evidence on strengths, weaknesses, bottlenecks and root causes in a national immunization supply chain is the foundation upon which an evidence-based strategy and supply chain improvement plan can be formulated. To achieve this, WHO and UNICEF are developing the next generation of EVM assessment. The new EVM assessment package will allow for a deeper review of supply chain fundamentals, and will enable countries to more easily formulate a comprehensive supply chain improvement plan based on these insights. The assessment package will enable countries to: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Review supply chain readiness for new vaccines;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Identify how to expand, rehabilitate and optimize the cold chain system;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Improve temperature management and control to safeguard vaccines;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Design more efficient supply chain networks and distribution models;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Enhance the skills and competencies of human resources for logistics and improve overall supply chain management.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gbcea34fdee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2" name="Google Shape;852;gbcea34fdee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third step combines the political momentum supportive of change (Step 1) and the findings from baseline assessments (Step 2) to develop a multi-year strategy with a vision and a detailed operational plan that is aligned with key objectives of the national immunization programme. This visionary and yet pragmatic plan will set achievable strategic objectives, and be based on an in-depth analysis of bottleneck root causes to provide solutions at the right level for sustainable improvements. The supply chain strategies set the overall orientation and national priorities for the following five years and outline linkages with comprehensive multi-year plans (cMYPs) and health system strengthening strategies. The operational plan will detail the prioritized game-changing interventions, milestones, activities, responsibilities, funding requirements and timeline to address current and future supply chain bottlenecks. The improvement strategy and plan will include a monitoring and evaluation framework to measure progress towards immunization supply chain targets and goals against baseline assessment indicators (from Step 2)</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b9851a68fc_0_41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6" name="Google Shape;866;gb9851a68fc_0_41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Barlow"/>
                <a:ea typeface="Barlow"/>
                <a:cs typeface="Barlow"/>
                <a:sym typeface="Barlow"/>
              </a:rPr>
              <a:t>Once the high-level indicators have been decided, iSC systems performance, in terms of the six essentials, represents an intuitive and comprehensive way of organizing the cIP along the six corresponding strategies that contribute to the attainment of the performance indicators.</a:t>
            </a:r>
            <a:endParaRPr sz="14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t/>
            </a:r>
            <a:endParaRPr sz="14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rPr lang="en" sz="1400">
                <a:solidFill>
                  <a:schemeClr val="dk1"/>
                </a:solidFill>
                <a:latin typeface="Barlow"/>
                <a:ea typeface="Barlow"/>
                <a:cs typeface="Barlow"/>
                <a:sym typeface="Barlow"/>
              </a:rPr>
              <a:t>E1	Vaccine arrivals</a:t>
            </a:r>
            <a:endParaRPr sz="14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rPr lang="en" sz="1400">
                <a:solidFill>
                  <a:schemeClr val="dk1"/>
                </a:solidFill>
                <a:latin typeface="Barlow"/>
                <a:ea typeface="Barlow"/>
                <a:cs typeface="Barlow"/>
                <a:sym typeface="Barlow"/>
              </a:rPr>
              <a:t>E2	Temperature management</a:t>
            </a:r>
            <a:endParaRPr sz="14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rPr lang="en" sz="1400">
                <a:solidFill>
                  <a:schemeClr val="dk1"/>
                </a:solidFill>
                <a:latin typeface="Barlow"/>
                <a:ea typeface="Barlow"/>
                <a:cs typeface="Barlow"/>
                <a:sym typeface="Barlow"/>
              </a:rPr>
              <a:t>E3	Storage and transportation capacity</a:t>
            </a:r>
            <a:endParaRPr sz="14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rPr lang="en" sz="1400">
                <a:solidFill>
                  <a:schemeClr val="dk1"/>
                </a:solidFill>
                <a:latin typeface="Barlow"/>
                <a:ea typeface="Barlow"/>
                <a:cs typeface="Barlow"/>
                <a:sym typeface="Barlow"/>
              </a:rPr>
              <a:t>E4	Facility infrastructure and equipment</a:t>
            </a:r>
            <a:endParaRPr sz="14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rPr lang="en" sz="1400">
                <a:solidFill>
                  <a:schemeClr val="dk1"/>
                </a:solidFill>
                <a:latin typeface="Barlow"/>
                <a:ea typeface="Barlow"/>
                <a:cs typeface="Barlow"/>
                <a:sym typeface="Barlow"/>
              </a:rPr>
              <a:t>E5	Maintenance and repair</a:t>
            </a:r>
            <a:endParaRPr sz="14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rPr lang="en" sz="1400">
                <a:solidFill>
                  <a:schemeClr val="dk1"/>
                </a:solidFill>
                <a:latin typeface="Barlow"/>
                <a:ea typeface="Barlow"/>
                <a:cs typeface="Barlow"/>
                <a:sym typeface="Barlow"/>
              </a:rPr>
              <a:t>E6	Stock management</a:t>
            </a:r>
            <a:endParaRPr sz="14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rPr lang="en" sz="1400">
                <a:solidFill>
                  <a:schemeClr val="dk1"/>
                </a:solidFill>
                <a:latin typeface="Barlow"/>
                <a:ea typeface="Barlow"/>
                <a:cs typeface="Barlow"/>
                <a:sym typeface="Barlow"/>
              </a:rPr>
              <a:t>E7	Distribution of vaccines and dry goods</a:t>
            </a:r>
            <a:endParaRPr sz="14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rPr lang="en" sz="1400">
                <a:solidFill>
                  <a:schemeClr val="dk1"/>
                </a:solidFill>
                <a:latin typeface="Barlow"/>
                <a:ea typeface="Barlow"/>
                <a:cs typeface="Barlow"/>
                <a:sym typeface="Barlow"/>
              </a:rPr>
              <a:t>E8	Vaccine management</a:t>
            </a:r>
            <a:endParaRPr sz="14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rPr lang="en" sz="1400">
                <a:solidFill>
                  <a:schemeClr val="dk1"/>
                </a:solidFill>
                <a:latin typeface="Barlow"/>
                <a:ea typeface="Barlow"/>
                <a:cs typeface="Barlow"/>
                <a:sym typeface="Barlow"/>
              </a:rPr>
              <a:t>E9	Waste management</a:t>
            </a:r>
            <a:endParaRPr sz="14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rPr lang="en" sz="1400">
                <a:solidFill>
                  <a:schemeClr val="dk1"/>
                </a:solidFill>
                <a:latin typeface="Barlow"/>
                <a:ea typeface="Barlow"/>
                <a:cs typeface="Barlow"/>
                <a:sym typeface="Barlow"/>
              </a:rPr>
              <a:t>M1	Annual needs forecasting</a:t>
            </a:r>
            <a:endParaRPr sz="14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rPr lang="en" sz="1400">
                <a:solidFill>
                  <a:schemeClr val="dk1"/>
                </a:solidFill>
                <a:latin typeface="Barlow"/>
                <a:ea typeface="Barlow"/>
                <a:cs typeface="Barlow"/>
                <a:sym typeface="Barlow"/>
              </a:rPr>
              <a:t>M2	Annual work planning</a:t>
            </a:r>
            <a:endParaRPr sz="14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rPr lang="en" sz="1400">
                <a:solidFill>
                  <a:schemeClr val="dk1"/>
                </a:solidFill>
                <a:latin typeface="Barlow"/>
                <a:ea typeface="Barlow"/>
                <a:cs typeface="Barlow"/>
                <a:sym typeface="Barlow"/>
              </a:rPr>
              <a:t>M3	Supportive supervision</a:t>
            </a:r>
            <a:endParaRPr sz="14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rPr lang="en" sz="1400">
                <a:solidFill>
                  <a:schemeClr val="dk1"/>
                </a:solidFill>
                <a:latin typeface="Barlow"/>
                <a:ea typeface="Barlow"/>
                <a:cs typeface="Barlow"/>
                <a:sym typeface="Barlow"/>
              </a:rPr>
              <a:t>M4	iSC performance monitoring</a:t>
            </a:r>
            <a:endParaRPr sz="14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rPr lang="en" sz="1400">
                <a:solidFill>
                  <a:schemeClr val="dk1"/>
                </a:solidFill>
                <a:latin typeface="Barlow"/>
                <a:ea typeface="Barlow"/>
                <a:cs typeface="Barlow"/>
                <a:sym typeface="Barlow"/>
              </a:rPr>
              <a:t>R1	Infrastructure management</a:t>
            </a:r>
            <a:endParaRPr sz="14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rPr lang="en" sz="1400">
                <a:solidFill>
                  <a:schemeClr val="dk1"/>
                </a:solidFill>
                <a:latin typeface="Barlow"/>
                <a:ea typeface="Barlow"/>
                <a:cs typeface="Barlow"/>
                <a:sym typeface="Barlow"/>
              </a:rPr>
              <a:t>R2	Equipment management</a:t>
            </a:r>
            <a:endParaRPr sz="14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rPr lang="en" sz="1400">
                <a:solidFill>
                  <a:schemeClr val="dk1"/>
                </a:solidFill>
                <a:latin typeface="Barlow"/>
                <a:ea typeface="Barlow"/>
                <a:cs typeface="Barlow"/>
                <a:sym typeface="Barlow"/>
              </a:rPr>
              <a:t>R3	IT systems management</a:t>
            </a:r>
            <a:endParaRPr sz="14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rPr lang="en" sz="1400">
                <a:solidFill>
                  <a:schemeClr val="dk1"/>
                </a:solidFill>
                <a:latin typeface="Barlow"/>
                <a:ea typeface="Barlow"/>
                <a:cs typeface="Barlow"/>
                <a:sym typeface="Barlow"/>
              </a:rPr>
              <a:t>R4	Human resources management</a:t>
            </a:r>
            <a:endParaRPr sz="14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rPr lang="en" sz="1400">
                <a:solidFill>
                  <a:schemeClr val="dk1"/>
                </a:solidFill>
                <a:latin typeface="Barlow"/>
                <a:ea typeface="Barlow"/>
                <a:cs typeface="Barlow"/>
                <a:sym typeface="Barlow"/>
              </a:rPr>
              <a:t>R5	Knowledge management</a:t>
            </a:r>
            <a:endParaRPr sz="14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rPr lang="en" sz="1400">
                <a:solidFill>
                  <a:schemeClr val="dk1"/>
                </a:solidFill>
                <a:latin typeface="Barlow"/>
                <a:ea typeface="Barlow"/>
                <a:cs typeface="Barlow"/>
                <a:sym typeface="Barlow"/>
              </a:rPr>
              <a:t>R6	Financial resources management</a:t>
            </a:r>
            <a:endParaRPr sz="14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rPr lang="en" sz="1400">
                <a:solidFill>
                  <a:schemeClr val="dk1"/>
                </a:solidFill>
                <a:latin typeface="Barlow"/>
                <a:ea typeface="Barlow"/>
                <a:cs typeface="Barlow"/>
                <a:sym typeface="Barlow"/>
              </a:rPr>
              <a:t>ST	Strategic planning</a:t>
            </a:r>
            <a:endParaRPr sz="14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t/>
            </a:r>
            <a:endParaRPr sz="14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t/>
            </a:r>
            <a:endParaRPr sz="1400">
              <a:solidFill>
                <a:schemeClr val="dk1"/>
              </a:solidFill>
              <a:latin typeface="Barlow"/>
              <a:ea typeface="Barlow"/>
              <a:cs typeface="Barlow"/>
              <a:sym typeface="Barlow"/>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ge13a42e29c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5" name="Google Shape;885;ge13a42e29c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 fourth step is to implement the operational improvement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plan, review and report progress against planned activities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on an annual basis, and monitor implementation outputs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and outcomes defined in the monitoring and evaluation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framework. Linked to Step 1, WHO and UNICEF will support the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establishment or strengthening of a national logistics working</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group to oversee and monitor the implementation of the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operational plan and coordinate technical assistance.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WHO and UNICEF are developing new guidance materials and</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offering technical assistance on how to establish a functional</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national logistics working group, how to monitor and evaluate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implementation of the improvement plan, and how to</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establish a data dashboard for data-driven management and</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improvement. In addition, WHO and UNICEF are also supporting</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innovative peer-to-peer mentoring platforms and workshops to</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facilitate the exchange of experiences, promising practices and</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lessons learnt among countries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gc70a6d2d02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0" name="Google Shape;900;gc70a6d2d02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"Monitor" step includes "validation", in other words validating that the changes you want to make by doing a task (listed in the cIP) have been successful. This enables us to bring the utility of conducting a targetted assessment. For example, if a task in the cIP relates to particular geographical area or to a particular aspect of the ISC, the task can be validated by conducting a targetted assessment for that specific task.</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It is also not clear here how the process is circular (going from Monitor and back to Assess). We need to explain that whatever the impact of the cIP (either the tasks worked or they didn't) there should be a plan to re-assess in 3-5 years.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gb9851a68fc_0_4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2" name="Google Shape;912;gb9851a68fc_0_4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6" name="Shape 916"/>
        <p:cNvGrpSpPr/>
        <p:nvPr/>
      </p:nvGrpSpPr>
      <p:grpSpPr>
        <a:xfrm>
          <a:off x="0" y="0"/>
          <a:ext cx="0" cy="0"/>
          <a:chOff x="0" y="0"/>
          <a:chExt cx="0" cy="0"/>
        </a:xfrm>
      </p:grpSpPr>
      <p:sp>
        <p:nvSpPr>
          <p:cNvPr id="917" name="Google Shape;917;gb9851a68fc_0_42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18" name="Google Shape;918;gb9851a68fc_0_42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736d0dd513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1" name="Google Shape;701;g736d0dd513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Module 11 Final PPT presentation (English): (1) why a cIP is necessary, (2) examples from countries, (3) how to build a cIP, (4) for the CMT: deciding approach, timing and responsibilities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gb9851a68fc_0_42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3" name="Google Shape;923;gb9851a68fc_0_42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2000"/>
              <a:buFont typeface="Arial"/>
              <a:buNone/>
            </a:pPr>
            <a:r>
              <a:rPr lang="en" sz="1400">
                <a:solidFill>
                  <a:schemeClr val="dk1"/>
                </a:solidFill>
                <a:latin typeface="Barlow"/>
                <a:ea typeface="Barlow"/>
                <a:cs typeface="Barlow"/>
                <a:sym typeface="Barlow"/>
              </a:rPr>
              <a:t>The EPI workforce is the first to learn what does not work, and has the clearest insights into </a:t>
            </a:r>
            <a:r>
              <a:rPr b="1" lang="en" sz="1400">
                <a:solidFill>
                  <a:schemeClr val="dk1"/>
                </a:solidFill>
                <a:latin typeface="Barlow"/>
                <a:ea typeface="Barlow"/>
                <a:cs typeface="Barlow"/>
                <a:sym typeface="Barlow"/>
              </a:rPr>
              <a:t>which actions effectively address each challenge</a:t>
            </a:r>
            <a:r>
              <a:rPr lang="en" sz="1400">
                <a:solidFill>
                  <a:schemeClr val="dk1"/>
                </a:solidFill>
                <a:latin typeface="Barlow"/>
                <a:ea typeface="Barlow"/>
                <a:cs typeface="Barlow"/>
                <a:sym typeface="Barlow"/>
              </a:rPr>
              <a:t> within their programme context. </a:t>
            </a:r>
            <a:endParaRPr sz="14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t/>
            </a:r>
            <a:endParaRPr sz="14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t/>
            </a:r>
            <a:endParaRPr sz="14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rPr lang="en" sz="1400">
                <a:solidFill>
                  <a:schemeClr val="dk1"/>
                </a:solidFill>
                <a:latin typeface="Barlow"/>
                <a:ea typeface="Barlow"/>
                <a:cs typeface="Barlow"/>
                <a:sym typeface="Barlow"/>
              </a:rPr>
              <a:t>Aligning continuous growth – continuous learning – of the EPI workforce at all levels with the process of continuous improvement of the iSC system, is the essential element that makes the coalition for sustained</a:t>
            </a:r>
            <a:endParaRPr sz="1400">
              <a:solidFill>
                <a:schemeClr val="dk1"/>
              </a:solidFill>
              <a:latin typeface="Barlow"/>
              <a:ea typeface="Barlow"/>
              <a:cs typeface="Barlow"/>
              <a:sym typeface="Barlow"/>
            </a:endParaRPr>
          </a:p>
          <a:p>
            <a:pPr indent="0" lvl="0" marL="0" rtl="0" algn="l">
              <a:spcBef>
                <a:spcPts val="0"/>
              </a:spcBef>
              <a:spcAft>
                <a:spcPts val="0"/>
              </a:spcAft>
              <a:buSzPts val="1100"/>
              <a:buNone/>
            </a:pPr>
            <a:r>
              <a:rPr lang="en" sz="1400">
                <a:solidFill>
                  <a:schemeClr val="dk1"/>
                </a:solidFill>
                <a:latin typeface="Barlow"/>
                <a:ea typeface="Barlow"/>
                <a:cs typeface="Barlow"/>
                <a:sym typeface="Barlow"/>
              </a:rPr>
              <a:t>excellence in iSC whole. </a:t>
            </a:r>
            <a:r>
              <a:rPr b="1" lang="en" sz="1400">
                <a:solidFill>
                  <a:schemeClr val="dk1"/>
                </a:solidFill>
                <a:latin typeface="Barlow"/>
                <a:ea typeface="Barlow"/>
                <a:cs typeface="Barlow"/>
                <a:sym typeface="Barlow"/>
              </a:rPr>
              <a:t>The EPI workforce is the first to learn what does not work, and often has the clearest insights on how to make it work in the programme context.</a:t>
            </a:r>
            <a:r>
              <a:rPr lang="en" sz="1400">
                <a:solidFill>
                  <a:schemeClr val="dk1"/>
                </a:solidFill>
                <a:latin typeface="Barlow"/>
                <a:ea typeface="Barlow"/>
                <a:cs typeface="Barlow"/>
                <a:sym typeface="Barlow"/>
              </a:rPr>
              <a:t> Participatory models that empower and give implementers a stake in the design and implementation of iSC improvement plans are being embraced increasingly by countries, centralized and devolved contexts alike.</a:t>
            </a:r>
            <a:endParaRPr sz="1400">
              <a:solidFill>
                <a:schemeClr val="dk1"/>
              </a:solidFill>
              <a:latin typeface="Barlow"/>
              <a:ea typeface="Barlow"/>
              <a:cs typeface="Barlow"/>
              <a:sym typeface="Barlow"/>
            </a:endParaRPr>
          </a:p>
          <a:p>
            <a:pPr indent="0" lvl="0" marL="0" rtl="0" algn="l">
              <a:spcBef>
                <a:spcPts val="0"/>
              </a:spcBef>
              <a:spcAft>
                <a:spcPts val="0"/>
              </a:spcAft>
              <a:buSzPts val="1100"/>
              <a:buNone/>
            </a:pPr>
            <a:r>
              <a:t/>
            </a:r>
            <a:endParaRPr sz="14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rPr lang="en" sz="1400">
                <a:solidFill>
                  <a:schemeClr val="dk1"/>
                </a:solidFill>
                <a:latin typeface="Barlow"/>
                <a:ea typeface="Barlow"/>
                <a:cs typeface="Barlow"/>
                <a:sym typeface="Barlow"/>
              </a:rPr>
              <a:t>Every person who is a part of the system is responsible for the results at a national level. </a:t>
            </a:r>
            <a:endParaRPr sz="14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t/>
            </a:r>
            <a:endParaRPr sz="1400">
              <a:solidFill>
                <a:schemeClr val="dk1"/>
              </a:solidFill>
              <a:latin typeface="Barlow"/>
              <a:ea typeface="Barlow"/>
              <a:cs typeface="Barlow"/>
              <a:sym typeface="Barlow"/>
            </a:endParaRPr>
          </a:p>
          <a:p>
            <a:pPr indent="0" lvl="0" marL="0" rtl="0" algn="l">
              <a:spcBef>
                <a:spcPts val="0"/>
              </a:spcBef>
              <a:spcAft>
                <a:spcPts val="0"/>
              </a:spcAft>
              <a:buSzPts val="1100"/>
              <a:buNone/>
            </a:pPr>
            <a:r>
              <a:rPr lang="en" sz="1400">
                <a:solidFill>
                  <a:schemeClr val="dk1"/>
                </a:solidFill>
                <a:latin typeface="Barlow"/>
                <a:ea typeface="Barlow"/>
                <a:cs typeface="Barlow"/>
                <a:sym typeface="Barlow"/>
              </a:rPr>
              <a:t>Every facility manager, health worker, driver, supply chain manager, etc. play a part in determining what the results of a national assessment are as well as how we are going to improve those results. </a:t>
            </a:r>
            <a:endParaRPr sz="1400">
              <a:solidFill>
                <a:schemeClr val="dk1"/>
              </a:solidFill>
              <a:latin typeface="Barlow"/>
              <a:ea typeface="Barlow"/>
              <a:cs typeface="Barlow"/>
              <a:sym typeface="Barlow"/>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gb9851a68fc_0_41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9" name="Google Shape;959;gb9851a68fc_0_41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Barlow"/>
                <a:ea typeface="Barlow"/>
                <a:cs typeface="Barlow"/>
                <a:sym typeface="Barlow"/>
              </a:rPr>
              <a:t>C</a:t>
            </a:r>
            <a:r>
              <a:rPr lang="en" sz="1400">
                <a:solidFill>
                  <a:schemeClr val="dk1"/>
                </a:solidFill>
                <a:latin typeface="Barlow"/>
                <a:ea typeface="Barlow"/>
                <a:cs typeface="Barlow"/>
                <a:sym typeface="Barlow"/>
              </a:rPr>
              <a:t>reate a local operational plan, implement it locally, conduct a self assessment and ask yourself: did I improve? If so, how much? If not, what did I do wrong? And then start again. </a:t>
            </a:r>
            <a:endParaRPr sz="1400">
              <a:solidFill>
                <a:schemeClr val="dk1"/>
              </a:solidFill>
              <a:latin typeface="Barlow"/>
              <a:ea typeface="Barlow"/>
              <a:cs typeface="Barlow"/>
              <a:sym typeface="Barlow"/>
            </a:endParaRPr>
          </a:p>
          <a:p>
            <a:pPr indent="0" lvl="0" marL="0" rtl="0" algn="l">
              <a:spcBef>
                <a:spcPts val="0"/>
              </a:spcBef>
              <a:spcAft>
                <a:spcPts val="0"/>
              </a:spcAft>
              <a:buClr>
                <a:schemeClr val="dk1"/>
              </a:buClr>
              <a:buSzPts val="2000"/>
              <a:buFont typeface="Arial"/>
              <a:buNone/>
            </a:pPr>
            <a:r>
              <a:t/>
            </a:r>
            <a:endParaRPr sz="1400">
              <a:solidFill>
                <a:schemeClr val="dk1"/>
              </a:solidFill>
              <a:latin typeface="Barlow"/>
              <a:ea typeface="Barlow"/>
              <a:cs typeface="Barlow"/>
              <a:sym typeface="Barlow"/>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7" name="Shape 967"/>
        <p:cNvGrpSpPr/>
        <p:nvPr/>
      </p:nvGrpSpPr>
      <p:grpSpPr>
        <a:xfrm>
          <a:off x="0" y="0"/>
          <a:ext cx="0" cy="0"/>
          <a:chOff x="0" y="0"/>
          <a:chExt cx="0" cy="0"/>
        </a:xfrm>
      </p:grpSpPr>
      <p:sp>
        <p:nvSpPr>
          <p:cNvPr id="968" name="Google Shape;968;gbcea34fdee_0_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9" name="Google Shape;969;gbcea34fdee_0_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Benefits of drilling down in data to local root causes.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The purpose of an </a:t>
            </a:r>
            <a:r>
              <a:rPr b="1" lang="en"/>
              <a:t>root cause analysis</a:t>
            </a:r>
            <a:r>
              <a:rPr lang="en"/>
              <a:t> is to find out what happened, why it happened, and determine what changes need to be made. </a:t>
            </a:r>
            <a:endParaRPr/>
          </a:p>
          <a:p>
            <a:pPr indent="0" lvl="0" marL="0" rtl="0" algn="l">
              <a:lnSpc>
                <a:spcPct val="100000"/>
              </a:lnSpc>
              <a:spcBef>
                <a:spcPts val="0"/>
              </a:spcBef>
              <a:spcAft>
                <a:spcPts val="0"/>
              </a:spcAft>
              <a:buSzPts val="1100"/>
              <a:buNone/>
            </a:pPr>
            <a:r>
              <a:rPr lang="en"/>
              <a:t>There can be several root causes behind each problem, including demand side factors, supply side factors, issues related to quality, and the enabling environment.</a:t>
            </a:r>
            <a:endParaRPr/>
          </a:p>
          <a:p>
            <a:pPr indent="0" lvl="0" marL="0" rtl="0" algn="l">
              <a:lnSpc>
                <a:spcPct val="100000"/>
              </a:lnSpc>
              <a:spcBef>
                <a:spcPts val="0"/>
              </a:spcBef>
              <a:spcAft>
                <a:spcPts val="0"/>
              </a:spcAft>
              <a:buSzPts val="1100"/>
              <a:buNone/>
            </a:pPr>
            <a:r>
              <a:t/>
            </a:r>
            <a:endParaRPr/>
          </a:p>
          <a:p>
            <a:pPr indent="0" lvl="0" marL="0" rtl="0" algn="l">
              <a:spcBef>
                <a:spcPts val="0"/>
              </a:spcBef>
              <a:spcAft>
                <a:spcPts val="0"/>
              </a:spcAft>
              <a:buSzPts val="2000"/>
              <a:buNone/>
            </a:pPr>
            <a:r>
              <a:rPr b="1" lang="en" sz="1400">
                <a:solidFill>
                  <a:schemeClr val="dk1"/>
                </a:solidFill>
                <a:latin typeface="Barlow"/>
                <a:ea typeface="Barlow"/>
                <a:cs typeface="Barlow"/>
                <a:sym typeface="Barlow"/>
              </a:rPr>
              <a:t>Each level of the supply chain, including subnational zones or districts, will have tailored inputs — and therefore tailored improvement actions.</a:t>
            </a:r>
            <a:endParaRPr b="1"/>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The analysis must specify:</a:t>
            </a:r>
            <a:endParaRPr/>
          </a:p>
          <a:p>
            <a:pPr indent="0" lvl="0" marL="0" rtl="0" algn="l">
              <a:lnSpc>
                <a:spcPct val="100000"/>
              </a:lnSpc>
              <a:spcBef>
                <a:spcPts val="0"/>
              </a:spcBef>
              <a:spcAft>
                <a:spcPts val="0"/>
              </a:spcAft>
              <a:buSzPts val="1100"/>
              <a:buNone/>
            </a:pPr>
            <a:r>
              <a:rPr lang="en"/>
              <a:t>• The problem</a:t>
            </a:r>
            <a:endParaRPr/>
          </a:p>
          <a:p>
            <a:pPr indent="0" lvl="0" marL="0" rtl="0" algn="l">
              <a:lnSpc>
                <a:spcPct val="100000"/>
              </a:lnSpc>
              <a:spcBef>
                <a:spcPts val="0"/>
              </a:spcBef>
              <a:spcAft>
                <a:spcPts val="0"/>
              </a:spcAft>
              <a:buSzPts val="1100"/>
              <a:buNone/>
            </a:pPr>
            <a:r>
              <a:rPr lang="en"/>
              <a:t>• The root-cause of the problem – noting that there could be several root causes for an</a:t>
            </a:r>
            <a:endParaRPr/>
          </a:p>
          <a:p>
            <a:pPr indent="0" lvl="0" marL="0" rtl="0" algn="l">
              <a:lnSpc>
                <a:spcPct val="100000"/>
              </a:lnSpc>
              <a:spcBef>
                <a:spcPts val="0"/>
              </a:spcBef>
              <a:spcAft>
                <a:spcPts val="0"/>
              </a:spcAft>
              <a:buSzPts val="1100"/>
              <a:buNone/>
            </a:pPr>
            <a:r>
              <a:rPr lang="en"/>
              <a:t>identified problem, for example demand side factors, supply side factors, issues related</a:t>
            </a:r>
            <a:endParaRPr/>
          </a:p>
          <a:p>
            <a:pPr indent="0" lvl="0" marL="0" rtl="0" algn="l">
              <a:lnSpc>
                <a:spcPct val="100000"/>
              </a:lnSpc>
              <a:spcBef>
                <a:spcPts val="0"/>
              </a:spcBef>
              <a:spcAft>
                <a:spcPts val="0"/>
              </a:spcAft>
              <a:buSzPts val="1100"/>
              <a:buNone/>
            </a:pPr>
            <a:r>
              <a:rPr lang="en"/>
              <a:t>to quality, and the enabling environment</a:t>
            </a:r>
            <a:endParaRPr/>
          </a:p>
          <a:p>
            <a:pPr indent="0" lvl="0" marL="0" rtl="0" algn="l">
              <a:lnSpc>
                <a:spcPct val="100000"/>
              </a:lnSpc>
              <a:spcBef>
                <a:spcPts val="0"/>
              </a:spcBef>
              <a:spcAft>
                <a:spcPts val="0"/>
              </a:spcAft>
              <a:buSzPts val="1100"/>
              <a:buNone/>
            </a:pPr>
            <a:r>
              <a:rPr lang="en"/>
              <a:t>• Strategies to address the problem</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8" name="Shape 1008"/>
        <p:cNvGrpSpPr/>
        <p:nvPr/>
      </p:nvGrpSpPr>
      <p:grpSpPr>
        <a:xfrm>
          <a:off x="0" y="0"/>
          <a:ext cx="0" cy="0"/>
          <a:chOff x="0" y="0"/>
          <a:chExt cx="0" cy="0"/>
        </a:xfrm>
      </p:grpSpPr>
      <p:sp>
        <p:nvSpPr>
          <p:cNvPr id="1009" name="Google Shape;1009;gee720a846a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0" name="Google Shape;1010;gee720a846a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Benefits of drilling down in data to local root causes.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The purpose of an </a:t>
            </a:r>
            <a:r>
              <a:rPr b="1" lang="en"/>
              <a:t>root cause analysis</a:t>
            </a:r>
            <a:r>
              <a:rPr lang="en"/>
              <a:t> is to find out what happened, why it happened, and determine what changes need to be made. </a:t>
            </a:r>
            <a:endParaRPr/>
          </a:p>
          <a:p>
            <a:pPr indent="0" lvl="0" marL="0" rtl="0" algn="l">
              <a:lnSpc>
                <a:spcPct val="100000"/>
              </a:lnSpc>
              <a:spcBef>
                <a:spcPts val="0"/>
              </a:spcBef>
              <a:spcAft>
                <a:spcPts val="0"/>
              </a:spcAft>
              <a:buSzPts val="1100"/>
              <a:buNone/>
            </a:pPr>
            <a:r>
              <a:rPr lang="en"/>
              <a:t>There can be several root causes behind each problem, including demand side factors, supply side factors, issues related to quality, and the enabling environment.</a:t>
            </a:r>
            <a:endParaRPr/>
          </a:p>
          <a:p>
            <a:pPr indent="0" lvl="0" marL="0" rtl="0" algn="l">
              <a:lnSpc>
                <a:spcPct val="100000"/>
              </a:lnSpc>
              <a:spcBef>
                <a:spcPts val="0"/>
              </a:spcBef>
              <a:spcAft>
                <a:spcPts val="0"/>
              </a:spcAft>
              <a:buSzPts val="1100"/>
              <a:buNone/>
            </a:pPr>
            <a:r>
              <a:t/>
            </a:r>
            <a:endParaRPr/>
          </a:p>
          <a:p>
            <a:pPr indent="0" lvl="0" marL="0" rtl="0" algn="l">
              <a:spcBef>
                <a:spcPts val="0"/>
              </a:spcBef>
              <a:spcAft>
                <a:spcPts val="0"/>
              </a:spcAft>
              <a:buSzPts val="2000"/>
              <a:buNone/>
            </a:pPr>
            <a:r>
              <a:rPr b="1" lang="en" sz="1400">
                <a:solidFill>
                  <a:schemeClr val="dk1"/>
                </a:solidFill>
                <a:latin typeface="Barlow"/>
                <a:ea typeface="Barlow"/>
                <a:cs typeface="Barlow"/>
                <a:sym typeface="Barlow"/>
              </a:rPr>
              <a:t>Each level of the supply chain, including subnational zones or districts, will have tailored inputs — and therefore tailored improvement actions.</a:t>
            </a:r>
            <a:endParaRPr b="1"/>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The analysis must specify:</a:t>
            </a:r>
            <a:endParaRPr/>
          </a:p>
          <a:p>
            <a:pPr indent="0" lvl="0" marL="0" rtl="0" algn="l">
              <a:lnSpc>
                <a:spcPct val="100000"/>
              </a:lnSpc>
              <a:spcBef>
                <a:spcPts val="0"/>
              </a:spcBef>
              <a:spcAft>
                <a:spcPts val="0"/>
              </a:spcAft>
              <a:buSzPts val="1100"/>
              <a:buNone/>
            </a:pPr>
            <a:r>
              <a:rPr lang="en"/>
              <a:t>• The problem</a:t>
            </a:r>
            <a:endParaRPr/>
          </a:p>
          <a:p>
            <a:pPr indent="0" lvl="0" marL="0" rtl="0" algn="l">
              <a:lnSpc>
                <a:spcPct val="100000"/>
              </a:lnSpc>
              <a:spcBef>
                <a:spcPts val="0"/>
              </a:spcBef>
              <a:spcAft>
                <a:spcPts val="0"/>
              </a:spcAft>
              <a:buSzPts val="1100"/>
              <a:buNone/>
            </a:pPr>
            <a:r>
              <a:rPr lang="en"/>
              <a:t>• The root-cause of the problem – noting that there could be several root causes for an</a:t>
            </a:r>
            <a:endParaRPr/>
          </a:p>
          <a:p>
            <a:pPr indent="0" lvl="0" marL="0" rtl="0" algn="l">
              <a:lnSpc>
                <a:spcPct val="100000"/>
              </a:lnSpc>
              <a:spcBef>
                <a:spcPts val="0"/>
              </a:spcBef>
              <a:spcAft>
                <a:spcPts val="0"/>
              </a:spcAft>
              <a:buSzPts val="1100"/>
              <a:buNone/>
            </a:pPr>
            <a:r>
              <a:rPr lang="en"/>
              <a:t>identified problem, for example demand side factors, supply side factors, issues related</a:t>
            </a:r>
            <a:endParaRPr/>
          </a:p>
          <a:p>
            <a:pPr indent="0" lvl="0" marL="0" rtl="0" algn="l">
              <a:lnSpc>
                <a:spcPct val="100000"/>
              </a:lnSpc>
              <a:spcBef>
                <a:spcPts val="0"/>
              </a:spcBef>
              <a:spcAft>
                <a:spcPts val="0"/>
              </a:spcAft>
              <a:buSzPts val="1100"/>
              <a:buNone/>
            </a:pPr>
            <a:r>
              <a:rPr lang="en"/>
              <a:t>to quality, and the enabling environment</a:t>
            </a:r>
            <a:endParaRPr/>
          </a:p>
          <a:p>
            <a:pPr indent="0" lvl="0" marL="0" rtl="0" algn="l">
              <a:lnSpc>
                <a:spcPct val="100000"/>
              </a:lnSpc>
              <a:spcBef>
                <a:spcPts val="0"/>
              </a:spcBef>
              <a:spcAft>
                <a:spcPts val="0"/>
              </a:spcAft>
              <a:buSzPts val="1100"/>
              <a:buNone/>
            </a:pPr>
            <a:r>
              <a:rPr lang="en"/>
              <a:t>• Strategies to address the problem</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7" name="Shape 1037"/>
        <p:cNvGrpSpPr/>
        <p:nvPr/>
      </p:nvGrpSpPr>
      <p:grpSpPr>
        <a:xfrm>
          <a:off x="0" y="0"/>
          <a:ext cx="0" cy="0"/>
          <a:chOff x="0" y="0"/>
          <a:chExt cx="0" cy="0"/>
        </a:xfrm>
      </p:grpSpPr>
      <p:sp>
        <p:nvSpPr>
          <p:cNvPr id="1038" name="Google Shape;1038;gbd13054931_0_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9" name="Google Shape;1039;gbd13054931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Barlow"/>
                <a:ea typeface="Barlow"/>
                <a:cs typeface="Barlow"/>
                <a:sym typeface="Barlow"/>
              </a:rPr>
              <a:t>Ensures that planning for iSC is not carried out in isolation but in conjunction with the EPI programme and other government stakeholders at all levels, including subnational governance bodies, ministries of finance, departments responsible for human resources, and information and communication technologies.</a:t>
            </a:r>
            <a:endParaRPr sz="14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t/>
            </a:r>
            <a:endParaRPr sz="1400">
              <a:solidFill>
                <a:schemeClr val="dk1"/>
              </a:solidFill>
              <a:latin typeface="Barlow"/>
              <a:ea typeface="Barlow"/>
              <a:cs typeface="Barlow"/>
              <a:sym typeface="Barlow"/>
            </a:endParaRPr>
          </a:p>
          <a:p>
            <a:pPr indent="0" lvl="0" marL="0" rtl="0" algn="l">
              <a:spcBef>
                <a:spcPts val="0"/>
              </a:spcBef>
              <a:spcAft>
                <a:spcPts val="0"/>
              </a:spcAft>
              <a:buSzPts val="2000"/>
              <a:buNone/>
            </a:pPr>
            <a:r>
              <a:t/>
            </a:r>
            <a:endParaRPr sz="1400">
              <a:solidFill>
                <a:schemeClr val="dk1"/>
              </a:solidFill>
              <a:latin typeface="Barlow"/>
              <a:ea typeface="Barlow"/>
              <a:cs typeface="Barlow"/>
              <a:sym typeface="Barlow"/>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gbcea34fdee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8" name="Google Shape;1048;gbcea34fdee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Full text: In Sierra Leone, the EPI organized a half-day workshop in Freetown for national and subnational</a:t>
            </a:r>
            <a:endParaRPr/>
          </a:p>
          <a:p>
            <a:pPr indent="0" lvl="0" marL="0" rtl="0" algn="l">
              <a:spcBef>
                <a:spcPts val="0"/>
              </a:spcBef>
              <a:spcAft>
                <a:spcPts val="0"/>
              </a:spcAft>
              <a:buNone/>
            </a:pPr>
            <a:r>
              <a:rPr lang="en"/>
              <a:t>MoH and administrative chiefs from all districts. During the workshop, participants examined past EVM</a:t>
            </a:r>
            <a:endParaRPr/>
          </a:p>
          <a:p>
            <a:pPr indent="0" lvl="0" marL="0" rtl="0" algn="l">
              <a:spcBef>
                <a:spcPts val="0"/>
              </a:spcBef>
              <a:spcAft>
                <a:spcPts val="0"/>
              </a:spcAft>
              <a:buNone/>
            </a:pPr>
            <a:r>
              <a:rPr lang="en"/>
              <a:t>performance and discussed how improvements along the six iSC essentials could improve availability,</a:t>
            </a:r>
            <a:endParaRPr/>
          </a:p>
          <a:p>
            <a:pPr indent="0" lvl="0" marL="0" rtl="0" algn="l">
              <a:spcBef>
                <a:spcPts val="0"/>
              </a:spcBef>
              <a:spcAft>
                <a:spcPts val="0"/>
              </a:spcAft>
              <a:buNone/>
            </a:pPr>
            <a:r>
              <a:rPr lang="en"/>
              <a:t>quality, and efficiency of the immunization programme. In the end, participants had a clear vision and a</a:t>
            </a:r>
            <a:endParaRPr/>
          </a:p>
          <a:p>
            <a:pPr indent="0" lvl="0" marL="0" rtl="0" algn="l">
              <a:spcBef>
                <a:spcPts val="0"/>
              </a:spcBef>
              <a:spcAft>
                <a:spcPts val="0"/>
              </a:spcAft>
              <a:buNone/>
            </a:pPr>
            <a:r>
              <a:rPr lang="en"/>
              <a:t>shared understanding of the EVM approach. The decision to include administrative district chiefs was</a:t>
            </a:r>
            <a:endParaRPr/>
          </a:p>
          <a:p>
            <a:pPr indent="0" lvl="0" marL="0" rtl="0" algn="l">
              <a:spcBef>
                <a:spcPts val="0"/>
              </a:spcBef>
              <a:spcAft>
                <a:spcPts val="0"/>
              </a:spcAft>
              <a:buNone/>
            </a:pPr>
            <a:r>
              <a:rPr lang="en"/>
              <a:t>critical to onboarding them in the discussions of priorities, strategies, and performance indicators,</a:t>
            </a:r>
            <a:endParaRPr/>
          </a:p>
          <a:p>
            <a:pPr indent="0" lvl="0" marL="0" rtl="0" algn="l">
              <a:spcBef>
                <a:spcPts val="0"/>
              </a:spcBef>
              <a:spcAft>
                <a:spcPts val="0"/>
              </a:spcAft>
              <a:buNone/>
            </a:pPr>
            <a:r>
              <a:rPr lang="en"/>
              <a:t>particularly in this context where subnational EPI staff are subordinate to the administrative district</a:t>
            </a:r>
            <a:endParaRPr/>
          </a:p>
          <a:p>
            <a:pPr indent="0" lvl="0" marL="0" rtl="0" algn="l">
              <a:spcBef>
                <a:spcPts val="0"/>
              </a:spcBef>
              <a:spcAft>
                <a:spcPts val="0"/>
              </a:spcAft>
              <a:buNone/>
            </a:pPr>
            <a:r>
              <a:rPr lang="en"/>
              <a:t>chain of command. A month later, after a new EVM assessment report was presented, there was already a</a:t>
            </a:r>
            <a:endParaRPr/>
          </a:p>
          <a:p>
            <a:pPr indent="0" lvl="0" marL="0" rtl="0" algn="l">
              <a:spcBef>
                <a:spcPts val="0"/>
              </a:spcBef>
              <a:spcAft>
                <a:spcPts val="0"/>
              </a:spcAft>
              <a:buNone/>
            </a:pPr>
            <a:r>
              <a:rPr lang="en"/>
              <a:t>broad consensus – and a momentum – for developing a cIP that was subsequently linked to the Gavi HSS</a:t>
            </a:r>
            <a:endParaRPr/>
          </a:p>
          <a:p>
            <a:pPr indent="0" lvl="0" marL="0" rtl="0" algn="l">
              <a:spcBef>
                <a:spcPts val="0"/>
              </a:spcBef>
              <a:spcAft>
                <a:spcPts val="0"/>
              </a:spcAft>
              <a:buNone/>
            </a:pPr>
            <a:r>
              <a:rPr lang="en"/>
              <a:t>financing process.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0" name="Shape 1070"/>
        <p:cNvGrpSpPr/>
        <p:nvPr/>
      </p:nvGrpSpPr>
      <p:grpSpPr>
        <a:xfrm>
          <a:off x="0" y="0"/>
          <a:ext cx="0" cy="0"/>
          <a:chOff x="0" y="0"/>
          <a:chExt cx="0" cy="0"/>
        </a:xfrm>
      </p:grpSpPr>
      <p:sp>
        <p:nvSpPr>
          <p:cNvPr id="1071" name="Google Shape;1071;gbd13054931_0_6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2" name="Google Shape;1072;gbd13054931_0_6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team in the country took the initial draft of the tool presented by UNICEF- HQ experts and further developed to fit the Iraqi context and the country vision of how should exercise elaborate.</a:t>
            </a:r>
            <a:endParaRPr/>
          </a:p>
          <a:p>
            <a:pPr indent="0" lvl="0" marL="0" rtl="0" algn="l">
              <a:spcBef>
                <a:spcPts val="0"/>
              </a:spcBef>
              <a:spcAft>
                <a:spcPts val="0"/>
              </a:spcAft>
              <a:buNone/>
            </a:pPr>
            <a:r>
              <a:rPr lang="en"/>
              <a:t>The cIP template was designed as an Excel format in six sections.</a:t>
            </a:r>
            <a:endParaRPr sz="1400">
              <a:solidFill>
                <a:schemeClr val="dk1"/>
              </a:solidFill>
              <a:latin typeface="Barlow"/>
              <a:ea typeface="Barlow"/>
              <a:cs typeface="Barlow"/>
              <a:sym typeface="Barlow"/>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3" name="Shape 1083"/>
        <p:cNvGrpSpPr/>
        <p:nvPr/>
      </p:nvGrpSpPr>
      <p:grpSpPr>
        <a:xfrm>
          <a:off x="0" y="0"/>
          <a:ext cx="0" cy="0"/>
          <a:chOff x="0" y="0"/>
          <a:chExt cx="0" cy="0"/>
        </a:xfrm>
      </p:grpSpPr>
      <p:sp>
        <p:nvSpPr>
          <p:cNvPr id="1084" name="Google Shape;1084;gb9851a68fc_0_8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5" name="Google Shape;1085;gb9851a68fc_0_8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9" name="Shape 1089"/>
        <p:cNvGrpSpPr/>
        <p:nvPr/>
      </p:nvGrpSpPr>
      <p:grpSpPr>
        <a:xfrm>
          <a:off x="0" y="0"/>
          <a:ext cx="0" cy="0"/>
          <a:chOff x="0" y="0"/>
          <a:chExt cx="0" cy="0"/>
        </a:xfrm>
      </p:grpSpPr>
      <p:sp>
        <p:nvSpPr>
          <p:cNvPr id="1090" name="Google Shape;1090;gb9851a68fc_0_17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91" name="Google Shape;1091;gb9851a68fc_0_17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6" name="Shape 1096"/>
        <p:cNvGrpSpPr/>
        <p:nvPr/>
      </p:nvGrpSpPr>
      <p:grpSpPr>
        <a:xfrm>
          <a:off x="0" y="0"/>
          <a:ext cx="0" cy="0"/>
          <a:chOff x="0" y="0"/>
          <a:chExt cx="0" cy="0"/>
        </a:xfrm>
      </p:grpSpPr>
      <p:sp>
        <p:nvSpPr>
          <p:cNvPr id="1097" name="Google Shape;1097;gb9aa41b502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8" name="Google Shape;1098;gb9aa41b502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Time is a strategic instrument to align team energy, ability and funding.</a:t>
            </a:r>
            <a:endParaRPr b="1"/>
          </a:p>
          <a:p>
            <a:pPr indent="0" lvl="0" marL="0" rtl="0" algn="l">
              <a:spcBef>
                <a:spcPts val="0"/>
              </a:spcBef>
              <a:spcAft>
                <a:spcPts val="0"/>
              </a:spcAft>
              <a:buClr>
                <a:schemeClr val="dk1"/>
              </a:buClr>
              <a:buSzPts val="1100"/>
              <a:buFont typeface="Arial"/>
              <a:buNone/>
            </a:pPr>
            <a:r>
              <a:rPr lang="en"/>
              <a:t>Getting the timing of the cIP right is essential to maintain momentum and benefit from funding opportunities.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Initial recommendations:</a:t>
            </a:r>
            <a:endParaRPr/>
          </a:p>
          <a:p>
            <a:pPr indent="0" lvl="0" marL="0" rtl="0" algn="l">
              <a:spcBef>
                <a:spcPts val="0"/>
              </a:spcBef>
              <a:spcAft>
                <a:spcPts val="0"/>
              </a:spcAft>
              <a:buClr>
                <a:schemeClr val="dk1"/>
              </a:buClr>
              <a:buSzPts val="1100"/>
              <a:buFont typeface="Arial"/>
              <a:buNone/>
            </a:pPr>
            <a:r>
              <a:rPr lang="en"/>
              <a:t>Avoid doing the cIP right after the EVMA - participants will be exhausted and will not be able to give it the attention it requires. </a:t>
            </a:r>
            <a:endParaRPr/>
          </a:p>
          <a:p>
            <a:pPr indent="0" lvl="0" marL="0" rtl="0" algn="l">
              <a:spcBef>
                <a:spcPts val="0"/>
              </a:spcBef>
              <a:spcAft>
                <a:spcPts val="0"/>
              </a:spcAft>
              <a:buClr>
                <a:schemeClr val="dk1"/>
              </a:buClr>
              <a:buSzPts val="1100"/>
              <a:buFont typeface="Arial"/>
              <a:buNone/>
            </a:pPr>
            <a:r>
              <a:rPr lang="en"/>
              <a:t>Avoid waiting too long after the EVMA to build the cIP - findings should still be relevant and people should still be motivated.</a:t>
            </a:r>
            <a:endParaRPr/>
          </a:p>
          <a:p>
            <a:pPr indent="0" lvl="0" marL="0" rtl="0" algn="l">
              <a:spcBef>
                <a:spcPts val="0"/>
              </a:spcBef>
              <a:spcAft>
                <a:spcPts val="0"/>
              </a:spcAft>
              <a:buClr>
                <a:schemeClr val="dk1"/>
              </a:buClr>
              <a:buSzPts val="1100"/>
              <a:buFont typeface="Arial"/>
              <a:buNone/>
            </a:pPr>
            <a:r>
              <a:rPr lang="en"/>
              <a:t>Consider funding opportunities during the initial planning process to ensure the cIP is ready before important dates.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736d0dd513_0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0" name="Google Shape;710;g736d0dd513_0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6" name="Shape 1106"/>
        <p:cNvGrpSpPr/>
        <p:nvPr/>
      </p:nvGrpSpPr>
      <p:grpSpPr>
        <a:xfrm>
          <a:off x="0" y="0"/>
          <a:ext cx="0" cy="0"/>
          <a:chOff x="0" y="0"/>
          <a:chExt cx="0" cy="0"/>
        </a:xfrm>
      </p:grpSpPr>
      <p:sp>
        <p:nvSpPr>
          <p:cNvPr id="1107" name="Google Shape;1107;gbe5837215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8" name="Google Shape;1108;gbe5837215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a clear step-by-step of the full process, refer to the EVM Manager guide.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Flexible timeline: For example, location may assess private sector in parallel to public – but not everyone will do this. Depends on the objective the program wants to achieve. Show options to consider, and how they link to an improvement plan and understanding what is happening in a particular cluster.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4" name="Shape 1124"/>
        <p:cNvGrpSpPr/>
        <p:nvPr/>
      </p:nvGrpSpPr>
      <p:grpSpPr>
        <a:xfrm>
          <a:off x="0" y="0"/>
          <a:ext cx="0" cy="0"/>
          <a:chOff x="0" y="0"/>
          <a:chExt cx="0" cy="0"/>
        </a:xfrm>
      </p:grpSpPr>
      <p:sp>
        <p:nvSpPr>
          <p:cNvPr id="1125" name="Google Shape;1125;gbd13054931_0_2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6" name="Google Shape;1126;gbd13054931_0_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114300" rtl="0" algn="l">
              <a:lnSpc>
                <a:spcPct val="142857"/>
              </a:lnSpc>
              <a:spcBef>
                <a:spcPts val="50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The key point here is that for the cIP workshop to be a success (all tasks agreed and signed-off) all the key decision-makers need to be in the room.</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None/>
            </a:pPr>
            <a:r>
              <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
              <a:t>Transferring ownership to a country requires breadth and depth in stakeholder selection.</a:t>
            </a:r>
            <a:endParaRPr b="1"/>
          </a:p>
          <a:p>
            <a:pPr indent="0" lvl="0" marL="0" rtl="0" algn="l">
              <a:spcBef>
                <a:spcPts val="0"/>
              </a:spcBef>
              <a:spcAft>
                <a:spcPts val="0"/>
              </a:spcAft>
              <a:buClr>
                <a:schemeClr val="dk1"/>
              </a:buClr>
              <a:buSzPts val="1100"/>
              <a:buFont typeface="Arial"/>
              <a:buNone/>
            </a:pPr>
            <a:r>
              <a:rPr lang="en"/>
              <a:t>To build a cIP successfully, important stakeholders must be part of the process from the beginning, to build their knowledge, buy-in and commitment to the initiative.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Initial recommendations:</a:t>
            </a:r>
            <a:endParaRPr/>
          </a:p>
          <a:p>
            <a:pPr indent="0" lvl="0" marL="0" rtl="0" algn="l">
              <a:spcBef>
                <a:spcPts val="0"/>
              </a:spcBef>
              <a:spcAft>
                <a:spcPts val="0"/>
              </a:spcAft>
              <a:buClr>
                <a:schemeClr val="dk1"/>
              </a:buClr>
              <a:buSzPts val="1100"/>
              <a:buFont typeface="Arial"/>
              <a:buNone/>
            </a:pPr>
            <a:r>
              <a:rPr lang="en"/>
              <a:t>At the very beginning of the process, take time to identify key stakeholders. Include those who hold interest, decision-making power, and important leadership positions.</a:t>
            </a:r>
            <a:endParaRPr/>
          </a:p>
          <a:p>
            <a:pPr indent="0" lvl="0" marL="0" rtl="0" algn="l">
              <a:spcBef>
                <a:spcPts val="0"/>
              </a:spcBef>
              <a:spcAft>
                <a:spcPts val="0"/>
              </a:spcAft>
              <a:buClr>
                <a:schemeClr val="dk1"/>
              </a:buClr>
              <a:buSzPts val="1100"/>
              <a:buFont typeface="Arial"/>
              <a:buNone/>
            </a:pPr>
            <a:r>
              <a:rPr lang="en"/>
              <a:t>Build a Country Management Team and encourage them to take ownership of the process — consultants should guide country teams, not lead.</a:t>
            </a:r>
            <a:endParaRPr/>
          </a:p>
          <a:p>
            <a:pPr indent="0" lvl="0" marL="0" rtl="0" algn="l">
              <a:spcBef>
                <a:spcPts val="0"/>
              </a:spcBef>
              <a:spcAft>
                <a:spcPts val="0"/>
              </a:spcAft>
              <a:buNone/>
            </a:pPr>
            <a:r>
              <a:rPr lang="en"/>
              <a:t>At each phase, involve participants from different levels to get the benefit of their diverse perspectives: national, district, and facility levels.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5" name="Shape 1135"/>
        <p:cNvGrpSpPr/>
        <p:nvPr/>
      </p:nvGrpSpPr>
      <p:grpSpPr>
        <a:xfrm>
          <a:off x="0" y="0"/>
          <a:ext cx="0" cy="0"/>
          <a:chOff x="0" y="0"/>
          <a:chExt cx="0" cy="0"/>
        </a:xfrm>
      </p:grpSpPr>
      <p:sp>
        <p:nvSpPr>
          <p:cNvPr id="1136" name="Google Shape;1136;gb9aa41b502_0_10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7" name="Google Shape;1137;gb9aa41b502_0_10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t>For country teams to feasibly implement a strategic plan, it cannot be a separate work stream.</a:t>
            </a:r>
            <a:endParaRPr b="1"/>
          </a:p>
          <a:p>
            <a:pPr indent="0" lvl="0" marL="0" rtl="0" algn="l">
              <a:spcBef>
                <a:spcPts val="0"/>
              </a:spcBef>
              <a:spcAft>
                <a:spcPts val="0"/>
              </a:spcAft>
              <a:buClr>
                <a:schemeClr val="dk1"/>
              </a:buClr>
              <a:buSzPts val="1100"/>
              <a:buFont typeface="Arial"/>
              <a:buNone/>
            </a:pPr>
            <a:r>
              <a:rPr lang="en"/>
              <a:t>A successful cIP strengthens the supply chain system as part of the larger health system. To do that, the cIP must consider and align with all the major planning documents. Throughout the cIP process, reference and refer to national improvement strategies and documents.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Initial recommendations:</a:t>
            </a:r>
            <a:endParaRPr/>
          </a:p>
          <a:p>
            <a:pPr indent="0" lvl="0" marL="0" rtl="0" algn="l">
              <a:spcBef>
                <a:spcPts val="0"/>
              </a:spcBef>
              <a:spcAft>
                <a:spcPts val="0"/>
              </a:spcAft>
              <a:buClr>
                <a:schemeClr val="dk1"/>
              </a:buClr>
              <a:buSzPts val="1100"/>
              <a:buFont typeface="Arial"/>
              <a:buNone/>
            </a:pPr>
            <a:r>
              <a:rPr lang="en"/>
              <a:t>During the landscape analysis review global, regional and national strategy documents: the GAVI plan, the national health strategy, the cMYP, the immunization plan, national HR plans, etc. </a:t>
            </a:r>
            <a:endParaRPr/>
          </a:p>
          <a:p>
            <a:pPr indent="0" lvl="0" marL="0" rtl="0" algn="l">
              <a:spcBef>
                <a:spcPts val="0"/>
              </a:spcBef>
              <a:spcAft>
                <a:spcPts val="0"/>
              </a:spcAft>
              <a:buNone/>
            </a:pPr>
            <a:r>
              <a:rPr lang="en"/>
              <a:t>In addition to the EVMA, the cIP should be based on other assessments and studies: cold room mapping studies, temperature mapping studies, culture inventories, health sector development plans, system design studies, etc.</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6" name="Shape 1146"/>
        <p:cNvGrpSpPr/>
        <p:nvPr/>
      </p:nvGrpSpPr>
      <p:grpSpPr>
        <a:xfrm>
          <a:off x="0" y="0"/>
          <a:ext cx="0" cy="0"/>
          <a:chOff x="0" y="0"/>
          <a:chExt cx="0" cy="0"/>
        </a:xfrm>
      </p:grpSpPr>
      <p:sp>
        <p:nvSpPr>
          <p:cNvPr id="1147" name="Google Shape;1147;gb9aa41b502_0_10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8" name="Google Shape;1148;gb9aa41b502_0_10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While new tools can be of great help, the contextualization and interpretation of data must still be done on the ground.</a:t>
            </a:r>
            <a:endParaRPr b="1"/>
          </a:p>
          <a:p>
            <a:pPr indent="0" lvl="0" marL="0" rtl="0" algn="l">
              <a:spcBef>
                <a:spcPts val="0"/>
              </a:spcBef>
              <a:spcAft>
                <a:spcPts val="0"/>
              </a:spcAft>
              <a:buClr>
                <a:schemeClr val="dk1"/>
              </a:buClr>
              <a:buSzPts val="1100"/>
              <a:buFont typeface="Arial"/>
              <a:buNone/>
            </a:pPr>
            <a:r>
              <a:rPr lang="en"/>
              <a:t>In order to move from assessment to strategic plan, in-depth analysis of the data is imperative — and EPI experts have varying fluency in data analysis. Accurately understanding what the data reveals ensures that the right problems are solved.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Initial recommendations:</a:t>
            </a:r>
            <a:endParaRPr/>
          </a:p>
          <a:p>
            <a:pPr indent="0" lvl="0" marL="0" rtl="0" algn="l">
              <a:spcBef>
                <a:spcPts val="0"/>
              </a:spcBef>
              <a:spcAft>
                <a:spcPts val="0"/>
              </a:spcAft>
              <a:buClr>
                <a:schemeClr val="dk1"/>
              </a:buClr>
              <a:buSzPts val="1100"/>
              <a:buFont typeface="Arial"/>
              <a:buNone/>
            </a:pPr>
            <a:r>
              <a:rPr lang="en"/>
              <a:t>At the end of the EVMA training, add a half day to introduce the concepts and inputs of the cIP to the team who will be working on it at a later stage. </a:t>
            </a:r>
            <a:endParaRPr/>
          </a:p>
          <a:p>
            <a:pPr indent="0" lvl="0" marL="0" rtl="0" algn="l">
              <a:spcBef>
                <a:spcPts val="0"/>
              </a:spcBef>
              <a:spcAft>
                <a:spcPts val="0"/>
              </a:spcAft>
              <a:buClr>
                <a:schemeClr val="dk1"/>
              </a:buClr>
              <a:buSzPts val="1100"/>
              <a:buFont typeface="Arial"/>
              <a:buNone/>
            </a:pPr>
            <a:r>
              <a:rPr lang="en"/>
              <a:t>After data collection, hold a 3-day interactive working session for stakeholders from all levels to gain a clear understanding of the underlying, systemic problems and contribute possible solutions. </a:t>
            </a:r>
            <a:endParaRPr/>
          </a:p>
          <a:p>
            <a:pPr indent="0" lvl="0" marL="0" rtl="0" algn="l">
              <a:spcBef>
                <a:spcPts val="0"/>
              </a:spcBef>
              <a:spcAft>
                <a:spcPts val="0"/>
              </a:spcAft>
              <a:buClr>
                <a:schemeClr val="dk1"/>
              </a:buClr>
              <a:buSzPts val="1100"/>
              <a:buFont typeface="Arial"/>
              <a:buNone/>
            </a:pPr>
            <a:r>
              <a:rPr lang="en"/>
              <a:t>During the working session, assign clear deliverables to breakout groups to ensure everyone contributes.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7" name="Shape 1157"/>
        <p:cNvGrpSpPr/>
        <p:nvPr/>
      </p:nvGrpSpPr>
      <p:grpSpPr>
        <a:xfrm>
          <a:off x="0" y="0"/>
          <a:ext cx="0" cy="0"/>
          <a:chOff x="0" y="0"/>
          <a:chExt cx="0" cy="0"/>
        </a:xfrm>
      </p:grpSpPr>
      <p:sp>
        <p:nvSpPr>
          <p:cNvPr id="1158" name="Google Shape;1158;gb9aa41b502_0_10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9" name="Google Shape;1159;gb9aa41b502_0_10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While the assessment is a crucial part of the EVM initiative, the ultimate goal of the initiative is for countries to improve their national iSC and maintain solutions for years to come.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Initial recommendations:</a:t>
            </a:r>
            <a:endParaRPr/>
          </a:p>
          <a:p>
            <a:pPr indent="0" lvl="0" marL="0" rtl="0" algn="l">
              <a:spcBef>
                <a:spcPts val="0"/>
              </a:spcBef>
              <a:spcAft>
                <a:spcPts val="0"/>
              </a:spcAft>
              <a:buClr>
                <a:schemeClr val="dk1"/>
              </a:buClr>
              <a:buSzPts val="1100"/>
              <a:buFont typeface="Arial"/>
              <a:buNone/>
            </a:pPr>
            <a:r>
              <a:rPr lang="en"/>
              <a:t>Incorporate the cIP concept at the very beginning of the planning process. </a:t>
            </a:r>
            <a:endParaRPr/>
          </a:p>
          <a:p>
            <a:pPr indent="0" lvl="0" marL="0" rtl="0" algn="l">
              <a:spcBef>
                <a:spcPts val="0"/>
              </a:spcBef>
              <a:spcAft>
                <a:spcPts val="0"/>
              </a:spcAft>
              <a:buClr>
                <a:schemeClr val="dk1"/>
              </a:buClr>
              <a:buSzPts val="1100"/>
              <a:buFont typeface="Arial"/>
              <a:buNone/>
            </a:pPr>
            <a:r>
              <a:rPr lang="en"/>
              <a:t>Introduce the cIP as the objective of the EVM initiative. </a:t>
            </a:r>
            <a:endParaRPr/>
          </a:p>
          <a:p>
            <a:pPr indent="0" lvl="0" marL="0" rtl="0" algn="l">
              <a:spcBef>
                <a:spcPts val="0"/>
              </a:spcBef>
              <a:spcAft>
                <a:spcPts val="0"/>
              </a:spcAft>
              <a:buNone/>
            </a:pPr>
            <a:r>
              <a:rPr lang="en"/>
              <a:t>Continue to show how the cIP is connected to the assessment throughout the process.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8" name="Shape 1168"/>
        <p:cNvGrpSpPr/>
        <p:nvPr/>
      </p:nvGrpSpPr>
      <p:grpSpPr>
        <a:xfrm>
          <a:off x="0" y="0"/>
          <a:ext cx="0" cy="0"/>
          <a:chOff x="0" y="0"/>
          <a:chExt cx="0" cy="0"/>
        </a:xfrm>
      </p:grpSpPr>
      <p:sp>
        <p:nvSpPr>
          <p:cNvPr id="1169" name="Google Shape;1169;gb9aa41b502_0_10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0" name="Google Shape;1170;gb9aa41b502_0_10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3" name="Shape 1183"/>
        <p:cNvGrpSpPr/>
        <p:nvPr/>
      </p:nvGrpSpPr>
      <p:grpSpPr>
        <a:xfrm>
          <a:off x="0" y="0"/>
          <a:ext cx="0" cy="0"/>
          <a:chOff x="0" y="0"/>
          <a:chExt cx="0" cy="0"/>
        </a:xfrm>
      </p:grpSpPr>
      <p:sp>
        <p:nvSpPr>
          <p:cNvPr id="1184" name="Google Shape;1184;gc9a6e4c6ea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5" name="Google Shape;1185;gc9a6e4c6ea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Transferring ownership to a country requires breadth and depth in stakeholder selection.</a:t>
            </a:r>
            <a:endParaRPr b="1"/>
          </a:p>
          <a:p>
            <a:pPr indent="0" lvl="0" marL="0" rtl="0" algn="l">
              <a:spcBef>
                <a:spcPts val="0"/>
              </a:spcBef>
              <a:spcAft>
                <a:spcPts val="0"/>
              </a:spcAft>
              <a:buClr>
                <a:schemeClr val="dk1"/>
              </a:buClr>
              <a:buSzPts val="1100"/>
              <a:buFont typeface="Arial"/>
              <a:buNone/>
            </a:pPr>
            <a:r>
              <a:rPr lang="en"/>
              <a:t>To build a cIP successfully, important stakeholders must be part of the process from the beginning, to build their knowledge, buy-in and commitment to the initiative.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Initial recommendations:</a:t>
            </a:r>
            <a:endParaRPr/>
          </a:p>
          <a:p>
            <a:pPr indent="0" lvl="0" marL="0" rtl="0" algn="l">
              <a:spcBef>
                <a:spcPts val="0"/>
              </a:spcBef>
              <a:spcAft>
                <a:spcPts val="0"/>
              </a:spcAft>
              <a:buClr>
                <a:schemeClr val="dk1"/>
              </a:buClr>
              <a:buSzPts val="1100"/>
              <a:buFont typeface="Arial"/>
              <a:buNone/>
            </a:pPr>
            <a:r>
              <a:rPr lang="en"/>
              <a:t>At the very beginning of the process, take time to identify key stakeholders. Include those who hold interest, decision-making power, and important leadership positions.</a:t>
            </a:r>
            <a:endParaRPr/>
          </a:p>
          <a:p>
            <a:pPr indent="0" lvl="0" marL="0" rtl="0" algn="l">
              <a:spcBef>
                <a:spcPts val="0"/>
              </a:spcBef>
              <a:spcAft>
                <a:spcPts val="0"/>
              </a:spcAft>
              <a:buClr>
                <a:schemeClr val="dk1"/>
              </a:buClr>
              <a:buSzPts val="1100"/>
              <a:buFont typeface="Arial"/>
              <a:buNone/>
            </a:pPr>
            <a:r>
              <a:rPr lang="en"/>
              <a:t>Build a Country Management Team and encourage them to take ownership of the process — consultants should guide country teams, not lead.</a:t>
            </a:r>
            <a:endParaRPr/>
          </a:p>
          <a:p>
            <a:pPr indent="0" lvl="0" marL="0" rtl="0" algn="l">
              <a:spcBef>
                <a:spcPts val="0"/>
              </a:spcBef>
              <a:spcAft>
                <a:spcPts val="0"/>
              </a:spcAft>
              <a:buNone/>
            </a:pPr>
            <a:r>
              <a:rPr lang="en"/>
              <a:t>At each phase, involve participants from different levels to get the benefit of their diverse perspectives: national, district, and facility levels.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Agree on discussion related to the proper way of developing the plans, the costing techniques, the Bottom- up approaches, and the monitoring frameworks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draft of cIP without timeliness and resources evaluations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After the completion of zones template based on the results of the EVMA assessments, it was agreed that governorates will have this draft and to be familiarize with the content before the main workshop</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From DD: template that is not strict in the formatting. Give a starting point (summary of key elements at the end or beginning - non negotiables). Rigid table (ex: realistic KPIs, iSC perf indicators). While at the same giving space for tailoring.</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4" name="Shape 1194"/>
        <p:cNvGrpSpPr/>
        <p:nvPr/>
      </p:nvGrpSpPr>
      <p:grpSpPr>
        <a:xfrm>
          <a:off x="0" y="0"/>
          <a:ext cx="0" cy="0"/>
          <a:chOff x="0" y="0"/>
          <a:chExt cx="0" cy="0"/>
        </a:xfrm>
      </p:grpSpPr>
      <p:sp>
        <p:nvSpPr>
          <p:cNvPr id="1195" name="Google Shape;1195;gb9aa41b502_0_14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6" name="Google Shape;1196;gb9aa41b502_0_14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The cIP workshop is the occasion to:</a:t>
            </a:r>
            <a:endParaRPr/>
          </a:p>
          <a:p>
            <a:pPr indent="0" lvl="0" marL="0" rtl="0" algn="l">
              <a:spcBef>
                <a:spcPts val="0"/>
              </a:spcBef>
              <a:spcAft>
                <a:spcPts val="0"/>
              </a:spcAft>
              <a:buClr>
                <a:schemeClr val="dk1"/>
              </a:buClr>
              <a:buSzPts val="1100"/>
              <a:buFont typeface="Arial"/>
              <a:buNone/>
            </a:pPr>
            <a:r>
              <a:rPr lang="en"/>
              <a:t>• Create a common understanding and language around iSC, and increase outreach, by cocreating</a:t>
            </a:r>
            <a:endParaRPr/>
          </a:p>
          <a:p>
            <a:pPr indent="0" lvl="0" marL="0" rtl="0" algn="l">
              <a:spcBef>
                <a:spcPts val="0"/>
              </a:spcBef>
              <a:spcAft>
                <a:spcPts val="0"/>
              </a:spcAft>
              <a:buClr>
                <a:schemeClr val="dk1"/>
              </a:buClr>
              <a:buSzPts val="1100"/>
              <a:buFont typeface="Arial"/>
              <a:buNone/>
            </a:pPr>
            <a:r>
              <a:rPr lang="en"/>
              <a:t>and spreading important ideas among stakeholders.</a:t>
            </a:r>
            <a:endParaRPr/>
          </a:p>
          <a:p>
            <a:pPr indent="0" lvl="0" marL="0" rtl="0" algn="l">
              <a:spcBef>
                <a:spcPts val="0"/>
              </a:spcBef>
              <a:spcAft>
                <a:spcPts val="0"/>
              </a:spcAft>
              <a:buClr>
                <a:schemeClr val="dk1"/>
              </a:buClr>
              <a:buSzPts val="1100"/>
              <a:buFont typeface="Arial"/>
              <a:buNone/>
            </a:pPr>
            <a:r>
              <a:rPr lang="en"/>
              <a:t>• Exchange knowledge and synthesise ideas: iSC experts educate those who know less and</a:t>
            </a:r>
            <a:endParaRPr/>
          </a:p>
          <a:p>
            <a:pPr indent="0" lvl="0" marL="0" rtl="0" algn="l">
              <a:spcBef>
                <a:spcPts val="0"/>
              </a:spcBef>
              <a:spcAft>
                <a:spcPts val="0"/>
              </a:spcAft>
              <a:buClr>
                <a:schemeClr val="dk1"/>
              </a:buClr>
              <a:buSzPts val="1100"/>
              <a:buFont typeface="Arial"/>
              <a:buNone/>
            </a:pPr>
            <a:r>
              <a:rPr lang="en"/>
              <a:t>raise awareness of global iSC best practices and evidence. Equally, it is the occasion for</a:t>
            </a:r>
            <a:endParaRPr/>
          </a:p>
          <a:p>
            <a:pPr indent="0" lvl="0" marL="0" rtl="0" algn="l">
              <a:spcBef>
                <a:spcPts val="0"/>
              </a:spcBef>
              <a:spcAft>
                <a:spcPts val="0"/>
              </a:spcAft>
              <a:buClr>
                <a:schemeClr val="dk1"/>
              </a:buClr>
              <a:buSzPts val="1100"/>
              <a:buFont typeface="Arial"/>
              <a:buNone/>
            </a:pPr>
            <a:r>
              <a:rPr lang="en"/>
              <a:t>country stakeholders to share good practices and experiences that may not have been</a:t>
            </a:r>
            <a:endParaRPr/>
          </a:p>
          <a:p>
            <a:pPr indent="0" lvl="0" marL="0" rtl="0" algn="l">
              <a:spcBef>
                <a:spcPts val="0"/>
              </a:spcBef>
              <a:spcAft>
                <a:spcPts val="0"/>
              </a:spcAft>
              <a:buClr>
                <a:schemeClr val="dk1"/>
              </a:buClr>
              <a:buSzPts val="1100"/>
              <a:buFont typeface="Arial"/>
              <a:buNone/>
            </a:pPr>
            <a:r>
              <a:rPr lang="en"/>
              <a:t>widely publicized. Sharing of knowledge helps synthesise new ideas and visions.</a:t>
            </a:r>
            <a:endParaRPr/>
          </a:p>
          <a:p>
            <a:pPr indent="0" lvl="0" marL="0" rtl="0" algn="l">
              <a:spcBef>
                <a:spcPts val="0"/>
              </a:spcBef>
              <a:spcAft>
                <a:spcPts val="0"/>
              </a:spcAft>
              <a:buClr>
                <a:schemeClr val="dk1"/>
              </a:buClr>
              <a:buSzPts val="1100"/>
              <a:buFont typeface="Arial"/>
              <a:buNone/>
            </a:pPr>
            <a:r>
              <a:rPr lang="en"/>
              <a:t>• Network and build alliances: the workshop can create or reinforce social connections</a:t>
            </a:r>
            <a:endParaRPr/>
          </a:p>
          <a:p>
            <a:pPr indent="0" lvl="0" marL="0" rtl="0" algn="l">
              <a:spcBef>
                <a:spcPts val="0"/>
              </a:spcBef>
              <a:spcAft>
                <a:spcPts val="0"/>
              </a:spcAft>
              <a:buClr>
                <a:schemeClr val="dk1"/>
              </a:buClr>
              <a:buSzPts val="1100"/>
              <a:buFont typeface="Arial"/>
              <a:buNone/>
            </a:pPr>
            <a:r>
              <a:rPr lang="en"/>
              <a:t>that can be instrumental to iSC improvements.</a:t>
            </a:r>
            <a:endParaRPr/>
          </a:p>
          <a:p>
            <a:pPr indent="0" lvl="0" marL="0" rtl="0" algn="l">
              <a:spcBef>
                <a:spcPts val="0"/>
              </a:spcBef>
              <a:spcAft>
                <a:spcPts val="0"/>
              </a:spcAft>
              <a:buClr>
                <a:schemeClr val="dk1"/>
              </a:buClr>
              <a:buSzPts val="1100"/>
              <a:buFont typeface="Arial"/>
              <a:buNone/>
            </a:pPr>
            <a:r>
              <a:rPr lang="en"/>
              <a:t>• Cross-pollinate: participants involved in one part of the system, or at different levels find</a:t>
            </a:r>
            <a:endParaRPr/>
          </a:p>
          <a:p>
            <a:pPr indent="0" lvl="0" marL="0" rtl="0" algn="l">
              <a:spcBef>
                <a:spcPts val="0"/>
              </a:spcBef>
              <a:spcAft>
                <a:spcPts val="0"/>
              </a:spcAft>
              <a:buClr>
                <a:schemeClr val="dk1"/>
              </a:buClr>
              <a:buSzPts val="1100"/>
              <a:buFont typeface="Arial"/>
              <a:buNone/>
            </a:pPr>
            <a:r>
              <a:rPr lang="en"/>
              <a:t>out what is happening elsewhere and can understand and help with potential</a:t>
            </a:r>
            <a:endParaRPr/>
          </a:p>
          <a:p>
            <a:pPr indent="0" lvl="0" marL="0" rtl="0" algn="l">
              <a:spcBef>
                <a:spcPts val="0"/>
              </a:spcBef>
              <a:spcAft>
                <a:spcPts val="0"/>
              </a:spcAft>
              <a:buClr>
                <a:schemeClr val="dk1"/>
              </a:buClr>
              <a:buSzPts val="1100"/>
              <a:buFont typeface="Arial"/>
              <a:buNone/>
            </a:pPr>
            <a:r>
              <a:rPr lang="en"/>
              <a:t>bottlenecks or replicate good practices.</a:t>
            </a:r>
            <a:endParaRPr/>
          </a:p>
          <a:p>
            <a:pPr indent="0" lvl="0" marL="0" rtl="0" algn="l">
              <a:spcBef>
                <a:spcPts val="0"/>
              </a:spcBef>
              <a:spcAft>
                <a:spcPts val="0"/>
              </a:spcAft>
              <a:buClr>
                <a:schemeClr val="dk1"/>
              </a:buClr>
              <a:buSzPts val="1100"/>
              <a:buFont typeface="Arial"/>
              <a:buNone/>
            </a:pPr>
            <a:r>
              <a:rPr lang="en"/>
              <a:t>• Strategize and scenario-plan: the workshop can help generate solutions to dilemmas</a:t>
            </a:r>
            <a:endParaRPr/>
          </a:p>
          <a:p>
            <a:pPr indent="0" lvl="0" marL="0" rtl="0" algn="l">
              <a:spcBef>
                <a:spcPts val="0"/>
              </a:spcBef>
              <a:spcAft>
                <a:spcPts val="0"/>
              </a:spcAft>
              <a:buClr>
                <a:schemeClr val="dk1"/>
              </a:buClr>
              <a:buSzPts val="1100"/>
              <a:buFont typeface="Arial"/>
              <a:buNone/>
            </a:pPr>
            <a:r>
              <a:rPr lang="en"/>
              <a:t>held by multiple participants, and envision possible futures and how to respond.</a:t>
            </a:r>
            <a:endParaRPr/>
          </a:p>
          <a:p>
            <a:pPr indent="0" lvl="0" marL="0" rtl="0" algn="l">
              <a:spcBef>
                <a:spcPts val="0"/>
              </a:spcBef>
              <a:spcAft>
                <a:spcPts val="0"/>
              </a:spcAft>
              <a:buClr>
                <a:schemeClr val="dk1"/>
              </a:buClr>
              <a:buSzPts val="1100"/>
              <a:buFont typeface="Arial"/>
              <a:buNone/>
            </a:pPr>
            <a:r>
              <a:rPr lang="en"/>
              <a:t>• Commit: your workshop is likely to create goodwill for action! It is therefore key to build</a:t>
            </a:r>
            <a:endParaRPr/>
          </a:p>
          <a:p>
            <a:pPr indent="0" lvl="0" marL="0" rtl="0" algn="l">
              <a:spcBef>
                <a:spcPts val="0"/>
              </a:spcBef>
              <a:spcAft>
                <a:spcPts val="0"/>
              </a:spcAft>
              <a:buClr>
                <a:schemeClr val="dk1"/>
              </a:buClr>
              <a:buSzPts val="1100"/>
              <a:buFont typeface="Arial"/>
              <a:buNone/>
            </a:pPr>
            <a:r>
              <a:rPr lang="en"/>
              <a:t>the momentum.</a:t>
            </a:r>
            <a:endParaRPr/>
          </a:p>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6" name="Shape 1206"/>
        <p:cNvGrpSpPr/>
        <p:nvPr/>
      </p:nvGrpSpPr>
      <p:grpSpPr>
        <a:xfrm>
          <a:off x="0" y="0"/>
          <a:ext cx="0" cy="0"/>
          <a:chOff x="0" y="0"/>
          <a:chExt cx="0" cy="0"/>
        </a:xfrm>
      </p:grpSpPr>
      <p:sp>
        <p:nvSpPr>
          <p:cNvPr id="1207" name="Google Shape;1207;gb9aa41b502_0_14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8" name="Google Shape;1208;gb9aa41b502_0_14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involved a national strategic dialogue to ensure political buy-in and an accountability</a:t>
            </a:r>
            <a:endParaRPr/>
          </a:p>
          <a:p>
            <a:pPr indent="0" lvl="0" marL="0" rtl="0" algn="l">
              <a:spcBef>
                <a:spcPts val="0"/>
              </a:spcBef>
              <a:spcAft>
                <a:spcPts val="0"/>
              </a:spcAft>
              <a:buNone/>
            </a:pPr>
            <a:r>
              <a:rPr lang="en" sz="1050">
                <a:solidFill>
                  <a:srgbClr val="3C4043"/>
                </a:solidFill>
                <a:highlight>
                  <a:srgbClr val="FFFFFF"/>
                </a:highlight>
                <a:latin typeface="Roboto"/>
                <a:ea typeface="Roboto"/>
                <a:cs typeface="Roboto"/>
                <a:sym typeface="Roboto"/>
              </a:rPr>
              <a:t>the purpose of the TA model – to make it easier to repeat</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7" name="Shape 1217"/>
        <p:cNvGrpSpPr/>
        <p:nvPr/>
      </p:nvGrpSpPr>
      <p:grpSpPr>
        <a:xfrm>
          <a:off x="0" y="0"/>
          <a:ext cx="0" cy="0"/>
          <a:chOff x="0" y="0"/>
          <a:chExt cx="0" cy="0"/>
        </a:xfrm>
      </p:grpSpPr>
      <p:sp>
        <p:nvSpPr>
          <p:cNvPr id="1218" name="Google Shape;1218;gb9aa41b502_0_14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9" name="Google Shape;1219;gb9aa41b502_0_14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 important distinction is that the cIP is not only a document – but also an adaptive process that uses the capability of targeted assessments to be agile beyond 5-year plans and 1-year check-ins.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b9851a68fc_0_8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8" name="Google Shape;718;gb9851a68fc_0_8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8" name="Shape 1228"/>
        <p:cNvGrpSpPr/>
        <p:nvPr/>
      </p:nvGrpSpPr>
      <p:grpSpPr>
        <a:xfrm>
          <a:off x="0" y="0"/>
          <a:ext cx="0" cy="0"/>
          <a:chOff x="0" y="0"/>
          <a:chExt cx="0" cy="0"/>
        </a:xfrm>
      </p:grpSpPr>
      <p:sp>
        <p:nvSpPr>
          <p:cNvPr id="1229" name="Google Shape;1229;gbd13054931_0_11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0" name="Google Shape;1230;gbd13054931_0_11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4" name="Shape 1234"/>
        <p:cNvGrpSpPr/>
        <p:nvPr/>
      </p:nvGrpSpPr>
      <p:grpSpPr>
        <a:xfrm>
          <a:off x="0" y="0"/>
          <a:ext cx="0" cy="0"/>
          <a:chOff x="0" y="0"/>
          <a:chExt cx="0" cy="0"/>
        </a:xfrm>
      </p:grpSpPr>
      <p:sp>
        <p:nvSpPr>
          <p:cNvPr id="1235" name="Google Shape;1235;gb9851a68fc_0_21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36" name="Google Shape;1236;gb9851a68fc_0_21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1" name="Shape 1241"/>
        <p:cNvGrpSpPr/>
        <p:nvPr/>
      </p:nvGrpSpPr>
      <p:grpSpPr>
        <a:xfrm>
          <a:off x="0" y="0"/>
          <a:ext cx="0" cy="0"/>
          <a:chOff x="0" y="0"/>
          <a:chExt cx="0" cy="0"/>
        </a:xfrm>
      </p:grpSpPr>
      <p:sp>
        <p:nvSpPr>
          <p:cNvPr id="1242" name="Google Shape;1242;gb9aa41b502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3" name="Google Shape;1243;gb9aa41b502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7" name="Shape 1247"/>
        <p:cNvGrpSpPr/>
        <p:nvPr/>
      </p:nvGrpSpPr>
      <p:grpSpPr>
        <a:xfrm>
          <a:off x="0" y="0"/>
          <a:ext cx="0" cy="0"/>
          <a:chOff x="0" y="0"/>
          <a:chExt cx="0" cy="0"/>
        </a:xfrm>
      </p:grpSpPr>
      <p:sp>
        <p:nvSpPr>
          <p:cNvPr id="1248" name="Google Shape;1248;gc9ced6345c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9" name="Google Shape;1249;gc9ced6345c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Barlow"/>
                <a:ea typeface="Barlow"/>
                <a:cs typeface="Barlow"/>
                <a:sym typeface="Barlow"/>
              </a:rPr>
              <a:t>Keeping momentum after the national assessment</a:t>
            </a:r>
            <a:endParaRPr sz="2000">
              <a:solidFill>
                <a:schemeClr val="dk1"/>
              </a:solidFill>
              <a:latin typeface="Barlow"/>
              <a:ea typeface="Barlow"/>
              <a:cs typeface="Barlow"/>
              <a:sym typeface="Barlow"/>
            </a:endParaRPr>
          </a:p>
          <a:p>
            <a:pPr indent="0" lvl="0" marL="0" rtl="0" algn="l">
              <a:spcBef>
                <a:spcPts val="0"/>
              </a:spcBef>
              <a:spcAft>
                <a:spcPts val="0"/>
              </a:spcAft>
              <a:buNone/>
            </a:pPr>
            <a:r>
              <a:rPr lang="en" sz="2000">
                <a:solidFill>
                  <a:schemeClr val="dk1"/>
                </a:solidFill>
                <a:latin typeface="Barlow"/>
                <a:ea typeface="Barlow"/>
                <a:cs typeface="Barlow"/>
                <a:sym typeface="Barlow"/>
              </a:rPr>
              <a:t>It was explicitly designed for self-assessments by national staff</a:t>
            </a:r>
            <a:endParaRPr sz="2000">
              <a:solidFill>
                <a:schemeClr val="dk1"/>
              </a:solidFill>
              <a:latin typeface="Barlow"/>
              <a:ea typeface="Barlow"/>
              <a:cs typeface="Barlow"/>
              <a:sym typeface="Barlow"/>
            </a:endParaRPr>
          </a:p>
          <a:p>
            <a:pPr indent="0" lvl="0" marL="0" rtl="0" algn="l">
              <a:spcBef>
                <a:spcPts val="0"/>
              </a:spcBef>
              <a:spcAft>
                <a:spcPts val="0"/>
              </a:spcAft>
              <a:buNone/>
            </a:pPr>
            <a:r>
              <a:rPr lang="en" sz="2000">
                <a:solidFill>
                  <a:schemeClr val="dk1"/>
                </a:solidFill>
                <a:latin typeface="Barlow"/>
                <a:ea typeface="Barlow"/>
                <a:cs typeface="Barlow"/>
                <a:sym typeface="Barlow"/>
              </a:rPr>
              <a:t>helps to build capacity prioritize capacity + continuity as the gateway to improvement</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1" name="Shape 1261"/>
        <p:cNvGrpSpPr/>
        <p:nvPr/>
      </p:nvGrpSpPr>
      <p:grpSpPr>
        <a:xfrm>
          <a:off x="0" y="0"/>
          <a:ext cx="0" cy="0"/>
          <a:chOff x="0" y="0"/>
          <a:chExt cx="0" cy="0"/>
        </a:xfrm>
      </p:grpSpPr>
      <p:sp>
        <p:nvSpPr>
          <p:cNvPr id="1262" name="Google Shape;1262;gd23f549ba8_0_5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3" name="Google Shape;1263;gd23f549ba8_0_5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3" name="Shape 1303"/>
        <p:cNvGrpSpPr/>
        <p:nvPr/>
      </p:nvGrpSpPr>
      <p:grpSpPr>
        <a:xfrm>
          <a:off x="0" y="0"/>
          <a:ext cx="0" cy="0"/>
          <a:chOff x="0" y="0"/>
          <a:chExt cx="0" cy="0"/>
        </a:xfrm>
      </p:grpSpPr>
      <p:sp>
        <p:nvSpPr>
          <p:cNvPr id="1304" name="Google Shape;1304;gb9aa41b502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5" name="Google Shape;1305;gb9aa41b502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6" name="Shape 1336"/>
        <p:cNvGrpSpPr/>
        <p:nvPr/>
      </p:nvGrpSpPr>
      <p:grpSpPr>
        <a:xfrm>
          <a:off x="0" y="0"/>
          <a:ext cx="0" cy="0"/>
          <a:chOff x="0" y="0"/>
          <a:chExt cx="0" cy="0"/>
        </a:xfrm>
      </p:grpSpPr>
      <p:sp>
        <p:nvSpPr>
          <p:cNvPr id="1337" name="Google Shape;1337;ge13a42e29c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8" name="Google Shape;1338;ge13a42e29c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5" name="Shape 1345"/>
        <p:cNvGrpSpPr/>
        <p:nvPr/>
      </p:nvGrpSpPr>
      <p:grpSpPr>
        <a:xfrm>
          <a:off x="0" y="0"/>
          <a:ext cx="0" cy="0"/>
          <a:chOff x="0" y="0"/>
          <a:chExt cx="0" cy="0"/>
        </a:xfrm>
      </p:grpSpPr>
      <p:sp>
        <p:nvSpPr>
          <p:cNvPr id="1346" name="Google Shape;1346;gc9ced6345c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7" name="Google Shape;1347;gc9ced6345c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6" name="Shape 1356"/>
        <p:cNvGrpSpPr/>
        <p:nvPr/>
      </p:nvGrpSpPr>
      <p:grpSpPr>
        <a:xfrm>
          <a:off x="0" y="0"/>
          <a:ext cx="0" cy="0"/>
          <a:chOff x="0" y="0"/>
          <a:chExt cx="0" cy="0"/>
        </a:xfrm>
      </p:grpSpPr>
      <p:sp>
        <p:nvSpPr>
          <p:cNvPr id="1357" name="Google Shape;1357;gc9ced6345c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8" name="Google Shape;1358;gc9ced6345c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all facilities. each piece of the machinery gets the same attention. facility level (sample size 1), district level (representative sample), regional level, national level...</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Selling capacity dev and learning app.</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sz="1050">
                <a:solidFill>
                  <a:srgbClr val="3C4043"/>
                </a:solidFill>
                <a:highlight>
                  <a:srgbClr val="FFFFFF"/>
                </a:highlight>
                <a:latin typeface="Roboto"/>
                <a:ea typeface="Roboto"/>
                <a:cs typeface="Roboto"/>
                <a:sym typeface="Roboto"/>
              </a:rPr>
              <a:t>Targeted assessment --&gt; annual work plans (vs cIP).</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7" name="Shape 1367"/>
        <p:cNvGrpSpPr/>
        <p:nvPr/>
      </p:nvGrpSpPr>
      <p:grpSpPr>
        <a:xfrm>
          <a:off x="0" y="0"/>
          <a:ext cx="0" cy="0"/>
          <a:chOff x="0" y="0"/>
          <a:chExt cx="0" cy="0"/>
        </a:xfrm>
      </p:grpSpPr>
      <p:sp>
        <p:nvSpPr>
          <p:cNvPr id="1368" name="Google Shape;1368;gd23f549ba8_0_5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9" name="Google Shape;1369;gd23f549ba8_0_5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b9851a68fc_0_40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3" name="Google Shape;723;gb9851a68fc_0_40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EVM assessments are focused on performance scores organized along the nine EVM criteria. </a:t>
            </a:r>
            <a:endParaRPr/>
          </a:p>
          <a:p>
            <a:pPr indent="0" lvl="0" marL="0" rtl="0" algn="l">
              <a:lnSpc>
                <a:spcPct val="100000"/>
              </a:lnSpc>
              <a:spcBef>
                <a:spcPts val="0"/>
              </a:spcBef>
              <a:spcAft>
                <a:spcPts val="0"/>
              </a:spcAft>
              <a:buSzPts val="1100"/>
              <a:buNone/>
            </a:pPr>
            <a:r>
              <a:rPr lang="en"/>
              <a:t>This data also helps programmes focus on discrete tasks.</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4" name="Shape 1374"/>
        <p:cNvGrpSpPr/>
        <p:nvPr/>
      </p:nvGrpSpPr>
      <p:grpSpPr>
        <a:xfrm>
          <a:off x="0" y="0"/>
          <a:ext cx="0" cy="0"/>
          <a:chOff x="0" y="0"/>
          <a:chExt cx="0" cy="0"/>
        </a:xfrm>
      </p:grpSpPr>
      <p:sp>
        <p:nvSpPr>
          <p:cNvPr id="1375" name="Google Shape;1375;gbd13054931_0_6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6" name="Google Shape;1376;gbd13054931_0_6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2" name="Shape 1402"/>
        <p:cNvGrpSpPr/>
        <p:nvPr/>
      </p:nvGrpSpPr>
      <p:grpSpPr>
        <a:xfrm>
          <a:off x="0" y="0"/>
          <a:ext cx="0" cy="0"/>
          <a:chOff x="0" y="0"/>
          <a:chExt cx="0" cy="0"/>
        </a:xfrm>
      </p:grpSpPr>
      <p:sp>
        <p:nvSpPr>
          <p:cNvPr id="1403" name="Google Shape;1403;g800702df4d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4" name="Google Shape;1404;g800702df4d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400">
              <a:latin typeface="Barlow"/>
              <a:ea typeface="Barlow"/>
              <a:cs typeface="Barlow"/>
              <a:sym typeface="Barlow"/>
            </a:endParaRPr>
          </a:p>
        </p:txBody>
      </p:sp>
      <p:sp>
        <p:nvSpPr>
          <p:cNvPr id="1405" name="Google Shape;1405;g800702df4d_0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bcea34fdee_0_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2" name="Google Shape;752;gbcea34fdee_0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2000"/>
              <a:buNone/>
            </a:pPr>
            <a:r>
              <a:rPr lang="en" sz="1400">
                <a:solidFill>
                  <a:schemeClr val="dk1"/>
                </a:solidFill>
                <a:latin typeface="Barlow"/>
                <a:ea typeface="Barlow"/>
                <a:cs typeface="Barlow"/>
                <a:sym typeface="Barlow"/>
              </a:rPr>
              <a:t>catalyse evidence-based change in countries</a:t>
            </a:r>
            <a:endParaRPr sz="14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rPr lang="en" sz="1400">
                <a:solidFill>
                  <a:schemeClr val="dk1"/>
                </a:solidFill>
                <a:latin typeface="Barlow"/>
                <a:ea typeface="Barlow"/>
                <a:cs typeface="Barlow"/>
                <a:sym typeface="Barlow"/>
              </a:rPr>
              <a:t>The EVM initiative has progressed significantly from being associated with an assessment tool.</a:t>
            </a:r>
            <a:endParaRPr sz="14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rPr lang="en" sz="1400">
                <a:solidFill>
                  <a:schemeClr val="dk1"/>
                </a:solidFill>
                <a:latin typeface="Barlow"/>
                <a:ea typeface="Barlow"/>
                <a:cs typeface="Barlow"/>
                <a:sym typeface="Barlow"/>
              </a:rPr>
              <a:t>It has been transformed to help national programmes make major health systems strengthening</a:t>
            </a:r>
            <a:endParaRPr sz="1400">
              <a:solidFill>
                <a:schemeClr val="dk1"/>
              </a:solidFill>
              <a:latin typeface="Barlow"/>
              <a:ea typeface="Barlow"/>
              <a:cs typeface="Barlow"/>
              <a:sym typeface="Barlow"/>
            </a:endParaRPr>
          </a:p>
          <a:p>
            <a:pPr indent="0" lvl="0" marL="0" rtl="0" algn="l">
              <a:spcBef>
                <a:spcPts val="0"/>
              </a:spcBef>
              <a:spcAft>
                <a:spcPts val="0"/>
              </a:spcAft>
              <a:buClr>
                <a:schemeClr val="dk1"/>
              </a:buClr>
              <a:buSzPts val="1100"/>
              <a:buFont typeface="Arial"/>
              <a:buNone/>
            </a:pPr>
            <a:r>
              <a:rPr lang="en" sz="1400">
                <a:solidFill>
                  <a:schemeClr val="dk1"/>
                </a:solidFill>
                <a:latin typeface="Barlow"/>
                <a:ea typeface="Barlow"/>
                <a:cs typeface="Barlow"/>
                <a:sym typeface="Barlow"/>
              </a:rPr>
              <a:t>investments work as intended – to address the underlying systemic bottlenecks to iSC</a:t>
            </a:r>
            <a:endParaRPr sz="1400">
              <a:solidFill>
                <a:schemeClr val="dk1"/>
              </a:solidFill>
              <a:latin typeface="Barlow"/>
              <a:ea typeface="Barlow"/>
              <a:cs typeface="Barlow"/>
              <a:sym typeface="Barlow"/>
            </a:endParaRPr>
          </a:p>
          <a:p>
            <a:pPr indent="0" lvl="0" marL="0" rtl="0" algn="l">
              <a:spcBef>
                <a:spcPts val="0"/>
              </a:spcBef>
              <a:spcAft>
                <a:spcPts val="0"/>
              </a:spcAft>
              <a:buSzPts val="1100"/>
              <a:buNone/>
            </a:pPr>
            <a:r>
              <a:rPr lang="en" sz="1400">
                <a:solidFill>
                  <a:schemeClr val="dk1"/>
                </a:solidFill>
                <a:latin typeface="Barlow"/>
                <a:ea typeface="Barlow"/>
                <a:cs typeface="Barlow"/>
                <a:sym typeface="Barlow"/>
              </a:rPr>
              <a:t>performance.</a:t>
            </a:r>
            <a:endParaRPr sz="1400">
              <a:solidFill>
                <a:schemeClr val="dk1"/>
              </a:solidFill>
              <a:latin typeface="Barlow"/>
              <a:ea typeface="Barlow"/>
              <a:cs typeface="Barlow"/>
              <a:sym typeface="Barlow"/>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e13a42e29c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7" name="Google Shape;767;ge13a42e29c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team in the country took the initial draft of the tool presented by UNICEF- HQ experts and further developed to fit the Iraqi context and the country vision of how should exercise elaborate.</a:t>
            </a:r>
            <a:endParaRPr/>
          </a:p>
          <a:p>
            <a:pPr indent="0" lvl="0" marL="0" rtl="0" algn="l">
              <a:spcBef>
                <a:spcPts val="0"/>
              </a:spcBef>
              <a:spcAft>
                <a:spcPts val="0"/>
              </a:spcAft>
              <a:buNone/>
            </a:pPr>
            <a:r>
              <a:rPr lang="en"/>
              <a:t>The cIP template was designed as an Excel format in six sections.</a:t>
            </a:r>
            <a:endParaRPr sz="1400">
              <a:solidFill>
                <a:schemeClr val="dk1"/>
              </a:solidFill>
              <a:latin typeface="Barlow"/>
              <a:ea typeface="Barlow"/>
              <a:cs typeface="Barlow"/>
              <a:sym typeface="Barlow"/>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gbcea34fdee_0_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6" name="Google Shape;776;gbcea34fdee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Barlow"/>
                <a:ea typeface="Barlow"/>
                <a:cs typeface="Barlow"/>
                <a:sym typeface="Barlow"/>
              </a:rPr>
              <a:t>EVM starts with an assessment that identifies strengths and weaknesses along the supply chain, informing a plan for implementing improvements and monitoring ongoing performance.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e13a42e29c_0_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4" name="Google Shape;784;ge13a42e29c_0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Barlow"/>
                <a:ea typeface="Barlow"/>
                <a:cs typeface="Barlow"/>
                <a:sym typeface="Barlow"/>
              </a:rPr>
              <a:t>EVM starts with an assessment that identifies strengths and weaknesses along the supply chain, informing a plan for implementing improvements and monitoring ongoing performance.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5.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Green &amp; Illustration" type="title">
  <p:cSld name="TITLE">
    <p:bg>
      <p:bgPr>
        <a:solidFill>
          <a:srgbClr val="00B8B0"/>
        </a:solidFill>
      </p:bgPr>
    </p:bg>
    <p:spTree>
      <p:nvGrpSpPr>
        <p:cNvPr id="9" name="Shape 9"/>
        <p:cNvGrpSpPr/>
        <p:nvPr/>
      </p:nvGrpSpPr>
      <p:grpSpPr>
        <a:xfrm>
          <a:off x="0" y="0"/>
          <a:ext cx="0" cy="0"/>
          <a:chOff x="0" y="0"/>
          <a:chExt cx="0" cy="0"/>
        </a:xfrm>
      </p:grpSpPr>
      <p:sp>
        <p:nvSpPr>
          <p:cNvPr id="10" name="Google Shape;10;p2"/>
          <p:cNvSpPr txBox="1"/>
          <p:nvPr>
            <p:ph idx="1" type="subTitle"/>
          </p:nvPr>
        </p:nvSpPr>
        <p:spPr>
          <a:xfrm>
            <a:off x="5715000" y="1328774"/>
            <a:ext cx="2971800" cy="393600"/>
          </a:xfrm>
          <a:prstGeom prst="rect">
            <a:avLst/>
          </a:prstGeom>
        </p:spPr>
        <p:txBody>
          <a:bodyPr anchorCtr="0" anchor="t" bIns="91425" lIns="91425" spcFirstLastPara="1" rIns="91425" wrap="square" tIns="91425">
            <a:noAutofit/>
          </a:bodyPr>
          <a:lstStyle>
            <a:lvl1pPr lvl="0" algn="r">
              <a:lnSpc>
                <a:spcPct val="100000"/>
              </a:lnSpc>
              <a:spcBef>
                <a:spcPts val="0"/>
              </a:spcBef>
              <a:spcAft>
                <a:spcPts val="0"/>
              </a:spcAft>
              <a:buClr>
                <a:srgbClr val="000000"/>
              </a:buClr>
              <a:buSzPts val="1400"/>
              <a:buFont typeface="Barlow SemiBold"/>
              <a:buNone/>
              <a:defRPr sz="1400">
                <a:solidFill>
                  <a:srgbClr val="000000"/>
                </a:solidFill>
                <a:latin typeface="Barlow SemiBold"/>
                <a:ea typeface="Barlow SemiBold"/>
                <a:cs typeface="Barlow SemiBold"/>
                <a:sym typeface="Barlow SemiBold"/>
              </a:defRPr>
            </a:lvl1pPr>
            <a:lvl2pPr lvl="1"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2pPr>
            <a:lvl3pPr lvl="2"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3pPr>
            <a:lvl4pPr lvl="3"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4pPr>
            <a:lvl5pPr lvl="4"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5pPr>
            <a:lvl6pPr lvl="5"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6pPr>
            <a:lvl7pPr lvl="6"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7pPr>
            <a:lvl8pPr lvl="7"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8pPr>
            <a:lvl9pPr lvl="8"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9pPr>
          </a:lstStyle>
          <a:p/>
        </p:txBody>
      </p:sp>
      <p:sp>
        <p:nvSpPr>
          <p:cNvPr id="11" name="Google Shape;11;p2"/>
          <p:cNvSpPr txBox="1"/>
          <p:nvPr>
            <p:ph type="ctrTitle"/>
          </p:nvPr>
        </p:nvSpPr>
        <p:spPr>
          <a:xfrm>
            <a:off x="5029200" y="1768017"/>
            <a:ext cx="3657600" cy="1710300"/>
          </a:xfrm>
          <a:prstGeom prst="rect">
            <a:avLst/>
          </a:prstGeom>
        </p:spPr>
        <p:txBody>
          <a:bodyPr anchorCtr="0" anchor="t" bIns="91425" lIns="91425" spcFirstLastPara="1" rIns="91425" wrap="square" tIns="91425">
            <a:noAutofit/>
          </a:bodyPr>
          <a:lstStyle>
            <a:lvl1pPr lvl="0" algn="r">
              <a:spcBef>
                <a:spcPts val="0"/>
              </a:spcBef>
              <a:spcAft>
                <a:spcPts val="0"/>
              </a:spcAft>
              <a:buClr>
                <a:srgbClr val="B4EFEC"/>
              </a:buClr>
              <a:buSzPts val="4200"/>
              <a:buNone/>
              <a:defRPr b="1" sz="4200">
                <a:solidFill>
                  <a:srgbClr val="B4EFEC"/>
                </a:solidFill>
              </a:defRPr>
            </a:lvl1pPr>
            <a:lvl2pPr lvl="1" algn="ctr">
              <a:spcBef>
                <a:spcPts val="0"/>
              </a:spcBef>
              <a:spcAft>
                <a:spcPts val="0"/>
              </a:spcAft>
              <a:buClr>
                <a:srgbClr val="B4EFEC"/>
              </a:buClr>
              <a:buSzPts val="4200"/>
              <a:buNone/>
              <a:defRPr b="1" sz="4200">
                <a:solidFill>
                  <a:srgbClr val="B4EFEC"/>
                </a:solidFill>
              </a:defRPr>
            </a:lvl2pPr>
            <a:lvl3pPr lvl="2" algn="ctr">
              <a:spcBef>
                <a:spcPts val="0"/>
              </a:spcBef>
              <a:spcAft>
                <a:spcPts val="0"/>
              </a:spcAft>
              <a:buClr>
                <a:srgbClr val="B4EFEC"/>
              </a:buClr>
              <a:buSzPts val="4200"/>
              <a:buNone/>
              <a:defRPr b="1" sz="4200">
                <a:solidFill>
                  <a:srgbClr val="B4EFEC"/>
                </a:solidFill>
              </a:defRPr>
            </a:lvl3pPr>
            <a:lvl4pPr lvl="3" algn="ctr">
              <a:spcBef>
                <a:spcPts val="0"/>
              </a:spcBef>
              <a:spcAft>
                <a:spcPts val="0"/>
              </a:spcAft>
              <a:buClr>
                <a:srgbClr val="B4EFEC"/>
              </a:buClr>
              <a:buSzPts val="4200"/>
              <a:buNone/>
              <a:defRPr b="1" sz="4200">
                <a:solidFill>
                  <a:srgbClr val="B4EFEC"/>
                </a:solidFill>
              </a:defRPr>
            </a:lvl4pPr>
            <a:lvl5pPr lvl="4" algn="ctr">
              <a:spcBef>
                <a:spcPts val="0"/>
              </a:spcBef>
              <a:spcAft>
                <a:spcPts val="0"/>
              </a:spcAft>
              <a:buClr>
                <a:srgbClr val="B4EFEC"/>
              </a:buClr>
              <a:buSzPts val="4200"/>
              <a:buNone/>
              <a:defRPr b="1" sz="4200">
                <a:solidFill>
                  <a:srgbClr val="B4EFEC"/>
                </a:solidFill>
              </a:defRPr>
            </a:lvl5pPr>
            <a:lvl6pPr lvl="5" algn="ctr">
              <a:spcBef>
                <a:spcPts val="0"/>
              </a:spcBef>
              <a:spcAft>
                <a:spcPts val="0"/>
              </a:spcAft>
              <a:buClr>
                <a:srgbClr val="B4EFEC"/>
              </a:buClr>
              <a:buSzPts val="4200"/>
              <a:buNone/>
              <a:defRPr b="1" sz="4200">
                <a:solidFill>
                  <a:srgbClr val="B4EFEC"/>
                </a:solidFill>
              </a:defRPr>
            </a:lvl6pPr>
            <a:lvl7pPr lvl="6" algn="ctr">
              <a:spcBef>
                <a:spcPts val="0"/>
              </a:spcBef>
              <a:spcAft>
                <a:spcPts val="0"/>
              </a:spcAft>
              <a:buClr>
                <a:srgbClr val="B4EFEC"/>
              </a:buClr>
              <a:buSzPts val="4200"/>
              <a:buNone/>
              <a:defRPr b="1" sz="4200">
                <a:solidFill>
                  <a:srgbClr val="B4EFEC"/>
                </a:solidFill>
              </a:defRPr>
            </a:lvl7pPr>
            <a:lvl8pPr lvl="7" algn="ctr">
              <a:spcBef>
                <a:spcPts val="0"/>
              </a:spcBef>
              <a:spcAft>
                <a:spcPts val="0"/>
              </a:spcAft>
              <a:buClr>
                <a:srgbClr val="B4EFEC"/>
              </a:buClr>
              <a:buSzPts val="4200"/>
              <a:buNone/>
              <a:defRPr b="1" sz="4200">
                <a:solidFill>
                  <a:srgbClr val="B4EFEC"/>
                </a:solidFill>
              </a:defRPr>
            </a:lvl8pPr>
            <a:lvl9pPr lvl="8" algn="ctr">
              <a:spcBef>
                <a:spcPts val="0"/>
              </a:spcBef>
              <a:spcAft>
                <a:spcPts val="0"/>
              </a:spcAft>
              <a:buClr>
                <a:srgbClr val="B4EFEC"/>
              </a:buClr>
              <a:buSzPts val="4200"/>
              <a:buNone/>
              <a:defRPr b="1" sz="4200">
                <a:solidFill>
                  <a:srgbClr val="B4EFEC"/>
                </a:solidFill>
              </a:defRPr>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3" name="Google Shape;13;p2"/>
          <p:cNvPicPr preferRelativeResize="0"/>
          <p:nvPr/>
        </p:nvPicPr>
        <p:blipFill rotWithShape="1">
          <a:blip r:embed="rId2">
            <a:alphaModFix/>
          </a:blip>
          <a:srcRect b="0" l="0" r="0" t="0"/>
          <a:stretch/>
        </p:blipFill>
        <p:spPr>
          <a:xfrm>
            <a:off x="-2807850" y="914400"/>
            <a:ext cx="8931835" cy="362352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Image Pattern">
  <p:cSld name="SECTION_TITLE_AND_DESCRIPTION_2">
    <p:spTree>
      <p:nvGrpSpPr>
        <p:cNvPr id="83" name="Shape 83"/>
        <p:cNvGrpSpPr/>
        <p:nvPr/>
      </p:nvGrpSpPr>
      <p:grpSpPr>
        <a:xfrm>
          <a:off x="0" y="0"/>
          <a:ext cx="0" cy="0"/>
          <a:chOff x="0" y="0"/>
          <a:chExt cx="0" cy="0"/>
        </a:xfrm>
      </p:grpSpPr>
      <p:sp>
        <p:nvSpPr>
          <p:cNvPr id="84" name="Google Shape;84;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85" name="Google Shape;85;p11"/>
          <p:cNvGrpSpPr/>
          <p:nvPr/>
        </p:nvGrpSpPr>
        <p:grpSpPr>
          <a:xfrm>
            <a:off x="3918243" y="3375244"/>
            <a:ext cx="6739558" cy="1475737"/>
            <a:chOff x="3695000" y="3575225"/>
            <a:chExt cx="6732825" cy="1475737"/>
          </a:xfrm>
        </p:grpSpPr>
        <p:sp>
          <p:nvSpPr>
            <p:cNvPr id="86" name="Google Shape;86;p11"/>
            <p:cNvSpPr/>
            <p:nvPr/>
          </p:nvSpPr>
          <p:spPr>
            <a:xfrm rot="10800000">
              <a:off x="7541875" y="3775518"/>
              <a:ext cx="313500" cy="313500"/>
            </a:xfrm>
            <a:prstGeom prst="ellipse">
              <a:avLst/>
            </a:prstGeom>
            <a:solidFill>
              <a:srgbClr val="B4EFE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7" name="Google Shape;87;p11"/>
            <p:cNvSpPr/>
            <p:nvPr/>
          </p:nvSpPr>
          <p:spPr>
            <a:xfrm rot="10800000">
              <a:off x="4567650" y="4265313"/>
              <a:ext cx="313500" cy="313500"/>
            </a:xfrm>
            <a:prstGeom prst="ellipse">
              <a:avLst/>
            </a:prstGeom>
            <a:solidFill>
              <a:srgbClr val="B4EFE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cxnSp>
          <p:nvCxnSpPr>
            <p:cNvPr id="88" name="Google Shape;88;p11"/>
            <p:cNvCxnSpPr/>
            <p:nvPr/>
          </p:nvCxnSpPr>
          <p:spPr>
            <a:xfrm>
              <a:off x="7957850" y="3938175"/>
              <a:ext cx="1421100" cy="0"/>
            </a:xfrm>
            <a:prstGeom prst="straightConnector1">
              <a:avLst/>
            </a:prstGeom>
            <a:noFill/>
            <a:ln cap="flat" cmpd="sng" w="19050">
              <a:solidFill>
                <a:srgbClr val="000000"/>
              </a:solidFill>
              <a:prstDash val="solid"/>
              <a:round/>
              <a:headEnd len="med" w="med" type="none"/>
              <a:tailEnd len="med" w="med" type="none"/>
            </a:ln>
          </p:spPr>
        </p:cxnSp>
        <p:cxnSp>
          <p:nvCxnSpPr>
            <p:cNvPr id="89" name="Google Shape;89;p11"/>
            <p:cNvCxnSpPr/>
            <p:nvPr/>
          </p:nvCxnSpPr>
          <p:spPr>
            <a:xfrm>
              <a:off x="4038600" y="4422150"/>
              <a:ext cx="398400" cy="0"/>
            </a:xfrm>
            <a:prstGeom prst="straightConnector1">
              <a:avLst/>
            </a:prstGeom>
            <a:noFill/>
            <a:ln cap="flat" cmpd="sng" w="19050">
              <a:solidFill>
                <a:srgbClr val="000000"/>
              </a:solidFill>
              <a:prstDash val="solid"/>
              <a:round/>
              <a:headEnd len="med" w="med" type="none"/>
              <a:tailEnd len="med" w="med" type="none"/>
            </a:ln>
          </p:spPr>
        </p:cxnSp>
        <p:sp>
          <p:nvSpPr>
            <p:cNvPr id="90" name="Google Shape;90;p11"/>
            <p:cNvSpPr/>
            <p:nvPr/>
          </p:nvSpPr>
          <p:spPr>
            <a:xfrm>
              <a:off x="8770250" y="4261231"/>
              <a:ext cx="321900" cy="321900"/>
            </a:xfrm>
            <a:prstGeom prst="ellipse">
              <a:avLst/>
            </a:prstGeom>
            <a:solidFill>
              <a:srgbClr val="00B8B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cxnSp>
          <p:nvCxnSpPr>
            <p:cNvPr id="91" name="Google Shape;91;p11"/>
            <p:cNvCxnSpPr/>
            <p:nvPr/>
          </p:nvCxnSpPr>
          <p:spPr>
            <a:xfrm>
              <a:off x="6842350" y="4809575"/>
              <a:ext cx="2327700" cy="0"/>
            </a:xfrm>
            <a:prstGeom prst="straightConnector1">
              <a:avLst/>
            </a:prstGeom>
            <a:noFill/>
            <a:ln cap="flat" cmpd="sng" w="19050">
              <a:solidFill>
                <a:srgbClr val="000000"/>
              </a:solidFill>
              <a:prstDash val="solid"/>
              <a:round/>
              <a:headEnd len="med" w="med" type="none"/>
              <a:tailEnd len="med" w="med" type="none"/>
            </a:ln>
          </p:spPr>
        </p:cxnSp>
        <p:cxnSp>
          <p:nvCxnSpPr>
            <p:cNvPr id="92" name="Google Shape;92;p11"/>
            <p:cNvCxnSpPr/>
            <p:nvPr/>
          </p:nvCxnSpPr>
          <p:spPr>
            <a:xfrm>
              <a:off x="5155438" y="4422087"/>
              <a:ext cx="3472200" cy="0"/>
            </a:xfrm>
            <a:prstGeom prst="straightConnector1">
              <a:avLst/>
            </a:prstGeom>
            <a:noFill/>
            <a:ln cap="flat" cmpd="sng" w="19050">
              <a:solidFill>
                <a:srgbClr val="000000"/>
              </a:solidFill>
              <a:prstDash val="solid"/>
              <a:round/>
              <a:headEnd len="med" w="med" type="none"/>
              <a:tailEnd len="med" w="med" type="none"/>
            </a:ln>
          </p:spPr>
        </p:cxnSp>
        <p:cxnSp>
          <p:nvCxnSpPr>
            <p:cNvPr id="93" name="Google Shape;93;p11"/>
            <p:cNvCxnSpPr/>
            <p:nvPr/>
          </p:nvCxnSpPr>
          <p:spPr>
            <a:xfrm>
              <a:off x="6823575" y="3575225"/>
              <a:ext cx="2320200" cy="0"/>
            </a:xfrm>
            <a:prstGeom prst="straightConnector1">
              <a:avLst/>
            </a:prstGeom>
            <a:noFill/>
            <a:ln cap="flat" cmpd="sng" w="19050">
              <a:solidFill>
                <a:srgbClr val="000000"/>
              </a:solidFill>
              <a:prstDash val="solid"/>
              <a:round/>
              <a:headEnd len="med" w="med" type="none"/>
              <a:tailEnd len="med" w="med" type="none"/>
            </a:ln>
          </p:spPr>
        </p:cxnSp>
        <p:cxnSp>
          <p:nvCxnSpPr>
            <p:cNvPr id="94" name="Google Shape;94;p11"/>
            <p:cNvCxnSpPr/>
            <p:nvPr/>
          </p:nvCxnSpPr>
          <p:spPr>
            <a:xfrm>
              <a:off x="3773204" y="4809564"/>
              <a:ext cx="2076300" cy="0"/>
            </a:xfrm>
            <a:prstGeom prst="straightConnector1">
              <a:avLst/>
            </a:prstGeom>
            <a:noFill/>
            <a:ln cap="flat" cmpd="sng" w="19050">
              <a:solidFill>
                <a:srgbClr val="000000"/>
              </a:solidFill>
              <a:prstDash val="solid"/>
              <a:round/>
              <a:headEnd len="med" w="med" type="none"/>
              <a:tailEnd len="med" w="med" type="none"/>
            </a:ln>
          </p:spPr>
        </p:cxnSp>
        <p:sp>
          <p:nvSpPr>
            <p:cNvPr id="95" name="Google Shape;95;p11"/>
            <p:cNvSpPr/>
            <p:nvPr/>
          </p:nvSpPr>
          <p:spPr>
            <a:xfrm>
              <a:off x="6019604" y="4568262"/>
              <a:ext cx="482700" cy="482700"/>
            </a:xfrm>
            <a:prstGeom prst="ellipse">
              <a:avLst/>
            </a:prstGeom>
            <a:solidFill>
              <a:srgbClr val="00B8B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cxnSp>
          <p:nvCxnSpPr>
            <p:cNvPr id="96" name="Google Shape;96;p11"/>
            <p:cNvCxnSpPr/>
            <p:nvPr/>
          </p:nvCxnSpPr>
          <p:spPr>
            <a:xfrm rot="10800000">
              <a:off x="5060945" y="4501368"/>
              <a:ext cx="3410700" cy="0"/>
            </a:xfrm>
            <a:prstGeom prst="straightConnector1">
              <a:avLst/>
            </a:prstGeom>
            <a:noFill/>
            <a:ln cap="flat" cmpd="sng" w="19050">
              <a:solidFill>
                <a:srgbClr val="CCCCCC"/>
              </a:solidFill>
              <a:prstDash val="solid"/>
              <a:round/>
              <a:headEnd len="med" w="med" type="none"/>
              <a:tailEnd len="med" w="med" type="none"/>
            </a:ln>
          </p:spPr>
        </p:cxnSp>
        <p:cxnSp>
          <p:nvCxnSpPr>
            <p:cNvPr id="97" name="Google Shape;97;p11"/>
            <p:cNvCxnSpPr/>
            <p:nvPr/>
          </p:nvCxnSpPr>
          <p:spPr>
            <a:xfrm rot="10800000">
              <a:off x="8124725" y="4010575"/>
              <a:ext cx="2303100" cy="0"/>
            </a:xfrm>
            <a:prstGeom prst="straightConnector1">
              <a:avLst/>
            </a:prstGeom>
            <a:noFill/>
            <a:ln cap="flat" cmpd="sng" w="19050">
              <a:solidFill>
                <a:srgbClr val="CCCCCC"/>
              </a:solidFill>
              <a:prstDash val="solid"/>
              <a:round/>
              <a:headEnd len="med" w="med" type="none"/>
              <a:tailEnd len="med" w="med" type="none"/>
            </a:ln>
          </p:spPr>
        </p:cxnSp>
        <p:cxnSp>
          <p:nvCxnSpPr>
            <p:cNvPr id="98" name="Google Shape;98;p11"/>
            <p:cNvCxnSpPr/>
            <p:nvPr/>
          </p:nvCxnSpPr>
          <p:spPr>
            <a:xfrm rot="10800000">
              <a:off x="3695000" y="4880675"/>
              <a:ext cx="1992900" cy="0"/>
            </a:xfrm>
            <a:prstGeom prst="straightConnector1">
              <a:avLst/>
            </a:prstGeom>
            <a:noFill/>
            <a:ln cap="flat" cmpd="sng" w="19050">
              <a:solidFill>
                <a:srgbClr val="CCCCCC"/>
              </a:solidFill>
              <a:prstDash val="solid"/>
              <a:round/>
              <a:headEnd len="med" w="med" type="none"/>
              <a:tailEnd len="med" w="med" type="none"/>
            </a:ln>
          </p:spPr>
        </p:cxnSp>
      </p:grpSp>
      <p:sp>
        <p:nvSpPr>
          <p:cNvPr id="99" name="Google Shape;99;p11"/>
          <p:cNvSpPr txBox="1"/>
          <p:nvPr>
            <p:ph type="title"/>
          </p:nvPr>
        </p:nvSpPr>
        <p:spPr>
          <a:xfrm>
            <a:off x="457200" y="828600"/>
            <a:ext cx="2514600" cy="10095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b="1" sz="30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00" name="Google Shape;100;p11"/>
          <p:cNvSpPr txBox="1"/>
          <p:nvPr>
            <p:ph idx="1" type="subTitle"/>
          </p:nvPr>
        </p:nvSpPr>
        <p:spPr>
          <a:xfrm>
            <a:off x="457200" y="1974154"/>
            <a:ext cx="2514600" cy="2712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2000"/>
              <a:buNone/>
              <a:defRPr sz="2000">
                <a:solidFill>
                  <a:srgbClr val="000000"/>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01" name="Google Shape;101;p11"/>
          <p:cNvSpPr txBox="1"/>
          <p:nvPr>
            <p:ph idx="2" type="subTitle"/>
          </p:nvPr>
        </p:nvSpPr>
        <p:spPr>
          <a:xfrm>
            <a:off x="457200" y="157104"/>
            <a:ext cx="2061600" cy="313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E5E5E4"/>
              </a:buClr>
              <a:buSzPts val="1000"/>
              <a:buNone/>
              <a:defRPr b="1" sz="1000">
                <a:solidFill>
                  <a:srgbClr val="E5E5E4"/>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Image Pattern Overlay">
  <p:cSld name="SECTION_TITLE_AND_DESCRIPTION_2_1">
    <p:spTree>
      <p:nvGrpSpPr>
        <p:cNvPr id="102" name="Shape 102"/>
        <p:cNvGrpSpPr/>
        <p:nvPr/>
      </p:nvGrpSpPr>
      <p:grpSpPr>
        <a:xfrm>
          <a:off x="0" y="0"/>
          <a:ext cx="0" cy="0"/>
          <a:chOff x="0" y="0"/>
          <a:chExt cx="0" cy="0"/>
        </a:xfrm>
      </p:grpSpPr>
      <p:sp>
        <p:nvSpPr>
          <p:cNvPr id="103" name="Google Shape;103;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104" name="Google Shape;104;p12"/>
          <p:cNvGrpSpPr/>
          <p:nvPr/>
        </p:nvGrpSpPr>
        <p:grpSpPr>
          <a:xfrm>
            <a:off x="3918243" y="3375244"/>
            <a:ext cx="6739558" cy="1475737"/>
            <a:chOff x="3695000" y="3575225"/>
            <a:chExt cx="6732825" cy="1475737"/>
          </a:xfrm>
        </p:grpSpPr>
        <p:sp>
          <p:nvSpPr>
            <p:cNvPr id="105" name="Google Shape;105;p12"/>
            <p:cNvSpPr/>
            <p:nvPr/>
          </p:nvSpPr>
          <p:spPr>
            <a:xfrm rot="10800000">
              <a:off x="7541875" y="3775518"/>
              <a:ext cx="313500" cy="313500"/>
            </a:xfrm>
            <a:prstGeom prst="ellipse">
              <a:avLst/>
            </a:prstGeom>
            <a:solidFill>
              <a:srgbClr val="B4EFE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6" name="Google Shape;106;p12"/>
            <p:cNvSpPr/>
            <p:nvPr/>
          </p:nvSpPr>
          <p:spPr>
            <a:xfrm rot="10800000">
              <a:off x="4567650" y="4265313"/>
              <a:ext cx="313500" cy="313500"/>
            </a:xfrm>
            <a:prstGeom prst="ellipse">
              <a:avLst/>
            </a:prstGeom>
            <a:solidFill>
              <a:srgbClr val="B4EFE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cxnSp>
          <p:nvCxnSpPr>
            <p:cNvPr id="107" name="Google Shape;107;p12"/>
            <p:cNvCxnSpPr/>
            <p:nvPr/>
          </p:nvCxnSpPr>
          <p:spPr>
            <a:xfrm>
              <a:off x="7957850" y="3938175"/>
              <a:ext cx="1421100" cy="0"/>
            </a:xfrm>
            <a:prstGeom prst="straightConnector1">
              <a:avLst/>
            </a:prstGeom>
            <a:noFill/>
            <a:ln cap="flat" cmpd="sng" w="19050">
              <a:solidFill>
                <a:srgbClr val="000000"/>
              </a:solidFill>
              <a:prstDash val="solid"/>
              <a:round/>
              <a:headEnd len="med" w="med" type="none"/>
              <a:tailEnd len="med" w="med" type="none"/>
            </a:ln>
          </p:spPr>
        </p:cxnSp>
        <p:cxnSp>
          <p:nvCxnSpPr>
            <p:cNvPr id="108" name="Google Shape;108;p12"/>
            <p:cNvCxnSpPr/>
            <p:nvPr/>
          </p:nvCxnSpPr>
          <p:spPr>
            <a:xfrm>
              <a:off x="4038600" y="4422150"/>
              <a:ext cx="398400" cy="0"/>
            </a:xfrm>
            <a:prstGeom prst="straightConnector1">
              <a:avLst/>
            </a:prstGeom>
            <a:noFill/>
            <a:ln cap="flat" cmpd="sng" w="19050">
              <a:solidFill>
                <a:srgbClr val="000000"/>
              </a:solidFill>
              <a:prstDash val="solid"/>
              <a:round/>
              <a:headEnd len="med" w="med" type="none"/>
              <a:tailEnd len="med" w="med" type="none"/>
            </a:ln>
          </p:spPr>
        </p:cxnSp>
        <p:sp>
          <p:nvSpPr>
            <p:cNvPr id="109" name="Google Shape;109;p12"/>
            <p:cNvSpPr/>
            <p:nvPr/>
          </p:nvSpPr>
          <p:spPr>
            <a:xfrm>
              <a:off x="8770250" y="4261231"/>
              <a:ext cx="321900" cy="321900"/>
            </a:xfrm>
            <a:prstGeom prst="ellipse">
              <a:avLst/>
            </a:prstGeom>
            <a:solidFill>
              <a:srgbClr val="00B8B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cxnSp>
          <p:nvCxnSpPr>
            <p:cNvPr id="110" name="Google Shape;110;p12"/>
            <p:cNvCxnSpPr/>
            <p:nvPr/>
          </p:nvCxnSpPr>
          <p:spPr>
            <a:xfrm>
              <a:off x="6842350" y="4809575"/>
              <a:ext cx="2327700" cy="0"/>
            </a:xfrm>
            <a:prstGeom prst="straightConnector1">
              <a:avLst/>
            </a:prstGeom>
            <a:noFill/>
            <a:ln cap="flat" cmpd="sng" w="19050">
              <a:solidFill>
                <a:srgbClr val="000000"/>
              </a:solidFill>
              <a:prstDash val="solid"/>
              <a:round/>
              <a:headEnd len="med" w="med" type="none"/>
              <a:tailEnd len="med" w="med" type="none"/>
            </a:ln>
          </p:spPr>
        </p:cxnSp>
        <p:cxnSp>
          <p:nvCxnSpPr>
            <p:cNvPr id="111" name="Google Shape;111;p12"/>
            <p:cNvCxnSpPr/>
            <p:nvPr/>
          </p:nvCxnSpPr>
          <p:spPr>
            <a:xfrm>
              <a:off x="5155438" y="4422087"/>
              <a:ext cx="3472200" cy="0"/>
            </a:xfrm>
            <a:prstGeom prst="straightConnector1">
              <a:avLst/>
            </a:prstGeom>
            <a:noFill/>
            <a:ln cap="flat" cmpd="sng" w="19050">
              <a:solidFill>
                <a:srgbClr val="000000"/>
              </a:solidFill>
              <a:prstDash val="solid"/>
              <a:round/>
              <a:headEnd len="med" w="med" type="none"/>
              <a:tailEnd len="med" w="med" type="none"/>
            </a:ln>
          </p:spPr>
        </p:cxnSp>
        <p:cxnSp>
          <p:nvCxnSpPr>
            <p:cNvPr id="112" name="Google Shape;112;p12"/>
            <p:cNvCxnSpPr/>
            <p:nvPr/>
          </p:nvCxnSpPr>
          <p:spPr>
            <a:xfrm>
              <a:off x="6823575" y="3575225"/>
              <a:ext cx="2320200" cy="0"/>
            </a:xfrm>
            <a:prstGeom prst="straightConnector1">
              <a:avLst/>
            </a:prstGeom>
            <a:noFill/>
            <a:ln cap="flat" cmpd="sng" w="19050">
              <a:solidFill>
                <a:srgbClr val="000000"/>
              </a:solidFill>
              <a:prstDash val="solid"/>
              <a:round/>
              <a:headEnd len="med" w="med" type="none"/>
              <a:tailEnd len="med" w="med" type="none"/>
            </a:ln>
          </p:spPr>
        </p:cxnSp>
        <p:cxnSp>
          <p:nvCxnSpPr>
            <p:cNvPr id="113" name="Google Shape;113;p12"/>
            <p:cNvCxnSpPr/>
            <p:nvPr/>
          </p:nvCxnSpPr>
          <p:spPr>
            <a:xfrm>
              <a:off x="3773204" y="4809564"/>
              <a:ext cx="2076300" cy="0"/>
            </a:xfrm>
            <a:prstGeom prst="straightConnector1">
              <a:avLst/>
            </a:prstGeom>
            <a:noFill/>
            <a:ln cap="flat" cmpd="sng" w="19050">
              <a:solidFill>
                <a:srgbClr val="000000"/>
              </a:solidFill>
              <a:prstDash val="solid"/>
              <a:round/>
              <a:headEnd len="med" w="med" type="none"/>
              <a:tailEnd len="med" w="med" type="none"/>
            </a:ln>
          </p:spPr>
        </p:cxnSp>
        <p:sp>
          <p:nvSpPr>
            <p:cNvPr id="114" name="Google Shape;114;p12"/>
            <p:cNvSpPr/>
            <p:nvPr/>
          </p:nvSpPr>
          <p:spPr>
            <a:xfrm>
              <a:off x="6019604" y="4568262"/>
              <a:ext cx="482700" cy="482700"/>
            </a:xfrm>
            <a:prstGeom prst="ellipse">
              <a:avLst/>
            </a:prstGeom>
            <a:solidFill>
              <a:srgbClr val="00B8B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cxnSp>
          <p:nvCxnSpPr>
            <p:cNvPr id="115" name="Google Shape;115;p12"/>
            <p:cNvCxnSpPr/>
            <p:nvPr/>
          </p:nvCxnSpPr>
          <p:spPr>
            <a:xfrm rot="10800000">
              <a:off x="5060945" y="4501368"/>
              <a:ext cx="3410700" cy="0"/>
            </a:xfrm>
            <a:prstGeom prst="straightConnector1">
              <a:avLst/>
            </a:prstGeom>
            <a:noFill/>
            <a:ln cap="flat" cmpd="sng" w="19050">
              <a:solidFill>
                <a:srgbClr val="CCCCCC"/>
              </a:solidFill>
              <a:prstDash val="solid"/>
              <a:round/>
              <a:headEnd len="med" w="med" type="none"/>
              <a:tailEnd len="med" w="med" type="none"/>
            </a:ln>
          </p:spPr>
        </p:cxnSp>
        <p:cxnSp>
          <p:nvCxnSpPr>
            <p:cNvPr id="116" name="Google Shape;116;p12"/>
            <p:cNvCxnSpPr/>
            <p:nvPr/>
          </p:nvCxnSpPr>
          <p:spPr>
            <a:xfrm rot="10800000">
              <a:off x="8124725" y="4010575"/>
              <a:ext cx="2303100" cy="0"/>
            </a:xfrm>
            <a:prstGeom prst="straightConnector1">
              <a:avLst/>
            </a:prstGeom>
            <a:noFill/>
            <a:ln cap="flat" cmpd="sng" w="19050">
              <a:solidFill>
                <a:srgbClr val="CCCCCC"/>
              </a:solidFill>
              <a:prstDash val="solid"/>
              <a:round/>
              <a:headEnd len="med" w="med" type="none"/>
              <a:tailEnd len="med" w="med" type="none"/>
            </a:ln>
          </p:spPr>
        </p:cxnSp>
        <p:cxnSp>
          <p:nvCxnSpPr>
            <p:cNvPr id="117" name="Google Shape;117;p12"/>
            <p:cNvCxnSpPr/>
            <p:nvPr/>
          </p:nvCxnSpPr>
          <p:spPr>
            <a:xfrm rot="10800000">
              <a:off x="3695000" y="4880675"/>
              <a:ext cx="1992900" cy="0"/>
            </a:xfrm>
            <a:prstGeom prst="straightConnector1">
              <a:avLst/>
            </a:prstGeom>
            <a:noFill/>
            <a:ln cap="flat" cmpd="sng" w="19050">
              <a:solidFill>
                <a:srgbClr val="CCCCCC"/>
              </a:solidFill>
              <a:prstDash val="solid"/>
              <a:round/>
              <a:headEnd len="med" w="med" type="none"/>
              <a:tailEnd len="med" w="med" type="none"/>
            </a:ln>
          </p:spPr>
        </p:cxnSp>
      </p:grpSp>
      <p:sp>
        <p:nvSpPr>
          <p:cNvPr id="118" name="Google Shape;118;p12"/>
          <p:cNvSpPr txBox="1"/>
          <p:nvPr>
            <p:ph type="title"/>
          </p:nvPr>
        </p:nvSpPr>
        <p:spPr>
          <a:xfrm>
            <a:off x="457200" y="828600"/>
            <a:ext cx="2514600" cy="10095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b="1" sz="30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19" name="Google Shape;119;p12"/>
          <p:cNvSpPr txBox="1"/>
          <p:nvPr>
            <p:ph idx="1" type="subTitle"/>
          </p:nvPr>
        </p:nvSpPr>
        <p:spPr>
          <a:xfrm>
            <a:off x="457200" y="1974154"/>
            <a:ext cx="2514600" cy="2712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2000"/>
              <a:buNone/>
              <a:defRPr sz="2000">
                <a:solidFill>
                  <a:srgbClr val="000000"/>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20" name="Google Shape;120;p12"/>
          <p:cNvSpPr txBox="1"/>
          <p:nvPr>
            <p:ph idx="2" type="subTitle"/>
          </p:nvPr>
        </p:nvSpPr>
        <p:spPr>
          <a:xfrm>
            <a:off x="457200" y="157104"/>
            <a:ext cx="2061600" cy="313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E5E5E4"/>
              </a:buClr>
              <a:buSzPts val="1000"/>
              <a:buNone/>
              <a:defRPr b="1" sz="1000">
                <a:solidFill>
                  <a:srgbClr val="E5E5E4"/>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pic>
        <p:nvPicPr>
          <p:cNvPr id="121" name="Google Shape;121;p12"/>
          <p:cNvPicPr preferRelativeResize="0"/>
          <p:nvPr/>
        </p:nvPicPr>
        <p:blipFill rotWithShape="1">
          <a:blip r:embed="rId2">
            <a:alphaModFix/>
          </a:blip>
          <a:srcRect b="0" l="1206" r="32144" t="0"/>
          <a:stretch/>
        </p:blipFill>
        <p:spPr>
          <a:xfrm>
            <a:off x="4999015" y="570124"/>
            <a:ext cx="3514200" cy="3514200"/>
          </a:xfrm>
          <a:prstGeom prst="ellipse">
            <a:avLst/>
          </a:prstGeom>
          <a:noFill/>
          <a:ln>
            <a:noFill/>
          </a:ln>
        </p:spPr>
      </p:pic>
      <p:sp>
        <p:nvSpPr>
          <p:cNvPr id="122" name="Google Shape;122;p12"/>
          <p:cNvSpPr/>
          <p:nvPr/>
        </p:nvSpPr>
        <p:spPr>
          <a:xfrm rot="-1345740">
            <a:off x="4858401" y="394372"/>
            <a:ext cx="3865406" cy="3865406"/>
          </a:xfrm>
          <a:prstGeom prst="pie">
            <a:avLst>
              <a:gd fmla="val 5364073" name="adj1"/>
              <a:gd fmla="val 16200000" name="adj2"/>
            </a:avLst>
          </a:prstGeom>
          <a:solidFill>
            <a:srgbClr val="8EFFEC">
              <a:alpha val="411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Image Pattern Overlay 1">
  <p:cSld name="SECTION_TITLE_AND_DESCRIPTION_2_1_1">
    <p:spTree>
      <p:nvGrpSpPr>
        <p:cNvPr id="123" name="Shape 123"/>
        <p:cNvGrpSpPr/>
        <p:nvPr/>
      </p:nvGrpSpPr>
      <p:grpSpPr>
        <a:xfrm>
          <a:off x="0" y="0"/>
          <a:ext cx="0" cy="0"/>
          <a:chOff x="0" y="0"/>
          <a:chExt cx="0" cy="0"/>
        </a:xfrm>
      </p:grpSpPr>
      <p:sp>
        <p:nvSpPr>
          <p:cNvPr id="124" name="Google Shape;124;p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125" name="Google Shape;125;p13"/>
          <p:cNvGrpSpPr/>
          <p:nvPr/>
        </p:nvGrpSpPr>
        <p:grpSpPr>
          <a:xfrm>
            <a:off x="3918243" y="3375244"/>
            <a:ext cx="6739558" cy="1475737"/>
            <a:chOff x="3695000" y="3575225"/>
            <a:chExt cx="6732825" cy="1475737"/>
          </a:xfrm>
        </p:grpSpPr>
        <p:sp>
          <p:nvSpPr>
            <p:cNvPr id="126" name="Google Shape;126;p13"/>
            <p:cNvSpPr/>
            <p:nvPr/>
          </p:nvSpPr>
          <p:spPr>
            <a:xfrm rot="10800000">
              <a:off x="7541875" y="3775518"/>
              <a:ext cx="313500" cy="313500"/>
            </a:xfrm>
            <a:prstGeom prst="ellipse">
              <a:avLst/>
            </a:prstGeom>
            <a:solidFill>
              <a:srgbClr val="F3745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7" name="Google Shape;127;p13"/>
            <p:cNvSpPr/>
            <p:nvPr/>
          </p:nvSpPr>
          <p:spPr>
            <a:xfrm rot="10800000">
              <a:off x="4567650" y="4265313"/>
              <a:ext cx="313500" cy="313500"/>
            </a:xfrm>
            <a:prstGeom prst="ellipse">
              <a:avLst/>
            </a:prstGeom>
            <a:solidFill>
              <a:srgbClr val="F3745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cxnSp>
          <p:nvCxnSpPr>
            <p:cNvPr id="128" name="Google Shape;128;p13"/>
            <p:cNvCxnSpPr/>
            <p:nvPr/>
          </p:nvCxnSpPr>
          <p:spPr>
            <a:xfrm>
              <a:off x="7957850" y="3938175"/>
              <a:ext cx="1421100" cy="0"/>
            </a:xfrm>
            <a:prstGeom prst="straightConnector1">
              <a:avLst/>
            </a:prstGeom>
            <a:noFill/>
            <a:ln cap="flat" cmpd="sng" w="19050">
              <a:solidFill>
                <a:srgbClr val="000000"/>
              </a:solidFill>
              <a:prstDash val="solid"/>
              <a:round/>
              <a:headEnd len="med" w="med" type="none"/>
              <a:tailEnd len="med" w="med" type="none"/>
            </a:ln>
          </p:spPr>
        </p:cxnSp>
        <p:cxnSp>
          <p:nvCxnSpPr>
            <p:cNvPr id="129" name="Google Shape;129;p13"/>
            <p:cNvCxnSpPr/>
            <p:nvPr/>
          </p:nvCxnSpPr>
          <p:spPr>
            <a:xfrm>
              <a:off x="4038600" y="4422150"/>
              <a:ext cx="398400" cy="0"/>
            </a:xfrm>
            <a:prstGeom prst="straightConnector1">
              <a:avLst/>
            </a:prstGeom>
            <a:noFill/>
            <a:ln cap="flat" cmpd="sng" w="19050">
              <a:solidFill>
                <a:srgbClr val="000000"/>
              </a:solidFill>
              <a:prstDash val="solid"/>
              <a:round/>
              <a:headEnd len="med" w="med" type="none"/>
              <a:tailEnd len="med" w="med" type="none"/>
            </a:ln>
          </p:spPr>
        </p:cxnSp>
        <p:sp>
          <p:nvSpPr>
            <p:cNvPr id="130" name="Google Shape;130;p13"/>
            <p:cNvSpPr/>
            <p:nvPr/>
          </p:nvSpPr>
          <p:spPr>
            <a:xfrm>
              <a:off x="8770250" y="4261231"/>
              <a:ext cx="321900" cy="321900"/>
            </a:xfrm>
            <a:prstGeom prst="ellipse">
              <a:avLst/>
            </a:prstGeom>
            <a:solidFill>
              <a:srgbClr val="F3745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cxnSp>
          <p:nvCxnSpPr>
            <p:cNvPr id="131" name="Google Shape;131;p13"/>
            <p:cNvCxnSpPr/>
            <p:nvPr/>
          </p:nvCxnSpPr>
          <p:spPr>
            <a:xfrm>
              <a:off x="6842350" y="4809575"/>
              <a:ext cx="2327700" cy="0"/>
            </a:xfrm>
            <a:prstGeom prst="straightConnector1">
              <a:avLst/>
            </a:prstGeom>
            <a:noFill/>
            <a:ln cap="flat" cmpd="sng" w="19050">
              <a:solidFill>
                <a:srgbClr val="000000"/>
              </a:solidFill>
              <a:prstDash val="solid"/>
              <a:round/>
              <a:headEnd len="med" w="med" type="none"/>
              <a:tailEnd len="med" w="med" type="none"/>
            </a:ln>
          </p:spPr>
        </p:cxnSp>
        <p:cxnSp>
          <p:nvCxnSpPr>
            <p:cNvPr id="132" name="Google Shape;132;p13"/>
            <p:cNvCxnSpPr/>
            <p:nvPr/>
          </p:nvCxnSpPr>
          <p:spPr>
            <a:xfrm>
              <a:off x="5155438" y="4422087"/>
              <a:ext cx="3472200" cy="0"/>
            </a:xfrm>
            <a:prstGeom prst="straightConnector1">
              <a:avLst/>
            </a:prstGeom>
            <a:noFill/>
            <a:ln cap="flat" cmpd="sng" w="19050">
              <a:solidFill>
                <a:srgbClr val="000000"/>
              </a:solidFill>
              <a:prstDash val="solid"/>
              <a:round/>
              <a:headEnd len="med" w="med" type="none"/>
              <a:tailEnd len="med" w="med" type="none"/>
            </a:ln>
          </p:spPr>
        </p:cxnSp>
        <p:cxnSp>
          <p:nvCxnSpPr>
            <p:cNvPr id="133" name="Google Shape;133;p13"/>
            <p:cNvCxnSpPr/>
            <p:nvPr/>
          </p:nvCxnSpPr>
          <p:spPr>
            <a:xfrm>
              <a:off x="6823575" y="3575225"/>
              <a:ext cx="2320200" cy="0"/>
            </a:xfrm>
            <a:prstGeom prst="straightConnector1">
              <a:avLst/>
            </a:prstGeom>
            <a:noFill/>
            <a:ln cap="flat" cmpd="sng" w="19050">
              <a:solidFill>
                <a:srgbClr val="000000"/>
              </a:solidFill>
              <a:prstDash val="solid"/>
              <a:round/>
              <a:headEnd len="med" w="med" type="none"/>
              <a:tailEnd len="med" w="med" type="none"/>
            </a:ln>
          </p:spPr>
        </p:cxnSp>
        <p:cxnSp>
          <p:nvCxnSpPr>
            <p:cNvPr id="134" name="Google Shape;134;p13"/>
            <p:cNvCxnSpPr/>
            <p:nvPr/>
          </p:nvCxnSpPr>
          <p:spPr>
            <a:xfrm>
              <a:off x="3773204" y="4809564"/>
              <a:ext cx="2076300" cy="0"/>
            </a:xfrm>
            <a:prstGeom prst="straightConnector1">
              <a:avLst/>
            </a:prstGeom>
            <a:noFill/>
            <a:ln cap="flat" cmpd="sng" w="19050">
              <a:solidFill>
                <a:srgbClr val="000000"/>
              </a:solidFill>
              <a:prstDash val="solid"/>
              <a:round/>
              <a:headEnd len="med" w="med" type="none"/>
              <a:tailEnd len="med" w="med" type="none"/>
            </a:ln>
          </p:spPr>
        </p:cxnSp>
        <p:sp>
          <p:nvSpPr>
            <p:cNvPr id="135" name="Google Shape;135;p13"/>
            <p:cNvSpPr/>
            <p:nvPr/>
          </p:nvSpPr>
          <p:spPr>
            <a:xfrm>
              <a:off x="6019604" y="4568262"/>
              <a:ext cx="482700" cy="482700"/>
            </a:xfrm>
            <a:prstGeom prst="ellipse">
              <a:avLst/>
            </a:prstGeom>
            <a:solidFill>
              <a:srgbClr val="F3745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cxnSp>
          <p:nvCxnSpPr>
            <p:cNvPr id="136" name="Google Shape;136;p13"/>
            <p:cNvCxnSpPr/>
            <p:nvPr/>
          </p:nvCxnSpPr>
          <p:spPr>
            <a:xfrm rot="10800000">
              <a:off x="5060945" y="4501368"/>
              <a:ext cx="3410700" cy="0"/>
            </a:xfrm>
            <a:prstGeom prst="straightConnector1">
              <a:avLst/>
            </a:prstGeom>
            <a:noFill/>
            <a:ln cap="flat" cmpd="sng" w="19050">
              <a:solidFill>
                <a:srgbClr val="CCCCCC"/>
              </a:solidFill>
              <a:prstDash val="solid"/>
              <a:round/>
              <a:headEnd len="med" w="med" type="none"/>
              <a:tailEnd len="med" w="med" type="none"/>
            </a:ln>
          </p:spPr>
        </p:cxnSp>
        <p:cxnSp>
          <p:nvCxnSpPr>
            <p:cNvPr id="137" name="Google Shape;137;p13"/>
            <p:cNvCxnSpPr/>
            <p:nvPr/>
          </p:nvCxnSpPr>
          <p:spPr>
            <a:xfrm rot="10800000">
              <a:off x="8124725" y="4010575"/>
              <a:ext cx="2303100" cy="0"/>
            </a:xfrm>
            <a:prstGeom prst="straightConnector1">
              <a:avLst/>
            </a:prstGeom>
            <a:noFill/>
            <a:ln cap="flat" cmpd="sng" w="19050">
              <a:solidFill>
                <a:srgbClr val="CCCCCC"/>
              </a:solidFill>
              <a:prstDash val="solid"/>
              <a:round/>
              <a:headEnd len="med" w="med" type="none"/>
              <a:tailEnd len="med" w="med" type="none"/>
            </a:ln>
          </p:spPr>
        </p:cxnSp>
        <p:cxnSp>
          <p:nvCxnSpPr>
            <p:cNvPr id="138" name="Google Shape;138;p13"/>
            <p:cNvCxnSpPr/>
            <p:nvPr/>
          </p:nvCxnSpPr>
          <p:spPr>
            <a:xfrm rot="10800000">
              <a:off x="3695000" y="4880675"/>
              <a:ext cx="1992900" cy="0"/>
            </a:xfrm>
            <a:prstGeom prst="straightConnector1">
              <a:avLst/>
            </a:prstGeom>
            <a:noFill/>
            <a:ln cap="flat" cmpd="sng" w="19050">
              <a:solidFill>
                <a:srgbClr val="CCCCCC"/>
              </a:solidFill>
              <a:prstDash val="solid"/>
              <a:round/>
              <a:headEnd len="med" w="med" type="none"/>
              <a:tailEnd len="med" w="med" type="none"/>
            </a:ln>
          </p:spPr>
        </p:cxnSp>
      </p:grpSp>
      <p:sp>
        <p:nvSpPr>
          <p:cNvPr id="139" name="Google Shape;139;p13"/>
          <p:cNvSpPr txBox="1"/>
          <p:nvPr>
            <p:ph type="title"/>
          </p:nvPr>
        </p:nvSpPr>
        <p:spPr>
          <a:xfrm>
            <a:off x="457200" y="828600"/>
            <a:ext cx="2514600" cy="10095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b="1" sz="30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40" name="Google Shape;140;p13"/>
          <p:cNvSpPr txBox="1"/>
          <p:nvPr>
            <p:ph idx="1" type="subTitle"/>
          </p:nvPr>
        </p:nvSpPr>
        <p:spPr>
          <a:xfrm>
            <a:off x="457200" y="1974154"/>
            <a:ext cx="2514600" cy="2712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2000"/>
              <a:buNone/>
              <a:defRPr sz="2000">
                <a:solidFill>
                  <a:srgbClr val="000000"/>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41" name="Google Shape;141;p13"/>
          <p:cNvSpPr txBox="1"/>
          <p:nvPr>
            <p:ph idx="2" type="subTitle"/>
          </p:nvPr>
        </p:nvSpPr>
        <p:spPr>
          <a:xfrm>
            <a:off x="457200" y="157104"/>
            <a:ext cx="2061600" cy="313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E5E5E4"/>
              </a:buClr>
              <a:buSzPts val="1000"/>
              <a:buNone/>
              <a:defRPr b="1" sz="1000">
                <a:solidFill>
                  <a:srgbClr val="E5E5E4"/>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pic>
        <p:nvPicPr>
          <p:cNvPr id="142" name="Google Shape;142;p13"/>
          <p:cNvPicPr preferRelativeResize="0"/>
          <p:nvPr/>
        </p:nvPicPr>
        <p:blipFill rotWithShape="1">
          <a:blip r:embed="rId2">
            <a:alphaModFix/>
          </a:blip>
          <a:srcRect b="0" l="1206" r="32144" t="0"/>
          <a:stretch/>
        </p:blipFill>
        <p:spPr>
          <a:xfrm>
            <a:off x="4999015" y="570124"/>
            <a:ext cx="3514200" cy="3514200"/>
          </a:xfrm>
          <a:prstGeom prst="ellipse">
            <a:avLst/>
          </a:prstGeom>
          <a:noFill/>
          <a:ln>
            <a:noFill/>
          </a:ln>
        </p:spPr>
      </p:pic>
      <p:sp>
        <p:nvSpPr>
          <p:cNvPr id="143" name="Google Shape;143;p13"/>
          <p:cNvSpPr/>
          <p:nvPr/>
        </p:nvSpPr>
        <p:spPr>
          <a:xfrm rot="-1345740">
            <a:off x="4858401" y="394372"/>
            <a:ext cx="3865406" cy="3865406"/>
          </a:xfrm>
          <a:prstGeom prst="pie">
            <a:avLst>
              <a:gd fmla="val 5364073" name="adj1"/>
              <a:gd fmla="val 16200000" name="adj2"/>
            </a:avLst>
          </a:prstGeom>
          <a:solidFill>
            <a:srgbClr val="8EFFEC">
              <a:alpha val="411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Image Full">
  <p:cSld name="SECTION_TITLE_AND_DESCRIPTION_1">
    <p:spTree>
      <p:nvGrpSpPr>
        <p:cNvPr id="144" name="Shape 144"/>
        <p:cNvGrpSpPr/>
        <p:nvPr/>
      </p:nvGrpSpPr>
      <p:grpSpPr>
        <a:xfrm>
          <a:off x="0" y="0"/>
          <a:ext cx="0" cy="0"/>
          <a:chOff x="0" y="0"/>
          <a:chExt cx="0" cy="0"/>
        </a:xfrm>
      </p:grpSpPr>
      <p:sp>
        <p:nvSpPr>
          <p:cNvPr id="145" name="Google Shape;145;p1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4"/>
          <p:cNvSpPr txBox="1"/>
          <p:nvPr>
            <p:ph type="title"/>
          </p:nvPr>
        </p:nvSpPr>
        <p:spPr>
          <a:xfrm>
            <a:off x="457200" y="828594"/>
            <a:ext cx="3657600" cy="10095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b="1" sz="30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47" name="Google Shape;147;p14"/>
          <p:cNvSpPr txBox="1"/>
          <p:nvPr>
            <p:ph idx="1" type="subTitle"/>
          </p:nvPr>
        </p:nvSpPr>
        <p:spPr>
          <a:xfrm>
            <a:off x="457200" y="1974150"/>
            <a:ext cx="3657600" cy="2712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2000"/>
              <a:buNone/>
              <a:defRPr sz="2000">
                <a:solidFill>
                  <a:srgbClr val="000000"/>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48" name="Google Shape;148;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49" name="Google Shape;149;p14"/>
          <p:cNvSpPr txBox="1"/>
          <p:nvPr>
            <p:ph idx="2" type="subTitle"/>
          </p:nvPr>
        </p:nvSpPr>
        <p:spPr>
          <a:xfrm>
            <a:off x="457200" y="157104"/>
            <a:ext cx="2061600" cy="313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E5E5E4"/>
              </a:buClr>
              <a:buSzPts val="1000"/>
              <a:buNone/>
              <a:defRPr b="1" sz="1000">
                <a:solidFill>
                  <a:srgbClr val="E5E5E4"/>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Image">
  <p:cSld name="SECTION_TITLE_AND_DESCRIPTION_1_2">
    <p:spTree>
      <p:nvGrpSpPr>
        <p:cNvPr id="150" name="Shape 150"/>
        <p:cNvGrpSpPr/>
        <p:nvPr/>
      </p:nvGrpSpPr>
      <p:grpSpPr>
        <a:xfrm>
          <a:off x="0" y="0"/>
          <a:ext cx="0" cy="0"/>
          <a:chOff x="0" y="0"/>
          <a:chExt cx="0" cy="0"/>
        </a:xfrm>
      </p:grpSpPr>
      <p:sp>
        <p:nvSpPr>
          <p:cNvPr id="151" name="Google Shape;151;p15"/>
          <p:cNvSpPr/>
          <p:nvPr/>
        </p:nvSpPr>
        <p:spPr>
          <a:xfrm>
            <a:off x="4572000" y="457200"/>
            <a:ext cx="4114800" cy="4229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5"/>
          <p:cNvSpPr txBox="1"/>
          <p:nvPr>
            <p:ph type="title"/>
          </p:nvPr>
        </p:nvSpPr>
        <p:spPr>
          <a:xfrm>
            <a:off x="457200" y="828594"/>
            <a:ext cx="3657600" cy="10095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b="1" sz="30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53" name="Google Shape;153;p15"/>
          <p:cNvSpPr txBox="1"/>
          <p:nvPr>
            <p:ph idx="1" type="subTitle"/>
          </p:nvPr>
        </p:nvSpPr>
        <p:spPr>
          <a:xfrm>
            <a:off x="457200" y="1974150"/>
            <a:ext cx="3657600" cy="2712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2000"/>
              <a:buNone/>
              <a:defRPr sz="2000">
                <a:solidFill>
                  <a:srgbClr val="000000"/>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54" name="Google Shape;154;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55" name="Google Shape;155;p15"/>
          <p:cNvSpPr txBox="1"/>
          <p:nvPr>
            <p:ph idx="2" type="subTitle"/>
          </p:nvPr>
        </p:nvSpPr>
        <p:spPr>
          <a:xfrm>
            <a:off x="457200" y="157104"/>
            <a:ext cx="2061600" cy="313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E5E5E4"/>
              </a:buClr>
              <a:buSzPts val="1000"/>
              <a:buNone/>
              <a:defRPr b="1" sz="1000">
                <a:solidFill>
                  <a:srgbClr val="E5E5E4"/>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Lilac">
  <p:cSld name="SECTION_TITLE_AND_DESCRIPTION_1_3">
    <p:spTree>
      <p:nvGrpSpPr>
        <p:cNvPr id="156" name="Shape 156"/>
        <p:cNvGrpSpPr/>
        <p:nvPr/>
      </p:nvGrpSpPr>
      <p:grpSpPr>
        <a:xfrm>
          <a:off x="0" y="0"/>
          <a:ext cx="0" cy="0"/>
          <a:chOff x="0" y="0"/>
          <a:chExt cx="0" cy="0"/>
        </a:xfrm>
      </p:grpSpPr>
      <p:sp>
        <p:nvSpPr>
          <p:cNvPr id="157" name="Google Shape;157;p16"/>
          <p:cNvSpPr/>
          <p:nvPr/>
        </p:nvSpPr>
        <p:spPr>
          <a:xfrm>
            <a:off x="4572000" y="-125"/>
            <a:ext cx="4572000" cy="5143500"/>
          </a:xfrm>
          <a:prstGeom prst="rect">
            <a:avLst/>
          </a:prstGeom>
          <a:solidFill>
            <a:srgbClr val="CED8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6"/>
          <p:cNvSpPr txBox="1"/>
          <p:nvPr>
            <p:ph type="title"/>
          </p:nvPr>
        </p:nvSpPr>
        <p:spPr>
          <a:xfrm>
            <a:off x="457200" y="828594"/>
            <a:ext cx="3657600" cy="10095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b="1" sz="30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59" name="Google Shape;159;p16"/>
          <p:cNvSpPr txBox="1"/>
          <p:nvPr>
            <p:ph idx="1" type="subTitle"/>
          </p:nvPr>
        </p:nvSpPr>
        <p:spPr>
          <a:xfrm>
            <a:off x="457200" y="1974150"/>
            <a:ext cx="3657600" cy="2712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400"/>
              <a:buNone/>
              <a:defRPr sz="1400">
                <a:solidFill>
                  <a:srgbClr val="000000"/>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60" name="Google Shape;160;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61" name="Google Shape;161;p16"/>
          <p:cNvSpPr txBox="1"/>
          <p:nvPr>
            <p:ph idx="2" type="subTitle"/>
          </p:nvPr>
        </p:nvSpPr>
        <p:spPr>
          <a:xfrm>
            <a:off x="457200" y="157104"/>
            <a:ext cx="2061600" cy="313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E5E5E4"/>
              </a:buClr>
              <a:buSzPts val="1000"/>
              <a:buNone/>
              <a:defRPr b="1" sz="1000">
                <a:solidFill>
                  <a:srgbClr val="E5E5E4"/>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Lime">
  <p:cSld name="SECTION_TITLE_AND_DESCRIPTION_1_3_1">
    <p:spTree>
      <p:nvGrpSpPr>
        <p:cNvPr id="162" name="Shape 162"/>
        <p:cNvGrpSpPr/>
        <p:nvPr/>
      </p:nvGrpSpPr>
      <p:grpSpPr>
        <a:xfrm>
          <a:off x="0" y="0"/>
          <a:ext cx="0" cy="0"/>
          <a:chOff x="0" y="0"/>
          <a:chExt cx="0" cy="0"/>
        </a:xfrm>
      </p:grpSpPr>
      <p:sp>
        <p:nvSpPr>
          <p:cNvPr id="163" name="Google Shape;163;p17"/>
          <p:cNvSpPr/>
          <p:nvPr/>
        </p:nvSpPr>
        <p:spPr>
          <a:xfrm>
            <a:off x="4572000" y="-125"/>
            <a:ext cx="4572000" cy="5143500"/>
          </a:xfrm>
          <a:prstGeom prst="rect">
            <a:avLst/>
          </a:prstGeom>
          <a:solidFill>
            <a:srgbClr val="E1F4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7"/>
          <p:cNvSpPr txBox="1"/>
          <p:nvPr>
            <p:ph type="title"/>
          </p:nvPr>
        </p:nvSpPr>
        <p:spPr>
          <a:xfrm>
            <a:off x="457200" y="828594"/>
            <a:ext cx="3657600" cy="10095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b="1" sz="30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65" name="Google Shape;165;p17"/>
          <p:cNvSpPr txBox="1"/>
          <p:nvPr>
            <p:ph idx="1" type="subTitle"/>
          </p:nvPr>
        </p:nvSpPr>
        <p:spPr>
          <a:xfrm>
            <a:off x="457200" y="1974150"/>
            <a:ext cx="3657600" cy="2712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2000"/>
              <a:buNone/>
              <a:defRPr sz="2000">
                <a:solidFill>
                  <a:srgbClr val="000000"/>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66" name="Google Shape;166;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67" name="Google Shape;167;p17"/>
          <p:cNvSpPr txBox="1"/>
          <p:nvPr>
            <p:ph idx="2" type="subTitle"/>
          </p:nvPr>
        </p:nvSpPr>
        <p:spPr>
          <a:xfrm>
            <a:off x="457200" y="157104"/>
            <a:ext cx="2061600" cy="313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E5E5E4"/>
              </a:buClr>
              <a:buSzPts val="1000"/>
              <a:buNone/>
              <a:defRPr b="1" sz="1000">
                <a:solidFill>
                  <a:srgbClr val="E5E5E4"/>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Indigo">
  <p:cSld name="SECTION_TITLE_AND_DESCRIPTION_1_3_1_1">
    <p:spTree>
      <p:nvGrpSpPr>
        <p:cNvPr id="168" name="Shape 168"/>
        <p:cNvGrpSpPr/>
        <p:nvPr/>
      </p:nvGrpSpPr>
      <p:grpSpPr>
        <a:xfrm>
          <a:off x="0" y="0"/>
          <a:ext cx="0" cy="0"/>
          <a:chOff x="0" y="0"/>
          <a:chExt cx="0" cy="0"/>
        </a:xfrm>
      </p:grpSpPr>
      <p:sp>
        <p:nvSpPr>
          <p:cNvPr id="169" name="Google Shape;169;p18"/>
          <p:cNvSpPr/>
          <p:nvPr/>
        </p:nvSpPr>
        <p:spPr>
          <a:xfrm>
            <a:off x="4572000" y="-125"/>
            <a:ext cx="4572000" cy="5143500"/>
          </a:xfrm>
          <a:prstGeom prst="rect">
            <a:avLst/>
          </a:prstGeom>
          <a:solidFill>
            <a:srgbClr val="3F5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8"/>
          <p:cNvSpPr txBox="1"/>
          <p:nvPr>
            <p:ph type="title"/>
          </p:nvPr>
        </p:nvSpPr>
        <p:spPr>
          <a:xfrm>
            <a:off x="457200" y="828594"/>
            <a:ext cx="3657600" cy="10095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b="1" sz="30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71" name="Google Shape;171;p18"/>
          <p:cNvSpPr txBox="1"/>
          <p:nvPr>
            <p:ph idx="1" type="subTitle"/>
          </p:nvPr>
        </p:nvSpPr>
        <p:spPr>
          <a:xfrm>
            <a:off x="457200" y="1974150"/>
            <a:ext cx="3657600" cy="2712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2000"/>
              <a:buNone/>
              <a:defRPr sz="2000">
                <a:solidFill>
                  <a:srgbClr val="000000"/>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72" name="Google Shape;172;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73" name="Google Shape;173;p18"/>
          <p:cNvSpPr txBox="1"/>
          <p:nvPr>
            <p:ph idx="2" type="subTitle"/>
          </p:nvPr>
        </p:nvSpPr>
        <p:spPr>
          <a:xfrm>
            <a:off x="457200" y="157104"/>
            <a:ext cx="2061600" cy="313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E5E5E4"/>
              </a:buClr>
              <a:buSzPts val="1000"/>
              <a:buNone/>
              <a:defRPr b="1" sz="1000">
                <a:solidFill>
                  <a:srgbClr val="E5E5E4"/>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Orange">
  <p:cSld name="SECTION_TITLE_AND_DESCRIPTION_1_1">
    <p:spTree>
      <p:nvGrpSpPr>
        <p:cNvPr id="174" name="Shape 174"/>
        <p:cNvGrpSpPr/>
        <p:nvPr/>
      </p:nvGrpSpPr>
      <p:grpSpPr>
        <a:xfrm>
          <a:off x="0" y="0"/>
          <a:ext cx="0" cy="0"/>
          <a:chOff x="0" y="0"/>
          <a:chExt cx="0" cy="0"/>
        </a:xfrm>
      </p:grpSpPr>
      <p:sp>
        <p:nvSpPr>
          <p:cNvPr id="175" name="Google Shape;175;p19"/>
          <p:cNvSpPr/>
          <p:nvPr/>
        </p:nvSpPr>
        <p:spPr>
          <a:xfrm>
            <a:off x="0" y="832300"/>
            <a:ext cx="5771100" cy="3450900"/>
          </a:xfrm>
          <a:prstGeom prst="rect">
            <a:avLst/>
          </a:prstGeom>
          <a:solidFill>
            <a:srgbClr val="F374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9"/>
          <p:cNvSpPr/>
          <p:nvPr/>
        </p:nvSpPr>
        <p:spPr>
          <a:xfrm>
            <a:off x="4572000" y="457200"/>
            <a:ext cx="4572000" cy="4229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9"/>
          <p:cNvSpPr txBox="1"/>
          <p:nvPr>
            <p:ph idx="1" type="subTitle"/>
          </p:nvPr>
        </p:nvSpPr>
        <p:spPr>
          <a:xfrm>
            <a:off x="457200" y="1235275"/>
            <a:ext cx="3657600" cy="2712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2000"/>
              <a:buNone/>
              <a:defRPr sz="2000">
                <a:solidFill>
                  <a:srgbClr val="FFFFFF"/>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78" name="Google Shape;178;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79" name="Google Shape;179;p19"/>
          <p:cNvSpPr txBox="1"/>
          <p:nvPr>
            <p:ph idx="2" type="subTitle"/>
          </p:nvPr>
        </p:nvSpPr>
        <p:spPr>
          <a:xfrm>
            <a:off x="457200" y="157104"/>
            <a:ext cx="2061600" cy="313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E5E5E4"/>
              </a:buClr>
              <a:buSzPts val="1000"/>
              <a:buNone/>
              <a:defRPr b="1" sz="1000">
                <a:solidFill>
                  <a:srgbClr val="E5E5E4"/>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Blue">
  <p:cSld name="SECTION_TITLE_AND_DESCRIPTION_1_1_1">
    <p:spTree>
      <p:nvGrpSpPr>
        <p:cNvPr id="180" name="Shape 180"/>
        <p:cNvGrpSpPr/>
        <p:nvPr/>
      </p:nvGrpSpPr>
      <p:grpSpPr>
        <a:xfrm>
          <a:off x="0" y="0"/>
          <a:ext cx="0" cy="0"/>
          <a:chOff x="0" y="0"/>
          <a:chExt cx="0" cy="0"/>
        </a:xfrm>
      </p:grpSpPr>
      <p:sp>
        <p:nvSpPr>
          <p:cNvPr id="181" name="Google Shape;181;p20"/>
          <p:cNvSpPr/>
          <p:nvPr/>
        </p:nvSpPr>
        <p:spPr>
          <a:xfrm>
            <a:off x="0" y="603700"/>
            <a:ext cx="8686800" cy="4311300"/>
          </a:xfrm>
          <a:prstGeom prst="rect">
            <a:avLst/>
          </a:prstGeom>
          <a:solidFill>
            <a:srgbClr val="3F5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0"/>
          <p:cNvSpPr/>
          <p:nvPr/>
        </p:nvSpPr>
        <p:spPr>
          <a:xfrm>
            <a:off x="4572000" y="228600"/>
            <a:ext cx="4572000" cy="4229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0"/>
          <p:cNvSpPr txBox="1"/>
          <p:nvPr>
            <p:ph idx="1" type="subTitle"/>
          </p:nvPr>
        </p:nvSpPr>
        <p:spPr>
          <a:xfrm>
            <a:off x="457200" y="914400"/>
            <a:ext cx="3657600" cy="3314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2000"/>
              <a:buNone/>
              <a:defRPr sz="2000">
                <a:solidFill>
                  <a:srgbClr val="FFFFFF"/>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84" name="Google Shape;184;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85" name="Google Shape;185;p20"/>
          <p:cNvSpPr txBox="1"/>
          <p:nvPr>
            <p:ph idx="2" type="subTitle"/>
          </p:nvPr>
        </p:nvSpPr>
        <p:spPr>
          <a:xfrm>
            <a:off x="457200" y="157104"/>
            <a:ext cx="2061600" cy="313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E5E5E4"/>
              </a:buClr>
              <a:buSzPts val="1000"/>
              <a:buNone/>
              <a:defRPr b="1" sz="1000">
                <a:solidFill>
                  <a:srgbClr val="E5E5E4"/>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Blue &amp; Illustration">
  <p:cSld name="TITLE_2">
    <p:bg>
      <p:bgPr>
        <a:solidFill>
          <a:srgbClr val="3F58A7"/>
        </a:solidFill>
      </p:bgPr>
    </p:bg>
    <p:spTree>
      <p:nvGrpSpPr>
        <p:cNvPr id="14" name="Shape 14"/>
        <p:cNvGrpSpPr/>
        <p:nvPr/>
      </p:nvGrpSpPr>
      <p:grpSpPr>
        <a:xfrm>
          <a:off x="0" y="0"/>
          <a:ext cx="0" cy="0"/>
          <a:chOff x="0" y="0"/>
          <a:chExt cx="0" cy="0"/>
        </a:xfrm>
      </p:grpSpPr>
      <p:sp>
        <p:nvSpPr>
          <p:cNvPr id="15" name="Google Shape;15;p3"/>
          <p:cNvSpPr txBox="1"/>
          <p:nvPr>
            <p:ph idx="1" type="subTitle"/>
          </p:nvPr>
        </p:nvSpPr>
        <p:spPr>
          <a:xfrm>
            <a:off x="5715000" y="1328774"/>
            <a:ext cx="2971800" cy="393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400"/>
              <a:buFont typeface="Barlow SemiBold"/>
              <a:buNone/>
              <a:defRPr sz="1400">
                <a:solidFill>
                  <a:srgbClr val="000000"/>
                </a:solidFill>
                <a:latin typeface="Barlow SemiBold"/>
                <a:ea typeface="Barlow SemiBold"/>
                <a:cs typeface="Barlow SemiBold"/>
                <a:sym typeface="Barlow SemiBold"/>
              </a:defRPr>
            </a:lvl1pPr>
            <a:lvl2pPr lvl="1" rtl="0"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2pPr>
            <a:lvl3pPr lvl="2" rtl="0"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3pPr>
            <a:lvl4pPr lvl="3" rtl="0"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4pPr>
            <a:lvl5pPr lvl="4" rtl="0"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5pPr>
            <a:lvl6pPr lvl="5" rtl="0"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6pPr>
            <a:lvl7pPr lvl="6" rtl="0"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7pPr>
            <a:lvl8pPr lvl="7" rtl="0"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8pPr>
            <a:lvl9pPr lvl="8" rtl="0"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9pPr>
          </a:lstStyle>
          <a:p/>
        </p:txBody>
      </p:sp>
      <p:sp>
        <p:nvSpPr>
          <p:cNvPr id="16" name="Google Shape;16;p3"/>
          <p:cNvSpPr txBox="1"/>
          <p:nvPr>
            <p:ph type="ctrTitle"/>
          </p:nvPr>
        </p:nvSpPr>
        <p:spPr>
          <a:xfrm>
            <a:off x="3856125" y="1768025"/>
            <a:ext cx="4830600" cy="1710300"/>
          </a:xfrm>
          <a:prstGeom prst="rect">
            <a:avLst/>
          </a:prstGeom>
        </p:spPr>
        <p:txBody>
          <a:bodyPr anchorCtr="0" anchor="t" bIns="91425" lIns="91425" spcFirstLastPara="1" rIns="91425" wrap="square" tIns="91425">
            <a:noAutofit/>
          </a:bodyPr>
          <a:lstStyle>
            <a:lvl1pPr lvl="0" rtl="0" algn="r">
              <a:spcBef>
                <a:spcPts val="0"/>
              </a:spcBef>
              <a:spcAft>
                <a:spcPts val="0"/>
              </a:spcAft>
              <a:buClr>
                <a:srgbClr val="B4EFEC"/>
              </a:buClr>
              <a:buSzPts val="4200"/>
              <a:buNone/>
              <a:defRPr b="1" sz="4200">
                <a:solidFill>
                  <a:srgbClr val="B4EFEC"/>
                </a:solidFill>
              </a:defRPr>
            </a:lvl1pPr>
            <a:lvl2pPr lvl="1" rtl="0" algn="ctr">
              <a:spcBef>
                <a:spcPts val="0"/>
              </a:spcBef>
              <a:spcAft>
                <a:spcPts val="0"/>
              </a:spcAft>
              <a:buClr>
                <a:srgbClr val="B4EFEC"/>
              </a:buClr>
              <a:buSzPts val="4200"/>
              <a:buNone/>
              <a:defRPr b="1" sz="4200">
                <a:solidFill>
                  <a:srgbClr val="B4EFEC"/>
                </a:solidFill>
              </a:defRPr>
            </a:lvl2pPr>
            <a:lvl3pPr lvl="2" rtl="0" algn="ctr">
              <a:spcBef>
                <a:spcPts val="0"/>
              </a:spcBef>
              <a:spcAft>
                <a:spcPts val="0"/>
              </a:spcAft>
              <a:buClr>
                <a:srgbClr val="B4EFEC"/>
              </a:buClr>
              <a:buSzPts val="4200"/>
              <a:buNone/>
              <a:defRPr b="1" sz="4200">
                <a:solidFill>
                  <a:srgbClr val="B4EFEC"/>
                </a:solidFill>
              </a:defRPr>
            </a:lvl3pPr>
            <a:lvl4pPr lvl="3" rtl="0" algn="ctr">
              <a:spcBef>
                <a:spcPts val="0"/>
              </a:spcBef>
              <a:spcAft>
                <a:spcPts val="0"/>
              </a:spcAft>
              <a:buClr>
                <a:srgbClr val="B4EFEC"/>
              </a:buClr>
              <a:buSzPts val="4200"/>
              <a:buNone/>
              <a:defRPr b="1" sz="4200">
                <a:solidFill>
                  <a:srgbClr val="B4EFEC"/>
                </a:solidFill>
              </a:defRPr>
            </a:lvl4pPr>
            <a:lvl5pPr lvl="4" rtl="0" algn="ctr">
              <a:spcBef>
                <a:spcPts val="0"/>
              </a:spcBef>
              <a:spcAft>
                <a:spcPts val="0"/>
              </a:spcAft>
              <a:buClr>
                <a:srgbClr val="B4EFEC"/>
              </a:buClr>
              <a:buSzPts val="4200"/>
              <a:buNone/>
              <a:defRPr b="1" sz="4200">
                <a:solidFill>
                  <a:srgbClr val="B4EFEC"/>
                </a:solidFill>
              </a:defRPr>
            </a:lvl5pPr>
            <a:lvl6pPr lvl="5" rtl="0" algn="ctr">
              <a:spcBef>
                <a:spcPts val="0"/>
              </a:spcBef>
              <a:spcAft>
                <a:spcPts val="0"/>
              </a:spcAft>
              <a:buClr>
                <a:srgbClr val="B4EFEC"/>
              </a:buClr>
              <a:buSzPts val="4200"/>
              <a:buNone/>
              <a:defRPr b="1" sz="4200">
                <a:solidFill>
                  <a:srgbClr val="B4EFEC"/>
                </a:solidFill>
              </a:defRPr>
            </a:lvl6pPr>
            <a:lvl7pPr lvl="6" rtl="0" algn="ctr">
              <a:spcBef>
                <a:spcPts val="0"/>
              </a:spcBef>
              <a:spcAft>
                <a:spcPts val="0"/>
              </a:spcAft>
              <a:buClr>
                <a:srgbClr val="B4EFEC"/>
              </a:buClr>
              <a:buSzPts val="4200"/>
              <a:buNone/>
              <a:defRPr b="1" sz="4200">
                <a:solidFill>
                  <a:srgbClr val="B4EFEC"/>
                </a:solidFill>
              </a:defRPr>
            </a:lvl7pPr>
            <a:lvl8pPr lvl="7" rtl="0" algn="ctr">
              <a:spcBef>
                <a:spcPts val="0"/>
              </a:spcBef>
              <a:spcAft>
                <a:spcPts val="0"/>
              </a:spcAft>
              <a:buClr>
                <a:srgbClr val="B4EFEC"/>
              </a:buClr>
              <a:buSzPts val="4200"/>
              <a:buNone/>
              <a:defRPr b="1" sz="4200">
                <a:solidFill>
                  <a:srgbClr val="B4EFEC"/>
                </a:solidFill>
              </a:defRPr>
            </a:lvl8pPr>
            <a:lvl9pPr lvl="8" rtl="0" algn="ctr">
              <a:spcBef>
                <a:spcPts val="0"/>
              </a:spcBef>
              <a:spcAft>
                <a:spcPts val="0"/>
              </a:spcAft>
              <a:buClr>
                <a:srgbClr val="B4EFEC"/>
              </a:buClr>
              <a:buSzPts val="4200"/>
              <a:buNone/>
              <a:defRPr b="1" sz="4200">
                <a:solidFill>
                  <a:srgbClr val="B4EFEC"/>
                </a:solidFill>
              </a:defRPr>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8" name="Google Shape;18;p3"/>
          <p:cNvPicPr preferRelativeResize="0"/>
          <p:nvPr/>
        </p:nvPicPr>
        <p:blipFill rotWithShape="1">
          <a:blip r:embed="rId2">
            <a:alphaModFix/>
          </a:blip>
          <a:srcRect b="0" l="0" r="0" t="0"/>
          <a:stretch/>
        </p:blipFill>
        <p:spPr>
          <a:xfrm>
            <a:off x="-3484200" y="914400"/>
            <a:ext cx="8931835" cy="3623524"/>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horizontal">
  <p:cSld name="CUSTOM">
    <p:spTree>
      <p:nvGrpSpPr>
        <p:cNvPr id="186" name="Shape 186"/>
        <p:cNvGrpSpPr/>
        <p:nvPr/>
      </p:nvGrpSpPr>
      <p:grpSpPr>
        <a:xfrm>
          <a:off x="0" y="0"/>
          <a:ext cx="0" cy="0"/>
          <a:chOff x="0" y="0"/>
          <a:chExt cx="0" cy="0"/>
        </a:xfrm>
      </p:grpSpPr>
      <p:sp>
        <p:nvSpPr>
          <p:cNvPr id="187" name="Google Shape;187;p21"/>
          <p:cNvSpPr/>
          <p:nvPr/>
        </p:nvSpPr>
        <p:spPr>
          <a:xfrm>
            <a:off x="0" y="-125"/>
            <a:ext cx="9144000" cy="2628900"/>
          </a:xfrm>
          <a:prstGeom prst="rect">
            <a:avLst/>
          </a:prstGeom>
          <a:solidFill>
            <a:srgbClr val="CED8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89" name="Google Shape;189;p21"/>
          <p:cNvSpPr txBox="1"/>
          <p:nvPr>
            <p:ph type="title"/>
          </p:nvPr>
        </p:nvSpPr>
        <p:spPr>
          <a:xfrm>
            <a:off x="457200" y="914400"/>
            <a:ext cx="5257800" cy="4947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b="1" sz="30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90" name="Google Shape;190;p21"/>
          <p:cNvSpPr txBox="1"/>
          <p:nvPr>
            <p:ph idx="1" type="subTitle"/>
          </p:nvPr>
        </p:nvSpPr>
        <p:spPr>
          <a:xfrm>
            <a:off x="457200" y="157104"/>
            <a:ext cx="2061600" cy="313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000"/>
              <a:buNone/>
              <a:defRPr b="1" sz="1000">
                <a:solidFill>
                  <a:srgbClr val="FFFFFF"/>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rizontal">
  <p:cSld name="CUSTOM_1">
    <p:spTree>
      <p:nvGrpSpPr>
        <p:cNvPr id="191" name="Shape 191"/>
        <p:cNvGrpSpPr/>
        <p:nvPr/>
      </p:nvGrpSpPr>
      <p:grpSpPr>
        <a:xfrm>
          <a:off x="0" y="0"/>
          <a:ext cx="0" cy="0"/>
          <a:chOff x="0" y="0"/>
          <a:chExt cx="0" cy="0"/>
        </a:xfrm>
      </p:grpSpPr>
      <p:sp>
        <p:nvSpPr>
          <p:cNvPr id="192" name="Google Shape;192;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93" name="Google Shape;193;p22"/>
          <p:cNvSpPr txBox="1"/>
          <p:nvPr>
            <p:ph type="title"/>
          </p:nvPr>
        </p:nvSpPr>
        <p:spPr>
          <a:xfrm>
            <a:off x="457200" y="914400"/>
            <a:ext cx="5257800" cy="4947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b="1" sz="30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94" name="Google Shape;194;p22"/>
          <p:cNvSpPr txBox="1"/>
          <p:nvPr>
            <p:ph idx="1" type="subTitle"/>
          </p:nvPr>
        </p:nvSpPr>
        <p:spPr>
          <a:xfrm>
            <a:off x="457200" y="157104"/>
            <a:ext cx="2061600" cy="313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E5E5E4"/>
              </a:buClr>
              <a:buSzPts val="1000"/>
              <a:buNone/>
              <a:defRPr b="1" sz="1000">
                <a:solidFill>
                  <a:srgbClr val="E5E5E4"/>
                </a:solidFill>
              </a:defRPr>
            </a:lvl1pPr>
            <a:lvl2pPr lvl="1" rtl="0" algn="ctr">
              <a:lnSpc>
                <a:spcPct val="100000"/>
              </a:lnSpc>
              <a:spcBef>
                <a:spcPts val="0"/>
              </a:spcBef>
              <a:spcAft>
                <a:spcPts val="0"/>
              </a:spcAft>
              <a:buClr>
                <a:srgbClr val="E5E5E4"/>
              </a:buClr>
              <a:buSzPts val="2100"/>
              <a:buNone/>
              <a:defRPr sz="2100">
                <a:solidFill>
                  <a:srgbClr val="E5E5E4"/>
                </a:solidFill>
              </a:defRPr>
            </a:lvl2pPr>
            <a:lvl3pPr lvl="2" rtl="0" algn="ctr">
              <a:lnSpc>
                <a:spcPct val="100000"/>
              </a:lnSpc>
              <a:spcBef>
                <a:spcPts val="0"/>
              </a:spcBef>
              <a:spcAft>
                <a:spcPts val="0"/>
              </a:spcAft>
              <a:buClr>
                <a:srgbClr val="E5E5E4"/>
              </a:buClr>
              <a:buSzPts val="2100"/>
              <a:buNone/>
              <a:defRPr sz="2100">
                <a:solidFill>
                  <a:srgbClr val="E5E5E4"/>
                </a:solidFill>
              </a:defRPr>
            </a:lvl3pPr>
            <a:lvl4pPr lvl="3" rtl="0" algn="ctr">
              <a:lnSpc>
                <a:spcPct val="100000"/>
              </a:lnSpc>
              <a:spcBef>
                <a:spcPts val="0"/>
              </a:spcBef>
              <a:spcAft>
                <a:spcPts val="0"/>
              </a:spcAft>
              <a:buClr>
                <a:srgbClr val="E5E5E4"/>
              </a:buClr>
              <a:buSzPts val="2100"/>
              <a:buNone/>
              <a:defRPr sz="2100">
                <a:solidFill>
                  <a:srgbClr val="E5E5E4"/>
                </a:solidFill>
              </a:defRPr>
            </a:lvl4pPr>
            <a:lvl5pPr lvl="4" rtl="0" algn="ctr">
              <a:lnSpc>
                <a:spcPct val="100000"/>
              </a:lnSpc>
              <a:spcBef>
                <a:spcPts val="0"/>
              </a:spcBef>
              <a:spcAft>
                <a:spcPts val="0"/>
              </a:spcAft>
              <a:buClr>
                <a:srgbClr val="E5E5E4"/>
              </a:buClr>
              <a:buSzPts val="2100"/>
              <a:buNone/>
              <a:defRPr sz="2100">
                <a:solidFill>
                  <a:srgbClr val="E5E5E4"/>
                </a:solidFill>
              </a:defRPr>
            </a:lvl5pPr>
            <a:lvl6pPr lvl="5" rtl="0" algn="ctr">
              <a:lnSpc>
                <a:spcPct val="100000"/>
              </a:lnSpc>
              <a:spcBef>
                <a:spcPts val="0"/>
              </a:spcBef>
              <a:spcAft>
                <a:spcPts val="0"/>
              </a:spcAft>
              <a:buClr>
                <a:srgbClr val="E5E5E4"/>
              </a:buClr>
              <a:buSzPts val="2100"/>
              <a:buNone/>
              <a:defRPr sz="2100">
                <a:solidFill>
                  <a:srgbClr val="E5E5E4"/>
                </a:solidFill>
              </a:defRPr>
            </a:lvl6pPr>
            <a:lvl7pPr lvl="6" rtl="0" algn="ctr">
              <a:lnSpc>
                <a:spcPct val="100000"/>
              </a:lnSpc>
              <a:spcBef>
                <a:spcPts val="0"/>
              </a:spcBef>
              <a:spcAft>
                <a:spcPts val="0"/>
              </a:spcAft>
              <a:buClr>
                <a:srgbClr val="E5E5E4"/>
              </a:buClr>
              <a:buSzPts val="2100"/>
              <a:buNone/>
              <a:defRPr sz="2100">
                <a:solidFill>
                  <a:srgbClr val="E5E5E4"/>
                </a:solidFill>
              </a:defRPr>
            </a:lvl7pPr>
            <a:lvl8pPr lvl="7" rtl="0" algn="ctr">
              <a:lnSpc>
                <a:spcPct val="100000"/>
              </a:lnSpc>
              <a:spcBef>
                <a:spcPts val="0"/>
              </a:spcBef>
              <a:spcAft>
                <a:spcPts val="0"/>
              </a:spcAft>
              <a:buClr>
                <a:srgbClr val="E5E5E4"/>
              </a:buClr>
              <a:buSzPts val="2100"/>
              <a:buNone/>
              <a:defRPr sz="2100">
                <a:solidFill>
                  <a:srgbClr val="E5E5E4"/>
                </a:solidFill>
              </a:defRPr>
            </a:lvl8pPr>
            <a:lvl9pPr lvl="8" rtl="0" algn="ctr">
              <a:lnSpc>
                <a:spcPct val="100000"/>
              </a:lnSpc>
              <a:spcBef>
                <a:spcPts val="0"/>
              </a:spcBef>
              <a:spcAft>
                <a:spcPts val="0"/>
              </a:spcAft>
              <a:buClr>
                <a:srgbClr val="E5E5E4"/>
              </a:buClr>
              <a:buSzPts val="2100"/>
              <a:buNone/>
              <a:defRPr sz="2100">
                <a:solidFill>
                  <a:srgbClr val="E5E5E4"/>
                </a:solidFil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rizontal &amp; Body">
  <p:cSld name="CUSTOM_1_1">
    <p:spTree>
      <p:nvGrpSpPr>
        <p:cNvPr id="195" name="Shape 195"/>
        <p:cNvGrpSpPr/>
        <p:nvPr/>
      </p:nvGrpSpPr>
      <p:grpSpPr>
        <a:xfrm>
          <a:off x="0" y="0"/>
          <a:ext cx="0" cy="0"/>
          <a:chOff x="0" y="0"/>
          <a:chExt cx="0" cy="0"/>
        </a:xfrm>
      </p:grpSpPr>
      <p:sp>
        <p:nvSpPr>
          <p:cNvPr id="196" name="Google Shape;196;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97" name="Google Shape;197;p23"/>
          <p:cNvSpPr txBox="1"/>
          <p:nvPr>
            <p:ph type="title"/>
          </p:nvPr>
        </p:nvSpPr>
        <p:spPr>
          <a:xfrm>
            <a:off x="457200" y="914400"/>
            <a:ext cx="5257800" cy="4947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b="1" sz="30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98" name="Google Shape;198;p23"/>
          <p:cNvSpPr txBox="1"/>
          <p:nvPr>
            <p:ph idx="1" type="subTitle"/>
          </p:nvPr>
        </p:nvSpPr>
        <p:spPr>
          <a:xfrm>
            <a:off x="457200" y="157104"/>
            <a:ext cx="2061600" cy="313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E5E5E4"/>
              </a:buClr>
              <a:buSzPts val="1000"/>
              <a:buNone/>
              <a:defRPr b="1" sz="1000">
                <a:solidFill>
                  <a:srgbClr val="E5E5E4"/>
                </a:solidFill>
              </a:defRPr>
            </a:lvl1pPr>
            <a:lvl2pPr lvl="1" rtl="0" algn="ctr">
              <a:lnSpc>
                <a:spcPct val="100000"/>
              </a:lnSpc>
              <a:spcBef>
                <a:spcPts val="0"/>
              </a:spcBef>
              <a:spcAft>
                <a:spcPts val="0"/>
              </a:spcAft>
              <a:buClr>
                <a:srgbClr val="E5E5E4"/>
              </a:buClr>
              <a:buSzPts val="2100"/>
              <a:buNone/>
              <a:defRPr sz="2100">
                <a:solidFill>
                  <a:srgbClr val="E5E5E4"/>
                </a:solidFill>
              </a:defRPr>
            </a:lvl2pPr>
            <a:lvl3pPr lvl="2" rtl="0" algn="ctr">
              <a:lnSpc>
                <a:spcPct val="100000"/>
              </a:lnSpc>
              <a:spcBef>
                <a:spcPts val="0"/>
              </a:spcBef>
              <a:spcAft>
                <a:spcPts val="0"/>
              </a:spcAft>
              <a:buClr>
                <a:srgbClr val="E5E5E4"/>
              </a:buClr>
              <a:buSzPts val="2100"/>
              <a:buNone/>
              <a:defRPr sz="2100">
                <a:solidFill>
                  <a:srgbClr val="E5E5E4"/>
                </a:solidFill>
              </a:defRPr>
            </a:lvl3pPr>
            <a:lvl4pPr lvl="3" rtl="0" algn="ctr">
              <a:lnSpc>
                <a:spcPct val="100000"/>
              </a:lnSpc>
              <a:spcBef>
                <a:spcPts val="0"/>
              </a:spcBef>
              <a:spcAft>
                <a:spcPts val="0"/>
              </a:spcAft>
              <a:buClr>
                <a:srgbClr val="E5E5E4"/>
              </a:buClr>
              <a:buSzPts val="2100"/>
              <a:buNone/>
              <a:defRPr sz="2100">
                <a:solidFill>
                  <a:srgbClr val="E5E5E4"/>
                </a:solidFill>
              </a:defRPr>
            </a:lvl4pPr>
            <a:lvl5pPr lvl="4" rtl="0" algn="ctr">
              <a:lnSpc>
                <a:spcPct val="100000"/>
              </a:lnSpc>
              <a:spcBef>
                <a:spcPts val="0"/>
              </a:spcBef>
              <a:spcAft>
                <a:spcPts val="0"/>
              </a:spcAft>
              <a:buClr>
                <a:srgbClr val="E5E5E4"/>
              </a:buClr>
              <a:buSzPts val="2100"/>
              <a:buNone/>
              <a:defRPr sz="2100">
                <a:solidFill>
                  <a:srgbClr val="E5E5E4"/>
                </a:solidFill>
              </a:defRPr>
            </a:lvl5pPr>
            <a:lvl6pPr lvl="5" rtl="0" algn="ctr">
              <a:lnSpc>
                <a:spcPct val="100000"/>
              </a:lnSpc>
              <a:spcBef>
                <a:spcPts val="0"/>
              </a:spcBef>
              <a:spcAft>
                <a:spcPts val="0"/>
              </a:spcAft>
              <a:buClr>
                <a:srgbClr val="E5E5E4"/>
              </a:buClr>
              <a:buSzPts val="2100"/>
              <a:buNone/>
              <a:defRPr sz="2100">
                <a:solidFill>
                  <a:srgbClr val="E5E5E4"/>
                </a:solidFill>
              </a:defRPr>
            </a:lvl6pPr>
            <a:lvl7pPr lvl="6" rtl="0" algn="ctr">
              <a:lnSpc>
                <a:spcPct val="100000"/>
              </a:lnSpc>
              <a:spcBef>
                <a:spcPts val="0"/>
              </a:spcBef>
              <a:spcAft>
                <a:spcPts val="0"/>
              </a:spcAft>
              <a:buClr>
                <a:srgbClr val="E5E5E4"/>
              </a:buClr>
              <a:buSzPts val="2100"/>
              <a:buNone/>
              <a:defRPr sz="2100">
                <a:solidFill>
                  <a:srgbClr val="E5E5E4"/>
                </a:solidFill>
              </a:defRPr>
            </a:lvl7pPr>
            <a:lvl8pPr lvl="7" rtl="0" algn="ctr">
              <a:lnSpc>
                <a:spcPct val="100000"/>
              </a:lnSpc>
              <a:spcBef>
                <a:spcPts val="0"/>
              </a:spcBef>
              <a:spcAft>
                <a:spcPts val="0"/>
              </a:spcAft>
              <a:buClr>
                <a:srgbClr val="E5E5E4"/>
              </a:buClr>
              <a:buSzPts val="2100"/>
              <a:buNone/>
              <a:defRPr sz="2100">
                <a:solidFill>
                  <a:srgbClr val="E5E5E4"/>
                </a:solidFill>
              </a:defRPr>
            </a:lvl8pPr>
            <a:lvl9pPr lvl="8" rtl="0" algn="ctr">
              <a:lnSpc>
                <a:spcPct val="100000"/>
              </a:lnSpc>
              <a:spcBef>
                <a:spcPts val="0"/>
              </a:spcBef>
              <a:spcAft>
                <a:spcPts val="0"/>
              </a:spcAft>
              <a:buClr>
                <a:srgbClr val="E5E5E4"/>
              </a:buClr>
              <a:buSzPts val="2100"/>
              <a:buNone/>
              <a:defRPr sz="2100">
                <a:solidFill>
                  <a:srgbClr val="E5E5E4"/>
                </a:solidFill>
              </a:defRPr>
            </a:lvl9pPr>
          </a:lstStyle>
          <a:p/>
        </p:txBody>
      </p:sp>
      <p:sp>
        <p:nvSpPr>
          <p:cNvPr id="199" name="Google Shape;199;p23"/>
          <p:cNvSpPr txBox="1"/>
          <p:nvPr>
            <p:ph idx="2" type="subTitle"/>
          </p:nvPr>
        </p:nvSpPr>
        <p:spPr>
          <a:xfrm>
            <a:off x="457200" y="1533331"/>
            <a:ext cx="5257800" cy="981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2000"/>
              <a:buNone/>
              <a:defRPr sz="2000">
                <a:solidFill>
                  <a:srgbClr val="000000"/>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Blue">
  <p:cSld name="CUSTOM_1_2">
    <p:bg>
      <p:bgPr>
        <a:solidFill>
          <a:srgbClr val="3F58A7"/>
        </a:solidFill>
      </p:bgPr>
    </p:bg>
    <p:spTree>
      <p:nvGrpSpPr>
        <p:cNvPr id="200" name="Shape 200"/>
        <p:cNvGrpSpPr/>
        <p:nvPr/>
      </p:nvGrpSpPr>
      <p:grpSpPr>
        <a:xfrm>
          <a:off x="0" y="0"/>
          <a:ext cx="0" cy="0"/>
          <a:chOff x="0" y="0"/>
          <a:chExt cx="0" cy="0"/>
        </a:xfrm>
      </p:grpSpPr>
      <p:sp>
        <p:nvSpPr>
          <p:cNvPr id="201" name="Google Shape;201;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02" name="Google Shape;202;p24"/>
          <p:cNvSpPr txBox="1"/>
          <p:nvPr>
            <p:ph type="title"/>
          </p:nvPr>
        </p:nvSpPr>
        <p:spPr>
          <a:xfrm>
            <a:off x="1943100" y="1702800"/>
            <a:ext cx="5257800" cy="15906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1pPr>
            <a:lvl2pPr lvl="1" rtl="0" algn="ctr">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2pPr>
            <a:lvl3pPr lvl="2" rtl="0" algn="ctr">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3pPr>
            <a:lvl4pPr lvl="3" rtl="0" algn="ctr">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4pPr>
            <a:lvl5pPr lvl="4" rtl="0" algn="ctr">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5pPr>
            <a:lvl6pPr lvl="5" rtl="0" algn="ctr">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6pPr>
            <a:lvl7pPr lvl="6" rtl="0" algn="ctr">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7pPr>
            <a:lvl8pPr lvl="7" rtl="0" algn="ctr">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8pPr>
            <a:lvl9pPr lvl="8" rtl="0" algn="ctr">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9pPr>
          </a:lstStyle>
          <a:p/>
        </p:txBody>
      </p:sp>
      <p:sp>
        <p:nvSpPr>
          <p:cNvPr id="203" name="Google Shape;203;p24"/>
          <p:cNvSpPr txBox="1"/>
          <p:nvPr>
            <p:ph idx="1" type="subTitle"/>
          </p:nvPr>
        </p:nvSpPr>
        <p:spPr>
          <a:xfrm>
            <a:off x="457200" y="157104"/>
            <a:ext cx="2061600" cy="313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E5E5E4"/>
              </a:buClr>
              <a:buSzPts val="1000"/>
              <a:buNone/>
              <a:defRPr b="1" sz="1000">
                <a:solidFill>
                  <a:srgbClr val="E5E5E4"/>
                </a:solidFill>
              </a:defRPr>
            </a:lvl1pPr>
            <a:lvl2pPr lvl="1" rtl="0" algn="ctr">
              <a:lnSpc>
                <a:spcPct val="100000"/>
              </a:lnSpc>
              <a:spcBef>
                <a:spcPts val="0"/>
              </a:spcBef>
              <a:spcAft>
                <a:spcPts val="0"/>
              </a:spcAft>
              <a:buClr>
                <a:srgbClr val="E5E5E4"/>
              </a:buClr>
              <a:buSzPts val="2100"/>
              <a:buNone/>
              <a:defRPr sz="2100">
                <a:solidFill>
                  <a:srgbClr val="E5E5E4"/>
                </a:solidFill>
              </a:defRPr>
            </a:lvl2pPr>
            <a:lvl3pPr lvl="2" rtl="0" algn="ctr">
              <a:lnSpc>
                <a:spcPct val="100000"/>
              </a:lnSpc>
              <a:spcBef>
                <a:spcPts val="0"/>
              </a:spcBef>
              <a:spcAft>
                <a:spcPts val="0"/>
              </a:spcAft>
              <a:buClr>
                <a:srgbClr val="E5E5E4"/>
              </a:buClr>
              <a:buSzPts val="2100"/>
              <a:buNone/>
              <a:defRPr sz="2100">
                <a:solidFill>
                  <a:srgbClr val="E5E5E4"/>
                </a:solidFill>
              </a:defRPr>
            </a:lvl3pPr>
            <a:lvl4pPr lvl="3" rtl="0" algn="ctr">
              <a:lnSpc>
                <a:spcPct val="100000"/>
              </a:lnSpc>
              <a:spcBef>
                <a:spcPts val="0"/>
              </a:spcBef>
              <a:spcAft>
                <a:spcPts val="0"/>
              </a:spcAft>
              <a:buClr>
                <a:srgbClr val="E5E5E4"/>
              </a:buClr>
              <a:buSzPts val="2100"/>
              <a:buNone/>
              <a:defRPr sz="2100">
                <a:solidFill>
                  <a:srgbClr val="E5E5E4"/>
                </a:solidFill>
              </a:defRPr>
            </a:lvl4pPr>
            <a:lvl5pPr lvl="4" rtl="0" algn="ctr">
              <a:lnSpc>
                <a:spcPct val="100000"/>
              </a:lnSpc>
              <a:spcBef>
                <a:spcPts val="0"/>
              </a:spcBef>
              <a:spcAft>
                <a:spcPts val="0"/>
              </a:spcAft>
              <a:buClr>
                <a:srgbClr val="E5E5E4"/>
              </a:buClr>
              <a:buSzPts val="2100"/>
              <a:buNone/>
              <a:defRPr sz="2100">
                <a:solidFill>
                  <a:srgbClr val="E5E5E4"/>
                </a:solidFill>
              </a:defRPr>
            </a:lvl5pPr>
            <a:lvl6pPr lvl="5" rtl="0" algn="ctr">
              <a:lnSpc>
                <a:spcPct val="100000"/>
              </a:lnSpc>
              <a:spcBef>
                <a:spcPts val="0"/>
              </a:spcBef>
              <a:spcAft>
                <a:spcPts val="0"/>
              </a:spcAft>
              <a:buClr>
                <a:srgbClr val="E5E5E4"/>
              </a:buClr>
              <a:buSzPts val="2100"/>
              <a:buNone/>
              <a:defRPr sz="2100">
                <a:solidFill>
                  <a:srgbClr val="E5E5E4"/>
                </a:solidFill>
              </a:defRPr>
            </a:lvl6pPr>
            <a:lvl7pPr lvl="6" rtl="0" algn="ctr">
              <a:lnSpc>
                <a:spcPct val="100000"/>
              </a:lnSpc>
              <a:spcBef>
                <a:spcPts val="0"/>
              </a:spcBef>
              <a:spcAft>
                <a:spcPts val="0"/>
              </a:spcAft>
              <a:buClr>
                <a:srgbClr val="E5E5E4"/>
              </a:buClr>
              <a:buSzPts val="2100"/>
              <a:buNone/>
              <a:defRPr sz="2100">
                <a:solidFill>
                  <a:srgbClr val="E5E5E4"/>
                </a:solidFill>
              </a:defRPr>
            </a:lvl7pPr>
            <a:lvl8pPr lvl="7" rtl="0" algn="ctr">
              <a:lnSpc>
                <a:spcPct val="100000"/>
              </a:lnSpc>
              <a:spcBef>
                <a:spcPts val="0"/>
              </a:spcBef>
              <a:spcAft>
                <a:spcPts val="0"/>
              </a:spcAft>
              <a:buClr>
                <a:srgbClr val="E5E5E4"/>
              </a:buClr>
              <a:buSzPts val="2100"/>
              <a:buNone/>
              <a:defRPr sz="2100">
                <a:solidFill>
                  <a:srgbClr val="E5E5E4"/>
                </a:solidFill>
              </a:defRPr>
            </a:lvl8pPr>
            <a:lvl9pPr lvl="8" rtl="0" algn="ctr">
              <a:lnSpc>
                <a:spcPct val="100000"/>
              </a:lnSpc>
              <a:spcBef>
                <a:spcPts val="0"/>
              </a:spcBef>
              <a:spcAft>
                <a:spcPts val="0"/>
              </a:spcAft>
              <a:buClr>
                <a:srgbClr val="E5E5E4"/>
              </a:buClr>
              <a:buSzPts val="2100"/>
              <a:buNone/>
              <a:defRPr sz="2100">
                <a:solidFill>
                  <a:srgbClr val="E5E5E4"/>
                </a:solidFill>
              </a:defRPr>
            </a:lvl9pPr>
          </a:lstStyle>
          <a:p/>
        </p:txBody>
      </p:sp>
      <p:sp>
        <p:nvSpPr>
          <p:cNvPr id="204" name="Google Shape;204;p24"/>
          <p:cNvSpPr/>
          <p:nvPr/>
        </p:nvSpPr>
        <p:spPr>
          <a:xfrm>
            <a:off x="4343400" y="457250"/>
            <a:ext cx="457200" cy="457200"/>
          </a:xfrm>
          <a:prstGeom prst="flowChartConnector">
            <a:avLst/>
          </a:prstGeom>
          <a:solidFill>
            <a:srgbClr val="00B8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A89F"/>
              </a:solidFill>
            </a:endParaRPr>
          </a:p>
        </p:txBody>
      </p:sp>
      <p:cxnSp>
        <p:nvCxnSpPr>
          <p:cNvPr id="205" name="Google Shape;205;p24"/>
          <p:cNvCxnSpPr>
            <a:endCxn id="202" idx="0"/>
          </p:cNvCxnSpPr>
          <p:nvPr/>
        </p:nvCxnSpPr>
        <p:spPr>
          <a:xfrm>
            <a:off x="4572000" y="1095900"/>
            <a:ext cx="0" cy="606900"/>
          </a:xfrm>
          <a:prstGeom prst="straightConnector1">
            <a:avLst/>
          </a:prstGeom>
          <a:noFill/>
          <a:ln cap="flat" cmpd="sng" w="9525">
            <a:solidFill>
              <a:srgbClr val="000000"/>
            </a:solidFill>
            <a:prstDash val="solid"/>
            <a:round/>
            <a:headEnd len="med" w="med" type="none"/>
            <a:tailEnd len="med" w="med" type="none"/>
          </a:ln>
        </p:spPr>
      </p:cxnSp>
      <p:cxnSp>
        <p:nvCxnSpPr>
          <p:cNvPr id="206" name="Google Shape;206;p24"/>
          <p:cNvCxnSpPr/>
          <p:nvPr/>
        </p:nvCxnSpPr>
        <p:spPr>
          <a:xfrm>
            <a:off x="4572000" y="3280450"/>
            <a:ext cx="0" cy="1963800"/>
          </a:xfrm>
          <a:prstGeom prst="straightConnector1">
            <a:avLst/>
          </a:prstGeom>
          <a:noFill/>
          <a:ln cap="flat" cmpd="sng" w="9525">
            <a:solidFill>
              <a:srgbClr val="000000"/>
            </a:solidFill>
            <a:prstDash val="solid"/>
            <a:round/>
            <a:headEnd len="med" w="med" type="none"/>
            <a:tailEnd len="med" w="med" type="none"/>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Green">
  <p:cSld name="CUSTOM_1_2_1">
    <p:bg>
      <p:bgPr>
        <a:solidFill>
          <a:srgbClr val="00B8B0"/>
        </a:solidFill>
      </p:bgPr>
    </p:bg>
    <p:spTree>
      <p:nvGrpSpPr>
        <p:cNvPr id="207" name="Shape 207"/>
        <p:cNvGrpSpPr/>
        <p:nvPr/>
      </p:nvGrpSpPr>
      <p:grpSpPr>
        <a:xfrm>
          <a:off x="0" y="0"/>
          <a:ext cx="0" cy="0"/>
          <a:chOff x="0" y="0"/>
          <a:chExt cx="0" cy="0"/>
        </a:xfrm>
      </p:grpSpPr>
      <p:sp>
        <p:nvSpPr>
          <p:cNvPr id="208" name="Google Shape;208;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09" name="Google Shape;209;p25"/>
          <p:cNvSpPr txBox="1"/>
          <p:nvPr>
            <p:ph type="title"/>
          </p:nvPr>
        </p:nvSpPr>
        <p:spPr>
          <a:xfrm>
            <a:off x="1943100" y="1702800"/>
            <a:ext cx="5257800" cy="15906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1pPr>
            <a:lvl2pPr lvl="1" rtl="0" algn="ctr">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2pPr>
            <a:lvl3pPr lvl="2" rtl="0" algn="ctr">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3pPr>
            <a:lvl4pPr lvl="3" rtl="0" algn="ctr">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4pPr>
            <a:lvl5pPr lvl="4" rtl="0" algn="ctr">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5pPr>
            <a:lvl6pPr lvl="5" rtl="0" algn="ctr">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6pPr>
            <a:lvl7pPr lvl="6" rtl="0" algn="ctr">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7pPr>
            <a:lvl8pPr lvl="7" rtl="0" algn="ctr">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8pPr>
            <a:lvl9pPr lvl="8" rtl="0" algn="ctr">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9pPr>
          </a:lstStyle>
          <a:p/>
        </p:txBody>
      </p:sp>
      <p:sp>
        <p:nvSpPr>
          <p:cNvPr id="210" name="Google Shape;210;p25"/>
          <p:cNvSpPr txBox="1"/>
          <p:nvPr>
            <p:ph idx="1" type="subTitle"/>
          </p:nvPr>
        </p:nvSpPr>
        <p:spPr>
          <a:xfrm>
            <a:off x="457200" y="157104"/>
            <a:ext cx="2061600" cy="313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E5E5E4"/>
              </a:buClr>
              <a:buSzPts val="1000"/>
              <a:buNone/>
              <a:defRPr b="1" sz="1000">
                <a:solidFill>
                  <a:srgbClr val="E5E5E4"/>
                </a:solidFill>
              </a:defRPr>
            </a:lvl1pPr>
            <a:lvl2pPr lvl="1" rtl="0" algn="ctr">
              <a:lnSpc>
                <a:spcPct val="100000"/>
              </a:lnSpc>
              <a:spcBef>
                <a:spcPts val="0"/>
              </a:spcBef>
              <a:spcAft>
                <a:spcPts val="0"/>
              </a:spcAft>
              <a:buClr>
                <a:srgbClr val="E5E5E4"/>
              </a:buClr>
              <a:buSzPts val="2100"/>
              <a:buNone/>
              <a:defRPr sz="2100">
                <a:solidFill>
                  <a:srgbClr val="E5E5E4"/>
                </a:solidFill>
              </a:defRPr>
            </a:lvl2pPr>
            <a:lvl3pPr lvl="2" rtl="0" algn="ctr">
              <a:lnSpc>
                <a:spcPct val="100000"/>
              </a:lnSpc>
              <a:spcBef>
                <a:spcPts val="0"/>
              </a:spcBef>
              <a:spcAft>
                <a:spcPts val="0"/>
              </a:spcAft>
              <a:buClr>
                <a:srgbClr val="E5E5E4"/>
              </a:buClr>
              <a:buSzPts val="2100"/>
              <a:buNone/>
              <a:defRPr sz="2100">
                <a:solidFill>
                  <a:srgbClr val="E5E5E4"/>
                </a:solidFill>
              </a:defRPr>
            </a:lvl3pPr>
            <a:lvl4pPr lvl="3" rtl="0" algn="ctr">
              <a:lnSpc>
                <a:spcPct val="100000"/>
              </a:lnSpc>
              <a:spcBef>
                <a:spcPts val="0"/>
              </a:spcBef>
              <a:spcAft>
                <a:spcPts val="0"/>
              </a:spcAft>
              <a:buClr>
                <a:srgbClr val="E5E5E4"/>
              </a:buClr>
              <a:buSzPts val="2100"/>
              <a:buNone/>
              <a:defRPr sz="2100">
                <a:solidFill>
                  <a:srgbClr val="E5E5E4"/>
                </a:solidFill>
              </a:defRPr>
            </a:lvl4pPr>
            <a:lvl5pPr lvl="4" rtl="0" algn="ctr">
              <a:lnSpc>
                <a:spcPct val="100000"/>
              </a:lnSpc>
              <a:spcBef>
                <a:spcPts val="0"/>
              </a:spcBef>
              <a:spcAft>
                <a:spcPts val="0"/>
              </a:spcAft>
              <a:buClr>
                <a:srgbClr val="E5E5E4"/>
              </a:buClr>
              <a:buSzPts val="2100"/>
              <a:buNone/>
              <a:defRPr sz="2100">
                <a:solidFill>
                  <a:srgbClr val="E5E5E4"/>
                </a:solidFill>
              </a:defRPr>
            </a:lvl5pPr>
            <a:lvl6pPr lvl="5" rtl="0" algn="ctr">
              <a:lnSpc>
                <a:spcPct val="100000"/>
              </a:lnSpc>
              <a:spcBef>
                <a:spcPts val="0"/>
              </a:spcBef>
              <a:spcAft>
                <a:spcPts val="0"/>
              </a:spcAft>
              <a:buClr>
                <a:srgbClr val="E5E5E4"/>
              </a:buClr>
              <a:buSzPts val="2100"/>
              <a:buNone/>
              <a:defRPr sz="2100">
                <a:solidFill>
                  <a:srgbClr val="E5E5E4"/>
                </a:solidFill>
              </a:defRPr>
            </a:lvl6pPr>
            <a:lvl7pPr lvl="6" rtl="0" algn="ctr">
              <a:lnSpc>
                <a:spcPct val="100000"/>
              </a:lnSpc>
              <a:spcBef>
                <a:spcPts val="0"/>
              </a:spcBef>
              <a:spcAft>
                <a:spcPts val="0"/>
              </a:spcAft>
              <a:buClr>
                <a:srgbClr val="E5E5E4"/>
              </a:buClr>
              <a:buSzPts val="2100"/>
              <a:buNone/>
              <a:defRPr sz="2100">
                <a:solidFill>
                  <a:srgbClr val="E5E5E4"/>
                </a:solidFill>
              </a:defRPr>
            </a:lvl7pPr>
            <a:lvl8pPr lvl="7" rtl="0" algn="ctr">
              <a:lnSpc>
                <a:spcPct val="100000"/>
              </a:lnSpc>
              <a:spcBef>
                <a:spcPts val="0"/>
              </a:spcBef>
              <a:spcAft>
                <a:spcPts val="0"/>
              </a:spcAft>
              <a:buClr>
                <a:srgbClr val="E5E5E4"/>
              </a:buClr>
              <a:buSzPts val="2100"/>
              <a:buNone/>
              <a:defRPr sz="2100">
                <a:solidFill>
                  <a:srgbClr val="E5E5E4"/>
                </a:solidFill>
              </a:defRPr>
            </a:lvl8pPr>
            <a:lvl9pPr lvl="8" rtl="0" algn="ctr">
              <a:lnSpc>
                <a:spcPct val="100000"/>
              </a:lnSpc>
              <a:spcBef>
                <a:spcPts val="0"/>
              </a:spcBef>
              <a:spcAft>
                <a:spcPts val="0"/>
              </a:spcAft>
              <a:buClr>
                <a:srgbClr val="E5E5E4"/>
              </a:buClr>
              <a:buSzPts val="2100"/>
              <a:buNone/>
              <a:defRPr sz="2100">
                <a:solidFill>
                  <a:srgbClr val="E5E5E4"/>
                </a:solidFill>
              </a:defRPr>
            </a:lvl9pPr>
          </a:lstStyle>
          <a:p/>
        </p:txBody>
      </p:sp>
      <p:sp>
        <p:nvSpPr>
          <p:cNvPr id="211" name="Google Shape;211;p25"/>
          <p:cNvSpPr/>
          <p:nvPr/>
        </p:nvSpPr>
        <p:spPr>
          <a:xfrm>
            <a:off x="4343400" y="457250"/>
            <a:ext cx="457200" cy="457200"/>
          </a:xfrm>
          <a:prstGeom prst="flowChartConnector">
            <a:avLst/>
          </a:prstGeom>
          <a:solidFill>
            <a:srgbClr val="F8E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A89F"/>
              </a:solidFill>
            </a:endParaRPr>
          </a:p>
        </p:txBody>
      </p:sp>
      <p:cxnSp>
        <p:nvCxnSpPr>
          <p:cNvPr id="212" name="Google Shape;212;p25"/>
          <p:cNvCxnSpPr>
            <a:endCxn id="209" idx="0"/>
          </p:cNvCxnSpPr>
          <p:nvPr/>
        </p:nvCxnSpPr>
        <p:spPr>
          <a:xfrm>
            <a:off x="4572000" y="1095900"/>
            <a:ext cx="0" cy="606900"/>
          </a:xfrm>
          <a:prstGeom prst="straightConnector1">
            <a:avLst/>
          </a:prstGeom>
          <a:noFill/>
          <a:ln cap="flat" cmpd="sng" w="9525">
            <a:solidFill>
              <a:srgbClr val="000000"/>
            </a:solidFill>
            <a:prstDash val="solid"/>
            <a:round/>
            <a:headEnd len="med" w="med" type="none"/>
            <a:tailEnd len="med" w="med" type="none"/>
          </a:ln>
        </p:spPr>
      </p:cxnSp>
      <p:cxnSp>
        <p:nvCxnSpPr>
          <p:cNvPr id="213" name="Google Shape;213;p25"/>
          <p:cNvCxnSpPr/>
          <p:nvPr/>
        </p:nvCxnSpPr>
        <p:spPr>
          <a:xfrm>
            <a:off x="4572000" y="3280450"/>
            <a:ext cx="0" cy="1963800"/>
          </a:xfrm>
          <a:prstGeom prst="straightConnector1">
            <a:avLst/>
          </a:prstGeom>
          <a:noFill/>
          <a:ln cap="flat" cmpd="sng" w="9525">
            <a:solidFill>
              <a:srgbClr val="000000"/>
            </a:solidFill>
            <a:prstDash val="solid"/>
            <a:round/>
            <a:headEnd len="med" w="med" type="none"/>
            <a:tailEnd len="med" w="med" type="none"/>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Green 1">
  <p:cSld name="CUSTOM_1_2_1_1">
    <p:bg>
      <p:bgPr>
        <a:solidFill>
          <a:schemeClr val="lt2"/>
        </a:solidFill>
      </p:bgPr>
    </p:bg>
    <p:spTree>
      <p:nvGrpSpPr>
        <p:cNvPr id="214" name="Shape 214"/>
        <p:cNvGrpSpPr/>
        <p:nvPr/>
      </p:nvGrpSpPr>
      <p:grpSpPr>
        <a:xfrm>
          <a:off x="0" y="0"/>
          <a:ext cx="0" cy="0"/>
          <a:chOff x="0" y="0"/>
          <a:chExt cx="0" cy="0"/>
        </a:xfrm>
      </p:grpSpPr>
      <p:sp>
        <p:nvSpPr>
          <p:cNvPr id="215" name="Google Shape;215;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16" name="Google Shape;216;p26"/>
          <p:cNvSpPr txBox="1"/>
          <p:nvPr>
            <p:ph type="title"/>
          </p:nvPr>
        </p:nvSpPr>
        <p:spPr>
          <a:xfrm>
            <a:off x="1943100" y="1702800"/>
            <a:ext cx="5257800" cy="15906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FFFF"/>
              </a:buClr>
              <a:buSzPts val="3000"/>
              <a:buFont typeface="Barlow ExtraBold"/>
              <a:buNone/>
              <a:defRPr sz="3000">
                <a:solidFill>
                  <a:srgbClr val="FFFFFF"/>
                </a:solidFill>
                <a:latin typeface="Barlow ExtraBold"/>
                <a:ea typeface="Barlow ExtraBold"/>
                <a:cs typeface="Barlow ExtraBold"/>
                <a:sym typeface="Barlow ExtraBold"/>
              </a:defRPr>
            </a:lvl1pPr>
            <a:lvl2pPr lvl="1" rtl="0" algn="ctr">
              <a:spcBef>
                <a:spcPts val="0"/>
              </a:spcBef>
              <a:spcAft>
                <a:spcPts val="0"/>
              </a:spcAft>
              <a:buClr>
                <a:srgbClr val="FFFFFF"/>
              </a:buClr>
              <a:buSzPts val="3000"/>
              <a:buFont typeface="Barlow ExtraBold"/>
              <a:buNone/>
              <a:defRPr sz="3000">
                <a:solidFill>
                  <a:srgbClr val="FFFFFF"/>
                </a:solidFill>
                <a:latin typeface="Barlow ExtraBold"/>
                <a:ea typeface="Barlow ExtraBold"/>
                <a:cs typeface="Barlow ExtraBold"/>
                <a:sym typeface="Barlow ExtraBold"/>
              </a:defRPr>
            </a:lvl2pPr>
            <a:lvl3pPr lvl="2" rtl="0" algn="ctr">
              <a:spcBef>
                <a:spcPts val="0"/>
              </a:spcBef>
              <a:spcAft>
                <a:spcPts val="0"/>
              </a:spcAft>
              <a:buClr>
                <a:srgbClr val="FFFFFF"/>
              </a:buClr>
              <a:buSzPts val="3000"/>
              <a:buFont typeface="Barlow ExtraBold"/>
              <a:buNone/>
              <a:defRPr sz="3000">
                <a:solidFill>
                  <a:srgbClr val="FFFFFF"/>
                </a:solidFill>
                <a:latin typeface="Barlow ExtraBold"/>
                <a:ea typeface="Barlow ExtraBold"/>
                <a:cs typeface="Barlow ExtraBold"/>
                <a:sym typeface="Barlow ExtraBold"/>
              </a:defRPr>
            </a:lvl3pPr>
            <a:lvl4pPr lvl="3" rtl="0" algn="ctr">
              <a:spcBef>
                <a:spcPts val="0"/>
              </a:spcBef>
              <a:spcAft>
                <a:spcPts val="0"/>
              </a:spcAft>
              <a:buClr>
                <a:srgbClr val="FFFFFF"/>
              </a:buClr>
              <a:buSzPts val="3000"/>
              <a:buFont typeface="Barlow ExtraBold"/>
              <a:buNone/>
              <a:defRPr sz="3000">
                <a:solidFill>
                  <a:srgbClr val="FFFFFF"/>
                </a:solidFill>
                <a:latin typeface="Barlow ExtraBold"/>
                <a:ea typeface="Barlow ExtraBold"/>
                <a:cs typeface="Barlow ExtraBold"/>
                <a:sym typeface="Barlow ExtraBold"/>
              </a:defRPr>
            </a:lvl4pPr>
            <a:lvl5pPr lvl="4" rtl="0" algn="ctr">
              <a:spcBef>
                <a:spcPts val="0"/>
              </a:spcBef>
              <a:spcAft>
                <a:spcPts val="0"/>
              </a:spcAft>
              <a:buClr>
                <a:srgbClr val="FFFFFF"/>
              </a:buClr>
              <a:buSzPts val="3000"/>
              <a:buFont typeface="Barlow ExtraBold"/>
              <a:buNone/>
              <a:defRPr sz="3000">
                <a:solidFill>
                  <a:srgbClr val="FFFFFF"/>
                </a:solidFill>
                <a:latin typeface="Barlow ExtraBold"/>
                <a:ea typeface="Barlow ExtraBold"/>
                <a:cs typeface="Barlow ExtraBold"/>
                <a:sym typeface="Barlow ExtraBold"/>
              </a:defRPr>
            </a:lvl5pPr>
            <a:lvl6pPr lvl="5" rtl="0" algn="ctr">
              <a:spcBef>
                <a:spcPts val="0"/>
              </a:spcBef>
              <a:spcAft>
                <a:spcPts val="0"/>
              </a:spcAft>
              <a:buClr>
                <a:srgbClr val="FFFFFF"/>
              </a:buClr>
              <a:buSzPts val="3000"/>
              <a:buFont typeface="Barlow ExtraBold"/>
              <a:buNone/>
              <a:defRPr sz="3000">
                <a:solidFill>
                  <a:srgbClr val="FFFFFF"/>
                </a:solidFill>
                <a:latin typeface="Barlow ExtraBold"/>
                <a:ea typeface="Barlow ExtraBold"/>
                <a:cs typeface="Barlow ExtraBold"/>
                <a:sym typeface="Barlow ExtraBold"/>
              </a:defRPr>
            </a:lvl6pPr>
            <a:lvl7pPr lvl="6" rtl="0" algn="ctr">
              <a:spcBef>
                <a:spcPts val="0"/>
              </a:spcBef>
              <a:spcAft>
                <a:spcPts val="0"/>
              </a:spcAft>
              <a:buClr>
                <a:srgbClr val="FFFFFF"/>
              </a:buClr>
              <a:buSzPts val="3000"/>
              <a:buFont typeface="Barlow ExtraBold"/>
              <a:buNone/>
              <a:defRPr sz="3000">
                <a:solidFill>
                  <a:srgbClr val="FFFFFF"/>
                </a:solidFill>
                <a:latin typeface="Barlow ExtraBold"/>
                <a:ea typeface="Barlow ExtraBold"/>
                <a:cs typeface="Barlow ExtraBold"/>
                <a:sym typeface="Barlow ExtraBold"/>
              </a:defRPr>
            </a:lvl7pPr>
            <a:lvl8pPr lvl="7" rtl="0" algn="ctr">
              <a:spcBef>
                <a:spcPts val="0"/>
              </a:spcBef>
              <a:spcAft>
                <a:spcPts val="0"/>
              </a:spcAft>
              <a:buClr>
                <a:srgbClr val="FFFFFF"/>
              </a:buClr>
              <a:buSzPts val="3000"/>
              <a:buFont typeface="Barlow ExtraBold"/>
              <a:buNone/>
              <a:defRPr sz="3000">
                <a:solidFill>
                  <a:srgbClr val="FFFFFF"/>
                </a:solidFill>
                <a:latin typeface="Barlow ExtraBold"/>
                <a:ea typeface="Barlow ExtraBold"/>
                <a:cs typeface="Barlow ExtraBold"/>
                <a:sym typeface="Barlow ExtraBold"/>
              </a:defRPr>
            </a:lvl8pPr>
            <a:lvl9pPr lvl="8" rtl="0" algn="ctr">
              <a:spcBef>
                <a:spcPts val="0"/>
              </a:spcBef>
              <a:spcAft>
                <a:spcPts val="0"/>
              </a:spcAft>
              <a:buClr>
                <a:srgbClr val="FFFFFF"/>
              </a:buClr>
              <a:buSzPts val="3000"/>
              <a:buFont typeface="Barlow ExtraBold"/>
              <a:buNone/>
              <a:defRPr sz="3000">
                <a:solidFill>
                  <a:srgbClr val="FFFFFF"/>
                </a:solidFill>
                <a:latin typeface="Barlow ExtraBold"/>
                <a:ea typeface="Barlow ExtraBold"/>
                <a:cs typeface="Barlow ExtraBold"/>
                <a:sym typeface="Barlow ExtraBold"/>
              </a:defRPr>
            </a:lvl9pPr>
          </a:lstStyle>
          <a:p/>
        </p:txBody>
      </p:sp>
      <p:sp>
        <p:nvSpPr>
          <p:cNvPr id="217" name="Google Shape;217;p26"/>
          <p:cNvSpPr txBox="1"/>
          <p:nvPr>
            <p:ph idx="1" type="subTitle"/>
          </p:nvPr>
        </p:nvSpPr>
        <p:spPr>
          <a:xfrm>
            <a:off x="457200" y="157104"/>
            <a:ext cx="2061600" cy="313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E5E5E4"/>
              </a:buClr>
              <a:buSzPts val="1000"/>
              <a:buNone/>
              <a:defRPr b="1" sz="1000">
                <a:solidFill>
                  <a:srgbClr val="E5E5E4"/>
                </a:solidFill>
              </a:defRPr>
            </a:lvl1pPr>
            <a:lvl2pPr lvl="1" rtl="0" algn="ctr">
              <a:lnSpc>
                <a:spcPct val="100000"/>
              </a:lnSpc>
              <a:spcBef>
                <a:spcPts val="0"/>
              </a:spcBef>
              <a:spcAft>
                <a:spcPts val="0"/>
              </a:spcAft>
              <a:buClr>
                <a:srgbClr val="E5E5E4"/>
              </a:buClr>
              <a:buSzPts val="2100"/>
              <a:buNone/>
              <a:defRPr sz="2100">
                <a:solidFill>
                  <a:srgbClr val="E5E5E4"/>
                </a:solidFill>
              </a:defRPr>
            </a:lvl2pPr>
            <a:lvl3pPr lvl="2" rtl="0" algn="ctr">
              <a:lnSpc>
                <a:spcPct val="100000"/>
              </a:lnSpc>
              <a:spcBef>
                <a:spcPts val="0"/>
              </a:spcBef>
              <a:spcAft>
                <a:spcPts val="0"/>
              </a:spcAft>
              <a:buClr>
                <a:srgbClr val="E5E5E4"/>
              </a:buClr>
              <a:buSzPts val="2100"/>
              <a:buNone/>
              <a:defRPr sz="2100">
                <a:solidFill>
                  <a:srgbClr val="E5E5E4"/>
                </a:solidFill>
              </a:defRPr>
            </a:lvl3pPr>
            <a:lvl4pPr lvl="3" rtl="0" algn="ctr">
              <a:lnSpc>
                <a:spcPct val="100000"/>
              </a:lnSpc>
              <a:spcBef>
                <a:spcPts val="0"/>
              </a:spcBef>
              <a:spcAft>
                <a:spcPts val="0"/>
              </a:spcAft>
              <a:buClr>
                <a:srgbClr val="E5E5E4"/>
              </a:buClr>
              <a:buSzPts val="2100"/>
              <a:buNone/>
              <a:defRPr sz="2100">
                <a:solidFill>
                  <a:srgbClr val="E5E5E4"/>
                </a:solidFill>
              </a:defRPr>
            </a:lvl4pPr>
            <a:lvl5pPr lvl="4" rtl="0" algn="ctr">
              <a:lnSpc>
                <a:spcPct val="100000"/>
              </a:lnSpc>
              <a:spcBef>
                <a:spcPts val="0"/>
              </a:spcBef>
              <a:spcAft>
                <a:spcPts val="0"/>
              </a:spcAft>
              <a:buClr>
                <a:srgbClr val="E5E5E4"/>
              </a:buClr>
              <a:buSzPts val="2100"/>
              <a:buNone/>
              <a:defRPr sz="2100">
                <a:solidFill>
                  <a:srgbClr val="E5E5E4"/>
                </a:solidFill>
              </a:defRPr>
            </a:lvl5pPr>
            <a:lvl6pPr lvl="5" rtl="0" algn="ctr">
              <a:lnSpc>
                <a:spcPct val="100000"/>
              </a:lnSpc>
              <a:spcBef>
                <a:spcPts val="0"/>
              </a:spcBef>
              <a:spcAft>
                <a:spcPts val="0"/>
              </a:spcAft>
              <a:buClr>
                <a:srgbClr val="E5E5E4"/>
              </a:buClr>
              <a:buSzPts val="2100"/>
              <a:buNone/>
              <a:defRPr sz="2100">
                <a:solidFill>
                  <a:srgbClr val="E5E5E4"/>
                </a:solidFill>
              </a:defRPr>
            </a:lvl6pPr>
            <a:lvl7pPr lvl="6" rtl="0" algn="ctr">
              <a:lnSpc>
                <a:spcPct val="100000"/>
              </a:lnSpc>
              <a:spcBef>
                <a:spcPts val="0"/>
              </a:spcBef>
              <a:spcAft>
                <a:spcPts val="0"/>
              </a:spcAft>
              <a:buClr>
                <a:srgbClr val="E5E5E4"/>
              </a:buClr>
              <a:buSzPts val="2100"/>
              <a:buNone/>
              <a:defRPr sz="2100">
                <a:solidFill>
                  <a:srgbClr val="E5E5E4"/>
                </a:solidFill>
              </a:defRPr>
            </a:lvl7pPr>
            <a:lvl8pPr lvl="7" rtl="0" algn="ctr">
              <a:lnSpc>
                <a:spcPct val="100000"/>
              </a:lnSpc>
              <a:spcBef>
                <a:spcPts val="0"/>
              </a:spcBef>
              <a:spcAft>
                <a:spcPts val="0"/>
              </a:spcAft>
              <a:buClr>
                <a:srgbClr val="E5E5E4"/>
              </a:buClr>
              <a:buSzPts val="2100"/>
              <a:buNone/>
              <a:defRPr sz="2100">
                <a:solidFill>
                  <a:srgbClr val="E5E5E4"/>
                </a:solidFill>
              </a:defRPr>
            </a:lvl8pPr>
            <a:lvl9pPr lvl="8" rtl="0" algn="ctr">
              <a:lnSpc>
                <a:spcPct val="100000"/>
              </a:lnSpc>
              <a:spcBef>
                <a:spcPts val="0"/>
              </a:spcBef>
              <a:spcAft>
                <a:spcPts val="0"/>
              </a:spcAft>
              <a:buClr>
                <a:srgbClr val="E5E5E4"/>
              </a:buClr>
              <a:buSzPts val="2100"/>
              <a:buNone/>
              <a:defRPr sz="2100">
                <a:solidFill>
                  <a:srgbClr val="E5E5E4"/>
                </a:solidFill>
              </a:defRPr>
            </a:lvl9pPr>
          </a:lstStyle>
          <a:p/>
        </p:txBody>
      </p:sp>
      <p:sp>
        <p:nvSpPr>
          <p:cNvPr id="218" name="Google Shape;218;p26"/>
          <p:cNvSpPr/>
          <p:nvPr/>
        </p:nvSpPr>
        <p:spPr>
          <a:xfrm>
            <a:off x="4343400" y="457250"/>
            <a:ext cx="457200" cy="457200"/>
          </a:xfrm>
          <a:prstGeom prst="flowChartConnector">
            <a:avLst/>
          </a:prstGeom>
          <a:solidFill>
            <a:srgbClr val="F8E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A89F"/>
              </a:solidFill>
            </a:endParaRPr>
          </a:p>
        </p:txBody>
      </p:sp>
      <p:cxnSp>
        <p:nvCxnSpPr>
          <p:cNvPr id="219" name="Google Shape;219;p26"/>
          <p:cNvCxnSpPr>
            <a:endCxn id="216" idx="0"/>
          </p:cNvCxnSpPr>
          <p:nvPr/>
        </p:nvCxnSpPr>
        <p:spPr>
          <a:xfrm>
            <a:off x="4572000" y="1095900"/>
            <a:ext cx="0" cy="606900"/>
          </a:xfrm>
          <a:prstGeom prst="straightConnector1">
            <a:avLst/>
          </a:prstGeom>
          <a:noFill/>
          <a:ln cap="flat" cmpd="sng" w="9525">
            <a:solidFill>
              <a:srgbClr val="000000"/>
            </a:solidFill>
            <a:prstDash val="solid"/>
            <a:round/>
            <a:headEnd len="med" w="med" type="none"/>
            <a:tailEnd len="med" w="med" type="none"/>
          </a:ln>
        </p:spPr>
      </p:cxnSp>
      <p:cxnSp>
        <p:nvCxnSpPr>
          <p:cNvPr id="220" name="Google Shape;220;p26"/>
          <p:cNvCxnSpPr/>
          <p:nvPr/>
        </p:nvCxnSpPr>
        <p:spPr>
          <a:xfrm>
            <a:off x="4572000" y="4208325"/>
            <a:ext cx="0" cy="1035900"/>
          </a:xfrm>
          <a:prstGeom prst="straightConnector1">
            <a:avLst/>
          </a:prstGeom>
          <a:noFill/>
          <a:ln cap="flat" cmpd="sng" w="9525">
            <a:solidFill>
              <a:srgbClr val="000000"/>
            </a:solidFill>
            <a:prstDash val="solid"/>
            <a:round/>
            <a:headEnd len="med" w="med" type="none"/>
            <a:tailEnd len="med" w="med" type="none"/>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Blue &amp; Number">
  <p:cSld name="CUSTOM_1_2_2">
    <p:bg>
      <p:bgPr>
        <a:solidFill>
          <a:srgbClr val="3F58A7"/>
        </a:solidFill>
      </p:bgPr>
    </p:bg>
    <p:spTree>
      <p:nvGrpSpPr>
        <p:cNvPr id="221" name="Shape 221"/>
        <p:cNvGrpSpPr/>
        <p:nvPr/>
      </p:nvGrpSpPr>
      <p:grpSpPr>
        <a:xfrm>
          <a:off x="0" y="0"/>
          <a:ext cx="0" cy="0"/>
          <a:chOff x="0" y="0"/>
          <a:chExt cx="0" cy="0"/>
        </a:xfrm>
      </p:grpSpPr>
      <p:sp>
        <p:nvSpPr>
          <p:cNvPr id="222" name="Google Shape;222;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23" name="Google Shape;223;p27"/>
          <p:cNvSpPr txBox="1"/>
          <p:nvPr>
            <p:ph type="title"/>
          </p:nvPr>
        </p:nvSpPr>
        <p:spPr>
          <a:xfrm>
            <a:off x="1943100" y="1702800"/>
            <a:ext cx="5257800" cy="15906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1pPr>
            <a:lvl2pPr lvl="1" rtl="0" algn="ctr">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2pPr>
            <a:lvl3pPr lvl="2" rtl="0" algn="ctr">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3pPr>
            <a:lvl4pPr lvl="3" rtl="0" algn="ctr">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4pPr>
            <a:lvl5pPr lvl="4" rtl="0" algn="ctr">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5pPr>
            <a:lvl6pPr lvl="5" rtl="0" algn="ctr">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6pPr>
            <a:lvl7pPr lvl="6" rtl="0" algn="ctr">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7pPr>
            <a:lvl8pPr lvl="7" rtl="0" algn="ctr">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8pPr>
            <a:lvl9pPr lvl="8" rtl="0" algn="ctr">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9pPr>
          </a:lstStyle>
          <a:p/>
        </p:txBody>
      </p:sp>
      <p:sp>
        <p:nvSpPr>
          <p:cNvPr id="224" name="Google Shape;224;p27"/>
          <p:cNvSpPr txBox="1"/>
          <p:nvPr>
            <p:ph idx="1" type="subTitle"/>
          </p:nvPr>
        </p:nvSpPr>
        <p:spPr>
          <a:xfrm>
            <a:off x="457200" y="157104"/>
            <a:ext cx="2061600" cy="313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E5E5E4"/>
              </a:buClr>
              <a:buSzPts val="1000"/>
              <a:buNone/>
              <a:defRPr b="1" sz="1000">
                <a:solidFill>
                  <a:srgbClr val="E5E5E4"/>
                </a:solidFill>
              </a:defRPr>
            </a:lvl1pPr>
            <a:lvl2pPr lvl="1" rtl="0" algn="ctr">
              <a:lnSpc>
                <a:spcPct val="100000"/>
              </a:lnSpc>
              <a:spcBef>
                <a:spcPts val="0"/>
              </a:spcBef>
              <a:spcAft>
                <a:spcPts val="0"/>
              </a:spcAft>
              <a:buClr>
                <a:srgbClr val="E5E5E4"/>
              </a:buClr>
              <a:buSzPts val="2100"/>
              <a:buNone/>
              <a:defRPr sz="2100">
                <a:solidFill>
                  <a:srgbClr val="E5E5E4"/>
                </a:solidFill>
              </a:defRPr>
            </a:lvl2pPr>
            <a:lvl3pPr lvl="2" rtl="0" algn="ctr">
              <a:lnSpc>
                <a:spcPct val="100000"/>
              </a:lnSpc>
              <a:spcBef>
                <a:spcPts val="0"/>
              </a:spcBef>
              <a:spcAft>
                <a:spcPts val="0"/>
              </a:spcAft>
              <a:buClr>
                <a:srgbClr val="E5E5E4"/>
              </a:buClr>
              <a:buSzPts val="2100"/>
              <a:buNone/>
              <a:defRPr sz="2100">
                <a:solidFill>
                  <a:srgbClr val="E5E5E4"/>
                </a:solidFill>
              </a:defRPr>
            </a:lvl3pPr>
            <a:lvl4pPr lvl="3" rtl="0" algn="ctr">
              <a:lnSpc>
                <a:spcPct val="100000"/>
              </a:lnSpc>
              <a:spcBef>
                <a:spcPts val="0"/>
              </a:spcBef>
              <a:spcAft>
                <a:spcPts val="0"/>
              </a:spcAft>
              <a:buClr>
                <a:srgbClr val="E5E5E4"/>
              </a:buClr>
              <a:buSzPts val="2100"/>
              <a:buNone/>
              <a:defRPr sz="2100">
                <a:solidFill>
                  <a:srgbClr val="E5E5E4"/>
                </a:solidFill>
              </a:defRPr>
            </a:lvl4pPr>
            <a:lvl5pPr lvl="4" rtl="0" algn="ctr">
              <a:lnSpc>
                <a:spcPct val="100000"/>
              </a:lnSpc>
              <a:spcBef>
                <a:spcPts val="0"/>
              </a:spcBef>
              <a:spcAft>
                <a:spcPts val="0"/>
              </a:spcAft>
              <a:buClr>
                <a:srgbClr val="E5E5E4"/>
              </a:buClr>
              <a:buSzPts val="2100"/>
              <a:buNone/>
              <a:defRPr sz="2100">
                <a:solidFill>
                  <a:srgbClr val="E5E5E4"/>
                </a:solidFill>
              </a:defRPr>
            </a:lvl5pPr>
            <a:lvl6pPr lvl="5" rtl="0" algn="ctr">
              <a:lnSpc>
                <a:spcPct val="100000"/>
              </a:lnSpc>
              <a:spcBef>
                <a:spcPts val="0"/>
              </a:spcBef>
              <a:spcAft>
                <a:spcPts val="0"/>
              </a:spcAft>
              <a:buClr>
                <a:srgbClr val="E5E5E4"/>
              </a:buClr>
              <a:buSzPts val="2100"/>
              <a:buNone/>
              <a:defRPr sz="2100">
                <a:solidFill>
                  <a:srgbClr val="E5E5E4"/>
                </a:solidFill>
              </a:defRPr>
            </a:lvl6pPr>
            <a:lvl7pPr lvl="6" rtl="0" algn="ctr">
              <a:lnSpc>
                <a:spcPct val="100000"/>
              </a:lnSpc>
              <a:spcBef>
                <a:spcPts val="0"/>
              </a:spcBef>
              <a:spcAft>
                <a:spcPts val="0"/>
              </a:spcAft>
              <a:buClr>
                <a:srgbClr val="E5E5E4"/>
              </a:buClr>
              <a:buSzPts val="2100"/>
              <a:buNone/>
              <a:defRPr sz="2100">
                <a:solidFill>
                  <a:srgbClr val="E5E5E4"/>
                </a:solidFill>
              </a:defRPr>
            </a:lvl7pPr>
            <a:lvl8pPr lvl="7" rtl="0" algn="ctr">
              <a:lnSpc>
                <a:spcPct val="100000"/>
              </a:lnSpc>
              <a:spcBef>
                <a:spcPts val="0"/>
              </a:spcBef>
              <a:spcAft>
                <a:spcPts val="0"/>
              </a:spcAft>
              <a:buClr>
                <a:srgbClr val="E5E5E4"/>
              </a:buClr>
              <a:buSzPts val="2100"/>
              <a:buNone/>
              <a:defRPr sz="2100">
                <a:solidFill>
                  <a:srgbClr val="E5E5E4"/>
                </a:solidFill>
              </a:defRPr>
            </a:lvl8pPr>
            <a:lvl9pPr lvl="8" rtl="0" algn="ctr">
              <a:lnSpc>
                <a:spcPct val="100000"/>
              </a:lnSpc>
              <a:spcBef>
                <a:spcPts val="0"/>
              </a:spcBef>
              <a:spcAft>
                <a:spcPts val="0"/>
              </a:spcAft>
              <a:buClr>
                <a:srgbClr val="E5E5E4"/>
              </a:buClr>
              <a:buSzPts val="2100"/>
              <a:buNone/>
              <a:defRPr sz="2100">
                <a:solidFill>
                  <a:srgbClr val="E5E5E4"/>
                </a:solidFill>
              </a:defRPr>
            </a:lvl9pPr>
          </a:lstStyle>
          <a:p/>
        </p:txBody>
      </p:sp>
      <p:cxnSp>
        <p:nvCxnSpPr>
          <p:cNvPr id="225" name="Google Shape;225;p27"/>
          <p:cNvCxnSpPr>
            <a:endCxn id="223" idx="0"/>
          </p:cNvCxnSpPr>
          <p:nvPr/>
        </p:nvCxnSpPr>
        <p:spPr>
          <a:xfrm>
            <a:off x="4572000" y="1095900"/>
            <a:ext cx="0" cy="606900"/>
          </a:xfrm>
          <a:prstGeom prst="straightConnector1">
            <a:avLst/>
          </a:prstGeom>
          <a:noFill/>
          <a:ln cap="flat" cmpd="sng" w="9525">
            <a:solidFill>
              <a:srgbClr val="000000"/>
            </a:solidFill>
            <a:prstDash val="solid"/>
            <a:round/>
            <a:headEnd len="med" w="med" type="none"/>
            <a:tailEnd len="med" w="med" type="none"/>
          </a:ln>
        </p:spPr>
      </p:cxnSp>
      <p:cxnSp>
        <p:nvCxnSpPr>
          <p:cNvPr id="226" name="Google Shape;226;p27"/>
          <p:cNvCxnSpPr/>
          <p:nvPr/>
        </p:nvCxnSpPr>
        <p:spPr>
          <a:xfrm>
            <a:off x="4572000" y="3280450"/>
            <a:ext cx="0" cy="1963800"/>
          </a:xfrm>
          <a:prstGeom prst="straightConnector1">
            <a:avLst/>
          </a:prstGeom>
          <a:noFill/>
          <a:ln cap="flat" cmpd="sng" w="9525">
            <a:solidFill>
              <a:srgbClr val="000000"/>
            </a:solidFill>
            <a:prstDash val="solid"/>
            <a:round/>
            <a:headEnd len="med" w="med" type="none"/>
            <a:tailEnd len="med" w="med" type="none"/>
          </a:ln>
        </p:spPr>
      </p:cxnSp>
      <p:grpSp>
        <p:nvGrpSpPr>
          <p:cNvPr id="227" name="Google Shape;227;p27"/>
          <p:cNvGrpSpPr/>
          <p:nvPr/>
        </p:nvGrpSpPr>
        <p:grpSpPr>
          <a:xfrm rot="-1334904">
            <a:off x="4097062" y="206516"/>
            <a:ext cx="1059423" cy="1123495"/>
            <a:chOff x="4871500" y="825150"/>
            <a:chExt cx="2713950" cy="3000000"/>
          </a:xfrm>
        </p:grpSpPr>
        <p:sp>
          <p:nvSpPr>
            <p:cNvPr id="228" name="Google Shape;228;p27"/>
            <p:cNvSpPr/>
            <p:nvPr/>
          </p:nvSpPr>
          <p:spPr>
            <a:xfrm>
              <a:off x="4871500" y="1191900"/>
              <a:ext cx="2438700" cy="2438700"/>
            </a:xfrm>
            <a:prstGeom prst="flowChartConnector">
              <a:avLst/>
            </a:prstGeom>
            <a:solidFill>
              <a:srgbClr val="00B8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7"/>
            <p:cNvSpPr/>
            <p:nvPr/>
          </p:nvSpPr>
          <p:spPr>
            <a:xfrm>
              <a:off x="6136750" y="825150"/>
              <a:ext cx="1448700" cy="3000000"/>
            </a:xfrm>
            <a:prstGeom prst="rect">
              <a:avLst/>
            </a:prstGeom>
            <a:solidFill>
              <a:srgbClr val="3F5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0" name="Google Shape;230;p27"/>
          <p:cNvSpPr/>
          <p:nvPr/>
        </p:nvSpPr>
        <p:spPr>
          <a:xfrm>
            <a:off x="4220525" y="457250"/>
            <a:ext cx="721800" cy="721800"/>
          </a:xfrm>
          <a:prstGeom prst="flowChartConnector">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800">
              <a:solidFill>
                <a:srgbClr val="3F58A7"/>
              </a:solidFill>
              <a:latin typeface="Barlow"/>
              <a:ea typeface="Barlow"/>
              <a:cs typeface="Barlow"/>
              <a:sym typeface="Barlow"/>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1" name="Shape 231"/>
        <p:cNvGrpSpPr/>
        <p:nvPr/>
      </p:nvGrpSpPr>
      <p:grpSpPr>
        <a:xfrm>
          <a:off x="0" y="0"/>
          <a:ext cx="0" cy="0"/>
          <a:chOff x="0" y="0"/>
          <a:chExt cx="0" cy="0"/>
        </a:xfrm>
      </p:grpSpPr>
      <p:sp>
        <p:nvSpPr>
          <p:cNvPr id="232" name="Google Shape;232;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Blue 2 1">
  <p:cSld name="TITLE_1_1_1_1">
    <p:bg>
      <p:bgPr>
        <a:solidFill>
          <a:srgbClr val="CED8E7"/>
        </a:solidFill>
      </p:bgPr>
    </p:bg>
    <p:spTree>
      <p:nvGrpSpPr>
        <p:cNvPr id="233" name="Shape 233"/>
        <p:cNvGrpSpPr/>
        <p:nvPr/>
      </p:nvGrpSpPr>
      <p:grpSpPr>
        <a:xfrm>
          <a:off x="0" y="0"/>
          <a:ext cx="0" cy="0"/>
          <a:chOff x="0" y="0"/>
          <a:chExt cx="0" cy="0"/>
        </a:xfrm>
      </p:grpSpPr>
      <p:sp>
        <p:nvSpPr>
          <p:cNvPr id="234" name="Google Shape;234;p29"/>
          <p:cNvSpPr txBox="1"/>
          <p:nvPr>
            <p:ph type="ctrTitle"/>
          </p:nvPr>
        </p:nvSpPr>
        <p:spPr>
          <a:xfrm>
            <a:off x="5029200" y="1368500"/>
            <a:ext cx="3657600" cy="21732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FFFFFF"/>
              </a:buClr>
              <a:buSzPts val="4200"/>
              <a:buNone/>
              <a:defRPr b="1" sz="4200">
                <a:solidFill>
                  <a:srgbClr val="FFFFFF"/>
                </a:solidFill>
              </a:defRPr>
            </a:lvl1pPr>
            <a:lvl2pPr lvl="1" rtl="0">
              <a:spcBef>
                <a:spcPts val="0"/>
              </a:spcBef>
              <a:spcAft>
                <a:spcPts val="0"/>
              </a:spcAft>
              <a:buClr>
                <a:srgbClr val="FFFFFF"/>
              </a:buClr>
              <a:buSzPts val="5000"/>
              <a:buNone/>
              <a:defRPr b="1" sz="5000">
                <a:solidFill>
                  <a:srgbClr val="FFFFFF"/>
                </a:solidFill>
              </a:defRPr>
            </a:lvl2pPr>
            <a:lvl3pPr lvl="2" rtl="0">
              <a:spcBef>
                <a:spcPts val="0"/>
              </a:spcBef>
              <a:spcAft>
                <a:spcPts val="0"/>
              </a:spcAft>
              <a:buClr>
                <a:srgbClr val="FFFFFF"/>
              </a:buClr>
              <a:buSzPts val="5000"/>
              <a:buNone/>
              <a:defRPr b="1" sz="5000">
                <a:solidFill>
                  <a:srgbClr val="FFFFFF"/>
                </a:solidFill>
              </a:defRPr>
            </a:lvl3pPr>
            <a:lvl4pPr lvl="3" rtl="0">
              <a:spcBef>
                <a:spcPts val="0"/>
              </a:spcBef>
              <a:spcAft>
                <a:spcPts val="0"/>
              </a:spcAft>
              <a:buClr>
                <a:srgbClr val="FFFFFF"/>
              </a:buClr>
              <a:buSzPts val="5000"/>
              <a:buNone/>
              <a:defRPr b="1" sz="5000">
                <a:solidFill>
                  <a:srgbClr val="FFFFFF"/>
                </a:solidFill>
              </a:defRPr>
            </a:lvl4pPr>
            <a:lvl5pPr lvl="4" rtl="0">
              <a:spcBef>
                <a:spcPts val="0"/>
              </a:spcBef>
              <a:spcAft>
                <a:spcPts val="0"/>
              </a:spcAft>
              <a:buClr>
                <a:srgbClr val="FFFFFF"/>
              </a:buClr>
              <a:buSzPts val="5000"/>
              <a:buNone/>
              <a:defRPr b="1" sz="5000">
                <a:solidFill>
                  <a:srgbClr val="FFFFFF"/>
                </a:solidFill>
              </a:defRPr>
            </a:lvl5pPr>
            <a:lvl6pPr lvl="5" rtl="0">
              <a:spcBef>
                <a:spcPts val="0"/>
              </a:spcBef>
              <a:spcAft>
                <a:spcPts val="0"/>
              </a:spcAft>
              <a:buClr>
                <a:srgbClr val="FFFFFF"/>
              </a:buClr>
              <a:buSzPts val="5000"/>
              <a:buNone/>
              <a:defRPr b="1" sz="5000">
                <a:solidFill>
                  <a:srgbClr val="FFFFFF"/>
                </a:solidFill>
              </a:defRPr>
            </a:lvl6pPr>
            <a:lvl7pPr lvl="6" rtl="0">
              <a:spcBef>
                <a:spcPts val="0"/>
              </a:spcBef>
              <a:spcAft>
                <a:spcPts val="0"/>
              </a:spcAft>
              <a:buClr>
                <a:srgbClr val="FFFFFF"/>
              </a:buClr>
              <a:buSzPts val="5000"/>
              <a:buNone/>
              <a:defRPr b="1" sz="5000">
                <a:solidFill>
                  <a:srgbClr val="FFFFFF"/>
                </a:solidFill>
              </a:defRPr>
            </a:lvl7pPr>
            <a:lvl8pPr lvl="7" rtl="0">
              <a:spcBef>
                <a:spcPts val="0"/>
              </a:spcBef>
              <a:spcAft>
                <a:spcPts val="0"/>
              </a:spcAft>
              <a:buClr>
                <a:srgbClr val="FFFFFF"/>
              </a:buClr>
              <a:buSzPts val="5000"/>
              <a:buNone/>
              <a:defRPr b="1" sz="5000">
                <a:solidFill>
                  <a:srgbClr val="FFFFFF"/>
                </a:solidFill>
              </a:defRPr>
            </a:lvl8pPr>
            <a:lvl9pPr lvl="8" rtl="0">
              <a:spcBef>
                <a:spcPts val="0"/>
              </a:spcBef>
              <a:spcAft>
                <a:spcPts val="0"/>
              </a:spcAft>
              <a:buClr>
                <a:srgbClr val="FFFFFF"/>
              </a:buClr>
              <a:buSzPts val="5000"/>
              <a:buNone/>
              <a:defRPr b="1" sz="5000">
                <a:solidFill>
                  <a:srgbClr val="FFFFFF"/>
                </a:solidFill>
              </a:defRPr>
            </a:lvl9pPr>
          </a:lstStyle>
          <a:p/>
        </p:txBody>
      </p:sp>
      <p:sp>
        <p:nvSpPr>
          <p:cNvPr id="235" name="Google Shape;235;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rgbClr val="E5E5E4"/>
                </a:solidFill>
              </a:defRPr>
            </a:lvl1pPr>
            <a:lvl2pPr lvl="1" rtl="0">
              <a:buNone/>
              <a:defRPr>
                <a:solidFill>
                  <a:srgbClr val="E5E5E4"/>
                </a:solidFill>
              </a:defRPr>
            </a:lvl2pPr>
            <a:lvl3pPr lvl="2" rtl="0">
              <a:buNone/>
              <a:defRPr>
                <a:solidFill>
                  <a:srgbClr val="E5E5E4"/>
                </a:solidFill>
              </a:defRPr>
            </a:lvl3pPr>
            <a:lvl4pPr lvl="3" rtl="0">
              <a:buNone/>
              <a:defRPr>
                <a:solidFill>
                  <a:srgbClr val="E5E5E4"/>
                </a:solidFill>
              </a:defRPr>
            </a:lvl4pPr>
            <a:lvl5pPr lvl="4" rtl="0">
              <a:buNone/>
              <a:defRPr>
                <a:solidFill>
                  <a:srgbClr val="E5E5E4"/>
                </a:solidFill>
              </a:defRPr>
            </a:lvl5pPr>
            <a:lvl6pPr lvl="5" rtl="0">
              <a:buNone/>
              <a:defRPr>
                <a:solidFill>
                  <a:srgbClr val="E5E5E4"/>
                </a:solidFill>
              </a:defRPr>
            </a:lvl6pPr>
            <a:lvl7pPr lvl="6" rtl="0">
              <a:buNone/>
              <a:defRPr>
                <a:solidFill>
                  <a:srgbClr val="E5E5E4"/>
                </a:solidFill>
              </a:defRPr>
            </a:lvl7pPr>
            <a:lvl8pPr lvl="7" rtl="0">
              <a:buNone/>
              <a:defRPr>
                <a:solidFill>
                  <a:srgbClr val="E5E5E4"/>
                </a:solidFill>
              </a:defRPr>
            </a:lvl8pPr>
            <a:lvl9pPr lvl="8" rtl="0">
              <a:buNone/>
              <a:defRPr>
                <a:solidFill>
                  <a:srgbClr val="E5E5E4"/>
                </a:solidFill>
              </a:defRPr>
            </a:lvl9pPr>
          </a:lstStyle>
          <a:p>
            <a:pPr indent="0" lvl="0" marL="0" rtl="0" algn="r">
              <a:spcBef>
                <a:spcPts val="0"/>
              </a:spcBef>
              <a:spcAft>
                <a:spcPts val="0"/>
              </a:spcAft>
              <a:buNone/>
            </a:pPr>
            <a:fld id="{00000000-1234-1234-1234-123412341234}" type="slidenum">
              <a:rPr lang="en"/>
              <a:t>‹#›</a:t>
            </a:fld>
            <a:endParaRPr/>
          </a:p>
        </p:txBody>
      </p:sp>
      <p:pic>
        <p:nvPicPr>
          <p:cNvPr id="236" name="Google Shape;236;p29"/>
          <p:cNvPicPr preferRelativeResize="0"/>
          <p:nvPr/>
        </p:nvPicPr>
        <p:blipFill>
          <a:blip r:embed="rId2">
            <a:alphaModFix/>
          </a:blip>
          <a:stretch>
            <a:fillRect/>
          </a:stretch>
        </p:blipFill>
        <p:spPr>
          <a:xfrm>
            <a:off x="0" y="1187175"/>
            <a:ext cx="4571997" cy="2173168"/>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Blue 2 1 1">
  <p:cSld name="TITLE_1_1_1_1_1">
    <p:bg>
      <p:bgPr>
        <a:solidFill>
          <a:srgbClr val="3F58A7"/>
        </a:solidFill>
      </p:bgPr>
    </p:bg>
    <p:spTree>
      <p:nvGrpSpPr>
        <p:cNvPr id="237" name="Shape 237"/>
        <p:cNvGrpSpPr/>
        <p:nvPr/>
      </p:nvGrpSpPr>
      <p:grpSpPr>
        <a:xfrm>
          <a:off x="0" y="0"/>
          <a:ext cx="0" cy="0"/>
          <a:chOff x="0" y="0"/>
          <a:chExt cx="0" cy="0"/>
        </a:xfrm>
      </p:grpSpPr>
      <p:sp>
        <p:nvSpPr>
          <p:cNvPr id="238" name="Google Shape;238;p30"/>
          <p:cNvSpPr txBox="1"/>
          <p:nvPr>
            <p:ph type="ctrTitle"/>
          </p:nvPr>
        </p:nvSpPr>
        <p:spPr>
          <a:xfrm>
            <a:off x="5029200" y="1368500"/>
            <a:ext cx="3657600" cy="20397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FFFFFF"/>
              </a:buClr>
              <a:buSzPts val="4200"/>
              <a:buNone/>
              <a:defRPr b="1" sz="4200">
                <a:solidFill>
                  <a:srgbClr val="FFFFFF"/>
                </a:solidFill>
              </a:defRPr>
            </a:lvl1pPr>
            <a:lvl2pPr lvl="1" rtl="0">
              <a:spcBef>
                <a:spcPts val="0"/>
              </a:spcBef>
              <a:spcAft>
                <a:spcPts val="0"/>
              </a:spcAft>
              <a:buClr>
                <a:srgbClr val="FFFFFF"/>
              </a:buClr>
              <a:buSzPts val="5000"/>
              <a:buNone/>
              <a:defRPr b="1" sz="5000">
                <a:solidFill>
                  <a:srgbClr val="FFFFFF"/>
                </a:solidFill>
              </a:defRPr>
            </a:lvl2pPr>
            <a:lvl3pPr lvl="2" rtl="0">
              <a:spcBef>
                <a:spcPts val="0"/>
              </a:spcBef>
              <a:spcAft>
                <a:spcPts val="0"/>
              </a:spcAft>
              <a:buClr>
                <a:srgbClr val="FFFFFF"/>
              </a:buClr>
              <a:buSzPts val="5000"/>
              <a:buNone/>
              <a:defRPr b="1" sz="5000">
                <a:solidFill>
                  <a:srgbClr val="FFFFFF"/>
                </a:solidFill>
              </a:defRPr>
            </a:lvl3pPr>
            <a:lvl4pPr lvl="3" rtl="0">
              <a:spcBef>
                <a:spcPts val="0"/>
              </a:spcBef>
              <a:spcAft>
                <a:spcPts val="0"/>
              </a:spcAft>
              <a:buClr>
                <a:srgbClr val="FFFFFF"/>
              </a:buClr>
              <a:buSzPts val="5000"/>
              <a:buNone/>
              <a:defRPr b="1" sz="5000">
                <a:solidFill>
                  <a:srgbClr val="FFFFFF"/>
                </a:solidFill>
              </a:defRPr>
            </a:lvl4pPr>
            <a:lvl5pPr lvl="4" rtl="0">
              <a:spcBef>
                <a:spcPts val="0"/>
              </a:spcBef>
              <a:spcAft>
                <a:spcPts val="0"/>
              </a:spcAft>
              <a:buClr>
                <a:srgbClr val="FFFFFF"/>
              </a:buClr>
              <a:buSzPts val="5000"/>
              <a:buNone/>
              <a:defRPr b="1" sz="5000">
                <a:solidFill>
                  <a:srgbClr val="FFFFFF"/>
                </a:solidFill>
              </a:defRPr>
            </a:lvl5pPr>
            <a:lvl6pPr lvl="5" rtl="0">
              <a:spcBef>
                <a:spcPts val="0"/>
              </a:spcBef>
              <a:spcAft>
                <a:spcPts val="0"/>
              </a:spcAft>
              <a:buClr>
                <a:srgbClr val="FFFFFF"/>
              </a:buClr>
              <a:buSzPts val="5000"/>
              <a:buNone/>
              <a:defRPr b="1" sz="5000">
                <a:solidFill>
                  <a:srgbClr val="FFFFFF"/>
                </a:solidFill>
              </a:defRPr>
            </a:lvl6pPr>
            <a:lvl7pPr lvl="6" rtl="0">
              <a:spcBef>
                <a:spcPts val="0"/>
              </a:spcBef>
              <a:spcAft>
                <a:spcPts val="0"/>
              </a:spcAft>
              <a:buClr>
                <a:srgbClr val="FFFFFF"/>
              </a:buClr>
              <a:buSzPts val="5000"/>
              <a:buNone/>
              <a:defRPr b="1" sz="5000">
                <a:solidFill>
                  <a:srgbClr val="FFFFFF"/>
                </a:solidFill>
              </a:defRPr>
            </a:lvl7pPr>
            <a:lvl8pPr lvl="7" rtl="0">
              <a:spcBef>
                <a:spcPts val="0"/>
              </a:spcBef>
              <a:spcAft>
                <a:spcPts val="0"/>
              </a:spcAft>
              <a:buClr>
                <a:srgbClr val="FFFFFF"/>
              </a:buClr>
              <a:buSzPts val="5000"/>
              <a:buNone/>
              <a:defRPr b="1" sz="5000">
                <a:solidFill>
                  <a:srgbClr val="FFFFFF"/>
                </a:solidFill>
              </a:defRPr>
            </a:lvl8pPr>
            <a:lvl9pPr lvl="8" rtl="0">
              <a:spcBef>
                <a:spcPts val="0"/>
              </a:spcBef>
              <a:spcAft>
                <a:spcPts val="0"/>
              </a:spcAft>
              <a:buClr>
                <a:srgbClr val="FFFFFF"/>
              </a:buClr>
              <a:buSzPts val="5000"/>
              <a:buNone/>
              <a:defRPr b="1" sz="5000">
                <a:solidFill>
                  <a:srgbClr val="FFFFFF"/>
                </a:solidFill>
              </a:defRPr>
            </a:lvl9pPr>
          </a:lstStyle>
          <a:p/>
        </p:txBody>
      </p:sp>
      <p:sp>
        <p:nvSpPr>
          <p:cNvPr id="239" name="Google Shape;239;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rgbClr val="E5E5E4"/>
                </a:solidFill>
              </a:defRPr>
            </a:lvl1pPr>
            <a:lvl2pPr lvl="1" rtl="0">
              <a:buNone/>
              <a:defRPr>
                <a:solidFill>
                  <a:srgbClr val="E5E5E4"/>
                </a:solidFill>
              </a:defRPr>
            </a:lvl2pPr>
            <a:lvl3pPr lvl="2" rtl="0">
              <a:buNone/>
              <a:defRPr>
                <a:solidFill>
                  <a:srgbClr val="E5E5E4"/>
                </a:solidFill>
              </a:defRPr>
            </a:lvl3pPr>
            <a:lvl4pPr lvl="3" rtl="0">
              <a:buNone/>
              <a:defRPr>
                <a:solidFill>
                  <a:srgbClr val="E5E5E4"/>
                </a:solidFill>
              </a:defRPr>
            </a:lvl4pPr>
            <a:lvl5pPr lvl="4" rtl="0">
              <a:buNone/>
              <a:defRPr>
                <a:solidFill>
                  <a:srgbClr val="E5E5E4"/>
                </a:solidFill>
              </a:defRPr>
            </a:lvl5pPr>
            <a:lvl6pPr lvl="5" rtl="0">
              <a:buNone/>
              <a:defRPr>
                <a:solidFill>
                  <a:srgbClr val="E5E5E4"/>
                </a:solidFill>
              </a:defRPr>
            </a:lvl6pPr>
            <a:lvl7pPr lvl="6" rtl="0">
              <a:buNone/>
              <a:defRPr>
                <a:solidFill>
                  <a:srgbClr val="E5E5E4"/>
                </a:solidFill>
              </a:defRPr>
            </a:lvl7pPr>
            <a:lvl8pPr lvl="7" rtl="0">
              <a:buNone/>
              <a:defRPr>
                <a:solidFill>
                  <a:srgbClr val="E5E5E4"/>
                </a:solidFill>
              </a:defRPr>
            </a:lvl8pPr>
            <a:lvl9pPr lvl="8" rtl="0">
              <a:buNone/>
              <a:defRPr>
                <a:solidFill>
                  <a:srgbClr val="E5E5E4"/>
                </a:solidFill>
              </a:defRPr>
            </a:lvl9pPr>
          </a:lstStyle>
          <a:p>
            <a:pPr indent="0" lvl="0" marL="0" rtl="0" algn="r">
              <a:spcBef>
                <a:spcPts val="0"/>
              </a:spcBef>
              <a:spcAft>
                <a:spcPts val="0"/>
              </a:spcAft>
              <a:buNone/>
            </a:pPr>
            <a:fld id="{00000000-1234-1234-1234-123412341234}" type="slidenum">
              <a:rPr lang="en"/>
              <a:t>‹#›</a:t>
            </a:fld>
            <a:endParaRPr/>
          </a:p>
        </p:txBody>
      </p:sp>
      <p:pic>
        <p:nvPicPr>
          <p:cNvPr id="240" name="Google Shape;240;p30"/>
          <p:cNvPicPr preferRelativeResize="0"/>
          <p:nvPr/>
        </p:nvPicPr>
        <p:blipFill>
          <a:blip r:embed="rId2">
            <a:alphaModFix/>
          </a:blip>
          <a:stretch>
            <a:fillRect/>
          </a:stretch>
        </p:blipFill>
        <p:spPr>
          <a:xfrm>
            <a:off x="0" y="1187175"/>
            <a:ext cx="4571997" cy="217316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Dark Blue &amp; Illustration 1">
  <p:cSld name="TITLE_2_1">
    <p:bg>
      <p:bgPr>
        <a:solidFill>
          <a:srgbClr val="184069"/>
        </a:solidFill>
      </p:bgPr>
    </p:bg>
    <p:spTree>
      <p:nvGrpSpPr>
        <p:cNvPr id="19" name="Shape 19"/>
        <p:cNvGrpSpPr/>
        <p:nvPr/>
      </p:nvGrpSpPr>
      <p:grpSpPr>
        <a:xfrm>
          <a:off x="0" y="0"/>
          <a:ext cx="0" cy="0"/>
          <a:chOff x="0" y="0"/>
          <a:chExt cx="0" cy="0"/>
        </a:xfrm>
      </p:grpSpPr>
      <p:sp>
        <p:nvSpPr>
          <p:cNvPr id="20" name="Google Shape;20;p4"/>
          <p:cNvSpPr txBox="1"/>
          <p:nvPr>
            <p:ph idx="1" type="subTitle"/>
          </p:nvPr>
        </p:nvSpPr>
        <p:spPr>
          <a:xfrm>
            <a:off x="5715000" y="1328774"/>
            <a:ext cx="2971800" cy="393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400"/>
              <a:buFont typeface="Barlow SemiBold"/>
              <a:buNone/>
              <a:defRPr sz="1400">
                <a:solidFill>
                  <a:srgbClr val="000000"/>
                </a:solidFill>
                <a:latin typeface="Barlow SemiBold"/>
                <a:ea typeface="Barlow SemiBold"/>
                <a:cs typeface="Barlow SemiBold"/>
                <a:sym typeface="Barlow SemiBold"/>
              </a:defRPr>
            </a:lvl1pPr>
            <a:lvl2pPr lvl="1" rtl="0"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2pPr>
            <a:lvl3pPr lvl="2" rtl="0"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3pPr>
            <a:lvl4pPr lvl="3" rtl="0"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4pPr>
            <a:lvl5pPr lvl="4" rtl="0"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5pPr>
            <a:lvl6pPr lvl="5" rtl="0"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6pPr>
            <a:lvl7pPr lvl="6" rtl="0"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7pPr>
            <a:lvl8pPr lvl="7" rtl="0"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8pPr>
            <a:lvl9pPr lvl="8" rtl="0"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9pPr>
          </a:lstStyle>
          <a:p/>
        </p:txBody>
      </p:sp>
      <p:sp>
        <p:nvSpPr>
          <p:cNvPr id="21" name="Google Shape;21;p4"/>
          <p:cNvSpPr txBox="1"/>
          <p:nvPr>
            <p:ph type="ctrTitle"/>
          </p:nvPr>
        </p:nvSpPr>
        <p:spPr>
          <a:xfrm>
            <a:off x="5029200" y="1768017"/>
            <a:ext cx="3657600" cy="1710300"/>
          </a:xfrm>
          <a:prstGeom prst="rect">
            <a:avLst/>
          </a:prstGeom>
        </p:spPr>
        <p:txBody>
          <a:bodyPr anchorCtr="0" anchor="t" bIns="91425" lIns="91425" spcFirstLastPara="1" rIns="91425" wrap="square" tIns="91425">
            <a:noAutofit/>
          </a:bodyPr>
          <a:lstStyle>
            <a:lvl1pPr lvl="0" rtl="0" algn="r">
              <a:spcBef>
                <a:spcPts val="0"/>
              </a:spcBef>
              <a:spcAft>
                <a:spcPts val="0"/>
              </a:spcAft>
              <a:buClr>
                <a:srgbClr val="B4EFEC"/>
              </a:buClr>
              <a:buSzPts val="4200"/>
              <a:buNone/>
              <a:defRPr b="1" sz="4200">
                <a:solidFill>
                  <a:srgbClr val="B4EFEC"/>
                </a:solidFill>
              </a:defRPr>
            </a:lvl1pPr>
            <a:lvl2pPr lvl="1" rtl="0" algn="ctr">
              <a:spcBef>
                <a:spcPts val="0"/>
              </a:spcBef>
              <a:spcAft>
                <a:spcPts val="0"/>
              </a:spcAft>
              <a:buClr>
                <a:srgbClr val="B4EFEC"/>
              </a:buClr>
              <a:buSzPts val="4200"/>
              <a:buNone/>
              <a:defRPr b="1" sz="4200">
                <a:solidFill>
                  <a:srgbClr val="B4EFEC"/>
                </a:solidFill>
              </a:defRPr>
            </a:lvl2pPr>
            <a:lvl3pPr lvl="2" rtl="0" algn="ctr">
              <a:spcBef>
                <a:spcPts val="0"/>
              </a:spcBef>
              <a:spcAft>
                <a:spcPts val="0"/>
              </a:spcAft>
              <a:buClr>
                <a:srgbClr val="B4EFEC"/>
              </a:buClr>
              <a:buSzPts val="4200"/>
              <a:buNone/>
              <a:defRPr b="1" sz="4200">
                <a:solidFill>
                  <a:srgbClr val="B4EFEC"/>
                </a:solidFill>
              </a:defRPr>
            </a:lvl3pPr>
            <a:lvl4pPr lvl="3" rtl="0" algn="ctr">
              <a:spcBef>
                <a:spcPts val="0"/>
              </a:spcBef>
              <a:spcAft>
                <a:spcPts val="0"/>
              </a:spcAft>
              <a:buClr>
                <a:srgbClr val="B4EFEC"/>
              </a:buClr>
              <a:buSzPts val="4200"/>
              <a:buNone/>
              <a:defRPr b="1" sz="4200">
                <a:solidFill>
                  <a:srgbClr val="B4EFEC"/>
                </a:solidFill>
              </a:defRPr>
            </a:lvl4pPr>
            <a:lvl5pPr lvl="4" rtl="0" algn="ctr">
              <a:spcBef>
                <a:spcPts val="0"/>
              </a:spcBef>
              <a:spcAft>
                <a:spcPts val="0"/>
              </a:spcAft>
              <a:buClr>
                <a:srgbClr val="B4EFEC"/>
              </a:buClr>
              <a:buSzPts val="4200"/>
              <a:buNone/>
              <a:defRPr b="1" sz="4200">
                <a:solidFill>
                  <a:srgbClr val="B4EFEC"/>
                </a:solidFill>
              </a:defRPr>
            </a:lvl5pPr>
            <a:lvl6pPr lvl="5" rtl="0" algn="ctr">
              <a:spcBef>
                <a:spcPts val="0"/>
              </a:spcBef>
              <a:spcAft>
                <a:spcPts val="0"/>
              </a:spcAft>
              <a:buClr>
                <a:srgbClr val="B4EFEC"/>
              </a:buClr>
              <a:buSzPts val="4200"/>
              <a:buNone/>
              <a:defRPr b="1" sz="4200">
                <a:solidFill>
                  <a:srgbClr val="B4EFEC"/>
                </a:solidFill>
              </a:defRPr>
            </a:lvl6pPr>
            <a:lvl7pPr lvl="6" rtl="0" algn="ctr">
              <a:spcBef>
                <a:spcPts val="0"/>
              </a:spcBef>
              <a:spcAft>
                <a:spcPts val="0"/>
              </a:spcAft>
              <a:buClr>
                <a:srgbClr val="B4EFEC"/>
              </a:buClr>
              <a:buSzPts val="4200"/>
              <a:buNone/>
              <a:defRPr b="1" sz="4200">
                <a:solidFill>
                  <a:srgbClr val="B4EFEC"/>
                </a:solidFill>
              </a:defRPr>
            </a:lvl7pPr>
            <a:lvl8pPr lvl="7" rtl="0" algn="ctr">
              <a:spcBef>
                <a:spcPts val="0"/>
              </a:spcBef>
              <a:spcAft>
                <a:spcPts val="0"/>
              </a:spcAft>
              <a:buClr>
                <a:srgbClr val="B4EFEC"/>
              </a:buClr>
              <a:buSzPts val="4200"/>
              <a:buNone/>
              <a:defRPr b="1" sz="4200">
                <a:solidFill>
                  <a:srgbClr val="B4EFEC"/>
                </a:solidFill>
              </a:defRPr>
            </a:lvl8pPr>
            <a:lvl9pPr lvl="8" rtl="0" algn="ctr">
              <a:spcBef>
                <a:spcPts val="0"/>
              </a:spcBef>
              <a:spcAft>
                <a:spcPts val="0"/>
              </a:spcAft>
              <a:buClr>
                <a:srgbClr val="B4EFEC"/>
              </a:buClr>
              <a:buSzPts val="4200"/>
              <a:buNone/>
              <a:defRPr b="1" sz="4200">
                <a:solidFill>
                  <a:srgbClr val="B4EFEC"/>
                </a:solidFill>
              </a:defRPr>
            </a:lvl9pPr>
          </a:lstStyle>
          <a:p/>
        </p:txBody>
      </p:sp>
      <p:sp>
        <p:nvSpPr>
          <p:cNvPr id="22" name="Google Shape;22;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3" name="Google Shape;23;p4"/>
          <p:cNvPicPr preferRelativeResize="0"/>
          <p:nvPr/>
        </p:nvPicPr>
        <p:blipFill rotWithShape="1">
          <a:blip r:embed="rId2">
            <a:alphaModFix/>
          </a:blip>
          <a:srcRect b="0" l="0" r="0" t="0"/>
          <a:stretch/>
        </p:blipFill>
        <p:spPr>
          <a:xfrm>
            <a:off x="-2807850" y="914400"/>
            <a:ext cx="8931835" cy="3623524"/>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Blue 2 1 1 1">
  <p:cSld name="TITLE_1_1_1_1_1_1">
    <p:bg>
      <p:bgPr>
        <a:solidFill>
          <a:srgbClr val="E5E5E4"/>
        </a:solidFill>
      </p:bgPr>
    </p:bg>
    <p:spTree>
      <p:nvGrpSpPr>
        <p:cNvPr id="241" name="Shape 241"/>
        <p:cNvGrpSpPr/>
        <p:nvPr/>
      </p:nvGrpSpPr>
      <p:grpSpPr>
        <a:xfrm>
          <a:off x="0" y="0"/>
          <a:ext cx="0" cy="0"/>
          <a:chOff x="0" y="0"/>
          <a:chExt cx="0" cy="0"/>
        </a:xfrm>
      </p:grpSpPr>
      <p:sp>
        <p:nvSpPr>
          <p:cNvPr id="242" name="Google Shape;242;p31"/>
          <p:cNvSpPr txBox="1"/>
          <p:nvPr>
            <p:ph type="ctrTitle"/>
          </p:nvPr>
        </p:nvSpPr>
        <p:spPr>
          <a:xfrm>
            <a:off x="5029200" y="1368500"/>
            <a:ext cx="3657600" cy="19917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3F58A7"/>
              </a:buClr>
              <a:buSzPts val="4200"/>
              <a:buNone/>
              <a:defRPr b="1" sz="4200">
                <a:solidFill>
                  <a:srgbClr val="3F58A7"/>
                </a:solidFill>
              </a:defRPr>
            </a:lvl1pPr>
            <a:lvl2pPr lvl="1" rtl="0">
              <a:spcBef>
                <a:spcPts val="0"/>
              </a:spcBef>
              <a:spcAft>
                <a:spcPts val="0"/>
              </a:spcAft>
              <a:buClr>
                <a:srgbClr val="FFFFFF"/>
              </a:buClr>
              <a:buSzPts val="5000"/>
              <a:buNone/>
              <a:defRPr b="1" sz="5000">
                <a:solidFill>
                  <a:srgbClr val="FFFFFF"/>
                </a:solidFill>
              </a:defRPr>
            </a:lvl2pPr>
            <a:lvl3pPr lvl="2" rtl="0">
              <a:spcBef>
                <a:spcPts val="0"/>
              </a:spcBef>
              <a:spcAft>
                <a:spcPts val="0"/>
              </a:spcAft>
              <a:buClr>
                <a:srgbClr val="FFFFFF"/>
              </a:buClr>
              <a:buSzPts val="5000"/>
              <a:buNone/>
              <a:defRPr b="1" sz="5000">
                <a:solidFill>
                  <a:srgbClr val="FFFFFF"/>
                </a:solidFill>
              </a:defRPr>
            </a:lvl3pPr>
            <a:lvl4pPr lvl="3" rtl="0">
              <a:spcBef>
                <a:spcPts val="0"/>
              </a:spcBef>
              <a:spcAft>
                <a:spcPts val="0"/>
              </a:spcAft>
              <a:buClr>
                <a:srgbClr val="FFFFFF"/>
              </a:buClr>
              <a:buSzPts val="5000"/>
              <a:buNone/>
              <a:defRPr b="1" sz="5000">
                <a:solidFill>
                  <a:srgbClr val="FFFFFF"/>
                </a:solidFill>
              </a:defRPr>
            </a:lvl4pPr>
            <a:lvl5pPr lvl="4" rtl="0">
              <a:spcBef>
                <a:spcPts val="0"/>
              </a:spcBef>
              <a:spcAft>
                <a:spcPts val="0"/>
              </a:spcAft>
              <a:buClr>
                <a:srgbClr val="FFFFFF"/>
              </a:buClr>
              <a:buSzPts val="5000"/>
              <a:buNone/>
              <a:defRPr b="1" sz="5000">
                <a:solidFill>
                  <a:srgbClr val="FFFFFF"/>
                </a:solidFill>
              </a:defRPr>
            </a:lvl5pPr>
            <a:lvl6pPr lvl="5" rtl="0">
              <a:spcBef>
                <a:spcPts val="0"/>
              </a:spcBef>
              <a:spcAft>
                <a:spcPts val="0"/>
              </a:spcAft>
              <a:buClr>
                <a:srgbClr val="FFFFFF"/>
              </a:buClr>
              <a:buSzPts val="5000"/>
              <a:buNone/>
              <a:defRPr b="1" sz="5000">
                <a:solidFill>
                  <a:srgbClr val="FFFFFF"/>
                </a:solidFill>
              </a:defRPr>
            </a:lvl6pPr>
            <a:lvl7pPr lvl="6" rtl="0">
              <a:spcBef>
                <a:spcPts val="0"/>
              </a:spcBef>
              <a:spcAft>
                <a:spcPts val="0"/>
              </a:spcAft>
              <a:buClr>
                <a:srgbClr val="FFFFFF"/>
              </a:buClr>
              <a:buSzPts val="5000"/>
              <a:buNone/>
              <a:defRPr b="1" sz="5000">
                <a:solidFill>
                  <a:srgbClr val="FFFFFF"/>
                </a:solidFill>
              </a:defRPr>
            </a:lvl7pPr>
            <a:lvl8pPr lvl="7" rtl="0">
              <a:spcBef>
                <a:spcPts val="0"/>
              </a:spcBef>
              <a:spcAft>
                <a:spcPts val="0"/>
              </a:spcAft>
              <a:buClr>
                <a:srgbClr val="FFFFFF"/>
              </a:buClr>
              <a:buSzPts val="5000"/>
              <a:buNone/>
              <a:defRPr b="1" sz="5000">
                <a:solidFill>
                  <a:srgbClr val="FFFFFF"/>
                </a:solidFill>
              </a:defRPr>
            </a:lvl8pPr>
            <a:lvl9pPr lvl="8" rtl="0">
              <a:spcBef>
                <a:spcPts val="0"/>
              </a:spcBef>
              <a:spcAft>
                <a:spcPts val="0"/>
              </a:spcAft>
              <a:buClr>
                <a:srgbClr val="FFFFFF"/>
              </a:buClr>
              <a:buSzPts val="5000"/>
              <a:buNone/>
              <a:defRPr b="1" sz="5000">
                <a:solidFill>
                  <a:srgbClr val="FFFFFF"/>
                </a:solidFill>
              </a:defRPr>
            </a:lvl9pPr>
          </a:lstStyle>
          <a:p/>
        </p:txBody>
      </p:sp>
      <p:sp>
        <p:nvSpPr>
          <p:cNvPr id="243" name="Google Shape;243;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rgbClr val="E5E5E4"/>
                </a:solidFill>
              </a:defRPr>
            </a:lvl1pPr>
            <a:lvl2pPr lvl="1" rtl="0">
              <a:buNone/>
              <a:defRPr>
                <a:solidFill>
                  <a:srgbClr val="E5E5E4"/>
                </a:solidFill>
              </a:defRPr>
            </a:lvl2pPr>
            <a:lvl3pPr lvl="2" rtl="0">
              <a:buNone/>
              <a:defRPr>
                <a:solidFill>
                  <a:srgbClr val="E5E5E4"/>
                </a:solidFill>
              </a:defRPr>
            </a:lvl3pPr>
            <a:lvl4pPr lvl="3" rtl="0">
              <a:buNone/>
              <a:defRPr>
                <a:solidFill>
                  <a:srgbClr val="E5E5E4"/>
                </a:solidFill>
              </a:defRPr>
            </a:lvl4pPr>
            <a:lvl5pPr lvl="4" rtl="0">
              <a:buNone/>
              <a:defRPr>
                <a:solidFill>
                  <a:srgbClr val="E5E5E4"/>
                </a:solidFill>
              </a:defRPr>
            </a:lvl5pPr>
            <a:lvl6pPr lvl="5" rtl="0">
              <a:buNone/>
              <a:defRPr>
                <a:solidFill>
                  <a:srgbClr val="E5E5E4"/>
                </a:solidFill>
              </a:defRPr>
            </a:lvl6pPr>
            <a:lvl7pPr lvl="6" rtl="0">
              <a:buNone/>
              <a:defRPr>
                <a:solidFill>
                  <a:srgbClr val="E5E5E4"/>
                </a:solidFill>
              </a:defRPr>
            </a:lvl7pPr>
            <a:lvl8pPr lvl="7" rtl="0">
              <a:buNone/>
              <a:defRPr>
                <a:solidFill>
                  <a:srgbClr val="E5E5E4"/>
                </a:solidFill>
              </a:defRPr>
            </a:lvl8pPr>
            <a:lvl9pPr lvl="8" rtl="0">
              <a:buNone/>
              <a:defRPr>
                <a:solidFill>
                  <a:srgbClr val="E5E5E4"/>
                </a:solidFill>
              </a:defRPr>
            </a:lvl9pPr>
          </a:lstStyle>
          <a:p>
            <a:pPr indent="0" lvl="0" marL="0" rtl="0" algn="r">
              <a:spcBef>
                <a:spcPts val="0"/>
              </a:spcBef>
              <a:spcAft>
                <a:spcPts val="0"/>
              </a:spcAft>
              <a:buNone/>
            </a:pPr>
            <a:fld id="{00000000-1234-1234-1234-123412341234}" type="slidenum">
              <a:rPr lang="en"/>
              <a:t>‹#›</a:t>
            </a:fld>
            <a:endParaRPr/>
          </a:p>
        </p:txBody>
      </p:sp>
      <p:pic>
        <p:nvPicPr>
          <p:cNvPr id="244" name="Google Shape;244;p31"/>
          <p:cNvPicPr preferRelativeResize="0"/>
          <p:nvPr/>
        </p:nvPicPr>
        <p:blipFill>
          <a:blip r:embed="rId2">
            <a:alphaModFix/>
          </a:blip>
          <a:stretch>
            <a:fillRect/>
          </a:stretch>
        </p:blipFill>
        <p:spPr>
          <a:xfrm>
            <a:off x="0" y="1187175"/>
            <a:ext cx="4571997" cy="2173168"/>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Blue 2 1 1 1 1">
  <p:cSld name="TITLE_1_1_1_1_1_1_1">
    <p:bg>
      <p:bgPr>
        <a:solidFill>
          <a:srgbClr val="E1F47B"/>
        </a:solidFill>
      </p:bgPr>
    </p:bg>
    <p:spTree>
      <p:nvGrpSpPr>
        <p:cNvPr id="245" name="Shape 245"/>
        <p:cNvGrpSpPr/>
        <p:nvPr/>
      </p:nvGrpSpPr>
      <p:grpSpPr>
        <a:xfrm>
          <a:off x="0" y="0"/>
          <a:ext cx="0" cy="0"/>
          <a:chOff x="0" y="0"/>
          <a:chExt cx="0" cy="0"/>
        </a:xfrm>
      </p:grpSpPr>
      <p:sp>
        <p:nvSpPr>
          <p:cNvPr id="246" name="Google Shape;246;p32"/>
          <p:cNvSpPr txBox="1"/>
          <p:nvPr>
            <p:ph type="ctrTitle"/>
          </p:nvPr>
        </p:nvSpPr>
        <p:spPr>
          <a:xfrm>
            <a:off x="5029200" y="1368500"/>
            <a:ext cx="3657600" cy="19920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3F58A7"/>
              </a:buClr>
              <a:buSzPts val="4200"/>
              <a:buNone/>
              <a:defRPr b="1" sz="4200">
                <a:solidFill>
                  <a:srgbClr val="3F58A7"/>
                </a:solidFill>
              </a:defRPr>
            </a:lvl1pPr>
            <a:lvl2pPr lvl="1" rtl="0">
              <a:spcBef>
                <a:spcPts val="0"/>
              </a:spcBef>
              <a:spcAft>
                <a:spcPts val="0"/>
              </a:spcAft>
              <a:buClr>
                <a:srgbClr val="FFFFFF"/>
              </a:buClr>
              <a:buSzPts val="4200"/>
              <a:buNone/>
              <a:defRPr b="1" sz="4200">
                <a:solidFill>
                  <a:srgbClr val="FFFFFF"/>
                </a:solidFill>
              </a:defRPr>
            </a:lvl2pPr>
            <a:lvl3pPr lvl="2" rtl="0">
              <a:spcBef>
                <a:spcPts val="0"/>
              </a:spcBef>
              <a:spcAft>
                <a:spcPts val="0"/>
              </a:spcAft>
              <a:buClr>
                <a:srgbClr val="FFFFFF"/>
              </a:buClr>
              <a:buSzPts val="4200"/>
              <a:buNone/>
              <a:defRPr b="1" sz="4200">
                <a:solidFill>
                  <a:srgbClr val="FFFFFF"/>
                </a:solidFill>
              </a:defRPr>
            </a:lvl3pPr>
            <a:lvl4pPr lvl="3" rtl="0">
              <a:spcBef>
                <a:spcPts val="0"/>
              </a:spcBef>
              <a:spcAft>
                <a:spcPts val="0"/>
              </a:spcAft>
              <a:buClr>
                <a:srgbClr val="FFFFFF"/>
              </a:buClr>
              <a:buSzPts val="4200"/>
              <a:buNone/>
              <a:defRPr b="1" sz="4200">
                <a:solidFill>
                  <a:srgbClr val="FFFFFF"/>
                </a:solidFill>
              </a:defRPr>
            </a:lvl4pPr>
            <a:lvl5pPr lvl="4" rtl="0">
              <a:spcBef>
                <a:spcPts val="0"/>
              </a:spcBef>
              <a:spcAft>
                <a:spcPts val="0"/>
              </a:spcAft>
              <a:buClr>
                <a:srgbClr val="FFFFFF"/>
              </a:buClr>
              <a:buSzPts val="4200"/>
              <a:buNone/>
              <a:defRPr b="1" sz="4200">
                <a:solidFill>
                  <a:srgbClr val="FFFFFF"/>
                </a:solidFill>
              </a:defRPr>
            </a:lvl5pPr>
            <a:lvl6pPr lvl="5" rtl="0">
              <a:spcBef>
                <a:spcPts val="0"/>
              </a:spcBef>
              <a:spcAft>
                <a:spcPts val="0"/>
              </a:spcAft>
              <a:buClr>
                <a:srgbClr val="FFFFFF"/>
              </a:buClr>
              <a:buSzPts val="4200"/>
              <a:buNone/>
              <a:defRPr b="1" sz="4200">
                <a:solidFill>
                  <a:srgbClr val="FFFFFF"/>
                </a:solidFill>
              </a:defRPr>
            </a:lvl6pPr>
            <a:lvl7pPr lvl="6" rtl="0">
              <a:spcBef>
                <a:spcPts val="0"/>
              </a:spcBef>
              <a:spcAft>
                <a:spcPts val="0"/>
              </a:spcAft>
              <a:buClr>
                <a:srgbClr val="FFFFFF"/>
              </a:buClr>
              <a:buSzPts val="4200"/>
              <a:buNone/>
              <a:defRPr b="1" sz="4200">
                <a:solidFill>
                  <a:srgbClr val="FFFFFF"/>
                </a:solidFill>
              </a:defRPr>
            </a:lvl7pPr>
            <a:lvl8pPr lvl="7" rtl="0">
              <a:spcBef>
                <a:spcPts val="0"/>
              </a:spcBef>
              <a:spcAft>
                <a:spcPts val="0"/>
              </a:spcAft>
              <a:buClr>
                <a:srgbClr val="FFFFFF"/>
              </a:buClr>
              <a:buSzPts val="4200"/>
              <a:buNone/>
              <a:defRPr b="1" sz="4200">
                <a:solidFill>
                  <a:srgbClr val="FFFFFF"/>
                </a:solidFill>
              </a:defRPr>
            </a:lvl8pPr>
            <a:lvl9pPr lvl="8" rtl="0">
              <a:spcBef>
                <a:spcPts val="0"/>
              </a:spcBef>
              <a:spcAft>
                <a:spcPts val="0"/>
              </a:spcAft>
              <a:buClr>
                <a:srgbClr val="FFFFFF"/>
              </a:buClr>
              <a:buSzPts val="4200"/>
              <a:buNone/>
              <a:defRPr b="1" sz="4200">
                <a:solidFill>
                  <a:srgbClr val="FFFFFF"/>
                </a:solidFill>
              </a:defRPr>
            </a:lvl9pPr>
          </a:lstStyle>
          <a:p/>
        </p:txBody>
      </p:sp>
      <p:sp>
        <p:nvSpPr>
          <p:cNvPr id="247" name="Google Shape;247;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rgbClr val="E5E5E4"/>
                </a:solidFill>
              </a:defRPr>
            </a:lvl1pPr>
            <a:lvl2pPr lvl="1" rtl="0">
              <a:buNone/>
              <a:defRPr>
                <a:solidFill>
                  <a:srgbClr val="E5E5E4"/>
                </a:solidFill>
              </a:defRPr>
            </a:lvl2pPr>
            <a:lvl3pPr lvl="2" rtl="0">
              <a:buNone/>
              <a:defRPr>
                <a:solidFill>
                  <a:srgbClr val="E5E5E4"/>
                </a:solidFill>
              </a:defRPr>
            </a:lvl3pPr>
            <a:lvl4pPr lvl="3" rtl="0">
              <a:buNone/>
              <a:defRPr>
                <a:solidFill>
                  <a:srgbClr val="E5E5E4"/>
                </a:solidFill>
              </a:defRPr>
            </a:lvl4pPr>
            <a:lvl5pPr lvl="4" rtl="0">
              <a:buNone/>
              <a:defRPr>
                <a:solidFill>
                  <a:srgbClr val="E5E5E4"/>
                </a:solidFill>
              </a:defRPr>
            </a:lvl5pPr>
            <a:lvl6pPr lvl="5" rtl="0">
              <a:buNone/>
              <a:defRPr>
                <a:solidFill>
                  <a:srgbClr val="E5E5E4"/>
                </a:solidFill>
              </a:defRPr>
            </a:lvl6pPr>
            <a:lvl7pPr lvl="6" rtl="0">
              <a:buNone/>
              <a:defRPr>
                <a:solidFill>
                  <a:srgbClr val="E5E5E4"/>
                </a:solidFill>
              </a:defRPr>
            </a:lvl7pPr>
            <a:lvl8pPr lvl="7" rtl="0">
              <a:buNone/>
              <a:defRPr>
                <a:solidFill>
                  <a:srgbClr val="E5E5E4"/>
                </a:solidFill>
              </a:defRPr>
            </a:lvl8pPr>
            <a:lvl9pPr lvl="8" rtl="0">
              <a:buNone/>
              <a:defRPr>
                <a:solidFill>
                  <a:srgbClr val="E5E5E4"/>
                </a:solidFill>
              </a:defRPr>
            </a:lvl9pPr>
          </a:lstStyle>
          <a:p>
            <a:pPr indent="0" lvl="0" marL="0" rtl="0" algn="r">
              <a:spcBef>
                <a:spcPts val="0"/>
              </a:spcBef>
              <a:spcAft>
                <a:spcPts val="0"/>
              </a:spcAft>
              <a:buNone/>
            </a:pPr>
            <a:fld id="{00000000-1234-1234-1234-123412341234}" type="slidenum">
              <a:rPr lang="en"/>
              <a:t>‹#›</a:t>
            </a:fld>
            <a:endParaRPr/>
          </a:p>
        </p:txBody>
      </p:sp>
      <p:pic>
        <p:nvPicPr>
          <p:cNvPr id="248" name="Google Shape;248;p32"/>
          <p:cNvPicPr preferRelativeResize="0"/>
          <p:nvPr/>
        </p:nvPicPr>
        <p:blipFill>
          <a:blip r:embed="rId2">
            <a:alphaModFix/>
          </a:blip>
          <a:stretch>
            <a:fillRect/>
          </a:stretch>
        </p:blipFill>
        <p:spPr>
          <a:xfrm>
            <a:off x="0" y="1187175"/>
            <a:ext cx="4571997" cy="2173168"/>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Blue 2 1 1 1 1 1">
  <p:cSld name="TITLE_1_1_1_1_1_1_1_1">
    <p:bg>
      <p:bgPr>
        <a:solidFill>
          <a:srgbClr val="B4EFEC"/>
        </a:solidFill>
      </p:bgPr>
    </p:bg>
    <p:spTree>
      <p:nvGrpSpPr>
        <p:cNvPr id="249" name="Shape 249"/>
        <p:cNvGrpSpPr/>
        <p:nvPr/>
      </p:nvGrpSpPr>
      <p:grpSpPr>
        <a:xfrm>
          <a:off x="0" y="0"/>
          <a:ext cx="0" cy="0"/>
          <a:chOff x="0" y="0"/>
          <a:chExt cx="0" cy="0"/>
        </a:xfrm>
      </p:grpSpPr>
      <p:sp>
        <p:nvSpPr>
          <p:cNvPr id="250" name="Google Shape;250;p33"/>
          <p:cNvSpPr txBox="1"/>
          <p:nvPr>
            <p:ph type="ctrTitle"/>
          </p:nvPr>
        </p:nvSpPr>
        <p:spPr>
          <a:xfrm>
            <a:off x="5029200" y="1368500"/>
            <a:ext cx="3657600" cy="21732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3F58A7"/>
              </a:buClr>
              <a:buSzPts val="4200"/>
              <a:buNone/>
              <a:defRPr b="1" sz="4200">
                <a:solidFill>
                  <a:srgbClr val="3F58A7"/>
                </a:solidFill>
              </a:defRPr>
            </a:lvl1pPr>
            <a:lvl2pPr lvl="1" rtl="0">
              <a:spcBef>
                <a:spcPts val="0"/>
              </a:spcBef>
              <a:spcAft>
                <a:spcPts val="0"/>
              </a:spcAft>
              <a:buClr>
                <a:srgbClr val="FFFFFF"/>
              </a:buClr>
              <a:buSzPts val="4200"/>
              <a:buNone/>
              <a:defRPr b="1" sz="4200">
                <a:solidFill>
                  <a:srgbClr val="FFFFFF"/>
                </a:solidFill>
              </a:defRPr>
            </a:lvl2pPr>
            <a:lvl3pPr lvl="2" rtl="0">
              <a:spcBef>
                <a:spcPts val="0"/>
              </a:spcBef>
              <a:spcAft>
                <a:spcPts val="0"/>
              </a:spcAft>
              <a:buClr>
                <a:srgbClr val="FFFFFF"/>
              </a:buClr>
              <a:buSzPts val="4200"/>
              <a:buNone/>
              <a:defRPr b="1" sz="4200">
                <a:solidFill>
                  <a:srgbClr val="FFFFFF"/>
                </a:solidFill>
              </a:defRPr>
            </a:lvl3pPr>
            <a:lvl4pPr lvl="3" rtl="0">
              <a:spcBef>
                <a:spcPts val="0"/>
              </a:spcBef>
              <a:spcAft>
                <a:spcPts val="0"/>
              </a:spcAft>
              <a:buClr>
                <a:srgbClr val="FFFFFF"/>
              </a:buClr>
              <a:buSzPts val="4200"/>
              <a:buNone/>
              <a:defRPr b="1" sz="4200">
                <a:solidFill>
                  <a:srgbClr val="FFFFFF"/>
                </a:solidFill>
              </a:defRPr>
            </a:lvl4pPr>
            <a:lvl5pPr lvl="4" rtl="0">
              <a:spcBef>
                <a:spcPts val="0"/>
              </a:spcBef>
              <a:spcAft>
                <a:spcPts val="0"/>
              </a:spcAft>
              <a:buClr>
                <a:srgbClr val="FFFFFF"/>
              </a:buClr>
              <a:buSzPts val="4200"/>
              <a:buNone/>
              <a:defRPr b="1" sz="4200">
                <a:solidFill>
                  <a:srgbClr val="FFFFFF"/>
                </a:solidFill>
              </a:defRPr>
            </a:lvl5pPr>
            <a:lvl6pPr lvl="5" rtl="0">
              <a:spcBef>
                <a:spcPts val="0"/>
              </a:spcBef>
              <a:spcAft>
                <a:spcPts val="0"/>
              </a:spcAft>
              <a:buClr>
                <a:srgbClr val="FFFFFF"/>
              </a:buClr>
              <a:buSzPts val="4200"/>
              <a:buNone/>
              <a:defRPr b="1" sz="4200">
                <a:solidFill>
                  <a:srgbClr val="FFFFFF"/>
                </a:solidFill>
              </a:defRPr>
            </a:lvl6pPr>
            <a:lvl7pPr lvl="6" rtl="0">
              <a:spcBef>
                <a:spcPts val="0"/>
              </a:spcBef>
              <a:spcAft>
                <a:spcPts val="0"/>
              </a:spcAft>
              <a:buClr>
                <a:srgbClr val="FFFFFF"/>
              </a:buClr>
              <a:buSzPts val="4200"/>
              <a:buNone/>
              <a:defRPr b="1" sz="4200">
                <a:solidFill>
                  <a:srgbClr val="FFFFFF"/>
                </a:solidFill>
              </a:defRPr>
            </a:lvl7pPr>
            <a:lvl8pPr lvl="7" rtl="0">
              <a:spcBef>
                <a:spcPts val="0"/>
              </a:spcBef>
              <a:spcAft>
                <a:spcPts val="0"/>
              </a:spcAft>
              <a:buClr>
                <a:srgbClr val="FFFFFF"/>
              </a:buClr>
              <a:buSzPts val="4200"/>
              <a:buNone/>
              <a:defRPr b="1" sz="4200">
                <a:solidFill>
                  <a:srgbClr val="FFFFFF"/>
                </a:solidFill>
              </a:defRPr>
            </a:lvl8pPr>
            <a:lvl9pPr lvl="8" rtl="0">
              <a:spcBef>
                <a:spcPts val="0"/>
              </a:spcBef>
              <a:spcAft>
                <a:spcPts val="0"/>
              </a:spcAft>
              <a:buClr>
                <a:srgbClr val="FFFFFF"/>
              </a:buClr>
              <a:buSzPts val="4200"/>
              <a:buNone/>
              <a:defRPr b="1" sz="4200">
                <a:solidFill>
                  <a:srgbClr val="FFFFFF"/>
                </a:solidFill>
              </a:defRPr>
            </a:lvl9pPr>
          </a:lstStyle>
          <a:p/>
        </p:txBody>
      </p:sp>
      <p:sp>
        <p:nvSpPr>
          <p:cNvPr id="251" name="Google Shape;251;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rgbClr val="E5E5E4"/>
                </a:solidFill>
              </a:defRPr>
            </a:lvl1pPr>
            <a:lvl2pPr lvl="1" rtl="0">
              <a:buNone/>
              <a:defRPr>
                <a:solidFill>
                  <a:srgbClr val="E5E5E4"/>
                </a:solidFill>
              </a:defRPr>
            </a:lvl2pPr>
            <a:lvl3pPr lvl="2" rtl="0">
              <a:buNone/>
              <a:defRPr>
                <a:solidFill>
                  <a:srgbClr val="E5E5E4"/>
                </a:solidFill>
              </a:defRPr>
            </a:lvl3pPr>
            <a:lvl4pPr lvl="3" rtl="0">
              <a:buNone/>
              <a:defRPr>
                <a:solidFill>
                  <a:srgbClr val="E5E5E4"/>
                </a:solidFill>
              </a:defRPr>
            </a:lvl4pPr>
            <a:lvl5pPr lvl="4" rtl="0">
              <a:buNone/>
              <a:defRPr>
                <a:solidFill>
                  <a:srgbClr val="E5E5E4"/>
                </a:solidFill>
              </a:defRPr>
            </a:lvl5pPr>
            <a:lvl6pPr lvl="5" rtl="0">
              <a:buNone/>
              <a:defRPr>
                <a:solidFill>
                  <a:srgbClr val="E5E5E4"/>
                </a:solidFill>
              </a:defRPr>
            </a:lvl6pPr>
            <a:lvl7pPr lvl="6" rtl="0">
              <a:buNone/>
              <a:defRPr>
                <a:solidFill>
                  <a:srgbClr val="E5E5E4"/>
                </a:solidFill>
              </a:defRPr>
            </a:lvl7pPr>
            <a:lvl8pPr lvl="7" rtl="0">
              <a:buNone/>
              <a:defRPr>
                <a:solidFill>
                  <a:srgbClr val="E5E5E4"/>
                </a:solidFill>
              </a:defRPr>
            </a:lvl8pPr>
            <a:lvl9pPr lvl="8" rtl="0">
              <a:buNone/>
              <a:defRPr>
                <a:solidFill>
                  <a:srgbClr val="E5E5E4"/>
                </a:solidFill>
              </a:defRPr>
            </a:lvl9pPr>
          </a:lstStyle>
          <a:p>
            <a:pPr indent="0" lvl="0" marL="0" rtl="0" algn="r">
              <a:spcBef>
                <a:spcPts val="0"/>
              </a:spcBef>
              <a:spcAft>
                <a:spcPts val="0"/>
              </a:spcAft>
              <a:buNone/>
            </a:pPr>
            <a:fld id="{00000000-1234-1234-1234-123412341234}" type="slidenum">
              <a:rPr lang="en"/>
              <a:t>‹#›</a:t>
            </a:fld>
            <a:endParaRPr/>
          </a:p>
        </p:txBody>
      </p:sp>
      <p:pic>
        <p:nvPicPr>
          <p:cNvPr id="252" name="Google Shape;252;p33"/>
          <p:cNvPicPr preferRelativeResize="0"/>
          <p:nvPr/>
        </p:nvPicPr>
        <p:blipFill>
          <a:blip r:embed="rId2">
            <a:alphaModFix/>
          </a:blip>
          <a:stretch>
            <a:fillRect/>
          </a:stretch>
        </p:blipFill>
        <p:spPr>
          <a:xfrm>
            <a:off x="0" y="1187175"/>
            <a:ext cx="4571997" cy="2173168"/>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Blue 1">
  <p:cSld name="SECTION_TITLE_AND_DESCRIPTION_1_1_1_1">
    <p:spTree>
      <p:nvGrpSpPr>
        <p:cNvPr id="253" name="Shape 253"/>
        <p:cNvGrpSpPr/>
        <p:nvPr/>
      </p:nvGrpSpPr>
      <p:grpSpPr>
        <a:xfrm>
          <a:off x="0" y="0"/>
          <a:ext cx="0" cy="0"/>
          <a:chOff x="0" y="0"/>
          <a:chExt cx="0" cy="0"/>
        </a:xfrm>
      </p:grpSpPr>
      <p:sp>
        <p:nvSpPr>
          <p:cNvPr id="254" name="Google Shape;254;p34"/>
          <p:cNvSpPr/>
          <p:nvPr/>
        </p:nvSpPr>
        <p:spPr>
          <a:xfrm>
            <a:off x="0" y="603700"/>
            <a:ext cx="8686800" cy="4311300"/>
          </a:xfrm>
          <a:prstGeom prst="rect">
            <a:avLst/>
          </a:prstGeom>
          <a:solidFill>
            <a:srgbClr val="3F58A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34"/>
          <p:cNvSpPr txBox="1"/>
          <p:nvPr>
            <p:ph idx="1" type="subTitle"/>
          </p:nvPr>
        </p:nvSpPr>
        <p:spPr>
          <a:xfrm>
            <a:off x="457200" y="914400"/>
            <a:ext cx="3657600" cy="3314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FFFFFF"/>
              </a:buClr>
              <a:buSzPts val="2000"/>
              <a:buNone/>
              <a:defRPr sz="2000">
                <a:solidFill>
                  <a:srgbClr val="FFFFFF"/>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56" name="Google Shape;256;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Barlow"/>
                <a:ea typeface="Barlow"/>
                <a:cs typeface="Barlow"/>
                <a:sym typeface="Barlow"/>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Barlow"/>
                <a:ea typeface="Barlow"/>
                <a:cs typeface="Barlow"/>
                <a:sym typeface="Barlow"/>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Barlow"/>
                <a:ea typeface="Barlow"/>
                <a:cs typeface="Barlow"/>
                <a:sym typeface="Barlow"/>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Barlow"/>
                <a:ea typeface="Barlow"/>
                <a:cs typeface="Barlow"/>
                <a:sym typeface="Barlow"/>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Barlow"/>
                <a:ea typeface="Barlow"/>
                <a:cs typeface="Barlow"/>
                <a:sym typeface="Barlow"/>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Barlow"/>
                <a:ea typeface="Barlow"/>
                <a:cs typeface="Barlow"/>
                <a:sym typeface="Barlow"/>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Barlow"/>
                <a:ea typeface="Barlow"/>
                <a:cs typeface="Barlow"/>
                <a:sym typeface="Barlow"/>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Barlow"/>
                <a:ea typeface="Barlow"/>
                <a:cs typeface="Barlow"/>
                <a:sym typeface="Barlow"/>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Barlow"/>
                <a:ea typeface="Barlow"/>
                <a:cs typeface="Barlow"/>
                <a:sym typeface="Barlow"/>
              </a:defRPr>
            </a:lvl9pPr>
          </a:lstStyle>
          <a:p>
            <a:pPr indent="0" lvl="0" marL="0" rtl="0" algn="r">
              <a:spcBef>
                <a:spcPts val="0"/>
              </a:spcBef>
              <a:spcAft>
                <a:spcPts val="0"/>
              </a:spcAft>
              <a:buNone/>
            </a:pPr>
            <a:fld id="{00000000-1234-1234-1234-123412341234}" type="slidenum">
              <a:rPr lang="en"/>
              <a:t>‹#›</a:t>
            </a:fld>
            <a:endParaRPr/>
          </a:p>
        </p:txBody>
      </p:sp>
      <p:sp>
        <p:nvSpPr>
          <p:cNvPr id="257" name="Google Shape;257;p34"/>
          <p:cNvSpPr txBox="1"/>
          <p:nvPr>
            <p:ph idx="2" type="subTitle"/>
          </p:nvPr>
        </p:nvSpPr>
        <p:spPr>
          <a:xfrm>
            <a:off x="457199" y="157104"/>
            <a:ext cx="2817900" cy="3048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CCCCCC"/>
              </a:buClr>
              <a:buSzPts val="1000"/>
              <a:buNone/>
              <a:defRPr b="1" sz="1000">
                <a:solidFill>
                  <a:srgbClr val="CCCCCC"/>
                </a:solidFill>
              </a:defRPr>
            </a:lvl1pPr>
            <a:lvl2pPr lvl="1" rtl="0" algn="ctr">
              <a:lnSpc>
                <a:spcPct val="100000"/>
              </a:lnSpc>
              <a:spcBef>
                <a:spcPts val="0"/>
              </a:spcBef>
              <a:spcAft>
                <a:spcPts val="0"/>
              </a:spcAft>
              <a:buClr>
                <a:srgbClr val="CCCCCC"/>
              </a:buClr>
              <a:buSzPts val="2100"/>
              <a:buNone/>
              <a:defRPr sz="2100">
                <a:solidFill>
                  <a:srgbClr val="CCCCCC"/>
                </a:solidFill>
              </a:defRPr>
            </a:lvl2pPr>
            <a:lvl3pPr lvl="2" rtl="0" algn="ctr">
              <a:lnSpc>
                <a:spcPct val="100000"/>
              </a:lnSpc>
              <a:spcBef>
                <a:spcPts val="0"/>
              </a:spcBef>
              <a:spcAft>
                <a:spcPts val="0"/>
              </a:spcAft>
              <a:buClr>
                <a:srgbClr val="CCCCCC"/>
              </a:buClr>
              <a:buSzPts val="2100"/>
              <a:buNone/>
              <a:defRPr sz="2100">
                <a:solidFill>
                  <a:srgbClr val="CCCCCC"/>
                </a:solidFill>
              </a:defRPr>
            </a:lvl3pPr>
            <a:lvl4pPr lvl="3" rtl="0" algn="ctr">
              <a:lnSpc>
                <a:spcPct val="100000"/>
              </a:lnSpc>
              <a:spcBef>
                <a:spcPts val="0"/>
              </a:spcBef>
              <a:spcAft>
                <a:spcPts val="0"/>
              </a:spcAft>
              <a:buClr>
                <a:srgbClr val="CCCCCC"/>
              </a:buClr>
              <a:buSzPts val="2100"/>
              <a:buNone/>
              <a:defRPr sz="2100">
                <a:solidFill>
                  <a:srgbClr val="CCCCCC"/>
                </a:solidFill>
              </a:defRPr>
            </a:lvl4pPr>
            <a:lvl5pPr lvl="4" rtl="0" algn="ctr">
              <a:lnSpc>
                <a:spcPct val="100000"/>
              </a:lnSpc>
              <a:spcBef>
                <a:spcPts val="0"/>
              </a:spcBef>
              <a:spcAft>
                <a:spcPts val="0"/>
              </a:spcAft>
              <a:buClr>
                <a:srgbClr val="CCCCCC"/>
              </a:buClr>
              <a:buSzPts val="2100"/>
              <a:buNone/>
              <a:defRPr sz="2100">
                <a:solidFill>
                  <a:srgbClr val="CCCCCC"/>
                </a:solidFill>
              </a:defRPr>
            </a:lvl5pPr>
            <a:lvl6pPr lvl="5" rtl="0" algn="ctr">
              <a:lnSpc>
                <a:spcPct val="100000"/>
              </a:lnSpc>
              <a:spcBef>
                <a:spcPts val="0"/>
              </a:spcBef>
              <a:spcAft>
                <a:spcPts val="0"/>
              </a:spcAft>
              <a:buClr>
                <a:srgbClr val="CCCCCC"/>
              </a:buClr>
              <a:buSzPts val="2100"/>
              <a:buNone/>
              <a:defRPr sz="2100">
                <a:solidFill>
                  <a:srgbClr val="CCCCCC"/>
                </a:solidFill>
              </a:defRPr>
            </a:lvl6pPr>
            <a:lvl7pPr lvl="6" rtl="0" algn="ctr">
              <a:lnSpc>
                <a:spcPct val="100000"/>
              </a:lnSpc>
              <a:spcBef>
                <a:spcPts val="0"/>
              </a:spcBef>
              <a:spcAft>
                <a:spcPts val="0"/>
              </a:spcAft>
              <a:buClr>
                <a:srgbClr val="CCCCCC"/>
              </a:buClr>
              <a:buSzPts val="2100"/>
              <a:buNone/>
              <a:defRPr sz="2100">
                <a:solidFill>
                  <a:srgbClr val="CCCCCC"/>
                </a:solidFill>
              </a:defRPr>
            </a:lvl7pPr>
            <a:lvl8pPr lvl="7" rtl="0" algn="ctr">
              <a:lnSpc>
                <a:spcPct val="100000"/>
              </a:lnSpc>
              <a:spcBef>
                <a:spcPts val="0"/>
              </a:spcBef>
              <a:spcAft>
                <a:spcPts val="0"/>
              </a:spcAft>
              <a:buClr>
                <a:srgbClr val="CCCCCC"/>
              </a:buClr>
              <a:buSzPts val="2100"/>
              <a:buNone/>
              <a:defRPr sz="2100">
                <a:solidFill>
                  <a:srgbClr val="CCCCCC"/>
                </a:solidFill>
              </a:defRPr>
            </a:lvl8pPr>
            <a:lvl9pPr lvl="8" rtl="0" algn="ctr">
              <a:lnSpc>
                <a:spcPct val="100000"/>
              </a:lnSpc>
              <a:spcBef>
                <a:spcPts val="0"/>
              </a:spcBef>
              <a:spcAft>
                <a:spcPts val="0"/>
              </a:spcAft>
              <a:buClr>
                <a:srgbClr val="CCCCCC"/>
              </a:buClr>
              <a:buSzPts val="2100"/>
              <a:buNone/>
              <a:defRPr sz="2100">
                <a:solidFill>
                  <a:srgbClr val="CCCCCC"/>
                </a:solidFil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Green 2">
  <p:cSld name="CUSTOM_1_2_1_2">
    <p:bg>
      <p:bgPr>
        <a:solidFill>
          <a:srgbClr val="00B8B0"/>
        </a:solidFill>
      </p:bgPr>
    </p:bg>
    <p:spTree>
      <p:nvGrpSpPr>
        <p:cNvPr id="258" name="Shape 258"/>
        <p:cNvGrpSpPr/>
        <p:nvPr/>
      </p:nvGrpSpPr>
      <p:grpSpPr>
        <a:xfrm>
          <a:off x="0" y="0"/>
          <a:ext cx="0" cy="0"/>
          <a:chOff x="0" y="0"/>
          <a:chExt cx="0" cy="0"/>
        </a:xfrm>
      </p:grpSpPr>
      <p:sp>
        <p:nvSpPr>
          <p:cNvPr id="259" name="Google Shape;259;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Barlow"/>
                <a:ea typeface="Barlow"/>
                <a:cs typeface="Barlow"/>
                <a:sym typeface="Barlow"/>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Barlow"/>
                <a:ea typeface="Barlow"/>
                <a:cs typeface="Barlow"/>
                <a:sym typeface="Barlow"/>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Barlow"/>
                <a:ea typeface="Barlow"/>
                <a:cs typeface="Barlow"/>
                <a:sym typeface="Barlow"/>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Barlow"/>
                <a:ea typeface="Barlow"/>
                <a:cs typeface="Barlow"/>
                <a:sym typeface="Barlow"/>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Barlow"/>
                <a:ea typeface="Barlow"/>
                <a:cs typeface="Barlow"/>
                <a:sym typeface="Barlow"/>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Barlow"/>
                <a:ea typeface="Barlow"/>
                <a:cs typeface="Barlow"/>
                <a:sym typeface="Barlow"/>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Barlow"/>
                <a:ea typeface="Barlow"/>
                <a:cs typeface="Barlow"/>
                <a:sym typeface="Barlow"/>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Barlow"/>
                <a:ea typeface="Barlow"/>
                <a:cs typeface="Barlow"/>
                <a:sym typeface="Barlow"/>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Barlow"/>
                <a:ea typeface="Barlow"/>
                <a:cs typeface="Barlow"/>
                <a:sym typeface="Barlow"/>
              </a:defRPr>
            </a:lvl9pPr>
          </a:lstStyle>
          <a:p>
            <a:pPr indent="0" lvl="0" marL="0" rtl="0" algn="r">
              <a:spcBef>
                <a:spcPts val="0"/>
              </a:spcBef>
              <a:spcAft>
                <a:spcPts val="0"/>
              </a:spcAft>
              <a:buNone/>
            </a:pPr>
            <a:fld id="{00000000-1234-1234-1234-123412341234}" type="slidenum">
              <a:rPr lang="en"/>
              <a:t>‹#›</a:t>
            </a:fld>
            <a:endParaRPr/>
          </a:p>
        </p:txBody>
      </p:sp>
      <p:sp>
        <p:nvSpPr>
          <p:cNvPr id="260" name="Google Shape;260;p35"/>
          <p:cNvSpPr txBox="1"/>
          <p:nvPr>
            <p:ph type="title"/>
          </p:nvPr>
        </p:nvSpPr>
        <p:spPr>
          <a:xfrm>
            <a:off x="1943100" y="1702800"/>
            <a:ext cx="5257800" cy="15906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1pPr>
            <a:lvl2pPr lvl="1" rtl="0" algn="ctr">
              <a:lnSpc>
                <a:spcPct val="100000"/>
              </a:lnSpc>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2pPr>
            <a:lvl3pPr lvl="2" rtl="0" algn="ctr">
              <a:lnSpc>
                <a:spcPct val="100000"/>
              </a:lnSpc>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3pPr>
            <a:lvl4pPr lvl="3" rtl="0" algn="ctr">
              <a:lnSpc>
                <a:spcPct val="100000"/>
              </a:lnSpc>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4pPr>
            <a:lvl5pPr lvl="4" rtl="0" algn="ctr">
              <a:lnSpc>
                <a:spcPct val="100000"/>
              </a:lnSpc>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5pPr>
            <a:lvl6pPr lvl="5" rtl="0" algn="ctr">
              <a:lnSpc>
                <a:spcPct val="100000"/>
              </a:lnSpc>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6pPr>
            <a:lvl7pPr lvl="6" rtl="0" algn="ctr">
              <a:lnSpc>
                <a:spcPct val="100000"/>
              </a:lnSpc>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7pPr>
            <a:lvl8pPr lvl="7" rtl="0" algn="ctr">
              <a:lnSpc>
                <a:spcPct val="100000"/>
              </a:lnSpc>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8pPr>
            <a:lvl9pPr lvl="8" rtl="0" algn="ctr">
              <a:lnSpc>
                <a:spcPct val="100000"/>
              </a:lnSpc>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9pPr>
          </a:lstStyle>
          <a:p/>
        </p:txBody>
      </p:sp>
      <p:sp>
        <p:nvSpPr>
          <p:cNvPr id="261" name="Google Shape;261;p35"/>
          <p:cNvSpPr txBox="1"/>
          <p:nvPr>
            <p:ph idx="1" type="subTitle"/>
          </p:nvPr>
        </p:nvSpPr>
        <p:spPr>
          <a:xfrm>
            <a:off x="457200" y="157104"/>
            <a:ext cx="2061600" cy="313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E5E5E4"/>
              </a:buClr>
              <a:buSzPts val="1000"/>
              <a:buNone/>
              <a:defRPr b="1" sz="1000">
                <a:solidFill>
                  <a:srgbClr val="E5E5E4"/>
                </a:solidFill>
              </a:defRPr>
            </a:lvl1pPr>
            <a:lvl2pPr lvl="1" rtl="0" algn="ctr">
              <a:lnSpc>
                <a:spcPct val="100000"/>
              </a:lnSpc>
              <a:spcBef>
                <a:spcPts val="0"/>
              </a:spcBef>
              <a:spcAft>
                <a:spcPts val="0"/>
              </a:spcAft>
              <a:buClr>
                <a:srgbClr val="E5E5E4"/>
              </a:buClr>
              <a:buSzPts val="2100"/>
              <a:buNone/>
              <a:defRPr sz="2100">
                <a:solidFill>
                  <a:srgbClr val="E5E5E4"/>
                </a:solidFill>
              </a:defRPr>
            </a:lvl2pPr>
            <a:lvl3pPr lvl="2" rtl="0" algn="ctr">
              <a:lnSpc>
                <a:spcPct val="100000"/>
              </a:lnSpc>
              <a:spcBef>
                <a:spcPts val="0"/>
              </a:spcBef>
              <a:spcAft>
                <a:spcPts val="0"/>
              </a:spcAft>
              <a:buClr>
                <a:srgbClr val="E5E5E4"/>
              </a:buClr>
              <a:buSzPts val="2100"/>
              <a:buNone/>
              <a:defRPr sz="2100">
                <a:solidFill>
                  <a:srgbClr val="E5E5E4"/>
                </a:solidFill>
              </a:defRPr>
            </a:lvl3pPr>
            <a:lvl4pPr lvl="3" rtl="0" algn="ctr">
              <a:lnSpc>
                <a:spcPct val="100000"/>
              </a:lnSpc>
              <a:spcBef>
                <a:spcPts val="0"/>
              </a:spcBef>
              <a:spcAft>
                <a:spcPts val="0"/>
              </a:spcAft>
              <a:buClr>
                <a:srgbClr val="E5E5E4"/>
              </a:buClr>
              <a:buSzPts val="2100"/>
              <a:buNone/>
              <a:defRPr sz="2100">
                <a:solidFill>
                  <a:srgbClr val="E5E5E4"/>
                </a:solidFill>
              </a:defRPr>
            </a:lvl4pPr>
            <a:lvl5pPr lvl="4" rtl="0" algn="ctr">
              <a:lnSpc>
                <a:spcPct val="100000"/>
              </a:lnSpc>
              <a:spcBef>
                <a:spcPts val="0"/>
              </a:spcBef>
              <a:spcAft>
                <a:spcPts val="0"/>
              </a:spcAft>
              <a:buClr>
                <a:srgbClr val="E5E5E4"/>
              </a:buClr>
              <a:buSzPts val="2100"/>
              <a:buNone/>
              <a:defRPr sz="2100">
                <a:solidFill>
                  <a:srgbClr val="E5E5E4"/>
                </a:solidFill>
              </a:defRPr>
            </a:lvl5pPr>
            <a:lvl6pPr lvl="5" rtl="0" algn="ctr">
              <a:lnSpc>
                <a:spcPct val="100000"/>
              </a:lnSpc>
              <a:spcBef>
                <a:spcPts val="0"/>
              </a:spcBef>
              <a:spcAft>
                <a:spcPts val="0"/>
              </a:spcAft>
              <a:buClr>
                <a:srgbClr val="E5E5E4"/>
              </a:buClr>
              <a:buSzPts val="2100"/>
              <a:buNone/>
              <a:defRPr sz="2100">
                <a:solidFill>
                  <a:srgbClr val="E5E5E4"/>
                </a:solidFill>
              </a:defRPr>
            </a:lvl6pPr>
            <a:lvl7pPr lvl="6" rtl="0" algn="ctr">
              <a:lnSpc>
                <a:spcPct val="100000"/>
              </a:lnSpc>
              <a:spcBef>
                <a:spcPts val="0"/>
              </a:spcBef>
              <a:spcAft>
                <a:spcPts val="0"/>
              </a:spcAft>
              <a:buClr>
                <a:srgbClr val="E5E5E4"/>
              </a:buClr>
              <a:buSzPts val="2100"/>
              <a:buNone/>
              <a:defRPr sz="2100">
                <a:solidFill>
                  <a:srgbClr val="E5E5E4"/>
                </a:solidFill>
              </a:defRPr>
            </a:lvl7pPr>
            <a:lvl8pPr lvl="7" rtl="0" algn="ctr">
              <a:lnSpc>
                <a:spcPct val="100000"/>
              </a:lnSpc>
              <a:spcBef>
                <a:spcPts val="0"/>
              </a:spcBef>
              <a:spcAft>
                <a:spcPts val="0"/>
              </a:spcAft>
              <a:buClr>
                <a:srgbClr val="E5E5E4"/>
              </a:buClr>
              <a:buSzPts val="2100"/>
              <a:buNone/>
              <a:defRPr sz="2100">
                <a:solidFill>
                  <a:srgbClr val="E5E5E4"/>
                </a:solidFill>
              </a:defRPr>
            </a:lvl8pPr>
            <a:lvl9pPr lvl="8" rtl="0" algn="ctr">
              <a:lnSpc>
                <a:spcPct val="100000"/>
              </a:lnSpc>
              <a:spcBef>
                <a:spcPts val="0"/>
              </a:spcBef>
              <a:spcAft>
                <a:spcPts val="0"/>
              </a:spcAft>
              <a:buClr>
                <a:srgbClr val="E5E5E4"/>
              </a:buClr>
              <a:buSzPts val="2100"/>
              <a:buNone/>
              <a:defRPr sz="2100">
                <a:solidFill>
                  <a:srgbClr val="E5E5E4"/>
                </a:solidFill>
              </a:defRPr>
            </a:lvl9pPr>
          </a:lstStyle>
          <a:p/>
        </p:txBody>
      </p:sp>
      <p:sp>
        <p:nvSpPr>
          <p:cNvPr id="262" name="Google Shape;262;p35"/>
          <p:cNvSpPr/>
          <p:nvPr/>
        </p:nvSpPr>
        <p:spPr>
          <a:xfrm>
            <a:off x="4343400" y="457250"/>
            <a:ext cx="457200" cy="457200"/>
          </a:xfrm>
          <a:prstGeom prst="flowChartConnector">
            <a:avLst/>
          </a:prstGeom>
          <a:solidFill>
            <a:srgbClr val="F8E81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A89F"/>
              </a:solidFill>
              <a:latin typeface="Arial"/>
              <a:ea typeface="Arial"/>
              <a:cs typeface="Arial"/>
              <a:sym typeface="Arial"/>
            </a:endParaRPr>
          </a:p>
        </p:txBody>
      </p:sp>
      <p:cxnSp>
        <p:nvCxnSpPr>
          <p:cNvPr id="263" name="Google Shape;263;p35"/>
          <p:cNvCxnSpPr>
            <a:endCxn id="260" idx="0"/>
          </p:cNvCxnSpPr>
          <p:nvPr/>
        </p:nvCxnSpPr>
        <p:spPr>
          <a:xfrm>
            <a:off x="4572000" y="1095900"/>
            <a:ext cx="0" cy="606900"/>
          </a:xfrm>
          <a:prstGeom prst="straightConnector1">
            <a:avLst/>
          </a:prstGeom>
          <a:noFill/>
          <a:ln cap="flat" cmpd="sng" w="9525">
            <a:solidFill>
              <a:srgbClr val="000000"/>
            </a:solidFill>
            <a:prstDash val="solid"/>
            <a:round/>
            <a:headEnd len="sm" w="sm" type="none"/>
            <a:tailEnd len="sm" w="sm" type="none"/>
          </a:ln>
        </p:spPr>
      </p:cxnSp>
      <p:cxnSp>
        <p:nvCxnSpPr>
          <p:cNvPr id="264" name="Google Shape;264;p35"/>
          <p:cNvCxnSpPr/>
          <p:nvPr/>
        </p:nvCxnSpPr>
        <p:spPr>
          <a:xfrm>
            <a:off x="4572000" y="3280450"/>
            <a:ext cx="0" cy="1963800"/>
          </a:xfrm>
          <a:prstGeom prst="straightConnector1">
            <a:avLst/>
          </a:prstGeom>
          <a:noFill/>
          <a:ln cap="flat" cmpd="sng" w="9525">
            <a:solidFill>
              <a:srgbClr val="000000"/>
            </a:solidFill>
            <a:prstDash val="solid"/>
            <a:round/>
            <a:headEnd len="sm" w="sm" type="none"/>
            <a:tailEnd len="sm" w="sm" type="none"/>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Blue 1">
  <p:cSld name="Big Statement Blue">
    <p:bg>
      <p:bgPr>
        <a:solidFill>
          <a:srgbClr val="3F58A7"/>
        </a:solidFill>
      </p:bgPr>
    </p:bg>
    <p:spTree>
      <p:nvGrpSpPr>
        <p:cNvPr id="265" name="Shape 265"/>
        <p:cNvGrpSpPr/>
        <p:nvPr/>
      </p:nvGrpSpPr>
      <p:grpSpPr>
        <a:xfrm>
          <a:off x="0" y="0"/>
          <a:ext cx="0" cy="0"/>
          <a:chOff x="0" y="0"/>
          <a:chExt cx="0" cy="0"/>
        </a:xfrm>
      </p:grpSpPr>
      <p:sp>
        <p:nvSpPr>
          <p:cNvPr id="266" name="Google Shape;266;p36"/>
          <p:cNvSpPr txBox="1"/>
          <p:nvPr>
            <p:ph type="title"/>
          </p:nvPr>
        </p:nvSpPr>
        <p:spPr>
          <a:xfrm>
            <a:off x="1943100" y="1702800"/>
            <a:ext cx="5257800" cy="1590600"/>
          </a:xfrm>
          <a:prstGeom prst="rect">
            <a:avLst/>
          </a:prstGeom>
          <a:noFill/>
          <a:ln>
            <a:noFill/>
          </a:ln>
        </p:spPr>
        <p:txBody>
          <a:bodyPr anchorCtr="0" anchor="ctr" bIns="91425" lIns="91425" spcFirstLastPara="1" rIns="91425" wrap="square" tIns="91425">
            <a:noAutofit/>
          </a:bodyPr>
          <a:lstStyle>
            <a:lvl1pPr lvl="0" rtl="0" algn="ctr">
              <a:lnSpc>
                <a:spcPct val="90000"/>
              </a:lnSpc>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1pPr>
            <a:lvl2pPr lvl="1" rtl="0" algn="ctr">
              <a:lnSpc>
                <a:spcPct val="100000"/>
              </a:lnSpc>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2pPr>
            <a:lvl3pPr lvl="2" rtl="0" algn="ctr">
              <a:lnSpc>
                <a:spcPct val="100000"/>
              </a:lnSpc>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3pPr>
            <a:lvl4pPr lvl="3" rtl="0" algn="ctr">
              <a:lnSpc>
                <a:spcPct val="100000"/>
              </a:lnSpc>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4pPr>
            <a:lvl5pPr lvl="4" rtl="0" algn="ctr">
              <a:lnSpc>
                <a:spcPct val="100000"/>
              </a:lnSpc>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5pPr>
            <a:lvl6pPr lvl="5" rtl="0" algn="ctr">
              <a:lnSpc>
                <a:spcPct val="100000"/>
              </a:lnSpc>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6pPr>
            <a:lvl7pPr lvl="6" rtl="0" algn="ctr">
              <a:lnSpc>
                <a:spcPct val="100000"/>
              </a:lnSpc>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7pPr>
            <a:lvl8pPr lvl="7" rtl="0" algn="ctr">
              <a:lnSpc>
                <a:spcPct val="100000"/>
              </a:lnSpc>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8pPr>
            <a:lvl9pPr lvl="8" rtl="0" algn="ctr">
              <a:lnSpc>
                <a:spcPct val="100000"/>
              </a:lnSpc>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9pPr>
          </a:lstStyle>
          <a:p/>
        </p:txBody>
      </p:sp>
      <p:sp>
        <p:nvSpPr>
          <p:cNvPr id="267" name="Google Shape;267;p36"/>
          <p:cNvSpPr txBox="1"/>
          <p:nvPr>
            <p:ph idx="1" type="subTitle"/>
          </p:nvPr>
        </p:nvSpPr>
        <p:spPr>
          <a:xfrm>
            <a:off x="457200" y="157104"/>
            <a:ext cx="2601900" cy="3000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E5E5E4"/>
              </a:buClr>
              <a:buSzPts val="1000"/>
              <a:buNone/>
              <a:defRPr b="1" sz="1000">
                <a:solidFill>
                  <a:srgbClr val="E5E5E4"/>
                </a:solidFill>
              </a:defRPr>
            </a:lvl1pPr>
            <a:lvl2pPr lvl="1" rtl="0" algn="ctr">
              <a:lnSpc>
                <a:spcPct val="100000"/>
              </a:lnSpc>
              <a:spcBef>
                <a:spcPts val="0"/>
              </a:spcBef>
              <a:spcAft>
                <a:spcPts val="0"/>
              </a:spcAft>
              <a:buClr>
                <a:srgbClr val="E5E5E4"/>
              </a:buClr>
              <a:buSzPts val="2100"/>
              <a:buNone/>
              <a:defRPr sz="2100">
                <a:solidFill>
                  <a:srgbClr val="E5E5E4"/>
                </a:solidFill>
              </a:defRPr>
            </a:lvl2pPr>
            <a:lvl3pPr lvl="2" rtl="0" algn="ctr">
              <a:lnSpc>
                <a:spcPct val="100000"/>
              </a:lnSpc>
              <a:spcBef>
                <a:spcPts val="0"/>
              </a:spcBef>
              <a:spcAft>
                <a:spcPts val="0"/>
              </a:spcAft>
              <a:buClr>
                <a:srgbClr val="E5E5E4"/>
              </a:buClr>
              <a:buSzPts val="2100"/>
              <a:buNone/>
              <a:defRPr sz="2100">
                <a:solidFill>
                  <a:srgbClr val="E5E5E4"/>
                </a:solidFill>
              </a:defRPr>
            </a:lvl3pPr>
            <a:lvl4pPr lvl="3" rtl="0" algn="ctr">
              <a:lnSpc>
                <a:spcPct val="100000"/>
              </a:lnSpc>
              <a:spcBef>
                <a:spcPts val="0"/>
              </a:spcBef>
              <a:spcAft>
                <a:spcPts val="0"/>
              </a:spcAft>
              <a:buClr>
                <a:srgbClr val="E5E5E4"/>
              </a:buClr>
              <a:buSzPts val="2100"/>
              <a:buNone/>
              <a:defRPr sz="2100">
                <a:solidFill>
                  <a:srgbClr val="E5E5E4"/>
                </a:solidFill>
              </a:defRPr>
            </a:lvl4pPr>
            <a:lvl5pPr lvl="4" rtl="0" algn="ctr">
              <a:lnSpc>
                <a:spcPct val="100000"/>
              </a:lnSpc>
              <a:spcBef>
                <a:spcPts val="0"/>
              </a:spcBef>
              <a:spcAft>
                <a:spcPts val="0"/>
              </a:spcAft>
              <a:buClr>
                <a:srgbClr val="E5E5E4"/>
              </a:buClr>
              <a:buSzPts val="2100"/>
              <a:buNone/>
              <a:defRPr sz="2100">
                <a:solidFill>
                  <a:srgbClr val="E5E5E4"/>
                </a:solidFill>
              </a:defRPr>
            </a:lvl5pPr>
            <a:lvl6pPr lvl="5" rtl="0" algn="ctr">
              <a:lnSpc>
                <a:spcPct val="100000"/>
              </a:lnSpc>
              <a:spcBef>
                <a:spcPts val="0"/>
              </a:spcBef>
              <a:spcAft>
                <a:spcPts val="0"/>
              </a:spcAft>
              <a:buClr>
                <a:srgbClr val="E5E5E4"/>
              </a:buClr>
              <a:buSzPts val="2100"/>
              <a:buNone/>
              <a:defRPr sz="2100">
                <a:solidFill>
                  <a:srgbClr val="E5E5E4"/>
                </a:solidFill>
              </a:defRPr>
            </a:lvl6pPr>
            <a:lvl7pPr lvl="6" rtl="0" algn="ctr">
              <a:lnSpc>
                <a:spcPct val="100000"/>
              </a:lnSpc>
              <a:spcBef>
                <a:spcPts val="0"/>
              </a:spcBef>
              <a:spcAft>
                <a:spcPts val="0"/>
              </a:spcAft>
              <a:buClr>
                <a:srgbClr val="E5E5E4"/>
              </a:buClr>
              <a:buSzPts val="2100"/>
              <a:buNone/>
              <a:defRPr sz="2100">
                <a:solidFill>
                  <a:srgbClr val="E5E5E4"/>
                </a:solidFill>
              </a:defRPr>
            </a:lvl7pPr>
            <a:lvl8pPr lvl="7" rtl="0" algn="ctr">
              <a:lnSpc>
                <a:spcPct val="100000"/>
              </a:lnSpc>
              <a:spcBef>
                <a:spcPts val="0"/>
              </a:spcBef>
              <a:spcAft>
                <a:spcPts val="0"/>
              </a:spcAft>
              <a:buClr>
                <a:srgbClr val="E5E5E4"/>
              </a:buClr>
              <a:buSzPts val="2100"/>
              <a:buNone/>
              <a:defRPr sz="2100">
                <a:solidFill>
                  <a:srgbClr val="E5E5E4"/>
                </a:solidFill>
              </a:defRPr>
            </a:lvl8pPr>
            <a:lvl9pPr lvl="8" rtl="0" algn="ctr">
              <a:lnSpc>
                <a:spcPct val="100000"/>
              </a:lnSpc>
              <a:spcBef>
                <a:spcPts val="0"/>
              </a:spcBef>
              <a:spcAft>
                <a:spcPts val="0"/>
              </a:spcAft>
              <a:buClr>
                <a:srgbClr val="E5E5E4"/>
              </a:buClr>
              <a:buSzPts val="2100"/>
              <a:buNone/>
              <a:defRPr sz="2100">
                <a:solidFill>
                  <a:srgbClr val="E5E5E4"/>
                </a:solidFill>
              </a:defRPr>
            </a:lvl9pPr>
          </a:lstStyle>
          <a:p/>
        </p:txBody>
      </p:sp>
      <p:sp>
        <p:nvSpPr>
          <p:cNvPr id="268" name="Google Shape;268;p36"/>
          <p:cNvSpPr/>
          <p:nvPr/>
        </p:nvSpPr>
        <p:spPr>
          <a:xfrm>
            <a:off x="4343400" y="457250"/>
            <a:ext cx="457200" cy="457200"/>
          </a:xfrm>
          <a:prstGeom prst="flowChartConnector">
            <a:avLst/>
          </a:prstGeom>
          <a:solidFill>
            <a:srgbClr val="00B8B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B8B0"/>
              </a:solidFill>
              <a:latin typeface="Arial"/>
              <a:ea typeface="Arial"/>
              <a:cs typeface="Arial"/>
              <a:sym typeface="Arial"/>
            </a:endParaRPr>
          </a:p>
        </p:txBody>
      </p:sp>
      <p:cxnSp>
        <p:nvCxnSpPr>
          <p:cNvPr id="269" name="Google Shape;269;p36"/>
          <p:cNvCxnSpPr>
            <a:endCxn id="266" idx="0"/>
          </p:cNvCxnSpPr>
          <p:nvPr/>
        </p:nvCxnSpPr>
        <p:spPr>
          <a:xfrm>
            <a:off x="4572000" y="1095900"/>
            <a:ext cx="0" cy="606900"/>
          </a:xfrm>
          <a:prstGeom prst="straightConnector1">
            <a:avLst/>
          </a:prstGeom>
          <a:noFill/>
          <a:ln cap="flat" cmpd="sng" w="9525">
            <a:solidFill>
              <a:srgbClr val="000000"/>
            </a:solidFill>
            <a:prstDash val="solid"/>
            <a:round/>
            <a:headEnd len="sm" w="sm" type="none"/>
            <a:tailEnd len="sm" w="sm" type="none"/>
          </a:ln>
        </p:spPr>
      </p:cxnSp>
      <p:cxnSp>
        <p:nvCxnSpPr>
          <p:cNvPr id="270" name="Google Shape;270;p36"/>
          <p:cNvCxnSpPr/>
          <p:nvPr/>
        </p:nvCxnSpPr>
        <p:spPr>
          <a:xfrm>
            <a:off x="4572000" y="3280450"/>
            <a:ext cx="0" cy="1963800"/>
          </a:xfrm>
          <a:prstGeom prst="straightConnector1">
            <a:avLst/>
          </a:prstGeom>
          <a:noFill/>
          <a:ln cap="flat" cmpd="sng" w="9525">
            <a:solidFill>
              <a:srgbClr val="000000"/>
            </a:solidFill>
            <a:prstDash val="solid"/>
            <a:round/>
            <a:headEnd len="sm" w="sm" type="none"/>
            <a:tailEnd len="sm" w="sm" type="none"/>
          </a:ln>
        </p:spPr>
      </p:cxn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Blue 2 1 2">
  <p:cSld name="Cover Blue 2 1">
    <p:bg>
      <p:bgPr>
        <a:solidFill>
          <a:srgbClr val="CED8E7"/>
        </a:solidFill>
      </p:bgPr>
    </p:bg>
    <p:spTree>
      <p:nvGrpSpPr>
        <p:cNvPr id="271" name="Shape 271"/>
        <p:cNvGrpSpPr/>
        <p:nvPr/>
      </p:nvGrpSpPr>
      <p:grpSpPr>
        <a:xfrm>
          <a:off x="0" y="0"/>
          <a:ext cx="0" cy="0"/>
          <a:chOff x="0" y="0"/>
          <a:chExt cx="0" cy="0"/>
        </a:xfrm>
      </p:grpSpPr>
      <p:sp>
        <p:nvSpPr>
          <p:cNvPr id="272" name="Google Shape;272;p37"/>
          <p:cNvSpPr txBox="1"/>
          <p:nvPr>
            <p:ph type="ctrTitle"/>
          </p:nvPr>
        </p:nvSpPr>
        <p:spPr>
          <a:xfrm>
            <a:off x="5029200" y="1368500"/>
            <a:ext cx="3657600" cy="1710300"/>
          </a:xfrm>
          <a:prstGeom prst="rect">
            <a:avLst/>
          </a:prstGeom>
          <a:noFill/>
          <a:ln>
            <a:noFill/>
          </a:ln>
        </p:spPr>
        <p:txBody>
          <a:bodyPr anchorCtr="0" anchor="t" bIns="91425" lIns="91425" spcFirstLastPara="1" rIns="91425" wrap="square" tIns="91425">
            <a:noAutofit/>
          </a:bodyPr>
          <a:lstStyle>
            <a:lvl1pPr lvl="0" rtl="0" algn="l">
              <a:lnSpc>
                <a:spcPct val="90000"/>
              </a:lnSpc>
              <a:spcBef>
                <a:spcPts val="0"/>
              </a:spcBef>
              <a:spcAft>
                <a:spcPts val="0"/>
              </a:spcAft>
              <a:buClr>
                <a:srgbClr val="FFFFFF"/>
              </a:buClr>
              <a:buSzPts val="5000"/>
              <a:buFont typeface="Barlow ExtraBold"/>
              <a:buNone/>
              <a:defRPr b="1" i="0" sz="4200">
                <a:solidFill>
                  <a:srgbClr val="00B9B0"/>
                </a:solidFill>
                <a:latin typeface="Barlow ExtraBold"/>
                <a:ea typeface="Barlow ExtraBold"/>
                <a:cs typeface="Barlow ExtraBold"/>
                <a:sym typeface="Barlow ExtraBold"/>
              </a:defRPr>
            </a:lvl1pPr>
            <a:lvl2pPr lvl="1" rtl="0" algn="l">
              <a:lnSpc>
                <a:spcPct val="100000"/>
              </a:lnSpc>
              <a:spcBef>
                <a:spcPts val="0"/>
              </a:spcBef>
              <a:spcAft>
                <a:spcPts val="0"/>
              </a:spcAft>
              <a:buClr>
                <a:srgbClr val="FFFFFF"/>
              </a:buClr>
              <a:buSzPts val="5000"/>
              <a:buNone/>
              <a:defRPr b="1" sz="5000">
                <a:solidFill>
                  <a:srgbClr val="FFFFFF"/>
                </a:solidFill>
              </a:defRPr>
            </a:lvl2pPr>
            <a:lvl3pPr lvl="2" rtl="0" algn="l">
              <a:lnSpc>
                <a:spcPct val="100000"/>
              </a:lnSpc>
              <a:spcBef>
                <a:spcPts val="0"/>
              </a:spcBef>
              <a:spcAft>
                <a:spcPts val="0"/>
              </a:spcAft>
              <a:buClr>
                <a:srgbClr val="FFFFFF"/>
              </a:buClr>
              <a:buSzPts val="5000"/>
              <a:buNone/>
              <a:defRPr b="1" sz="5000">
                <a:solidFill>
                  <a:srgbClr val="FFFFFF"/>
                </a:solidFill>
              </a:defRPr>
            </a:lvl3pPr>
            <a:lvl4pPr lvl="3" rtl="0" algn="l">
              <a:lnSpc>
                <a:spcPct val="100000"/>
              </a:lnSpc>
              <a:spcBef>
                <a:spcPts val="0"/>
              </a:spcBef>
              <a:spcAft>
                <a:spcPts val="0"/>
              </a:spcAft>
              <a:buClr>
                <a:srgbClr val="FFFFFF"/>
              </a:buClr>
              <a:buSzPts val="5000"/>
              <a:buNone/>
              <a:defRPr b="1" sz="5000">
                <a:solidFill>
                  <a:srgbClr val="FFFFFF"/>
                </a:solidFill>
              </a:defRPr>
            </a:lvl4pPr>
            <a:lvl5pPr lvl="4" rtl="0" algn="l">
              <a:lnSpc>
                <a:spcPct val="100000"/>
              </a:lnSpc>
              <a:spcBef>
                <a:spcPts val="0"/>
              </a:spcBef>
              <a:spcAft>
                <a:spcPts val="0"/>
              </a:spcAft>
              <a:buClr>
                <a:srgbClr val="FFFFFF"/>
              </a:buClr>
              <a:buSzPts val="5000"/>
              <a:buNone/>
              <a:defRPr b="1" sz="5000">
                <a:solidFill>
                  <a:srgbClr val="FFFFFF"/>
                </a:solidFill>
              </a:defRPr>
            </a:lvl5pPr>
            <a:lvl6pPr lvl="5" rtl="0" algn="l">
              <a:lnSpc>
                <a:spcPct val="100000"/>
              </a:lnSpc>
              <a:spcBef>
                <a:spcPts val="0"/>
              </a:spcBef>
              <a:spcAft>
                <a:spcPts val="0"/>
              </a:spcAft>
              <a:buClr>
                <a:srgbClr val="FFFFFF"/>
              </a:buClr>
              <a:buSzPts val="5000"/>
              <a:buNone/>
              <a:defRPr b="1" sz="5000">
                <a:solidFill>
                  <a:srgbClr val="FFFFFF"/>
                </a:solidFill>
              </a:defRPr>
            </a:lvl6pPr>
            <a:lvl7pPr lvl="6" rtl="0" algn="l">
              <a:lnSpc>
                <a:spcPct val="100000"/>
              </a:lnSpc>
              <a:spcBef>
                <a:spcPts val="0"/>
              </a:spcBef>
              <a:spcAft>
                <a:spcPts val="0"/>
              </a:spcAft>
              <a:buClr>
                <a:srgbClr val="FFFFFF"/>
              </a:buClr>
              <a:buSzPts val="5000"/>
              <a:buNone/>
              <a:defRPr b="1" sz="5000">
                <a:solidFill>
                  <a:srgbClr val="FFFFFF"/>
                </a:solidFill>
              </a:defRPr>
            </a:lvl7pPr>
            <a:lvl8pPr lvl="7" rtl="0" algn="l">
              <a:lnSpc>
                <a:spcPct val="100000"/>
              </a:lnSpc>
              <a:spcBef>
                <a:spcPts val="0"/>
              </a:spcBef>
              <a:spcAft>
                <a:spcPts val="0"/>
              </a:spcAft>
              <a:buClr>
                <a:srgbClr val="FFFFFF"/>
              </a:buClr>
              <a:buSzPts val="5000"/>
              <a:buNone/>
              <a:defRPr b="1" sz="5000">
                <a:solidFill>
                  <a:srgbClr val="FFFFFF"/>
                </a:solidFill>
              </a:defRPr>
            </a:lvl8pPr>
            <a:lvl9pPr lvl="8" rtl="0" algn="l">
              <a:lnSpc>
                <a:spcPct val="100000"/>
              </a:lnSpc>
              <a:spcBef>
                <a:spcPts val="0"/>
              </a:spcBef>
              <a:spcAft>
                <a:spcPts val="0"/>
              </a:spcAft>
              <a:buClr>
                <a:srgbClr val="FFFFFF"/>
              </a:buClr>
              <a:buSzPts val="5000"/>
              <a:buNone/>
              <a:defRPr b="1" sz="5000">
                <a:solidFill>
                  <a:srgbClr val="FFFFFF"/>
                </a:solidFill>
              </a:defRPr>
            </a:lvl9pPr>
          </a:lstStyle>
          <a:p/>
        </p:txBody>
      </p:sp>
      <p:pic>
        <p:nvPicPr>
          <p:cNvPr id="273" name="Google Shape;273;p37"/>
          <p:cNvPicPr preferRelativeResize="0"/>
          <p:nvPr/>
        </p:nvPicPr>
        <p:blipFill rotWithShape="1">
          <a:blip r:embed="rId2">
            <a:alphaModFix/>
          </a:blip>
          <a:srcRect b="0" l="0" r="0" t="0"/>
          <a:stretch/>
        </p:blipFill>
        <p:spPr>
          <a:xfrm>
            <a:off x="0" y="1187175"/>
            <a:ext cx="4571996" cy="2173168"/>
          </a:xfrm>
          <a:prstGeom prst="rect">
            <a:avLst/>
          </a:prstGeom>
          <a:noFill/>
          <a:ln>
            <a:noFill/>
          </a:ln>
        </p:spPr>
      </p:pic>
      <p:sp>
        <p:nvSpPr>
          <p:cNvPr id="274" name="Google Shape;274;p37"/>
          <p:cNvSpPr txBox="1"/>
          <p:nvPr/>
        </p:nvSpPr>
        <p:spPr>
          <a:xfrm>
            <a:off x="1771450" y="152400"/>
            <a:ext cx="30000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0"/>
              <a:buFont typeface="Arial"/>
              <a:buNone/>
            </a:pPr>
            <a:r>
              <a:rPr b="0" i="0" lang="en" sz="30000" u="none" cap="none" strike="noStrike">
                <a:solidFill>
                  <a:srgbClr val="00B8B0"/>
                </a:solidFill>
                <a:latin typeface="Barlow ExtraBold"/>
                <a:ea typeface="Barlow ExtraBold"/>
                <a:cs typeface="Barlow ExtraBold"/>
                <a:sym typeface="Barlow ExtraBold"/>
              </a:rPr>
              <a:t>1</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Blue 2 1 3">
  <p:cSld name="1_Cover Blue 2 1">
    <p:bg>
      <p:bgPr>
        <a:solidFill>
          <a:srgbClr val="CED8E7"/>
        </a:solidFill>
      </p:bgPr>
    </p:bg>
    <p:spTree>
      <p:nvGrpSpPr>
        <p:cNvPr id="275" name="Shape 275"/>
        <p:cNvGrpSpPr/>
        <p:nvPr/>
      </p:nvGrpSpPr>
      <p:grpSpPr>
        <a:xfrm>
          <a:off x="0" y="0"/>
          <a:ext cx="0" cy="0"/>
          <a:chOff x="0" y="0"/>
          <a:chExt cx="0" cy="0"/>
        </a:xfrm>
      </p:grpSpPr>
      <p:pic>
        <p:nvPicPr>
          <p:cNvPr id="276" name="Google Shape;276;p38"/>
          <p:cNvPicPr preferRelativeResize="0"/>
          <p:nvPr/>
        </p:nvPicPr>
        <p:blipFill rotWithShape="1">
          <a:blip r:embed="rId2">
            <a:alphaModFix/>
          </a:blip>
          <a:srcRect b="0" l="0" r="0" t="0"/>
          <a:stretch/>
        </p:blipFill>
        <p:spPr>
          <a:xfrm>
            <a:off x="0" y="1187175"/>
            <a:ext cx="4571996" cy="2173168"/>
          </a:xfrm>
          <a:prstGeom prst="rect">
            <a:avLst/>
          </a:prstGeom>
          <a:noFill/>
          <a:ln>
            <a:noFill/>
          </a:ln>
        </p:spPr>
      </p:pic>
      <p:sp>
        <p:nvSpPr>
          <p:cNvPr id="277" name="Google Shape;277;p38"/>
          <p:cNvSpPr txBox="1"/>
          <p:nvPr/>
        </p:nvSpPr>
        <p:spPr>
          <a:xfrm>
            <a:off x="1585710" y="152400"/>
            <a:ext cx="30000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0"/>
              <a:buFont typeface="Arial"/>
              <a:buNone/>
            </a:pPr>
            <a:r>
              <a:rPr b="0" i="0" lang="en" sz="30000" u="none" cap="none" strike="noStrike">
                <a:solidFill>
                  <a:srgbClr val="00B8B0"/>
                </a:solidFill>
                <a:latin typeface="Barlow ExtraBold"/>
                <a:ea typeface="Barlow ExtraBold"/>
                <a:cs typeface="Barlow ExtraBold"/>
                <a:sym typeface="Barlow ExtraBold"/>
              </a:rPr>
              <a:t>2</a:t>
            </a:r>
            <a:endParaRPr b="0" i="0" sz="1400" u="none" cap="none" strike="noStrike">
              <a:solidFill>
                <a:srgbClr val="000000"/>
              </a:solidFill>
              <a:latin typeface="Arial"/>
              <a:ea typeface="Arial"/>
              <a:cs typeface="Arial"/>
              <a:sym typeface="Arial"/>
            </a:endParaRPr>
          </a:p>
        </p:txBody>
      </p:sp>
      <p:sp>
        <p:nvSpPr>
          <p:cNvPr id="278" name="Google Shape;278;p38"/>
          <p:cNvSpPr txBox="1"/>
          <p:nvPr>
            <p:ph type="ctrTitle"/>
          </p:nvPr>
        </p:nvSpPr>
        <p:spPr>
          <a:xfrm>
            <a:off x="5029200" y="1368500"/>
            <a:ext cx="3657600" cy="1710300"/>
          </a:xfrm>
          <a:prstGeom prst="rect">
            <a:avLst/>
          </a:prstGeom>
          <a:noFill/>
          <a:ln>
            <a:noFill/>
          </a:ln>
        </p:spPr>
        <p:txBody>
          <a:bodyPr anchorCtr="0" anchor="t" bIns="91425" lIns="91425" spcFirstLastPara="1" rIns="91425" wrap="square" tIns="91425">
            <a:noAutofit/>
          </a:bodyPr>
          <a:lstStyle>
            <a:lvl1pPr lvl="0" rtl="0" algn="l">
              <a:lnSpc>
                <a:spcPct val="90000"/>
              </a:lnSpc>
              <a:spcBef>
                <a:spcPts val="0"/>
              </a:spcBef>
              <a:spcAft>
                <a:spcPts val="0"/>
              </a:spcAft>
              <a:buClr>
                <a:srgbClr val="FFFFFF"/>
              </a:buClr>
              <a:buSzPts val="5000"/>
              <a:buFont typeface="Barlow ExtraBold"/>
              <a:buNone/>
              <a:defRPr b="1" i="0" sz="4200">
                <a:solidFill>
                  <a:srgbClr val="00B9B0"/>
                </a:solidFill>
                <a:latin typeface="Barlow ExtraBold"/>
                <a:ea typeface="Barlow ExtraBold"/>
                <a:cs typeface="Barlow ExtraBold"/>
                <a:sym typeface="Barlow ExtraBold"/>
              </a:defRPr>
            </a:lvl1pPr>
            <a:lvl2pPr lvl="1" rtl="0" algn="l">
              <a:lnSpc>
                <a:spcPct val="100000"/>
              </a:lnSpc>
              <a:spcBef>
                <a:spcPts val="0"/>
              </a:spcBef>
              <a:spcAft>
                <a:spcPts val="0"/>
              </a:spcAft>
              <a:buClr>
                <a:srgbClr val="FFFFFF"/>
              </a:buClr>
              <a:buSzPts val="5000"/>
              <a:buNone/>
              <a:defRPr b="1" sz="5000">
                <a:solidFill>
                  <a:srgbClr val="FFFFFF"/>
                </a:solidFill>
              </a:defRPr>
            </a:lvl2pPr>
            <a:lvl3pPr lvl="2" rtl="0" algn="l">
              <a:lnSpc>
                <a:spcPct val="100000"/>
              </a:lnSpc>
              <a:spcBef>
                <a:spcPts val="0"/>
              </a:spcBef>
              <a:spcAft>
                <a:spcPts val="0"/>
              </a:spcAft>
              <a:buClr>
                <a:srgbClr val="FFFFFF"/>
              </a:buClr>
              <a:buSzPts val="5000"/>
              <a:buNone/>
              <a:defRPr b="1" sz="5000">
                <a:solidFill>
                  <a:srgbClr val="FFFFFF"/>
                </a:solidFill>
              </a:defRPr>
            </a:lvl3pPr>
            <a:lvl4pPr lvl="3" rtl="0" algn="l">
              <a:lnSpc>
                <a:spcPct val="100000"/>
              </a:lnSpc>
              <a:spcBef>
                <a:spcPts val="0"/>
              </a:spcBef>
              <a:spcAft>
                <a:spcPts val="0"/>
              </a:spcAft>
              <a:buClr>
                <a:srgbClr val="FFFFFF"/>
              </a:buClr>
              <a:buSzPts val="5000"/>
              <a:buNone/>
              <a:defRPr b="1" sz="5000">
                <a:solidFill>
                  <a:srgbClr val="FFFFFF"/>
                </a:solidFill>
              </a:defRPr>
            </a:lvl4pPr>
            <a:lvl5pPr lvl="4" rtl="0" algn="l">
              <a:lnSpc>
                <a:spcPct val="100000"/>
              </a:lnSpc>
              <a:spcBef>
                <a:spcPts val="0"/>
              </a:spcBef>
              <a:spcAft>
                <a:spcPts val="0"/>
              </a:spcAft>
              <a:buClr>
                <a:srgbClr val="FFFFFF"/>
              </a:buClr>
              <a:buSzPts val="5000"/>
              <a:buNone/>
              <a:defRPr b="1" sz="5000">
                <a:solidFill>
                  <a:srgbClr val="FFFFFF"/>
                </a:solidFill>
              </a:defRPr>
            </a:lvl5pPr>
            <a:lvl6pPr lvl="5" rtl="0" algn="l">
              <a:lnSpc>
                <a:spcPct val="100000"/>
              </a:lnSpc>
              <a:spcBef>
                <a:spcPts val="0"/>
              </a:spcBef>
              <a:spcAft>
                <a:spcPts val="0"/>
              </a:spcAft>
              <a:buClr>
                <a:srgbClr val="FFFFFF"/>
              </a:buClr>
              <a:buSzPts val="5000"/>
              <a:buNone/>
              <a:defRPr b="1" sz="5000">
                <a:solidFill>
                  <a:srgbClr val="FFFFFF"/>
                </a:solidFill>
              </a:defRPr>
            </a:lvl6pPr>
            <a:lvl7pPr lvl="6" rtl="0" algn="l">
              <a:lnSpc>
                <a:spcPct val="100000"/>
              </a:lnSpc>
              <a:spcBef>
                <a:spcPts val="0"/>
              </a:spcBef>
              <a:spcAft>
                <a:spcPts val="0"/>
              </a:spcAft>
              <a:buClr>
                <a:srgbClr val="FFFFFF"/>
              </a:buClr>
              <a:buSzPts val="5000"/>
              <a:buNone/>
              <a:defRPr b="1" sz="5000">
                <a:solidFill>
                  <a:srgbClr val="FFFFFF"/>
                </a:solidFill>
              </a:defRPr>
            </a:lvl7pPr>
            <a:lvl8pPr lvl="7" rtl="0" algn="l">
              <a:lnSpc>
                <a:spcPct val="100000"/>
              </a:lnSpc>
              <a:spcBef>
                <a:spcPts val="0"/>
              </a:spcBef>
              <a:spcAft>
                <a:spcPts val="0"/>
              </a:spcAft>
              <a:buClr>
                <a:srgbClr val="FFFFFF"/>
              </a:buClr>
              <a:buSzPts val="5000"/>
              <a:buNone/>
              <a:defRPr b="1" sz="5000">
                <a:solidFill>
                  <a:srgbClr val="FFFFFF"/>
                </a:solidFill>
              </a:defRPr>
            </a:lvl8pPr>
            <a:lvl9pPr lvl="8" rtl="0" algn="l">
              <a:lnSpc>
                <a:spcPct val="100000"/>
              </a:lnSpc>
              <a:spcBef>
                <a:spcPts val="0"/>
              </a:spcBef>
              <a:spcAft>
                <a:spcPts val="0"/>
              </a:spcAft>
              <a:buClr>
                <a:srgbClr val="FFFFFF"/>
              </a:buClr>
              <a:buSzPts val="5000"/>
              <a:buNone/>
              <a:defRPr b="1" sz="5000">
                <a:solidFill>
                  <a:srgbClr val="FFFFFF"/>
                </a:solidFill>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Blue 2 1 4">
  <p:cSld name="1_Cover Blue 2 1 2">
    <p:bg>
      <p:bgPr>
        <a:solidFill>
          <a:srgbClr val="CED8E7"/>
        </a:solidFill>
      </p:bgPr>
    </p:bg>
    <p:spTree>
      <p:nvGrpSpPr>
        <p:cNvPr id="279" name="Shape 279"/>
        <p:cNvGrpSpPr/>
        <p:nvPr/>
      </p:nvGrpSpPr>
      <p:grpSpPr>
        <a:xfrm>
          <a:off x="0" y="0"/>
          <a:ext cx="0" cy="0"/>
          <a:chOff x="0" y="0"/>
          <a:chExt cx="0" cy="0"/>
        </a:xfrm>
      </p:grpSpPr>
      <p:pic>
        <p:nvPicPr>
          <p:cNvPr id="280" name="Google Shape;280;p39"/>
          <p:cNvPicPr preferRelativeResize="0"/>
          <p:nvPr/>
        </p:nvPicPr>
        <p:blipFill rotWithShape="1">
          <a:blip r:embed="rId2">
            <a:alphaModFix/>
          </a:blip>
          <a:srcRect b="0" l="0" r="0" t="0"/>
          <a:stretch/>
        </p:blipFill>
        <p:spPr>
          <a:xfrm>
            <a:off x="0" y="1187175"/>
            <a:ext cx="4571996" cy="2173168"/>
          </a:xfrm>
          <a:prstGeom prst="rect">
            <a:avLst/>
          </a:prstGeom>
          <a:noFill/>
          <a:ln>
            <a:noFill/>
          </a:ln>
        </p:spPr>
      </p:pic>
      <p:sp>
        <p:nvSpPr>
          <p:cNvPr id="281" name="Google Shape;281;p39"/>
          <p:cNvSpPr txBox="1"/>
          <p:nvPr/>
        </p:nvSpPr>
        <p:spPr>
          <a:xfrm>
            <a:off x="1471412" y="152400"/>
            <a:ext cx="30000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0"/>
              <a:buFont typeface="Arial"/>
              <a:buNone/>
            </a:pPr>
            <a:r>
              <a:rPr b="0" i="0" lang="en" sz="30000" u="none" cap="none" strike="noStrike">
                <a:solidFill>
                  <a:srgbClr val="00B8B0"/>
                </a:solidFill>
                <a:latin typeface="Barlow ExtraBold"/>
                <a:ea typeface="Barlow ExtraBold"/>
                <a:cs typeface="Barlow ExtraBold"/>
                <a:sym typeface="Barlow ExtraBold"/>
              </a:rPr>
              <a:t>3</a:t>
            </a:r>
            <a:endParaRPr b="0" i="0" sz="1400" u="none" cap="none" strike="noStrike">
              <a:solidFill>
                <a:srgbClr val="000000"/>
              </a:solidFill>
              <a:latin typeface="Arial"/>
              <a:ea typeface="Arial"/>
              <a:cs typeface="Arial"/>
              <a:sym typeface="Arial"/>
            </a:endParaRPr>
          </a:p>
        </p:txBody>
      </p:sp>
      <p:sp>
        <p:nvSpPr>
          <p:cNvPr id="282" name="Google Shape;282;p39"/>
          <p:cNvSpPr txBox="1"/>
          <p:nvPr>
            <p:ph type="ctrTitle"/>
          </p:nvPr>
        </p:nvSpPr>
        <p:spPr>
          <a:xfrm>
            <a:off x="5029200" y="1368500"/>
            <a:ext cx="3657600" cy="1710300"/>
          </a:xfrm>
          <a:prstGeom prst="rect">
            <a:avLst/>
          </a:prstGeom>
          <a:noFill/>
          <a:ln>
            <a:noFill/>
          </a:ln>
        </p:spPr>
        <p:txBody>
          <a:bodyPr anchorCtr="0" anchor="t" bIns="91425" lIns="91425" spcFirstLastPara="1" rIns="91425" wrap="square" tIns="91425">
            <a:noAutofit/>
          </a:bodyPr>
          <a:lstStyle>
            <a:lvl1pPr lvl="0" rtl="0" algn="l">
              <a:lnSpc>
                <a:spcPct val="90000"/>
              </a:lnSpc>
              <a:spcBef>
                <a:spcPts val="0"/>
              </a:spcBef>
              <a:spcAft>
                <a:spcPts val="0"/>
              </a:spcAft>
              <a:buClr>
                <a:srgbClr val="FFFFFF"/>
              </a:buClr>
              <a:buSzPts val="5000"/>
              <a:buFont typeface="Barlow ExtraBold"/>
              <a:buNone/>
              <a:defRPr b="1" i="0" sz="4200">
                <a:solidFill>
                  <a:srgbClr val="00B9B0"/>
                </a:solidFill>
                <a:latin typeface="Barlow ExtraBold"/>
                <a:ea typeface="Barlow ExtraBold"/>
                <a:cs typeface="Barlow ExtraBold"/>
                <a:sym typeface="Barlow ExtraBold"/>
              </a:defRPr>
            </a:lvl1pPr>
            <a:lvl2pPr lvl="1" rtl="0" algn="l">
              <a:lnSpc>
                <a:spcPct val="100000"/>
              </a:lnSpc>
              <a:spcBef>
                <a:spcPts val="0"/>
              </a:spcBef>
              <a:spcAft>
                <a:spcPts val="0"/>
              </a:spcAft>
              <a:buClr>
                <a:srgbClr val="FFFFFF"/>
              </a:buClr>
              <a:buSzPts val="5000"/>
              <a:buNone/>
              <a:defRPr b="1" sz="5000">
                <a:solidFill>
                  <a:srgbClr val="FFFFFF"/>
                </a:solidFill>
              </a:defRPr>
            </a:lvl2pPr>
            <a:lvl3pPr lvl="2" rtl="0" algn="l">
              <a:lnSpc>
                <a:spcPct val="100000"/>
              </a:lnSpc>
              <a:spcBef>
                <a:spcPts val="0"/>
              </a:spcBef>
              <a:spcAft>
                <a:spcPts val="0"/>
              </a:spcAft>
              <a:buClr>
                <a:srgbClr val="FFFFFF"/>
              </a:buClr>
              <a:buSzPts val="5000"/>
              <a:buNone/>
              <a:defRPr b="1" sz="5000">
                <a:solidFill>
                  <a:srgbClr val="FFFFFF"/>
                </a:solidFill>
              </a:defRPr>
            </a:lvl3pPr>
            <a:lvl4pPr lvl="3" rtl="0" algn="l">
              <a:lnSpc>
                <a:spcPct val="100000"/>
              </a:lnSpc>
              <a:spcBef>
                <a:spcPts val="0"/>
              </a:spcBef>
              <a:spcAft>
                <a:spcPts val="0"/>
              </a:spcAft>
              <a:buClr>
                <a:srgbClr val="FFFFFF"/>
              </a:buClr>
              <a:buSzPts val="5000"/>
              <a:buNone/>
              <a:defRPr b="1" sz="5000">
                <a:solidFill>
                  <a:srgbClr val="FFFFFF"/>
                </a:solidFill>
              </a:defRPr>
            </a:lvl4pPr>
            <a:lvl5pPr lvl="4" rtl="0" algn="l">
              <a:lnSpc>
                <a:spcPct val="100000"/>
              </a:lnSpc>
              <a:spcBef>
                <a:spcPts val="0"/>
              </a:spcBef>
              <a:spcAft>
                <a:spcPts val="0"/>
              </a:spcAft>
              <a:buClr>
                <a:srgbClr val="FFFFFF"/>
              </a:buClr>
              <a:buSzPts val="5000"/>
              <a:buNone/>
              <a:defRPr b="1" sz="5000">
                <a:solidFill>
                  <a:srgbClr val="FFFFFF"/>
                </a:solidFill>
              </a:defRPr>
            </a:lvl5pPr>
            <a:lvl6pPr lvl="5" rtl="0" algn="l">
              <a:lnSpc>
                <a:spcPct val="100000"/>
              </a:lnSpc>
              <a:spcBef>
                <a:spcPts val="0"/>
              </a:spcBef>
              <a:spcAft>
                <a:spcPts val="0"/>
              </a:spcAft>
              <a:buClr>
                <a:srgbClr val="FFFFFF"/>
              </a:buClr>
              <a:buSzPts val="5000"/>
              <a:buNone/>
              <a:defRPr b="1" sz="5000">
                <a:solidFill>
                  <a:srgbClr val="FFFFFF"/>
                </a:solidFill>
              </a:defRPr>
            </a:lvl6pPr>
            <a:lvl7pPr lvl="6" rtl="0" algn="l">
              <a:lnSpc>
                <a:spcPct val="100000"/>
              </a:lnSpc>
              <a:spcBef>
                <a:spcPts val="0"/>
              </a:spcBef>
              <a:spcAft>
                <a:spcPts val="0"/>
              </a:spcAft>
              <a:buClr>
                <a:srgbClr val="FFFFFF"/>
              </a:buClr>
              <a:buSzPts val="5000"/>
              <a:buNone/>
              <a:defRPr b="1" sz="5000">
                <a:solidFill>
                  <a:srgbClr val="FFFFFF"/>
                </a:solidFill>
              </a:defRPr>
            </a:lvl7pPr>
            <a:lvl8pPr lvl="7" rtl="0" algn="l">
              <a:lnSpc>
                <a:spcPct val="100000"/>
              </a:lnSpc>
              <a:spcBef>
                <a:spcPts val="0"/>
              </a:spcBef>
              <a:spcAft>
                <a:spcPts val="0"/>
              </a:spcAft>
              <a:buClr>
                <a:srgbClr val="FFFFFF"/>
              </a:buClr>
              <a:buSzPts val="5000"/>
              <a:buNone/>
              <a:defRPr b="1" sz="5000">
                <a:solidFill>
                  <a:srgbClr val="FFFFFF"/>
                </a:solidFill>
              </a:defRPr>
            </a:lvl8pPr>
            <a:lvl9pPr lvl="8" rtl="0" algn="l">
              <a:lnSpc>
                <a:spcPct val="100000"/>
              </a:lnSpc>
              <a:spcBef>
                <a:spcPts val="0"/>
              </a:spcBef>
              <a:spcAft>
                <a:spcPts val="0"/>
              </a:spcAft>
              <a:buClr>
                <a:srgbClr val="FFFFFF"/>
              </a:buClr>
              <a:buSzPts val="5000"/>
              <a:buNone/>
              <a:defRPr b="1" sz="5000">
                <a:solidFill>
                  <a:srgbClr val="FFFFFF"/>
                </a:solidFill>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Blue 2 1 5">
  <p:cSld name="1_Cover Blue 2 1 3">
    <p:bg>
      <p:bgPr>
        <a:solidFill>
          <a:srgbClr val="CED8E7"/>
        </a:solidFill>
      </p:bgPr>
    </p:bg>
    <p:spTree>
      <p:nvGrpSpPr>
        <p:cNvPr id="283" name="Shape 283"/>
        <p:cNvGrpSpPr/>
        <p:nvPr/>
      </p:nvGrpSpPr>
      <p:grpSpPr>
        <a:xfrm>
          <a:off x="0" y="0"/>
          <a:ext cx="0" cy="0"/>
          <a:chOff x="0" y="0"/>
          <a:chExt cx="0" cy="0"/>
        </a:xfrm>
      </p:grpSpPr>
      <p:pic>
        <p:nvPicPr>
          <p:cNvPr id="284" name="Google Shape;284;p40"/>
          <p:cNvPicPr preferRelativeResize="0"/>
          <p:nvPr/>
        </p:nvPicPr>
        <p:blipFill rotWithShape="1">
          <a:blip r:embed="rId2">
            <a:alphaModFix/>
          </a:blip>
          <a:srcRect b="0" l="0" r="0" t="0"/>
          <a:stretch/>
        </p:blipFill>
        <p:spPr>
          <a:xfrm>
            <a:off x="0" y="1187175"/>
            <a:ext cx="4571996" cy="2173168"/>
          </a:xfrm>
          <a:prstGeom prst="rect">
            <a:avLst/>
          </a:prstGeom>
          <a:noFill/>
          <a:ln>
            <a:noFill/>
          </a:ln>
        </p:spPr>
      </p:pic>
      <p:sp>
        <p:nvSpPr>
          <p:cNvPr id="285" name="Google Shape;285;p40"/>
          <p:cNvSpPr txBox="1"/>
          <p:nvPr>
            <p:ph type="ctrTitle"/>
          </p:nvPr>
        </p:nvSpPr>
        <p:spPr>
          <a:xfrm>
            <a:off x="5029200" y="1368500"/>
            <a:ext cx="3657600" cy="1710300"/>
          </a:xfrm>
          <a:prstGeom prst="rect">
            <a:avLst/>
          </a:prstGeom>
          <a:noFill/>
          <a:ln>
            <a:noFill/>
          </a:ln>
        </p:spPr>
        <p:txBody>
          <a:bodyPr anchorCtr="0" anchor="t" bIns="91425" lIns="91425" spcFirstLastPara="1" rIns="91425" wrap="square" tIns="91425">
            <a:noAutofit/>
          </a:bodyPr>
          <a:lstStyle>
            <a:lvl1pPr lvl="0" rtl="0" algn="l">
              <a:lnSpc>
                <a:spcPct val="90000"/>
              </a:lnSpc>
              <a:spcBef>
                <a:spcPts val="0"/>
              </a:spcBef>
              <a:spcAft>
                <a:spcPts val="0"/>
              </a:spcAft>
              <a:buClr>
                <a:srgbClr val="FFFFFF"/>
              </a:buClr>
              <a:buSzPts val="5000"/>
              <a:buFont typeface="Barlow ExtraBold"/>
              <a:buNone/>
              <a:defRPr b="1" i="0" sz="4200">
                <a:solidFill>
                  <a:srgbClr val="00B9B0"/>
                </a:solidFill>
                <a:latin typeface="Barlow ExtraBold"/>
                <a:ea typeface="Barlow ExtraBold"/>
                <a:cs typeface="Barlow ExtraBold"/>
                <a:sym typeface="Barlow ExtraBold"/>
              </a:defRPr>
            </a:lvl1pPr>
            <a:lvl2pPr lvl="1" rtl="0" algn="l">
              <a:lnSpc>
                <a:spcPct val="100000"/>
              </a:lnSpc>
              <a:spcBef>
                <a:spcPts val="0"/>
              </a:spcBef>
              <a:spcAft>
                <a:spcPts val="0"/>
              </a:spcAft>
              <a:buClr>
                <a:srgbClr val="FFFFFF"/>
              </a:buClr>
              <a:buSzPts val="5000"/>
              <a:buNone/>
              <a:defRPr b="1" sz="5000">
                <a:solidFill>
                  <a:srgbClr val="FFFFFF"/>
                </a:solidFill>
              </a:defRPr>
            </a:lvl2pPr>
            <a:lvl3pPr lvl="2" rtl="0" algn="l">
              <a:lnSpc>
                <a:spcPct val="100000"/>
              </a:lnSpc>
              <a:spcBef>
                <a:spcPts val="0"/>
              </a:spcBef>
              <a:spcAft>
                <a:spcPts val="0"/>
              </a:spcAft>
              <a:buClr>
                <a:srgbClr val="FFFFFF"/>
              </a:buClr>
              <a:buSzPts val="5000"/>
              <a:buNone/>
              <a:defRPr b="1" sz="5000">
                <a:solidFill>
                  <a:srgbClr val="FFFFFF"/>
                </a:solidFill>
              </a:defRPr>
            </a:lvl3pPr>
            <a:lvl4pPr lvl="3" rtl="0" algn="l">
              <a:lnSpc>
                <a:spcPct val="100000"/>
              </a:lnSpc>
              <a:spcBef>
                <a:spcPts val="0"/>
              </a:spcBef>
              <a:spcAft>
                <a:spcPts val="0"/>
              </a:spcAft>
              <a:buClr>
                <a:srgbClr val="FFFFFF"/>
              </a:buClr>
              <a:buSzPts val="5000"/>
              <a:buNone/>
              <a:defRPr b="1" sz="5000">
                <a:solidFill>
                  <a:srgbClr val="FFFFFF"/>
                </a:solidFill>
              </a:defRPr>
            </a:lvl4pPr>
            <a:lvl5pPr lvl="4" rtl="0" algn="l">
              <a:lnSpc>
                <a:spcPct val="100000"/>
              </a:lnSpc>
              <a:spcBef>
                <a:spcPts val="0"/>
              </a:spcBef>
              <a:spcAft>
                <a:spcPts val="0"/>
              </a:spcAft>
              <a:buClr>
                <a:srgbClr val="FFFFFF"/>
              </a:buClr>
              <a:buSzPts val="5000"/>
              <a:buNone/>
              <a:defRPr b="1" sz="5000">
                <a:solidFill>
                  <a:srgbClr val="FFFFFF"/>
                </a:solidFill>
              </a:defRPr>
            </a:lvl5pPr>
            <a:lvl6pPr lvl="5" rtl="0" algn="l">
              <a:lnSpc>
                <a:spcPct val="100000"/>
              </a:lnSpc>
              <a:spcBef>
                <a:spcPts val="0"/>
              </a:spcBef>
              <a:spcAft>
                <a:spcPts val="0"/>
              </a:spcAft>
              <a:buClr>
                <a:srgbClr val="FFFFFF"/>
              </a:buClr>
              <a:buSzPts val="5000"/>
              <a:buNone/>
              <a:defRPr b="1" sz="5000">
                <a:solidFill>
                  <a:srgbClr val="FFFFFF"/>
                </a:solidFill>
              </a:defRPr>
            </a:lvl6pPr>
            <a:lvl7pPr lvl="6" rtl="0" algn="l">
              <a:lnSpc>
                <a:spcPct val="100000"/>
              </a:lnSpc>
              <a:spcBef>
                <a:spcPts val="0"/>
              </a:spcBef>
              <a:spcAft>
                <a:spcPts val="0"/>
              </a:spcAft>
              <a:buClr>
                <a:srgbClr val="FFFFFF"/>
              </a:buClr>
              <a:buSzPts val="5000"/>
              <a:buNone/>
              <a:defRPr b="1" sz="5000">
                <a:solidFill>
                  <a:srgbClr val="FFFFFF"/>
                </a:solidFill>
              </a:defRPr>
            </a:lvl7pPr>
            <a:lvl8pPr lvl="7" rtl="0" algn="l">
              <a:lnSpc>
                <a:spcPct val="100000"/>
              </a:lnSpc>
              <a:spcBef>
                <a:spcPts val="0"/>
              </a:spcBef>
              <a:spcAft>
                <a:spcPts val="0"/>
              </a:spcAft>
              <a:buClr>
                <a:srgbClr val="FFFFFF"/>
              </a:buClr>
              <a:buSzPts val="5000"/>
              <a:buNone/>
              <a:defRPr b="1" sz="5000">
                <a:solidFill>
                  <a:srgbClr val="FFFFFF"/>
                </a:solidFill>
              </a:defRPr>
            </a:lvl8pPr>
            <a:lvl9pPr lvl="8" rtl="0" algn="l">
              <a:lnSpc>
                <a:spcPct val="100000"/>
              </a:lnSpc>
              <a:spcBef>
                <a:spcPts val="0"/>
              </a:spcBef>
              <a:spcAft>
                <a:spcPts val="0"/>
              </a:spcAft>
              <a:buClr>
                <a:srgbClr val="FFFFFF"/>
              </a:buClr>
              <a:buSzPts val="5000"/>
              <a:buNone/>
              <a:defRPr b="1" sz="5000">
                <a:solidFill>
                  <a:srgbClr val="FFFFFF"/>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Green">
  <p:cSld name="TITLE_1">
    <p:bg>
      <p:bgPr>
        <a:solidFill>
          <a:srgbClr val="00B8B0"/>
        </a:solidFill>
      </p:bgPr>
    </p:bg>
    <p:spTree>
      <p:nvGrpSpPr>
        <p:cNvPr id="24" name="Shape 24"/>
        <p:cNvGrpSpPr/>
        <p:nvPr/>
      </p:nvGrpSpPr>
      <p:grpSpPr>
        <a:xfrm>
          <a:off x="0" y="0"/>
          <a:ext cx="0" cy="0"/>
          <a:chOff x="0" y="0"/>
          <a:chExt cx="0" cy="0"/>
        </a:xfrm>
      </p:grpSpPr>
      <p:sp>
        <p:nvSpPr>
          <p:cNvPr id="25" name="Google Shape;25;p5"/>
          <p:cNvSpPr txBox="1"/>
          <p:nvPr>
            <p:ph idx="1" type="subTitle"/>
          </p:nvPr>
        </p:nvSpPr>
        <p:spPr>
          <a:xfrm>
            <a:off x="5715000" y="1462658"/>
            <a:ext cx="2971800" cy="393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400"/>
              <a:buFont typeface="Barlow SemiBold"/>
              <a:buNone/>
              <a:defRPr sz="1400">
                <a:solidFill>
                  <a:srgbClr val="000000"/>
                </a:solidFill>
                <a:latin typeface="Barlow SemiBold"/>
                <a:ea typeface="Barlow SemiBold"/>
                <a:cs typeface="Barlow SemiBold"/>
                <a:sym typeface="Barlow SemiBold"/>
              </a:defRPr>
            </a:lvl1pPr>
            <a:lvl2pPr lvl="1" rtl="0"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2pPr>
            <a:lvl3pPr lvl="2" rtl="0"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3pPr>
            <a:lvl4pPr lvl="3" rtl="0"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4pPr>
            <a:lvl5pPr lvl="4" rtl="0"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5pPr>
            <a:lvl6pPr lvl="5" rtl="0"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6pPr>
            <a:lvl7pPr lvl="6" rtl="0"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7pPr>
            <a:lvl8pPr lvl="7" rtl="0"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8pPr>
            <a:lvl9pPr lvl="8" rtl="0"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9pPr>
          </a:lstStyle>
          <a:p/>
        </p:txBody>
      </p:sp>
      <p:pic>
        <p:nvPicPr>
          <p:cNvPr id="26" name="Google Shape;26;p5"/>
          <p:cNvPicPr preferRelativeResize="0"/>
          <p:nvPr/>
        </p:nvPicPr>
        <p:blipFill rotWithShape="1">
          <a:blip r:embed="rId2">
            <a:alphaModFix/>
          </a:blip>
          <a:srcRect b="0" l="0" r="0" t="39313"/>
          <a:stretch/>
        </p:blipFill>
        <p:spPr>
          <a:xfrm>
            <a:off x="0" y="2102199"/>
            <a:ext cx="8357028" cy="2561023"/>
          </a:xfrm>
          <a:prstGeom prst="rect">
            <a:avLst/>
          </a:prstGeom>
          <a:noFill/>
          <a:ln>
            <a:noFill/>
          </a:ln>
        </p:spPr>
      </p:pic>
      <p:sp>
        <p:nvSpPr>
          <p:cNvPr id="27" name="Google Shape;27;p5"/>
          <p:cNvSpPr txBox="1"/>
          <p:nvPr>
            <p:ph type="ctrTitle"/>
          </p:nvPr>
        </p:nvSpPr>
        <p:spPr>
          <a:xfrm>
            <a:off x="3429000" y="1901900"/>
            <a:ext cx="5257800" cy="1710300"/>
          </a:xfrm>
          <a:prstGeom prst="rect">
            <a:avLst/>
          </a:prstGeom>
        </p:spPr>
        <p:txBody>
          <a:bodyPr anchorCtr="0" anchor="t" bIns="91425" lIns="91425" spcFirstLastPara="1" rIns="91425" wrap="square" tIns="91425">
            <a:noAutofit/>
          </a:bodyPr>
          <a:lstStyle>
            <a:lvl1pPr lvl="0" rtl="0" algn="r">
              <a:spcBef>
                <a:spcPts val="0"/>
              </a:spcBef>
              <a:spcAft>
                <a:spcPts val="0"/>
              </a:spcAft>
              <a:buClr>
                <a:srgbClr val="B4EFEC"/>
              </a:buClr>
              <a:buSzPts val="4500"/>
              <a:buNone/>
              <a:defRPr b="1" sz="4500">
                <a:solidFill>
                  <a:srgbClr val="B4EFEC"/>
                </a:solidFill>
              </a:defRPr>
            </a:lvl1pPr>
            <a:lvl2pPr lvl="1" rtl="0" algn="ctr">
              <a:spcBef>
                <a:spcPts val="0"/>
              </a:spcBef>
              <a:spcAft>
                <a:spcPts val="0"/>
              </a:spcAft>
              <a:buClr>
                <a:srgbClr val="B4EFEC"/>
              </a:buClr>
              <a:buSzPts val="4000"/>
              <a:buNone/>
              <a:defRPr b="1" sz="4000">
                <a:solidFill>
                  <a:srgbClr val="B4EFEC"/>
                </a:solidFill>
              </a:defRPr>
            </a:lvl2pPr>
            <a:lvl3pPr lvl="2" rtl="0" algn="ctr">
              <a:spcBef>
                <a:spcPts val="0"/>
              </a:spcBef>
              <a:spcAft>
                <a:spcPts val="0"/>
              </a:spcAft>
              <a:buClr>
                <a:srgbClr val="B4EFEC"/>
              </a:buClr>
              <a:buSzPts val="4000"/>
              <a:buNone/>
              <a:defRPr b="1" sz="4000">
                <a:solidFill>
                  <a:srgbClr val="B4EFEC"/>
                </a:solidFill>
              </a:defRPr>
            </a:lvl3pPr>
            <a:lvl4pPr lvl="3" rtl="0" algn="ctr">
              <a:spcBef>
                <a:spcPts val="0"/>
              </a:spcBef>
              <a:spcAft>
                <a:spcPts val="0"/>
              </a:spcAft>
              <a:buClr>
                <a:srgbClr val="B4EFEC"/>
              </a:buClr>
              <a:buSzPts val="4000"/>
              <a:buNone/>
              <a:defRPr b="1" sz="4000">
                <a:solidFill>
                  <a:srgbClr val="B4EFEC"/>
                </a:solidFill>
              </a:defRPr>
            </a:lvl4pPr>
            <a:lvl5pPr lvl="4" rtl="0" algn="ctr">
              <a:spcBef>
                <a:spcPts val="0"/>
              </a:spcBef>
              <a:spcAft>
                <a:spcPts val="0"/>
              </a:spcAft>
              <a:buClr>
                <a:srgbClr val="B4EFEC"/>
              </a:buClr>
              <a:buSzPts val="4000"/>
              <a:buNone/>
              <a:defRPr b="1" sz="4000">
                <a:solidFill>
                  <a:srgbClr val="B4EFEC"/>
                </a:solidFill>
              </a:defRPr>
            </a:lvl5pPr>
            <a:lvl6pPr lvl="5" rtl="0" algn="ctr">
              <a:spcBef>
                <a:spcPts val="0"/>
              </a:spcBef>
              <a:spcAft>
                <a:spcPts val="0"/>
              </a:spcAft>
              <a:buClr>
                <a:srgbClr val="B4EFEC"/>
              </a:buClr>
              <a:buSzPts val="4000"/>
              <a:buNone/>
              <a:defRPr b="1" sz="4000">
                <a:solidFill>
                  <a:srgbClr val="B4EFEC"/>
                </a:solidFill>
              </a:defRPr>
            </a:lvl6pPr>
            <a:lvl7pPr lvl="6" rtl="0" algn="ctr">
              <a:spcBef>
                <a:spcPts val="0"/>
              </a:spcBef>
              <a:spcAft>
                <a:spcPts val="0"/>
              </a:spcAft>
              <a:buClr>
                <a:srgbClr val="B4EFEC"/>
              </a:buClr>
              <a:buSzPts val="4000"/>
              <a:buNone/>
              <a:defRPr b="1" sz="4000">
                <a:solidFill>
                  <a:srgbClr val="B4EFEC"/>
                </a:solidFill>
              </a:defRPr>
            </a:lvl7pPr>
            <a:lvl8pPr lvl="7" rtl="0" algn="ctr">
              <a:spcBef>
                <a:spcPts val="0"/>
              </a:spcBef>
              <a:spcAft>
                <a:spcPts val="0"/>
              </a:spcAft>
              <a:buClr>
                <a:srgbClr val="B4EFEC"/>
              </a:buClr>
              <a:buSzPts val="4000"/>
              <a:buNone/>
              <a:defRPr b="1" sz="4000">
                <a:solidFill>
                  <a:srgbClr val="B4EFEC"/>
                </a:solidFill>
              </a:defRPr>
            </a:lvl8pPr>
            <a:lvl9pPr lvl="8" rtl="0" algn="ctr">
              <a:spcBef>
                <a:spcPts val="0"/>
              </a:spcBef>
              <a:spcAft>
                <a:spcPts val="0"/>
              </a:spcAft>
              <a:buClr>
                <a:srgbClr val="B4EFEC"/>
              </a:buClr>
              <a:buSzPts val="4000"/>
              <a:buNone/>
              <a:defRPr b="1" sz="4000">
                <a:solidFill>
                  <a:srgbClr val="B4EFEC"/>
                </a:solidFill>
              </a:defRPr>
            </a:lvl9pPr>
          </a:lstStyle>
          <a:p/>
        </p:txBody>
      </p:sp>
      <p:sp>
        <p:nvSpPr>
          <p:cNvPr id="28" name="Google Shape;28;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Indigo 1">
  <p:cSld name="Background Green 2">
    <p:spTree>
      <p:nvGrpSpPr>
        <p:cNvPr id="286" name="Shape 286"/>
        <p:cNvGrpSpPr/>
        <p:nvPr/>
      </p:nvGrpSpPr>
      <p:grpSpPr>
        <a:xfrm>
          <a:off x="0" y="0"/>
          <a:ext cx="0" cy="0"/>
          <a:chOff x="0" y="0"/>
          <a:chExt cx="0" cy="0"/>
        </a:xfrm>
      </p:grpSpPr>
      <p:sp>
        <p:nvSpPr>
          <p:cNvPr id="287" name="Google Shape;287;p41"/>
          <p:cNvSpPr/>
          <p:nvPr/>
        </p:nvSpPr>
        <p:spPr>
          <a:xfrm>
            <a:off x="0" y="-125"/>
            <a:ext cx="4572000" cy="5143500"/>
          </a:xfrm>
          <a:prstGeom prst="rect">
            <a:avLst/>
          </a:prstGeom>
          <a:solidFill>
            <a:srgbClr val="00B9B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41"/>
          <p:cNvSpPr txBox="1"/>
          <p:nvPr>
            <p:ph type="title"/>
          </p:nvPr>
        </p:nvSpPr>
        <p:spPr>
          <a:xfrm>
            <a:off x="5029200" y="828594"/>
            <a:ext cx="3657600" cy="1009500"/>
          </a:xfrm>
          <a:prstGeom prst="rect">
            <a:avLst/>
          </a:prstGeom>
          <a:noFill/>
          <a:ln>
            <a:noFill/>
          </a:ln>
        </p:spPr>
        <p:txBody>
          <a:bodyPr anchorCtr="0" anchor="b" bIns="91425" lIns="91425" spcFirstLastPara="1" rIns="91425" wrap="square" tIns="91425">
            <a:noAutofit/>
          </a:bodyPr>
          <a:lstStyle>
            <a:lvl1pPr lvl="0" rtl="0" algn="l">
              <a:lnSpc>
                <a:spcPct val="90000"/>
              </a:lnSpc>
              <a:spcBef>
                <a:spcPts val="0"/>
              </a:spcBef>
              <a:spcAft>
                <a:spcPts val="0"/>
              </a:spcAft>
              <a:buClr>
                <a:schemeClr val="dk1"/>
              </a:buClr>
              <a:buSzPts val="3000"/>
              <a:buFont typeface="Barlow"/>
              <a:buNone/>
              <a:defRPr b="1" sz="2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289" name="Google Shape;289;p41"/>
          <p:cNvSpPr txBox="1"/>
          <p:nvPr>
            <p:ph idx="1" type="subTitle"/>
          </p:nvPr>
        </p:nvSpPr>
        <p:spPr>
          <a:xfrm>
            <a:off x="5029200" y="1974150"/>
            <a:ext cx="3657600" cy="27123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000000"/>
              </a:buClr>
              <a:buSzPts val="2000"/>
              <a:buNone/>
              <a:defRPr sz="1400">
                <a:solidFill>
                  <a:srgbClr val="000000"/>
                </a:solidFill>
              </a:defRPr>
            </a:lvl1pPr>
            <a:lvl2pPr lvl="1" rtl="0" algn="ctr">
              <a:lnSpc>
                <a:spcPct val="100000"/>
              </a:lnSpc>
              <a:spcBef>
                <a:spcPts val="0"/>
              </a:spcBef>
              <a:spcAft>
                <a:spcPts val="0"/>
              </a:spcAft>
              <a:buClr>
                <a:schemeClr val="dk1"/>
              </a:buClr>
              <a:buSzPts val="2100"/>
              <a:buNone/>
              <a:defRPr sz="2100"/>
            </a:lvl2pPr>
            <a:lvl3pPr lvl="2" rtl="0" algn="ctr">
              <a:lnSpc>
                <a:spcPct val="100000"/>
              </a:lnSpc>
              <a:spcBef>
                <a:spcPts val="0"/>
              </a:spcBef>
              <a:spcAft>
                <a:spcPts val="0"/>
              </a:spcAft>
              <a:buClr>
                <a:schemeClr val="dk1"/>
              </a:buClr>
              <a:buSzPts val="2100"/>
              <a:buNone/>
              <a:defRPr sz="2100"/>
            </a:lvl3pPr>
            <a:lvl4pPr lvl="3" rtl="0" algn="ctr">
              <a:lnSpc>
                <a:spcPct val="100000"/>
              </a:lnSpc>
              <a:spcBef>
                <a:spcPts val="0"/>
              </a:spcBef>
              <a:spcAft>
                <a:spcPts val="0"/>
              </a:spcAft>
              <a:buClr>
                <a:schemeClr val="dk1"/>
              </a:buClr>
              <a:buSzPts val="2100"/>
              <a:buNone/>
              <a:defRPr sz="2100"/>
            </a:lvl4pPr>
            <a:lvl5pPr lvl="4" rtl="0" algn="ctr">
              <a:lnSpc>
                <a:spcPct val="100000"/>
              </a:lnSpc>
              <a:spcBef>
                <a:spcPts val="0"/>
              </a:spcBef>
              <a:spcAft>
                <a:spcPts val="0"/>
              </a:spcAft>
              <a:buClr>
                <a:schemeClr val="dk1"/>
              </a:buClr>
              <a:buSzPts val="2100"/>
              <a:buNone/>
              <a:defRPr sz="2100"/>
            </a:lvl5pPr>
            <a:lvl6pPr lvl="5" rtl="0" algn="ctr">
              <a:lnSpc>
                <a:spcPct val="100000"/>
              </a:lnSpc>
              <a:spcBef>
                <a:spcPts val="0"/>
              </a:spcBef>
              <a:spcAft>
                <a:spcPts val="0"/>
              </a:spcAft>
              <a:buClr>
                <a:schemeClr val="dk1"/>
              </a:buClr>
              <a:buSzPts val="2100"/>
              <a:buNone/>
              <a:defRPr sz="2100"/>
            </a:lvl6pPr>
            <a:lvl7pPr lvl="6" rtl="0" algn="ctr">
              <a:lnSpc>
                <a:spcPct val="100000"/>
              </a:lnSpc>
              <a:spcBef>
                <a:spcPts val="0"/>
              </a:spcBef>
              <a:spcAft>
                <a:spcPts val="0"/>
              </a:spcAft>
              <a:buClr>
                <a:schemeClr val="dk1"/>
              </a:buClr>
              <a:buSzPts val="2100"/>
              <a:buNone/>
              <a:defRPr sz="2100"/>
            </a:lvl7pPr>
            <a:lvl8pPr lvl="7" rtl="0" algn="ctr">
              <a:lnSpc>
                <a:spcPct val="100000"/>
              </a:lnSpc>
              <a:spcBef>
                <a:spcPts val="0"/>
              </a:spcBef>
              <a:spcAft>
                <a:spcPts val="0"/>
              </a:spcAft>
              <a:buClr>
                <a:schemeClr val="dk1"/>
              </a:buClr>
              <a:buSzPts val="2100"/>
              <a:buNone/>
              <a:defRPr sz="2100"/>
            </a:lvl8pPr>
            <a:lvl9pPr lvl="8" rtl="0" algn="ctr">
              <a:lnSpc>
                <a:spcPct val="100000"/>
              </a:lnSpc>
              <a:spcBef>
                <a:spcPts val="0"/>
              </a:spcBef>
              <a:spcAft>
                <a:spcPts val="0"/>
              </a:spcAft>
              <a:buClr>
                <a:schemeClr val="dk1"/>
              </a:buClr>
              <a:buSzPts val="2100"/>
              <a:buNone/>
              <a:defRPr sz="2100"/>
            </a:lvl9pPr>
          </a:lstStyle>
          <a:p/>
        </p:txBody>
      </p:sp>
      <p:sp>
        <p:nvSpPr>
          <p:cNvPr id="290" name="Google Shape;290;p41"/>
          <p:cNvSpPr txBox="1"/>
          <p:nvPr>
            <p:ph idx="2" type="subTitle"/>
          </p:nvPr>
        </p:nvSpPr>
        <p:spPr>
          <a:xfrm>
            <a:off x="457199" y="157104"/>
            <a:ext cx="2668500" cy="3084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E5E5E4"/>
              </a:buClr>
              <a:buSzPts val="1000"/>
              <a:buNone/>
              <a:defRPr b="1" sz="1000">
                <a:solidFill>
                  <a:schemeClr val="lt1"/>
                </a:solidFill>
              </a:defRPr>
            </a:lvl1pPr>
            <a:lvl2pPr lvl="1" rtl="0" algn="ctr">
              <a:lnSpc>
                <a:spcPct val="100000"/>
              </a:lnSpc>
              <a:spcBef>
                <a:spcPts val="0"/>
              </a:spcBef>
              <a:spcAft>
                <a:spcPts val="0"/>
              </a:spcAft>
              <a:buClr>
                <a:schemeClr val="dk1"/>
              </a:buClr>
              <a:buSzPts val="2100"/>
              <a:buNone/>
              <a:defRPr sz="2100"/>
            </a:lvl2pPr>
            <a:lvl3pPr lvl="2" rtl="0" algn="ctr">
              <a:lnSpc>
                <a:spcPct val="100000"/>
              </a:lnSpc>
              <a:spcBef>
                <a:spcPts val="0"/>
              </a:spcBef>
              <a:spcAft>
                <a:spcPts val="0"/>
              </a:spcAft>
              <a:buClr>
                <a:schemeClr val="dk1"/>
              </a:buClr>
              <a:buSzPts val="2100"/>
              <a:buNone/>
              <a:defRPr sz="2100"/>
            </a:lvl3pPr>
            <a:lvl4pPr lvl="3" rtl="0" algn="ctr">
              <a:lnSpc>
                <a:spcPct val="100000"/>
              </a:lnSpc>
              <a:spcBef>
                <a:spcPts val="0"/>
              </a:spcBef>
              <a:spcAft>
                <a:spcPts val="0"/>
              </a:spcAft>
              <a:buClr>
                <a:schemeClr val="dk1"/>
              </a:buClr>
              <a:buSzPts val="2100"/>
              <a:buNone/>
              <a:defRPr sz="2100"/>
            </a:lvl4pPr>
            <a:lvl5pPr lvl="4" rtl="0" algn="ctr">
              <a:lnSpc>
                <a:spcPct val="100000"/>
              </a:lnSpc>
              <a:spcBef>
                <a:spcPts val="0"/>
              </a:spcBef>
              <a:spcAft>
                <a:spcPts val="0"/>
              </a:spcAft>
              <a:buClr>
                <a:schemeClr val="dk1"/>
              </a:buClr>
              <a:buSzPts val="2100"/>
              <a:buNone/>
              <a:defRPr sz="2100"/>
            </a:lvl5pPr>
            <a:lvl6pPr lvl="5" rtl="0" algn="ctr">
              <a:lnSpc>
                <a:spcPct val="100000"/>
              </a:lnSpc>
              <a:spcBef>
                <a:spcPts val="0"/>
              </a:spcBef>
              <a:spcAft>
                <a:spcPts val="0"/>
              </a:spcAft>
              <a:buClr>
                <a:schemeClr val="dk1"/>
              </a:buClr>
              <a:buSzPts val="2100"/>
              <a:buNone/>
              <a:defRPr sz="2100"/>
            </a:lvl6pPr>
            <a:lvl7pPr lvl="6" rtl="0" algn="ctr">
              <a:lnSpc>
                <a:spcPct val="100000"/>
              </a:lnSpc>
              <a:spcBef>
                <a:spcPts val="0"/>
              </a:spcBef>
              <a:spcAft>
                <a:spcPts val="0"/>
              </a:spcAft>
              <a:buClr>
                <a:schemeClr val="dk1"/>
              </a:buClr>
              <a:buSzPts val="2100"/>
              <a:buNone/>
              <a:defRPr sz="2100"/>
            </a:lvl7pPr>
            <a:lvl8pPr lvl="7" rtl="0" algn="ctr">
              <a:lnSpc>
                <a:spcPct val="100000"/>
              </a:lnSpc>
              <a:spcBef>
                <a:spcPts val="0"/>
              </a:spcBef>
              <a:spcAft>
                <a:spcPts val="0"/>
              </a:spcAft>
              <a:buClr>
                <a:schemeClr val="dk1"/>
              </a:buClr>
              <a:buSzPts val="2100"/>
              <a:buNone/>
              <a:defRPr sz="2100"/>
            </a:lvl8pPr>
            <a:lvl9pPr lvl="8" rtl="0" algn="ctr">
              <a:lnSpc>
                <a:spcPct val="100000"/>
              </a:lnSpc>
              <a:spcBef>
                <a:spcPts val="0"/>
              </a:spcBef>
              <a:spcAft>
                <a:spcPts val="0"/>
              </a:spcAft>
              <a:buClr>
                <a:schemeClr val="dk1"/>
              </a:buClr>
              <a:buSzPts val="2100"/>
              <a:buNone/>
              <a:defRPr sz="2100"/>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Image 1">
  <p:cSld name="1/3 Gray Block">
    <p:spTree>
      <p:nvGrpSpPr>
        <p:cNvPr id="291" name="Shape 291"/>
        <p:cNvGrpSpPr/>
        <p:nvPr/>
      </p:nvGrpSpPr>
      <p:grpSpPr>
        <a:xfrm>
          <a:off x="0" y="0"/>
          <a:ext cx="0" cy="0"/>
          <a:chOff x="0" y="0"/>
          <a:chExt cx="0" cy="0"/>
        </a:xfrm>
      </p:grpSpPr>
      <p:sp>
        <p:nvSpPr>
          <p:cNvPr id="292" name="Google Shape;292;p42"/>
          <p:cNvSpPr/>
          <p:nvPr/>
        </p:nvSpPr>
        <p:spPr>
          <a:xfrm>
            <a:off x="3429000" y="-125"/>
            <a:ext cx="5715000" cy="5143500"/>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Barlow"/>
                <a:ea typeface="Barlow"/>
                <a:cs typeface="Barlow"/>
                <a:sym typeface="Barlow"/>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Barlow"/>
                <a:ea typeface="Barlow"/>
                <a:cs typeface="Barlow"/>
                <a:sym typeface="Barlow"/>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Barlow"/>
                <a:ea typeface="Barlow"/>
                <a:cs typeface="Barlow"/>
                <a:sym typeface="Barlow"/>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Barlow"/>
                <a:ea typeface="Barlow"/>
                <a:cs typeface="Barlow"/>
                <a:sym typeface="Barlow"/>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Barlow"/>
                <a:ea typeface="Barlow"/>
                <a:cs typeface="Barlow"/>
                <a:sym typeface="Barlow"/>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Barlow"/>
                <a:ea typeface="Barlow"/>
                <a:cs typeface="Barlow"/>
                <a:sym typeface="Barlow"/>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Barlow"/>
                <a:ea typeface="Barlow"/>
                <a:cs typeface="Barlow"/>
                <a:sym typeface="Barlow"/>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Barlow"/>
                <a:ea typeface="Barlow"/>
                <a:cs typeface="Barlow"/>
                <a:sym typeface="Barlow"/>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Barlow"/>
                <a:ea typeface="Barlow"/>
                <a:cs typeface="Barlow"/>
                <a:sym typeface="Barlow"/>
              </a:defRPr>
            </a:lvl9pPr>
          </a:lstStyle>
          <a:p>
            <a:pPr indent="0" lvl="0" marL="0" rtl="0" algn="r">
              <a:spcBef>
                <a:spcPts val="0"/>
              </a:spcBef>
              <a:spcAft>
                <a:spcPts val="0"/>
              </a:spcAft>
              <a:buNone/>
            </a:pPr>
            <a:fld id="{00000000-1234-1234-1234-123412341234}" type="slidenum">
              <a:rPr lang="en"/>
              <a:t>‹#›</a:t>
            </a:fld>
            <a:endParaRPr/>
          </a:p>
        </p:txBody>
      </p:sp>
      <p:cxnSp>
        <p:nvCxnSpPr>
          <p:cNvPr id="294" name="Google Shape;294;p42"/>
          <p:cNvCxnSpPr/>
          <p:nvPr/>
        </p:nvCxnSpPr>
        <p:spPr>
          <a:xfrm rot="10800000">
            <a:off x="4440900" y="4539438"/>
            <a:ext cx="4703100" cy="0"/>
          </a:xfrm>
          <a:prstGeom prst="straightConnector1">
            <a:avLst/>
          </a:prstGeom>
          <a:noFill/>
          <a:ln cap="flat" cmpd="sng" w="19050">
            <a:solidFill>
              <a:srgbClr val="EFEFEF"/>
            </a:solidFill>
            <a:prstDash val="solid"/>
            <a:round/>
            <a:headEnd len="sm" w="sm" type="none"/>
            <a:tailEnd len="sm" w="sm" type="none"/>
          </a:ln>
        </p:spPr>
      </p:cxnSp>
      <p:sp>
        <p:nvSpPr>
          <p:cNvPr id="295" name="Google Shape;295;p42"/>
          <p:cNvSpPr txBox="1"/>
          <p:nvPr>
            <p:ph type="title"/>
          </p:nvPr>
        </p:nvSpPr>
        <p:spPr>
          <a:xfrm>
            <a:off x="457200" y="828600"/>
            <a:ext cx="2514600" cy="10095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3000"/>
              <a:buNone/>
              <a:defRPr b="1" sz="2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296" name="Google Shape;296;p42"/>
          <p:cNvSpPr txBox="1"/>
          <p:nvPr>
            <p:ph idx="1" type="subTitle"/>
          </p:nvPr>
        </p:nvSpPr>
        <p:spPr>
          <a:xfrm>
            <a:off x="457200" y="1974154"/>
            <a:ext cx="2514600" cy="27123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000000"/>
              </a:buClr>
              <a:buSzPts val="2000"/>
              <a:buNone/>
              <a:defRPr sz="1400">
                <a:solidFill>
                  <a:srgbClr val="000000"/>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97" name="Google Shape;297;p42"/>
          <p:cNvSpPr txBox="1"/>
          <p:nvPr>
            <p:ph idx="2" type="subTitle"/>
          </p:nvPr>
        </p:nvSpPr>
        <p:spPr>
          <a:xfrm>
            <a:off x="457200" y="157103"/>
            <a:ext cx="2514600" cy="3750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E5E5E4"/>
              </a:buClr>
              <a:buSzPts val="1000"/>
              <a:buNone/>
              <a:defRPr b="1" sz="1000">
                <a:solidFill>
                  <a:srgbClr val="E5E5E4"/>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Indigo 2">
  <p:cSld name="1_Background Indigo">
    <p:spTree>
      <p:nvGrpSpPr>
        <p:cNvPr id="298" name="Shape 298"/>
        <p:cNvGrpSpPr/>
        <p:nvPr/>
      </p:nvGrpSpPr>
      <p:grpSpPr>
        <a:xfrm>
          <a:off x="0" y="0"/>
          <a:ext cx="0" cy="0"/>
          <a:chOff x="0" y="0"/>
          <a:chExt cx="0" cy="0"/>
        </a:xfrm>
      </p:grpSpPr>
      <p:sp>
        <p:nvSpPr>
          <p:cNvPr id="299" name="Google Shape;299;p43"/>
          <p:cNvSpPr/>
          <p:nvPr/>
        </p:nvSpPr>
        <p:spPr>
          <a:xfrm>
            <a:off x="4572000" y="-125"/>
            <a:ext cx="4572000" cy="5143500"/>
          </a:xfrm>
          <a:prstGeom prst="rect">
            <a:avLst/>
          </a:prstGeom>
          <a:solidFill>
            <a:srgbClr val="3F58A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p43"/>
          <p:cNvSpPr txBox="1"/>
          <p:nvPr>
            <p:ph type="title"/>
          </p:nvPr>
        </p:nvSpPr>
        <p:spPr>
          <a:xfrm>
            <a:off x="457200" y="828594"/>
            <a:ext cx="3657600" cy="1009500"/>
          </a:xfrm>
          <a:prstGeom prst="rect">
            <a:avLst/>
          </a:prstGeom>
          <a:noFill/>
          <a:ln>
            <a:noFill/>
          </a:ln>
        </p:spPr>
        <p:txBody>
          <a:bodyPr anchorCtr="0" anchor="b" bIns="91425" lIns="91425" spcFirstLastPara="1" rIns="91425" wrap="square" tIns="91425">
            <a:noAutofit/>
          </a:bodyPr>
          <a:lstStyle>
            <a:lvl1pPr lvl="0" rtl="0" algn="l">
              <a:lnSpc>
                <a:spcPct val="90000"/>
              </a:lnSpc>
              <a:spcBef>
                <a:spcPts val="0"/>
              </a:spcBef>
              <a:spcAft>
                <a:spcPts val="0"/>
              </a:spcAft>
              <a:buClr>
                <a:schemeClr val="dk1"/>
              </a:buClr>
              <a:buSzPts val="3000"/>
              <a:buFont typeface="Barlow"/>
              <a:buNone/>
              <a:defRPr b="1" sz="2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301" name="Google Shape;301;p43"/>
          <p:cNvSpPr txBox="1"/>
          <p:nvPr>
            <p:ph idx="1" type="subTitle"/>
          </p:nvPr>
        </p:nvSpPr>
        <p:spPr>
          <a:xfrm>
            <a:off x="457200" y="1974150"/>
            <a:ext cx="3657600" cy="27123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000000"/>
              </a:buClr>
              <a:buSzPts val="2000"/>
              <a:buNone/>
              <a:defRPr sz="1400">
                <a:solidFill>
                  <a:srgbClr val="000000"/>
                </a:solidFill>
              </a:defRPr>
            </a:lvl1pPr>
            <a:lvl2pPr lvl="1" rtl="0" algn="ctr">
              <a:lnSpc>
                <a:spcPct val="100000"/>
              </a:lnSpc>
              <a:spcBef>
                <a:spcPts val="0"/>
              </a:spcBef>
              <a:spcAft>
                <a:spcPts val="0"/>
              </a:spcAft>
              <a:buClr>
                <a:schemeClr val="dk1"/>
              </a:buClr>
              <a:buSzPts val="2100"/>
              <a:buNone/>
              <a:defRPr sz="2100"/>
            </a:lvl2pPr>
            <a:lvl3pPr lvl="2" rtl="0" algn="ctr">
              <a:lnSpc>
                <a:spcPct val="100000"/>
              </a:lnSpc>
              <a:spcBef>
                <a:spcPts val="0"/>
              </a:spcBef>
              <a:spcAft>
                <a:spcPts val="0"/>
              </a:spcAft>
              <a:buClr>
                <a:schemeClr val="dk1"/>
              </a:buClr>
              <a:buSzPts val="2100"/>
              <a:buNone/>
              <a:defRPr sz="2100"/>
            </a:lvl3pPr>
            <a:lvl4pPr lvl="3" rtl="0" algn="ctr">
              <a:lnSpc>
                <a:spcPct val="100000"/>
              </a:lnSpc>
              <a:spcBef>
                <a:spcPts val="0"/>
              </a:spcBef>
              <a:spcAft>
                <a:spcPts val="0"/>
              </a:spcAft>
              <a:buClr>
                <a:schemeClr val="dk1"/>
              </a:buClr>
              <a:buSzPts val="2100"/>
              <a:buNone/>
              <a:defRPr sz="2100"/>
            </a:lvl4pPr>
            <a:lvl5pPr lvl="4" rtl="0" algn="ctr">
              <a:lnSpc>
                <a:spcPct val="100000"/>
              </a:lnSpc>
              <a:spcBef>
                <a:spcPts val="0"/>
              </a:spcBef>
              <a:spcAft>
                <a:spcPts val="0"/>
              </a:spcAft>
              <a:buClr>
                <a:schemeClr val="dk1"/>
              </a:buClr>
              <a:buSzPts val="2100"/>
              <a:buNone/>
              <a:defRPr sz="2100"/>
            </a:lvl5pPr>
            <a:lvl6pPr lvl="5" rtl="0" algn="ctr">
              <a:lnSpc>
                <a:spcPct val="100000"/>
              </a:lnSpc>
              <a:spcBef>
                <a:spcPts val="0"/>
              </a:spcBef>
              <a:spcAft>
                <a:spcPts val="0"/>
              </a:spcAft>
              <a:buClr>
                <a:schemeClr val="dk1"/>
              </a:buClr>
              <a:buSzPts val="2100"/>
              <a:buNone/>
              <a:defRPr sz="2100"/>
            </a:lvl6pPr>
            <a:lvl7pPr lvl="6" rtl="0" algn="ctr">
              <a:lnSpc>
                <a:spcPct val="100000"/>
              </a:lnSpc>
              <a:spcBef>
                <a:spcPts val="0"/>
              </a:spcBef>
              <a:spcAft>
                <a:spcPts val="0"/>
              </a:spcAft>
              <a:buClr>
                <a:schemeClr val="dk1"/>
              </a:buClr>
              <a:buSzPts val="2100"/>
              <a:buNone/>
              <a:defRPr sz="2100"/>
            </a:lvl7pPr>
            <a:lvl8pPr lvl="7" rtl="0" algn="ctr">
              <a:lnSpc>
                <a:spcPct val="100000"/>
              </a:lnSpc>
              <a:spcBef>
                <a:spcPts val="0"/>
              </a:spcBef>
              <a:spcAft>
                <a:spcPts val="0"/>
              </a:spcAft>
              <a:buClr>
                <a:schemeClr val="dk1"/>
              </a:buClr>
              <a:buSzPts val="2100"/>
              <a:buNone/>
              <a:defRPr sz="2100"/>
            </a:lvl8pPr>
            <a:lvl9pPr lvl="8" rtl="0" algn="ctr">
              <a:lnSpc>
                <a:spcPct val="100000"/>
              </a:lnSpc>
              <a:spcBef>
                <a:spcPts val="0"/>
              </a:spcBef>
              <a:spcAft>
                <a:spcPts val="0"/>
              </a:spcAft>
              <a:buClr>
                <a:schemeClr val="dk1"/>
              </a:buClr>
              <a:buSzPts val="2100"/>
              <a:buNone/>
              <a:defRPr sz="2100"/>
            </a:lvl9pPr>
          </a:lstStyle>
          <a:p/>
        </p:txBody>
      </p:sp>
      <p:sp>
        <p:nvSpPr>
          <p:cNvPr id="302" name="Google Shape;302;p43"/>
          <p:cNvSpPr txBox="1"/>
          <p:nvPr>
            <p:ph idx="2" type="subTitle"/>
          </p:nvPr>
        </p:nvSpPr>
        <p:spPr>
          <a:xfrm>
            <a:off x="457199" y="157104"/>
            <a:ext cx="2817900" cy="3084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E5E5E4"/>
              </a:buClr>
              <a:buSzPts val="1000"/>
              <a:buNone/>
              <a:defRPr b="1" sz="1000">
                <a:solidFill>
                  <a:srgbClr val="CCCCCC"/>
                </a:solidFill>
              </a:defRPr>
            </a:lvl1pPr>
            <a:lvl2pPr lvl="1" rtl="0" algn="ctr">
              <a:lnSpc>
                <a:spcPct val="100000"/>
              </a:lnSpc>
              <a:spcBef>
                <a:spcPts val="0"/>
              </a:spcBef>
              <a:spcAft>
                <a:spcPts val="0"/>
              </a:spcAft>
              <a:buClr>
                <a:schemeClr val="dk1"/>
              </a:buClr>
              <a:buSzPts val="2100"/>
              <a:buNone/>
              <a:defRPr sz="2100"/>
            </a:lvl2pPr>
            <a:lvl3pPr lvl="2" rtl="0" algn="ctr">
              <a:lnSpc>
                <a:spcPct val="100000"/>
              </a:lnSpc>
              <a:spcBef>
                <a:spcPts val="0"/>
              </a:spcBef>
              <a:spcAft>
                <a:spcPts val="0"/>
              </a:spcAft>
              <a:buClr>
                <a:schemeClr val="dk1"/>
              </a:buClr>
              <a:buSzPts val="2100"/>
              <a:buNone/>
              <a:defRPr sz="2100"/>
            </a:lvl3pPr>
            <a:lvl4pPr lvl="3" rtl="0" algn="ctr">
              <a:lnSpc>
                <a:spcPct val="100000"/>
              </a:lnSpc>
              <a:spcBef>
                <a:spcPts val="0"/>
              </a:spcBef>
              <a:spcAft>
                <a:spcPts val="0"/>
              </a:spcAft>
              <a:buClr>
                <a:schemeClr val="dk1"/>
              </a:buClr>
              <a:buSzPts val="2100"/>
              <a:buNone/>
              <a:defRPr sz="2100"/>
            </a:lvl4pPr>
            <a:lvl5pPr lvl="4" rtl="0" algn="ctr">
              <a:lnSpc>
                <a:spcPct val="100000"/>
              </a:lnSpc>
              <a:spcBef>
                <a:spcPts val="0"/>
              </a:spcBef>
              <a:spcAft>
                <a:spcPts val="0"/>
              </a:spcAft>
              <a:buClr>
                <a:schemeClr val="dk1"/>
              </a:buClr>
              <a:buSzPts val="2100"/>
              <a:buNone/>
              <a:defRPr sz="2100"/>
            </a:lvl5pPr>
            <a:lvl6pPr lvl="5" rtl="0" algn="ctr">
              <a:lnSpc>
                <a:spcPct val="100000"/>
              </a:lnSpc>
              <a:spcBef>
                <a:spcPts val="0"/>
              </a:spcBef>
              <a:spcAft>
                <a:spcPts val="0"/>
              </a:spcAft>
              <a:buClr>
                <a:schemeClr val="dk1"/>
              </a:buClr>
              <a:buSzPts val="2100"/>
              <a:buNone/>
              <a:defRPr sz="2100"/>
            </a:lvl6pPr>
            <a:lvl7pPr lvl="6" rtl="0" algn="ctr">
              <a:lnSpc>
                <a:spcPct val="100000"/>
              </a:lnSpc>
              <a:spcBef>
                <a:spcPts val="0"/>
              </a:spcBef>
              <a:spcAft>
                <a:spcPts val="0"/>
              </a:spcAft>
              <a:buClr>
                <a:schemeClr val="dk1"/>
              </a:buClr>
              <a:buSzPts val="2100"/>
              <a:buNone/>
              <a:defRPr sz="2100"/>
            </a:lvl7pPr>
            <a:lvl8pPr lvl="7" rtl="0" algn="ctr">
              <a:lnSpc>
                <a:spcPct val="100000"/>
              </a:lnSpc>
              <a:spcBef>
                <a:spcPts val="0"/>
              </a:spcBef>
              <a:spcAft>
                <a:spcPts val="0"/>
              </a:spcAft>
              <a:buClr>
                <a:schemeClr val="dk1"/>
              </a:buClr>
              <a:buSzPts val="2100"/>
              <a:buNone/>
              <a:defRPr sz="2100"/>
            </a:lvl8pPr>
            <a:lvl9pPr lvl="8" rtl="0" algn="ctr">
              <a:lnSpc>
                <a:spcPct val="100000"/>
              </a:lnSpc>
              <a:spcBef>
                <a:spcPts val="0"/>
              </a:spcBef>
              <a:spcAft>
                <a:spcPts val="0"/>
              </a:spcAft>
              <a:buClr>
                <a:schemeClr val="dk1"/>
              </a:buClr>
              <a:buSzPts val="2100"/>
              <a:buNone/>
              <a:defRPr sz="2100"/>
            </a:lvl9pPr>
          </a:lstStyle>
          <a:p/>
        </p:txBody>
      </p:sp>
      <p:sp>
        <p:nvSpPr>
          <p:cNvPr id="303" name="Google Shape;303;p43"/>
          <p:cNvSpPr txBox="1"/>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00B8B0"/>
                </a:solidFill>
                <a:latin typeface="Barlow"/>
                <a:ea typeface="Barlow"/>
                <a:cs typeface="Barlow"/>
                <a:sym typeface="Barlow"/>
              </a:rPr>
              <a:t>‹#›</a:t>
            </a:fld>
            <a:endParaRPr b="0" i="0" sz="900" u="none" cap="none" strike="noStrike">
              <a:solidFill>
                <a:srgbClr val="00B8B0"/>
              </a:solidFill>
              <a:latin typeface="Barlow"/>
              <a:ea typeface="Barlow"/>
              <a:cs typeface="Barlow"/>
              <a:sym typeface="Barlow"/>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Orange 1">
  <p:cSld name="1_Quote Orange">
    <p:spTree>
      <p:nvGrpSpPr>
        <p:cNvPr id="304" name="Shape 304"/>
        <p:cNvGrpSpPr/>
        <p:nvPr/>
      </p:nvGrpSpPr>
      <p:grpSpPr>
        <a:xfrm>
          <a:off x="0" y="0"/>
          <a:ext cx="0" cy="0"/>
          <a:chOff x="0" y="0"/>
          <a:chExt cx="0" cy="0"/>
        </a:xfrm>
      </p:grpSpPr>
      <p:sp>
        <p:nvSpPr>
          <p:cNvPr id="305" name="Google Shape;305;p44"/>
          <p:cNvSpPr/>
          <p:nvPr/>
        </p:nvSpPr>
        <p:spPr>
          <a:xfrm>
            <a:off x="0" y="832299"/>
            <a:ext cx="5771100" cy="4077300"/>
          </a:xfrm>
          <a:prstGeom prst="rect">
            <a:avLst/>
          </a:prstGeom>
          <a:solidFill>
            <a:srgbClr val="3E58A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p44"/>
          <p:cNvSpPr txBox="1"/>
          <p:nvPr>
            <p:ph idx="1" type="subTitle"/>
          </p:nvPr>
        </p:nvSpPr>
        <p:spPr>
          <a:xfrm>
            <a:off x="457200" y="1235274"/>
            <a:ext cx="3657600" cy="32604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FFFFFF"/>
              </a:buClr>
              <a:buSzPts val="2000"/>
              <a:buNone/>
              <a:defRPr sz="2000">
                <a:solidFill>
                  <a:srgbClr val="FFFFFF"/>
                </a:solidFill>
              </a:defRPr>
            </a:lvl1pPr>
            <a:lvl2pPr lvl="1" rtl="0" algn="ctr">
              <a:lnSpc>
                <a:spcPct val="100000"/>
              </a:lnSpc>
              <a:spcBef>
                <a:spcPts val="0"/>
              </a:spcBef>
              <a:spcAft>
                <a:spcPts val="0"/>
              </a:spcAft>
              <a:buClr>
                <a:schemeClr val="dk1"/>
              </a:buClr>
              <a:buSzPts val="2100"/>
              <a:buNone/>
              <a:defRPr sz="2100"/>
            </a:lvl2pPr>
            <a:lvl3pPr lvl="2" rtl="0" algn="ctr">
              <a:lnSpc>
                <a:spcPct val="100000"/>
              </a:lnSpc>
              <a:spcBef>
                <a:spcPts val="0"/>
              </a:spcBef>
              <a:spcAft>
                <a:spcPts val="0"/>
              </a:spcAft>
              <a:buClr>
                <a:schemeClr val="dk1"/>
              </a:buClr>
              <a:buSzPts val="2100"/>
              <a:buNone/>
              <a:defRPr sz="2100"/>
            </a:lvl3pPr>
            <a:lvl4pPr lvl="3" rtl="0" algn="ctr">
              <a:lnSpc>
                <a:spcPct val="100000"/>
              </a:lnSpc>
              <a:spcBef>
                <a:spcPts val="0"/>
              </a:spcBef>
              <a:spcAft>
                <a:spcPts val="0"/>
              </a:spcAft>
              <a:buClr>
                <a:schemeClr val="dk1"/>
              </a:buClr>
              <a:buSzPts val="2100"/>
              <a:buNone/>
              <a:defRPr sz="2100"/>
            </a:lvl4pPr>
            <a:lvl5pPr lvl="4" rtl="0" algn="ctr">
              <a:lnSpc>
                <a:spcPct val="100000"/>
              </a:lnSpc>
              <a:spcBef>
                <a:spcPts val="0"/>
              </a:spcBef>
              <a:spcAft>
                <a:spcPts val="0"/>
              </a:spcAft>
              <a:buClr>
                <a:schemeClr val="dk1"/>
              </a:buClr>
              <a:buSzPts val="2100"/>
              <a:buNone/>
              <a:defRPr sz="2100"/>
            </a:lvl5pPr>
            <a:lvl6pPr lvl="5" rtl="0" algn="ctr">
              <a:lnSpc>
                <a:spcPct val="100000"/>
              </a:lnSpc>
              <a:spcBef>
                <a:spcPts val="0"/>
              </a:spcBef>
              <a:spcAft>
                <a:spcPts val="0"/>
              </a:spcAft>
              <a:buClr>
                <a:schemeClr val="dk1"/>
              </a:buClr>
              <a:buSzPts val="2100"/>
              <a:buNone/>
              <a:defRPr sz="2100"/>
            </a:lvl6pPr>
            <a:lvl7pPr lvl="6" rtl="0" algn="ctr">
              <a:lnSpc>
                <a:spcPct val="100000"/>
              </a:lnSpc>
              <a:spcBef>
                <a:spcPts val="0"/>
              </a:spcBef>
              <a:spcAft>
                <a:spcPts val="0"/>
              </a:spcAft>
              <a:buClr>
                <a:schemeClr val="dk1"/>
              </a:buClr>
              <a:buSzPts val="2100"/>
              <a:buNone/>
              <a:defRPr sz="2100"/>
            </a:lvl7pPr>
            <a:lvl8pPr lvl="7" rtl="0" algn="ctr">
              <a:lnSpc>
                <a:spcPct val="100000"/>
              </a:lnSpc>
              <a:spcBef>
                <a:spcPts val="0"/>
              </a:spcBef>
              <a:spcAft>
                <a:spcPts val="0"/>
              </a:spcAft>
              <a:buClr>
                <a:schemeClr val="dk1"/>
              </a:buClr>
              <a:buSzPts val="2100"/>
              <a:buNone/>
              <a:defRPr sz="2100"/>
            </a:lvl8pPr>
            <a:lvl9pPr lvl="8" rtl="0" algn="ctr">
              <a:lnSpc>
                <a:spcPct val="100000"/>
              </a:lnSpc>
              <a:spcBef>
                <a:spcPts val="0"/>
              </a:spcBef>
              <a:spcAft>
                <a:spcPts val="0"/>
              </a:spcAft>
              <a:buClr>
                <a:schemeClr val="dk1"/>
              </a:buClr>
              <a:buSzPts val="2100"/>
              <a:buNone/>
              <a:defRPr sz="2100"/>
            </a:lvl9pPr>
          </a:lstStyle>
          <a:p/>
        </p:txBody>
      </p:sp>
      <p:sp>
        <p:nvSpPr>
          <p:cNvPr id="307" name="Google Shape;307;p44"/>
          <p:cNvSpPr txBox="1"/>
          <p:nvPr>
            <p:ph idx="2" type="subTitle"/>
          </p:nvPr>
        </p:nvSpPr>
        <p:spPr>
          <a:xfrm>
            <a:off x="457199" y="157104"/>
            <a:ext cx="3117300" cy="3129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E5E5E4"/>
              </a:buClr>
              <a:buSzPts val="1000"/>
              <a:buNone/>
              <a:defRPr b="1" sz="1000">
                <a:solidFill>
                  <a:srgbClr val="CCCCCC"/>
                </a:solidFill>
              </a:defRPr>
            </a:lvl1pPr>
            <a:lvl2pPr lvl="1" rtl="0" algn="ctr">
              <a:lnSpc>
                <a:spcPct val="100000"/>
              </a:lnSpc>
              <a:spcBef>
                <a:spcPts val="0"/>
              </a:spcBef>
              <a:spcAft>
                <a:spcPts val="0"/>
              </a:spcAft>
              <a:buClr>
                <a:schemeClr val="dk1"/>
              </a:buClr>
              <a:buSzPts val="2100"/>
              <a:buNone/>
              <a:defRPr sz="2100"/>
            </a:lvl2pPr>
            <a:lvl3pPr lvl="2" rtl="0" algn="ctr">
              <a:lnSpc>
                <a:spcPct val="100000"/>
              </a:lnSpc>
              <a:spcBef>
                <a:spcPts val="0"/>
              </a:spcBef>
              <a:spcAft>
                <a:spcPts val="0"/>
              </a:spcAft>
              <a:buClr>
                <a:schemeClr val="dk1"/>
              </a:buClr>
              <a:buSzPts val="2100"/>
              <a:buNone/>
              <a:defRPr sz="2100"/>
            </a:lvl3pPr>
            <a:lvl4pPr lvl="3" rtl="0" algn="ctr">
              <a:lnSpc>
                <a:spcPct val="100000"/>
              </a:lnSpc>
              <a:spcBef>
                <a:spcPts val="0"/>
              </a:spcBef>
              <a:spcAft>
                <a:spcPts val="0"/>
              </a:spcAft>
              <a:buClr>
                <a:schemeClr val="dk1"/>
              </a:buClr>
              <a:buSzPts val="2100"/>
              <a:buNone/>
              <a:defRPr sz="2100"/>
            </a:lvl4pPr>
            <a:lvl5pPr lvl="4" rtl="0" algn="ctr">
              <a:lnSpc>
                <a:spcPct val="100000"/>
              </a:lnSpc>
              <a:spcBef>
                <a:spcPts val="0"/>
              </a:spcBef>
              <a:spcAft>
                <a:spcPts val="0"/>
              </a:spcAft>
              <a:buClr>
                <a:schemeClr val="dk1"/>
              </a:buClr>
              <a:buSzPts val="2100"/>
              <a:buNone/>
              <a:defRPr sz="2100"/>
            </a:lvl5pPr>
            <a:lvl6pPr lvl="5" rtl="0" algn="ctr">
              <a:lnSpc>
                <a:spcPct val="100000"/>
              </a:lnSpc>
              <a:spcBef>
                <a:spcPts val="0"/>
              </a:spcBef>
              <a:spcAft>
                <a:spcPts val="0"/>
              </a:spcAft>
              <a:buClr>
                <a:schemeClr val="dk1"/>
              </a:buClr>
              <a:buSzPts val="2100"/>
              <a:buNone/>
              <a:defRPr sz="2100"/>
            </a:lvl6pPr>
            <a:lvl7pPr lvl="6" rtl="0" algn="ctr">
              <a:lnSpc>
                <a:spcPct val="100000"/>
              </a:lnSpc>
              <a:spcBef>
                <a:spcPts val="0"/>
              </a:spcBef>
              <a:spcAft>
                <a:spcPts val="0"/>
              </a:spcAft>
              <a:buClr>
                <a:schemeClr val="dk1"/>
              </a:buClr>
              <a:buSzPts val="2100"/>
              <a:buNone/>
              <a:defRPr sz="2100"/>
            </a:lvl7pPr>
            <a:lvl8pPr lvl="7" rtl="0" algn="ctr">
              <a:lnSpc>
                <a:spcPct val="100000"/>
              </a:lnSpc>
              <a:spcBef>
                <a:spcPts val="0"/>
              </a:spcBef>
              <a:spcAft>
                <a:spcPts val="0"/>
              </a:spcAft>
              <a:buClr>
                <a:schemeClr val="dk1"/>
              </a:buClr>
              <a:buSzPts val="2100"/>
              <a:buNone/>
              <a:defRPr sz="2100"/>
            </a:lvl8pPr>
            <a:lvl9pPr lvl="8" rtl="0" algn="ctr">
              <a:lnSpc>
                <a:spcPct val="100000"/>
              </a:lnSpc>
              <a:spcBef>
                <a:spcPts val="0"/>
              </a:spcBef>
              <a:spcAft>
                <a:spcPts val="0"/>
              </a:spcAft>
              <a:buClr>
                <a:schemeClr val="dk1"/>
              </a:buClr>
              <a:buSzPts val="2100"/>
              <a:buNone/>
              <a:defRPr sz="2100"/>
            </a:lvl9pPr>
          </a:lstStyle>
          <a:p/>
        </p:txBody>
      </p:sp>
      <p:sp>
        <p:nvSpPr>
          <p:cNvPr id="308" name="Google Shape;308;p44"/>
          <p:cNvSpPr txBox="1"/>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00B8B0"/>
                </a:solidFill>
                <a:latin typeface="Barlow"/>
                <a:ea typeface="Barlow"/>
                <a:cs typeface="Barlow"/>
                <a:sym typeface="Barlow"/>
              </a:rPr>
              <a:t>‹#›</a:t>
            </a:fld>
            <a:endParaRPr b="0" i="0" sz="900" u="none" cap="none" strike="noStrike">
              <a:solidFill>
                <a:srgbClr val="00B8B0"/>
              </a:solidFill>
              <a:latin typeface="Barlow"/>
              <a:ea typeface="Barlow"/>
              <a:cs typeface="Barlow"/>
              <a:sym typeface="Barlow"/>
            </a:endParaRPr>
          </a:p>
        </p:txBody>
      </p:sp>
      <p:sp>
        <p:nvSpPr>
          <p:cNvPr id="309" name="Google Shape;309;p44"/>
          <p:cNvSpPr/>
          <p:nvPr/>
        </p:nvSpPr>
        <p:spPr>
          <a:xfrm>
            <a:off x="4582886" y="483957"/>
            <a:ext cx="4561200" cy="4197000"/>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Blue &amp; Illustration">
  <p:cSld name="Cover Blue &amp; Illustration">
    <p:bg>
      <p:bgPr>
        <a:solidFill>
          <a:srgbClr val="3F58A7"/>
        </a:solidFill>
      </p:bgPr>
    </p:bg>
    <p:spTree>
      <p:nvGrpSpPr>
        <p:cNvPr id="313" name="Shape 313"/>
        <p:cNvGrpSpPr/>
        <p:nvPr/>
      </p:nvGrpSpPr>
      <p:grpSpPr>
        <a:xfrm>
          <a:off x="0" y="0"/>
          <a:ext cx="0" cy="0"/>
          <a:chOff x="0" y="0"/>
          <a:chExt cx="0" cy="0"/>
        </a:xfrm>
      </p:grpSpPr>
      <p:sp>
        <p:nvSpPr>
          <p:cNvPr id="314" name="Google Shape;314;p46"/>
          <p:cNvSpPr txBox="1"/>
          <p:nvPr>
            <p:ph idx="1" type="subTitle"/>
          </p:nvPr>
        </p:nvSpPr>
        <p:spPr>
          <a:xfrm>
            <a:off x="5715000" y="1328774"/>
            <a:ext cx="2971800" cy="3936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rgbClr val="000000"/>
              </a:buClr>
              <a:buSzPts val="1400"/>
              <a:buFont typeface="Barlow SemiBold"/>
              <a:buNone/>
              <a:defRPr sz="1400">
                <a:solidFill>
                  <a:schemeClr val="lt1"/>
                </a:solidFill>
                <a:latin typeface="Barlow SemiBold"/>
                <a:ea typeface="Barlow SemiBold"/>
                <a:cs typeface="Barlow SemiBold"/>
                <a:sym typeface="Barlow SemiBold"/>
              </a:defRPr>
            </a:lvl1pPr>
            <a:lvl2pPr lvl="1"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2pPr>
            <a:lvl3pPr lvl="2"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3pPr>
            <a:lvl4pPr lvl="3"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4pPr>
            <a:lvl5pPr lvl="4"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5pPr>
            <a:lvl6pPr lvl="5"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6pPr>
            <a:lvl7pPr lvl="6"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7pPr>
            <a:lvl8pPr lvl="7"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8pPr>
            <a:lvl9pPr lvl="8"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9pPr>
          </a:lstStyle>
          <a:p/>
        </p:txBody>
      </p:sp>
      <p:sp>
        <p:nvSpPr>
          <p:cNvPr id="315" name="Google Shape;315;p46"/>
          <p:cNvSpPr txBox="1"/>
          <p:nvPr>
            <p:ph type="ctrTitle"/>
          </p:nvPr>
        </p:nvSpPr>
        <p:spPr>
          <a:xfrm>
            <a:off x="5029200" y="1768017"/>
            <a:ext cx="3657600" cy="1710300"/>
          </a:xfrm>
          <a:prstGeom prst="rect">
            <a:avLst/>
          </a:prstGeom>
          <a:noFill/>
          <a:ln>
            <a:noFill/>
          </a:ln>
        </p:spPr>
        <p:txBody>
          <a:bodyPr anchorCtr="0" anchor="t" bIns="91425" lIns="91425" spcFirstLastPara="1" rIns="91425" wrap="square" tIns="91425">
            <a:noAutofit/>
          </a:bodyPr>
          <a:lstStyle>
            <a:lvl1pPr lvl="0" algn="r">
              <a:lnSpc>
                <a:spcPct val="90000"/>
              </a:lnSpc>
              <a:spcBef>
                <a:spcPts val="0"/>
              </a:spcBef>
              <a:spcAft>
                <a:spcPts val="0"/>
              </a:spcAft>
              <a:buClr>
                <a:srgbClr val="B4EFEC"/>
              </a:buClr>
              <a:buSzPts val="4200"/>
              <a:buFont typeface="Barlow"/>
              <a:buNone/>
              <a:defRPr b="1" sz="4200">
                <a:solidFill>
                  <a:srgbClr val="B4EFEC"/>
                </a:solidFill>
              </a:defRPr>
            </a:lvl1pPr>
            <a:lvl2pPr lvl="1" algn="ctr">
              <a:spcBef>
                <a:spcPts val="0"/>
              </a:spcBef>
              <a:spcAft>
                <a:spcPts val="0"/>
              </a:spcAft>
              <a:buClr>
                <a:srgbClr val="B4EFEC"/>
              </a:buClr>
              <a:buSzPts val="4200"/>
              <a:buNone/>
              <a:defRPr b="1" sz="4200">
                <a:solidFill>
                  <a:srgbClr val="B4EFEC"/>
                </a:solidFill>
              </a:defRPr>
            </a:lvl2pPr>
            <a:lvl3pPr lvl="2" algn="ctr">
              <a:spcBef>
                <a:spcPts val="0"/>
              </a:spcBef>
              <a:spcAft>
                <a:spcPts val="0"/>
              </a:spcAft>
              <a:buClr>
                <a:srgbClr val="B4EFEC"/>
              </a:buClr>
              <a:buSzPts val="4200"/>
              <a:buNone/>
              <a:defRPr b="1" sz="4200">
                <a:solidFill>
                  <a:srgbClr val="B4EFEC"/>
                </a:solidFill>
              </a:defRPr>
            </a:lvl3pPr>
            <a:lvl4pPr lvl="3" algn="ctr">
              <a:spcBef>
                <a:spcPts val="0"/>
              </a:spcBef>
              <a:spcAft>
                <a:spcPts val="0"/>
              </a:spcAft>
              <a:buClr>
                <a:srgbClr val="B4EFEC"/>
              </a:buClr>
              <a:buSzPts val="4200"/>
              <a:buNone/>
              <a:defRPr b="1" sz="4200">
                <a:solidFill>
                  <a:srgbClr val="B4EFEC"/>
                </a:solidFill>
              </a:defRPr>
            </a:lvl4pPr>
            <a:lvl5pPr lvl="4" algn="ctr">
              <a:spcBef>
                <a:spcPts val="0"/>
              </a:spcBef>
              <a:spcAft>
                <a:spcPts val="0"/>
              </a:spcAft>
              <a:buClr>
                <a:srgbClr val="B4EFEC"/>
              </a:buClr>
              <a:buSzPts val="4200"/>
              <a:buNone/>
              <a:defRPr b="1" sz="4200">
                <a:solidFill>
                  <a:srgbClr val="B4EFEC"/>
                </a:solidFill>
              </a:defRPr>
            </a:lvl5pPr>
            <a:lvl6pPr lvl="5" algn="ctr">
              <a:spcBef>
                <a:spcPts val="0"/>
              </a:spcBef>
              <a:spcAft>
                <a:spcPts val="0"/>
              </a:spcAft>
              <a:buClr>
                <a:srgbClr val="B4EFEC"/>
              </a:buClr>
              <a:buSzPts val="4200"/>
              <a:buNone/>
              <a:defRPr b="1" sz="4200">
                <a:solidFill>
                  <a:srgbClr val="B4EFEC"/>
                </a:solidFill>
              </a:defRPr>
            </a:lvl6pPr>
            <a:lvl7pPr lvl="6" algn="ctr">
              <a:spcBef>
                <a:spcPts val="0"/>
              </a:spcBef>
              <a:spcAft>
                <a:spcPts val="0"/>
              </a:spcAft>
              <a:buClr>
                <a:srgbClr val="B4EFEC"/>
              </a:buClr>
              <a:buSzPts val="4200"/>
              <a:buNone/>
              <a:defRPr b="1" sz="4200">
                <a:solidFill>
                  <a:srgbClr val="B4EFEC"/>
                </a:solidFill>
              </a:defRPr>
            </a:lvl7pPr>
            <a:lvl8pPr lvl="7" algn="ctr">
              <a:spcBef>
                <a:spcPts val="0"/>
              </a:spcBef>
              <a:spcAft>
                <a:spcPts val="0"/>
              </a:spcAft>
              <a:buClr>
                <a:srgbClr val="B4EFEC"/>
              </a:buClr>
              <a:buSzPts val="4200"/>
              <a:buNone/>
              <a:defRPr b="1" sz="4200">
                <a:solidFill>
                  <a:srgbClr val="B4EFEC"/>
                </a:solidFill>
              </a:defRPr>
            </a:lvl8pPr>
            <a:lvl9pPr lvl="8" algn="ctr">
              <a:spcBef>
                <a:spcPts val="0"/>
              </a:spcBef>
              <a:spcAft>
                <a:spcPts val="0"/>
              </a:spcAft>
              <a:buClr>
                <a:srgbClr val="B4EFEC"/>
              </a:buClr>
              <a:buSzPts val="4200"/>
              <a:buNone/>
              <a:defRPr b="1" sz="4200">
                <a:solidFill>
                  <a:srgbClr val="B4EFEC"/>
                </a:solidFill>
              </a:defRPr>
            </a:lvl9pPr>
          </a:lstStyle>
          <a:p/>
        </p:txBody>
      </p:sp>
      <p:pic>
        <p:nvPicPr>
          <p:cNvPr id="316" name="Google Shape;316;p46"/>
          <p:cNvPicPr preferRelativeResize="0"/>
          <p:nvPr/>
        </p:nvPicPr>
        <p:blipFill rotWithShape="1">
          <a:blip r:embed="rId2">
            <a:alphaModFix/>
          </a:blip>
          <a:srcRect b="0" l="0" r="0" t="0"/>
          <a:stretch/>
        </p:blipFill>
        <p:spPr>
          <a:xfrm>
            <a:off x="7594414" y="4444494"/>
            <a:ext cx="1092386" cy="434311"/>
          </a:xfrm>
          <a:prstGeom prst="rect">
            <a:avLst/>
          </a:prstGeom>
          <a:noFill/>
          <a:ln>
            <a:noFill/>
          </a:ln>
        </p:spPr>
      </p:pic>
      <p:cxnSp>
        <p:nvCxnSpPr>
          <p:cNvPr id="317" name="Google Shape;317;p46"/>
          <p:cNvCxnSpPr/>
          <p:nvPr/>
        </p:nvCxnSpPr>
        <p:spPr>
          <a:xfrm>
            <a:off x="0" y="2225738"/>
            <a:ext cx="1054761" cy="0"/>
          </a:xfrm>
          <a:prstGeom prst="straightConnector1">
            <a:avLst/>
          </a:prstGeom>
          <a:noFill/>
          <a:ln cap="flat" cmpd="sng" w="19050">
            <a:solidFill>
              <a:srgbClr val="000000"/>
            </a:solidFill>
            <a:prstDash val="solid"/>
            <a:round/>
            <a:headEnd len="sm" w="sm" type="none"/>
            <a:tailEnd len="sm" w="sm" type="none"/>
          </a:ln>
        </p:spPr>
      </p:cxnSp>
      <p:cxnSp>
        <p:nvCxnSpPr>
          <p:cNvPr id="318" name="Google Shape;318;p46"/>
          <p:cNvCxnSpPr/>
          <p:nvPr/>
        </p:nvCxnSpPr>
        <p:spPr>
          <a:xfrm rot="10800000">
            <a:off x="0" y="2345049"/>
            <a:ext cx="900027" cy="0"/>
          </a:xfrm>
          <a:prstGeom prst="straightConnector1">
            <a:avLst/>
          </a:prstGeom>
          <a:noFill/>
          <a:ln cap="flat" cmpd="sng" w="19050">
            <a:solidFill>
              <a:schemeClr val="lt1"/>
            </a:solidFill>
            <a:prstDash val="solid"/>
            <a:round/>
            <a:headEnd len="sm" w="sm" type="none"/>
            <a:tailEnd len="sm" w="sm" type="none"/>
          </a:ln>
        </p:spPr>
      </p:cxnSp>
      <p:cxnSp>
        <p:nvCxnSpPr>
          <p:cNvPr id="319" name="Google Shape;319;p46"/>
          <p:cNvCxnSpPr/>
          <p:nvPr/>
        </p:nvCxnSpPr>
        <p:spPr>
          <a:xfrm rot="10800000">
            <a:off x="0" y="1731274"/>
            <a:ext cx="110887" cy="0"/>
          </a:xfrm>
          <a:prstGeom prst="straightConnector1">
            <a:avLst/>
          </a:prstGeom>
          <a:noFill/>
          <a:ln cap="flat" cmpd="sng" w="19050">
            <a:solidFill>
              <a:schemeClr val="lt1"/>
            </a:solidFill>
            <a:prstDash val="solid"/>
            <a:round/>
            <a:headEnd len="sm" w="sm" type="none"/>
            <a:tailEnd len="sm" w="sm" type="none"/>
          </a:ln>
        </p:spPr>
      </p:cxnSp>
      <p:cxnSp>
        <p:nvCxnSpPr>
          <p:cNvPr id="320" name="Google Shape;320;p46"/>
          <p:cNvCxnSpPr/>
          <p:nvPr/>
        </p:nvCxnSpPr>
        <p:spPr>
          <a:xfrm>
            <a:off x="5161371" y="4229350"/>
            <a:ext cx="962614" cy="0"/>
          </a:xfrm>
          <a:prstGeom prst="straightConnector1">
            <a:avLst/>
          </a:prstGeom>
          <a:noFill/>
          <a:ln cap="flat" cmpd="sng" w="19050">
            <a:solidFill>
              <a:srgbClr val="000000"/>
            </a:solidFill>
            <a:prstDash val="solid"/>
            <a:round/>
            <a:headEnd len="sm" w="sm" type="none"/>
            <a:tailEnd len="sm" w="sm" type="none"/>
          </a:ln>
        </p:spPr>
      </p:cxnSp>
      <p:cxnSp>
        <p:nvCxnSpPr>
          <p:cNvPr id="321" name="Google Shape;321;p46"/>
          <p:cNvCxnSpPr/>
          <p:nvPr/>
        </p:nvCxnSpPr>
        <p:spPr>
          <a:xfrm>
            <a:off x="0" y="3738532"/>
            <a:ext cx="995081" cy="0"/>
          </a:xfrm>
          <a:prstGeom prst="straightConnector1">
            <a:avLst/>
          </a:prstGeom>
          <a:noFill/>
          <a:ln cap="flat" cmpd="sng" w="19050">
            <a:solidFill>
              <a:srgbClr val="000000"/>
            </a:solidFill>
            <a:prstDash val="solid"/>
            <a:round/>
            <a:headEnd len="sm" w="sm" type="none"/>
            <a:tailEnd len="sm" w="sm" type="none"/>
          </a:ln>
        </p:spPr>
      </p:cxnSp>
      <p:cxnSp>
        <p:nvCxnSpPr>
          <p:cNvPr id="322" name="Google Shape;322;p46"/>
          <p:cNvCxnSpPr/>
          <p:nvPr/>
        </p:nvCxnSpPr>
        <p:spPr>
          <a:xfrm rot="10800000">
            <a:off x="0" y="3844397"/>
            <a:ext cx="900028" cy="0"/>
          </a:xfrm>
          <a:prstGeom prst="straightConnector1">
            <a:avLst/>
          </a:prstGeom>
          <a:noFill/>
          <a:ln cap="flat" cmpd="sng" w="19050">
            <a:solidFill>
              <a:schemeClr val="lt1"/>
            </a:solidFill>
            <a:prstDash val="solid"/>
            <a:round/>
            <a:headEnd len="sm" w="sm" type="none"/>
            <a:tailEnd len="sm" w="sm" type="none"/>
          </a:ln>
        </p:spPr>
      </p:cxnSp>
      <p:cxnSp>
        <p:nvCxnSpPr>
          <p:cNvPr id="323" name="Google Shape;323;p46"/>
          <p:cNvCxnSpPr/>
          <p:nvPr/>
        </p:nvCxnSpPr>
        <p:spPr>
          <a:xfrm>
            <a:off x="0" y="4229350"/>
            <a:ext cx="4222376" cy="0"/>
          </a:xfrm>
          <a:prstGeom prst="straightConnector1">
            <a:avLst/>
          </a:prstGeom>
          <a:noFill/>
          <a:ln cap="flat" cmpd="sng" w="19050">
            <a:solidFill>
              <a:srgbClr val="000000"/>
            </a:solidFill>
            <a:prstDash val="solid"/>
            <a:round/>
            <a:headEnd len="sm" w="sm" type="none"/>
            <a:tailEnd len="sm" w="sm" type="none"/>
          </a:ln>
        </p:spPr>
      </p:cxnSp>
      <p:cxnSp>
        <p:nvCxnSpPr>
          <p:cNvPr id="324" name="Google Shape;324;p46"/>
          <p:cNvCxnSpPr/>
          <p:nvPr/>
        </p:nvCxnSpPr>
        <p:spPr>
          <a:xfrm rot="10800000">
            <a:off x="0" y="4335214"/>
            <a:ext cx="4114800" cy="0"/>
          </a:xfrm>
          <a:prstGeom prst="straightConnector1">
            <a:avLst/>
          </a:prstGeom>
          <a:noFill/>
          <a:ln cap="flat" cmpd="sng" w="19050">
            <a:solidFill>
              <a:schemeClr val="lt1"/>
            </a:solidFill>
            <a:prstDash val="solid"/>
            <a:round/>
            <a:headEnd len="sm" w="sm" type="none"/>
            <a:tailEnd len="sm" w="sm" type="none"/>
          </a:ln>
        </p:spPr>
      </p:cxnSp>
      <p:cxnSp>
        <p:nvCxnSpPr>
          <p:cNvPr id="325" name="Google Shape;325;p46"/>
          <p:cNvCxnSpPr/>
          <p:nvPr/>
        </p:nvCxnSpPr>
        <p:spPr>
          <a:xfrm>
            <a:off x="5020177" y="4336926"/>
            <a:ext cx="962614" cy="0"/>
          </a:xfrm>
          <a:prstGeom prst="straightConnector1">
            <a:avLst/>
          </a:prstGeom>
          <a:noFill/>
          <a:ln cap="flat" cmpd="sng" w="19050">
            <a:solidFill>
              <a:schemeClr val="lt1"/>
            </a:solidFill>
            <a:prstDash val="solid"/>
            <a:round/>
            <a:headEnd len="sm" w="sm" type="none"/>
            <a:tailEnd len="sm" w="sm" type="none"/>
          </a:ln>
        </p:spPr>
      </p:cxnSp>
      <p:cxnSp>
        <p:nvCxnSpPr>
          <p:cNvPr id="326" name="Google Shape;326;p46"/>
          <p:cNvCxnSpPr/>
          <p:nvPr/>
        </p:nvCxnSpPr>
        <p:spPr>
          <a:xfrm>
            <a:off x="0" y="1613619"/>
            <a:ext cx="223488" cy="0"/>
          </a:xfrm>
          <a:prstGeom prst="straightConnector1">
            <a:avLst/>
          </a:prstGeom>
          <a:noFill/>
          <a:ln cap="flat" cmpd="sng" w="19050">
            <a:solidFill>
              <a:srgbClr val="000000"/>
            </a:solidFill>
            <a:prstDash val="solid"/>
            <a:round/>
            <a:headEnd len="sm" w="sm" type="none"/>
            <a:tailEnd len="sm" w="sm" type="none"/>
          </a:ln>
        </p:spPr>
      </p:cxnSp>
      <p:sp>
        <p:nvSpPr>
          <p:cNvPr id="327" name="Google Shape;327;p46"/>
          <p:cNvSpPr/>
          <p:nvPr/>
        </p:nvSpPr>
        <p:spPr>
          <a:xfrm>
            <a:off x="403615" y="1328774"/>
            <a:ext cx="591466" cy="591466"/>
          </a:xfrm>
          <a:prstGeom prst="ellipse">
            <a:avLst/>
          </a:prstGeom>
          <a:solidFill>
            <a:srgbClr val="CED8E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8" name="Google Shape;328;p46"/>
          <p:cNvSpPr/>
          <p:nvPr/>
        </p:nvSpPr>
        <p:spPr>
          <a:xfrm>
            <a:off x="1135135" y="3466184"/>
            <a:ext cx="591466" cy="591466"/>
          </a:xfrm>
          <a:prstGeom prst="ellipse">
            <a:avLst/>
          </a:prstGeom>
          <a:solidFill>
            <a:srgbClr val="CED8E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9" name="Google Shape;329;p46"/>
          <p:cNvSpPr/>
          <p:nvPr/>
        </p:nvSpPr>
        <p:spPr>
          <a:xfrm>
            <a:off x="4369825" y="3946244"/>
            <a:ext cx="591466" cy="591466"/>
          </a:xfrm>
          <a:prstGeom prst="ellipse">
            <a:avLst/>
          </a:prstGeom>
          <a:solidFill>
            <a:srgbClr val="CED8E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30" name="Google Shape;330;p46"/>
          <p:cNvSpPr/>
          <p:nvPr/>
        </p:nvSpPr>
        <p:spPr>
          <a:xfrm>
            <a:off x="4381255" y="3957674"/>
            <a:ext cx="591466" cy="591466"/>
          </a:xfrm>
          <a:prstGeom prst="ellipse">
            <a:avLst/>
          </a:prstGeom>
          <a:solidFill>
            <a:srgbClr val="CED8E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331" name="Google Shape;331;p46"/>
          <p:cNvPicPr preferRelativeResize="0"/>
          <p:nvPr/>
        </p:nvPicPr>
        <p:blipFill rotWithShape="1">
          <a:blip r:embed="rId3">
            <a:alphaModFix/>
          </a:blip>
          <a:srcRect b="0" l="0" r="0" t="0"/>
          <a:stretch/>
        </p:blipFill>
        <p:spPr>
          <a:xfrm>
            <a:off x="1444624" y="914400"/>
            <a:ext cx="3039977" cy="3314950"/>
          </a:xfrm>
          <a:prstGeom prst="rect">
            <a:avLst/>
          </a:prstGeom>
          <a:noFill/>
          <a:ln>
            <a:noFill/>
          </a:ln>
        </p:spPr>
      </p:pic>
      <p:cxnSp>
        <p:nvCxnSpPr>
          <p:cNvPr id="332" name="Google Shape;332;p46"/>
          <p:cNvCxnSpPr/>
          <p:nvPr/>
        </p:nvCxnSpPr>
        <p:spPr>
          <a:xfrm>
            <a:off x="1182202" y="1613619"/>
            <a:ext cx="276304" cy="0"/>
          </a:xfrm>
          <a:prstGeom prst="straightConnector1">
            <a:avLst/>
          </a:prstGeom>
          <a:noFill/>
          <a:ln cap="flat" cmpd="sng" w="19050">
            <a:solidFill>
              <a:srgbClr val="000000"/>
            </a:solidFill>
            <a:prstDash val="solid"/>
            <a:round/>
            <a:headEnd len="sm" w="sm" type="none"/>
            <a:tailEnd len="sm" w="sm" type="none"/>
          </a:ln>
        </p:spPr>
      </p:cxn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Image">
  <p:cSld name="1_1/3 Image">
    <p:spTree>
      <p:nvGrpSpPr>
        <p:cNvPr id="333" name="Shape 333"/>
        <p:cNvGrpSpPr/>
        <p:nvPr/>
      </p:nvGrpSpPr>
      <p:grpSpPr>
        <a:xfrm>
          <a:off x="0" y="0"/>
          <a:ext cx="0" cy="0"/>
          <a:chOff x="0" y="0"/>
          <a:chExt cx="0" cy="0"/>
        </a:xfrm>
      </p:grpSpPr>
      <p:sp>
        <p:nvSpPr>
          <p:cNvPr id="334" name="Google Shape;334;p47"/>
          <p:cNvSpPr/>
          <p:nvPr/>
        </p:nvSpPr>
        <p:spPr>
          <a:xfrm>
            <a:off x="3429000" y="-125"/>
            <a:ext cx="5715000" cy="5143500"/>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35" name="Google Shape;335;p47"/>
          <p:cNvCxnSpPr/>
          <p:nvPr/>
        </p:nvCxnSpPr>
        <p:spPr>
          <a:xfrm rot="10800000">
            <a:off x="4440900" y="4539438"/>
            <a:ext cx="4703100" cy="0"/>
          </a:xfrm>
          <a:prstGeom prst="straightConnector1">
            <a:avLst/>
          </a:prstGeom>
          <a:noFill/>
          <a:ln cap="flat" cmpd="sng" w="19050">
            <a:solidFill>
              <a:srgbClr val="EFEFEF"/>
            </a:solidFill>
            <a:prstDash val="solid"/>
            <a:round/>
            <a:headEnd len="sm" w="sm" type="none"/>
            <a:tailEnd len="sm" w="sm" type="none"/>
          </a:ln>
        </p:spPr>
      </p:cxnSp>
      <p:sp>
        <p:nvSpPr>
          <p:cNvPr id="336" name="Google Shape;336;p47"/>
          <p:cNvSpPr txBox="1"/>
          <p:nvPr>
            <p:ph type="title"/>
          </p:nvPr>
        </p:nvSpPr>
        <p:spPr>
          <a:xfrm>
            <a:off x="457200" y="828600"/>
            <a:ext cx="2514600" cy="1009500"/>
          </a:xfrm>
          <a:prstGeom prst="rect">
            <a:avLst/>
          </a:prstGeom>
          <a:noFill/>
          <a:ln>
            <a:noFill/>
          </a:ln>
        </p:spPr>
        <p:txBody>
          <a:bodyPr anchorCtr="0" anchor="b" bIns="91425" lIns="91425" spcFirstLastPara="1" rIns="91425" wrap="square" tIns="91425">
            <a:noAutofit/>
          </a:bodyPr>
          <a:lstStyle>
            <a:lvl1pPr lvl="0" algn="l">
              <a:lnSpc>
                <a:spcPct val="90000"/>
              </a:lnSpc>
              <a:spcBef>
                <a:spcPts val="0"/>
              </a:spcBef>
              <a:spcAft>
                <a:spcPts val="0"/>
              </a:spcAft>
              <a:buClr>
                <a:schemeClr val="dk1"/>
              </a:buClr>
              <a:buSzPts val="3000"/>
              <a:buFont typeface="Barlow"/>
              <a:buNone/>
              <a:defRPr b="1" sz="2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37" name="Google Shape;337;p47"/>
          <p:cNvSpPr txBox="1"/>
          <p:nvPr>
            <p:ph idx="1" type="subTitle"/>
          </p:nvPr>
        </p:nvSpPr>
        <p:spPr>
          <a:xfrm>
            <a:off x="457200" y="1974154"/>
            <a:ext cx="2514600" cy="2712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2000"/>
              <a:buNone/>
              <a:defRPr sz="1400">
                <a:solidFill>
                  <a:srgbClr val="000000"/>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p:txBody>
      </p:sp>
      <p:sp>
        <p:nvSpPr>
          <p:cNvPr id="338" name="Google Shape;338;p47"/>
          <p:cNvSpPr txBox="1"/>
          <p:nvPr>
            <p:ph idx="2" type="subTitle"/>
          </p:nvPr>
        </p:nvSpPr>
        <p:spPr>
          <a:xfrm>
            <a:off x="457200" y="157103"/>
            <a:ext cx="2514600" cy="374911"/>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E5E5E4"/>
              </a:buClr>
              <a:buSzPts val="1000"/>
              <a:buNone/>
              <a:defRPr b="1" sz="1000">
                <a:solidFill>
                  <a:srgbClr val="CCCCCC"/>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p:txBody>
      </p:sp>
      <p:sp>
        <p:nvSpPr>
          <p:cNvPr id="339" name="Google Shape;339;p47"/>
          <p:cNvSpPr txBox="1"/>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00B8B0"/>
                </a:solidFill>
                <a:latin typeface="Barlow"/>
                <a:ea typeface="Barlow"/>
                <a:cs typeface="Barlow"/>
                <a:sym typeface="Barlow"/>
              </a:rPr>
              <a:t>‹#›</a:t>
            </a:fld>
            <a:endParaRPr b="0" i="0" sz="900" u="none" cap="none" strike="noStrike">
              <a:solidFill>
                <a:srgbClr val="00B8B0"/>
              </a:solidFill>
              <a:latin typeface="Barlow"/>
              <a:ea typeface="Barlow"/>
              <a:cs typeface="Barlow"/>
              <a:sym typeface="Barlow"/>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Blue 2 1">
  <p:cSld name="Cover Blue 2 1">
    <p:bg>
      <p:bgPr>
        <a:solidFill>
          <a:srgbClr val="CED8E7"/>
        </a:solidFill>
      </p:bgPr>
    </p:bg>
    <p:spTree>
      <p:nvGrpSpPr>
        <p:cNvPr id="340" name="Shape 340"/>
        <p:cNvGrpSpPr/>
        <p:nvPr/>
      </p:nvGrpSpPr>
      <p:grpSpPr>
        <a:xfrm>
          <a:off x="0" y="0"/>
          <a:ext cx="0" cy="0"/>
          <a:chOff x="0" y="0"/>
          <a:chExt cx="0" cy="0"/>
        </a:xfrm>
      </p:grpSpPr>
      <p:sp>
        <p:nvSpPr>
          <p:cNvPr id="341" name="Google Shape;341;p48"/>
          <p:cNvSpPr txBox="1"/>
          <p:nvPr>
            <p:ph type="ctrTitle"/>
          </p:nvPr>
        </p:nvSpPr>
        <p:spPr>
          <a:xfrm>
            <a:off x="5029200" y="1368500"/>
            <a:ext cx="3657600" cy="1710300"/>
          </a:xfrm>
          <a:prstGeom prst="rect">
            <a:avLst/>
          </a:prstGeom>
          <a:noFill/>
          <a:ln>
            <a:noFill/>
          </a:ln>
        </p:spPr>
        <p:txBody>
          <a:bodyPr anchorCtr="0" anchor="t" bIns="91425" lIns="91425" spcFirstLastPara="1" rIns="91425" wrap="square" tIns="91425">
            <a:noAutofit/>
          </a:bodyPr>
          <a:lstStyle>
            <a:lvl1pPr lvl="0" algn="l">
              <a:lnSpc>
                <a:spcPct val="90000"/>
              </a:lnSpc>
              <a:spcBef>
                <a:spcPts val="0"/>
              </a:spcBef>
              <a:spcAft>
                <a:spcPts val="0"/>
              </a:spcAft>
              <a:buClr>
                <a:srgbClr val="FFFFFF"/>
              </a:buClr>
              <a:buSzPts val="5000"/>
              <a:buFont typeface="Barlow ExtraBold"/>
              <a:buNone/>
              <a:defRPr b="1" i="0" sz="4200">
                <a:solidFill>
                  <a:srgbClr val="00B9B0"/>
                </a:solidFill>
                <a:latin typeface="Barlow ExtraBold"/>
                <a:ea typeface="Barlow ExtraBold"/>
                <a:cs typeface="Barlow ExtraBold"/>
                <a:sym typeface="Barlow ExtraBold"/>
              </a:defRPr>
            </a:lvl1pPr>
            <a:lvl2pPr lvl="1">
              <a:spcBef>
                <a:spcPts val="0"/>
              </a:spcBef>
              <a:spcAft>
                <a:spcPts val="0"/>
              </a:spcAft>
              <a:buClr>
                <a:srgbClr val="FFFFFF"/>
              </a:buClr>
              <a:buSzPts val="5000"/>
              <a:buNone/>
              <a:defRPr b="1" sz="5000">
                <a:solidFill>
                  <a:srgbClr val="FFFFFF"/>
                </a:solidFill>
              </a:defRPr>
            </a:lvl2pPr>
            <a:lvl3pPr lvl="2">
              <a:spcBef>
                <a:spcPts val="0"/>
              </a:spcBef>
              <a:spcAft>
                <a:spcPts val="0"/>
              </a:spcAft>
              <a:buClr>
                <a:srgbClr val="FFFFFF"/>
              </a:buClr>
              <a:buSzPts val="5000"/>
              <a:buNone/>
              <a:defRPr b="1" sz="5000">
                <a:solidFill>
                  <a:srgbClr val="FFFFFF"/>
                </a:solidFill>
              </a:defRPr>
            </a:lvl3pPr>
            <a:lvl4pPr lvl="3">
              <a:spcBef>
                <a:spcPts val="0"/>
              </a:spcBef>
              <a:spcAft>
                <a:spcPts val="0"/>
              </a:spcAft>
              <a:buClr>
                <a:srgbClr val="FFFFFF"/>
              </a:buClr>
              <a:buSzPts val="5000"/>
              <a:buNone/>
              <a:defRPr b="1" sz="5000">
                <a:solidFill>
                  <a:srgbClr val="FFFFFF"/>
                </a:solidFill>
              </a:defRPr>
            </a:lvl4pPr>
            <a:lvl5pPr lvl="4">
              <a:spcBef>
                <a:spcPts val="0"/>
              </a:spcBef>
              <a:spcAft>
                <a:spcPts val="0"/>
              </a:spcAft>
              <a:buClr>
                <a:srgbClr val="FFFFFF"/>
              </a:buClr>
              <a:buSzPts val="5000"/>
              <a:buNone/>
              <a:defRPr b="1" sz="5000">
                <a:solidFill>
                  <a:srgbClr val="FFFFFF"/>
                </a:solidFill>
              </a:defRPr>
            </a:lvl5pPr>
            <a:lvl6pPr lvl="5">
              <a:spcBef>
                <a:spcPts val="0"/>
              </a:spcBef>
              <a:spcAft>
                <a:spcPts val="0"/>
              </a:spcAft>
              <a:buClr>
                <a:srgbClr val="FFFFFF"/>
              </a:buClr>
              <a:buSzPts val="5000"/>
              <a:buNone/>
              <a:defRPr b="1" sz="5000">
                <a:solidFill>
                  <a:srgbClr val="FFFFFF"/>
                </a:solidFill>
              </a:defRPr>
            </a:lvl6pPr>
            <a:lvl7pPr lvl="6">
              <a:spcBef>
                <a:spcPts val="0"/>
              </a:spcBef>
              <a:spcAft>
                <a:spcPts val="0"/>
              </a:spcAft>
              <a:buClr>
                <a:srgbClr val="FFFFFF"/>
              </a:buClr>
              <a:buSzPts val="5000"/>
              <a:buNone/>
              <a:defRPr b="1" sz="5000">
                <a:solidFill>
                  <a:srgbClr val="FFFFFF"/>
                </a:solidFill>
              </a:defRPr>
            </a:lvl7pPr>
            <a:lvl8pPr lvl="7">
              <a:spcBef>
                <a:spcPts val="0"/>
              </a:spcBef>
              <a:spcAft>
                <a:spcPts val="0"/>
              </a:spcAft>
              <a:buClr>
                <a:srgbClr val="FFFFFF"/>
              </a:buClr>
              <a:buSzPts val="5000"/>
              <a:buNone/>
              <a:defRPr b="1" sz="5000">
                <a:solidFill>
                  <a:srgbClr val="FFFFFF"/>
                </a:solidFill>
              </a:defRPr>
            </a:lvl8pPr>
            <a:lvl9pPr lvl="8">
              <a:spcBef>
                <a:spcPts val="0"/>
              </a:spcBef>
              <a:spcAft>
                <a:spcPts val="0"/>
              </a:spcAft>
              <a:buClr>
                <a:srgbClr val="FFFFFF"/>
              </a:buClr>
              <a:buSzPts val="5000"/>
              <a:buNone/>
              <a:defRPr b="1" sz="5000">
                <a:solidFill>
                  <a:srgbClr val="FFFFFF"/>
                </a:solidFill>
              </a:defRPr>
            </a:lvl9pPr>
          </a:lstStyle>
          <a:p/>
        </p:txBody>
      </p:sp>
      <p:pic>
        <p:nvPicPr>
          <p:cNvPr id="342" name="Google Shape;342;p48"/>
          <p:cNvPicPr preferRelativeResize="0"/>
          <p:nvPr/>
        </p:nvPicPr>
        <p:blipFill rotWithShape="1">
          <a:blip r:embed="rId2">
            <a:alphaModFix/>
          </a:blip>
          <a:srcRect b="0" l="0" r="0" t="0"/>
          <a:stretch/>
        </p:blipFill>
        <p:spPr>
          <a:xfrm>
            <a:off x="0" y="1187175"/>
            <a:ext cx="4571997" cy="2173168"/>
          </a:xfrm>
          <a:prstGeom prst="rect">
            <a:avLst/>
          </a:prstGeom>
          <a:noFill/>
          <a:ln>
            <a:noFill/>
          </a:ln>
        </p:spPr>
      </p:pic>
      <p:sp>
        <p:nvSpPr>
          <p:cNvPr id="343" name="Google Shape;343;p48"/>
          <p:cNvSpPr txBox="1"/>
          <p:nvPr/>
        </p:nvSpPr>
        <p:spPr>
          <a:xfrm>
            <a:off x="1771450" y="152400"/>
            <a:ext cx="30000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0"/>
              <a:buFont typeface="Arial"/>
              <a:buNone/>
            </a:pPr>
            <a:r>
              <a:rPr b="0" i="0" lang="en" sz="30000" u="none" cap="none" strike="noStrike">
                <a:solidFill>
                  <a:srgbClr val="00B8B0"/>
                </a:solidFill>
                <a:latin typeface="Barlow ExtraBold"/>
                <a:ea typeface="Barlow ExtraBold"/>
                <a:cs typeface="Barlow ExtraBold"/>
                <a:sym typeface="Barlow ExtraBold"/>
              </a:rPr>
              <a:t>1</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Image Pattern Overlay">
  <p:cSld name="1/3 Image Pattern Overlay">
    <p:spTree>
      <p:nvGrpSpPr>
        <p:cNvPr id="344" name="Shape 344"/>
        <p:cNvGrpSpPr/>
        <p:nvPr/>
      </p:nvGrpSpPr>
      <p:grpSpPr>
        <a:xfrm>
          <a:off x="0" y="0"/>
          <a:ext cx="0" cy="0"/>
          <a:chOff x="0" y="0"/>
          <a:chExt cx="0" cy="0"/>
        </a:xfrm>
      </p:grpSpPr>
      <p:sp>
        <p:nvSpPr>
          <p:cNvPr id="345" name="Google Shape;345;p49"/>
          <p:cNvSpPr/>
          <p:nvPr>
            <p:ph idx="2" type="pic"/>
          </p:nvPr>
        </p:nvSpPr>
        <p:spPr>
          <a:xfrm>
            <a:off x="4999038" y="570124"/>
            <a:ext cx="3514177" cy="3514514"/>
          </a:xfrm>
          <a:prstGeom prst="ellipse">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1400"/>
              <a:buFont typeface="Arial"/>
              <a:buChar char="•"/>
              <a:defRPr b="0" i="0" sz="1400" u="none" cap="none" strike="noStrike">
                <a:solidFill>
                  <a:schemeClr val="dk1"/>
                </a:solidFill>
                <a:latin typeface="Barlow"/>
                <a:ea typeface="Barlow"/>
                <a:cs typeface="Barlow"/>
                <a:sym typeface="Barlow"/>
              </a:defRPr>
            </a:lvl1pPr>
            <a:lvl2pPr lvl="1"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Barlow"/>
                <a:ea typeface="Barlow"/>
                <a:cs typeface="Barlow"/>
                <a:sym typeface="Barlow"/>
              </a:defRPr>
            </a:lvl2pPr>
            <a:lvl3pPr lvl="2" marR="0" rtl="0" algn="l">
              <a:lnSpc>
                <a:spcPct val="90000"/>
              </a:lnSpc>
              <a:spcBef>
                <a:spcPts val="500"/>
              </a:spcBef>
              <a:spcAft>
                <a:spcPts val="0"/>
              </a:spcAft>
              <a:buClr>
                <a:schemeClr val="dk1"/>
              </a:buClr>
              <a:buSzPts val="1100"/>
              <a:buFont typeface="Arial"/>
              <a:buChar char="•"/>
              <a:defRPr b="0" i="0" sz="1100" u="none" cap="none" strike="noStrike">
                <a:solidFill>
                  <a:schemeClr val="dk1"/>
                </a:solidFill>
                <a:latin typeface="Barlow"/>
                <a:ea typeface="Barlow"/>
                <a:cs typeface="Barlow"/>
                <a:sym typeface="Barlow"/>
              </a:defRPr>
            </a:lvl3pPr>
            <a:lvl4pPr lvl="3" marR="0" rtl="0" algn="l">
              <a:lnSpc>
                <a:spcPct val="90000"/>
              </a:lnSpc>
              <a:spcBef>
                <a:spcPts val="500"/>
              </a:spcBef>
              <a:spcAft>
                <a:spcPts val="0"/>
              </a:spcAft>
              <a:buClr>
                <a:schemeClr val="dk1"/>
              </a:buClr>
              <a:buSzPts val="1050"/>
              <a:buFont typeface="Arial"/>
              <a:buChar char="•"/>
              <a:defRPr b="0" i="0" sz="1050" u="none" cap="none" strike="noStrike">
                <a:solidFill>
                  <a:schemeClr val="dk1"/>
                </a:solidFill>
                <a:latin typeface="Barlow"/>
                <a:ea typeface="Barlow"/>
                <a:cs typeface="Barlow"/>
                <a:sym typeface="Barlow"/>
              </a:defRPr>
            </a:lvl4pPr>
            <a:lvl5pPr lvl="4" marR="0" rtl="0" algn="l">
              <a:lnSpc>
                <a:spcPct val="90000"/>
              </a:lnSpc>
              <a:spcBef>
                <a:spcPts val="500"/>
              </a:spcBef>
              <a:spcAft>
                <a:spcPts val="0"/>
              </a:spcAft>
              <a:buClr>
                <a:schemeClr val="dk1"/>
              </a:buClr>
              <a:buSzPts val="1050"/>
              <a:buFont typeface="Arial"/>
              <a:buChar char="•"/>
              <a:defRPr b="0" i="0" sz="1050" u="none" cap="none" strike="noStrike">
                <a:solidFill>
                  <a:schemeClr val="dk1"/>
                </a:solidFill>
                <a:latin typeface="Barlow"/>
                <a:ea typeface="Barlow"/>
                <a:cs typeface="Barlow"/>
                <a:sym typeface="Barlow"/>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46" name="Google Shape;346;p49"/>
          <p:cNvSpPr txBox="1"/>
          <p:nvPr>
            <p:ph type="title"/>
          </p:nvPr>
        </p:nvSpPr>
        <p:spPr>
          <a:xfrm>
            <a:off x="457200" y="828600"/>
            <a:ext cx="2514600" cy="1009500"/>
          </a:xfrm>
          <a:prstGeom prst="rect">
            <a:avLst/>
          </a:prstGeom>
          <a:noFill/>
          <a:ln>
            <a:noFill/>
          </a:ln>
        </p:spPr>
        <p:txBody>
          <a:bodyPr anchorCtr="0" anchor="b" bIns="91425" lIns="91425" spcFirstLastPara="1" rIns="91425" wrap="square" tIns="91425">
            <a:noAutofit/>
          </a:bodyPr>
          <a:lstStyle>
            <a:lvl1pPr lvl="0" algn="l">
              <a:lnSpc>
                <a:spcPct val="90000"/>
              </a:lnSpc>
              <a:spcBef>
                <a:spcPts val="0"/>
              </a:spcBef>
              <a:spcAft>
                <a:spcPts val="0"/>
              </a:spcAft>
              <a:buClr>
                <a:schemeClr val="dk1"/>
              </a:buClr>
              <a:buSzPts val="3000"/>
              <a:buFont typeface="Barlow"/>
              <a:buNone/>
              <a:defRPr b="1" sz="2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47" name="Google Shape;347;p49"/>
          <p:cNvSpPr txBox="1"/>
          <p:nvPr>
            <p:ph idx="1" type="subTitle"/>
          </p:nvPr>
        </p:nvSpPr>
        <p:spPr>
          <a:xfrm>
            <a:off x="457200" y="1974154"/>
            <a:ext cx="2514600" cy="2712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2000"/>
              <a:buNone/>
              <a:defRPr sz="1400">
                <a:solidFill>
                  <a:srgbClr val="000000"/>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p:txBody>
      </p:sp>
      <p:sp>
        <p:nvSpPr>
          <p:cNvPr id="348" name="Google Shape;348;p49"/>
          <p:cNvSpPr txBox="1"/>
          <p:nvPr>
            <p:ph idx="3" type="subTitle"/>
          </p:nvPr>
        </p:nvSpPr>
        <p:spPr>
          <a:xfrm>
            <a:off x="457200" y="157104"/>
            <a:ext cx="2467198" cy="41302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E5E5E4"/>
              </a:buClr>
              <a:buSzPts val="1000"/>
              <a:buNone/>
              <a:defRPr b="1" sz="1000">
                <a:solidFill>
                  <a:srgbClr val="CCCCCC"/>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p:txBody>
      </p:sp>
      <p:sp>
        <p:nvSpPr>
          <p:cNvPr id="349" name="Google Shape;349;p49"/>
          <p:cNvSpPr/>
          <p:nvPr/>
        </p:nvSpPr>
        <p:spPr>
          <a:xfrm rot="-1345850">
            <a:off x="4762627" y="298503"/>
            <a:ext cx="4056945" cy="4056945"/>
          </a:xfrm>
          <a:prstGeom prst="pie">
            <a:avLst>
              <a:gd fmla="val 5364073" name="adj1"/>
              <a:gd fmla="val 16200000" name="adj2"/>
            </a:avLst>
          </a:prstGeom>
          <a:solidFill>
            <a:srgbClr val="B4EFEC">
              <a:alpha val="4627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p49"/>
          <p:cNvSpPr txBox="1"/>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00B8B0"/>
                </a:solidFill>
                <a:latin typeface="Barlow"/>
                <a:ea typeface="Barlow"/>
                <a:cs typeface="Barlow"/>
                <a:sym typeface="Barlow"/>
              </a:rPr>
              <a:t>‹#›</a:t>
            </a:fld>
            <a:endParaRPr b="0" i="0" sz="900" u="none" cap="none" strike="noStrike">
              <a:solidFill>
                <a:srgbClr val="00B8B0"/>
              </a:solidFill>
              <a:latin typeface="Barlow"/>
              <a:ea typeface="Barlow"/>
              <a:cs typeface="Barlow"/>
              <a:sym typeface="Barlow"/>
            </a:endParaRPr>
          </a:p>
        </p:txBody>
      </p:sp>
      <p:grpSp>
        <p:nvGrpSpPr>
          <p:cNvPr id="351" name="Google Shape;351;p49"/>
          <p:cNvGrpSpPr/>
          <p:nvPr/>
        </p:nvGrpSpPr>
        <p:grpSpPr>
          <a:xfrm>
            <a:off x="3918243" y="3375244"/>
            <a:ext cx="5402547" cy="1475737"/>
            <a:chOff x="3695000" y="3575225"/>
            <a:chExt cx="5397150" cy="1475737"/>
          </a:xfrm>
        </p:grpSpPr>
        <p:sp>
          <p:nvSpPr>
            <p:cNvPr id="352" name="Google Shape;352;p49"/>
            <p:cNvSpPr/>
            <p:nvPr/>
          </p:nvSpPr>
          <p:spPr>
            <a:xfrm rot="10800000">
              <a:off x="7541875" y="3775518"/>
              <a:ext cx="313500" cy="313500"/>
            </a:xfrm>
            <a:prstGeom prst="ellipse">
              <a:avLst/>
            </a:prstGeom>
            <a:solidFill>
              <a:srgbClr val="B4EFEC"/>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p49"/>
            <p:cNvSpPr/>
            <p:nvPr/>
          </p:nvSpPr>
          <p:spPr>
            <a:xfrm rot="10800000">
              <a:off x="4567650" y="4265313"/>
              <a:ext cx="313500" cy="313500"/>
            </a:xfrm>
            <a:prstGeom prst="ellipse">
              <a:avLst/>
            </a:prstGeom>
            <a:solidFill>
              <a:srgbClr val="B4EFEC"/>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54" name="Google Shape;354;p49"/>
            <p:cNvCxnSpPr/>
            <p:nvPr/>
          </p:nvCxnSpPr>
          <p:spPr>
            <a:xfrm>
              <a:off x="7957850" y="3938175"/>
              <a:ext cx="957686" cy="0"/>
            </a:xfrm>
            <a:prstGeom prst="straightConnector1">
              <a:avLst/>
            </a:prstGeom>
            <a:noFill/>
            <a:ln cap="flat" cmpd="sng" w="19050">
              <a:solidFill>
                <a:srgbClr val="000000"/>
              </a:solidFill>
              <a:prstDash val="solid"/>
              <a:round/>
              <a:headEnd len="sm" w="sm" type="none"/>
              <a:tailEnd len="sm" w="sm" type="none"/>
            </a:ln>
          </p:spPr>
        </p:cxnSp>
        <p:cxnSp>
          <p:nvCxnSpPr>
            <p:cNvPr id="355" name="Google Shape;355;p49"/>
            <p:cNvCxnSpPr/>
            <p:nvPr/>
          </p:nvCxnSpPr>
          <p:spPr>
            <a:xfrm>
              <a:off x="4038600" y="4422150"/>
              <a:ext cx="398400" cy="0"/>
            </a:xfrm>
            <a:prstGeom prst="straightConnector1">
              <a:avLst/>
            </a:prstGeom>
            <a:noFill/>
            <a:ln cap="flat" cmpd="sng" w="19050">
              <a:solidFill>
                <a:srgbClr val="000000"/>
              </a:solidFill>
              <a:prstDash val="solid"/>
              <a:round/>
              <a:headEnd len="sm" w="sm" type="none"/>
              <a:tailEnd len="sm" w="sm" type="none"/>
            </a:ln>
          </p:spPr>
        </p:cxnSp>
        <p:sp>
          <p:nvSpPr>
            <p:cNvPr id="356" name="Google Shape;356;p49"/>
            <p:cNvSpPr/>
            <p:nvPr/>
          </p:nvSpPr>
          <p:spPr>
            <a:xfrm>
              <a:off x="8770250" y="4261231"/>
              <a:ext cx="321900" cy="321900"/>
            </a:xfrm>
            <a:prstGeom prst="ellipse">
              <a:avLst/>
            </a:prstGeom>
            <a:solidFill>
              <a:srgbClr val="00B8B0"/>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57" name="Google Shape;357;p49"/>
            <p:cNvCxnSpPr/>
            <p:nvPr/>
          </p:nvCxnSpPr>
          <p:spPr>
            <a:xfrm>
              <a:off x="6842350" y="4809575"/>
              <a:ext cx="2073187" cy="0"/>
            </a:xfrm>
            <a:prstGeom prst="straightConnector1">
              <a:avLst/>
            </a:prstGeom>
            <a:noFill/>
            <a:ln cap="flat" cmpd="sng" w="19050">
              <a:solidFill>
                <a:srgbClr val="000000"/>
              </a:solidFill>
              <a:prstDash val="solid"/>
              <a:round/>
              <a:headEnd len="sm" w="sm" type="none"/>
              <a:tailEnd len="sm" w="sm" type="none"/>
            </a:ln>
          </p:spPr>
        </p:cxnSp>
        <p:cxnSp>
          <p:nvCxnSpPr>
            <p:cNvPr id="358" name="Google Shape;358;p49"/>
            <p:cNvCxnSpPr/>
            <p:nvPr/>
          </p:nvCxnSpPr>
          <p:spPr>
            <a:xfrm>
              <a:off x="5155438" y="4422087"/>
              <a:ext cx="3472200" cy="0"/>
            </a:xfrm>
            <a:prstGeom prst="straightConnector1">
              <a:avLst/>
            </a:prstGeom>
            <a:noFill/>
            <a:ln cap="flat" cmpd="sng" w="19050">
              <a:solidFill>
                <a:srgbClr val="000000"/>
              </a:solidFill>
              <a:prstDash val="solid"/>
              <a:round/>
              <a:headEnd len="sm" w="sm" type="none"/>
              <a:tailEnd len="sm" w="sm" type="none"/>
            </a:ln>
          </p:spPr>
        </p:cxnSp>
        <p:cxnSp>
          <p:nvCxnSpPr>
            <p:cNvPr id="359" name="Google Shape;359;p49"/>
            <p:cNvCxnSpPr/>
            <p:nvPr/>
          </p:nvCxnSpPr>
          <p:spPr>
            <a:xfrm>
              <a:off x="6823575" y="3575225"/>
              <a:ext cx="2091961" cy="0"/>
            </a:xfrm>
            <a:prstGeom prst="straightConnector1">
              <a:avLst/>
            </a:prstGeom>
            <a:noFill/>
            <a:ln cap="flat" cmpd="sng" w="19050">
              <a:solidFill>
                <a:srgbClr val="000000"/>
              </a:solidFill>
              <a:prstDash val="solid"/>
              <a:round/>
              <a:headEnd len="sm" w="sm" type="none"/>
              <a:tailEnd len="sm" w="sm" type="none"/>
            </a:ln>
          </p:spPr>
        </p:cxnSp>
        <p:cxnSp>
          <p:nvCxnSpPr>
            <p:cNvPr id="360" name="Google Shape;360;p49"/>
            <p:cNvCxnSpPr/>
            <p:nvPr/>
          </p:nvCxnSpPr>
          <p:spPr>
            <a:xfrm>
              <a:off x="3773204" y="4809564"/>
              <a:ext cx="2076300" cy="0"/>
            </a:xfrm>
            <a:prstGeom prst="straightConnector1">
              <a:avLst/>
            </a:prstGeom>
            <a:noFill/>
            <a:ln cap="flat" cmpd="sng" w="19050">
              <a:solidFill>
                <a:srgbClr val="000000"/>
              </a:solidFill>
              <a:prstDash val="solid"/>
              <a:round/>
              <a:headEnd len="sm" w="sm" type="none"/>
              <a:tailEnd len="sm" w="sm" type="none"/>
            </a:ln>
          </p:spPr>
        </p:cxnSp>
        <p:sp>
          <p:nvSpPr>
            <p:cNvPr id="361" name="Google Shape;361;p49"/>
            <p:cNvSpPr/>
            <p:nvPr/>
          </p:nvSpPr>
          <p:spPr>
            <a:xfrm>
              <a:off x="6019604" y="4568262"/>
              <a:ext cx="482700" cy="482700"/>
            </a:xfrm>
            <a:prstGeom prst="ellipse">
              <a:avLst/>
            </a:prstGeom>
            <a:solidFill>
              <a:srgbClr val="00B8B0"/>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62" name="Google Shape;362;p49"/>
            <p:cNvCxnSpPr/>
            <p:nvPr/>
          </p:nvCxnSpPr>
          <p:spPr>
            <a:xfrm rot="10800000">
              <a:off x="5060945" y="4501368"/>
              <a:ext cx="3410700" cy="0"/>
            </a:xfrm>
            <a:prstGeom prst="straightConnector1">
              <a:avLst/>
            </a:prstGeom>
            <a:noFill/>
            <a:ln cap="flat" cmpd="sng" w="19050">
              <a:solidFill>
                <a:srgbClr val="CCCCCC"/>
              </a:solidFill>
              <a:prstDash val="solid"/>
              <a:round/>
              <a:headEnd len="sm" w="sm" type="none"/>
              <a:tailEnd len="sm" w="sm" type="none"/>
            </a:ln>
          </p:spPr>
        </p:cxnSp>
        <p:cxnSp>
          <p:nvCxnSpPr>
            <p:cNvPr id="363" name="Google Shape;363;p49"/>
            <p:cNvCxnSpPr/>
            <p:nvPr/>
          </p:nvCxnSpPr>
          <p:spPr>
            <a:xfrm rot="10800000">
              <a:off x="8124726" y="4010575"/>
              <a:ext cx="790810" cy="0"/>
            </a:xfrm>
            <a:prstGeom prst="straightConnector1">
              <a:avLst/>
            </a:prstGeom>
            <a:noFill/>
            <a:ln cap="flat" cmpd="sng" w="19050">
              <a:solidFill>
                <a:srgbClr val="CCCCCC"/>
              </a:solidFill>
              <a:prstDash val="solid"/>
              <a:round/>
              <a:headEnd len="sm" w="sm" type="none"/>
              <a:tailEnd len="sm" w="sm" type="none"/>
            </a:ln>
          </p:spPr>
        </p:cxnSp>
        <p:cxnSp>
          <p:nvCxnSpPr>
            <p:cNvPr id="364" name="Google Shape;364;p49"/>
            <p:cNvCxnSpPr/>
            <p:nvPr/>
          </p:nvCxnSpPr>
          <p:spPr>
            <a:xfrm rot="10800000">
              <a:off x="3695000" y="4880675"/>
              <a:ext cx="1992900" cy="0"/>
            </a:xfrm>
            <a:prstGeom prst="straightConnector1">
              <a:avLst/>
            </a:prstGeom>
            <a:noFill/>
            <a:ln cap="flat" cmpd="sng" w="19050">
              <a:solidFill>
                <a:srgbClr val="CCCCCC"/>
              </a:solidFill>
              <a:prstDash val="solid"/>
              <a:round/>
              <a:headEnd len="sm" w="sm" type="none"/>
              <a:tailEnd len="sm" w="sm" type="none"/>
            </a:ln>
          </p:spPr>
        </p:cxnSp>
      </p:gr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Image opt1">
  <p:cSld name="1/3 Image opt1">
    <p:spTree>
      <p:nvGrpSpPr>
        <p:cNvPr id="365" name="Shape 365"/>
        <p:cNvGrpSpPr/>
        <p:nvPr/>
      </p:nvGrpSpPr>
      <p:grpSpPr>
        <a:xfrm>
          <a:off x="0" y="0"/>
          <a:ext cx="0" cy="0"/>
          <a:chOff x="0" y="0"/>
          <a:chExt cx="0" cy="0"/>
        </a:xfrm>
      </p:grpSpPr>
      <p:sp>
        <p:nvSpPr>
          <p:cNvPr id="366" name="Google Shape;366;p50"/>
          <p:cNvSpPr/>
          <p:nvPr/>
        </p:nvSpPr>
        <p:spPr>
          <a:xfrm>
            <a:off x="3429000" y="-125"/>
            <a:ext cx="5715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p50"/>
          <p:cNvSpPr txBox="1"/>
          <p:nvPr>
            <p:ph type="title"/>
          </p:nvPr>
        </p:nvSpPr>
        <p:spPr>
          <a:xfrm>
            <a:off x="457200" y="828600"/>
            <a:ext cx="2514600" cy="1009500"/>
          </a:xfrm>
          <a:prstGeom prst="rect">
            <a:avLst/>
          </a:prstGeom>
          <a:noFill/>
          <a:ln>
            <a:noFill/>
          </a:ln>
        </p:spPr>
        <p:txBody>
          <a:bodyPr anchorCtr="0" anchor="b" bIns="91425" lIns="91425" spcFirstLastPara="1" rIns="91425" wrap="square" tIns="91425">
            <a:noAutofit/>
          </a:bodyPr>
          <a:lstStyle>
            <a:lvl1pPr lvl="0" algn="l">
              <a:lnSpc>
                <a:spcPct val="90000"/>
              </a:lnSpc>
              <a:spcBef>
                <a:spcPts val="0"/>
              </a:spcBef>
              <a:spcAft>
                <a:spcPts val="0"/>
              </a:spcAft>
              <a:buClr>
                <a:schemeClr val="dk1"/>
              </a:buClr>
              <a:buSzPts val="2200"/>
              <a:buFont typeface="Barlow"/>
              <a:buNone/>
              <a:defRPr b="1" sz="2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68" name="Google Shape;368;p50"/>
          <p:cNvSpPr txBox="1"/>
          <p:nvPr>
            <p:ph idx="1" type="subTitle"/>
          </p:nvPr>
        </p:nvSpPr>
        <p:spPr>
          <a:xfrm>
            <a:off x="457200" y="1974154"/>
            <a:ext cx="2514600" cy="2712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1400"/>
              <a:buNone/>
              <a:defRPr sz="1400">
                <a:solidFill>
                  <a:srgbClr val="000000"/>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p:txBody>
      </p:sp>
      <p:sp>
        <p:nvSpPr>
          <p:cNvPr id="369" name="Google Shape;369;p50"/>
          <p:cNvSpPr txBox="1"/>
          <p:nvPr>
            <p:ph idx="2" type="subTitle"/>
          </p:nvPr>
        </p:nvSpPr>
        <p:spPr>
          <a:xfrm>
            <a:off x="457200" y="157104"/>
            <a:ext cx="2061600" cy="313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E5E5E4"/>
              </a:buClr>
              <a:buSzPts val="1000"/>
              <a:buNone/>
              <a:defRPr b="1" sz="1000">
                <a:solidFill>
                  <a:srgbClr val="CCCCCC"/>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p:txBody>
      </p:sp>
      <p:sp>
        <p:nvSpPr>
          <p:cNvPr id="370" name="Google Shape;370;p50"/>
          <p:cNvSpPr txBox="1"/>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00B8B0"/>
                </a:solidFill>
                <a:latin typeface="Barlow"/>
                <a:ea typeface="Barlow"/>
                <a:cs typeface="Barlow"/>
                <a:sym typeface="Barlow"/>
              </a:rPr>
              <a:t>‹#›</a:t>
            </a:fld>
            <a:endParaRPr b="0" i="0" sz="900" u="none" cap="none" strike="noStrike">
              <a:solidFill>
                <a:srgbClr val="00B8B0"/>
              </a:solidFill>
              <a:latin typeface="Barlow"/>
              <a:ea typeface="Barlow"/>
              <a:cs typeface="Barlow"/>
              <a:sym typeface="Barlow"/>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Image">
  <p:cSld name="1/3 Image">
    <p:spTree>
      <p:nvGrpSpPr>
        <p:cNvPr id="371" name="Shape 371"/>
        <p:cNvGrpSpPr/>
        <p:nvPr/>
      </p:nvGrpSpPr>
      <p:grpSpPr>
        <a:xfrm>
          <a:off x="0" y="0"/>
          <a:ext cx="0" cy="0"/>
          <a:chOff x="0" y="0"/>
          <a:chExt cx="0" cy="0"/>
        </a:xfrm>
      </p:grpSpPr>
      <p:sp>
        <p:nvSpPr>
          <p:cNvPr id="372" name="Google Shape;372;p51"/>
          <p:cNvSpPr/>
          <p:nvPr>
            <p:ph idx="2" type="pic"/>
          </p:nvPr>
        </p:nvSpPr>
        <p:spPr>
          <a:xfrm>
            <a:off x="3429000" y="0"/>
            <a:ext cx="5746750" cy="51435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1400"/>
              <a:buFont typeface="Arial"/>
              <a:buChar char="•"/>
              <a:defRPr b="0" i="0" sz="1400" u="none" cap="none" strike="noStrike">
                <a:solidFill>
                  <a:schemeClr val="dk1"/>
                </a:solidFill>
                <a:latin typeface="Barlow"/>
                <a:ea typeface="Barlow"/>
                <a:cs typeface="Barlow"/>
                <a:sym typeface="Barlow"/>
              </a:defRPr>
            </a:lvl1pPr>
            <a:lvl2pPr lvl="1"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Barlow"/>
                <a:ea typeface="Barlow"/>
                <a:cs typeface="Barlow"/>
                <a:sym typeface="Barlow"/>
              </a:defRPr>
            </a:lvl2pPr>
            <a:lvl3pPr lvl="2" marR="0" rtl="0" algn="l">
              <a:lnSpc>
                <a:spcPct val="90000"/>
              </a:lnSpc>
              <a:spcBef>
                <a:spcPts val="500"/>
              </a:spcBef>
              <a:spcAft>
                <a:spcPts val="0"/>
              </a:spcAft>
              <a:buClr>
                <a:schemeClr val="dk1"/>
              </a:buClr>
              <a:buSzPts val="1100"/>
              <a:buFont typeface="Arial"/>
              <a:buChar char="•"/>
              <a:defRPr b="0" i="0" sz="1100" u="none" cap="none" strike="noStrike">
                <a:solidFill>
                  <a:schemeClr val="dk1"/>
                </a:solidFill>
                <a:latin typeface="Barlow"/>
                <a:ea typeface="Barlow"/>
                <a:cs typeface="Barlow"/>
                <a:sym typeface="Barlow"/>
              </a:defRPr>
            </a:lvl3pPr>
            <a:lvl4pPr lvl="3" marR="0" rtl="0" algn="l">
              <a:lnSpc>
                <a:spcPct val="90000"/>
              </a:lnSpc>
              <a:spcBef>
                <a:spcPts val="500"/>
              </a:spcBef>
              <a:spcAft>
                <a:spcPts val="0"/>
              </a:spcAft>
              <a:buClr>
                <a:schemeClr val="dk1"/>
              </a:buClr>
              <a:buSzPts val="1050"/>
              <a:buFont typeface="Arial"/>
              <a:buChar char="•"/>
              <a:defRPr b="0" i="0" sz="1050" u="none" cap="none" strike="noStrike">
                <a:solidFill>
                  <a:schemeClr val="dk1"/>
                </a:solidFill>
                <a:latin typeface="Barlow"/>
                <a:ea typeface="Barlow"/>
                <a:cs typeface="Barlow"/>
                <a:sym typeface="Barlow"/>
              </a:defRPr>
            </a:lvl4pPr>
            <a:lvl5pPr lvl="4" marR="0" rtl="0" algn="l">
              <a:lnSpc>
                <a:spcPct val="90000"/>
              </a:lnSpc>
              <a:spcBef>
                <a:spcPts val="500"/>
              </a:spcBef>
              <a:spcAft>
                <a:spcPts val="0"/>
              </a:spcAft>
              <a:buClr>
                <a:schemeClr val="dk1"/>
              </a:buClr>
              <a:buSzPts val="1050"/>
              <a:buFont typeface="Arial"/>
              <a:buChar char="•"/>
              <a:defRPr b="0" i="0" sz="1050" u="none" cap="none" strike="noStrike">
                <a:solidFill>
                  <a:schemeClr val="dk1"/>
                </a:solidFill>
                <a:latin typeface="Barlow"/>
                <a:ea typeface="Barlow"/>
                <a:cs typeface="Barlow"/>
                <a:sym typeface="Barlow"/>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3" name="Google Shape;373;p51"/>
          <p:cNvSpPr/>
          <p:nvPr/>
        </p:nvSpPr>
        <p:spPr>
          <a:xfrm rot="10800000">
            <a:off x="6150425" y="3536138"/>
            <a:ext cx="470100" cy="470100"/>
          </a:xfrm>
          <a:prstGeom prst="ellipse">
            <a:avLst/>
          </a:prstGeom>
          <a:solidFill>
            <a:srgbClr val="F8E81C"/>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p51"/>
          <p:cNvSpPr/>
          <p:nvPr/>
        </p:nvSpPr>
        <p:spPr>
          <a:xfrm rot="10800000">
            <a:off x="3627650" y="4296613"/>
            <a:ext cx="313500" cy="313500"/>
          </a:xfrm>
          <a:prstGeom prst="ellipse">
            <a:avLst/>
          </a:prstGeom>
          <a:solidFill>
            <a:srgbClr val="00B8B0"/>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75" name="Google Shape;375;p51"/>
          <p:cNvCxnSpPr/>
          <p:nvPr/>
        </p:nvCxnSpPr>
        <p:spPr>
          <a:xfrm rot="10800000">
            <a:off x="6816300" y="3771188"/>
            <a:ext cx="2327700" cy="0"/>
          </a:xfrm>
          <a:prstGeom prst="straightConnector1">
            <a:avLst/>
          </a:prstGeom>
          <a:noFill/>
          <a:ln cap="flat" cmpd="sng" w="19050">
            <a:solidFill>
              <a:srgbClr val="999999"/>
            </a:solidFill>
            <a:prstDash val="solid"/>
            <a:round/>
            <a:headEnd len="sm" w="sm" type="none"/>
            <a:tailEnd len="sm" w="sm" type="none"/>
          </a:ln>
        </p:spPr>
      </p:cxnSp>
      <p:cxnSp>
        <p:nvCxnSpPr>
          <p:cNvPr id="376" name="Google Shape;376;p51"/>
          <p:cNvCxnSpPr/>
          <p:nvPr/>
        </p:nvCxnSpPr>
        <p:spPr>
          <a:xfrm rot="10800000">
            <a:off x="4767563" y="3771188"/>
            <a:ext cx="829800" cy="0"/>
          </a:xfrm>
          <a:prstGeom prst="straightConnector1">
            <a:avLst/>
          </a:prstGeom>
          <a:noFill/>
          <a:ln cap="flat" cmpd="sng" w="19050">
            <a:solidFill>
              <a:srgbClr val="999999"/>
            </a:solidFill>
            <a:prstDash val="solid"/>
            <a:round/>
            <a:headEnd len="sm" w="sm" type="none"/>
            <a:tailEnd len="sm" w="sm" type="none"/>
          </a:ln>
        </p:spPr>
      </p:cxnSp>
      <p:cxnSp>
        <p:nvCxnSpPr>
          <p:cNvPr id="377" name="Google Shape;377;p51"/>
          <p:cNvCxnSpPr/>
          <p:nvPr/>
        </p:nvCxnSpPr>
        <p:spPr>
          <a:xfrm rot="10800000">
            <a:off x="4114900" y="4453425"/>
            <a:ext cx="3347400" cy="0"/>
          </a:xfrm>
          <a:prstGeom prst="straightConnector1">
            <a:avLst/>
          </a:prstGeom>
          <a:noFill/>
          <a:ln cap="flat" cmpd="sng" w="19050">
            <a:solidFill>
              <a:srgbClr val="999999"/>
            </a:solidFill>
            <a:prstDash val="solid"/>
            <a:round/>
            <a:headEnd len="sm" w="sm" type="none"/>
            <a:tailEnd len="sm" w="sm" type="none"/>
          </a:ln>
        </p:spPr>
      </p:cxnSp>
      <p:cxnSp>
        <p:nvCxnSpPr>
          <p:cNvPr id="378" name="Google Shape;378;p51"/>
          <p:cNvCxnSpPr/>
          <p:nvPr/>
        </p:nvCxnSpPr>
        <p:spPr>
          <a:xfrm rot="10800000">
            <a:off x="8338500" y="4453425"/>
            <a:ext cx="805500" cy="0"/>
          </a:xfrm>
          <a:prstGeom prst="straightConnector1">
            <a:avLst/>
          </a:prstGeom>
          <a:noFill/>
          <a:ln cap="flat" cmpd="sng" w="19050">
            <a:solidFill>
              <a:srgbClr val="999999"/>
            </a:solidFill>
            <a:prstDash val="solid"/>
            <a:round/>
            <a:headEnd len="sm" w="sm" type="none"/>
            <a:tailEnd len="sm" w="sm" type="none"/>
          </a:ln>
        </p:spPr>
      </p:cxnSp>
      <p:cxnSp>
        <p:nvCxnSpPr>
          <p:cNvPr id="379" name="Google Shape;379;p51"/>
          <p:cNvCxnSpPr/>
          <p:nvPr/>
        </p:nvCxnSpPr>
        <p:spPr>
          <a:xfrm rot="10800000">
            <a:off x="6977375" y="3853450"/>
            <a:ext cx="2197800" cy="0"/>
          </a:xfrm>
          <a:prstGeom prst="straightConnector1">
            <a:avLst/>
          </a:prstGeom>
          <a:noFill/>
          <a:ln cap="flat" cmpd="sng" w="19050">
            <a:solidFill>
              <a:srgbClr val="EFEFEF"/>
            </a:solidFill>
            <a:prstDash val="solid"/>
            <a:round/>
            <a:headEnd len="sm" w="sm" type="none"/>
            <a:tailEnd len="sm" w="sm" type="none"/>
          </a:ln>
        </p:spPr>
      </p:cxnSp>
      <p:cxnSp>
        <p:nvCxnSpPr>
          <p:cNvPr id="380" name="Google Shape;380;p51"/>
          <p:cNvCxnSpPr/>
          <p:nvPr/>
        </p:nvCxnSpPr>
        <p:spPr>
          <a:xfrm rot="10800000">
            <a:off x="4440900" y="4539438"/>
            <a:ext cx="4703100" cy="0"/>
          </a:xfrm>
          <a:prstGeom prst="straightConnector1">
            <a:avLst/>
          </a:prstGeom>
          <a:noFill/>
          <a:ln cap="flat" cmpd="sng" w="19050">
            <a:solidFill>
              <a:srgbClr val="EFEFEF"/>
            </a:solidFill>
            <a:prstDash val="solid"/>
            <a:round/>
            <a:headEnd len="sm" w="sm" type="none"/>
            <a:tailEnd len="sm" w="sm" type="none"/>
          </a:ln>
        </p:spPr>
      </p:cxnSp>
      <p:cxnSp>
        <p:nvCxnSpPr>
          <p:cNvPr id="381" name="Google Shape;381;p51"/>
          <p:cNvCxnSpPr/>
          <p:nvPr/>
        </p:nvCxnSpPr>
        <p:spPr>
          <a:xfrm rot="10800000">
            <a:off x="3626950" y="3874238"/>
            <a:ext cx="2014200" cy="0"/>
          </a:xfrm>
          <a:prstGeom prst="straightConnector1">
            <a:avLst/>
          </a:prstGeom>
          <a:noFill/>
          <a:ln cap="flat" cmpd="sng" w="19050">
            <a:solidFill>
              <a:srgbClr val="EFEFEF"/>
            </a:solidFill>
            <a:prstDash val="solid"/>
            <a:round/>
            <a:headEnd len="sm" w="sm" type="none"/>
            <a:tailEnd len="sm" w="sm" type="none"/>
          </a:ln>
        </p:spPr>
      </p:cxnSp>
      <p:sp>
        <p:nvSpPr>
          <p:cNvPr id="382" name="Google Shape;382;p51"/>
          <p:cNvSpPr txBox="1"/>
          <p:nvPr>
            <p:ph type="title"/>
          </p:nvPr>
        </p:nvSpPr>
        <p:spPr>
          <a:xfrm>
            <a:off x="457200" y="828600"/>
            <a:ext cx="2514600" cy="1009500"/>
          </a:xfrm>
          <a:prstGeom prst="rect">
            <a:avLst/>
          </a:prstGeom>
          <a:noFill/>
          <a:ln>
            <a:noFill/>
          </a:ln>
        </p:spPr>
        <p:txBody>
          <a:bodyPr anchorCtr="0" anchor="b" bIns="91425" lIns="91425" spcFirstLastPara="1" rIns="91425" wrap="square" tIns="91425">
            <a:noAutofit/>
          </a:bodyPr>
          <a:lstStyle>
            <a:lvl1pPr lvl="0" algn="l">
              <a:lnSpc>
                <a:spcPct val="90000"/>
              </a:lnSpc>
              <a:spcBef>
                <a:spcPts val="0"/>
              </a:spcBef>
              <a:spcAft>
                <a:spcPts val="0"/>
              </a:spcAft>
              <a:buClr>
                <a:schemeClr val="dk1"/>
              </a:buClr>
              <a:buSzPts val="3000"/>
              <a:buFont typeface="Barlow"/>
              <a:buNone/>
              <a:defRPr b="1" sz="2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3" name="Google Shape;383;p51"/>
          <p:cNvSpPr txBox="1"/>
          <p:nvPr>
            <p:ph idx="1" type="subTitle"/>
          </p:nvPr>
        </p:nvSpPr>
        <p:spPr>
          <a:xfrm>
            <a:off x="457200" y="1974154"/>
            <a:ext cx="2514600" cy="2712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2000"/>
              <a:buNone/>
              <a:defRPr sz="1400">
                <a:solidFill>
                  <a:srgbClr val="000000"/>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p:txBody>
      </p:sp>
      <p:sp>
        <p:nvSpPr>
          <p:cNvPr id="384" name="Google Shape;384;p51"/>
          <p:cNvSpPr txBox="1"/>
          <p:nvPr>
            <p:ph idx="3" type="subTitle"/>
          </p:nvPr>
        </p:nvSpPr>
        <p:spPr>
          <a:xfrm>
            <a:off x="457200" y="157103"/>
            <a:ext cx="2514600" cy="374911"/>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E5E5E4"/>
              </a:buClr>
              <a:buSzPts val="1000"/>
              <a:buNone/>
              <a:defRPr b="1" sz="1000">
                <a:solidFill>
                  <a:srgbClr val="CCCCCC"/>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p:txBody>
      </p:sp>
      <p:sp>
        <p:nvSpPr>
          <p:cNvPr id="385" name="Google Shape;385;p51"/>
          <p:cNvSpPr txBox="1"/>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00B8B0"/>
                </a:solidFill>
                <a:latin typeface="Barlow"/>
                <a:ea typeface="Barlow"/>
                <a:cs typeface="Barlow"/>
                <a:sym typeface="Barlow"/>
              </a:rPr>
              <a:t>‹#›</a:t>
            </a:fld>
            <a:endParaRPr b="0" i="0" sz="900" u="none" cap="none" strike="noStrike">
              <a:solidFill>
                <a:srgbClr val="00B8B0"/>
              </a:solidFill>
              <a:latin typeface="Barlow"/>
              <a:ea typeface="Barlow"/>
              <a:cs typeface="Barlow"/>
              <a:sym typeface="Barlow"/>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Blue">
  <p:cSld name="TITLE_1_1">
    <p:bg>
      <p:bgPr>
        <a:solidFill>
          <a:srgbClr val="3F58A7"/>
        </a:solidFill>
      </p:bgPr>
    </p:bg>
    <p:spTree>
      <p:nvGrpSpPr>
        <p:cNvPr id="29" name="Shape 29"/>
        <p:cNvGrpSpPr/>
        <p:nvPr/>
      </p:nvGrpSpPr>
      <p:grpSpPr>
        <a:xfrm>
          <a:off x="0" y="0"/>
          <a:ext cx="0" cy="0"/>
          <a:chOff x="0" y="0"/>
          <a:chExt cx="0" cy="0"/>
        </a:xfrm>
      </p:grpSpPr>
      <p:pic>
        <p:nvPicPr>
          <p:cNvPr id="30" name="Google Shape;30;p6"/>
          <p:cNvPicPr preferRelativeResize="0"/>
          <p:nvPr/>
        </p:nvPicPr>
        <p:blipFill rotWithShape="1">
          <a:blip r:embed="rId2">
            <a:alphaModFix/>
          </a:blip>
          <a:srcRect b="0" l="0" r="0" t="39313"/>
          <a:stretch/>
        </p:blipFill>
        <p:spPr>
          <a:xfrm>
            <a:off x="0" y="2116099"/>
            <a:ext cx="8357028" cy="2561023"/>
          </a:xfrm>
          <a:prstGeom prst="rect">
            <a:avLst/>
          </a:prstGeom>
          <a:noFill/>
          <a:ln>
            <a:noFill/>
          </a:ln>
        </p:spPr>
      </p:pic>
      <p:sp>
        <p:nvSpPr>
          <p:cNvPr id="31" name="Google Shape;31;p6"/>
          <p:cNvSpPr txBox="1"/>
          <p:nvPr>
            <p:ph idx="1" type="subTitle"/>
          </p:nvPr>
        </p:nvSpPr>
        <p:spPr>
          <a:xfrm>
            <a:off x="5715000" y="1462658"/>
            <a:ext cx="2971800" cy="393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400"/>
              <a:buFont typeface="Barlow SemiBold"/>
              <a:buNone/>
              <a:defRPr sz="1400">
                <a:solidFill>
                  <a:srgbClr val="000000"/>
                </a:solidFill>
                <a:latin typeface="Barlow SemiBold"/>
                <a:ea typeface="Barlow SemiBold"/>
                <a:cs typeface="Barlow SemiBold"/>
                <a:sym typeface="Barlow SemiBold"/>
              </a:defRPr>
            </a:lvl1pPr>
            <a:lvl2pPr lvl="1" rtl="0"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2pPr>
            <a:lvl3pPr lvl="2" rtl="0"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3pPr>
            <a:lvl4pPr lvl="3" rtl="0"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4pPr>
            <a:lvl5pPr lvl="4" rtl="0"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5pPr>
            <a:lvl6pPr lvl="5" rtl="0"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6pPr>
            <a:lvl7pPr lvl="6" rtl="0"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7pPr>
            <a:lvl8pPr lvl="7" rtl="0"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8pPr>
            <a:lvl9pPr lvl="8" rtl="0"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9pPr>
          </a:lstStyle>
          <a:p/>
        </p:txBody>
      </p:sp>
      <p:sp>
        <p:nvSpPr>
          <p:cNvPr id="32" name="Google Shape;32;p6"/>
          <p:cNvSpPr txBox="1"/>
          <p:nvPr>
            <p:ph type="ctrTitle"/>
          </p:nvPr>
        </p:nvSpPr>
        <p:spPr>
          <a:xfrm>
            <a:off x="3429000" y="1901900"/>
            <a:ext cx="5257800" cy="1710300"/>
          </a:xfrm>
          <a:prstGeom prst="rect">
            <a:avLst/>
          </a:prstGeom>
        </p:spPr>
        <p:txBody>
          <a:bodyPr anchorCtr="0" anchor="t" bIns="91425" lIns="91425" spcFirstLastPara="1" rIns="91425" wrap="square" tIns="91425">
            <a:noAutofit/>
          </a:bodyPr>
          <a:lstStyle>
            <a:lvl1pPr lvl="0" rtl="0" algn="r">
              <a:spcBef>
                <a:spcPts val="0"/>
              </a:spcBef>
              <a:spcAft>
                <a:spcPts val="0"/>
              </a:spcAft>
              <a:buClr>
                <a:srgbClr val="00B8B0"/>
              </a:buClr>
              <a:buSzPts val="4500"/>
              <a:buNone/>
              <a:defRPr b="1" sz="4500">
                <a:solidFill>
                  <a:srgbClr val="00B8B0"/>
                </a:solidFill>
              </a:defRPr>
            </a:lvl1pPr>
            <a:lvl2pPr lvl="1" rtl="0" algn="ctr">
              <a:spcBef>
                <a:spcPts val="0"/>
              </a:spcBef>
              <a:spcAft>
                <a:spcPts val="0"/>
              </a:spcAft>
              <a:buClr>
                <a:srgbClr val="00B8B0"/>
              </a:buClr>
              <a:buSzPts val="4500"/>
              <a:buNone/>
              <a:defRPr b="1" sz="4500">
                <a:solidFill>
                  <a:srgbClr val="00B8B0"/>
                </a:solidFill>
              </a:defRPr>
            </a:lvl2pPr>
            <a:lvl3pPr lvl="2" rtl="0" algn="ctr">
              <a:spcBef>
                <a:spcPts val="0"/>
              </a:spcBef>
              <a:spcAft>
                <a:spcPts val="0"/>
              </a:spcAft>
              <a:buClr>
                <a:srgbClr val="00B8B0"/>
              </a:buClr>
              <a:buSzPts val="4500"/>
              <a:buNone/>
              <a:defRPr b="1" sz="4500">
                <a:solidFill>
                  <a:srgbClr val="00B8B0"/>
                </a:solidFill>
              </a:defRPr>
            </a:lvl3pPr>
            <a:lvl4pPr lvl="3" rtl="0" algn="ctr">
              <a:spcBef>
                <a:spcPts val="0"/>
              </a:spcBef>
              <a:spcAft>
                <a:spcPts val="0"/>
              </a:spcAft>
              <a:buClr>
                <a:srgbClr val="00B8B0"/>
              </a:buClr>
              <a:buSzPts val="4500"/>
              <a:buNone/>
              <a:defRPr b="1" sz="4500">
                <a:solidFill>
                  <a:srgbClr val="00B8B0"/>
                </a:solidFill>
              </a:defRPr>
            </a:lvl4pPr>
            <a:lvl5pPr lvl="4" rtl="0" algn="ctr">
              <a:spcBef>
                <a:spcPts val="0"/>
              </a:spcBef>
              <a:spcAft>
                <a:spcPts val="0"/>
              </a:spcAft>
              <a:buClr>
                <a:srgbClr val="00B8B0"/>
              </a:buClr>
              <a:buSzPts val="4500"/>
              <a:buNone/>
              <a:defRPr b="1" sz="4500">
                <a:solidFill>
                  <a:srgbClr val="00B8B0"/>
                </a:solidFill>
              </a:defRPr>
            </a:lvl5pPr>
            <a:lvl6pPr lvl="5" rtl="0" algn="ctr">
              <a:spcBef>
                <a:spcPts val="0"/>
              </a:spcBef>
              <a:spcAft>
                <a:spcPts val="0"/>
              </a:spcAft>
              <a:buClr>
                <a:srgbClr val="00B8B0"/>
              </a:buClr>
              <a:buSzPts val="4500"/>
              <a:buNone/>
              <a:defRPr b="1" sz="4500">
                <a:solidFill>
                  <a:srgbClr val="00B8B0"/>
                </a:solidFill>
              </a:defRPr>
            </a:lvl6pPr>
            <a:lvl7pPr lvl="6" rtl="0" algn="ctr">
              <a:spcBef>
                <a:spcPts val="0"/>
              </a:spcBef>
              <a:spcAft>
                <a:spcPts val="0"/>
              </a:spcAft>
              <a:buClr>
                <a:srgbClr val="00B8B0"/>
              </a:buClr>
              <a:buSzPts val="4500"/>
              <a:buNone/>
              <a:defRPr b="1" sz="4500">
                <a:solidFill>
                  <a:srgbClr val="00B8B0"/>
                </a:solidFill>
              </a:defRPr>
            </a:lvl7pPr>
            <a:lvl8pPr lvl="7" rtl="0" algn="ctr">
              <a:spcBef>
                <a:spcPts val="0"/>
              </a:spcBef>
              <a:spcAft>
                <a:spcPts val="0"/>
              </a:spcAft>
              <a:buClr>
                <a:srgbClr val="00B8B0"/>
              </a:buClr>
              <a:buSzPts val="4500"/>
              <a:buNone/>
              <a:defRPr b="1" sz="4500">
                <a:solidFill>
                  <a:srgbClr val="00B8B0"/>
                </a:solidFill>
              </a:defRPr>
            </a:lvl8pPr>
            <a:lvl9pPr lvl="8" rtl="0" algn="ctr">
              <a:spcBef>
                <a:spcPts val="0"/>
              </a:spcBef>
              <a:spcAft>
                <a:spcPts val="0"/>
              </a:spcAft>
              <a:buClr>
                <a:srgbClr val="00B8B0"/>
              </a:buClr>
              <a:buSzPts val="4500"/>
              <a:buNone/>
              <a:defRPr b="1" sz="4500">
                <a:solidFill>
                  <a:srgbClr val="00B8B0"/>
                </a:solidFill>
              </a:defRPr>
            </a:lvl9pPr>
          </a:lstStyle>
          <a:p/>
        </p:txBody>
      </p:sp>
      <p:sp>
        <p:nvSpPr>
          <p:cNvPr id="33" name="Google Shape;33;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rgbClr val="E5E5E4"/>
                </a:solidFill>
              </a:defRPr>
            </a:lvl1pPr>
            <a:lvl2pPr lvl="1" rtl="0">
              <a:buNone/>
              <a:defRPr>
                <a:solidFill>
                  <a:srgbClr val="E5E5E4"/>
                </a:solidFill>
              </a:defRPr>
            </a:lvl2pPr>
            <a:lvl3pPr lvl="2" rtl="0">
              <a:buNone/>
              <a:defRPr>
                <a:solidFill>
                  <a:srgbClr val="E5E5E4"/>
                </a:solidFill>
              </a:defRPr>
            </a:lvl3pPr>
            <a:lvl4pPr lvl="3" rtl="0">
              <a:buNone/>
              <a:defRPr>
                <a:solidFill>
                  <a:srgbClr val="E5E5E4"/>
                </a:solidFill>
              </a:defRPr>
            </a:lvl4pPr>
            <a:lvl5pPr lvl="4" rtl="0">
              <a:buNone/>
              <a:defRPr>
                <a:solidFill>
                  <a:srgbClr val="E5E5E4"/>
                </a:solidFill>
              </a:defRPr>
            </a:lvl5pPr>
            <a:lvl6pPr lvl="5" rtl="0">
              <a:buNone/>
              <a:defRPr>
                <a:solidFill>
                  <a:srgbClr val="E5E5E4"/>
                </a:solidFill>
              </a:defRPr>
            </a:lvl6pPr>
            <a:lvl7pPr lvl="6" rtl="0">
              <a:buNone/>
              <a:defRPr>
                <a:solidFill>
                  <a:srgbClr val="E5E5E4"/>
                </a:solidFill>
              </a:defRPr>
            </a:lvl7pPr>
            <a:lvl8pPr lvl="7" rtl="0">
              <a:buNone/>
              <a:defRPr>
                <a:solidFill>
                  <a:srgbClr val="E5E5E4"/>
                </a:solidFill>
              </a:defRPr>
            </a:lvl8pPr>
            <a:lvl9pPr lvl="8" rtl="0">
              <a:buNone/>
              <a:defRPr>
                <a:solidFill>
                  <a:srgbClr val="E5E5E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Indigo">
  <p:cSld name="Background Green 2">
    <p:spTree>
      <p:nvGrpSpPr>
        <p:cNvPr id="386" name="Shape 386"/>
        <p:cNvGrpSpPr/>
        <p:nvPr/>
      </p:nvGrpSpPr>
      <p:grpSpPr>
        <a:xfrm>
          <a:off x="0" y="0"/>
          <a:ext cx="0" cy="0"/>
          <a:chOff x="0" y="0"/>
          <a:chExt cx="0" cy="0"/>
        </a:xfrm>
      </p:grpSpPr>
      <p:sp>
        <p:nvSpPr>
          <p:cNvPr id="387" name="Google Shape;387;p52"/>
          <p:cNvSpPr/>
          <p:nvPr/>
        </p:nvSpPr>
        <p:spPr>
          <a:xfrm>
            <a:off x="0" y="-125"/>
            <a:ext cx="4572000" cy="5143500"/>
          </a:xfrm>
          <a:prstGeom prst="rect">
            <a:avLst/>
          </a:prstGeom>
          <a:solidFill>
            <a:srgbClr val="00B9B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p52"/>
          <p:cNvSpPr txBox="1"/>
          <p:nvPr>
            <p:ph type="title"/>
          </p:nvPr>
        </p:nvSpPr>
        <p:spPr>
          <a:xfrm>
            <a:off x="5029200" y="828594"/>
            <a:ext cx="3657600" cy="1009500"/>
          </a:xfrm>
          <a:prstGeom prst="rect">
            <a:avLst/>
          </a:prstGeom>
          <a:noFill/>
          <a:ln>
            <a:noFill/>
          </a:ln>
        </p:spPr>
        <p:txBody>
          <a:bodyPr anchorCtr="0" anchor="b" bIns="91425" lIns="91425" spcFirstLastPara="1" rIns="91425" wrap="square" tIns="91425">
            <a:noAutofit/>
          </a:bodyPr>
          <a:lstStyle>
            <a:lvl1pPr lvl="0" algn="l">
              <a:lnSpc>
                <a:spcPct val="90000"/>
              </a:lnSpc>
              <a:spcBef>
                <a:spcPts val="0"/>
              </a:spcBef>
              <a:spcAft>
                <a:spcPts val="0"/>
              </a:spcAft>
              <a:buClr>
                <a:schemeClr val="dk1"/>
              </a:buClr>
              <a:buSzPts val="3000"/>
              <a:buFont typeface="Barlow"/>
              <a:buNone/>
              <a:defRPr b="1" sz="2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9" name="Google Shape;389;p52"/>
          <p:cNvSpPr txBox="1"/>
          <p:nvPr>
            <p:ph idx="1" type="subTitle"/>
          </p:nvPr>
        </p:nvSpPr>
        <p:spPr>
          <a:xfrm>
            <a:off x="5029200" y="1974150"/>
            <a:ext cx="3657600" cy="2712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2000"/>
              <a:buNone/>
              <a:defRPr sz="1400">
                <a:solidFill>
                  <a:srgbClr val="000000"/>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p:txBody>
      </p:sp>
      <p:sp>
        <p:nvSpPr>
          <p:cNvPr id="390" name="Google Shape;390;p52"/>
          <p:cNvSpPr txBox="1"/>
          <p:nvPr>
            <p:ph idx="2" type="subTitle"/>
          </p:nvPr>
        </p:nvSpPr>
        <p:spPr>
          <a:xfrm>
            <a:off x="457199" y="157104"/>
            <a:ext cx="2668385" cy="308409"/>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E5E5E4"/>
              </a:buClr>
              <a:buSzPts val="1000"/>
              <a:buNone/>
              <a:defRPr b="1" sz="1000">
                <a:solidFill>
                  <a:schemeClr val="lt1"/>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Lilac">
  <p:cSld name="Background Lilac">
    <p:spTree>
      <p:nvGrpSpPr>
        <p:cNvPr id="391" name="Shape 391"/>
        <p:cNvGrpSpPr/>
        <p:nvPr/>
      </p:nvGrpSpPr>
      <p:grpSpPr>
        <a:xfrm>
          <a:off x="0" y="0"/>
          <a:ext cx="0" cy="0"/>
          <a:chOff x="0" y="0"/>
          <a:chExt cx="0" cy="0"/>
        </a:xfrm>
      </p:grpSpPr>
      <p:sp>
        <p:nvSpPr>
          <p:cNvPr id="392" name="Google Shape;392;p53"/>
          <p:cNvSpPr/>
          <p:nvPr/>
        </p:nvSpPr>
        <p:spPr>
          <a:xfrm>
            <a:off x="4572000" y="-125"/>
            <a:ext cx="4572000" cy="5143500"/>
          </a:xfrm>
          <a:prstGeom prst="rect">
            <a:avLst/>
          </a:prstGeom>
          <a:solidFill>
            <a:srgbClr val="CED8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 name="Google Shape;393;p53"/>
          <p:cNvSpPr txBox="1"/>
          <p:nvPr>
            <p:ph type="title"/>
          </p:nvPr>
        </p:nvSpPr>
        <p:spPr>
          <a:xfrm>
            <a:off x="457200" y="828594"/>
            <a:ext cx="3657600" cy="1009500"/>
          </a:xfrm>
          <a:prstGeom prst="rect">
            <a:avLst/>
          </a:prstGeom>
          <a:noFill/>
          <a:ln>
            <a:noFill/>
          </a:ln>
        </p:spPr>
        <p:txBody>
          <a:bodyPr anchorCtr="0" anchor="b" bIns="91425" lIns="91425" spcFirstLastPara="1" rIns="91425" wrap="square" tIns="91425">
            <a:noAutofit/>
          </a:bodyPr>
          <a:lstStyle>
            <a:lvl1pPr lvl="0" algn="l">
              <a:lnSpc>
                <a:spcPct val="90000"/>
              </a:lnSpc>
              <a:spcBef>
                <a:spcPts val="0"/>
              </a:spcBef>
              <a:spcAft>
                <a:spcPts val="0"/>
              </a:spcAft>
              <a:buClr>
                <a:schemeClr val="dk1"/>
              </a:buClr>
              <a:buSzPts val="3000"/>
              <a:buFont typeface="Barlow"/>
              <a:buNone/>
              <a:defRPr b="1" sz="2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94" name="Google Shape;394;p53"/>
          <p:cNvSpPr txBox="1"/>
          <p:nvPr>
            <p:ph idx="1" type="subTitle"/>
          </p:nvPr>
        </p:nvSpPr>
        <p:spPr>
          <a:xfrm>
            <a:off x="457200" y="1974150"/>
            <a:ext cx="3657600" cy="2712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2000"/>
              <a:buNone/>
              <a:defRPr sz="1400">
                <a:solidFill>
                  <a:srgbClr val="000000"/>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p:txBody>
      </p:sp>
      <p:sp>
        <p:nvSpPr>
          <p:cNvPr id="395" name="Google Shape;395;p53"/>
          <p:cNvSpPr txBox="1"/>
          <p:nvPr>
            <p:ph idx="2" type="subTitle"/>
          </p:nvPr>
        </p:nvSpPr>
        <p:spPr>
          <a:xfrm>
            <a:off x="457199" y="157104"/>
            <a:ext cx="3117273" cy="291783"/>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E5E5E4"/>
              </a:buClr>
              <a:buSzPts val="1000"/>
              <a:buNone/>
              <a:defRPr b="1" sz="1000">
                <a:solidFill>
                  <a:srgbClr val="CCCCCC"/>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p:txBody>
      </p:sp>
      <p:sp>
        <p:nvSpPr>
          <p:cNvPr id="396" name="Google Shape;396;p53"/>
          <p:cNvSpPr txBox="1"/>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00B8B0"/>
                </a:solidFill>
                <a:latin typeface="Barlow"/>
                <a:ea typeface="Barlow"/>
                <a:cs typeface="Barlow"/>
                <a:sym typeface="Barlow"/>
              </a:rPr>
              <a:t>‹#›</a:t>
            </a:fld>
            <a:endParaRPr b="0" i="0" sz="900" u="none" cap="none" strike="noStrike">
              <a:solidFill>
                <a:srgbClr val="00B8B0"/>
              </a:solidFill>
              <a:latin typeface="Barlow"/>
              <a:ea typeface="Barlow"/>
              <a:cs typeface="Barlow"/>
              <a:sym typeface="Barlow"/>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rizontal">
  <p:cSld name="Horizontal">
    <p:spTree>
      <p:nvGrpSpPr>
        <p:cNvPr id="397" name="Shape 397"/>
        <p:cNvGrpSpPr/>
        <p:nvPr/>
      </p:nvGrpSpPr>
      <p:grpSpPr>
        <a:xfrm>
          <a:off x="0" y="0"/>
          <a:ext cx="0" cy="0"/>
          <a:chOff x="0" y="0"/>
          <a:chExt cx="0" cy="0"/>
        </a:xfrm>
      </p:grpSpPr>
      <p:sp>
        <p:nvSpPr>
          <p:cNvPr id="398" name="Google Shape;398;p54"/>
          <p:cNvSpPr txBox="1"/>
          <p:nvPr>
            <p:ph type="title"/>
          </p:nvPr>
        </p:nvSpPr>
        <p:spPr>
          <a:xfrm>
            <a:off x="457200" y="914400"/>
            <a:ext cx="5257800" cy="494700"/>
          </a:xfrm>
          <a:prstGeom prst="rect">
            <a:avLst/>
          </a:prstGeom>
          <a:noFill/>
          <a:ln>
            <a:noFill/>
          </a:ln>
        </p:spPr>
        <p:txBody>
          <a:bodyPr anchorCtr="0" anchor="b" bIns="91425" lIns="91425" spcFirstLastPara="1" rIns="91425" wrap="square" tIns="91425">
            <a:noAutofit/>
          </a:bodyPr>
          <a:lstStyle>
            <a:lvl1pPr lvl="0" algn="l">
              <a:lnSpc>
                <a:spcPct val="90000"/>
              </a:lnSpc>
              <a:spcBef>
                <a:spcPts val="0"/>
              </a:spcBef>
              <a:spcAft>
                <a:spcPts val="0"/>
              </a:spcAft>
              <a:buClr>
                <a:schemeClr val="dk1"/>
              </a:buClr>
              <a:buSzPts val="3000"/>
              <a:buFont typeface="Barlow"/>
              <a:buNone/>
              <a:defRPr b="1" sz="2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99" name="Google Shape;399;p54"/>
          <p:cNvSpPr txBox="1"/>
          <p:nvPr>
            <p:ph idx="1" type="subTitle"/>
          </p:nvPr>
        </p:nvSpPr>
        <p:spPr>
          <a:xfrm>
            <a:off x="457200" y="157104"/>
            <a:ext cx="3084022" cy="34166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E5E5E4"/>
              </a:buClr>
              <a:buSzPts val="1000"/>
              <a:buNone/>
              <a:defRPr b="1" sz="1000">
                <a:solidFill>
                  <a:srgbClr val="CCCCCC"/>
                </a:solidFill>
              </a:defRPr>
            </a:lvl1pPr>
            <a:lvl2pPr lvl="1" algn="ctr">
              <a:lnSpc>
                <a:spcPct val="100000"/>
              </a:lnSpc>
              <a:spcBef>
                <a:spcPts val="0"/>
              </a:spcBef>
              <a:spcAft>
                <a:spcPts val="0"/>
              </a:spcAft>
              <a:buClr>
                <a:srgbClr val="E5E5E4"/>
              </a:buClr>
              <a:buSzPts val="2100"/>
              <a:buNone/>
              <a:defRPr sz="2100">
                <a:solidFill>
                  <a:srgbClr val="E5E5E4"/>
                </a:solidFill>
              </a:defRPr>
            </a:lvl2pPr>
            <a:lvl3pPr lvl="2" algn="ctr">
              <a:lnSpc>
                <a:spcPct val="100000"/>
              </a:lnSpc>
              <a:spcBef>
                <a:spcPts val="0"/>
              </a:spcBef>
              <a:spcAft>
                <a:spcPts val="0"/>
              </a:spcAft>
              <a:buClr>
                <a:srgbClr val="E5E5E4"/>
              </a:buClr>
              <a:buSzPts val="2100"/>
              <a:buNone/>
              <a:defRPr sz="2100">
                <a:solidFill>
                  <a:srgbClr val="E5E5E4"/>
                </a:solidFill>
              </a:defRPr>
            </a:lvl3pPr>
            <a:lvl4pPr lvl="3" algn="ctr">
              <a:lnSpc>
                <a:spcPct val="100000"/>
              </a:lnSpc>
              <a:spcBef>
                <a:spcPts val="0"/>
              </a:spcBef>
              <a:spcAft>
                <a:spcPts val="0"/>
              </a:spcAft>
              <a:buClr>
                <a:srgbClr val="E5E5E4"/>
              </a:buClr>
              <a:buSzPts val="2100"/>
              <a:buNone/>
              <a:defRPr sz="2100">
                <a:solidFill>
                  <a:srgbClr val="E5E5E4"/>
                </a:solidFill>
              </a:defRPr>
            </a:lvl4pPr>
            <a:lvl5pPr lvl="4" algn="ctr">
              <a:lnSpc>
                <a:spcPct val="100000"/>
              </a:lnSpc>
              <a:spcBef>
                <a:spcPts val="0"/>
              </a:spcBef>
              <a:spcAft>
                <a:spcPts val="0"/>
              </a:spcAft>
              <a:buClr>
                <a:srgbClr val="E5E5E4"/>
              </a:buClr>
              <a:buSzPts val="2100"/>
              <a:buNone/>
              <a:defRPr sz="2100">
                <a:solidFill>
                  <a:srgbClr val="E5E5E4"/>
                </a:solidFill>
              </a:defRPr>
            </a:lvl5pPr>
            <a:lvl6pPr lvl="5" algn="ctr">
              <a:lnSpc>
                <a:spcPct val="100000"/>
              </a:lnSpc>
              <a:spcBef>
                <a:spcPts val="0"/>
              </a:spcBef>
              <a:spcAft>
                <a:spcPts val="0"/>
              </a:spcAft>
              <a:buClr>
                <a:srgbClr val="E5E5E4"/>
              </a:buClr>
              <a:buSzPts val="2100"/>
              <a:buNone/>
              <a:defRPr sz="2100">
                <a:solidFill>
                  <a:srgbClr val="E5E5E4"/>
                </a:solidFill>
              </a:defRPr>
            </a:lvl6pPr>
            <a:lvl7pPr lvl="6" algn="ctr">
              <a:lnSpc>
                <a:spcPct val="100000"/>
              </a:lnSpc>
              <a:spcBef>
                <a:spcPts val="0"/>
              </a:spcBef>
              <a:spcAft>
                <a:spcPts val="0"/>
              </a:spcAft>
              <a:buClr>
                <a:srgbClr val="E5E5E4"/>
              </a:buClr>
              <a:buSzPts val="2100"/>
              <a:buNone/>
              <a:defRPr sz="2100">
                <a:solidFill>
                  <a:srgbClr val="E5E5E4"/>
                </a:solidFill>
              </a:defRPr>
            </a:lvl7pPr>
            <a:lvl8pPr lvl="7" algn="ctr">
              <a:lnSpc>
                <a:spcPct val="100000"/>
              </a:lnSpc>
              <a:spcBef>
                <a:spcPts val="0"/>
              </a:spcBef>
              <a:spcAft>
                <a:spcPts val="0"/>
              </a:spcAft>
              <a:buClr>
                <a:srgbClr val="E5E5E4"/>
              </a:buClr>
              <a:buSzPts val="2100"/>
              <a:buNone/>
              <a:defRPr sz="2100">
                <a:solidFill>
                  <a:srgbClr val="E5E5E4"/>
                </a:solidFill>
              </a:defRPr>
            </a:lvl8pPr>
            <a:lvl9pPr lvl="8" algn="ctr">
              <a:lnSpc>
                <a:spcPct val="100000"/>
              </a:lnSpc>
              <a:spcBef>
                <a:spcPts val="0"/>
              </a:spcBef>
              <a:spcAft>
                <a:spcPts val="0"/>
              </a:spcAft>
              <a:buClr>
                <a:srgbClr val="E5E5E4"/>
              </a:buClr>
              <a:buSzPts val="2100"/>
              <a:buNone/>
              <a:defRPr sz="2100">
                <a:solidFill>
                  <a:srgbClr val="E5E5E4"/>
                </a:solidFill>
              </a:defRPr>
            </a:lvl9pPr>
          </a:lstStyle>
          <a:p/>
        </p:txBody>
      </p:sp>
      <p:sp>
        <p:nvSpPr>
          <p:cNvPr id="400" name="Google Shape;400;p54"/>
          <p:cNvSpPr txBox="1"/>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00B8B0"/>
                </a:solidFill>
                <a:latin typeface="Barlow"/>
                <a:ea typeface="Barlow"/>
                <a:cs typeface="Barlow"/>
                <a:sym typeface="Barlow"/>
              </a:rPr>
              <a:t>‹#›</a:t>
            </a:fld>
            <a:endParaRPr b="0" i="0" sz="900" u="none" cap="none" strike="noStrike">
              <a:solidFill>
                <a:srgbClr val="00B8B0"/>
              </a:solidFill>
              <a:latin typeface="Barlow"/>
              <a:ea typeface="Barlow"/>
              <a:cs typeface="Barlow"/>
              <a:sym typeface="Barlow"/>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Blue 2 1">
  <p:cSld name="1_Cover Blue 2 1">
    <p:bg>
      <p:bgPr>
        <a:solidFill>
          <a:srgbClr val="CED8E7"/>
        </a:solidFill>
      </p:bgPr>
    </p:bg>
    <p:spTree>
      <p:nvGrpSpPr>
        <p:cNvPr id="401" name="Shape 401"/>
        <p:cNvGrpSpPr/>
        <p:nvPr/>
      </p:nvGrpSpPr>
      <p:grpSpPr>
        <a:xfrm>
          <a:off x="0" y="0"/>
          <a:ext cx="0" cy="0"/>
          <a:chOff x="0" y="0"/>
          <a:chExt cx="0" cy="0"/>
        </a:xfrm>
      </p:grpSpPr>
      <p:pic>
        <p:nvPicPr>
          <p:cNvPr id="402" name="Google Shape;402;p55"/>
          <p:cNvPicPr preferRelativeResize="0"/>
          <p:nvPr/>
        </p:nvPicPr>
        <p:blipFill rotWithShape="1">
          <a:blip r:embed="rId2">
            <a:alphaModFix/>
          </a:blip>
          <a:srcRect b="0" l="0" r="0" t="0"/>
          <a:stretch/>
        </p:blipFill>
        <p:spPr>
          <a:xfrm>
            <a:off x="0" y="1187175"/>
            <a:ext cx="4571997" cy="2173168"/>
          </a:xfrm>
          <a:prstGeom prst="rect">
            <a:avLst/>
          </a:prstGeom>
          <a:noFill/>
          <a:ln>
            <a:noFill/>
          </a:ln>
        </p:spPr>
      </p:pic>
      <p:sp>
        <p:nvSpPr>
          <p:cNvPr id="403" name="Google Shape;403;p55"/>
          <p:cNvSpPr txBox="1"/>
          <p:nvPr/>
        </p:nvSpPr>
        <p:spPr>
          <a:xfrm>
            <a:off x="1585710" y="152400"/>
            <a:ext cx="30000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0"/>
              <a:buFont typeface="Arial"/>
              <a:buNone/>
            </a:pPr>
            <a:r>
              <a:rPr b="0" i="0" lang="en" sz="30000" u="none" cap="none" strike="noStrike">
                <a:solidFill>
                  <a:srgbClr val="00B8B0"/>
                </a:solidFill>
                <a:latin typeface="Barlow ExtraBold"/>
                <a:ea typeface="Barlow ExtraBold"/>
                <a:cs typeface="Barlow ExtraBold"/>
                <a:sym typeface="Barlow ExtraBold"/>
              </a:rPr>
              <a:t>2</a:t>
            </a:r>
            <a:endParaRPr b="0" i="0" sz="1400" u="none" cap="none" strike="noStrike">
              <a:solidFill>
                <a:srgbClr val="000000"/>
              </a:solidFill>
              <a:latin typeface="Arial"/>
              <a:ea typeface="Arial"/>
              <a:cs typeface="Arial"/>
              <a:sym typeface="Arial"/>
            </a:endParaRPr>
          </a:p>
        </p:txBody>
      </p:sp>
      <p:sp>
        <p:nvSpPr>
          <p:cNvPr id="404" name="Google Shape;404;p55"/>
          <p:cNvSpPr txBox="1"/>
          <p:nvPr>
            <p:ph type="ctrTitle"/>
          </p:nvPr>
        </p:nvSpPr>
        <p:spPr>
          <a:xfrm>
            <a:off x="5029200" y="1368500"/>
            <a:ext cx="3657600" cy="1710300"/>
          </a:xfrm>
          <a:prstGeom prst="rect">
            <a:avLst/>
          </a:prstGeom>
          <a:noFill/>
          <a:ln>
            <a:noFill/>
          </a:ln>
        </p:spPr>
        <p:txBody>
          <a:bodyPr anchorCtr="0" anchor="t" bIns="91425" lIns="91425" spcFirstLastPara="1" rIns="91425" wrap="square" tIns="91425">
            <a:noAutofit/>
          </a:bodyPr>
          <a:lstStyle>
            <a:lvl1pPr lvl="0" algn="l">
              <a:lnSpc>
                <a:spcPct val="90000"/>
              </a:lnSpc>
              <a:spcBef>
                <a:spcPts val="0"/>
              </a:spcBef>
              <a:spcAft>
                <a:spcPts val="0"/>
              </a:spcAft>
              <a:buClr>
                <a:srgbClr val="FFFFFF"/>
              </a:buClr>
              <a:buSzPts val="5000"/>
              <a:buFont typeface="Barlow ExtraBold"/>
              <a:buNone/>
              <a:defRPr b="1" i="0" sz="4200">
                <a:solidFill>
                  <a:srgbClr val="00B9B0"/>
                </a:solidFill>
                <a:latin typeface="Barlow ExtraBold"/>
                <a:ea typeface="Barlow ExtraBold"/>
                <a:cs typeface="Barlow ExtraBold"/>
                <a:sym typeface="Barlow ExtraBold"/>
              </a:defRPr>
            </a:lvl1pPr>
            <a:lvl2pPr lvl="1">
              <a:spcBef>
                <a:spcPts val="0"/>
              </a:spcBef>
              <a:spcAft>
                <a:spcPts val="0"/>
              </a:spcAft>
              <a:buClr>
                <a:srgbClr val="FFFFFF"/>
              </a:buClr>
              <a:buSzPts val="5000"/>
              <a:buNone/>
              <a:defRPr b="1" sz="5000">
                <a:solidFill>
                  <a:srgbClr val="FFFFFF"/>
                </a:solidFill>
              </a:defRPr>
            </a:lvl2pPr>
            <a:lvl3pPr lvl="2">
              <a:spcBef>
                <a:spcPts val="0"/>
              </a:spcBef>
              <a:spcAft>
                <a:spcPts val="0"/>
              </a:spcAft>
              <a:buClr>
                <a:srgbClr val="FFFFFF"/>
              </a:buClr>
              <a:buSzPts val="5000"/>
              <a:buNone/>
              <a:defRPr b="1" sz="5000">
                <a:solidFill>
                  <a:srgbClr val="FFFFFF"/>
                </a:solidFill>
              </a:defRPr>
            </a:lvl3pPr>
            <a:lvl4pPr lvl="3">
              <a:spcBef>
                <a:spcPts val="0"/>
              </a:spcBef>
              <a:spcAft>
                <a:spcPts val="0"/>
              </a:spcAft>
              <a:buClr>
                <a:srgbClr val="FFFFFF"/>
              </a:buClr>
              <a:buSzPts val="5000"/>
              <a:buNone/>
              <a:defRPr b="1" sz="5000">
                <a:solidFill>
                  <a:srgbClr val="FFFFFF"/>
                </a:solidFill>
              </a:defRPr>
            </a:lvl4pPr>
            <a:lvl5pPr lvl="4">
              <a:spcBef>
                <a:spcPts val="0"/>
              </a:spcBef>
              <a:spcAft>
                <a:spcPts val="0"/>
              </a:spcAft>
              <a:buClr>
                <a:srgbClr val="FFFFFF"/>
              </a:buClr>
              <a:buSzPts val="5000"/>
              <a:buNone/>
              <a:defRPr b="1" sz="5000">
                <a:solidFill>
                  <a:srgbClr val="FFFFFF"/>
                </a:solidFill>
              </a:defRPr>
            </a:lvl5pPr>
            <a:lvl6pPr lvl="5">
              <a:spcBef>
                <a:spcPts val="0"/>
              </a:spcBef>
              <a:spcAft>
                <a:spcPts val="0"/>
              </a:spcAft>
              <a:buClr>
                <a:srgbClr val="FFFFFF"/>
              </a:buClr>
              <a:buSzPts val="5000"/>
              <a:buNone/>
              <a:defRPr b="1" sz="5000">
                <a:solidFill>
                  <a:srgbClr val="FFFFFF"/>
                </a:solidFill>
              </a:defRPr>
            </a:lvl6pPr>
            <a:lvl7pPr lvl="6">
              <a:spcBef>
                <a:spcPts val="0"/>
              </a:spcBef>
              <a:spcAft>
                <a:spcPts val="0"/>
              </a:spcAft>
              <a:buClr>
                <a:srgbClr val="FFFFFF"/>
              </a:buClr>
              <a:buSzPts val="5000"/>
              <a:buNone/>
              <a:defRPr b="1" sz="5000">
                <a:solidFill>
                  <a:srgbClr val="FFFFFF"/>
                </a:solidFill>
              </a:defRPr>
            </a:lvl7pPr>
            <a:lvl8pPr lvl="7">
              <a:spcBef>
                <a:spcPts val="0"/>
              </a:spcBef>
              <a:spcAft>
                <a:spcPts val="0"/>
              </a:spcAft>
              <a:buClr>
                <a:srgbClr val="FFFFFF"/>
              </a:buClr>
              <a:buSzPts val="5000"/>
              <a:buNone/>
              <a:defRPr b="1" sz="5000">
                <a:solidFill>
                  <a:srgbClr val="FFFFFF"/>
                </a:solidFill>
              </a:defRPr>
            </a:lvl8pPr>
            <a:lvl9pPr lvl="8">
              <a:spcBef>
                <a:spcPts val="0"/>
              </a:spcBef>
              <a:spcAft>
                <a:spcPts val="0"/>
              </a:spcAft>
              <a:buClr>
                <a:srgbClr val="FFFFFF"/>
              </a:buClr>
              <a:buSzPts val="5000"/>
              <a:buNone/>
              <a:defRPr b="1" sz="5000">
                <a:solidFill>
                  <a:srgbClr val="FFFFFF"/>
                </a:solidFill>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Indigo">
  <p:cSld name="Background Lilac 2">
    <p:spTree>
      <p:nvGrpSpPr>
        <p:cNvPr id="405" name="Shape 405"/>
        <p:cNvGrpSpPr/>
        <p:nvPr/>
      </p:nvGrpSpPr>
      <p:grpSpPr>
        <a:xfrm>
          <a:off x="0" y="0"/>
          <a:ext cx="0" cy="0"/>
          <a:chOff x="0" y="0"/>
          <a:chExt cx="0" cy="0"/>
        </a:xfrm>
      </p:grpSpPr>
      <p:sp>
        <p:nvSpPr>
          <p:cNvPr id="406" name="Google Shape;406;p56"/>
          <p:cNvSpPr/>
          <p:nvPr/>
        </p:nvSpPr>
        <p:spPr>
          <a:xfrm>
            <a:off x="0" y="-125"/>
            <a:ext cx="4572000" cy="5143500"/>
          </a:xfrm>
          <a:prstGeom prst="rect">
            <a:avLst/>
          </a:prstGeom>
          <a:solidFill>
            <a:srgbClr val="CED8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p56"/>
          <p:cNvSpPr txBox="1"/>
          <p:nvPr>
            <p:ph type="title"/>
          </p:nvPr>
        </p:nvSpPr>
        <p:spPr>
          <a:xfrm>
            <a:off x="5029200" y="828594"/>
            <a:ext cx="3657600" cy="1009500"/>
          </a:xfrm>
          <a:prstGeom prst="rect">
            <a:avLst/>
          </a:prstGeom>
          <a:noFill/>
          <a:ln>
            <a:noFill/>
          </a:ln>
        </p:spPr>
        <p:txBody>
          <a:bodyPr anchorCtr="0" anchor="b" bIns="91425" lIns="91425" spcFirstLastPara="1" rIns="91425" wrap="square" tIns="91425">
            <a:noAutofit/>
          </a:bodyPr>
          <a:lstStyle>
            <a:lvl1pPr lvl="0" algn="l">
              <a:lnSpc>
                <a:spcPct val="90000"/>
              </a:lnSpc>
              <a:spcBef>
                <a:spcPts val="0"/>
              </a:spcBef>
              <a:spcAft>
                <a:spcPts val="0"/>
              </a:spcAft>
              <a:buClr>
                <a:schemeClr val="dk1"/>
              </a:buClr>
              <a:buSzPts val="3000"/>
              <a:buFont typeface="Barlow"/>
              <a:buNone/>
              <a:defRPr b="1" sz="2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08" name="Google Shape;408;p56"/>
          <p:cNvSpPr txBox="1"/>
          <p:nvPr>
            <p:ph idx="1" type="subTitle"/>
          </p:nvPr>
        </p:nvSpPr>
        <p:spPr>
          <a:xfrm>
            <a:off x="5029200" y="1974150"/>
            <a:ext cx="3657600" cy="2712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2000"/>
              <a:buNone/>
              <a:defRPr sz="1400">
                <a:solidFill>
                  <a:srgbClr val="000000"/>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p:txBody>
      </p:sp>
      <p:sp>
        <p:nvSpPr>
          <p:cNvPr id="409" name="Google Shape;409;p56"/>
          <p:cNvSpPr txBox="1"/>
          <p:nvPr>
            <p:ph idx="2" type="subTitle"/>
          </p:nvPr>
        </p:nvSpPr>
        <p:spPr>
          <a:xfrm>
            <a:off x="457199" y="157103"/>
            <a:ext cx="3050771" cy="408161"/>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E5E5E4"/>
              </a:buClr>
              <a:buSzPts val="1000"/>
              <a:buNone/>
              <a:defRPr b="1" sz="1000">
                <a:solidFill>
                  <a:schemeClr val="lt1"/>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p:txBody>
      </p:sp>
      <p:sp>
        <p:nvSpPr>
          <p:cNvPr id="410" name="Google Shape;410;p56"/>
          <p:cNvSpPr txBox="1"/>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00B8B0"/>
                </a:solidFill>
                <a:latin typeface="Barlow"/>
                <a:ea typeface="Barlow"/>
                <a:cs typeface="Barlow"/>
                <a:sym typeface="Barlow"/>
              </a:rPr>
              <a:t>‹#›</a:t>
            </a:fld>
            <a:endParaRPr b="0" i="0" sz="900" u="none" cap="none" strike="noStrike">
              <a:solidFill>
                <a:srgbClr val="00B8B0"/>
              </a:solidFill>
              <a:latin typeface="Barlow"/>
              <a:ea typeface="Barlow"/>
              <a:cs typeface="Barlow"/>
              <a:sym typeface="Barlow"/>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horizontal">
  <p:cSld name="Half horizontal">
    <p:spTree>
      <p:nvGrpSpPr>
        <p:cNvPr id="411" name="Shape 411"/>
        <p:cNvGrpSpPr/>
        <p:nvPr/>
      </p:nvGrpSpPr>
      <p:grpSpPr>
        <a:xfrm>
          <a:off x="0" y="0"/>
          <a:ext cx="0" cy="0"/>
          <a:chOff x="0" y="0"/>
          <a:chExt cx="0" cy="0"/>
        </a:xfrm>
      </p:grpSpPr>
      <p:sp>
        <p:nvSpPr>
          <p:cNvPr id="412" name="Google Shape;412;p57"/>
          <p:cNvSpPr/>
          <p:nvPr/>
        </p:nvSpPr>
        <p:spPr>
          <a:xfrm>
            <a:off x="0" y="-125"/>
            <a:ext cx="9144000" cy="2628900"/>
          </a:xfrm>
          <a:prstGeom prst="rect">
            <a:avLst/>
          </a:prstGeom>
          <a:solidFill>
            <a:srgbClr val="CED8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 name="Google Shape;413;p57"/>
          <p:cNvSpPr txBox="1"/>
          <p:nvPr>
            <p:ph type="title"/>
          </p:nvPr>
        </p:nvSpPr>
        <p:spPr>
          <a:xfrm>
            <a:off x="457200" y="914400"/>
            <a:ext cx="5257800" cy="494700"/>
          </a:xfrm>
          <a:prstGeom prst="rect">
            <a:avLst/>
          </a:prstGeom>
          <a:noFill/>
          <a:ln>
            <a:noFill/>
          </a:ln>
        </p:spPr>
        <p:txBody>
          <a:bodyPr anchorCtr="0" anchor="b" bIns="91425" lIns="91425" spcFirstLastPara="1" rIns="91425" wrap="square" tIns="91425">
            <a:noAutofit/>
          </a:bodyPr>
          <a:lstStyle>
            <a:lvl1pPr lvl="0" algn="l">
              <a:lnSpc>
                <a:spcPct val="90000"/>
              </a:lnSpc>
              <a:spcBef>
                <a:spcPts val="0"/>
              </a:spcBef>
              <a:spcAft>
                <a:spcPts val="0"/>
              </a:spcAft>
              <a:buClr>
                <a:schemeClr val="dk1"/>
              </a:buClr>
              <a:buSzPts val="3000"/>
              <a:buFont typeface="Barlow"/>
              <a:buNone/>
              <a:defRPr b="1" sz="2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14" name="Google Shape;414;p57"/>
          <p:cNvSpPr txBox="1"/>
          <p:nvPr>
            <p:ph idx="1" type="subTitle"/>
          </p:nvPr>
        </p:nvSpPr>
        <p:spPr>
          <a:xfrm>
            <a:off x="457200" y="157104"/>
            <a:ext cx="2718262" cy="325034"/>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FFFFFF"/>
              </a:buClr>
              <a:buSzPts val="1000"/>
              <a:buNone/>
              <a:defRPr b="1" sz="1000">
                <a:solidFill>
                  <a:srgbClr val="FFFFFF"/>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p:txBody>
      </p:sp>
      <p:sp>
        <p:nvSpPr>
          <p:cNvPr id="415" name="Google Shape;415;p57"/>
          <p:cNvSpPr txBox="1"/>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00B8B0"/>
                </a:solidFill>
                <a:latin typeface="Barlow"/>
                <a:ea typeface="Barlow"/>
                <a:cs typeface="Barlow"/>
                <a:sym typeface="Barlow"/>
              </a:rPr>
              <a:t>‹#›</a:t>
            </a:fld>
            <a:endParaRPr b="0" i="0" sz="900" u="none" cap="none" strike="noStrike">
              <a:solidFill>
                <a:srgbClr val="00B8B0"/>
              </a:solidFill>
              <a:latin typeface="Barlow"/>
              <a:ea typeface="Barlow"/>
              <a:cs typeface="Barlow"/>
              <a:sym typeface="Barlow"/>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Blue 2 1">
  <p:cSld name="1_Cover Blue 2 1 2">
    <p:bg>
      <p:bgPr>
        <a:solidFill>
          <a:srgbClr val="CED8E7"/>
        </a:solidFill>
      </p:bgPr>
    </p:bg>
    <p:spTree>
      <p:nvGrpSpPr>
        <p:cNvPr id="416" name="Shape 416"/>
        <p:cNvGrpSpPr/>
        <p:nvPr/>
      </p:nvGrpSpPr>
      <p:grpSpPr>
        <a:xfrm>
          <a:off x="0" y="0"/>
          <a:ext cx="0" cy="0"/>
          <a:chOff x="0" y="0"/>
          <a:chExt cx="0" cy="0"/>
        </a:xfrm>
      </p:grpSpPr>
      <p:pic>
        <p:nvPicPr>
          <p:cNvPr id="417" name="Google Shape;417;p58"/>
          <p:cNvPicPr preferRelativeResize="0"/>
          <p:nvPr/>
        </p:nvPicPr>
        <p:blipFill rotWithShape="1">
          <a:blip r:embed="rId2">
            <a:alphaModFix/>
          </a:blip>
          <a:srcRect b="0" l="0" r="0" t="0"/>
          <a:stretch/>
        </p:blipFill>
        <p:spPr>
          <a:xfrm>
            <a:off x="0" y="1187175"/>
            <a:ext cx="4571997" cy="2173168"/>
          </a:xfrm>
          <a:prstGeom prst="rect">
            <a:avLst/>
          </a:prstGeom>
          <a:noFill/>
          <a:ln>
            <a:noFill/>
          </a:ln>
        </p:spPr>
      </p:pic>
      <p:sp>
        <p:nvSpPr>
          <p:cNvPr id="418" name="Google Shape;418;p58"/>
          <p:cNvSpPr txBox="1"/>
          <p:nvPr/>
        </p:nvSpPr>
        <p:spPr>
          <a:xfrm>
            <a:off x="1471412" y="152400"/>
            <a:ext cx="30000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0"/>
              <a:buFont typeface="Arial"/>
              <a:buNone/>
            </a:pPr>
            <a:r>
              <a:rPr b="0" i="0" lang="en" sz="30000" u="none" cap="none" strike="noStrike">
                <a:solidFill>
                  <a:srgbClr val="00B8B0"/>
                </a:solidFill>
                <a:latin typeface="Barlow ExtraBold"/>
                <a:ea typeface="Barlow ExtraBold"/>
                <a:cs typeface="Barlow ExtraBold"/>
                <a:sym typeface="Barlow ExtraBold"/>
              </a:rPr>
              <a:t>3</a:t>
            </a:r>
            <a:endParaRPr b="0" i="0" sz="1400" u="none" cap="none" strike="noStrike">
              <a:solidFill>
                <a:srgbClr val="000000"/>
              </a:solidFill>
              <a:latin typeface="Arial"/>
              <a:ea typeface="Arial"/>
              <a:cs typeface="Arial"/>
              <a:sym typeface="Arial"/>
            </a:endParaRPr>
          </a:p>
        </p:txBody>
      </p:sp>
      <p:sp>
        <p:nvSpPr>
          <p:cNvPr id="419" name="Google Shape;419;p58"/>
          <p:cNvSpPr txBox="1"/>
          <p:nvPr>
            <p:ph type="ctrTitle"/>
          </p:nvPr>
        </p:nvSpPr>
        <p:spPr>
          <a:xfrm>
            <a:off x="5029200" y="1368500"/>
            <a:ext cx="3657600" cy="1710300"/>
          </a:xfrm>
          <a:prstGeom prst="rect">
            <a:avLst/>
          </a:prstGeom>
          <a:noFill/>
          <a:ln>
            <a:noFill/>
          </a:ln>
        </p:spPr>
        <p:txBody>
          <a:bodyPr anchorCtr="0" anchor="t" bIns="91425" lIns="91425" spcFirstLastPara="1" rIns="91425" wrap="square" tIns="91425">
            <a:noAutofit/>
          </a:bodyPr>
          <a:lstStyle>
            <a:lvl1pPr lvl="0" algn="l">
              <a:lnSpc>
                <a:spcPct val="90000"/>
              </a:lnSpc>
              <a:spcBef>
                <a:spcPts val="0"/>
              </a:spcBef>
              <a:spcAft>
                <a:spcPts val="0"/>
              </a:spcAft>
              <a:buClr>
                <a:srgbClr val="FFFFFF"/>
              </a:buClr>
              <a:buSzPts val="5000"/>
              <a:buFont typeface="Barlow ExtraBold"/>
              <a:buNone/>
              <a:defRPr b="1" i="0" sz="4200">
                <a:solidFill>
                  <a:srgbClr val="00B9B0"/>
                </a:solidFill>
                <a:latin typeface="Barlow ExtraBold"/>
                <a:ea typeface="Barlow ExtraBold"/>
                <a:cs typeface="Barlow ExtraBold"/>
                <a:sym typeface="Barlow ExtraBold"/>
              </a:defRPr>
            </a:lvl1pPr>
            <a:lvl2pPr lvl="1">
              <a:spcBef>
                <a:spcPts val="0"/>
              </a:spcBef>
              <a:spcAft>
                <a:spcPts val="0"/>
              </a:spcAft>
              <a:buClr>
                <a:srgbClr val="FFFFFF"/>
              </a:buClr>
              <a:buSzPts val="5000"/>
              <a:buNone/>
              <a:defRPr b="1" sz="5000">
                <a:solidFill>
                  <a:srgbClr val="FFFFFF"/>
                </a:solidFill>
              </a:defRPr>
            </a:lvl2pPr>
            <a:lvl3pPr lvl="2">
              <a:spcBef>
                <a:spcPts val="0"/>
              </a:spcBef>
              <a:spcAft>
                <a:spcPts val="0"/>
              </a:spcAft>
              <a:buClr>
                <a:srgbClr val="FFFFFF"/>
              </a:buClr>
              <a:buSzPts val="5000"/>
              <a:buNone/>
              <a:defRPr b="1" sz="5000">
                <a:solidFill>
                  <a:srgbClr val="FFFFFF"/>
                </a:solidFill>
              </a:defRPr>
            </a:lvl3pPr>
            <a:lvl4pPr lvl="3">
              <a:spcBef>
                <a:spcPts val="0"/>
              </a:spcBef>
              <a:spcAft>
                <a:spcPts val="0"/>
              </a:spcAft>
              <a:buClr>
                <a:srgbClr val="FFFFFF"/>
              </a:buClr>
              <a:buSzPts val="5000"/>
              <a:buNone/>
              <a:defRPr b="1" sz="5000">
                <a:solidFill>
                  <a:srgbClr val="FFFFFF"/>
                </a:solidFill>
              </a:defRPr>
            </a:lvl4pPr>
            <a:lvl5pPr lvl="4">
              <a:spcBef>
                <a:spcPts val="0"/>
              </a:spcBef>
              <a:spcAft>
                <a:spcPts val="0"/>
              </a:spcAft>
              <a:buClr>
                <a:srgbClr val="FFFFFF"/>
              </a:buClr>
              <a:buSzPts val="5000"/>
              <a:buNone/>
              <a:defRPr b="1" sz="5000">
                <a:solidFill>
                  <a:srgbClr val="FFFFFF"/>
                </a:solidFill>
              </a:defRPr>
            </a:lvl5pPr>
            <a:lvl6pPr lvl="5">
              <a:spcBef>
                <a:spcPts val="0"/>
              </a:spcBef>
              <a:spcAft>
                <a:spcPts val="0"/>
              </a:spcAft>
              <a:buClr>
                <a:srgbClr val="FFFFFF"/>
              </a:buClr>
              <a:buSzPts val="5000"/>
              <a:buNone/>
              <a:defRPr b="1" sz="5000">
                <a:solidFill>
                  <a:srgbClr val="FFFFFF"/>
                </a:solidFill>
              </a:defRPr>
            </a:lvl6pPr>
            <a:lvl7pPr lvl="6">
              <a:spcBef>
                <a:spcPts val="0"/>
              </a:spcBef>
              <a:spcAft>
                <a:spcPts val="0"/>
              </a:spcAft>
              <a:buClr>
                <a:srgbClr val="FFFFFF"/>
              </a:buClr>
              <a:buSzPts val="5000"/>
              <a:buNone/>
              <a:defRPr b="1" sz="5000">
                <a:solidFill>
                  <a:srgbClr val="FFFFFF"/>
                </a:solidFill>
              </a:defRPr>
            </a:lvl7pPr>
            <a:lvl8pPr lvl="7">
              <a:spcBef>
                <a:spcPts val="0"/>
              </a:spcBef>
              <a:spcAft>
                <a:spcPts val="0"/>
              </a:spcAft>
              <a:buClr>
                <a:srgbClr val="FFFFFF"/>
              </a:buClr>
              <a:buSzPts val="5000"/>
              <a:buNone/>
              <a:defRPr b="1" sz="5000">
                <a:solidFill>
                  <a:srgbClr val="FFFFFF"/>
                </a:solidFill>
              </a:defRPr>
            </a:lvl8pPr>
            <a:lvl9pPr lvl="8">
              <a:spcBef>
                <a:spcPts val="0"/>
              </a:spcBef>
              <a:spcAft>
                <a:spcPts val="0"/>
              </a:spcAft>
              <a:buClr>
                <a:srgbClr val="FFFFFF"/>
              </a:buClr>
              <a:buSzPts val="5000"/>
              <a:buNone/>
              <a:defRPr b="1" sz="5000">
                <a:solidFill>
                  <a:srgbClr val="FFFFFF"/>
                </a:solidFill>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Indigo">
  <p:cSld name="1_Background Indigo">
    <p:spTree>
      <p:nvGrpSpPr>
        <p:cNvPr id="420" name="Shape 420"/>
        <p:cNvGrpSpPr/>
        <p:nvPr/>
      </p:nvGrpSpPr>
      <p:grpSpPr>
        <a:xfrm>
          <a:off x="0" y="0"/>
          <a:ext cx="0" cy="0"/>
          <a:chOff x="0" y="0"/>
          <a:chExt cx="0" cy="0"/>
        </a:xfrm>
      </p:grpSpPr>
      <p:sp>
        <p:nvSpPr>
          <p:cNvPr id="421" name="Google Shape;421;p59"/>
          <p:cNvSpPr/>
          <p:nvPr/>
        </p:nvSpPr>
        <p:spPr>
          <a:xfrm>
            <a:off x="4572000" y="-125"/>
            <a:ext cx="4572000" cy="5143500"/>
          </a:xfrm>
          <a:prstGeom prst="rect">
            <a:avLst/>
          </a:prstGeom>
          <a:solidFill>
            <a:srgbClr val="3F58A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 name="Google Shape;422;p59"/>
          <p:cNvSpPr txBox="1"/>
          <p:nvPr>
            <p:ph type="title"/>
          </p:nvPr>
        </p:nvSpPr>
        <p:spPr>
          <a:xfrm>
            <a:off x="457200" y="828594"/>
            <a:ext cx="3657600" cy="1009500"/>
          </a:xfrm>
          <a:prstGeom prst="rect">
            <a:avLst/>
          </a:prstGeom>
          <a:noFill/>
          <a:ln>
            <a:noFill/>
          </a:ln>
        </p:spPr>
        <p:txBody>
          <a:bodyPr anchorCtr="0" anchor="b" bIns="91425" lIns="91425" spcFirstLastPara="1" rIns="91425" wrap="square" tIns="91425">
            <a:noAutofit/>
          </a:bodyPr>
          <a:lstStyle>
            <a:lvl1pPr lvl="0" algn="l">
              <a:lnSpc>
                <a:spcPct val="90000"/>
              </a:lnSpc>
              <a:spcBef>
                <a:spcPts val="0"/>
              </a:spcBef>
              <a:spcAft>
                <a:spcPts val="0"/>
              </a:spcAft>
              <a:buClr>
                <a:schemeClr val="dk1"/>
              </a:buClr>
              <a:buSzPts val="3000"/>
              <a:buFont typeface="Barlow"/>
              <a:buNone/>
              <a:defRPr b="1" sz="2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3" name="Google Shape;423;p59"/>
          <p:cNvSpPr txBox="1"/>
          <p:nvPr>
            <p:ph idx="1" type="subTitle"/>
          </p:nvPr>
        </p:nvSpPr>
        <p:spPr>
          <a:xfrm>
            <a:off x="457200" y="1974150"/>
            <a:ext cx="3657600" cy="2712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2000"/>
              <a:buNone/>
              <a:defRPr sz="1400">
                <a:solidFill>
                  <a:srgbClr val="000000"/>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p:txBody>
      </p:sp>
      <p:sp>
        <p:nvSpPr>
          <p:cNvPr id="424" name="Google Shape;424;p59"/>
          <p:cNvSpPr txBox="1"/>
          <p:nvPr>
            <p:ph idx="2" type="subTitle"/>
          </p:nvPr>
        </p:nvSpPr>
        <p:spPr>
          <a:xfrm>
            <a:off x="457199" y="157104"/>
            <a:ext cx="2818015" cy="308409"/>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E5E5E4"/>
              </a:buClr>
              <a:buSzPts val="1000"/>
              <a:buNone/>
              <a:defRPr b="1" sz="1000">
                <a:solidFill>
                  <a:srgbClr val="CCCCCC"/>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p:txBody>
      </p:sp>
      <p:sp>
        <p:nvSpPr>
          <p:cNvPr id="425" name="Google Shape;425;p59"/>
          <p:cNvSpPr txBox="1"/>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00B8B0"/>
                </a:solidFill>
                <a:latin typeface="Barlow"/>
                <a:ea typeface="Barlow"/>
                <a:cs typeface="Barlow"/>
                <a:sym typeface="Barlow"/>
              </a:rPr>
              <a:t>‹#›</a:t>
            </a:fld>
            <a:endParaRPr b="0" i="0" sz="900" u="none" cap="none" strike="noStrike">
              <a:solidFill>
                <a:srgbClr val="00B8B0"/>
              </a:solidFill>
              <a:latin typeface="Barlow"/>
              <a:ea typeface="Barlow"/>
              <a:cs typeface="Barlow"/>
              <a:sym typeface="Barlow"/>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Orange">
  <p:cSld name="1_Quote Orange">
    <p:spTree>
      <p:nvGrpSpPr>
        <p:cNvPr id="426" name="Shape 426"/>
        <p:cNvGrpSpPr/>
        <p:nvPr/>
      </p:nvGrpSpPr>
      <p:grpSpPr>
        <a:xfrm>
          <a:off x="0" y="0"/>
          <a:ext cx="0" cy="0"/>
          <a:chOff x="0" y="0"/>
          <a:chExt cx="0" cy="0"/>
        </a:xfrm>
      </p:grpSpPr>
      <p:sp>
        <p:nvSpPr>
          <p:cNvPr id="427" name="Google Shape;427;p60"/>
          <p:cNvSpPr/>
          <p:nvPr/>
        </p:nvSpPr>
        <p:spPr>
          <a:xfrm>
            <a:off x="0" y="832299"/>
            <a:ext cx="5771100" cy="4077157"/>
          </a:xfrm>
          <a:prstGeom prst="rect">
            <a:avLst/>
          </a:prstGeom>
          <a:solidFill>
            <a:srgbClr val="3E58A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p60"/>
          <p:cNvSpPr txBox="1"/>
          <p:nvPr>
            <p:ph idx="1" type="subTitle"/>
          </p:nvPr>
        </p:nvSpPr>
        <p:spPr>
          <a:xfrm>
            <a:off x="457200" y="1235274"/>
            <a:ext cx="3657600" cy="3260525"/>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FFFFFF"/>
              </a:buClr>
              <a:buSzPts val="2000"/>
              <a:buNone/>
              <a:defRPr sz="2000">
                <a:solidFill>
                  <a:srgbClr val="FFFFFF"/>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p:txBody>
      </p:sp>
      <p:sp>
        <p:nvSpPr>
          <p:cNvPr id="429" name="Google Shape;429;p60"/>
          <p:cNvSpPr txBox="1"/>
          <p:nvPr>
            <p:ph idx="2" type="subTitle"/>
          </p:nvPr>
        </p:nvSpPr>
        <p:spPr>
          <a:xfrm>
            <a:off x="457199" y="157104"/>
            <a:ext cx="3117273" cy="312796"/>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E5E5E4"/>
              </a:buClr>
              <a:buSzPts val="1000"/>
              <a:buNone/>
              <a:defRPr b="1" sz="1000">
                <a:solidFill>
                  <a:srgbClr val="CCCCCC"/>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p:txBody>
      </p:sp>
      <p:sp>
        <p:nvSpPr>
          <p:cNvPr id="430" name="Google Shape;430;p60"/>
          <p:cNvSpPr txBox="1"/>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00B8B0"/>
                </a:solidFill>
                <a:latin typeface="Barlow"/>
                <a:ea typeface="Barlow"/>
                <a:cs typeface="Barlow"/>
                <a:sym typeface="Barlow"/>
              </a:rPr>
              <a:t>‹#›</a:t>
            </a:fld>
            <a:endParaRPr b="0" i="0" sz="900" u="none" cap="none" strike="noStrike">
              <a:solidFill>
                <a:srgbClr val="00B8B0"/>
              </a:solidFill>
              <a:latin typeface="Barlow"/>
              <a:ea typeface="Barlow"/>
              <a:cs typeface="Barlow"/>
              <a:sym typeface="Barlow"/>
            </a:endParaRPr>
          </a:p>
        </p:txBody>
      </p:sp>
      <p:sp>
        <p:nvSpPr>
          <p:cNvPr id="431" name="Google Shape;431;p60"/>
          <p:cNvSpPr/>
          <p:nvPr/>
        </p:nvSpPr>
        <p:spPr>
          <a:xfrm>
            <a:off x="4582886" y="483957"/>
            <a:ext cx="4561114" cy="4196900"/>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Indigo">
  <p:cSld name="Background Green 1">
    <p:spTree>
      <p:nvGrpSpPr>
        <p:cNvPr id="432" name="Shape 432"/>
        <p:cNvGrpSpPr/>
        <p:nvPr/>
      </p:nvGrpSpPr>
      <p:grpSpPr>
        <a:xfrm>
          <a:off x="0" y="0"/>
          <a:ext cx="0" cy="0"/>
          <a:chOff x="0" y="0"/>
          <a:chExt cx="0" cy="0"/>
        </a:xfrm>
      </p:grpSpPr>
      <p:sp>
        <p:nvSpPr>
          <p:cNvPr id="433" name="Google Shape;433;p61"/>
          <p:cNvSpPr/>
          <p:nvPr/>
        </p:nvSpPr>
        <p:spPr>
          <a:xfrm>
            <a:off x="4572000" y="-125"/>
            <a:ext cx="4572000" cy="5143500"/>
          </a:xfrm>
          <a:prstGeom prst="rect">
            <a:avLst/>
          </a:prstGeom>
          <a:solidFill>
            <a:srgbClr val="00B9B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p61"/>
          <p:cNvSpPr txBox="1"/>
          <p:nvPr>
            <p:ph type="title"/>
          </p:nvPr>
        </p:nvSpPr>
        <p:spPr>
          <a:xfrm>
            <a:off x="457200" y="828594"/>
            <a:ext cx="3657600" cy="1009500"/>
          </a:xfrm>
          <a:prstGeom prst="rect">
            <a:avLst/>
          </a:prstGeom>
          <a:noFill/>
          <a:ln>
            <a:noFill/>
          </a:ln>
        </p:spPr>
        <p:txBody>
          <a:bodyPr anchorCtr="0" anchor="b" bIns="91425" lIns="91425" spcFirstLastPara="1" rIns="91425" wrap="square" tIns="91425">
            <a:noAutofit/>
          </a:bodyPr>
          <a:lstStyle>
            <a:lvl1pPr lvl="0" algn="l">
              <a:lnSpc>
                <a:spcPct val="90000"/>
              </a:lnSpc>
              <a:spcBef>
                <a:spcPts val="0"/>
              </a:spcBef>
              <a:spcAft>
                <a:spcPts val="0"/>
              </a:spcAft>
              <a:buClr>
                <a:schemeClr val="dk1"/>
              </a:buClr>
              <a:buSzPts val="3000"/>
              <a:buFont typeface="Barlow"/>
              <a:buNone/>
              <a:defRPr b="1" sz="2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5" name="Google Shape;435;p61"/>
          <p:cNvSpPr txBox="1"/>
          <p:nvPr>
            <p:ph idx="1" type="subTitle"/>
          </p:nvPr>
        </p:nvSpPr>
        <p:spPr>
          <a:xfrm>
            <a:off x="457200" y="1974150"/>
            <a:ext cx="3657600" cy="2712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2000"/>
              <a:buNone/>
              <a:defRPr sz="1400">
                <a:solidFill>
                  <a:srgbClr val="000000"/>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p:txBody>
      </p:sp>
      <p:sp>
        <p:nvSpPr>
          <p:cNvPr id="436" name="Google Shape;436;p61"/>
          <p:cNvSpPr txBox="1"/>
          <p:nvPr>
            <p:ph idx="2" type="subTitle"/>
          </p:nvPr>
        </p:nvSpPr>
        <p:spPr>
          <a:xfrm>
            <a:off x="457200" y="157104"/>
            <a:ext cx="2768138" cy="325034"/>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E5E5E4"/>
              </a:buClr>
              <a:buSzPts val="1000"/>
              <a:buNone/>
              <a:defRPr b="1" sz="1000">
                <a:solidFill>
                  <a:srgbClr val="CCCCCC"/>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p:txBody>
      </p:sp>
      <p:sp>
        <p:nvSpPr>
          <p:cNvPr id="437" name="Google Shape;437;p61"/>
          <p:cNvSpPr txBox="1"/>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chemeClr val="lt1"/>
                </a:solidFill>
                <a:latin typeface="Barlow"/>
                <a:ea typeface="Barlow"/>
                <a:cs typeface="Barlow"/>
                <a:sym typeface="Barlow"/>
              </a:rPr>
              <a:t>‹#›</a:t>
            </a:fld>
            <a:endParaRPr b="0" i="0" sz="900" u="none" cap="none" strike="noStrike">
              <a:solidFill>
                <a:schemeClr val="lt1"/>
              </a:solidFill>
              <a:latin typeface="Barlow"/>
              <a:ea typeface="Barlow"/>
              <a:cs typeface="Barlow"/>
              <a:sym typeface="Barlow"/>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Blue &amp; Image">
  <p:cSld name="TITLE_1_1_1">
    <p:bg>
      <p:bgPr>
        <a:solidFill>
          <a:srgbClr val="3F58A7"/>
        </a:solidFill>
      </p:bgPr>
    </p:bg>
    <p:spTree>
      <p:nvGrpSpPr>
        <p:cNvPr id="34" name="Shape 34"/>
        <p:cNvGrpSpPr/>
        <p:nvPr/>
      </p:nvGrpSpPr>
      <p:grpSpPr>
        <a:xfrm>
          <a:off x="0" y="0"/>
          <a:ext cx="0" cy="0"/>
          <a:chOff x="0" y="0"/>
          <a:chExt cx="0" cy="0"/>
        </a:xfrm>
      </p:grpSpPr>
      <p:sp>
        <p:nvSpPr>
          <p:cNvPr id="35" name="Google Shape;35;p7"/>
          <p:cNvSpPr txBox="1"/>
          <p:nvPr>
            <p:ph idx="1" type="subTitle"/>
          </p:nvPr>
        </p:nvSpPr>
        <p:spPr>
          <a:xfrm>
            <a:off x="5715000" y="1462658"/>
            <a:ext cx="2971800" cy="393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400"/>
              <a:buFont typeface="Barlow SemiBold"/>
              <a:buNone/>
              <a:defRPr sz="1400">
                <a:solidFill>
                  <a:srgbClr val="000000"/>
                </a:solidFill>
                <a:latin typeface="Barlow SemiBold"/>
                <a:ea typeface="Barlow SemiBold"/>
                <a:cs typeface="Barlow SemiBold"/>
                <a:sym typeface="Barlow SemiBold"/>
              </a:defRPr>
            </a:lvl1pPr>
            <a:lvl2pPr lvl="1" rtl="0"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2pPr>
            <a:lvl3pPr lvl="2" rtl="0"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3pPr>
            <a:lvl4pPr lvl="3" rtl="0"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4pPr>
            <a:lvl5pPr lvl="4" rtl="0"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5pPr>
            <a:lvl6pPr lvl="5" rtl="0"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6pPr>
            <a:lvl7pPr lvl="6" rtl="0"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7pPr>
            <a:lvl8pPr lvl="7" rtl="0"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8pPr>
            <a:lvl9pPr lvl="8" rtl="0"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9pPr>
          </a:lstStyle>
          <a:p/>
        </p:txBody>
      </p:sp>
      <p:sp>
        <p:nvSpPr>
          <p:cNvPr id="36" name="Google Shape;36;p7"/>
          <p:cNvSpPr txBox="1"/>
          <p:nvPr>
            <p:ph type="ctrTitle"/>
          </p:nvPr>
        </p:nvSpPr>
        <p:spPr>
          <a:xfrm>
            <a:off x="5029200" y="1901900"/>
            <a:ext cx="3657600" cy="1710300"/>
          </a:xfrm>
          <a:prstGeom prst="rect">
            <a:avLst/>
          </a:prstGeom>
        </p:spPr>
        <p:txBody>
          <a:bodyPr anchorCtr="0" anchor="t" bIns="91425" lIns="91425" spcFirstLastPara="1" rIns="91425" wrap="square" tIns="91425">
            <a:noAutofit/>
          </a:bodyPr>
          <a:lstStyle>
            <a:lvl1pPr lvl="0" rtl="0" algn="r">
              <a:spcBef>
                <a:spcPts val="0"/>
              </a:spcBef>
              <a:spcAft>
                <a:spcPts val="0"/>
              </a:spcAft>
              <a:buClr>
                <a:srgbClr val="00B8B0"/>
              </a:buClr>
              <a:buSzPts val="4200"/>
              <a:buNone/>
              <a:defRPr b="1" sz="4200">
                <a:solidFill>
                  <a:srgbClr val="00B8B0"/>
                </a:solidFill>
              </a:defRPr>
            </a:lvl1pPr>
            <a:lvl2pPr lvl="1" rtl="0" algn="ctr">
              <a:spcBef>
                <a:spcPts val="0"/>
              </a:spcBef>
              <a:spcAft>
                <a:spcPts val="0"/>
              </a:spcAft>
              <a:buClr>
                <a:srgbClr val="00B8B0"/>
              </a:buClr>
              <a:buSzPts val="4200"/>
              <a:buNone/>
              <a:defRPr b="1" sz="4200">
                <a:solidFill>
                  <a:srgbClr val="00B8B0"/>
                </a:solidFill>
              </a:defRPr>
            </a:lvl2pPr>
            <a:lvl3pPr lvl="2" rtl="0" algn="ctr">
              <a:spcBef>
                <a:spcPts val="0"/>
              </a:spcBef>
              <a:spcAft>
                <a:spcPts val="0"/>
              </a:spcAft>
              <a:buClr>
                <a:srgbClr val="00B8B0"/>
              </a:buClr>
              <a:buSzPts val="4200"/>
              <a:buNone/>
              <a:defRPr b="1" sz="4200">
                <a:solidFill>
                  <a:srgbClr val="00B8B0"/>
                </a:solidFill>
              </a:defRPr>
            </a:lvl3pPr>
            <a:lvl4pPr lvl="3" rtl="0" algn="ctr">
              <a:spcBef>
                <a:spcPts val="0"/>
              </a:spcBef>
              <a:spcAft>
                <a:spcPts val="0"/>
              </a:spcAft>
              <a:buClr>
                <a:srgbClr val="00B8B0"/>
              </a:buClr>
              <a:buSzPts val="4200"/>
              <a:buNone/>
              <a:defRPr b="1" sz="4200">
                <a:solidFill>
                  <a:srgbClr val="00B8B0"/>
                </a:solidFill>
              </a:defRPr>
            </a:lvl4pPr>
            <a:lvl5pPr lvl="4" rtl="0" algn="ctr">
              <a:spcBef>
                <a:spcPts val="0"/>
              </a:spcBef>
              <a:spcAft>
                <a:spcPts val="0"/>
              </a:spcAft>
              <a:buClr>
                <a:srgbClr val="00B8B0"/>
              </a:buClr>
              <a:buSzPts val="4200"/>
              <a:buNone/>
              <a:defRPr b="1" sz="4200">
                <a:solidFill>
                  <a:srgbClr val="00B8B0"/>
                </a:solidFill>
              </a:defRPr>
            </a:lvl5pPr>
            <a:lvl6pPr lvl="5" rtl="0" algn="ctr">
              <a:spcBef>
                <a:spcPts val="0"/>
              </a:spcBef>
              <a:spcAft>
                <a:spcPts val="0"/>
              </a:spcAft>
              <a:buClr>
                <a:srgbClr val="00B8B0"/>
              </a:buClr>
              <a:buSzPts val="4200"/>
              <a:buNone/>
              <a:defRPr b="1" sz="4200">
                <a:solidFill>
                  <a:srgbClr val="00B8B0"/>
                </a:solidFill>
              </a:defRPr>
            </a:lvl6pPr>
            <a:lvl7pPr lvl="6" rtl="0" algn="ctr">
              <a:spcBef>
                <a:spcPts val="0"/>
              </a:spcBef>
              <a:spcAft>
                <a:spcPts val="0"/>
              </a:spcAft>
              <a:buClr>
                <a:srgbClr val="00B8B0"/>
              </a:buClr>
              <a:buSzPts val="4200"/>
              <a:buNone/>
              <a:defRPr b="1" sz="4200">
                <a:solidFill>
                  <a:srgbClr val="00B8B0"/>
                </a:solidFill>
              </a:defRPr>
            </a:lvl7pPr>
            <a:lvl8pPr lvl="7" rtl="0" algn="ctr">
              <a:spcBef>
                <a:spcPts val="0"/>
              </a:spcBef>
              <a:spcAft>
                <a:spcPts val="0"/>
              </a:spcAft>
              <a:buClr>
                <a:srgbClr val="00B8B0"/>
              </a:buClr>
              <a:buSzPts val="4200"/>
              <a:buNone/>
              <a:defRPr b="1" sz="4200">
                <a:solidFill>
                  <a:srgbClr val="00B8B0"/>
                </a:solidFill>
              </a:defRPr>
            </a:lvl8pPr>
            <a:lvl9pPr lvl="8" rtl="0" algn="ctr">
              <a:spcBef>
                <a:spcPts val="0"/>
              </a:spcBef>
              <a:spcAft>
                <a:spcPts val="0"/>
              </a:spcAft>
              <a:buClr>
                <a:srgbClr val="00B8B0"/>
              </a:buClr>
              <a:buSzPts val="4200"/>
              <a:buNone/>
              <a:defRPr b="1" sz="4200">
                <a:solidFill>
                  <a:srgbClr val="00B8B0"/>
                </a:solidFill>
              </a:defRPr>
            </a:lvl9pPr>
          </a:lstStyle>
          <a:p/>
        </p:txBody>
      </p:sp>
      <p:sp>
        <p:nvSpPr>
          <p:cNvPr id="37" name="Google Shape;37;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rgbClr val="E5E5E4"/>
                </a:solidFill>
              </a:defRPr>
            </a:lvl1pPr>
            <a:lvl2pPr lvl="1" rtl="0">
              <a:buNone/>
              <a:defRPr>
                <a:solidFill>
                  <a:srgbClr val="E5E5E4"/>
                </a:solidFill>
              </a:defRPr>
            </a:lvl2pPr>
            <a:lvl3pPr lvl="2" rtl="0">
              <a:buNone/>
              <a:defRPr>
                <a:solidFill>
                  <a:srgbClr val="E5E5E4"/>
                </a:solidFill>
              </a:defRPr>
            </a:lvl3pPr>
            <a:lvl4pPr lvl="3" rtl="0">
              <a:buNone/>
              <a:defRPr>
                <a:solidFill>
                  <a:srgbClr val="E5E5E4"/>
                </a:solidFill>
              </a:defRPr>
            </a:lvl4pPr>
            <a:lvl5pPr lvl="4" rtl="0">
              <a:buNone/>
              <a:defRPr>
                <a:solidFill>
                  <a:srgbClr val="E5E5E4"/>
                </a:solidFill>
              </a:defRPr>
            </a:lvl5pPr>
            <a:lvl6pPr lvl="5" rtl="0">
              <a:buNone/>
              <a:defRPr>
                <a:solidFill>
                  <a:srgbClr val="E5E5E4"/>
                </a:solidFill>
              </a:defRPr>
            </a:lvl6pPr>
            <a:lvl7pPr lvl="6" rtl="0">
              <a:buNone/>
              <a:defRPr>
                <a:solidFill>
                  <a:srgbClr val="E5E5E4"/>
                </a:solidFill>
              </a:defRPr>
            </a:lvl7pPr>
            <a:lvl8pPr lvl="7" rtl="0">
              <a:buNone/>
              <a:defRPr>
                <a:solidFill>
                  <a:srgbClr val="E5E5E4"/>
                </a:solidFill>
              </a:defRPr>
            </a:lvl8pPr>
            <a:lvl9pPr lvl="8" rtl="0">
              <a:buNone/>
              <a:defRPr>
                <a:solidFill>
                  <a:srgbClr val="E5E5E4"/>
                </a:solidFill>
              </a:defRPr>
            </a:lvl9pPr>
          </a:lstStyle>
          <a:p>
            <a:pPr indent="0" lvl="0" marL="0" rtl="0" algn="r">
              <a:spcBef>
                <a:spcPts val="0"/>
              </a:spcBef>
              <a:spcAft>
                <a:spcPts val="0"/>
              </a:spcAft>
              <a:buNone/>
            </a:pPr>
            <a:fld id="{00000000-1234-1234-1234-123412341234}" type="slidenum">
              <a:rPr lang="en"/>
              <a:t>‹#›</a:t>
            </a:fld>
            <a:endParaRPr/>
          </a:p>
        </p:txBody>
      </p:sp>
      <p:grpSp>
        <p:nvGrpSpPr>
          <p:cNvPr id="38" name="Google Shape;38;p7"/>
          <p:cNvGrpSpPr/>
          <p:nvPr/>
        </p:nvGrpSpPr>
        <p:grpSpPr>
          <a:xfrm flipH="1">
            <a:off x="-1564799" y="3567458"/>
            <a:ext cx="6748984" cy="1475737"/>
            <a:chOff x="3695000" y="3575225"/>
            <a:chExt cx="6732825" cy="1475737"/>
          </a:xfrm>
        </p:grpSpPr>
        <p:sp>
          <p:nvSpPr>
            <p:cNvPr id="39" name="Google Shape;39;p7"/>
            <p:cNvSpPr/>
            <p:nvPr/>
          </p:nvSpPr>
          <p:spPr>
            <a:xfrm rot="10800000">
              <a:off x="7541875" y="3775518"/>
              <a:ext cx="313500" cy="313500"/>
            </a:xfrm>
            <a:prstGeom prst="ellipse">
              <a:avLst/>
            </a:prstGeom>
            <a:solidFill>
              <a:srgbClr val="B4EFE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 name="Google Shape;40;p7"/>
            <p:cNvSpPr/>
            <p:nvPr/>
          </p:nvSpPr>
          <p:spPr>
            <a:xfrm rot="10800000">
              <a:off x="4567650" y="4265313"/>
              <a:ext cx="313500" cy="313500"/>
            </a:xfrm>
            <a:prstGeom prst="ellipse">
              <a:avLst/>
            </a:prstGeom>
            <a:solidFill>
              <a:srgbClr val="B4EFE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cxnSp>
          <p:nvCxnSpPr>
            <p:cNvPr id="41" name="Google Shape;41;p7"/>
            <p:cNvCxnSpPr/>
            <p:nvPr/>
          </p:nvCxnSpPr>
          <p:spPr>
            <a:xfrm>
              <a:off x="7957850" y="3938175"/>
              <a:ext cx="1421100" cy="0"/>
            </a:xfrm>
            <a:prstGeom prst="straightConnector1">
              <a:avLst/>
            </a:prstGeom>
            <a:noFill/>
            <a:ln cap="flat" cmpd="sng" w="19050">
              <a:solidFill>
                <a:srgbClr val="000000"/>
              </a:solidFill>
              <a:prstDash val="solid"/>
              <a:round/>
              <a:headEnd len="med" w="med" type="none"/>
              <a:tailEnd len="med" w="med" type="none"/>
            </a:ln>
          </p:spPr>
        </p:cxnSp>
        <p:cxnSp>
          <p:nvCxnSpPr>
            <p:cNvPr id="42" name="Google Shape;42;p7"/>
            <p:cNvCxnSpPr/>
            <p:nvPr/>
          </p:nvCxnSpPr>
          <p:spPr>
            <a:xfrm>
              <a:off x="4038600" y="4422150"/>
              <a:ext cx="398400" cy="0"/>
            </a:xfrm>
            <a:prstGeom prst="straightConnector1">
              <a:avLst/>
            </a:prstGeom>
            <a:noFill/>
            <a:ln cap="flat" cmpd="sng" w="19050">
              <a:solidFill>
                <a:srgbClr val="000000"/>
              </a:solidFill>
              <a:prstDash val="solid"/>
              <a:round/>
              <a:headEnd len="med" w="med" type="none"/>
              <a:tailEnd len="med" w="med" type="none"/>
            </a:ln>
          </p:spPr>
        </p:cxnSp>
        <p:sp>
          <p:nvSpPr>
            <p:cNvPr id="43" name="Google Shape;43;p7"/>
            <p:cNvSpPr/>
            <p:nvPr/>
          </p:nvSpPr>
          <p:spPr>
            <a:xfrm>
              <a:off x="8770250" y="4261231"/>
              <a:ext cx="321900" cy="321900"/>
            </a:xfrm>
            <a:prstGeom prst="ellipse">
              <a:avLst/>
            </a:prstGeom>
            <a:solidFill>
              <a:srgbClr val="00B8B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cxnSp>
          <p:nvCxnSpPr>
            <p:cNvPr id="44" name="Google Shape;44;p7"/>
            <p:cNvCxnSpPr/>
            <p:nvPr/>
          </p:nvCxnSpPr>
          <p:spPr>
            <a:xfrm>
              <a:off x="6842350" y="4809575"/>
              <a:ext cx="2327700" cy="0"/>
            </a:xfrm>
            <a:prstGeom prst="straightConnector1">
              <a:avLst/>
            </a:prstGeom>
            <a:noFill/>
            <a:ln cap="flat" cmpd="sng" w="19050">
              <a:solidFill>
                <a:srgbClr val="000000"/>
              </a:solidFill>
              <a:prstDash val="solid"/>
              <a:round/>
              <a:headEnd len="med" w="med" type="none"/>
              <a:tailEnd len="med" w="med" type="none"/>
            </a:ln>
          </p:spPr>
        </p:cxnSp>
        <p:cxnSp>
          <p:nvCxnSpPr>
            <p:cNvPr id="45" name="Google Shape;45;p7"/>
            <p:cNvCxnSpPr/>
            <p:nvPr/>
          </p:nvCxnSpPr>
          <p:spPr>
            <a:xfrm>
              <a:off x="5155438" y="4422087"/>
              <a:ext cx="3472200" cy="0"/>
            </a:xfrm>
            <a:prstGeom prst="straightConnector1">
              <a:avLst/>
            </a:prstGeom>
            <a:noFill/>
            <a:ln cap="flat" cmpd="sng" w="19050">
              <a:solidFill>
                <a:srgbClr val="000000"/>
              </a:solidFill>
              <a:prstDash val="solid"/>
              <a:round/>
              <a:headEnd len="med" w="med" type="none"/>
              <a:tailEnd len="med" w="med" type="none"/>
            </a:ln>
          </p:spPr>
        </p:cxnSp>
        <p:cxnSp>
          <p:nvCxnSpPr>
            <p:cNvPr id="46" name="Google Shape;46;p7"/>
            <p:cNvCxnSpPr/>
            <p:nvPr/>
          </p:nvCxnSpPr>
          <p:spPr>
            <a:xfrm>
              <a:off x="6823575" y="3575225"/>
              <a:ext cx="2320200" cy="0"/>
            </a:xfrm>
            <a:prstGeom prst="straightConnector1">
              <a:avLst/>
            </a:prstGeom>
            <a:noFill/>
            <a:ln cap="flat" cmpd="sng" w="19050">
              <a:solidFill>
                <a:srgbClr val="000000"/>
              </a:solidFill>
              <a:prstDash val="solid"/>
              <a:round/>
              <a:headEnd len="med" w="med" type="none"/>
              <a:tailEnd len="med" w="med" type="none"/>
            </a:ln>
          </p:spPr>
        </p:cxnSp>
        <p:cxnSp>
          <p:nvCxnSpPr>
            <p:cNvPr id="47" name="Google Shape;47;p7"/>
            <p:cNvCxnSpPr/>
            <p:nvPr/>
          </p:nvCxnSpPr>
          <p:spPr>
            <a:xfrm>
              <a:off x="3773204" y="4809564"/>
              <a:ext cx="2076300" cy="0"/>
            </a:xfrm>
            <a:prstGeom prst="straightConnector1">
              <a:avLst/>
            </a:prstGeom>
            <a:noFill/>
            <a:ln cap="flat" cmpd="sng" w="19050">
              <a:solidFill>
                <a:srgbClr val="000000"/>
              </a:solidFill>
              <a:prstDash val="solid"/>
              <a:round/>
              <a:headEnd len="med" w="med" type="none"/>
              <a:tailEnd len="med" w="med" type="none"/>
            </a:ln>
          </p:spPr>
        </p:cxnSp>
        <p:sp>
          <p:nvSpPr>
            <p:cNvPr id="48" name="Google Shape;48;p7"/>
            <p:cNvSpPr/>
            <p:nvPr/>
          </p:nvSpPr>
          <p:spPr>
            <a:xfrm>
              <a:off x="6019604" y="4568262"/>
              <a:ext cx="482700" cy="482700"/>
            </a:xfrm>
            <a:prstGeom prst="ellipse">
              <a:avLst/>
            </a:prstGeom>
            <a:solidFill>
              <a:srgbClr val="00B8B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cxnSp>
          <p:nvCxnSpPr>
            <p:cNvPr id="49" name="Google Shape;49;p7"/>
            <p:cNvCxnSpPr/>
            <p:nvPr/>
          </p:nvCxnSpPr>
          <p:spPr>
            <a:xfrm rot="10800000">
              <a:off x="5060945" y="4501368"/>
              <a:ext cx="3410700" cy="0"/>
            </a:xfrm>
            <a:prstGeom prst="straightConnector1">
              <a:avLst/>
            </a:prstGeom>
            <a:noFill/>
            <a:ln cap="flat" cmpd="sng" w="19050">
              <a:solidFill>
                <a:srgbClr val="CCCCCC"/>
              </a:solidFill>
              <a:prstDash val="solid"/>
              <a:round/>
              <a:headEnd len="med" w="med" type="none"/>
              <a:tailEnd len="med" w="med" type="none"/>
            </a:ln>
          </p:spPr>
        </p:cxnSp>
        <p:cxnSp>
          <p:nvCxnSpPr>
            <p:cNvPr id="50" name="Google Shape;50;p7"/>
            <p:cNvCxnSpPr/>
            <p:nvPr/>
          </p:nvCxnSpPr>
          <p:spPr>
            <a:xfrm rot="10800000">
              <a:off x="8124725" y="4010575"/>
              <a:ext cx="2303100" cy="0"/>
            </a:xfrm>
            <a:prstGeom prst="straightConnector1">
              <a:avLst/>
            </a:prstGeom>
            <a:noFill/>
            <a:ln cap="flat" cmpd="sng" w="19050">
              <a:solidFill>
                <a:srgbClr val="CCCCCC"/>
              </a:solidFill>
              <a:prstDash val="solid"/>
              <a:round/>
              <a:headEnd len="med" w="med" type="none"/>
              <a:tailEnd len="med" w="med" type="none"/>
            </a:ln>
          </p:spPr>
        </p:cxnSp>
        <p:cxnSp>
          <p:nvCxnSpPr>
            <p:cNvPr id="51" name="Google Shape;51;p7"/>
            <p:cNvCxnSpPr/>
            <p:nvPr/>
          </p:nvCxnSpPr>
          <p:spPr>
            <a:xfrm rot="10800000">
              <a:off x="3695000" y="4880675"/>
              <a:ext cx="1992900" cy="0"/>
            </a:xfrm>
            <a:prstGeom prst="straightConnector1">
              <a:avLst/>
            </a:prstGeom>
            <a:noFill/>
            <a:ln cap="flat" cmpd="sng" w="19050">
              <a:solidFill>
                <a:srgbClr val="CCCCCC"/>
              </a:solidFill>
              <a:prstDash val="solid"/>
              <a:round/>
              <a:headEnd len="med" w="med" type="none"/>
              <a:tailEnd len="med" w="med" type="none"/>
            </a:ln>
          </p:spPr>
        </p:cxnSp>
      </p:grpSp>
      <p:sp>
        <p:nvSpPr>
          <p:cNvPr id="52" name="Google Shape;52;p7"/>
          <p:cNvSpPr/>
          <p:nvPr/>
        </p:nvSpPr>
        <p:spPr>
          <a:xfrm rot="10259279">
            <a:off x="347910" y="626285"/>
            <a:ext cx="3765281" cy="3765281"/>
          </a:xfrm>
          <a:prstGeom prst="pie">
            <a:avLst>
              <a:gd fmla="val 5364073" name="adj1"/>
              <a:gd fmla="val 16200000" name="adj2"/>
            </a:avLst>
          </a:prstGeom>
          <a:solidFill>
            <a:srgbClr val="00B8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3" name="Google Shape;53;p7"/>
          <p:cNvPicPr preferRelativeResize="0"/>
          <p:nvPr/>
        </p:nvPicPr>
        <p:blipFill rotWithShape="1">
          <a:blip r:embed="rId2">
            <a:alphaModFix/>
          </a:blip>
          <a:srcRect b="0" l="1206" r="32144" t="0"/>
          <a:stretch/>
        </p:blipFill>
        <p:spPr>
          <a:xfrm>
            <a:off x="484895" y="793773"/>
            <a:ext cx="3423000" cy="3423000"/>
          </a:xfrm>
          <a:prstGeom prst="ellipse">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Lime">
  <p:cSld name="Background Lime">
    <p:spTree>
      <p:nvGrpSpPr>
        <p:cNvPr id="438" name="Shape 438"/>
        <p:cNvGrpSpPr/>
        <p:nvPr/>
      </p:nvGrpSpPr>
      <p:grpSpPr>
        <a:xfrm>
          <a:off x="0" y="0"/>
          <a:ext cx="0" cy="0"/>
          <a:chOff x="0" y="0"/>
          <a:chExt cx="0" cy="0"/>
        </a:xfrm>
      </p:grpSpPr>
      <p:sp>
        <p:nvSpPr>
          <p:cNvPr id="439" name="Google Shape;439;p62"/>
          <p:cNvSpPr/>
          <p:nvPr/>
        </p:nvSpPr>
        <p:spPr>
          <a:xfrm>
            <a:off x="4572000" y="-125"/>
            <a:ext cx="4572000" cy="5143500"/>
          </a:xfrm>
          <a:prstGeom prst="rect">
            <a:avLst/>
          </a:prstGeom>
          <a:solidFill>
            <a:srgbClr val="E1F47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 name="Google Shape;440;p62"/>
          <p:cNvSpPr txBox="1"/>
          <p:nvPr>
            <p:ph type="title"/>
          </p:nvPr>
        </p:nvSpPr>
        <p:spPr>
          <a:xfrm>
            <a:off x="457200" y="828594"/>
            <a:ext cx="3657600" cy="1009500"/>
          </a:xfrm>
          <a:prstGeom prst="rect">
            <a:avLst/>
          </a:prstGeom>
          <a:noFill/>
          <a:ln>
            <a:noFill/>
          </a:ln>
        </p:spPr>
        <p:txBody>
          <a:bodyPr anchorCtr="0" anchor="b" bIns="91425" lIns="91425" spcFirstLastPara="1" rIns="91425" wrap="square" tIns="91425">
            <a:noAutofit/>
          </a:bodyPr>
          <a:lstStyle>
            <a:lvl1pPr lvl="0" algn="l">
              <a:lnSpc>
                <a:spcPct val="90000"/>
              </a:lnSpc>
              <a:spcBef>
                <a:spcPts val="0"/>
              </a:spcBef>
              <a:spcAft>
                <a:spcPts val="0"/>
              </a:spcAft>
              <a:buClr>
                <a:schemeClr val="dk1"/>
              </a:buClr>
              <a:buSzPts val="3000"/>
              <a:buFont typeface="Barlow"/>
              <a:buNone/>
              <a:defRPr b="1" sz="2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41" name="Google Shape;441;p62"/>
          <p:cNvSpPr txBox="1"/>
          <p:nvPr>
            <p:ph idx="1" type="subTitle"/>
          </p:nvPr>
        </p:nvSpPr>
        <p:spPr>
          <a:xfrm>
            <a:off x="457200" y="1974150"/>
            <a:ext cx="3657600" cy="2712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2000"/>
              <a:buNone/>
              <a:defRPr sz="1400">
                <a:solidFill>
                  <a:srgbClr val="000000"/>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p:txBody>
      </p:sp>
      <p:sp>
        <p:nvSpPr>
          <p:cNvPr id="442" name="Google Shape;442;p62"/>
          <p:cNvSpPr txBox="1"/>
          <p:nvPr>
            <p:ph idx="2" type="subTitle"/>
          </p:nvPr>
        </p:nvSpPr>
        <p:spPr>
          <a:xfrm>
            <a:off x="457199" y="157104"/>
            <a:ext cx="2851265" cy="308409"/>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E5E5E4"/>
              </a:buClr>
              <a:buSzPts val="1000"/>
              <a:buNone/>
              <a:defRPr b="1" sz="1000">
                <a:solidFill>
                  <a:srgbClr val="CCCCCC"/>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p:txBody>
      </p:sp>
      <p:sp>
        <p:nvSpPr>
          <p:cNvPr id="443" name="Google Shape;443;p62"/>
          <p:cNvSpPr txBox="1"/>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00B8B0"/>
                </a:solidFill>
                <a:latin typeface="Barlow"/>
                <a:ea typeface="Barlow"/>
                <a:cs typeface="Barlow"/>
                <a:sym typeface="Barlow"/>
              </a:rPr>
              <a:t>‹#›</a:t>
            </a:fld>
            <a:endParaRPr b="0" i="0" sz="900" u="none" cap="none" strike="noStrike">
              <a:solidFill>
                <a:srgbClr val="00B8B0"/>
              </a:solidFill>
              <a:latin typeface="Barlow"/>
              <a:ea typeface="Barlow"/>
              <a:cs typeface="Barlow"/>
              <a:sym typeface="Barlow"/>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Blue">
  <p:cSld name="Big Statement Blue">
    <p:bg>
      <p:bgPr>
        <a:solidFill>
          <a:srgbClr val="3F58A7"/>
        </a:solidFill>
      </p:bgPr>
    </p:bg>
    <p:spTree>
      <p:nvGrpSpPr>
        <p:cNvPr id="444" name="Shape 444"/>
        <p:cNvGrpSpPr/>
        <p:nvPr/>
      </p:nvGrpSpPr>
      <p:grpSpPr>
        <a:xfrm>
          <a:off x="0" y="0"/>
          <a:ext cx="0" cy="0"/>
          <a:chOff x="0" y="0"/>
          <a:chExt cx="0" cy="0"/>
        </a:xfrm>
      </p:grpSpPr>
      <p:sp>
        <p:nvSpPr>
          <p:cNvPr id="445" name="Google Shape;445;p63"/>
          <p:cNvSpPr txBox="1"/>
          <p:nvPr>
            <p:ph type="title"/>
          </p:nvPr>
        </p:nvSpPr>
        <p:spPr>
          <a:xfrm>
            <a:off x="1943100" y="1702800"/>
            <a:ext cx="5257800" cy="1590600"/>
          </a:xfrm>
          <a:prstGeom prst="rect">
            <a:avLst/>
          </a:prstGeom>
          <a:noFill/>
          <a:ln>
            <a:noFill/>
          </a:ln>
        </p:spPr>
        <p:txBody>
          <a:bodyPr anchorCtr="0" anchor="ctr" bIns="91425" lIns="91425" spcFirstLastPara="1" rIns="91425" wrap="square" tIns="91425">
            <a:noAutofit/>
          </a:bodyPr>
          <a:lstStyle>
            <a:lvl1pPr lvl="0" algn="ctr">
              <a:lnSpc>
                <a:spcPct val="90000"/>
              </a:lnSpc>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1pPr>
            <a:lvl2pPr lvl="1" algn="ctr">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2pPr>
            <a:lvl3pPr lvl="2" algn="ctr">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3pPr>
            <a:lvl4pPr lvl="3" algn="ctr">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4pPr>
            <a:lvl5pPr lvl="4" algn="ctr">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5pPr>
            <a:lvl6pPr lvl="5" algn="ctr">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6pPr>
            <a:lvl7pPr lvl="6" algn="ctr">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7pPr>
            <a:lvl8pPr lvl="7" algn="ctr">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8pPr>
            <a:lvl9pPr lvl="8" algn="ctr">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9pPr>
          </a:lstStyle>
          <a:p/>
        </p:txBody>
      </p:sp>
      <p:sp>
        <p:nvSpPr>
          <p:cNvPr id="446" name="Google Shape;446;p63"/>
          <p:cNvSpPr txBox="1"/>
          <p:nvPr>
            <p:ph idx="1" type="subTitle"/>
          </p:nvPr>
        </p:nvSpPr>
        <p:spPr>
          <a:xfrm>
            <a:off x="457200" y="157104"/>
            <a:ext cx="2601884" cy="300146"/>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E5E5E4"/>
              </a:buClr>
              <a:buSzPts val="1000"/>
              <a:buNone/>
              <a:defRPr b="1" sz="1000">
                <a:solidFill>
                  <a:srgbClr val="E5E5E4"/>
                </a:solidFill>
              </a:defRPr>
            </a:lvl1pPr>
            <a:lvl2pPr lvl="1" algn="ctr">
              <a:lnSpc>
                <a:spcPct val="100000"/>
              </a:lnSpc>
              <a:spcBef>
                <a:spcPts val="0"/>
              </a:spcBef>
              <a:spcAft>
                <a:spcPts val="0"/>
              </a:spcAft>
              <a:buClr>
                <a:srgbClr val="E5E5E4"/>
              </a:buClr>
              <a:buSzPts val="2100"/>
              <a:buNone/>
              <a:defRPr sz="2100">
                <a:solidFill>
                  <a:srgbClr val="E5E5E4"/>
                </a:solidFill>
              </a:defRPr>
            </a:lvl2pPr>
            <a:lvl3pPr lvl="2" algn="ctr">
              <a:lnSpc>
                <a:spcPct val="100000"/>
              </a:lnSpc>
              <a:spcBef>
                <a:spcPts val="0"/>
              </a:spcBef>
              <a:spcAft>
                <a:spcPts val="0"/>
              </a:spcAft>
              <a:buClr>
                <a:srgbClr val="E5E5E4"/>
              </a:buClr>
              <a:buSzPts val="2100"/>
              <a:buNone/>
              <a:defRPr sz="2100">
                <a:solidFill>
                  <a:srgbClr val="E5E5E4"/>
                </a:solidFill>
              </a:defRPr>
            </a:lvl3pPr>
            <a:lvl4pPr lvl="3" algn="ctr">
              <a:lnSpc>
                <a:spcPct val="100000"/>
              </a:lnSpc>
              <a:spcBef>
                <a:spcPts val="0"/>
              </a:spcBef>
              <a:spcAft>
                <a:spcPts val="0"/>
              </a:spcAft>
              <a:buClr>
                <a:srgbClr val="E5E5E4"/>
              </a:buClr>
              <a:buSzPts val="2100"/>
              <a:buNone/>
              <a:defRPr sz="2100">
                <a:solidFill>
                  <a:srgbClr val="E5E5E4"/>
                </a:solidFill>
              </a:defRPr>
            </a:lvl4pPr>
            <a:lvl5pPr lvl="4" algn="ctr">
              <a:lnSpc>
                <a:spcPct val="100000"/>
              </a:lnSpc>
              <a:spcBef>
                <a:spcPts val="0"/>
              </a:spcBef>
              <a:spcAft>
                <a:spcPts val="0"/>
              </a:spcAft>
              <a:buClr>
                <a:srgbClr val="E5E5E4"/>
              </a:buClr>
              <a:buSzPts val="2100"/>
              <a:buNone/>
              <a:defRPr sz="2100">
                <a:solidFill>
                  <a:srgbClr val="E5E5E4"/>
                </a:solidFill>
              </a:defRPr>
            </a:lvl5pPr>
            <a:lvl6pPr lvl="5" algn="ctr">
              <a:lnSpc>
                <a:spcPct val="100000"/>
              </a:lnSpc>
              <a:spcBef>
                <a:spcPts val="0"/>
              </a:spcBef>
              <a:spcAft>
                <a:spcPts val="0"/>
              </a:spcAft>
              <a:buClr>
                <a:srgbClr val="E5E5E4"/>
              </a:buClr>
              <a:buSzPts val="2100"/>
              <a:buNone/>
              <a:defRPr sz="2100">
                <a:solidFill>
                  <a:srgbClr val="E5E5E4"/>
                </a:solidFill>
              </a:defRPr>
            </a:lvl6pPr>
            <a:lvl7pPr lvl="6" algn="ctr">
              <a:lnSpc>
                <a:spcPct val="100000"/>
              </a:lnSpc>
              <a:spcBef>
                <a:spcPts val="0"/>
              </a:spcBef>
              <a:spcAft>
                <a:spcPts val="0"/>
              </a:spcAft>
              <a:buClr>
                <a:srgbClr val="E5E5E4"/>
              </a:buClr>
              <a:buSzPts val="2100"/>
              <a:buNone/>
              <a:defRPr sz="2100">
                <a:solidFill>
                  <a:srgbClr val="E5E5E4"/>
                </a:solidFill>
              </a:defRPr>
            </a:lvl7pPr>
            <a:lvl8pPr lvl="7" algn="ctr">
              <a:lnSpc>
                <a:spcPct val="100000"/>
              </a:lnSpc>
              <a:spcBef>
                <a:spcPts val="0"/>
              </a:spcBef>
              <a:spcAft>
                <a:spcPts val="0"/>
              </a:spcAft>
              <a:buClr>
                <a:srgbClr val="E5E5E4"/>
              </a:buClr>
              <a:buSzPts val="2100"/>
              <a:buNone/>
              <a:defRPr sz="2100">
                <a:solidFill>
                  <a:srgbClr val="E5E5E4"/>
                </a:solidFill>
              </a:defRPr>
            </a:lvl8pPr>
            <a:lvl9pPr lvl="8" algn="ctr">
              <a:lnSpc>
                <a:spcPct val="100000"/>
              </a:lnSpc>
              <a:spcBef>
                <a:spcPts val="0"/>
              </a:spcBef>
              <a:spcAft>
                <a:spcPts val="0"/>
              </a:spcAft>
              <a:buClr>
                <a:srgbClr val="E5E5E4"/>
              </a:buClr>
              <a:buSzPts val="2100"/>
              <a:buNone/>
              <a:defRPr sz="2100">
                <a:solidFill>
                  <a:srgbClr val="E5E5E4"/>
                </a:solidFill>
              </a:defRPr>
            </a:lvl9pPr>
          </a:lstStyle>
          <a:p/>
        </p:txBody>
      </p:sp>
      <p:sp>
        <p:nvSpPr>
          <p:cNvPr id="447" name="Google Shape;447;p63"/>
          <p:cNvSpPr/>
          <p:nvPr/>
        </p:nvSpPr>
        <p:spPr>
          <a:xfrm>
            <a:off x="4343400" y="457250"/>
            <a:ext cx="457200" cy="457200"/>
          </a:xfrm>
          <a:prstGeom prst="flowChartConnector">
            <a:avLst/>
          </a:prstGeom>
          <a:solidFill>
            <a:srgbClr val="00B8B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B8B0"/>
              </a:solidFill>
              <a:latin typeface="Arial"/>
              <a:ea typeface="Arial"/>
              <a:cs typeface="Arial"/>
              <a:sym typeface="Arial"/>
            </a:endParaRPr>
          </a:p>
        </p:txBody>
      </p:sp>
      <p:cxnSp>
        <p:nvCxnSpPr>
          <p:cNvPr id="448" name="Google Shape;448;p63"/>
          <p:cNvCxnSpPr>
            <a:endCxn id="445" idx="0"/>
          </p:cNvCxnSpPr>
          <p:nvPr/>
        </p:nvCxnSpPr>
        <p:spPr>
          <a:xfrm>
            <a:off x="4572000" y="1095900"/>
            <a:ext cx="0" cy="606900"/>
          </a:xfrm>
          <a:prstGeom prst="straightConnector1">
            <a:avLst/>
          </a:prstGeom>
          <a:noFill/>
          <a:ln cap="flat" cmpd="sng" w="9525">
            <a:solidFill>
              <a:srgbClr val="000000"/>
            </a:solidFill>
            <a:prstDash val="solid"/>
            <a:round/>
            <a:headEnd len="sm" w="sm" type="none"/>
            <a:tailEnd len="sm" w="sm" type="none"/>
          </a:ln>
        </p:spPr>
      </p:cxnSp>
      <p:cxnSp>
        <p:nvCxnSpPr>
          <p:cNvPr id="449" name="Google Shape;449;p63"/>
          <p:cNvCxnSpPr/>
          <p:nvPr/>
        </p:nvCxnSpPr>
        <p:spPr>
          <a:xfrm>
            <a:off x="4572000" y="3280450"/>
            <a:ext cx="0" cy="1963800"/>
          </a:xfrm>
          <a:prstGeom prst="straightConnector1">
            <a:avLst/>
          </a:prstGeom>
          <a:noFill/>
          <a:ln cap="flat" cmpd="sng" w="9525">
            <a:solidFill>
              <a:srgbClr val="000000"/>
            </a:solidFill>
            <a:prstDash val="solid"/>
            <a:round/>
            <a:headEnd len="sm" w="sm" type="none"/>
            <a:tailEnd len="sm" w="sm" type="none"/>
          </a:ln>
        </p:spPr>
      </p:cxn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Image Full">
  <p:cSld name="Half Image Full">
    <p:spTree>
      <p:nvGrpSpPr>
        <p:cNvPr id="450" name="Shape 450"/>
        <p:cNvGrpSpPr/>
        <p:nvPr/>
      </p:nvGrpSpPr>
      <p:grpSpPr>
        <a:xfrm>
          <a:off x="0" y="0"/>
          <a:ext cx="0" cy="0"/>
          <a:chOff x="0" y="0"/>
          <a:chExt cx="0" cy="0"/>
        </a:xfrm>
      </p:grpSpPr>
      <p:sp>
        <p:nvSpPr>
          <p:cNvPr id="451" name="Google Shape;451;p64"/>
          <p:cNvSpPr/>
          <p:nvPr>
            <p:ph idx="2" type="pic"/>
          </p:nvPr>
        </p:nvSpPr>
        <p:spPr>
          <a:xfrm>
            <a:off x="4572000" y="0"/>
            <a:ext cx="4572000" cy="51435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1400"/>
              <a:buFont typeface="Arial"/>
              <a:buChar char="•"/>
              <a:defRPr b="0" i="0" sz="1400" u="none" cap="none" strike="noStrike">
                <a:solidFill>
                  <a:schemeClr val="dk1"/>
                </a:solidFill>
                <a:latin typeface="Barlow"/>
                <a:ea typeface="Barlow"/>
                <a:cs typeface="Barlow"/>
                <a:sym typeface="Barlow"/>
              </a:defRPr>
            </a:lvl1pPr>
            <a:lvl2pPr lvl="1"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Barlow"/>
                <a:ea typeface="Barlow"/>
                <a:cs typeface="Barlow"/>
                <a:sym typeface="Barlow"/>
              </a:defRPr>
            </a:lvl2pPr>
            <a:lvl3pPr lvl="2" marR="0" rtl="0" algn="l">
              <a:lnSpc>
                <a:spcPct val="90000"/>
              </a:lnSpc>
              <a:spcBef>
                <a:spcPts val="500"/>
              </a:spcBef>
              <a:spcAft>
                <a:spcPts val="0"/>
              </a:spcAft>
              <a:buClr>
                <a:schemeClr val="dk1"/>
              </a:buClr>
              <a:buSzPts val="1100"/>
              <a:buFont typeface="Arial"/>
              <a:buChar char="•"/>
              <a:defRPr b="0" i="0" sz="1100" u="none" cap="none" strike="noStrike">
                <a:solidFill>
                  <a:schemeClr val="dk1"/>
                </a:solidFill>
                <a:latin typeface="Barlow"/>
                <a:ea typeface="Barlow"/>
                <a:cs typeface="Barlow"/>
                <a:sym typeface="Barlow"/>
              </a:defRPr>
            </a:lvl3pPr>
            <a:lvl4pPr lvl="3" marR="0" rtl="0" algn="l">
              <a:lnSpc>
                <a:spcPct val="90000"/>
              </a:lnSpc>
              <a:spcBef>
                <a:spcPts val="500"/>
              </a:spcBef>
              <a:spcAft>
                <a:spcPts val="0"/>
              </a:spcAft>
              <a:buClr>
                <a:schemeClr val="dk1"/>
              </a:buClr>
              <a:buSzPts val="1050"/>
              <a:buFont typeface="Arial"/>
              <a:buChar char="•"/>
              <a:defRPr b="0" i="0" sz="1050" u="none" cap="none" strike="noStrike">
                <a:solidFill>
                  <a:schemeClr val="dk1"/>
                </a:solidFill>
                <a:latin typeface="Barlow"/>
                <a:ea typeface="Barlow"/>
                <a:cs typeface="Barlow"/>
                <a:sym typeface="Barlow"/>
              </a:defRPr>
            </a:lvl4pPr>
            <a:lvl5pPr lvl="4" marR="0" rtl="0" algn="l">
              <a:lnSpc>
                <a:spcPct val="90000"/>
              </a:lnSpc>
              <a:spcBef>
                <a:spcPts val="500"/>
              </a:spcBef>
              <a:spcAft>
                <a:spcPts val="0"/>
              </a:spcAft>
              <a:buClr>
                <a:schemeClr val="dk1"/>
              </a:buClr>
              <a:buSzPts val="1050"/>
              <a:buFont typeface="Arial"/>
              <a:buChar char="•"/>
              <a:defRPr b="0" i="0" sz="1050" u="none" cap="none" strike="noStrike">
                <a:solidFill>
                  <a:schemeClr val="dk1"/>
                </a:solidFill>
                <a:latin typeface="Barlow"/>
                <a:ea typeface="Barlow"/>
                <a:cs typeface="Barlow"/>
                <a:sym typeface="Barlow"/>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52" name="Google Shape;452;p64"/>
          <p:cNvSpPr txBox="1"/>
          <p:nvPr>
            <p:ph type="title"/>
          </p:nvPr>
        </p:nvSpPr>
        <p:spPr>
          <a:xfrm>
            <a:off x="457200" y="828594"/>
            <a:ext cx="3657600" cy="1009500"/>
          </a:xfrm>
          <a:prstGeom prst="rect">
            <a:avLst/>
          </a:prstGeom>
          <a:noFill/>
          <a:ln>
            <a:noFill/>
          </a:ln>
        </p:spPr>
        <p:txBody>
          <a:bodyPr anchorCtr="0" anchor="b" bIns="91425" lIns="91425" spcFirstLastPara="1" rIns="91425" wrap="square" tIns="91425">
            <a:noAutofit/>
          </a:bodyPr>
          <a:lstStyle>
            <a:lvl1pPr lvl="0" algn="l">
              <a:lnSpc>
                <a:spcPct val="90000"/>
              </a:lnSpc>
              <a:spcBef>
                <a:spcPts val="0"/>
              </a:spcBef>
              <a:spcAft>
                <a:spcPts val="0"/>
              </a:spcAft>
              <a:buClr>
                <a:schemeClr val="dk1"/>
              </a:buClr>
              <a:buSzPts val="3000"/>
              <a:buFont typeface="Barlow"/>
              <a:buNone/>
              <a:defRPr b="1" sz="2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53" name="Google Shape;453;p64"/>
          <p:cNvSpPr txBox="1"/>
          <p:nvPr>
            <p:ph idx="1" type="subTitle"/>
          </p:nvPr>
        </p:nvSpPr>
        <p:spPr>
          <a:xfrm>
            <a:off x="457200" y="1974150"/>
            <a:ext cx="3657600" cy="2712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1400"/>
              <a:buFont typeface="Arial"/>
              <a:buNone/>
              <a:defRPr sz="1400">
                <a:solidFill>
                  <a:srgbClr val="000000"/>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p:txBody>
      </p:sp>
      <p:sp>
        <p:nvSpPr>
          <p:cNvPr id="454" name="Google Shape;454;p64"/>
          <p:cNvSpPr txBox="1"/>
          <p:nvPr>
            <p:ph idx="3" type="subTitle"/>
          </p:nvPr>
        </p:nvSpPr>
        <p:spPr>
          <a:xfrm>
            <a:off x="457200" y="157103"/>
            <a:ext cx="2967644" cy="358285"/>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E5E5E4"/>
              </a:buClr>
              <a:buSzPts val="1000"/>
              <a:buNone/>
              <a:defRPr b="1" sz="1000">
                <a:solidFill>
                  <a:srgbClr val="CCCCCC"/>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p:txBody>
      </p:sp>
      <p:sp>
        <p:nvSpPr>
          <p:cNvPr id="455" name="Google Shape;455;p64"/>
          <p:cNvSpPr txBox="1"/>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00B8B0"/>
                </a:solidFill>
                <a:latin typeface="Barlow"/>
                <a:ea typeface="Barlow"/>
                <a:cs typeface="Barlow"/>
                <a:sym typeface="Barlow"/>
              </a:rPr>
              <a:t>‹#›</a:t>
            </a:fld>
            <a:endParaRPr b="0" i="0" sz="900" u="none" cap="none" strike="noStrike">
              <a:solidFill>
                <a:srgbClr val="00B8B0"/>
              </a:solidFill>
              <a:latin typeface="Barlow"/>
              <a:ea typeface="Barlow"/>
              <a:cs typeface="Barlow"/>
              <a:sym typeface="Barlow"/>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Blue 2 1">
  <p:cSld name="1_Cover Blue 2 1 3">
    <p:bg>
      <p:bgPr>
        <a:solidFill>
          <a:srgbClr val="CED8E7"/>
        </a:solidFill>
      </p:bgPr>
    </p:bg>
    <p:spTree>
      <p:nvGrpSpPr>
        <p:cNvPr id="456" name="Shape 456"/>
        <p:cNvGrpSpPr/>
        <p:nvPr/>
      </p:nvGrpSpPr>
      <p:grpSpPr>
        <a:xfrm>
          <a:off x="0" y="0"/>
          <a:ext cx="0" cy="0"/>
          <a:chOff x="0" y="0"/>
          <a:chExt cx="0" cy="0"/>
        </a:xfrm>
      </p:grpSpPr>
      <p:pic>
        <p:nvPicPr>
          <p:cNvPr id="457" name="Google Shape;457;p65"/>
          <p:cNvPicPr preferRelativeResize="0"/>
          <p:nvPr/>
        </p:nvPicPr>
        <p:blipFill rotWithShape="1">
          <a:blip r:embed="rId2">
            <a:alphaModFix/>
          </a:blip>
          <a:srcRect b="0" l="0" r="0" t="0"/>
          <a:stretch/>
        </p:blipFill>
        <p:spPr>
          <a:xfrm>
            <a:off x="0" y="1187175"/>
            <a:ext cx="4571997" cy="2173168"/>
          </a:xfrm>
          <a:prstGeom prst="rect">
            <a:avLst/>
          </a:prstGeom>
          <a:noFill/>
          <a:ln>
            <a:noFill/>
          </a:ln>
        </p:spPr>
      </p:pic>
      <p:sp>
        <p:nvSpPr>
          <p:cNvPr id="458" name="Google Shape;458;p65"/>
          <p:cNvSpPr txBox="1"/>
          <p:nvPr/>
        </p:nvSpPr>
        <p:spPr>
          <a:xfrm>
            <a:off x="1242804" y="152400"/>
            <a:ext cx="30000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0"/>
              <a:buFont typeface="Arial"/>
              <a:buNone/>
            </a:pPr>
            <a:r>
              <a:rPr b="0" i="0" lang="en" sz="30000" u="none" cap="none" strike="noStrike">
                <a:solidFill>
                  <a:srgbClr val="00B8B0"/>
                </a:solidFill>
                <a:latin typeface="Barlow ExtraBold"/>
                <a:ea typeface="Barlow ExtraBold"/>
                <a:cs typeface="Barlow ExtraBold"/>
                <a:sym typeface="Barlow ExtraBold"/>
              </a:rPr>
              <a:t>4</a:t>
            </a:r>
            <a:endParaRPr b="0" i="0" sz="1400" u="none" cap="none" strike="noStrike">
              <a:solidFill>
                <a:srgbClr val="000000"/>
              </a:solidFill>
              <a:latin typeface="Arial"/>
              <a:ea typeface="Arial"/>
              <a:cs typeface="Arial"/>
              <a:sym typeface="Arial"/>
            </a:endParaRPr>
          </a:p>
        </p:txBody>
      </p:sp>
      <p:sp>
        <p:nvSpPr>
          <p:cNvPr id="459" name="Google Shape;459;p65"/>
          <p:cNvSpPr txBox="1"/>
          <p:nvPr>
            <p:ph type="ctrTitle"/>
          </p:nvPr>
        </p:nvSpPr>
        <p:spPr>
          <a:xfrm>
            <a:off x="5029200" y="1368500"/>
            <a:ext cx="3657600" cy="1710300"/>
          </a:xfrm>
          <a:prstGeom prst="rect">
            <a:avLst/>
          </a:prstGeom>
          <a:noFill/>
          <a:ln>
            <a:noFill/>
          </a:ln>
        </p:spPr>
        <p:txBody>
          <a:bodyPr anchorCtr="0" anchor="t" bIns="91425" lIns="91425" spcFirstLastPara="1" rIns="91425" wrap="square" tIns="91425">
            <a:noAutofit/>
          </a:bodyPr>
          <a:lstStyle>
            <a:lvl1pPr lvl="0" algn="l">
              <a:lnSpc>
                <a:spcPct val="90000"/>
              </a:lnSpc>
              <a:spcBef>
                <a:spcPts val="0"/>
              </a:spcBef>
              <a:spcAft>
                <a:spcPts val="0"/>
              </a:spcAft>
              <a:buClr>
                <a:srgbClr val="FFFFFF"/>
              </a:buClr>
              <a:buSzPts val="5000"/>
              <a:buFont typeface="Barlow ExtraBold"/>
              <a:buNone/>
              <a:defRPr b="1" i="0" sz="4200">
                <a:solidFill>
                  <a:srgbClr val="00B9B0"/>
                </a:solidFill>
                <a:latin typeface="Barlow ExtraBold"/>
                <a:ea typeface="Barlow ExtraBold"/>
                <a:cs typeface="Barlow ExtraBold"/>
                <a:sym typeface="Barlow ExtraBold"/>
              </a:defRPr>
            </a:lvl1pPr>
            <a:lvl2pPr lvl="1">
              <a:spcBef>
                <a:spcPts val="0"/>
              </a:spcBef>
              <a:spcAft>
                <a:spcPts val="0"/>
              </a:spcAft>
              <a:buClr>
                <a:srgbClr val="FFFFFF"/>
              </a:buClr>
              <a:buSzPts val="5000"/>
              <a:buNone/>
              <a:defRPr b="1" sz="5000">
                <a:solidFill>
                  <a:srgbClr val="FFFFFF"/>
                </a:solidFill>
              </a:defRPr>
            </a:lvl2pPr>
            <a:lvl3pPr lvl="2">
              <a:spcBef>
                <a:spcPts val="0"/>
              </a:spcBef>
              <a:spcAft>
                <a:spcPts val="0"/>
              </a:spcAft>
              <a:buClr>
                <a:srgbClr val="FFFFFF"/>
              </a:buClr>
              <a:buSzPts val="5000"/>
              <a:buNone/>
              <a:defRPr b="1" sz="5000">
                <a:solidFill>
                  <a:srgbClr val="FFFFFF"/>
                </a:solidFill>
              </a:defRPr>
            </a:lvl3pPr>
            <a:lvl4pPr lvl="3">
              <a:spcBef>
                <a:spcPts val="0"/>
              </a:spcBef>
              <a:spcAft>
                <a:spcPts val="0"/>
              </a:spcAft>
              <a:buClr>
                <a:srgbClr val="FFFFFF"/>
              </a:buClr>
              <a:buSzPts val="5000"/>
              <a:buNone/>
              <a:defRPr b="1" sz="5000">
                <a:solidFill>
                  <a:srgbClr val="FFFFFF"/>
                </a:solidFill>
              </a:defRPr>
            </a:lvl4pPr>
            <a:lvl5pPr lvl="4">
              <a:spcBef>
                <a:spcPts val="0"/>
              </a:spcBef>
              <a:spcAft>
                <a:spcPts val="0"/>
              </a:spcAft>
              <a:buClr>
                <a:srgbClr val="FFFFFF"/>
              </a:buClr>
              <a:buSzPts val="5000"/>
              <a:buNone/>
              <a:defRPr b="1" sz="5000">
                <a:solidFill>
                  <a:srgbClr val="FFFFFF"/>
                </a:solidFill>
              </a:defRPr>
            </a:lvl5pPr>
            <a:lvl6pPr lvl="5">
              <a:spcBef>
                <a:spcPts val="0"/>
              </a:spcBef>
              <a:spcAft>
                <a:spcPts val="0"/>
              </a:spcAft>
              <a:buClr>
                <a:srgbClr val="FFFFFF"/>
              </a:buClr>
              <a:buSzPts val="5000"/>
              <a:buNone/>
              <a:defRPr b="1" sz="5000">
                <a:solidFill>
                  <a:srgbClr val="FFFFFF"/>
                </a:solidFill>
              </a:defRPr>
            </a:lvl6pPr>
            <a:lvl7pPr lvl="6">
              <a:spcBef>
                <a:spcPts val="0"/>
              </a:spcBef>
              <a:spcAft>
                <a:spcPts val="0"/>
              </a:spcAft>
              <a:buClr>
                <a:srgbClr val="FFFFFF"/>
              </a:buClr>
              <a:buSzPts val="5000"/>
              <a:buNone/>
              <a:defRPr b="1" sz="5000">
                <a:solidFill>
                  <a:srgbClr val="FFFFFF"/>
                </a:solidFill>
              </a:defRPr>
            </a:lvl7pPr>
            <a:lvl8pPr lvl="7">
              <a:spcBef>
                <a:spcPts val="0"/>
              </a:spcBef>
              <a:spcAft>
                <a:spcPts val="0"/>
              </a:spcAft>
              <a:buClr>
                <a:srgbClr val="FFFFFF"/>
              </a:buClr>
              <a:buSzPts val="5000"/>
              <a:buNone/>
              <a:defRPr b="1" sz="5000">
                <a:solidFill>
                  <a:srgbClr val="FFFFFF"/>
                </a:solidFill>
              </a:defRPr>
            </a:lvl8pPr>
            <a:lvl9pPr lvl="8">
              <a:spcBef>
                <a:spcPts val="0"/>
              </a:spcBef>
              <a:spcAft>
                <a:spcPts val="0"/>
              </a:spcAft>
              <a:buClr>
                <a:srgbClr val="FFFFFF"/>
              </a:buClr>
              <a:buSzPts val="5000"/>
              <a:buNone/>
              <a:defRPr b="1" sz="5000">
                <a:solidFill>
                  <a:srgbClr val="FFFFFF"/>
                </a:solidFill>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Image Full">
  <p:cSld name="1_Half Image Full">
    <p:bg>
      <p:bgPr>
        <a:solidFill>
          <a:srgbClr val="EEEEEE"/>
        </a:solidFill>
      </p:bgPr>
    </p:bg>
    <p:spTree>
      <p:nvGrpSpPr>
        <p:cNvPr id="460" name="Shape 460"/>
        <p:cNvGrpSpPr/>
        <p:nvPr/>
      </p:nvGrpSpPr>
      <p:grpSpPr>
        <a:xfrm>
          <a:off x="0" y="0"/>
          <a:ext cx="0" cy="0"/>
          <a:chOff x="0" y="0"/>
          <a:chExt cx="0" cy="0"/>
        </a:xfrm>
      </p:grpSpPr>
      <p:sp>
        <p:nvSpPr>
          <p:cNvPr id="461" name="Google Shape;461;p66"/>
          <p:cNvSpPr/>
          <p:nvPr/>
        </p:nvSpPr>
        <p:spPr>
          <a:xfrm>
            <a:off x="0" y="-125"/>
            <a:ext cx="4572000" cy="5143500"/>
          </a:xfrm>
          <a:prstGeom prst="rect">
            <a:avLst/>
          </a:prstGeom>
          <a:solidFill>
            <a:srgbClr val="E1F47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p66"/>
          <p:cNvSpPr txBox="1"/>
          <p:nvPr>
            <p:ph type="title"/>
          </p:nvPr>
        </p:nvSpPr>
        <p:spPr>
          <a:xfrm>
            <a:off x="457200" y="1679296"/>
            <a:ext cx="3657600" cy="1848345"/>
          </a:xfrm>
          <a:prstGeom prst="rect">
            <a:avLst/>
          </a:prstGeom>
          <a:noFill/>
          <a:ln>
            <a:noFill/>
          </a:ln>
        </p:spPr>
        <p:txBody>
          <a:bodyPr anchorCtr="0" anchor="ctr" bIns="91425" lIns="91425" spcFirstLastPara="1" rIns="91425" wrap="square" tIns="91425">
            <a:noAutofit/>
          </a:bodyPr>
          <a:lstStyle>
            <a:lvl1pPr lvl="0" algn="l">
              <a:lnSpc>
                <a:spcPct val="90000"/>
              </a:lnSpc>
              <a:spcBef>
                <a:spcPts val="0"/>
              </a:spcBef>
              <a:spcAft>
                <a:spcPts val="0"/>
              </a:spcAft>
              <a:buClr>
                <a:schemeClr val="lt1"/>
              </a:buClr>
              <a:buSzPts val="3000"/>
              <a:buFont typeface="Barlow"/>
              <a:buNone/>
              <a:defRPr b="1" sz="4200">
                <a:solidFill>
                  <a:schemeClr val="lt1"/>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63" name="Google Shape;463;p66"/>
          <p:cNvSpPr txBox="1"/>
          <p:nvPr>
            <p:ph idx="1" type="subTitle"/>
          </p:nvPr>
        </p:nvSpPr>
        <p:spPr>
          <a:xfrm>
            <a:off x="4923182" y="904043"/>
            <a:ext cx="3657600" cy="3398849"/>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rgbClr val="000000"/>
              </a:buClr>
              <a:buSzPts val="2000"/>
              <a:buNone/>
              <a:defRPr sz="2000">
                <a:solidFill>
                  <a:srgbClr val="000000"/>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p:txBody>
      </p:sp>
      <p:sp>
        <p:nvSpPr>
          <p:cNvPr id="464" name="Google Shape;464;p66"/>
          <p:cNvSpPr txBox="1"/>
          <p:nvPr>
            <p:ph idx="2" type="subTitle"/>
          </p:nvPr>
        </p:nvSpPr>
        <p:spPr>
          <a:xfrm>
            <a:off x="457200" y="157104"/>
            <a:ext cx="2061600" cy="313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E5E5E4"/>
              </a:buClr>
              <a:buSzPts val="1000"/>
              <a:buNone/>
              <a:defRPr b="1" sz="1000">
                <a:solidFill>
                  <a:schemeClr val="lt1"/>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Green">
  <p:cSld name="Big Statement Green">
    <p:bg>
      <p:bgPr>
        <a:solidFill>
          <a:srgbClr val="00B8B0"/>
        </a:solidFill>
      </p:bgPr>
    </p:bg>
    <p:spTree>
      <p:nvGrpSpPr>
        <p:cNvPr id="465" name="Shape 465"/>
        <p:cNvGrpSpPr/>
        <p:nvPr/>
      </p:nvGrpSpPr>
      <p:grpSpPr>
        <a:xfrm>
          <a:off x="0" y="0"/>
          <a:ext cx="0" cy="0"/>
          <a:chOff x="0" y="0"/>
          <a:chExt cx="0" cy="0"/>
        </a:xfrm>
      </p:grpSpPr>
      <p:sp>
        <p:nvSpPr>
          <p:cNvPr id="466" name="Google Shape;466;p67"/>
          <p:cNvSpPr txBox="1"/>
          <p:nvPr>
            <p:ph type="title"/>
          </p:nvPr>
        </p:nvSpPr>
        <p:spPr>
          <a:xfrm>
            <a:off x="1943100" y="1702800"/>
            <a:ext cx="5257800" cy="1590600"/>
          </a:xfrm>
          <a:prstGeom prst="rect">
            <a:avLst/>
          </a:prstGeom>
          <a:noFill/>
          <a:ln>
            <a:noFill/>
          </a:ln>
        </p:spPr>
        <p:txBody>
          <a:bodyPr anchorCtr="0" anchor="ctr" bIns="91425" lIns="91425" spcFirstLastPara="1" rIns="91425" wrap="square" tIns="91425">
            <a:noAutofit/>
          </a:bodyPr>
          <a:lstStyle>
            <a:lvl1pPr lvl="0" algn="ctr">
              <a:lnSpc>
                <a:spcPct val="90000"/>
              </a:lnSpc>
              <a:spcBef>
                <a:spcPts val="0"/>
              </a:spcBef>
              <a:spcAft>
                <a:spcPts val="0"/>
              </a:spcAft>
              <a:buClr>
                <a:srgbClr val="FFFFFF"/>
              </a:buClr>
              <a:buSzPts val="4800"/>
              <a:buFont typeface="Barlow ExtraBold"/>
              <a:buNone/>
              <a:defRPr sz="3000">
                <a:solidFill>
                  <a:srgbClr val="FFFFFF"/>
                </a:solidFill>
                <a:latin typeface="Barlow ExtraBold"/>
                <a:ea typeface="Barlow ExtraBold"/>
                <a:cs typeface="Barlow ExtraBold"/>
                <a:sym typeface="Barlow ExtraBold"/>
              </a:defRPr>
            </a:lvl1pPr>
            <a:lvl2pPr lvl="1" algn="ctr">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2pPr>
            <a:lvl3pPr lvl="2" algn="ctr">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3pPr>
            <a:lvl4pPr lvl="3" algn="ctr">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4pPr>
            <a:lvl5pPr lvl="4" algn="ctr">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5pPr>
            <a:lvl6pPr lvl="5" algn="ctr">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6pPr>
            <a:lvl7pPr lvl="6" algn="ctr">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7pPr>
            <a:lvl8pPr lvl="7" algn="ctr">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8pPr>
            <a:lvl9pPr lvl="8" algn="ctr">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9pPr>
          </a:lstStyle>
          <a:p/>
        </p:txBody>
      </p:sp>
      <p:sp>
        <p:nvSpPr>
          <p:cNvPr id="467" name="Google Shape;467;p67"/>
          <p:cNvSpPr txBox="1"/>
          <p:nvPr>
            <p:ph idx="1" type="subTitle"/>
          </p:nvPr>
        </p:nvSpPr>
        <p:spPr>
          <a:xfrm>
            <a:off x="457199" y="157104"/>
            <a:ext cx="2818015" cy="300146"/>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E5E5E4"/>
              </a:buClr>
              <a:buSzPts val="1000"/>
              <a:buNone/>
              <a:defRPr b="1" sz="1000">
                <a:solidFill>
                  <a:srgbClr val="E5E5E4"/>
                </a:solidFill>
              </a:defRPr>
            </a:lvl1pPr>
            <a:lvl2pPr lvl="1" algn="ctr">
              <a:lnSpc>
                <a:spcPct val="100000"/>
              </a:lnSpc>
              <a:spcBef>
                <a:spcPts val="0"/>
              </a:spcBef>
              <a:spcAft>
                <a:spcPts val="0"/>
              </a:spcAft>
              <a:buClr>
                <a:srgbClr val="E5E5E4"/>
              </a:buClr>
              <a:buSzPts val="2100"/>
              <a:buNone/>
              <a:defRPr sz="2100">
                <a:solidFill>
                  <a:srgbClr val="E5E5E4"/>
                </a:solidFill>
              </a:defRPr>
            </a:lvl2pPr>
            <a:lvl3pPr lvl="2" algn="ctr">
              <a:lnSpc>
                <a:spcPct val="100000"/>
              </a:lnSpc>
              <a:spcBef>
                <a:spcPts val="0"/>
              </a:spcBef>
              <a:spcAft>
                <a:spcPts val="0"/>
              </a:spcAft>
              <a:buClr>
                <a:srgbClr val="E5E5E4"/>
              </a:buClr>
              <a:buSzPts val="2100"/>
              <a:buNone/>
              <a:defRPr sz="2100">
                <a:solidFill>
                  <a:srgbClr val="E5E5E4"/>
                </a:solidFill>
              </a:defRPr>
            </a:lvl3pPr>
            <a:lvl4pPr lvl="3" algn="ctr">
              <a:lnSpc>
                <a:spcPct val="100000"/>
              </a:lnSpc>
              <a:spcBef>
                <a:spcPts val="0"/>
              </a:spcBef>
              <a:spcAft>
                <a:spcPts val="0"/>
              </a:spcAft>
              <a:buClr>
                <a:srgbClr val="E5E5E4"/>
              </a:buClr>
              <a:buSzPts val="2100"/>
              <a:buNone/>
              <a:defRPr sz="2100">
                <a:solidFill>
                  <a:srgbClr val="E5E5E4"/>
                </a:solidFill>
              </a:defRPr>
            </a:lvl4pPr>
            <a:lvl5pPr lvl="4" algn="ctr">
              <a:lnSpc>
                <a:spcPct val="100000"/>
              </a:lnSpc>
              <a:spcBef>
                <a:spcPts val="0"/>
              </a:spcBef>
              <a:spcAft>
                <a:spcPts val="0"/>
              </a:spcAft>
              <a:buClr>
                <a:srgbClr val="E5E5E4"/>
              </a:buClr>
              <a:buSzPts val="2100"/>
              <a:buNone/>
              <a:defRPr sz="2100">
                <a:solidFill>
                  <a:srgbClr val="E5E5E4"/>
                </a:solidFill>
              </a:defRPr>
            </a:lvl5pPr>
            <a:lvl6pPr lvl="5" algn="ctr">
              <a:lnSpc>
                <a:spcPct val="100000"/>
              </a:lnSpc>
              <a:spcBef>
                <a:spcPts val="0"/>
              </a:spcBef>
              <a:spcAft>
                <a:spcPts val="0"/>
              </a:spcAft>
              <a:buClr>
                <a:srgbClr val="E5E5E4"/>
              </a:buClr>
              <a:buSzPts val="2100"/>
              <a:buNone/>
              <a:defRPr sz="2100">
                <a:solidFill>
                  <a:srgbClr val="E5E5E4"/>
                </a:solidFill>
              </a:defRPr>
            </a:lvl6pPr>
            <a:lvl7pPr lvl="6" algn="ctr">
              <a:lnSpc>
                <a:spcPct val="100000"/>
              </a:lnSpc>
              <a:spcBef>
                <a:spcPts val="0"/>
              </a:spcBef>
              <a:spcAft>
                <a:spcPts val="0"/>
              </a:spcAft>
              <a:buClr>
                <a:srgbClr val="E5E5E4"/>
              </a:buClr>
              <a:buSzPts val="2100"/>
              <a:buNone/>
              <a:defRPr sz="2100">
                <a:solidFill>
                  <a:srgbClr val="E5E5E4"/>
                </a:solidFill>
              </a:defRPr>
            </a:lvl7pPr>
            <a:lvl8pPr lvl="7" algn="ctr">
              <a:lnSpc>
                <a:spcPct val="100000"/>
              </a:lnSpc>
              <a:spcBef>
                <a:spcPts val="0"/>
              </a:spcBef>
              <a:spcAft>
                <a:spcPts val="0"/>
              </a:spcAft>
              <a:buClr>
                <a:srgbClr val="E5E5E4"/>
              </a:buClr>
              <a:buSzPts val="2100"/>
              <a:buNone/>
              <a:defRPr sz="2100">
                <a:solidFill>
                  <a:srgbClr val="E5E5E4"/>
                </a:solidFill>
              </a:defRPr>
            </a:lvl8pPr>
            <a:lvl9pPr lvl="8" algn="ctr">
              <a:lnSpc>
                <a:spcPct val="100000"/>
              </a:lnSpc>
              <a:spcBef>
                <a:spcPts val="0"/>
              </a:spcBef>
              <a:spcAft>
                <a:spcPts val="0"/>
              </a:spcAft>
              <a:buClr>
                <a:srgbClr val="E5E5E4"/>
              </a:buClr>
              <a:buSzPts val="2100"/>
              <a:buNone/>
              <a:defRPr sz="2100">
                <a:solidFill>
                  <a:srgbClr val="E5E5E4"/>
                </a:solidFill>
              </a:defRPr>
            </a:lvl9pPr>
          </a:lstStyle>
          <a:p/>
        </p:txBody>
      </p:sp>
      <p:sp>
        <p:nvSpPr>
          <p:cNvPr id="468" name="Google Shape;468;p67"/>
          <p:cNvSpPr/>
          <p:nvPr/>
        </p:nvSpPr>
        <p:spPr>
          <a:xfrm>
            <a:off x="4343400" y="457250"/>
            <a:ext cx="457200" cy="457200"/>
          </a:xfrm>
          <a:prstGeom prst="flowChartConnector">
            <a:avLst/>
          </a:prstGeom>
          <a:solidFill>
            <a:srgbClr val="F8E81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B8B0"/>
              </a:solidFill>
              <a:latin typeface="Arial"/>
              <a:ea typeface="Arial"/>
              <a:cs typeface="Arial"/>
              <a:sym typeface="Arial"/>
            </a:endParaRPr>
          </a:p>
        </p:txBody>
      </p:sp>
      <p:cxnSp>
        <p:nvCxnSpPr>
          <p:cNvPr id="469" name="Google Shape;469;p67"/>
          <p:cNvCxnSpPr>
            <a:endCxn id="466" idx="0"/>
          </p:cNvCxnSpPr>
          <p:nvPr/>
        </p:nvCxnSpPr>
        <p:spPr>
          <a:xfrm>
            <a:off x="4572000" y="1095900"/>
            <a:ext cx="0" cy="606900"/>
          </a:xfrm>
          <a:prstGeom prst="straightConnector1">
            <a:avLst/>
          </a:prstGeom>
          <a:noFill/>
          <a:ln cap="flat" cmpd="sng" w="9525">
            <a:solidFill>
              <a:srgbClr val="000000"/>
            </a:solidFill>
            <a:prstDash val="solid"/>
            <a:round/>
            <a:headEnd len="sm" w="sm" type="none"/>
            <a:tailEnd len="sm" w="sm" type="none"/>
          </a:ln>
        </p:spPr>
      </p:cxnSp>
      <p:cxnSp>
        <p:nvCxnSpPr>
          <p:cNvPr id="470" name="Google Shape;470;p67"/>
          <p:cNvCxnSpPr/>
          <p:nvPr/>
        </p:nvCxnSpPr>
        <p:spPr>
          <a:xfrm>
            <a:off x="4572000" y="3280450"/>
            <a:ext cx="0" cy="1963800"/>
          </a:xfrm>
          <a:prstGeom prst="straightConnector1">
            <a:avLst/>
          </a:prstGeom>
          <a:noFill/>
          <a:ln cap="flat" cmpd="sng" w="9525">
            <a:solidFill>
              <a:srgbClr val="000000"/>
            </a:solidFill>
            <a:prstDash val="solid"/>
            <a:round/>
            <a:headEnd len="sm" w="sm" type="none"/>
            <a:tailEnd len="sm" w="sm" type="none"/>
          </a:ln>
        </p:spPr>
      </p:cxnSp>
      <p:sp>
        <p:nvSpPr>
          <p:cNvPr id="471" name="Google Shape;471;p67"/>
          <p:cNvSpPr txBox="1"/>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chemeClr val="lt1"/>
                </a:solidFill>
                <a:latin typeface="Barlow"/>
                <a:ea typeface="Barlow"/>
                <a:cs typeface="Barlow"/>
                <a:sym typeface="Barlow"/>
              </a:rPr>
              <a:t>‹#›</a:t>
            </a:fld>
            <a:endParaRPr b="0" i="0" sz="900" u="none" cap="none" strike="noStrike">
              <a:solidFill>
                <a:schemeClr val="lt1"/>
              </a:solidFill>
              <a:latin typeface="Barlow"/>
              <a:ea typeface="Barlow"/>
              <a:cs typeface="Barlow"/>
              <a:sym typeface="Barlow"/>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Green &amp; Illustration" type="title">
  <p:cSld name="TITLE">
    <p:bg>
      <p:bgPr>
        <a:solidFill>
          <a:srgbClr val="00B8B0"/>
        </a:solidFill>
      </p:bgPr>
    </p:bg>
    <p:spTree>
      <p:nvGrpSpPr>
        <p:cNvPr id="472" name="Shape 472"/>
        <p:cNvGrpSpPr/>
        <p:nvPr/>
      </p:nvGrpSpPr>
      <p:grpSpPr>
        <a:xfrm>
          <a:off x="0" y="0"/>
          <a:ext cx="0" cy="0"/>
          <a:chOff x="0" y="0"/>
          <a:chExt cx="0" cy="0"/>
        </a:xfrm>
      </p:grpSpPr>
      <p:sp>
        <p:nvSpPr>
          <p:cNvPr id="473" name="Google Shape;473;p68"/>
          <p:cNvSpPr txBox="1"/>
          <p:nvPr>
            <p:ph idx="1" type="subTitle"/>
          </p:nvPr>
        </p:nvSpPr>
        <p:spPr>
          <a:xfrm>
            <a:off x="5715000" y="1328774"/>
            <a:ext cx="2971800" cy="3936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rgbClr val="000000"/>
              </a:buClr>
              <a:buSzPts val="1400"/>
              <a:buFont typeface="Barlow SemiBold"/>
              <a:buNone/>
              <a:defRPr sz="1400">
                <a:solidFill>
                  <a:srgbClr val="000000"/>
                </a:solidFill>
                <a:latin typeface="Barlow SemiBold"/>
                <a:ea typeface="Barlow SemiBold"/>
                <a:cs typeface="Barlow SemiBold"/>
                <a:sym typeface="Barlow SemiBold"/>
              </a:defRPr>
            </a:lvl1pPr>
            <a:lvl2pPr lvl="1"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2pPr>
            <a:lvl3pPr lvl="2"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3pPr>
            <a:lvl4pPr lvl="3"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4pPr>
            <a:lvl5pPr lvl="4"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5pPr>
            <a:lvl6pPr lvl="5"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6pPr>
            <a:lvl7pPr lvl="6"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7pPr>
            <a:lvl8pPr lvl="7"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8pPr>
            <a:lvl9pPr lvl="8"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9pPr>
          </a:lstStyle>
          <a:p/>
        </p:txBody>
      </p:sp>
      <p:sp>
        <p:nvSpPr>
          <p:cNvPr id="474" name="Google Shape;474;p68"/>
          <p:cNvSpPr txBox="1"/>
          <p:nvPr>
            <p:ph type="ctrTitle"/>
          </p:nvPr>
        </p:nvSpPr>
        <p:spPr>
          <a:xfrm>
            <a:off x="5029200" y="1768017"/>
            <a:ext cx="3657600" cy="1710300"/>
          </a:xfrm>
          <a:prstGeom prst="rect">
            <a:avLst/>
          </a:prstGeom>
          <a:noFill/>
          <a:ln>
            <a:noFill/>
          </a:ln>
        </p:spPr>
        <p:txBody>
          <a:bodyPr anchorCtr="0" anchor="t" bIns="91425" lIns="91425" spcFirstLastPara="1" rIns="91425" wrap="square" tIns="91425">
            <a:noAutofit/>
          </a:bodyPr>
          <a:lstStyle>
            <a:lvl1pPr lvl="0" algn="r">
              <a:lnSpc>
                <a:spcPct val="90000"/>
              </a:lnSpc>
              <a:spcBef>
                <a:spcPts val="0"/>
              </a:spcBef>
              <a:spcAft>
                <a:spcPts val="0"/>
              </a:spcAft>
              <a:buClr>
                <a:srgbClr val="B4EFEC"/>
              </a:buClr>
              <a:buSzPts val="4200"/>
              <a:buFont typeface="Barlow"/>
              <a:buNone/>
              <a:defRPr b="1" sz="4200">
                <a:solidFill>
                  <a:srgbClr val="B4EFEC"/>
                </a:solidFill>
              </a:defRPr>
            </a:lvl1pPr>
            <a:lvl2pPr lvl="1" algn="ctr">
              <a:spcBef>
                <a:spcPts val="0"/>
              </a:spcBef>
              <a:spcAft>
                <a:spcPts val="0"/>
              </a:spcAft>
              <a:buClr>
                <a:srgbClr val="B4EFEC"/>
              </a:buClr>
              <a:buSzPts val="4200"/>
              <a:buNone/>
              <a:defRPr b="1" sz="4200">
                <a:solidFill>
                  <a:srgbClr val="B4EFEC"/>
                </a:solidFill>
              </a:defRPr>
            </a:lvl2pPr>
            <a:lvl3pPr lvl="2" algn="ctr">
              <a:spcBef>
                <a:spcPts val="0"/>
              </a:spcBef>
              <a:spcAft>
                <a:spcPts val="0"/>
              </a:spcAft>
              <a:buClr>
                <a:srgbClr val="B4EFEC"/>
              </a:buClr>
              <a:buSzPts val="4200"/>
              <a:buNone/>
              <a:defRPr b="1" sz="4200">
                <a:solidFill>
                  <a:srgbClr val="B4EFEC"/>
                </a:solidFill>
              </a:defRPr>
            </a:lvl3pPr>
            <a:lvl4pPr lvl="3" algn="ctr">
              <a:spcBef>
                <a:spcPts val="0"/>
              </a:spcBef>
              <a:spcAft>
                <a:spcPts val="0"/>
              </a:spcAft>
              <a:buClr>
                <a:srgbClr val="B4EFEC"/>
              </a:buClr>
              <a:buSzPts val="4200"/>
              <a:buNone/>
              <a:defRPr b="1" sz="4200">
                <a:solidFill>
                  <a:srgbClr val="B4EFEC"/>
                </a:solidFill>
              </a:defRPr>
            </a:lvl4pPr>
            <a:lvl5pPr lvl="4" algn="ctr">
              <a:spcBef>
                <a:spcPts val="0"/>
              </a:spcBef>
              <a:spcAft>
                <a:spcPts val="0"/>
              </a:spcAft>
              <a:buClr>
                <a:srgbClr val="B4EFEC"/>
              </a:buClr>
              <a:buSzPts val="4200"/>
              <a:buNone/>
              <a:defRPr b="1" sz="4200">
                <a:solidFill>
                  <a:srgbClr val="B4EFEC"/>
                </a:solidFill>
              </a:defRPr>
            </a:lvl5pPr>
            <a:lvl6pPr lvl="5" algn="ctr">
              <a:spcBef>
                <a:spcPts val="0"/>
              </a:spcBef>
              <a:spcAft>
                <a:spcPts val="0"/>
              </a:spcAft>
              <a:buClr>
                <a:srgbClr val="B4EFEC"/>
              </a:buClr>
              <a:buSzPts val="4200"/>
              <a:buNone/>
              <a:defRPr b="1" sz="4200">
                <a:solidFill>
                  <a:srgbClr val="B4EFEC"/>
                </a:solidFill>
              </a:defRPr>
            </a:lvl6pPr>
            <a:lvl7pPr lvl="6" algn="ctr">
              <a:spcBef>
                <a:spcPts val="0"/>
              </a:spcBef>
              <a:spcAft>
                <a:spcPts val="0"/>
              </a:spcAft>
              <a:buClr>
                <a:srgbClr val="B4EFEC"/>
              </a:buClr>
              <a:buSzPts val="4200"/>
              <a:buNone/>
              <a:defRPr b="1" sz="4200">
                <a:solidFill>
                  <a:srgbClr val="B4EFEC"/>
                </a:solidFill>
              </a:defRPr>
            </a:lvl7pPr>
            <a:lvl8pPr lvl="7" algn="ctr">
              <a:spcBef>
                <a:spcPts val="0"/>
              </a:spcBef>
              <a:spcAft>
                <a:spcPts val="0"/>
              </a:spcAft>
              <a:buClr>
                <a:srgbClr val="B4EFEC"/>
              </a:buClr>
              <a:buSzPts val="4200"/>
              <a:buNone/>
              <a:defRPr b="1" sz="4200">
                <a:solidFill>
                  <a:srgbClr val="B4EFEC"/>
                </a:solidFill>
              </a:defRPr>
            </a:lvl8pPr>
            <a:lvl9pPr lvl="8" algn="ctr">
              <a:spcBef>
                <a:spcPts val="0"/>
              </a:spcBef>
              <a:spcAft>
                <a:spcPts val="0"/>
              </a:spcAft>
              <a:buClr>
                <a:srgbClr val="B4EFEC"/>
              </a:buClr>
              <a:buSzPts val="4200"/>
              <a:buNone/>
              <a:defRPr b="1" sz="4200">
                <a:solidFill>
                  <a:srgbClr val="B4EFEC"/>
                </a:solidFill>
              </a:defRPr>
            </a:lvl9pPr>
          </a:lstStyle>
          <a:p/>
        </p:txBody>
      </p:sp>
      <p:pic>
        <p:nvPicPr>
          <p:cNvPr id="475" name="Google Shape;475;p68"/>
          <p:cNvPicPr preferRelativeResize="0"/>
          <p:nvPr/>
        </p:nvPicPr>
        <p:blipFill rotWithShape="1">
          <a:blip r:embed="rId2">
            <a:alphaModFix/>
          </a:blip>
          <a:srcRect b="0" l="0" r="0" t="0"/>
          <a:stretch/>
        </p:blipFill>
        <p:spPr>
          <a:xfrm>
            <a:off x="7594414" y="4444494"/>
            <a:ext cx="1092386" cy="434310"/>
          </a:xfrm>
          <a:prstGeom prst="rect">
            <a:avLst/>
          </a:prstGeom>
          <a:noFill/>
          <a:ln>
            <a:noFill/>
          </a:ln>
        </p:spPr>
      </p:pic>
      <p:cxnSp>
        <p:nvCxnSpPr>
          <p:cNvPr id="476" name="Google Shape;476;p68"/>
          <p:cNvCxnSpPr/>
          <p:nvPr/>
        </p:nvCxnSpPr>
        <p:spPr>
          <a:xfrm>
            <a:off x="0" y="2225738"/>
            <a:ext cx="1054761" cy="0"/>
          </a:xfrm>
          <a:prstGeom prst="straightConnector1">
            <a:avLst/>
          </a:prstGeom>
          <a:noFill/>
          <a:ln cap="flat" cmpd="sng" w="19050">
            <a:solidFill>
              <a:srgbClr val="000000"/>
            </a:solidFill>
            <a:prstDash val="solid"/>
            <a:round/>
            <a:headEnd len="sm" w="sm" type="none"/>
            <a:tailEnd len="sm" w="sm" type="none"/>
          </a:ln>
        </p:spPr>
      </p:cxnSp>
      <p:cxnSp>
        <p:nvCxnSpPr>
          <p:cNvPr id="477" name="Google Shape;477;p68"/>
          <p:cNvCxnSpPr/>
          <p:nvPr/>
        </p:nvCxnSpPr>
        <p:spPr>
          <a:xfrm rot="10800000">
            <a:off x="0" y="2345049"/>
            <a:ext cx="900027" cy="0"/>
          </a:xfrm>
          <a:prstGeom prst="straightConnector1">
            <a:avLst/>
          </a:prstGeom>
          <a:noFill/>
          <a:ln cap="flat" cmpd="sng" w="19050">
            <a:solidFill>
              <a:schemeClr val="lt1"/>
            </a:solidFill>
            <a:prstDash val="solid"/>
            <a:round/>
            <a:headEnd len="sm" w="sm" type="none"/>
            <a:tailEnd len="sm" w="sm" type="none"/>
          </a:ln>
        </p:spPr>
      </p:cxnSp>
      <p:cxnSp>
        <p:nvCxnSpPr>
          <p:cNvPr id="478" name="Google Shape;478;p68"/>
          <p:cNvCxnSpPr/>
          <p:nvPr/>
        </p:nvCxnSpPr>
        <p:spPr>
          <a:xfrm rot="10800000">
            <a:off x="0" y="1731274"/>
            <a:ext cx="110887" cy="0"/>
          </a:xfrm>
          <a:prstGeom prst="straightConnector1">
            <a:avLst/>
          </a:prstGeom>
          <a:noFill/>
          <a:ln cap="flat" cmpd="sng" w="19050">
            <a:solidFill>
              <a:schemeClr val="lt1"/>
            </a:solidFill>
            <a:prstDash val="solid"/>
            <a:round/>
            <a:headEnd len="sm" w="sm" type="none"/>
            <a:tailEnd len="sm" w="sm" type="none"/>
          </a:ln>
        </p:spPr>
      </p:cxnSp>
      <p:cxnSp>
        <p:nvCxnSpPr>
          <p:cNvPr id="479" name="Google Shape;479;p68"/>
          <p:cNvCxnSpPr/>
          <p:nvPr/>
        </p:nvCxnSpPr>
        <p:spPr>
          <a:xfrm>
            <a:off x="5161371" y="4229350"/>
            <a:ext cx="962614" cy="0"/>
          </a:xfrm>
          <a:prstGeom prst="straightConnector1">
            <a:avLst/>
          </a:prstGeom>
          <a:noFill/>
          <a:ln cap="flat" cmpd="sng" w="19050">
            <a:solidFill>
              <a:srgbClr val="000000"/>
            </a:solidFill>
            <a:prstDash val="solid"/>
            <a:round/>
            <a:headEnd len="sm" w="sm" type="none"/>
            <a:tailEnd len="sm" w="sm" type="none"/>
          </a:ln>
        </p:spPr>
      </p:cxnSp>
      <p:cxnSp>
        <p:nvCxnSpPr>
          <p:cNvPr id="480" name="Google Shape;480;p68"/>
          <p:cNvCxnSpPr/>
          <p:nvPr/>
        </p:nvCxnSpPr>
        <p:spPr>
          <a:xfrm>
            <a:off x="0" y="3738532"/>
            <a:ext cx="995081" cy="0"/>
          </a:xfrm>
          <a:prstGeom prst="straightConnector1">
            <a:avLst/>
          </a:prstGeom>
          <a:noFill/>
          <a:ln cap="flat" cmpd="sng" w="19050">
            <a:solidFill>
              <a:srgbClr val="000000"/>
            </a:solidFill>
            <a:prstDash val="solid"/>
            <a:round/>
            <a:headEnd len="sm" w="sm" type="none"/>
            <a:tailEnd len="sm" w="sm" type="none"/>
          </a:ln>
        </p:spPr>
      </p:cxnSp>
      <p:cxnSp>
        <p:nvCxnSpPr>
          <p:cNvPr id="481" name="Google Shape;481;p68"/>
          <p:cNvCxnSpPr/>
          <p:nvPr/>
        </p:nvCxnSpPr>
        <p:spPr>
          <a:xfrm rot="10800000">
            <a:off x="0" y="3844397"/>
            <a:ext cx="900028" cy="0"/>
          </a:xfrm>
          <a:prstGeom prst="straightConnector1">
            <a:avLst/>
          </a:prstGeom>
          <a:noFill/>
          <a:ln cap="flat" cmpd="sng" w="19050">
            <a:solidFill>
              <a:schemeClr val="lt1"/>
            </a:solidFill>
            <a:prstDash val="solid"/>
            <a:round/>
            <a:headEnd len="sm" w="sm" type="none"/>
            <a:tailEnd len="sm" w="sm" type="none"/>
          </a:ln>
        </p:spPr>
      </p:cxnSp>
      <p:cxnSp>
        <p:nvCxnSpPr>
          <p:cNvPr id="482" name="Google Shape;482;p68"/>
          <p:cNvCxnSpPr/>
          <p:nvPr/>
        </p:nvCxnSpPr>
        <p:spPr>
          <a:xfrm>
            <a:off x="0" y="4229350"/>
            <a:ext cx="4222376" cy="0"/>
          </a:xfrm>
          <a:prstGeom prst="straightConnector1">
            <a:avLst/>
          </a:prstGeom>
          <a:noFill/>
          <a:ln cap="flat" cmpd="sng" w="19050">
            <a:solidFill>
              <a:srgbClr val="000000"/>
            </a:solidFill>
            <a:prstDash val="solid"/>
            <a:round/>
            <a:headEnd len="sm" w="sm" type="none"/>
            <a:tailEnd len="sm" w="sm" type="none"/>
          </a:ln>
        </p:spPr>
      </p:cxnSp>
      <p:cxnSp>
        <p:nvCxnSpPr>
          <p:cNvPr id="483" name="Google Shape;483;p68"/>
          <p:cNvCxnSpPr/>
          <p:nvPr/>
        </p:nvCxnSpPr>
        <p:spPr>
          <a:xfrm rot="10800000">
            <a:off x="0" y="4335214"/>
            <a:ext cx="4114800" cy="0"/>
          </a:xfrm>
          <a:prstGeom prst="straightConnector1">
            <a:avLst/>
          </a:prstGeom>
          <a:noFill/>
          <a:ln cap="flat" cmpd="sng" w="19050">
            <a:solidFill>
              <a:schemeClr val="lt1"/>
            </a:solidFill>
            <a:prstDash val="solid"/>
            <a:round/>
            <a:headEnd len="sm" w="sm" type="none"/>
            <a:tailEnd len="sm" w="sm" type="none"/>
          </a:ln>
        </p:spPr>
      </p:cxnSp>
      <p:cxnSp>
        <p:nvCxnSpPr>
          <p:cNvPr id="484" name="Google Shape;484;p68"/>
          <p:cNvCxnSpPr/>
          <p:nvPr/>
        </p:nvCxnSpPr>
        <p:spPr>
          <a:xfrm>
            <a:off x="5020177" y="4336926"/>
            <a:ext cx="962614" cy="0"/>
          </a:xfrm>
          <a:prstGeom prst="straightConnector1">
            <a:avLst/>
          </a:prstGeom>
          <a:noFill/>
          <a:ln cap="flat" cmpd="sng" w="19050">
            <a:solidFill>
              <a:schemeClr val="lt1"/>
            </a:solidFill>
            <a:prstDash val="solid"/>
            <a:round/>
            <a:headEnd len="sm" w="sm" type="none"/>
            <a:tailEnd len="sm" w="sm" type="none"/>
          </a:ln>
        </p:spPr>
      </p:cxnSp>
      <p:cxnSp>
        <p:nvCxnSpPr>
          <p:cNvPr id="485" name="Google Shape;485;p68"/>
          <p:cNvCxnSpPr/>
          <p:nvPr/>
        </p:nvCxnSpPr>
        <p:spPr>
          <a:xfrm>
            <a:off x="0" y="1613619"/>
            <a:ext cx="223488" cy="0"/>
          </a:xfrm>
          <a:prstGeom prst="straightConnector1">
            <a:avLst/>
          </a:prstGeom>
          <a:noFill/>
          <a:ln cap="flat" cmpd="sng" w="19050">
            <a:solidFill>
              <a:srgbClr val="000000"/>
            </a:solidFill>
            <a:prstDash val="solid"/>
            <a:round/>
            <a:headEnd len="sm" w="sm" type="none"/>
            <a:tailEnd len="sm" w="sm" type="none"/>
          </a:ln>
        </p:spPr>
      </p:cxnSp>
      <p:sp>
        <p:nvSpPr>
          <p:cNvPr id="486" name="Google Shape;486;p68"/>
          <p:cNvSpPr/>
          <p:nvPr/>
        </p:nvSpPr>
        <p:spPr>
          <a:xfrm>
            <a:off x="403615" y="1328774"/>
            <a:ext cx="591466" cy="591466"/>
          </a:xfrm>
          <a:prstGeom prst="ellipse">
            <a:avLst/>
          </a:prstGeom>
          <a:solidFill>
            <a:srgbClr val="CED8E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87" name="Google Shape;487;p68"/>
          <p:cNvSpPr/>
          <p:nvPr/>
        </p:nvSpPr>
        <p:spPr>
          <a:xfrm>
            <a:off x="1135135" y="3466184"/>
            <a:ext cx="591466" cy="591466"/>
          </a:xfrm>
          <a:prstGeom prst="ellipse">
            <a:avLst/>
          </a:prstGeom>
          <a:solidFill>
            <a:srgbClr val="CED8E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88" name="Google Shape;488;p68"/>
          <p:cNvSpPr/>
          <p:nvPr/>
        </p:nvSpPr>
        <p:spPr>
          <a:xfrm>
            <a:off x="4369825" y="3946244"/>
            <a:ext cx="591466" cy="591466"/>
          </a:xfrm>
          <a:prstGeom prst="ellipse">
            <a:avLst/>
          </a:prstGeom>
          <a:solidFill>
            <a:srgbClr val="CED8E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89" name="Google Shape;489;p68"/>
          <p:cNvSpPr/>
          <p:nvPr/>
        </p:nvSpPr>
        <p:spPr>
          <a:xfrm>
            <a:off x="4381255" y="3957674"/>
            <a:ext cx="591466" cy="591466"/>
          </a:xfrm>
          <a:prstGeom prst="ellipse">
            <a:avLst/>
          </a:prstGeom>
          <a:solidFill>
            <a:srgbClr val="CED8E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490" name="Google Shape;490;p68"/>
          <p:cNvPicPr preferRelativeResize="0"/>
          <p:nvPr/>
        </p:nvPicPr>
        <p:blipFill rotWithShape="1">
          <a:blip r:embed="rId3">
            <a:alphaModFix/>
          </a:blip>
          <a:srcRect b="0" l="0" r="0" t="0"/>
          <a:stretch/>
        </p:blipFill>
        <p:spPr>
          <a:xfrm>
            <a:off x="1444624" y="914400"/>
            <a:ext cx="3039977" cy="3314950"/>
          </a:xfrm>
          <a:prstGeom prst="rect">
            <a:avLst/>
          </a:prstGeom>
          <a:noFill/>
          <a:ln>
            <a:noFill/>
          </a:ln>
        </p:spPr>
      </p:pic>
      <p:cxnSp>
        <p:nvCxnSpPr>
          <p:cNvPr id="491" name="Google Shape;491;p68"/>
          <p:cNvCxnSpPr/>
          <p:nvPr/>
        </p:nvCxnSpPr>
        <p:spPr>
          <a:xfrm>
            <a:off x="1182202" y="1613619"/>
            <a:ext cx="276304" cy="0"/>
          </a:xfrm>
          <a:prstGeom prst="straightConnector1">
            <a:avLst/>
          </a:prstGeom>
          <a:noFill/>
          <a:ln cap="flat" cmpd="sng" w="19050">
            <a:solidFill>
              <a:srgbClr val="000000"/>
            </a:solidFill>
            <a:prstDash val="solid"/>
            <a:round/>
            <a:headEnd len="sm" w="sm" type="none"/>
            <a:tailEnd len="sm" w="sm" type="none"/>
          </a:ln>
        </p:spPr>
      </p:cxn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Green ">
  <p:cSld name="Cover Green ">
    <p:bg>
      <p:bgPr>
        <a:solidFill>
          <a:srgbClr val="00B8B0"/>
        </a:solidFill>
      </p:bgPr>
    </p:bg>
    <p:spTree>
      <p:nvGrpSpPr>
        <p:cNvPr id="492" name="Shape 492"/>
        <p:cNvGrpSpPr/>
        <p:nvPr/>
      </p:nvGrpSpPr>
      <p:grpSpPr>
        <a:xfrm>
          <a:off x="0" y="0"/>
          <a:ext cx="0" cy="0"/>
          <a:chOff x="0" y="0"/>
          <a:chExt cx="0" cy="0"/>
        </a:xfrm>
      </p:grpSpPr>
      <p:sp>
        <p:nvSpPr>
          <p:cNvPr id="493" name="Google Shape;493;p69"/>
          <p:cNvSpPr txBox="1"/>
          <p:nvPr>
            <p:ph idx="1" type="subTitle"/>
          </p:nvPr>
        </p:nvSpPr>
        <p:spPr>
          <a:xfrm>
            <a:off x="5715000" y="1462658"/>
            <a:ext cx="2971800" cy="3936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rgbClr val="000000"/>
              </a:buClr>
              <a:buSzPts val="1400"/>
              <a:buFont typeface="Barlow SemiBold"/>
              <a:buNone/>
              <a:defRPr sz="1400">
                <a:solidFill>
                  <a:srgbClr val="000000"/>
                </a:solidFill>
                <a:latin typeface="Barlow SemiBold"/>
                <a:ea typeface="Barlow SemiBold"/>
                <a:cs typeface="Barlow SemiBold"/>
                <a:sym typeface="Barlow SemiBold"/>
              </a:defRPr>
            </a:lvl1pPr>
            <a:lvl2pPr lvl="1"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2pPr>
            <a:lvl3pPr lvl="2"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3pPr>
            <a:lvl4pPr lvl="3"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4pPr>
            <a:lvl5pPr lvl="4"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5pPr>
            <a:lvl6pPr lvl="5"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6pPr>
            <a:lvl7pPr lvl="6"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7pPr>
            <a:lvl8pPr lvl="7"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8pPr>
            <a:lvl9pPr lvl="8"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9pPr>
          </a:lstStyle>
          <a:p/>
        </p:txBody>
      </p:sp>
      <p:pic>
        <p:nvPicPr>
          <p:cNvPr id="494" name="Google Shape;494;p69"/>
          <p:cNvPicPr preferRelativeResize="0"/>
          <p:nvPr/>
        </p:nvPicPr>
        <p:blipFill rotWithShape="1">
          <a:blip r:embed="rId2">
            <a:alphaModFix/>
          </a:blip>
          <a:srcRect b="0" l="0" r="0" t="0"/>
          <a:stretch/>
        </p:blipFill>
        <p:spPr>
          <a:xfrm>
            <a:off x="0" y="2102199"/>
            <a:ext cx="8191894" cy="2561023"/>
          </a:xfrm>
          <a:prstGeom prst="rect">
            <a:avLst/>
          </a:prstGeom>
          <a:noFill/>
          <a:ln>
            <a:noFill/>
          </a:ln>
        </p:spPr>
      </p:pic>
      <p:sp>
        <p:nvSpPr>
          <p:cNvPr id="495" name="Google Shape;495;p69"/>
          <p:cNvSpPr txBox="1"/>
          <p:nvPr>
            <p:ph type="ctrTitle"/>
          </p:nvPr>
        </p:nvSpPr>
        <p:spPr>
          <a:xfrm>
            <a:off x="3429000" y="1901900"/>
            <a:ext cx="5257800" cy="1710300"/>
          </a:xfrm>
          <a:prstGeom prst="rect">
            <a:avLst/>
          </a:prstGeom>
          <a:noFill/>
          <a:ln>
            <a:noFill/>
          </a:ln>
        </p:spPr>
        <p:txBody>
          <a:bodyPr anchorCtr="0" anchor="t" bIns="91425" lIns="91425" spcFirstLastPara="1" rIns="91425" wrap="square" tIns="91425">
            <a:noAutofit/>
          </a:bodyPr>
          <a:lstStyle>
            <a:lvl1pPr lvl="0" algn="r">
              <a:lnSpc>
                <a:spcPct val="90000"/>
              </a:lnSpc>
              <a:spcBef>
                <a:spcPts val="0"/>
              </a:spcBef>
              <a:spcAft>
                <a:spcPts val="0"/>
              </a:spcAft>
              <a:buClr>
                <a:srgbClr val="B4EFEC"/>
              </a:buClr>
              <a:buSzPts val="4500"/>
              <a:buFont typeface="Barlow"/>
              <a:buNone/>
              <a:defRPr b="1" sz="4200">
                <a:solidFill>
                  <a:srgbClr val="B4EFEC"/>
                </a:solidFill>
              </a:defRPr>
            </a:lvl1pPr>
            <a:lvl2pPr lvl="1" algn="ctr">
              <a:spcBef>
                <a:spcPts val="0"/>
              </a:spcBef>
              <a:spcAft>
                <a:spcPts val="0"/>
              </a:spcAft>
              <a:buClr>
                <a:srgbClr val="B4EFEC"/>
              </a:buClr>
              <a:buSzPts val="4000"/>
              <a:buNone/>
              <a:defRPr b="1" sz="4000">
                <a:solidFill>
                  <a:srgbClr val="B4EFEC"/>
                </a:solidFill>
              </a:defRPr>
            </a:lvl2pPr>
            <a:lvl3pPr lvl="2" algn="ctr">
              <a:spcBef>
                <a:spcPts val="0"/>
              </a:spcBef>
              <a:spcAft>
                <a:spcPts val="0"/>
              </a:spcAft>
              <a:buClr>
                <a:srgbClr val="B4EFEC"/>
              </a:buClr>
              <a:buSzPts val="4000"/>
              <a:buNone/>
              <a:defRPr b="1" sz="4000">
                <a:solidFill>
                  <a:srgbClr val="B4EFEC"/>
                </a:solidFill>
              </a:defRPr>
            </a:lvl3pPr>
            <a:lvl4pPr lvl="3" algn="ctr">
              <a:spcBef>
                <a:spcPts val="0"/>
              </a:spcBef>
              <a:spcAft>
                <a:spcPts val="0"/>
              </a:spcAft>
              <a:buClr>
                <a:srgbClr val="B4EFEC"/>
              </a:buClr>
              <a:buSzPts val="4000"/>
              <a:buNone/>
              <a:defRPr b="1" sz="4000">
                <a:solidFill>
                  <a:srgbClr val="B4EFEC"/>
                </a:solidFill>
              </a:defRPr>
            </a:lvl4pPr>
            <a:lvl5pPr lvl="4" algn="ctr">
              <a:spcBef>
                <a:spcPts val="0"/>
              </a:spcBef>
              <a:spcAft>
                <a:spcPts val="0"/>
              </a:spcAft>
              <a:buClr>
                <a:srgbClr val="B4EFEC"/>
              </a:buClr>
              <a:buSzPts val="4000"/>
              <a:buNone/>
              <a:defRPr b="1" sz="4000">
                <a:solidFill>
                  <a:srgbClr val="B4EFEC"/>
                </a:solidFill>
              </a:defRPr>
            </a:lvl5pPr>
            <a:lvl6pPr lvl="5" algn="ctr">
              <a:spcBef>
                <a:spcPts val="0"/>
              </a:spcBef>
              <a:spcAft>
                <a:spcPts val="0"/>
              </a:spcAft>
              <a:buClr>
                <a:srgbClr val="B4EFEC"/>
              </a:buClr>
              <a:buSzPts val="4000"/>
              <a:buNone/>
              <a:defRPr b="1" sz="4000">
                <a:solidFill>
                  <a:srgbClr val="B4EFEC"/>
                </a:solidFill>
              </a:defRPr>
            </a:lvl6pPr>
            <a:lvl7pPr lvl="6" algn="ctr">
              <a:spcBef>
                <a:spcPts val="0"/>
              </a:spcBef>
              <a:spcAft>
                <a:spcPts val="0"/>
              </a:spcAft>
              <a:buClr>
                <a:srgbClr val="B4EFEC"/>
              </a:buClr>
              <a:buSzPts val="4000"/>
              <a:buNone/>
              <a:defRPr b="1" sz="4000">
                <a:solidFill>
                  <a:srgbClr val="B4EFEC"/>
                </a:solidFill>
              </a:defRPr>
            </a:lvl7pPr>
            <a:lvl8pPr lvl="7" algn="ctr">
              <a:spcBef>
                <a:spcPts val="0"/>
              </a:spcBef>
              <a:spcAft>
                <a:spcPts val="0"/>
              </a:spcAft>
              <a:buClr>
                <a:srgbClr val="B4EFEC"/>
              </a:buClr>
              <a:buSzPts val="4000"/>
              <a:buNone/>
              <a:defRPr b="1" sz="4000">
                <a:solidFill>
                  <a:srgbClr val="B4EFEC"/>
                </a:solidFill>
              </a:defRPr>
            </a:lvl8pPr>
            <a:lvl9pPr lvl="8" algn="ctr">
              <a:spcBef>
                <a:spcPts val="0"/>
              </a:spcBef>
              <a:spcAft>
                <a:spcPts val="0"/>
              </a:spcAft>
              <a:buClr>
                <a:srgbClr val="B4EFEC"/>
              </a:buClr>
              <a:buSzPts val="4000"/>
              <a:buNone/>
              <a:defRPr b="1" sz="4000">
                <a:solidFill>
                  <a:srgbClr val="B4EFEC"/>
                </a:solidFill>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Blue ">
  <p:cSld name="Cover Blue ">
    <p:bg>
      <p:bgPr>
        <a:solidFill>
          <a:srgbClr val="3F58A7"/>
        </a:solidFill>
      </p:bgPr>
    </p:bg>
    <p:spTree>
      <p:nvGrpSpPr>
        <p:cNvPr id="496" name="Shape 496"/>
        <p:cNvGrpSpPr/>
        <p:nvPr/>
      </p:nvGrpSpPr>
      <p:grpSpPr>
        <a:xfrm>
          <a:off x="0" y="0"/>
          <a:ext cx="0" cy="0"/>
          <a:chOff x="0" y="0"/>
          <a:chExt cx="0" cy="0"/>
        </a:xfrm>
      </p:grpSpPr>
      <p:sp>
        <p:nvSpPr>
          <p:cNvPr id="497" name="Google Shape;497;p70"/>
          <p:cNvSpPr txBox="1"/>
          <p:nvPr>
            <p:ph idx="1" type="subTitle"/>
          </p:nvPr>
        </p:nvSpPr>
        <p:spPr>
          <a:xfrm>
            <a:off x="5715000" y="1462658"/>
            <a:ext cx="2971800" cy="3936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rgbClr val="000000"/>
              </a:buClr>
              <a:buSzPts val="1400"/>
              <a:buFont typeface="Barlow SemiBold"/>
              <a:buNone/>
              <a:defRPr sz="1400">
                <a:solidFill>
                  <a:srgbClr val="000000"/>
                </a:solidFill>
                <a:latin typeface="Barlow SemiBold"/>
                <a:ea typeface="Barlow SemiBold"/>
                <a:cs typeface="Barlow SemiBold"/>
                <a:sym typeface="Barlow SemiBold"/>
              </a:defRPr>
            </a:lvl1pPr>
            <a:lvl2pPr lvl="1"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2pPr>
            <a:lvl3pPr lvl="2"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3pPr>
            <a:lvl4pPr lvl="3"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4pPr>
            <a:lvl5pPr lvl="4"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5pPr>
            <a:lvl6pPr lvl="5"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6pPr>
            <a:lvl7pPr lvl="6"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7pPr>
            <a:lvl8pPr lvl="7"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8pPr>
            <a:lvl9pPr lvl="8"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9pPr>
          </a:lstStyle>
          <a:p/>
        </p:txBody>
      </p:sp>
      <p:sp>
        <p:nvSpPr>
          <p:cNvPr id="498" name="Google Shape;498;p70"/>
          <p:cNvSpPr txBox="1"/>
          <p:nvPr>
            <p:ph type="ctrTitle"/>
          </p:nvPr>
        </p:nvSpPr>
        <p:spPr>
          <a:xfrm>
            <a:off x="3429000" y="1901900"/>
            <a:ext cx="5257800" cy="1710300"/>
          </a:xfrm>
          <a:prstGeom prst="rect">
            <a:avLst/>
          </a:prstGeom>
          <a:noFill/>
          <a:ln>
            <a:noFill/>
          </a:ln>
        </p:spPr>
        <p:txBody>
          <a:bodyPr anchorCtr="0" anchor="t" bIns="91425" lIns="91425" spcFirstLastPara="1" rIns="91425" wrap="square" tIns="91425">
            <a:noAutofit/>
          </a:bodyPr>
          <a:lstStyle>
            <a:lvl1pPr lvl="0" algn="r">
              <a:lnSpc>
                <a:spcPct val="90000"/>
              </a:lnSpc>
              <a:spcBef>
                <a:spcPts val="0"/>
              </a:spcBef>
              <a:spcAft>
                <a:spcPts val="0"/>
              </a:spcAft>
              <a:buClr>
                <a:srgbClr val="00B8B0"/>
              </a:buClr>
              <a:buSzPts val="4500"/>
              <a:buFont typeface="Barlow"/>
              <a:buNone/>
              <a:defRPr b="1" sz="4200">
                <a:solidFill>
                  <a:srgbClr val="00B8B0"/>
                </a:solidFill>
              </a:defRPr>
            </a:lvl1pPr>
            <a:lvl2pPr lvl="1" algn="ctr">
              <a:spcBef>
                <a:spcPts val="0"/>
              </a:spcBef>
              <a:spcAft>
                <a:spcPts val="0"/>
              </a:spcAft>
              <a:buClr>
                <a:srgbClr val="00B8B0"/>
              </a:buClr>
              <a:buSzPts val="4500"/>
              <a:buNone/>
              <a:defRPr b="1" sz="4500">
                <a:solidFill>
                  <a:srgbClr val="00B8B0"/>
                </a:solidFill>
              </a:defRPr>
            </a:lvl2pPr>
            <a:lvl3pPr lvl="2" algn="ctr">
              <a:spcBef>
                <a:spcPts val="0"/>
              </a:spcBef>
              <a:spcAft>
                <a:spcPts val="0"/>
              </a:spcAft>
              <a:buClr>
                <a:srgbClr val="00B8B0"/>
              </a:buClr>
              <a:buSzPts val="4500"/>
              <a:buNone/>
              <a:defRPr b="1" sz="4500">
                <a:solidFill>
                  <a:srgbClr val="00B8B0"/>
                </a:solidFill>
              </a:defRPr>
            </a:lvl3pPr>
            <a:lvl4pPr lvl="3" algn="ctr">
              <a:spcBef>
                <a:spcPts val="0"/>
              </a:spcBef>
              <a:spcAft>
                <a:spcPts val="0"/>
              </a:spcAft>
              <a:buClr>
                <a:srgbClr val="00B8B0"/>
              </a:buClr>
              <a:buSzPts val="4500"/>
              <a:buNone/>
              <a:defRPr b="1" sz="4500">
                <a:solidFill>
                  <a:srgbClr val="00B8B0"/>
                </a:solidFill>
              </a:defRPr>
            </a:lvl4pPr>
            <a:lvl5pPr lvl="4" algn="ctr">
              <a:spcBef>
                <a:spcPts val="0"/>
              </a:spcBef>
              <a:spcAft>
                <a:spcPts val="0"/>
              </a:spcAft>
              <a:buClr>
                <a:srgbClr val="00B8B0"/>
              </a:buClr>
              <a:buSzPts val="4500"/>
              <a:buNone/>
              <a:defRPr b="1" sz="4500">
                <a:solidFill>
                  <a:srgbClr val="00B8B0"/>
                </a:solidFill>
              </a:defRPr>
            </a:lvl5pPr>
            <a:lvl6pPr lvl="5" algn="ctr">
              <a:spcBef>
                <a:spcPts val="0"/>
              </a:spcBef>
              <a:spcAft>
                <a:spcPts val="0"/>
              </a:spcAft>
              <a:buClr>
                <a:srgbClr val="00B8B0"/>
              </a:buClr>
              <a:buSzPts val="4500"/>
              <a:buNone/>
              <a:defRPr b="1" sz="4500">
                <a:solidFill>
                  <a:srgbClr val="00B8B0"/>
                </a:solidFill>
              </a:defRPr>
            </a:lvl6pPr>
            <a:lvl7pPr lvl="6" algn="ctr">
              <a:spcBef>
                <a:spcPts val="0"/>
              </a:spcBef>
              <a:spcAft>
                <a:spcPts val="0"/>
              </a:spcAft>
              <a:buClr>
                <a:srgbClr val="00B8B0"/>
              </a:buClr>
              <a:buSzPts val="4500"/>
              <a:buNone/>
              <a:defRPr b="1" sz="4500">
                <a:solidFill>
                  <a:srgbClr val="00B8B0"/>
                </a:solidFill>
              </a:defRPr>
            </a:lvl7pPr>
            <a:lvl8pPr lvl="7" algn="ctr">
              <a:spcBef>
                <a:spcPts val="0"/>
              </a:spcBef>
              <a:spcAft>
                <a:spcPts val="0"/>
              </a:spcAft>
              <a:buClr>
                <a:srgbClr val="00B8B0"/>
              </a:buClr>
              <a:buSzPts val="4500"/>
              <a:buNone/>
              <a:defRPr b="1" sz="4500">
                <a:solidFill>
                  <a:srgbClr val="00B8B0"/>
                </a:solidFill>
              </a:defRPr>
            </a:lvl8pPr>
            <a:lvl9pPr lvl="8" algn="ctr">
              <a:spcBef>
                <a:spcPts val="0"/>
              </a:spcBef>
              <a:spcAft>
                <a:spcPts val="0"/>
              </a:spcAft>
              <a:buClr>
                <a:srgbClr val="00B8B0"/>
              </a:buClr>
              <a:buSzPts val="4500"/>
              <a:buNone/>
              <a:defRPr b="1" sz="4500">
                <a:solidFill>
                  <a:srgbClr val="00B8B0"/>
                </a:solidFill>
              </a:defRPr>
            </a:lvl9pPr>
          </a:lstStyle>
          <a:p/>
        </p:txBody>
      </p:sp>
      <p:pic>
        <p:nvPicPr>
          <p:cNvPr id="499" name="Google Shape;499;p70"/>
          <p:cNvPicPr preferRelativeResize="0"/>
          <p:nvPr/>
        </p:nvPicPr>
        <p:blipFill rotWithShape="1">
          <a:blip r:embed="rId2">
            <a:alphaModFix/>
          </a:blip>
          <a:srcRect b="0" l="0" r="0" t="0"/>
          <a:stretch/>
        </p:blipFill>
        <p:spPr>
          <a:xfrm>
            <a:off x="0" y="2102199"/>
            <a:ext cx="8191894" cy="2561023"/>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Blue &amp; Image">
  <p:cSld name="Cover Blue &amp; Image">
    <p:bg>
      <p:bgPr>
        <a:solidFill>
          <a:srgbClr val="3F58A7"/>
        </a:solidFill>
      </p:bgPr>
    </p:bg>
    <p:spTree>
      <p:nvGrpSpPr>
        <p:cNvPr id="500" name="Shape 500"/>
        <p:cNvGrpSpPr/>
        <p:nvPr/>
      </p:nvGrpSpPr>
      <p:grpSpPr>
        <a:xfrm>
          <a:off x="0" y="0"/>
          <a:ext cx="0" cy="0"/>
          <a:chOff x="0" y="0"/>
          <a:chExt cx="0" cy="0"/>
        </a:xfrm>
      </p:grpSpPr>
      <p:sp>
        <p:nvSpPr>
          <p:cNvPr id="501" name="Google Shape;501;p71"/>
          <p:cNvSpPr txBox="1"/>
          <p:nvPr>
            <p:ph idx="1" type="subTitle"/>
          </p:nvPr>
        </p:nvSpPr>
        <p:spPr>
          <a:xfrm>
            <a:off x="5715000" y="1462658"/>
            <a:ext cx="2971800" cy="3936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rgbClr val="000000"/>
              </a:buClr>
              <a:buSzPts val="1400"/>
              <a:buFont typeface="Barlow SemiBold"/>
              <a:buNone/>
              <a:defRPr sz="1400">
                <a:solidFill>
                  <a:srgbClr val="000000"/>
                </a:solidFill>
                <a:latin typeface="Barlow SemiBold"/>
                <a:ea typeface="Barlow SemiBold"/>
                <a:cs typeface="Barlow SemiBold"/>
                <a:sym typeface="Barlow SemiBold"/>
              </a:defRPr>
            </a:lvl1pPr>
            <a:lvl2pPr lvl="1"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2pPr>
            <a:lvl3pPr lvl="2"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3pPr>
            <a:lvl4pPr lvl="3"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4pPr>
            <a:lvl5pPr lvl="4"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5pPr>
            <a:lvl6pPr lvl="5"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6pPr>
            <a:lvl7pPr lvl="6"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7pPr>
            <a:lvl8pPr lvl="7"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8pPr>
            <a:lvl9pPr lvl="8" algn="r">
              <a:lnSpc>
                <a:spcPct val="100000"/>
              </a:lnSpc>
              <a:spcBef>
                <a:spcPts val="0"/>
              </a:spcBef>
              <a:spcAft>
                <a:spcPts val="0"/>
              </a:spcAft>
              <a:buClr>
                <a:srgbClr val="000000"/>
              </a:buClr>
              <a:buSzPts val="1400"/>
              <a:buFont typeface="Barlow SemiBold"/>
              <a:buNone/>
              <a:defRPr>
                <a:solidFill>
                  <a:srgbClr val="000000"/>
                </a:solidFill>
                <a:latin typeface="Barlow SemiBold"/>
                <a:ea typeface="Barlow SemiBold"/>
                <a:cs typeface="Barlow SemiBold"/>
                <a:sym typeface="Barlow SemiBold"/>
              </a:defRPr>
            </a:lvl9pPr>
          </a:lstStyle>
          <a:p/>
        </p:txBody>
      </p:sp>
      <p:sp>
        <p:nvSpPr>
          <p:cNvPr id="502" name="Google Shape;502;p71"/>
          <p:cNvSpPr txBox="1"/>
          <p:nvPr>
            <p:ph type="ctrTitle"/>
          </p:nvPr>
        </p:nvSpPr>
        <p:spPr>
          <a:xfrm>
            <a:off x="5029200" y="1901900"/>
            <a:ext cx="3657600" cy="1710300"/>
          </a:xfrm>
          <a:prstGeom prst="rect">
            <a:avLst/>
          </a:prstGeom>
          <a:noFill/>
          <a:ln>
            <a:noFill/>
          </a:ln>
        </p:spPr>
        <p:txBody>
          <a:bodyPr anchorCtr="0" anchor="t" bIns="91425" lIns="91425" spcFirstLastPara="1" rIns="91425" wrap="square" tIns="91425">
            <a:noAutofit/>
          </a:bodyPr>
          <a:lstStyle>
            <a:lvl1pPr lvl="0" algn="r">
              <a:lnSpc>
                <a:spcPct val="90000"/>
              </a:lnSpc>
              <a:spcBef>
                <a:spcPts val="0"/>
              </a:spcBef>
              <a:spcAft>
                <a:spcPts val="0"/>
              </a:spcAft>
              <a:buClr>
                <a:srgbClr val="00B8B0"/>
              </a:buClr>
              <a:buSzPts val="4200"/>
              <a:buFont typeface="Barlow"/>
              <a:buNone/>
              <a:defRPr b="1" sz="4200">
                <a:solidFill>
                  <a:srgbClr val="00B8B0"/>
                </a:solidFill>
              </a:defRPr>
            </a:lvl1pPr>
            <a:lvl2pPr lvl="1" algn="ctr">
              <a:spcBef>
                <a:spcPts val="0"/>
              </a:spcBef>
              <a:spcAft>
                <a:spcPts val="0"/>
              </a:spcAft>
              <a:buClr>
                <a:srgbClr val="00B8B0"/>
              </a:buClr>
              <a:buSzPts val="4200"/>
              <a:buNone/>
              <a:defRPr b="1" sz="4200">
                <a:solidFill>
                  <a:srgbClr val="00B8B0"/>
                </a:solidFill>
              </a:defRPr>
            </a:lvl2pPr>
            <a:lvl3pPr lvl="2" algn="ctr">
              <a:spcBef>
                <a:spcPts val="0"/>
              </a:spcBef>
              <a:spcAft>
                <a:spcPts val="0"/>
              </a:spcAft>
              <a:buClr>
                <a:srgbClr val="00B8B0"/>
              </a:buClr>
              <a:buSzPts val="4200"/>
              <a:buNone/>
              <a:defRPr b="1" sz="4200">
                <a:solidFill>
                  <a:srgbClr val="00B8B0"/>
                </a:solidFill>
              </a:defRPr>
            </a:lvl3pPr>
            <a:lvl4pPr lvl="3" algn="ctr">
              <a:spcBef>
                <a:spcPts val="0"/>
              </a:spcBef>
              <a:spcAft>
                <a:spcPts val="0"/>
              </a:spcAft>
              <a:buClr>
                <a:srgbClr val="00B8B0"/>
              </a:buClr>
              <a:buSzPts val="4200"/>
              <a:buNone/>
              <a:defRPr b="1" sz="4200">
                <a:solidFill>
                  <a:srgbClr val="00B8B0"/>
                </a:solidFill>
              </a:defRPr>
            </a:lvl4pPr>
            <a:lvl5pPr lvl="4" algn="ctr">
              <a:spcBef>
                <a:spcPts val="0"/>
              </a:spcBef>
              <a:spcAft>
                <a:spcPts val="0"/>
              </a:spcAft>
              <a:buClr>
                <a:srgbClr val="00B8B0"/>
              </a:buClr>
              <a:buSzPts val="4200"/>
              <a:buNone/>
              <a:defRPr b="1" sz="4200">
                <a:solidFill>
                  <a:srgbClr val="00B8B0"/>
                </a:solidFill>
              </a:defRPr>
            </a:lvl5pPr>
            <a:lvl6pPr lvl="5" algn="ctr">
              <a:spcBef>
                <a:spcPts val="0"/>
              </a:spcBef>
              <a:spcAft>
                <a:spcPts val="0"/>
              </a:spcAft>
              <a:buClr>
                <a:srgbClr val="00B8B0"/>
              </a:buClr>
              <a:buSzPts val="4200"/>
              <a:buNone/>
              <a:defRPr b="1" sz="4200">
                <a:solidFill>
                  <a:srgbClr val="00B8B0"/>
                </a:solidFill>
              </a:defRPr>
            </a:lvl6pPr>
            <a:lvl7pPr lvl="6" algn="ctr">
              <a:spcBef>
                <a:spcPts val="0"/>
              </a:spcBef>
              <a:spcAft>
                <a:spcPts val="0"/>
              </a:spcAft>
              <a:buClr>
                <a:srgbClr val="00B8B0"/>
              </a:buClr>
              <a:buSzPts val="4200"/>
              <a:buNone/>
              <a:defRPr b="1" sz="4200">
                <a:solidFill>
                  <a:srgbClr val="00B8B0"/>
                </a:solidFill>
              </a:defRPr>
            </a:lvl7pPr>
            <a:lvl8pPr lvl="7" algn="ctr">
              <a:spcBef>
                <a:spcPts val="0"/>
              </a:spcBef>
              <a:spcAft>
                <a:spcPts val="0"/>
              </a:spcAft>
              <a:buClr>
                <a:srgbClr val="00B8B0"/>
              </a:buClr>
              <a:buSzPts val="4200"/>
              <a:buNone/>
              <a:defRPr b="1" sz="4200">
                <a:solidFill>
                  <a:srgbClr val="00B8B0"/>
                </a:solidFill>
              </a:defRPr>
            </a:lvl8pPr>
            <a:lvl9pPr lvl="8" algn="ctr">
              <a:spcBef>
                <a:spcPts val="0"/>
              </a:spcBef>
              <a:spcAft>
                <a:spcPts val="0"/>
              </a:spcAft>
              <a:buClr>
                <a:srgbClr val="00B8B0"/>
              </a:buClr>
              <a:buSzPts val="4200"/>
              <a:buNone/>
              <a:defRPr b="1" sz="4200">
                <a:solidFill>
                  <a:srgbClr val="00B8B0"/>
                </a:solidFill>
              </a:defRPr>
            </a:lvl9pPr>
          </a:lstStyle>
          <a:p/>
        </p:txBody>
      </p:sp>
      <p:sp>
        <p:nvSpPr>
          <p:cNvPr id="503" name="Google Shape;503;p71"/>
          <p:cNvSpPr/>
          <p:nvPr/>
        </p:nvSpPr>
        <p:spPr>
          <a:xfrm rot="10259279">
            <a:off x="347910" y="626285"/>
            <a:ext cx="3765281" cy="3765281"/>
          </a:xfrm>
          <a:prstGeom prst="pie">
            <a:avLst>
              <a:gd fmla="val 5364073" name="adj1"/>
              <a:gd fmla="val 16200000" name="adj2"/>
            </a:avLst>
          </a:prstGeom>
          <a:solidFill>
            <a:srgbClr val="00B8B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 name="Google Shape;504;p71"/>
          <p:cNvSpPr/>
          <p:nvPr>
            <p:ph idx="2" type="pic"/>
          </p:nvPr>
        </p:nvSpPr>
        <p:spPr>
          <a:xfrm>
            <a:off x="457201" y="793773"/>
            <a:ext cx="3435328" cy="3435327"/>
          </a:xfrm>
          <a:prstGeom prst="ellipse">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1400"/>
              <a:buFont typeface="Arial"/>
              <a:buChar char="•"/>
              <a:defRPr b="0" i="0" sz="1400" u="none" cap="none" strike="noStrike">
                <a:solidFill>
                  <a:schemeClr val="dk1"/>
                </a:solidFill>
                <a:latin typeface="Barlow"/>
                <a:ea typeface="Barlow"/>
                <a:cs typeface="Barlow"/>
                <a:sym typeface="Barlow"/>
              </a:defRPr>
            </a:lvl1pPr>
            <a:lvl2pPr lvl="1"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Barlow"/>
                <a:ea typeface="Barlow"/>
                <a:cs typeface="Barlow"/>
                <a:sym typeface="Barlow"/>
              </a:defRPr>
            </a:lvl2pPr>
            <a:lvl3pPr lvl="2" marR="0" rtl="0" algn="l">
              <a:lnSpc>
                <a:spcPct val="90000"/>
              </a:lnSpc>
              <a:spcBef>
                <a:spcPts val="500"/>
              </a:spcBef>
              <a:spcAft>
                <a:spcPts val="0"/>
              </a:spcAft>
              <a:buClr>
                <a:schemeClr val="dk1"/>
              </a:buClr>
              <a:buSzPts val="1100"/>
              <a:buFont typeface="Arial"/>
              <a:buChar char="•"/>
              <a:defRPr b="0" i="0" sz="1100" u="none" cap="none" strike="noStrike">
                <a:solidFill>
                  <a:schemeClr val="dk1"/>
                </a:solidFill>
                <a:latin typeface="Barlow"/>
                <a:ea typeface="Barlow"/>
                <a:cs typeface="Barlow"/>
                <a:sym typeface="Barlow"/>
              </a:defRPr>
            </a:lvl3pPr>
            <a:lvl4pPr lvl="3" marR="0" rtl="0" algn="l">
              <a:lnSpc>
                <a:spcPct val="90000"/>
              </a:lnSpc>
              <a:spcBef>
                <a:spcPts val="500"/>
              </a:spcBef>
              <a:spcAft>
                <a:spcPts val="0"/>
              </a:spcAft>
              <a:buClr>
                <a:schemeClr val="dk1"/>
              </a:buClr>
              <a:buSzPts val="1050"/>
              <a:buFont typeface="Arial"/>
              <a:buChar char="•"/>
              <a:defRPr b="0" i="0" sz="1050" u="none" cap="none" strike="noStrike">
                <a:solidFill>
                  <a:schemeClr val="dk1"/>
                </a:solidFill>
                <a:latin typeface="Barlow"/>
                <a:ea typeface="Barlow"/>
                <a:cs typeface="Barlow"/>
                <a:sym typeface="Barlow"/>
              </a:defRPr>
            </a:lvl4pPr>
            <a:lvl5pPr lvl="4" marR="0" rtl="0" algn="l">
              <a:lnSpc>
                <a:spcPct val="90000"/>
              </a:lnSpc>
              <a:spcBef>
                <a:spcPts val="500"/>
              </a:spcBef>
              <a:spcAft>
                <a:spcPts val="0"/>
              </a:spcAft>
              <a:buClr>
                <a:schemeClr val="dk1"/>
              </a:buClr>
              <a:buSzPts val="1050"/>
              <a:buFont typeface="Arial"/>
              <a:buChar char="•"/>
              <a:defRPr b="0" i="0" sz="1050" u="none" cap="none" strike="noStrike">
                <a:solidFill>
                  <a:schemeClr val="dk1"/>
                </a:solidFill>
                <a:latin typeface="Barlow"/>
                <a:ea typeface="Barlow"/>
                <a:cs typeface="Barlow"/>
                <a:sym typeface="Barlow"/>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505" name="Google Shape;505;p71"/>
          <p:cNvGrpSpPr/>
          <p:nvPr/>
        </p:nvGrpSpPr>
        <p:grpSpPr>
          <a:xfrm flipH="1">
            <a:off x="-1564799" y="3567458"/>
            <a:ext cx="6748984" cy="1475737"/>
            <a:chOff x="3695000" y="3575225"/>
            <a:chExt cx="6732825" cy="1475737"/>
          </a:xfrm>
        </p:grpSpPr>
        <p:sp>
          <p:nvSpPr>
            <p:cNvPr id="506" name="Google Shape;506;p71"/>
            <p:cNvSpPr/>
            <p:nvPr/>
          </p:nvSpPr>
          <p:spPr>
            <a:xfrm rot="10800000">
              <a:off x="7541875" y="3775518"/>
              <a:ext cx="313500" cy="313500"/>
            </a:xfrm>
            <a:prstGeom prst="ellipse">
              <a:avLst/>
            </a:prstGeom>
            <a:solidFill>
              <a:srgbClr val="B4EFEC"/>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 name="Google Shape;507;p71"/>
            <p:cNvSpPr/>
            <p:nvPr/>
          </p:nvSpPr>
          <p:spPr>
            <a:xfrm rot="10800000">
              <a:off x="4567650" y="4265313"/>
              <a:ext cx="313500" cy="313500"/>
            </a:xfrm>
            <a:prstGeom prst="ellipse">
              <a:avLst/>
            </a:prstGeom>
            <a:solidFill>
              <a:srgbClr val="B4EFEC"/>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08" name="Google Shape;508;p71"/>
            <p:cNvCxnSpPr/>
            <p:nvPr/>
          </p:nvCxnSpPr>
          <p:spPr>
            <a:xfrm>
              <a:off x="7957850" y="3938175"/>
              <a:ext cx="1421100" cy="0"/>
            </a:xfrm>
            <a:prstGeom prst="straightConnector1">
              <a:avLst/>
            </a:prstGeom>
            <a:noFill/>
            <a:ln cap="flat" cmpd="sng" w="19050">
              <a:solidFill>
                <a:srgbClr val="000000"/>
              </a:solidFill>
              <a:prstDash val="solid"/>
              <a:round/>
              <a:headEnd len="sm" w="sm" type="none"/>
              <a:tailEnd len="sm" w="sm" type="none"/>
            </a:ln>
          </p:spPr>
        </p:cxnSp>
        <p:cxnSp>
          <p:nvCxnSpPr>
            <p:cNvPr id="509" name="Google Shape;509;p71"/>
            <p:cNvCxnSpPr/>
            <p:nvPr/>
          </p:nvCxnSpPr>
          <p:spPr>
            <a:xfrm>
              <a:off x="4038600" y="4422150"/>
              <a:ext cx="398400" cy="0"/>
            </a:xfrm>
            <a:prstGeom prst="straightConnector1">
              <a:avLst/>
            </a:prstGeom>
            <a:noFill/>
            <a:ln cap="flat" cmpd="sng" w="19050">
              <a:solidFill>
                <a:srgbClr val="000000"/>
              </a:solidFill>
              <a:prstDash val="solid"/>
              <a:round/>
              <a:headEnd len="sm" w="sm" type="none"/>
              <a:tailEnd len="sm" w="sm" type="none"/>
            </a:ln>
          </p:spPr>
        </p:cxnSp>
        <p:sp>
          <p:nvSpPr>
            <p:cNvPr id="510" name="Google Shape;510;p71"/>
            <p:cNvSpPr/>
            <p:nvPr/>
          </p:nvSpPr>
          <p:spPr>
            <a:xfrm>
              <a:off x="8770250" y="4261231"/>
              <a:ext cx="321900" cy="321900"/>
            </a:xfrm>
            <a:prstGeom prst="ellipse">
              <a:avLst/>
            </a:prstGeom>
            <a:solidFill>
              <a:srgbClr val="00B8B0"/>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11" name="Google Shape;511;p71"/>
            <p:cNvCxnSpPr/>
            <p:nvPr/>
          </p:nvCxnSpPr>
          <p:spPr>
            <a:xfrm>
              <a:off x="6842350" y="4809575"/>
              <a:ext cx="2327700" cy="0"/>
            </a:xfrm>
            <a:prstGeom prst="straightConnector1">
              <a:avLst/>
            </a:prstGeom>
            <a:noFill/>
            <a:ln cap="flat" cmpd="sng" w="19050">
              <a:solidFill>
                <a:srgbClr val="000000"/>
              </a:solidFill>
              <a:prstDash val="solid"/>
              <a:round/>
              <a:headEnd len="sm" w="sm" type="none"/>
              <a:tailEnd len="sm" w="sm" type="none"/>
            </a:ln>
          </p:spPr>
        </p:cxnSp>
        <p:cxnSp>
          <p:nvCxnSpPr>
            <p:cNvPr id="512" name="Google Shape;512;p71"/>
            <p:cNvCxnSpPr/>
            <p:nvPr/>
          </p:nvCxnSpPr>
          <p:spPr>
            <a:xfrm>
              <a:off x="5155438" y="4422087"/>
              <a:ext cx="3472200" cy="0"/>
            </a:xfrm>
            <a:prstGeom prst="straightConnector1">
              <a:avLst/>
            </a:prstGeom>
            <a:noFill/>
            <a:ln cap="flat" cmpd="sng" w="19050">
              <a:solidFill>
                <a:srgbClr val="000000"/>
              </a:solidFill>
              <a:prstDash val="solid"/>
              <a:round/>
              <a:headEnd len="sm" w="sm" type="none"/>
              <a:tailEnd len="sm" w="sm" type="none"/>
            </a:ln>
          </p:spPr>
        </p:cxnSp>
        <p:cxnSp>
          <p:nvCxnSpPr>
            <p:cNvPr id="513" name="Google Shape;513;p71"/>
            <p:cNvCxnSpPr/>
            <p:nvPr/>
          </p:nvCxnSpPr>
          <p:spPr>
            <a:xfrm>
              <a:off x="6823575" y="3575225"/>
              <a:ext cx="2320200" cy="0"/>
            </a:xfrm>
            <a:prstGeom prst="straightConnector1">
              <a:avLst/>
            </a:prstGeom>
            <a:noFill/>
            <a:ln cap="flat" cmpd="sng" w="19050">
              <a:solidFill>
                <a:srgbClr val="000000"/>
              </a:solidFill>
              <a:prstDash val="solid"/>
              <a:round/>
              <a:headEnd len="sm" w="sm" type="none"/>
              <a:tailEnd len="sm" w="sm" type="none"/>
            </a:ln>
          </p:spPr>
        </p:cxnSp>
        <p:cxnSp>
          <p:nvCxnSpPr>
            <p:cNvPr id="514" name="Google Shape;514;p71"/>
            <p:cNvCxnSpPr/>
            <p:nvPr/>
          </p:nvCxnSpPr>
          <p:spPr>
            <a:xfrm>
              <a:off x="3773204" y="4809564"/>
              <a:ext cx="2076300" cy="0"/>
            </a:xfrm>
            <a:prstGeom prst="straightConnector1">
              <a:avLst/>
            </a:prstGeom>
            <a:noFill/>
            <a:ln cap="flat" cmpd="sng" w="19050">
              <a:solidFill>
                <a:srgbClr val="000000"/>
              </a:solidFill>
              <a:prstDash val="solid"/>
              <a:round/>
              <a:headEnd len="sm" w="sm" type="none"/>
              <a:tailEnd len="sm" w="sm" type="none"/>
            </a:ln>
          </p:spPr>
        </p:cxnSp>
        <p:sp>
          <p:nvSpPr>
            <p:cNvPr id="515" name="Google Shape;515;p71"/>
            <p:cNvSpPr/>
            <p:nvPr/>
          </p:nvSpPr>
          <p:spPr>
            <a:xfrm>
              <a:off x="6019604" y="4568262"/>
              <a:ext cx="482700" cy="482700"/>
            </a:xfrm>
            <a:prstGeom prst="ellipse">
              <a:avLst/>
            </a:prstGeom>
            <a:solidFill>
              <a:srgbClr val="00B8B0"/>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16" name="Google Shape;516;p71"/>
            <p:cNvCxnSpPr/>
            <p:nvPr/>
          </p:nvCxnSpPr>
          <p:spPr>
            <a:xfrm rot="10800000">
              <a:off x="5060945" y="4501368"/>
              <a:ext cx="3410700" cy="0"/>
            </a:xfrm>
            <a:prstGeom prst="straightConnector1">
              <a:avLst/>
            </a:prstGeom>
            <a:noFill/>
            <a:ln cap="flat" cmpd="sng" w="19050">
              <a:solidFill>
                <a:srgbClr val="CCCCCC"/>
              </a:solidFill>
              <a:prstDash val="solid"/>
              <a:round/>
              <a:headEnd len="sm" w="sm" type="none"/>
              <a:tailEnd len="sm" w="sm" type="none"/>
            </a:ln>
          </p:spPr>
        </p:cxnSp>
        <p:cxnSp>
          <p:nvCxnSpPr>
            <p:cNvPr id="517" name="Google Shape;517;p71"/>
            <p:cNvCxnSpPr/>
            <p:nvPr/>
          </p:nvCxnSpPr>
          <p:spPr>
            <a:xfrm rot="10800000">
              <a:off x="8124725" y="4010575"/>
              <a:ext cx="2303100" cy="0"/>
            </a:xfrm>
            <a:prstGeom prst="straightConnector1">
              <a:avLst/>
            </a:prstGeom>
            <a:noFill/>
            <a:ln cap="flat" cmpd="sng" w="19050">
              <a:solidFill>
                <a:srgbClr val="CCCCCC"/>
              </a:solidFill>
              <a:prstDash val="solid"/>
              <a:round/>
              <a:headEnd len="sm" w="sm" type="none"/>
              <a:tailEnd len="sm" w="sm" type="none"/>
            </a:ln>
          </p:spPr>
        </p:cxnSp>
        <p:cxnSp>
          <p:nvCxnSpPr>
            <p:cNvPr id="518" name="Google Shape;518;p71"/>
            <p:cNvCxnSpPr/>
            <p:nvPr/>
          </p:nvCxnSpPr>
          <p:spPr>
            <a:xfrm rot="10800000">
              <a:off x="3695000" y="4880675"/>
              <a:ext cx="1992900" cy="0"/>
            </a:xfrm>
            <a:prstGeom prst="straightConnector1">
              <a:avLst/>
            </a:prstGeom>
            <a:noFill/>
            <a:ln cap="flat" cmpd="sng" w="19050">
              <a:solidFill>
                <a:srgbClr val="CCCCCC"/>
              </a:solidFill>
              <a:prstDash val="solid"/>
              <a:round/>
              <a:headEnd len="sm" w="sm" type="none"/>
              <a:tailEnd len="sm" w="sm" type="none"/>
            </a:ln>
          </p:spPr>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Image">
  <p:cSld name="SECTION_TITLE_AND_DESCRIPTION">
    <p:spTree>
      <p:nvGrpSpPr>
        <p:cNvPr id="54" name="Shape 54"/>
        <p:cNvGrpSpPr/>
        <p:nvPr/>
      </p:nvGrpSpPr>
      <p:grpSpPr>
        <a:xfrm>
          <a:off x="0" y="0"/>
          <a:ext cx="0" cy="0"/>
          <a:chOff x="0" y="0"/>
          <a:chExt cx="0" cy="0"/>
        </a:xfrm>
      </p:grpSpPr>
      <p:sp>
        <p:nvSpPr>
          <p:cNvPr id="55" name="Google Shape;55;p8"/>
          <p:cNvSpPr/>
          <p:nvPr/>
        </p:nvSpPr>
        <p:spPr>
          <a:xfrm>
            <a:off x="3429000" y="-125"/>
            <a:ext cx="5715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7" name="Google Shape;57;p8"/>
          <p:cNvSpPr/>
          <p:nvPr/>
        </p:nvSpPr>
        <p:spPr>
          <a:xfrm rot="10800000">
            <a:off x="6150425" y="3536138"/>
            <a:ext cx="470100" cy="470100"/>
          </a:xfrm>
          <a:prstGeom prst="ellipse">
            <a:avLst/>
          </a:prstGeom>
          <a:solidFill>
            <a:srgbClr val="F8E81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8" name="Google Shape;58;p8"/>
          <p:cNvSpPr/>
          <p:nvPr/>
        </p:nvSpPr>
        <p:spPr>
          <a:xfrm rot="10800000">
            <a:off x="3627650" y="4296613"/>
            <a:ext cx="313500" cy="313500"/>
          </a:xfrm>
          <a:prstGeom prst="ellipse">
            <a:avLst/>
          </a:prstGeom>
          <a:solidFill>
            <a:srgbClr val="00B8B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cxnSp>
        <p:nvCxnSpPr>
          <p:cNvPr id="59" name="Google Shape;59;p8"/>
          <p:cNvCxnSpPr/>
          <p:nvPr/>
        </p:nvCxnSpPr>
        <p:spPr>
          <a:xfrm rot="10800000">
            <a:off x="6816300" y="3771188"/>
            <a:ext cx="2327700" cy="0"/>
          </a:xfrm>
          <a:prstGeom prst="straightConnector1">
            <a:avLst/>
          </a:prstGeom>
          <a:noFill/>
          <a:ln cap="flat" cmpd="sng" w="19050">
            <a:solidFill>
              <a:srgbClr val="999999"/>
            </a:solidFill>
            <a:prstDash val="solid"/>
            <a:round/>
            <a:headEnd len="med" w="med" type="none"/>
            <a:tailEnd len="med" w="med" type="none"/>
          </a:ln>
        </p:spPr>
      </p:cxnSp>
      <p:cxnSp>
        <p:nvCxnSpPr>
          <p:cNvPr id="60" name="Google Shape;60;p8"/>
          <p:cNvCxnSpPr/>
          <p:nvPr/>
        </p:nvCxnSpPr>
        <p:spPr>
          <a:xfrm rot="10800000">
            <a:off x="4767563" y="3771188"/>
            <a:ext cx="829800" cy="0"/>
          </a:xfrm>
          <a:prstGeom prst="straightConnector1">
            <a:avLst/>
          </a:prstGeom>
          <a:noFill/>
          <a:ln cap="flat" cmpd="sng" w="19050">
            <a:solidFill>
              <a:srgbClr val="999999"/>
            </a:solidFill>
            <a:prstDash val="solid"/>
            <a:round/>
            <a:headEnd len="med" w="med" type="none"/>
            <a:tailEnd len="med" w="med" type="none"/>
          </a:ln>
        </p:spPr>
      </p:cxnSp>
      <p:cxnSp>
        <p:nvCxnSpPr>
          <p:cNvPr id="61" name="Google Shape;61;p8"/>
          <p:cNvCxnSpPr/>
          <p:nvPr/>
        </p:nvCxnSpPr>
        <p:spPr>
          <a:xfrm rot="10800000">
            <a:off x="4114900" y="4453425"/>
            <a:ext cx="3347400" cy="0"/>
          </a:xfrm>
          <a:prstGeom prst="straightConnector1">
            <a:avLst/>
          </a:prstGeom>
          <a:noFill/>
          <a:ln cap="flat" cmpd="sng" w="19050">
            <a:solidFill>
              <a:srgbClr val="999999"/>
            </a:solidFill>
            <a:prstDash val="solid"/>
            <a:round/>
            <a:headEnd len="med" w="med" type="none"/>
            <a:tailEnd len="med" w="med" type="none"/>
          </a:ln>
        </p:spPr>
      </p:cxnSp>
      <p:cxnSp>
        <p:nvCxnSpPr>
          <p:cNvPr id="62" name="Google Shape;62;p8"/>
          <p:cNvCxnSpPr/>
          <p:nvPr/>
        </p:nvCxnSpPr>
        <p:spPr>
          <a:xfrm rot="10800000">
            <a:off x="8338500" y="4453425"/>
            <a:ext cx="805500" cy="0"/>
          </a:xfrm>
          <a:prstGeom prst="straightConnector1">
            <a:avLst/>
          </a:prstGeom>
          <a:noFill/>
          <a:ln cap="flat" cmpd="sng" w="19050">
            <a:solidFill>
              <a:srgbClr val="999999"/>
            </a:solidFill>
            <a:prstDash val="solid"/>
            <a:round/>
            <a:headEnd len="med" w="med" type="none"/>
            <a:tailEnd len="med" w="med" type="none"/>
          </a:ln>
        </p:spPr>
      </p:cxnSp>
      <p:cxnSp>
        <p:nvCxnSpPr>
          <p:cNvPr id="63" name="Google Shape;63;p8"/>
          <p:cNvCxnSpPr/>
          <p:nvPr/>
        </p:nvCxnSpPr>
        <p:spPr>
          <a:xfrm rot="10800000">
            <a:off x="6977375" y="3853450"/>
            <a:ext cx="2197800" cy="0"/>
          </a:xfrm>
          <a:prstGeom prst="straightConnector1">
            <a:avLst/>
          </a:prstGeom>
          <a:noFill/>
          <a:ln cap="flat" cmpd="sng" w="19050">
            <a:solidFill>
              <a:srgbClr val="EFEFEF"/>
            </a:solidFill>
            <a:prstDash val="solid"/>
            <a:round/>
            <a:headEnd len="med" w="med" type="none"/>
            <a:tailEnd len="med" w="med" type="none"/>
          </a:ln>
        </p:spPr>
      </p:cxnSp>
      <p:cxnSp>
        <p:nvCxnSpPr>
          <p:cNvPr id="64" name="Google Shape;64;p8"/>
          <p:cNvCxnSpPr/>
          <p:nvPr/>
        </p:nvCxnSpPr>
        <p:spPr>
          <a:xfrm rot="10800000">
            <a:off x="4440900" y="4539438"/>
            <a:ext cx="4703100" cy="0"/>
          </a:xfrm>
          <a:prstGeom prst="straightConnector1">
            <a:avLst/>
          </a:prstGeom>
          <a:noFill/>
          <a:ln cap="flat" cmpd="sng" w="19050">
            <a:solidFill>
              <a:srgbClr val="EFEFEF"/>
            </a:solidFill>
            <a:prstDash val="solid"/>
            <a:round/>
            <a:headEnd len="med" w="med" type="none"/>
            <a:tailEnd len="med" w="med" type="none"/>
          </a:ln>
        </p:spPr>
      </p:cxnSp>
      <p:cxnSp>
        <p:nvCxnSpPr>
          <p:cNvPr id="65" name="Google Shape;65;p8"/>
          <p:cNvCxnSpPr/>
          <p:nvPr/>
        </p:nvCxnSpPr>
        <p:spPr>
          <a:xfrm rot="10800000">
            <a:off x="3626950" y="3874238"/>
            <a:ext cx="2014200" cy="0"/>
          </a:xfrm>
          <a:prstGeom prst="straightConnector1">
            <a:avLst/>
          </a:prstGeom>
          <a:noFill/>
          <a:ln cap="flat" cmpd="sng" w="19050">
            <a:solidFill>
              <a:srgbClr val="EFEFEF"/>
            </a:solidFill>
            <a:prstDash val="solid"/>
            <a:round/>
            <a:headEnd len="med" w="med" type="none"/>
            <a:tailEnd len="med" w="med" type="none"/>
          </a:ln>
        </p:spPr>
      </p:cxnSp>
      <p:sp>
        <p:nvSpPr>
          <p:cNvPr id="66" name="Google Shape;66;p8"/>
          <p:cNvSpPr txBox="1"/>
          <p:nvPr>
            <p:ph type="title"/>
          </p:nvPr>
        </p:nvSpPr>
        <p:spPr>
          <a:xfrm>
            <a:off x="457200" y="828600"/>
            <a:ext cx="2514600" cy="1009500"/>
          </a:xfrm>
          <a:prstGeom prst="rect">
            <a:avLst/>
          </a:prstGeom>
        </p:spPr>
        <p:txBody>
          <a:bodyPr anchorCtr="0" anchor="b" bIns="91425" lIns="91425" spcFirstLastPara="1" rIns="91425" wrap="square" tIns="91425">
            <a:noAutofit/>
          </a:bodyPr>
          <a:lstStyle>
            <a:lvl1pPr lvl="0" rtl="0">
              <a:spcBef>
                <a:spcPts val="0"/>
              </a:spcBef>
              <a:spcAft>
                <a:spcPts val="0"/>
              </a:spcAft>
              <a:buSzPts val="2600"/>
              <a:buNone/>
              <a:defRPr b="1" sz="26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67" name="Google Shape;67;p8"/>
          <p:cNvSpPr txBox="1"/>
          <p:nvPr>
            <p:ph idx="1" type="subTitle"/>
          </p:nvPr>
        </p:nvSpPr>
        <p:spPr>
          <a:xfrm>
            <a:off x="457200" y="1974154"/>
            <a:ext cx="2514600" cy="2712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400"/>
              <a:buNone/>
              <a:defRPr sz="1400">
                <a:solidFill>
                  <a:srgbClr val="000000"/>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8" name="Google Shape;68;p8"/>
          <p:cNvSpPr txBox="1"/>
          <p:nvPr>
            <p:ph idx="2" type="subTitle"/>
          </p:nvPr>
        </p:nvSpPr>
        <p:spPr>
          <a:xfrm>
            <a:off x="457200" y="157104"/>
            <a:ext cx="2061600" cy="313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E5E5E4"/>
              </a:buClr>
              <a:buSzPts val="1000"/>
              <a:buNone/>
              <a:defRPr b="1" sz="1000">
                <a:solidFill>
                  <a:srgbClr val="E5E5E4"/>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Image">
  <p:cSld name="1_1/3 Image 2">
    <p:spTree>
      <p:nvGrpSpPr>
        <p:cNvPr id="519" name="Shape 519"/>
        <p:cNvGrpSpPr/>
        <p:nvPr/>
      </p:nvGrpSpPr>
      <p:grpSpPr>
        <a:xfrm>
          <a:off x="0" y="0"/>
          <a:ext cx="0" cy="0"/>
          <a:chOff x="0" y="0"/>
          <a:chExt cx="0" cy="0"/>
        </a:xfrm>
      </p:grpSpPr>
      <p:sp>
        <p:nvSpPr>
          <p:cNvPr id="520" name="Google Shape;520;p72"/>
          <p:cNvSpPr/>
          <p:nvPr>
            <p:ph idx="2" type="pic"/>
          </p:nvPr>
        </p:nvSpPr>
        <p:spPr>
          <a:xfrm>
            <a:off x="0" y="0"/>
            <a:ext cx="5715000" cy="51435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1400"/>
              <a:buFont typeface="Arial"/>
              <a:buChar char="•"/>
              <a:defRPr b="0" i="0" sz="1400" u="none" cap="none" strike="noStrike">
                <a:solidFill>
                  <a:schemeClr val="dk1"/>
                </a:solidFill>
                <a:latin typeface="Barlow"/>
                <a:ea typeface="Barlow"/>
                <a:cs typeface="Barlow"/>
                <a:sym typeface="Barlow"/>
              </a:defRPr>
            </a:lvl1pPr>
            <a:lvl2pPr lvl="1"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Barlow"/>
                <a:ea typeface="Barlow"/>
                <a:cs typeface="Barlow"/>
                <a:sym typeface="Barlow"/>
              </a:defRPr>
            </a:lvl2pPr>
            <a:lvl3pPr lvl="2" marR="0" rtl="0" algn="l">
              <a:lnSpc>
                <a:spcPct val="90000"/>
              </a:lnSpc>
              <a:spcBef>
                <a:spcPts val="500"/>
              </a:spcBef>
              <a:spcAft>
                <a:spcPts val="0"/>
              </a:spcAft>
              <a:buClr>
                <a:schemeClr val="dk1"/>
              </a:buClr>
              <a:buSzPts val="1100"/>
              <a:buFont typeface="Arial"/>
              <a:buChar char="•"/>
              <a:defRPr b="0" i="0" sz="1100" u="none" cap="none" strike="noStrike">
                <a:solidFill>
                  <a:schemeClr val="dk1"/>
                </a:solidFill>
                <a:latin typeface="Barlow"/>
                <a:ea typeface="Barlow"/>
                <a:cs typeface="Barlow"/>
                <a:sym typeface="Barlow"/>
              </a:defRPr>
            </a:lvl3pPr>
            <a:lvl4pPr lvl="3" marR="0" rtl="0" algn="l">
              <a:lnSpc>
                <a:spcPct val="90000"/>
              </a:lnSpc>
              <a:spcBef>
                <a:spcPts val="500"/>
              </a:spcBef>
              <a:spcAft>
                <a:spcPts val="0"/>
              </a:spcAft>
              <a:buClr>
                <a:schemeClr val="dk1"/>
              </a:buClr>
              <a:buSzPts val="1050"/>
              <a:buFont typeface="Arial"/>
              <a:buChar char="•"/>
              <a:defRPr b="0" i="0" sz="1050" u="none" cap="none" strike="noStrike">
                <a:solidFill>
                  <a:schemeClr val="dk1"/>
                </a:solidFill>
                <a:latin typeface="Barlow"/>
                <a:ea typeface="Barlow"/>
                <a:cs typeface="Barlow"/>
                <a:sym typeface="Barlow"/>
              </a:defRPr>
            </a:lvl4pPr>
            <a:lvl5pPr lvl="4" marR="0" rtl="0" algn="l">
              <a:lnSpc>
                <a:spcPct val="90000"/>
              </a:lnSpc>
              <a:spcBef>
                <a:spcPts val="500"/>
              </a:spcBef>
              <a:spcAft>
                <a:spcPts val="0"/>
              </a:spcAft>
              <a:buClr>
                <a:schemeClr val="dk1"/>
              </a:buClr>
              <a:buSzPts val="1050"/>
              <a:buFont typeface="Arial"/>
              <a:buChar char="•"/>
              <a:defRPr b="0" i="0" sz="1050" u="none" cap="none" strike="noStrike">
                <a:solidFill>
                  <a:schemeClr val="dk1"/>
                </a:solidFill>
                <a:latin typeface="Barlow"/>
                <a:ea typeface="Barlow"/>
                <a:cs typeface="Barlow"/>
                <a:sym typeface="Barlow"/>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521" name="Google Shape;521;p72"/>
          <p:cNvGrpSpPr/>
          <p:nvPr/>
        </p:nvGrpSpPr>
        <p:grpSpPr>
          <a:xfrm flipH="1">
            <a:off x="0" y="3589242"/>
            <a:ext cx="5548225" cy="1073975"/>
            <a:chOff x="3626950" y="3536138"/>
            <a:chExt cx="5548225" cy="1073975"/>
          </a:xfrm>
        </p:grpSpPr>
        <p:sp>
          <p:nvSpPr>
            <p:cNvPr id="522" name="Google Shape;522;p72"/>
            <p:cNvSpPr/>
            <p:nvPr/>
          </p:nvSpPr>
          <p:spPr>
            <a:xfrm rot="10800000">
              <a:off x="6150425" y="3536138"/>
              <a:ext cx="470100" cy="470100"/>
            </a:xfrm>
            <a:prstGeom prst="ellipse">
              <a:avLst/>
            </a:prstGeom>
            <a:solidFill>
              <a:srgbClr val="F8E81C"/>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 name="Google Shape;523;p72"/>
            <p:cNvSpPr/>
            <p:nvPr/>
          </p:nvSpPr>
          <p:spPr>
            <a:xfrm rot="10800000">
              <a:off x="3627650" y="4296613"/>
              <a:ext cx="313500" cy="313500"/>
            </a:xfrm>
            <a:prstGeom prst="ellipse">
              <a:avLst/>
            </a:prstGeom>
            <a:solidFill>
              <a:srgbClr val="00B8B0"/>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24" name="Google Shape;524;p72"/>
            <p:cNvCxnSpPr/>
            <p:nvPr/>
          </p:nvCxnSpPr>
          <p:spPr>
            <a:xfrm rot="10800000">
              <a:off x="6816300" y="3771188"/>
              <a:ext cx="2327700" cy="0"/>
            </a:xfrm>
            <a:prstGeom prst="straightConnector1">
              <a:avLst/>
            </a:prstGeom>
            <a:noFill/>
            <a:ln cap="flat" cmpd="sng" w="19050">
              <a:solidFill>
                <a:srgbClr val="999999"/>
              </a:solidFill>
              <a:prstDash val="solid"/>
              <a:round/>
              <a:headEnd len="sm" w="sm" type="none"/>
              <a:tailEnd len="sm" w="sm" type="none"/>
            </a:ln>
          </p:spPr>
        </p:cxnSp>
        <p:cxnSp>
          <p:nvCxnSpPr>
            <p:cNvPr id="525" name="Google Shape;525;p72"/>
            <p:cNvCxnSpPr/>
            <p:nvPr/>
          </p:nvCxnSpPr>
          <p:spPr>
            <a:xfrm rot="10800000">
              <a:off x="4767563" y="3771188"/>
              <a:ext cx="829800" cy="0"/>
            </a:xfrm>
            <a:prstGeom prst="straightConnector1">
              <a:avLst/>
            </a:prstGeom>
            <a:noFill/>
            <a:ln cap="flat" cmpd="sng" w="19050">
              <a:solidFill>
                <a:srgbClr val="999999"/>
              </a:solidFill>
              <a:prstDash val="solid"/>
              <a:round/>
              <a:headEnd len="sm" w="sm" type="none"/>
              <a:tailEnd len="sm" w="sm" type="none"/>
            </a:ln>
          </p:spPr>
        </p:cxnSp>
        <p:cxnSp>
          <p:nvCxnSpPr>
            <p:cNvPr id="526" name="Google Shape;526;p72"/>
            <p:cNvCxnSpPr/>
            <p:nvPr/>
          </p:nvCxnSpPr>
          <p:spPr>
            <a:xfrm rot="10800000">
              <a:off x="4114900" y="4453425"/>
              <a:ext cx="3347400" cy="0"/>
            </a:xfrm>
            <a:prstGeom prst="straightConnector1">
              <a:avLst/>
            </a:prstGeom>
            <a:noFill/>
            <a:ln cap="flat" cmpd="sng" w="19050">
              <a:solidFill>
                <a:srgbClr val="999999"/>
              </a:solidFill>
              <a:prstDash val="solid"/>
              <a:round/>
              <a:headEnd len="sm" w="sm" type="none"/>
              <a:tailEnd len="sm" w="sm" type="none"/>
            </a:ln>
          </p:spPr>
        </p:cxnSp>
        <p:cxnSp>
          <p:nvCxnSpPr>
            <p:cNvPr id="527" name="Google Shape;527;p72"/>
            <p:cNvCxnSpPr/>
            <p:nvPr/>
          </p:nvCxnSpPr>
          <p:spPr>
            <a:xfrm rot="10800000">
              <a:off x="8338500" y="4453425"/>
              <a:ext cx="805500" cy="0"/>
            </a:xfrm>
            <a:prstGeom prst="straightConnector1">
              <a:avLst/>
            </a:prstGeom>
            <a:noFill/>
            <a:ln cap="flat" cmpd="sng" w="19050">
              <a:solidFill>
                <a:srgbClr val="999999"/>
              </a:solidFill>
              <a:prstDash val="solid"/>
              <a:round/>
              <a:headEnd len="sm" w="sm" type="none"/>
              <a:tailEnd len="sm" w="sm" type="none"/>
            </a:ln>
          </p:spPr>
        </p:cxnSp>
        <p:cxnSp>
          <p:nvCxnSpPr>
            <p:cNvPr id="528" name="Google Shape;528;p72"/>
            <p:cNvCxnSpPr/>
            <p:nvPr/>
          </p:nvCxnSpPr>
          <p:spPr>
            <a:xfrm rot="10800000">
              <a:off x="6977375" y="3853450"/>
              <a:ext cx="2197800" cy="0"/>
            </a:xfrm>
            <a:prstGeom prst="straightConnector1">
              <a:avLst/>
            </a:prstGeom>
            <a:noFill/>
            <a:ln cap="flat" cmpd="sng" w="19050">
              <a:solidFill>
                <a:srgbClr val="EFEFEF"/>
              </a:solidFill>
              <a:prstDash val="solid"/>
              <a:round/>
              <a:headEnd len="sm" w="sm" type="none"/>
              <a:tailEnd len="sm" w="sm" type="none"/>
            </a:ln>
          </p:spPr>
        </p:cxnSp>
        <p:cxnSp>
          <p:nvCxnSpPr>
            <p:cNvPr id="529" name="Google Shape;529;p72"/>
            <p:cNvCxnSpPr/>
            <p:nvPr/>
          </p:nvCxnSpPr>
          <p:spPr>
            <a:xfrm rot="10800000">
              <a:off x="4440900" y="4539438"/>
              <a:ext cx="4703100" cy="0"/>
            </a:xfrm>
            <a:prstGeom prst="straightConnector1">
              <a:avLst/>
            </a:prstGeom>
            <a:noFill/>
            <a:ln cap="flat" cmpd="sng" w="19050">
              <a:solidFill>
                <a:srgbClr val="EFEFEF"/>
              </a:solidFill>
              <a:prstDash val="solid"/>
              <a:round/>
              <a:headEnd len="sm" w="sm" type="none"/>
              <a:tailEnd len="sm" w="sm" type="none"/>
            </a:ln>
          </p:spPr>
        </p:cxnSp>
        <p:cxnSp>
          <p:nvCxnSpPr>
            <p:cNvPr id="530" name="Google Shape;530;p72"/>
            <p:cNvCxnSpPr/>
            <p:nvPr/>
          </p:nvCxnSpPr>
          <p:spPr>
            <a:xfrm rot="10800000">
              <a:off x="3626950" y="3874238"/>
              <a:ext cx="2014200" cy="0"/>
            </a:xfrm>
            <a:prstGeom prst="straightConnector1">
              <a:avLst/>
            </a:prstGeom>
            <a:noFill/>
            <a:ln cap="flat" cmpd="sng" w="19050">
              <a:solidFill>
                <a:srgbClr val="EFEFEF"/>
              </a:solidFill>
              <a:prstDash val="solid"/>
              <a:round/>
              <a:headEnd len="sm" w="sm" type="none"/>
              <a:tailEnd len="sm" w="sm" type="none"/>
            </a:ln>
          </p:spPr>
        </p:cxnSp>
      </p:grpSp>
      <p:sp>
        <p:nvSpPr>
          <p:cNvPr id="531" name="Google Shape;531;p72"/>
          <p:cNvSpPr txBox="1"/>
          <p:nvPr>
            <p:ph idx="1" type="subTitle"/>
          </p:nvPr>
        </p:nvSpPr>
        <p:spPr>
          <a:xfrm>
            <a:off x="457199" y="157104"/>
            <a:ext cx="2302625" cy="325034"/>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E5E5E4"/>
              </a:buClr>
              <a:buSzPts val="1000"/>
              <a:buNone/>
              <a:defRPr b="1" sz="1000">
                <a:solidFill>
                  <a:schemeClr val="lt1"/>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p:txBody>
      </p:sp>
      <p:sp>
        <p:nvSpPr>
          <p:cNvPr id="532" name="Google Shape;532;p72"/>
          <p:cNvSpPr txBox="1"/>
          <p:nvPr/>
        </p:nvSpPr>
        <p:spPr>
          <a:xfrm>
            <a:off x="6175612" y="828600"/>
            <a:ext cx="2514600" cy="10095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0"/>
              <a:buFont typeface="Barlow"/>
              <a:buNone/>
            </a:pPr>
            <a:r>
              <a:t/>
            </a:r>
            <a:endParaRPr b="1" i="0" sz="2200" u="none" cap="none" strike="noStrike">
              <a:solidFill>
                <a:schemeClr val="dk1"/>
              </a:solidFill>
              <a:latin typeface="Barlow"/>
              <a:ea typeface="Barlow"/>
              <a:cs typeface="Barlow"/>
              <a:sym typeface="Barlow"/>
            </a:endParaRPr>
          </a:p>
        </p:txBody>
      </p:sp>
      <p:sp>
        <p:nvSpPr>
          <p:cNvPr id="533" name="Google Shape;533;p72"/>
          <p:cNvSpPr txBox="1"/>
          <p:nvPr/>
        </p:nvSpPr>
        <p:spPr>
          <a:xfrm>
            <a:off x="6175612" y="1974154"/>
            <a:ext cx="2514600" cy="2712300"/>
          </a:xfrm>
          <a:prstGeom prst="rect">
            <a:avLst/>
          </a:prstGeom>
          <a:noFill/>
          <a:ln>
            <a:noFill/>
          </a:ln>
        </p:spPr>
        <p:txBody>
          <a:bodyPr anchorCtr="0" anchor="t" bIns="91425" lIns="91425" spcFirstLastPara="1" rIns="91425" wrap="square" tIns="91425">
            <a:noAutofit/>
          </a:bodyPr>
          <a:lstStyle/>
          <a:p>
            <a:pPr indent="0" lvl="0" marL="9525" marR="0" rtl="0" algn="l">
              <a:lnSpc>
                <a:spcPct val="100000"/>
              </a:lnSpc>
              <a:spcBef>
                <a:spcPts val="0"/>
              </a:spcBef>
              <a:spcAft>
                <a:spcPts val="0"/>
              </a:spcAft>
              <a:buClr>
                <a:srgbClr val="000000"/>
              </a:buClr>
              <a:buSzPts val="2000"/>
              <a:buFont typeface="Barlow"/>
              <a:buNone/>
            </a:pPr>
            <a:r>
              <a:t/>
            </a:r>
            <a:endParaRPr b="0" i="0" sz="1400" u="none" cap="none" strike="noStrike">
              <a:solidFill>
                <a:srgbClr val="000000"/>
              </a:solidFill>
              <a:latin typeface="Barlow"/>
              <a:ea typeface="Barlow"/>
              <a:cs typeface="Barlow"/>
              <a:sym typeface="Barlow"/>
            </a:endParaRPr>
          </a:p>
        </p:txBody>
      </p:sp>
      <p:sp>
        <p:nvSpPr>
          <p:cNvPr id="534" name="Google Shape;534;p72"/>
          <p:cNvSpPr txBox="1"/>
          <p:nvPr>
            <p:ph type="title"/>
          </p:nvPr>
        </p:nvSpPr>
        <p:spPr>
          <a:xfrm>
            <a:off x="6183804" y="828600"/>
            <a:ext cx="2514600" cy="1009500"/>
          </a:xfrm>
          <a:prstGeom prst="rect">
            <a:avLst/>
          </a:prstGeom>
          <a:noFill/>
          <a:ln>
            <a:noFill/>
          </a:ln>
        </p:spPr>
        <p:txBody>
          <a:bodyPr anchorCtr="0" anchor="b" bIns="91425" lIns="91425" spcFirstLastPara="1" rIns="91425" wrap="square" tIns="91425">
            <a:noAutofit/>
          </a:bodyPr>
          <a:lstStyle>
            <a:lvl1pPr lvl="0" algn="l">
              <a:lnSpc>
                <a:spcPct val="90000"/>
              </a:lnSpc>
              <a:spcBef>
                <a:spcPts val="0"/>
              </a:spcBef>
              <a:spcAft>
                <a:spcPts val="0"/>
              </a:spcAft>
              <a:buClr>
                <a:schemeClr val="dk1"/>
              </a:buClr>
              <a:buSzPts val="3000"/>
              <a:buFont typeface="Barlow"/>
              <a:buNone/>
              <a:defRPr b="1" sz="2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35" name="Google Shape;535;p72"/>
          <p:cNvSpPr txBox="1"/>
          <p:nvPr/>
        </p:nvSpPr>
        <p:spPr>
          <a:xfrm>
            <a:off x="6183804" y="1974154"/>
            <a:ext cx="2514600" cy="2712300"/>
          </a:xfrm>
          <a:prstGeom prst="rect">
            <a:avLst/>
          </a:prstGeom>
          <a:noFill/>
          <a:ln>
            <a:noFill/>
          </a:ln>
        </p:spPr>
        <p:txBody>
          <a:bodyPr anchorCtr="0" anchor="t" bIns="91425" lIns="91425" spcFirstLastPara="1" rIns="91425" wrap="square" tIns="91425">
            <a:noAutofit/>
          </a:bodyPr>
          <a:lstStyle/>
          <a:p>
            <a:pPr indent="0" lvl="0" marL="12700" marR="0" rtl="0" algn="l">
              <a:lnSpc>
                <a:spcPct val="100000"/>
              </a:lnSpc>
              <a:spcBef>
                <a:spcPts val="0"/>
              </a:spcBef>
              <a:spcAft>
                <a:spcPts val="0"/>
              </a:spcAft>
              <a:buClr>
                <a:srgbClr val="000000"/>
              </a:buClr>
              <a:buSzPts val="2000"/>
              <a:buFont typeface="Arial"/>
              <a:buNone/>
            </a:pPr>
            <a:r>
              <a:rPr b="0" i="0" lang="en" sz="1400" u="none" cap="none" strike="noStrike">
                <a:solidFill>
                  <a:srgbClr val="000000"/>
                </a:solidFill>
                <a:latin typeface="Barlow"/>
                <a:ea typeface="Barlow"/>
                <a:cs typeface="Barlow"/>
                <a:sym typeface="Barlow"/>
              </a:rPr>
              <a:t>Click to edit Master subtitle style</a:t>
            </a:r>
            <a:endParaRPr b="0" i="0" sz="1400" u="none" cap="none" strike="noStrike">
              <a:solidFill>
                <a:srgbClr val="000000"/>
              </a:solidFill>
              <a:latin typeface="Barlow"/>
              <a:ea typeface="Barlow"/>
              <a:cs typeface="Barlow"/>
              <a:sym typeface="Barlow"/>
            </a:endParaRPr>
          </a:p>
        </p:txBody>
      </p:sp>
      <p:sp>
        <p:nvSpPr>
          <p:cNvPr id="536" name="Google Shape;536;p72"/>
          <p:cNvSpPr txBox="1"/>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00B8B0"/>
                </a:solidFill>
                <a:latin typeface="Barlow"/>
                <a:ea typeface="Barlow"/>
                <a:cs typeface="Barlow"/>
                <a:sym typeface="Barlow"/>
              </a:rPr>
              <a:t>‹#›</a:t>
            </a:fld>
            <a:endParaRPr b="0" i="0" sz="900" u="none" cap="none" strike="noStrike">
              <a:solidFill>
                <a:srgbClr val="00B8B0"/>
              </a:solidFill>
              <a:latin typeface="Barlow"/>
              <a:ea typeface="Barlow"/>
              <a:cs typeface="Barlow"/>
              <a:sym typeface="Barlow"/>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Image">
  <p:cSld name="1_1/3 Image 3">
    <p:spTree>
      <p:nvGrpSpPr>
        <p:cNvPr id="537" name="Shape 537"/>
        <p:cNvGrpSpPr/>
        <p:nvPr/>
      </p:nvGrpSpPr>
      <p:grpSpPr>
        <a:xfrm>
          <a:off x="0" y="0"/>
          <a:ext cx="0" cy="0"/>
          <a:chOff x="0" y="0"/>
          <a:chExt cx="0" cy="0"/>
        </a:xfrm>
      </p:grpSpPr>
      <p:sp>
        <p:nvSpPr>
          <p:cNvPr id="538" name="Google Shape;538;p73"/>
          <p:cNvSpPr/>
          <p:nvPr/>
        </p:nvSpPr>
        <p:spPr>
          <a:xfrm>
            <a:off x="0" y="-125"/>
            <a:ext cx="5715000" cy="5143500"/>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p73"/>
          <p:cNvSpPr txBox="1"/>
          <p:nvPr>
            <p:ph idx="1" type="subTitle"/>
          </p:nvPr>
        </p:nvSpPr>
        <p:spPr>
          <a:xfrm>
            <a:off x="457200" y="157104"/>
            <a:ext cx="2651760" cy="34166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E5E5E4"/>
              </a:buClr>
              <a:buSzPts val="1000"/>
              <a:buNone/>
              <a:defRPr b="1" sz="1000">
                <a:solidFill>
                  <a:schemeClr val="lt1"/>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p:txBody>
      </p:sp>
      <p:sp>
        <p:nvSpPr>
          <p:cNvPr id="540" name="Google Shape;540;p73"/>
          <p:cNvSpPr txBox="1"/>
          <p:nvPr/>
        </p:nvSpPr>
        <p:spPr>
          <a:xfrm>
            <a:off x="6175612" y="828600"/>
            <a:ext cx="2514600" cy="10095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0"/>
              <a:buFont typeface="Barlow"/>
              <a:buNone/>
            </a:pPr>
            <a:r>
              <a:t/>
            </a:r>
            <a:endParaRPr b="1" i="0" sz="2200" u="none" cap="none" strike="noStrike">
              <a:solidFill>
                <a:schemeClr val="dk1"/>
              </a:solidFill>
              <a:latin typeface="Barlow"/>
              <a:ea typeface="Barlow"/>
              <a:cs typeface="Barlow"/>
              <a:sym typeface="Barlow"/>
            </a:endParaRPr>
          </a:p>
        </p:txBody>
      </p:sp>
      <p:sp>
        <p:nvSpPr>
          <p:cNvPr id="541" name="Google Shape;541;p73"/>
          <p:cNvSpPr txBox="1"/>
          <p:nvPr/>
        </p:nvSpPr>
        <p:spPr>
          <a:xfrm>
            <a:off x="6175612" y="1974154"/>
            <a:ext cx="2514600" cy="2712300"/>
          </a:xfrm>
          <a:prstGeom prst="rect">
            <a:avLst/>
          </a:prstGeom>
          <a:noFill/>
          <a:ln>
            <a:noFill/>
          </a:ln>
        </p:spPr>
        <p:txBody>
          <a:bodyPr anchorCtr="0" anchor="t" bIns="91425" lIns="91425" spcFirstLastPara="1" rIns="91425" wrap="square" tIns="91425">
            <a:noAutofit/>
          </a:bodyPr>
          <a:lstStyle/>
          <a:p>
            <a:pPr indent="0" lvl="0" marL="9525" marR="0" rtl="0" algn="l">
              <a:lnSpc>
                <a:spcPct val="100000"/>
              </a:lnSpc>
              <a:spcBef>
                <a:spcPts val="0"/>
              </a:spcBef>
              <a:spcAft>
                <a:spcPts val="0"/>
              </a:spcAft>
              <a:buClr>
                <a:srgbClr val="000000"/>
              </a:buClr>
              <a:buSzPts val="2000"/>
              <a:buFont typeface="Barlow"/>
              <a:buNone/>
            </a:pPr>
            <a:r>
              <a:t/>
            </a:r>
            <a:endParaRPr b="0" i="0" sz="1400" u="none" cap="none" strike="noStrike">
              <a:solidFill>
                <a:srgbClr val="000000"/>
              </a:solidFill>
              <a:latin typeface="Barlow"/>
              <a:ea typeface="Barlow"/>
              <a:cs typeface="Barlow"/>
              <a:sym typeface="Barlow"/>
            </a:endParaRPr>
          </a:p>
        </p:txBody>
      </p:sp>
      <p:sp>
        <p:nvSpPr>
          <p:cNvPr id="542" name="Google Shape;542;p73"/>
          <p:cNvSpPr txBox="1"/>
          <p:nvPr>
            <p:ph type="title"/>
          </p:nvPr>
        </p:nvSpPr>
        <p:spPr>
          <a:xfrm>
            <a:off x="6183804" y="828600"/>
            <a:ext cx="2514600" cy="1009500"/>
          </a:xfrm>
          <a:prstGeom prst="rect">
            <a:avLst/>
          </a:prstGeom>
          <a:noFill/>
          <a:ln>
            <a:noFill/>
          </a:ln>
        </p:spPr>
        <p:txBody>
          <a:bodyPr anchorCtr="0" anchor="b" bIns="91425" lIns="91425" spcFirstLastPara="1" rIns="91425" wrap="square" tIns="91425">
            <a:noAutofit/>
          </a:bodyPr>
          <a:lstStyle>
            <a:lvl1pPr lvl="0" algn="l">
              <a:lnSpc>
                <a:spcPct val="90000"/>
              </a:lnSpc>
              <a:spcBef>
                <a:spcPts val="0"/>
              </a:spcBef>
              <a:spcAft>
                <a:spcPts val="0"/>
              </a:spcAft>
              <a:buClr>
                <a:schemeClr val="dk1"/>
              </a:buClr>
              <a:buSzPts val="3000"/>
              <a:buFont typeface="Barlow"/>
              <a:buNone/>
              <a:defRPr b="1" sz="2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43" name="Google Shape;543;p73"/>
          <p:cNvSpPr txBox="1"/>
          <p:nvPr/>
        </p:nvSpPr>
        <p:spPr>
          <a:xfrm>
            <a:off x="6183804" y="1974154"/>
            <a:ext cx="2514600" cy="2712300"/>
          </a:xfrm>
          <a:prstGeom prst="rect">
            <a:avLst/>
          </a:prstGeom>
          <a:noFill/>
          <a:ln>
            <a:noFill/>
          </a:ln>
        </p:spPr>
        <p:txBody>
          <a:bodyPr anchorCtr="0" anchor="t" bIns="91425" lIns="91425" spcFirstLastPara="1" rIns="91425" wrap="square" tIns="91425">
            <a:noAutofit/>
          </a:bodyPr>
          <a:lstStyle/>
          <a:p>
            <a:pPr indent="0" lvl="0" marL="12700" marR="0" rtl="0" algn="l">
              <a:lnSpc>
                <a:spcPct val="100000"/>
              </a:lnSpc>
              <a:spcBef>
                <a:spcPts val="0"/>
              </a:spcBef>
              <a:spcAft>
                <a:spcPts val="0"/>
              </a:spcAft>
              <a:buClr>
                <a:srgbClr val="000000"/>
              </a:buClr>
              <a:buSzPts val="2000"/>
              <a:buFont typeface="Arial"/>
              <a:buNone/>
            </a:pPr>
            <a:r>
              <a:rPr b="0" i="0" lang="en" sz="1400" u="none" cap="none" strike="noStrike">
                <a:solidFill>
                  <a:srgbClr val="000000"/>
                </a:solidFill>
                <a:latin typeface="Barlow"/>
                <a:ea typeface="Barlow"/>
                <a:cs typeface="Barlow"/>
                <a:sym typeface="Barlow"/>
              </a:rPr>
              <a:t>Click to edit Master subtitle style</a:t>
            </a:r>
            <a:endParaRPr b="0" i="0" sz="1400" u="none" cap="none" strike="noStrike">
              <a:solidFill>
                <a:srgbClr val="000000"/>
              </a:solidFill>
              <a:latin typeface="Barlow"/>
              <a:ea typeface="Barlow"/>
              <a:cs typeface="Barlow"/>
              <a:sym typeface="Barlow"/>
            </a:endParaRPr>
          </a:p>
        </p:txBody>
      </p:sp>
      <p:sp>
        <p:nvSpPr>
          <p:cNvPr id="544" name="Google Shape;544;p73"/>
          <p:cNvSpPr txBox="1"/>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00B8B0"/>
                </a:solidFill>
                <a:latin typeface="Barlow"/>
                <a:ea typeface="Barlow"/>
                <a:cs typeface="Barlow"/>
                <a:sym typeface="Barlow"/>
              </a:rPr>
              <a:t>‹#›</a:t>
            </a:fld>
            <a:endParaRPr b="0" i="0" sz="900" u="none" cap="none" strike="noStrike">
              <a:solidFill>
                <a:srgbClr val="00B8B0"/>
              </a:solidFill>
              <a:latin typeface="Barlow"/>
              <a:ea typeface="Barlow"/>
              <a:cs typeface="Barlow"/>
              <a:sym typeface="Barlow"/>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Image Pattern">
  <p:cSld name="1/3 Image Pattern">
    <p:spTree>
      <p:nvGrpSpPr>
        <p:cNvPr id="545" name="Shape 545"/>
        <p:cNvGrpSpPr/>
        <p:nvPr/>
      </p:nvGrpSpPr>
      <p:grpSpPr>
        <a:xfrm>
          <a:off x="0" y="0"/>
          <a:ext cx="0" cy="0"/>
          <a:chOff x="0" y="0"/>
          <a:chExt cx="0" cy="0"/>
        </a:xfrm>
      </p:grpSpPr>
      <p:grpSp>
        <p:nvGrpSpPr>
          <p:cNvPr id="546" name="Google Shape;546;p74"/>
          <p:cNvGrpSpPr/>
          <p:nvPr/>
        </p:nvGrpSpPr>
        <p:grpSpPr>
          <a:xfrm>
            <a:off x="3918243" y="3375244"/>
            <a:ext cx="5402547" cy="1475737"/>
            <a:chOff x="3695000" y="3575225"/>
            <a:chExt cx="5397150" cy="1475737"/>
          </a:xfrm>
        </p:grpSpPr>
        <p:sp>
          <p:nvSpPr>
            <p:cNvPr id="547" name="Google Shape;547;p74"/>
            <p:cNvSpPr/>
            <p:nvPr/>
          </p:nvSpPr>
          <p:spPr>
            <a:xfrm rot="10800000">
              <a:off x="7541875" y="3775518"/>
              <a:ext cx="313500" cy="313500"/>
            </a:xfrm>
            <a:prstGeom prst="ellipse">
              <a:avLst/>
            </a:prstGeom>
            <a:solidFill>
              <a:srgbClr val="B4EFEC"/>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 name="Google Shape;548;p74"/>
            <p:cNvSpPr/>
            <p:nvPr/>
          </p:nvSpPr>
          <p:spPr>
            <a:xfrm rot="10800000">
              <a:off x="4567650" y="4265313"/>
              <a:ext cx="313500" cy="313500"/>
            </a:xfrm>
            <a:prstGeom prst="ellipse">
              <a:avLst/>
            </a:prstGeom>
            <a:solidFill>
              <a:srgbClr val="B4EFEC"/>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49" name="Google Shape;549;p74"/>
            <p:cNvCxnSpPr/>
            <p:nvPr/>
          </p:nvCxnSpPr>
          <p:spPr>
            <a:xfrm>
              <a:off x="7957850" y="3938175"/>
              <a:ext cx="957686" cy="0"/>
            </a:xfrm>
            <a:prstGeom prst="straightConnector1">
              <a:avLst/>
            </a:prstGeom>
            <a:noFill/>
            <a:ln cap="flat" cmpd="sng" w="19050">
              <a:solidFill>
                <a:srgbClr val="000000"/>
              </a:solidFill>
              <a:prstDash val="solid"/>
              <a:round/>
              <a:headEnd len="sm" w="sm" type="none"/>
              <a:tailEnd len="sm" w="sm" type="none"/>
            </a:ln>
          </p:spPr>
        </p:cxnSp>
        <p:cxnSp>
          <p:nvCxnSpPr>
            <p:cNvPr id="550" name="Google Shape;550;p74"/>
            <p:cNvCxnSpPr/>
            <p:nvPr/>
          </p:nvCxnSpPr>
          <p:spPr>
            <a:xfrm>
              <a:off x="4038600" y="4422150"/>
              <a:ext cx="398400" cy="0"/>
            </a:xfrm>
            <a:prstGeom prst="straightConnector1">
              <a:avLst/>
            </a:prstGeom>
            <a:noFill/>
            <a:ln cap="flat" cmpd="sng" w="19050">
              <a:solidFill>
                <a:srgbClr val="000000"/>
              </a:solidFill>
              <a:prstDash val="solid"/>
              <a:round/>
              <a:headEnd len="sm" w="sm" type="none"/>
              <a:tailEnd len="sm" w="sm" type="none"/>
            </a:ln>
          </p:spPr>
        </p:cxnSp>
        <p:sp>
          <p:nvSpPr>
            <p:cNvPr id="551" name="Google Shape;551;p74"/>
            <p:cNvSpPr/>
            <p:nvPr/>
          </p:nvSpPr>
          <p:spPr>
            <a:xfrm>
              <a:off x="8770250" y="4261231"/>
              <a:ext cx="321900" cy="321900"/>
            </a:xfrm>
            <a:prstGeom prst="ellipse">
              <a:avLst/>
            </a:prstGeom>
            <a:solidFill>
              <a:srgbClr val="00B8B0"/>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52" name="Google Shape;552;p74"/>
            <p:cNvCxnSpPr/>
            <p:nvPr/>
          </p:nvCxnSpPr>
          <p:spPr>
            <a:xfrm>
              <a:off x="6842350" y="4809575"/>
              <a:ext cx="2073187" cy="0"/>
            </a:xfrm>
            <a:prstGeom prst="straightConnector1">
              <a:avLst/>
            </a:prstGeom>
            <a:noFill/>
            <a:ln cap="flat" cmpd="sng" w="19050">
              <a:solidFill>
                <a:srgbClr val="000000"/>
              </a:solidFill>
              <a:prstDash val="solid"/>
              <a:round/>
              <a:headEnd len="sm" w="sm" type="none"/>
              <a:tailEnd len="sm" w="sm" type="none"/>
            </a:ln>
          </p:spPr>
        </p:cxnSp>
        <p:cxnSp>
          <p:nvCxnSpPr>
            <p:cNvPr id="553" name="Google Shape;553;p74"/>
            <p:cNvCxnSpPr/>
            <p:nvPr/>
          </p:nvCxnSpPr>
          <p:spPr>
            <a:xfrm>
              <a:off x="5155438" y="4422087"/>
              <a:ext cx="3472200" cy="0"/>
            </a:xfrm>
            <a:prstGeom prst="straightConnector1">
              <a:avLst/>
            </a:prstGeom>
            <a:noFill/>
            <a:ln cap="flat" cmpd="sng" w="19050">
              <a:solidFill>
                <a:srgbClr val="000000"/>
              </a:solidFill>
              <a:prstDash val="solid"/>
              <a:round/>
              <a:headEnd len="sm" w="sm" type="none"/>
              <a:tailEnd len="sm" w="sm" type="none"/>
            </a:ln>
          </p:spPr>
        </p:cxnSp>
        <p:cxnSp>
          <p:nvCxnSpPr>
            <p:cNvPr id="554" name="Google Shape;554;p74"/>
            <p:cNvCxnSpPr/>
            <p:nvPr/>
          </p:nvCxnSpPr>
          <p:spPr>
            <a:xfrm>
              <a:off x="6823575" y="3575225"/>
              <a:ext cx="2091961" cy="0"/>
            </a:xfrm>
            <a:prstGeom prst="straightConnector1">
              <a:avLst/>
            </a:prstGeom>
            <a:noFill/>
            <a:ln cap="flat" cmpd="sng" w="19050">
              <a:solidFill>
                <a:srgbClr val="000000"/>
              </a:solidFill>
              <a:prstDash val="solid"/>
              <a:round/>
              <a:headEnd len="sm" w="sm" type="none"/>
              <a:tailEnd len="sm" w="sm" type="none"/>
            </a:ln>
          </p:spPr>
        </p:cxnSp>
        <p:cxnSp>
          <p:nvCxnSpPr>
            <p:cNvPr id="555" name="Google Shape;555;p74"/>
            <p:cNvCxnSpPr/>
            <p:nvPr/>
          </p:nvCxnSpPr>
          <p:spPr>
            <a:xfrm>
              <a:off x="3773204" y="4809564"/>
              <a:ext cx="2076300" cy="0"/>
            </a:xfrm>
            <a:prstGeom prst="straightConnector1">
              <a:avLst/>
            </a:prstGeom>
            <a:noFill/>
            <a:ln cap="flat" cmpd="sng" w="19050">
              <a:solidFill>
                <a:srgbClr val="000000"/>
              </a:solidFill>
              <a:prstDash val="solid"/>
              <a:round/>
              <a:headEnd len="sm" w="sm" type="none"/>
              <a:tailEnd len="sm" w="sm" type="none"/>
            </a:ln>
          </p:spPr>
        </p:cxnSp>
        <p:sp>
          <p:nvSpPr>
            <p:cNvPr id="556" name="Google Shape;556;p74"/>
            <p:cNvSpPr/>
            <p:nvPr/>
          </p:nvSpPr>
          <p:spPr>
            <a:xfrm>
              <a:off x="6019604" y="4568262"/>
              <a:ext cx="482700" cy="482700"/>
            </a:xfrm>
            <a:prstGeom prst="ellipse">
              <a:avLst/>
            </a:prstGeom>
            <a:solidFill>
              <a:srgbClr val="00B8B0"/>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57" name="Google Shape;557;p74"/>
            <p:cNvCxnSpPr/>
            <p:nvPr/>
          </p:nvCxnSpPr>
          <p:spPr>
            <a:xfrm rot="10800000">
              <a:off x="5060945" y="4501368"/>
              <a:ext cx="3410700" cy="0"/>
            </a:xfrm>
            <a:prstGeom prst="straightConnector1">
              <a:avLst/>
            </a:prstGeom>
            <a:noFill/>
            <a:ln cap="flat" cmpd="sng" w="19050">
              <a:solidFill>
                <a:srgbClr val="CCCCCC"/>
              </a:solidFill>
              <a:prstDash val="solid"/>
              <a:round/>
              <a:headEnd len="sm" w="sm" type="none"/>
              <a:tailEnd len="sm" w="sm" type="none"/>
            </a:ln>
          </p:spPr>
        </p:cxnSp>
        <p:cxnSp>
          <p:nvCxnSpPr>
            <p:cNvPr id="558" name="Google Shape;558;p74"/>
            <p:cNvCxnSpPr/>
            <p:nvPr/>
          </p:nvCxnSpPr>
          <p:spPr>
            <a:xfrm rot="10800000">
              <a:off x="8124726" y="4010575"/>
              <a:ext cx="790810" cy="0"/>
            </a:xfrm>
            <a:prstGeom prst="straightConnector1">
              <a:avLst/>
            </a:prstGeom>
            <a:noFill/>
            <a:ln cap="flat" cmpd="sng" w="19050">
              <a:solidFill>
                <a:srgbClr val="CCCCCC"/>
              </a:solidFill>
              <a:prstDash val="solid"/>
              <a:round/>
              <a:headEnd len="sm" w="sm" type="none"/>
              <a:tailEnd len="sm" w="sm" type="none"/>
            </a:ln>
          </p:spPr>
        </p:cxnSp>
        <p:cxnSp>
          <p:nvCxnSpPr>
            <p:cNvPr id="559" name="Google Shape;559;p74"/>
            <p:cNvCxnSpPr/>
            <p:nvPr/>
          </p:nvCxnSpPr>
          <p:spPr>
            <a:xfrm rot="10800000">
              <a:off x="3695000" y="4880675"/>
              <a:ext cx="1992900" cy="0"/>
            </a:xfrm>
            <a:prstGeom prst="straightConnector1">
              <a:avLst/>
            </a:prstGeom>
            <a:noFill/>
            <a:ln cap="flat" cmpd="sng" w="19050">
              <a:solidFill>
                <a:srgbClr val="CCCCCC"/>
              </a:solidFill>
              <a:prstDash val="solid"/>
              <a:round/>
              <a:headEnd len="sm" w="sm" type="none"/>
              <a:tailEnd len="sm" w="sm" type="none"/>
            </a:ln>
          </p:spPr>
        </p:cxnSp>
      </p:grpSp>
      <p:sp>
        <p:nvSpPr>
          <p:cNvPr id="560" name="Google Shape;560;p74"/>
          <p:cNvSpPr txBox="1"/>
          <p:nvPr>
            <p:ph type="title"/>
          </p:nvPr>
        </p:nvSpPr>
        <p:spPr>
          <a:xfrm>
            <a:off x="457200" y="828600"/>
            <a:ext cx="2514600" cy="1009500"/>
          </a:xfrm>
          <a:prstGeom prst="rect">
            <a:avLst/>
          </a:prstGeom>
          <a:noFill/>
          <a:ln>
            <a:noFill/>
          </a:ln>
        </p:spPr>
        <p:txBody>
          <a:bodyPr anchorCtr="0" anchor="b" bIns="91425" lIns="91425" spcFirstLastPara="1" rIns="91425" wrap="square" tIns="91425">
            <a:noAutofit/>
          </a:bodyPr>
          <a:lstStyle>
            <a:lvl1pPr lvl="0" algn="l">
              <a:lnSpc>
                <a:spcPct val="90000"/>
              </a:lnSpc>
              <a:spcBef>
                <a:spcPts val="0"/>
              </a:spcBef>
              <a:spcAft>
                <a:spcPts val="0"/>
              </a:spcAft>
              <a:buClr>
                <a:schemeClr val="dk1"/>
              </a:buClr>
              <a:buSzPts val="3000"/>
              <a:buFont typeface="Barlow"/>
              <a:buNone/>
              <a:defRPr b="1" sz="2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61" name="Google Shape;561;p74"/>
          <p:cNvSpPr txBox="1"/>
          <p:nvPr>
            <p:ph idx="1" type="subTitle"/>
          </p:nvPr>
        </p:nvSpPr>
        <p:spPr>
          <a:xfrm>
            <a:off x="457200" y="1974154"/>
            <a:ext cx="2514600" cy="2712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2000"/>
              <a:buNone/>
              <a:defRPr sz="1400">
                <a:solidFill>
                  <a:srgbClr val="000000"/>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p:txBody>
      </p:sp>
      <p:sp>
        <p:nvSpPr>
          <p:cNvPr id="562" name="Google Shape;562;p74"/>
          <p:cNvSpPr txBox="1"/>
          <p:nvPr>
            <p:ph idx="2" type="subTitle"/>
          </p:nvPr>
        </p:nvSpPr>
        <p:spPr>
          <a:xfrm>
            <a:off x="457200" y="157104"/>
            <a:ext cx="2514600" cy="325034"/>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E5E5E4"/>
              </a:buClr>
              <a:buSzPts val="1000"/>
              <a:buNone/>
              <a:defRPr b="1" sz="1000">
                <a:solidFill>
                  <a:srgbClr val="CCCCCC"/>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p:txBody>
      </p:sp>
      <p:sp>
        <p:nvSpPr>
          <p:cNvPr id="563" name="Google Shape;563;p74"/>
          <p:cNvSpPr txBox="1"/>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00B8B0"/>
                </a:solidFill>
                <a:latin typeface="Barlow"/>
                <a:ea typeface="Barlow"/>
                <a:cs typeface="Barlow"/>
                <a:sym typeface="Barlow"/>
              </a:rPr>
              <a:t>‹#›</a:t>
            </a:fld>
            <a:endParaRPr b="0" i="0" sz="900" u="none" cap="none" strike="noStrike">
              <a:solidFill>
                <a:srgbClr val="00B8B0"/>
              </a:solidFill>
              <a:latin typeface="Barlow"/>
              <a:ea typeface="Barlow"/>
              <a:cs typeface="Barlow"/>
              <a:sym typeface="Barlow"/>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Image Pattern Overlay">
  <p:cSld name="1_1/3 Image Pattern Overlay">
    <p:spTree>
      <p:nvGrpSpPr>
        <p:cNvPr id="564" name="Shape 564"/>
        <p:cNvGrpSpPr/>
        <p:nvPr/>
      </p:nvGrpSpPr>
      <p:grpSpPr>
        <a:xfrm>
          <a:off x="0" y="0"/>
          <a:ext cx="0" cy="0"/>
          <a:chOff x="0" y="0"/>
          <a:chExt cx="0" cy="0"/>
        </a:xfrm>
      </p:grpSpPr>
      <p:sp>
        <p:nvSpPr>
          <p:cNvPr id="565" name="Google Shape;565;p75"/>
          <p:cNvSpPr/>
          <p:nvPr>
            <p:ph idx="2" type="pic"/>
          </p:nvPr>
        </p:nvSpPr>
        <p:spPr>
          <a:xfrm>
            <a:off x="884691" y="570124"/>
            <a:ext cx="3514177" cy="3514514"/>
          </a:xfrm>
          <a:prstGeom prst="ellipse">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1400"/>
              <a:buFont typeface="Arial"/>
              <a:buChar char="•"/>
              <a:defRPr b="0" i="0" sz="1400" u="none" cap="none" strike="noStrike">
                <a:solidFill>
                  <a:schemeClr val="dk1"/>
                </a:solidFill>
                <a:latin typeface="Barlow"/>
                <a:ea typeface="Barlow"/>
                <a:cs typeface="Barlow"/>
                <a:sym typeface="Barlow"/>
              </a:defRPr>
            </a:lvl1pPr>
            <a:lvl2pPr lvl="1"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Barlow"/>
                <a:ea typeface="Barlow"/>
                <a:cs typeface="Barlow"/>
                <a:sym typeface="Barlow"/>
              </a:defRPr>
            </a:lvl2pPr>
            <a:lvl3pPr lvl="2" marR="0" rtl="0" algn="l">
              <a:lnSpc>
                <a:spcPct val="90000"/>
              </a:lnSpc>
              <a:spcBef>
                <a:spcPts val="500"/>
              </a:spcBef>
              <a:spcAft>
                <a:spcPts val="0"/>
              </a:spcAft>
              <a:buClr>
                <a:schemeClr val="dk1"/>
              </a:buClr>
              <a:buSzPts val="1100"/>
              <a:buFont typeface="Arial"/>
              <a:buChar char="•"/>
              <a:defRPr b="0" i="0" sz="1100" u="none" cap="none" strike="noStrike">
                <a:solidFill>
                  <a:schemeClr val="dk1"/>
                </a:solidFill>
                <a:latin typeface="Barlow"/>
                <a:ea typeface="Barlow"/>
                <a:cs typeface="Barlow"/>
                <a:sym typeface="Barlow"/>
              </a:defRPr>
            </a:lvl3pPr>
            <a:lvl4pPr lvl="3" marR="0" rtl="0" algn="l">
              <a:lnSpc>
                <a:spcPct val="90000"/>
              </a:lnSpc>
              <a:spcBef>
                <a:spcPts val="500"/>
              </a:spcBef>
              <a:spcAft>
                <a:spcPts val="0"/>
              </a:spcAft>
              <a:buClr>
                <a:schemeClr val="dk1"/>
              </a:buClr>
              <a:buSzPts val="1050"/>
              <a:buFont typeface="Arial"/>
              <a:buChar char="•"/>
              <a:defRPr b="0" i="0" sz="1050" u="none" cap="none" strike="noStrike">
                <a:solidFill>
                  <a:schemeClr val="dk1"/>
                </a:solidFill>
                <a:latin typeface="Barlow"/>
                <a:ea typeface="Barlow"/>
                <a:cs typeface="Barlow"/>
                <a:sym typeface="Barlow"/>
              </a:defRPr>
            </a:lvl4pPr>
            <a:lvl5pPr lvl="4" marR="0" rtl="0" algn="l">
              <a:lnSpc>
                <a:spcPct val="90000"/>
              </a:lnSpc>
              <a:spcBef>
                <a:spcPts val="500"/>
              </a:spcBef>
              <a:spcAft>
                <a:spcPts val="0"/>
              </a:spcAft>
              <a:buClr>
                <a:schemeClr val="dk1"/>
              </a:buClr>
              <a:buSzPts val="1050"/>
              <a:buFont typeface="Arial"/>
              <a:buChar char="•"/>
              <a:defRPr b="0" i="0" sz="1050" u="none" cap="none" strike="noStrike">
                <a:solidFill>
                  <a:schemeClr val="dk1"/>
                </a:solidFill>
                <a:latin typeface="Barlow"/>
                <a:ea typeface="Barlow"/>
                <a:cs typeface="Barlow"/>
                <a:sym typeface="Barlow"/>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66" name="Google Shape;566;p75"/>
          <p:cNvSpPr txBox="1"/>
          <p:nvPr>
            <p:ph type="title"/>
          </p:nvPr>
        </p:nvSpPr>
        <p:spPr>
          <a:xfrm>
            <a:off x="6183804" y="828600"/>
            <a:ext cx="2514600" cy="1009500"/>
          </a:xfrm>
          <a:prstGeom prst="rect">
            <a:avLst/>
          </a:prstGeom>
          <a:noFill/>
          <a:ln>
            <a:noFill/>
          </a:ln>
        </p:spPr>
        <p:txBody>
          <a:bodyPr anchorCtr="0" anchor="b" bIns="91425" lIns="91425" spcFirstLastPara="1" rIns="91425" wrap="square" tIns="91425">
            <a:noAutofit/>
          </a:bodyPr>
          <a:lstStyle>
            <a:lvl1pPr lvl="0" algn="l">
              <a:lnSpc>
                <a:spcPct val="90000"/>
              </a:lnSpc>
              <a:spcBef>
                <a:spcPts val="0"/>
              </a:spcBef>
              <a:spcAft>
                <a:spcPts val="0"/>
              </a:spcAft>
              <a:buClr>
                <a:schemeClr val="dk1"/>
              </a:buClr>
              <a:buSzPts val="3000"/>
              <a:buFont typeface="Barlow"/>
              <a:buNone/>
              <a:defRPr b="1" sz="2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67" name="Google Shape;567;p75"/>
          <p:cNvSpPr txBox="1"/>
          <p:nvPr>
            <p:ph idx="1" type="subTitle"/>
          </p:nvPr>
        </p:nvSpPr>
        <p:spPr>
          <a:xfrm>
            <a:off x="6183804" y="1974154"/>
            <a:ext cx="2514600" cy="2712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2000"/>
              <a:buNone/>
              <a:defRPr sz="1400">
                <a:solidFill>
                  <a:srgbClr val="000000"/>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p:txBody>
      </p:sp>
      <p:sp>
        <p:nvSpPr>
          <p:cNvPr id="568" name="Google Shape;568;p75"/>
          <p:cNvSpPr txBox="1"/>
          <p:nvPr>
            <p:ph idx="3" type="subTitle"/>
          </p:nvPr>
        </p:nvSpPr>
        <p:spPr>
          <a:xfrm>
            <a:off x="457200" y="157104"/>
            <a:ext cx="2507792" cy="288025"/>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E5E5E4"/>
              </a:buClr>
              <a:buSzPts val="1000"/>
              <a:buNone/>
              <a:defRPr b="1" sz="1000">
                <a:solidFill>
                  <a:srgbClr val="CCCCCC"/>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p:txBody>
      </p:sp>
      <p:sp>
        <p:nvSpPr>
          <p:cNvPr id="569" name="Google Shape;569;p75"/>
          <p:cNvSpPr/>
          <p:nvPr/>
        </p:nvSpPr>
        <p:spPr>
          <a:xfrm rot="-1345850">
            <a:off x="648280" y="298503"/>
            <a:ext cx="4056945" cy="4056945"/>
          </a:xfrm>
          <a:prstGeom prst="pie">
            <a:avLst>
              <a:gd fmla="val 5364073" name="adj1"/>
              <a:gd fmla="val 16200000" name="adj2"/>
            </a:avLst>
          </a:prstGeom>
          <a:solidFill>
            <a:srgbClr val="B4EFEC">
              <a:alpha val="4627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 name="Google Shape;570;p75"/>
          <p:cNvSpPr txBox="1"/>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00B8B0"/>
                </a:solidFill>
                <a:latin typeface="Barlow"/>
                <a:ea typeface="Barlow"/>
                <a:cs typeface="Barlow"/>
                <a:sym typeface="Barlow"/>
              </a:rPr>
              <a:t>‹#›</a:t>
            </a:fld>
            <a:endParaRPr b="0" i="0" sz="900" u="none" cap="none" strike="noStrike">
              <a:solidFill>
                <a:srgbClr val="00B8B0"/>
              </a:solidFill>
              <a:latin typeface="Barlow"/>
              <a:ea typeface="Barlow"/>
              <a:cs typeface="Barlow"/>
              <a:sym typeface="Barlow"/>
            </a:endParaRPr>
          </a:p>
        </p:txBody>
      </p:sp>
      <p:grpSp>
        <p:nvGrpSpPr>
          <p:cNvPr id="571" name="Google Shape;571;p75"/>
          <p:cNvGrpSpPr/>
          <p:nvPr/>
        </p:nvGrpSpPr>
        <p:grpSpPr>
          <a:xfrm flipH="1">
            <a:off x="-196713" y="3375244"/>
            <a:ext cx="5402547" cy="1475737"/>
            <a:chOff x="3695000" y="3575225"/>
            <a:chExt cx="5397150" cy="1475737"/>
          </a:xfrm>
        </p:grpSpPr>
        <p:sp>
          <p:nvSpPr>
            <p:cNvPr id="572" name="Google Shape;572;p75"/>
            <p:cNvSpPr/>
            <p:nvPr/>
          </p:nvSpPr>
          <p:spPr>
            <a:xfrm rot="10800000">
              <a:off x="7541875" y="3775518"/>
              <a:ext cx="313500" cy="313500"/>
            </a:xfrm>
            <a:prstGeom prst="ellipse">
              <a:avLst/>
            </a:prstGeom>
            <a:solidFill>
              <a:srgbClr val="B4EFEC"/>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 name="Google Shape;573;p75"/>
            <p:cNvSpPr/>
            <p:nvPr/>
          </p:nvSpPr>
          <p:spPr>
            <a:xfrm rot="10800000">
              <a:off x="4567650" y="4265313"/>
              <a:ext cx="313500" cy="313500"/>
            </a:xfrm>
            <a:prstGeom prst="ellipse">
              <a:avLst/>
            </a:prstGeom>
            <a:solidFill>
              <a:srgbClr val="B4EFEC"/>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74" name="Google Shape;574;p75"/>
            <p:cNvCxnSpPr/>
            <p:nvPr/>
          </p:nvCxnSpPr>
          <p:spPr>
            <a:xfrm>
              <a:off x="7957850" y="3938175"/>
              <a:ext cx="957686" cy="0"/>
            </a:xfrm>
            <a:prstGeom prst="straightConnector1">
              <a:avLst/>
            </a:prstGeom>
            <a:noFill/>
            <a:ln cap="flat" cmpd="sng" w="19050">
              <a:solidFill>
                <a:srgbClr val="000000"/>
              </a:solidFill>
              <a:prstDash val="solid"/>
              <a:round/>
              <a:headEnd len="sm" w="sm" type="none"/>
              <a:tailEnd len="sm" w="sm" type="none"/>
            </a:ln>
          </p:spPr>
        </p:cxnSp>
        <p:cxnSp>
          <p:nvCxnSpPr>
            <p:cNvPr id="575" name="Google Shape;575;p75"/>
            <p:cNvCxnSpPr/>
            <p:nvPr/>
          </p:nvCxnSpPr>
          <p:spPr>
            <a:xfrm>
              <a:off x="4038600" y="4422150"/>
              <a:ext cx="398400" cy="0"/>
            </a:xfrm>
            <a:prstGeom prst="straightConnector1">
              <a:avLst/>
            </a:prstGeom>
            <a:noFill/>
            <a:ln cap="flat" cmpd="sng" w="19050">
              <a:solidFill>
                <a:srgbClr val="000000"/>
              </a:solidFill>
              <a:prstDash val="solid"/>
              <a:round/>
              <a:headEnd len="sm" w="sm" type="none"/>
              <a:tailEnd len="sm" w="sm" type="none"/>
            </a:ln>
          </p:spPr>
        </p:cxnSp>
        <p:sp>
          <p:nvSpPr>
            <p:cNvPr id="576" name="Google Shape;576;p75"/>
            <p:cNvSpPr/>
            <p:nvPr/>
          </p:nvSpPr>
          <p:spPr>
            <a:xfrm>
              <a:off x="8770250" y="4261231"/>
              <a:ext cx="321900" cy="321900"/>
            </a:xfrm>
            <a:prstGeom prst="ellipse">
              <a:avLst/>
            </a:prstGeom>
            <a:solidFill>
              <a:srgbClr val="00B8B0"/>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77" name="Google Shape;577;p75"/>
            <p:cNvCxnSpPr/>
            <p:nvPr/>
          </p:nvCxnSpPr>
          <p:spPr>
            <a:xfrm>
              <a:off x="6842350" y="4809575"/>
              <a:ext cx="2073187" cy="0"/>
            </a:xfrm>
            <a:prstGeom prst="straightConnector1">
              <a:avLst/>
            </a:prstGeom>
            <a:noFill/>
            <a:ln cap="flat" cmpd="sng" w="19050">
              <a:solidFill>
                <a:srgbClr val="000000"/>
              </a:solidFill>
              <a:prstDash val="solid"/>
              <a:round/>
              <a:headEnd len="sm" w="sm" type="none"/>
              <a:tailEnd len="sm" w="sm" type="none"/>
            </a:ln>
          </p:spPr>
        </p:cxnSp>
        <p:cxnSp>
          <p:nvCxnSpPr>
            <p:cNvPr id="578" name="Google Shape;578;p75"/>
            <p:cNvCxnSpPr/>
            <p:nvPr/>
          </p:nvCxnSpPr>
          <p:spPr>
            <a:xfrm>
              <a:off x="5155438" y="4422087"/>
              <a:ext cx="3472200" cy="0"/>
            </a:xfrm>
            <a:prstGeom prst="straightConnector1">
              <a:avLst/>
            </a:prstGeom>
            <a:noFill/>
            <a:ln cap="flat" cmpd="sng" w="19050">
              <a:solidFill>
                <a:srgbClr val="000000"/>
              </a:solidFill>
              <a:prstDash val="solid"/>
              <a:round/>
              <a:headEnd len="sm" w="sm" type="none"/>
              <a:tailEnd len="sm" w="sm" type="none"/>
            </a:ln>
          </p:spPr>
        </p:cxnSp>
        <p:cxnSp>
          <p:nvCxnSpPr>
            <p:cNvPr id="579" name="Google Shape;579;p75"/>
            <p:cNvCxnSpPr/>
            <p:nvPr/>
          </p:nvCxnSpPr>
          <p:spPr>
            <a:xfrm>
              <a:off x="6823575" y="3575225"/>
              <a:ext cx="2091961" cy="0"/>
            </a:xfrm>
            <a:prstGeom prst="straightConnector1">
              <a:avLst/>
            </a:prstGeom>
            <a:noFill/>
            <a:ln cap="flat" cmpd="sng" w="19050">
              <a:solidFill>
                <a:srgbClr val="000000"/>
              </a:solidFill>
              <a:prstDash val="solid"/>
              <a:round/>
              <a:headEnd len="sm" w="sm" type="none"/>
              <a:tailEnd len="sm" w="sm" type="none"/>
            </a:ln>
          </p:spPr>
        </p:cxnSp>
        <p:cxnSp>
          <p:nvCxnSpPr>
            <p:cNvPr id="580" name="Google Shape;580;p75"/>
            <p:cNvCxnSpPr/>
            <p:nvPr/>
          </p:nvCxnSpPr>
          <p:spPr>
            <a:xfrm>
              <a:off x="3773204" y="4809564"/>
              <a:ext cx="2076300" cy="0"/>
            </a:xfrm>
            <a:prstGeom prst="straightConnector1">
              <a:avLst/>
            </a:prstGeom>
            <a:noFill/>
            <a:ln cap="flat" cmpd="sng" w="19050">
              <a:solidFill>
                <a:srgbClr val="000000"/>
              </a:solidFill>
              <a:prstDash val="solid"/>
              <a:round/>
              <a:headEnd len="sm" w="sm" type="none"/>
              <a:tailEnd len="sm" w="sm" type="none"/>
            </a:ln>
          </p:spPr>
        </p:cxnSp>
        <p:sp>
          <p:nvSpPr>
            <p:cNvPr id="581" name="Google Shape;581;p75"/>
            <p:cNvSpPr/>
            <p:nvPr/>
          </p:nvSpPr>
          <p:spPr>
            <a:xfrm>
              <a:off x="6019604" y="4568262"/>
              <a:ext cx="482700" cy="482700"/>
            </a:xfrm>
            <a:prstGeom prst="ellipse">
              <a:avLst/>
            </a:prstGeom>
            <a:solidFill>
              <a:srgbClr val="00B8B0"/>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82" name="Google Shape;582;p75"/>
            <p:cNvCxnSpPr/>
            <p:nvPr/>
          </p:nvCxnSpPr>
          <p:spPr>
            <a:xfrm rot="10800000">
              <a:off x="5060945" y="4501368"/>
              <a:ext cx="3410700" cy="0"/>
            </a:xfrm>
            <a:prstGeom prst="straightConnector1">
              <a:avLst/>
            </a:prstGeom>
            <a:noFill/>
            <a:ln cap="flat" cmpd="sng" w="19050">
              <a:solidFill>
                <a:srgbClr val="CCCCCC"/>
              </a:solidFill>
              <a:prstDash val="solid"/>
              <a:round/>
              <a:headEnd len="sm" w="sm" type="none"/>
              <a:tailEnd len="sm" w="sm" type="none"/>
            </a:ln>
          </p:spPr>
        </p:cxnSp>
        <p:cxnSp>
          <p:nvCxnSpPr>
            <p:cNvPr id="583" name="Google Shape;583;p75"/>
            <p:cNvCxnSpPr/>
            <p:nvPr/>
          </p:nvCxnSpPr>
          <p:spPr>
            <a:xfrm rot="10800000">
              <a:off x="8124726" y="4010575"/>
              <a:ext cx="790810" cy="0"/>
            </a:xfrm>
            <a:prstGeom prst="straightConnector1">
              <a:avLst/>
            </a:prstGeom>
            <a:noFill/>
            <a:ln cap="flat" cmpd="sng" w="19050">
              <a:solidFill>
                <a:srgbClr val="CCCCCC"/>
              </a:solidFill>
              <a:prstDash val="solid"/>
              <a:round/>
              <a:headEnd len="sm" w="sm" type="none"/>
              <a:tailEnd len="sm" w="sm" type="none"/>
            </a:ln>
          </p:spPr>
        </p:cxnSp>
        <p:cxnSp>
          <p:nvCxnSpPr>
            <p:cNvPr id="584" name="Google Shape;584;p75"/>
            <p:cNvCxnSpPr/>
            <p:nvPr/>
          </p:nvCxnSpPr>
          <p:spPr>
            <a:xfrm rot="10800000">
              <a:off x="3695000" y="4880675"/>
              <a:ext cx="1992900" cy="0"/>
            </a:xfrm>
            <a:prstGeom prst="straightConnector1">
              <a:avLst/>
            </a:prstGeom>
            <a:noFill/>
            <a:ln cap="flat" cmpd="sng" w="19050">
              <a:solidFill>
                <a:srgbClr val="CCCCCC"/>
              </a:solidFill>
              <a:prstDash val="solid"/>
              <a:round/>
              <a:headEnd len="sm" w="sm" type="none"/>
              <a:tailEnd len="sm" w="sm" type="none"/>
            </a:ln>
          </p:spPr>
        </p:cxnSp>
      </p:gr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Image">
  <p:cSld name="Half Image">
    <p:spTree>
      <p:nvGrpSpPr>
        <p:cNvPr id="585" name="Shape 585"/>
        <p:cNvGrpSpPr/>
        <p:nvPr/>
      </p:nvGrpSpPr>
      <p:grpSpPr>
        <a:xfrm>
          <a:off x="0" y="0"/>
          <a:ext cx="0" cy="0"/>
          <a:chOff x="0" y="0"/>
          <a:chExt cx="0" cy="0"/>
        </a:xfrm>
      </p:grpSpPr>
      <p:sp>
        <p:nvSpPr>
          <p:cNvPr id="586" name="Google Shape;586;p76"/>
          <p:cNvSpPr/>
          <p:nvPr>
            <p:ph idx="2" type="pic"/>
          </p:nvPr>
        </p:nvSpPr>
        <p:spPr>
          <a:xfrm>
            <a:off x="4572000" y="457200"/>
            <a:ext cx="4114800" cy="42291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1400"/>
              <a:buFont typeface="Arial"/>
              <a:buChar char="•"/>
              <a:defRPr b="0" i="0" sz="1400" u="none" cap="none" strike="noStrike">
                <a:solidFill>
                  <a:schemeClr val="dk1"/>
                </a:solidFill>
                <a:latin typeface="Barlow"/>
                <a:ea typeface="Barlow"/>
                <a:cs typeface="Barlow"/>
                <a:sym typeface="Barlow"/>
              </a:defRPr>
            </a:lvl1pPr>
            <a:lvl2pPr lvl="1"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Barlow"/>
                <a:ea typeface="Barlow"/>
                <a:cs typeface="Barlow"/>
                <a:sym typeface="Barlow"/>
              </a:defRPr>
            </a:lvl2pPr>
            <a:lvl3pPr lvl="2" marR="0" rtl="0" algn="l">
              <a:lnSpc>
                <a:spcPct val="90000"/>
              </a:lnSpc>
              <a:spcBef>
                <a:spcPts val="500"/>
              </a:spcBef>
              <a:spcAft>
                <a:spcPts val="0"/>
              </a:spcAft>
              <a:buClr>
                <a:schemeClr val="dk1"/>
              </a:buClr>
              <a:buSzPts val="1100"/>
              <a:buFont typeface="Arial"/>
              <a:buChar char="•"/>
              <a:defRPr b="0" i="0" sz="1100" u="none" cap="none" strike="noStrike">
                <a:solidFill>
                  <a:schemeClr val="dk1"/>
                </a:solidFill>
                <a:latin typeface="Barlow"/>
                <a:ea typeface="Barlow"/>
                <a:cs typeface="Barlow"/>
                <a:sym typeface="Barlow"/>
              </a:defRPr>
            </a:lvl3pPr>
            <a:lvl4pPr lvl="3" marR="0" rtl="0" algn="l">
              <a:lnSpc>
                <a:spcPct val="90000"/>
              </a:lnSpc>
              <a:spcBef>
                <a:spcPts val="500"/>
              </a:spcBef>
              <a:spcAft>
                <a:spcPts val="0"/>
              </a:spcAft>
              <a:buClr>
                <a:schemeClr val="dk1"/>
              </a:buClr>
              <a:buSzPts val="1050"/>
              <a:buFont typeface="Arial"/>
              <a:buChar char="•"/>
              <a:defRPr b="0" i="0" sz="1050" u="none" cap="none" strike="noStrike">
                <a:solidFill>
                  <a:schemeClr val="dk1"/>
                </a:solidFill>
                <a:latin typeface="Barlow"/>
                <a:ea typeface="Barlow"/>
                <a:cs typeface="Barlow"/>
                <a:sym typeface="Barlow"/>
              </a:defRPr>
            </a:lvl4pPr>
            <a:lvl5pPr lvl="4" marR="0" rtl="0" algn="l">
              <a:lnSpc>
                <a:spcPct val="90000"/>
              </a:lnSpc>
              <a:spcBef>
                <a:spcPts val="500"/>
              </a:spcBef>
              <a:spcAft>
                <a:spcPts val="0"/>
              </a:spcAft>
              <a:buClr>
                <a:schemeClr val="dk1"/>
              </a:buClr>
              <a:buSzPts val="1050"/>
              <a:buFont typeface="Arial"/>
              <a:buChar char="•"/>
              <a:defRPr b="0" i="0" sz="1050" u="none" cap="none" strike="noStrike">
                <a:solidFill>
                  <a:schemeClr val="dk1"/>
                </a:solidFill>
                <a:latin typeface="Barlow"/>
                <a:ea typeface="Barlow"/>
                <a:cs typeface="Barlow"/>
                <a:sym typeface="Barlow"/>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87" name="Google Shape;587;p76"/>
          <p:cNvSpPr txBox="1"/>
          <p:nvPr>
            <p:ph type="title"/>
          </p:nvPr>
        </p:nvSpPr>
        <p:spPr>
          <a:xfrm>
            <a:off x="457200" y="828594"/>
            <a:ext cx="3657600" cy="1009500"/>
          </a:xfrm>
          <a:prstGeom prst="rect">
            <a:avLst/>
          </a:prstGeom>
          <a:noFill/>
          <a:ln>
            <a:noFill/>
          </a:ln>
        </p:spPr>
        <p:txBody>
          <a:bodyPr anchorCtr="0" anchor="b" bIns="91425" lIns="91425" spcFirstLastPara="1" rIns="91425" wrap="square" tIns="91425">
            <a:noAutofit/>
          </a:bodyPr>
          <a:lstStyle>
            <a:lvl1pPr lvl="0" algn="l">
              <a:lnSpc>
                <a:spcPct val="90000"/>
              </a:lnSpc>
              <a:spcBef>
                <a:spcPts val="0"/>
              </a:spcBef>
              <a:spcAft>
                <a:spcPts val="0"/>
              </a:spcAft>
              <a:buClr>
                <a:schemeClr val="dk1"/>
              </a:buClr>
              <a:buSzPts val="3000"/>
              <a:buFont typeface="Barlow"/>
              <a:buNone/>
              <a:defRPr b="1" sz="2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88" name="Google Shape;588;p76"/>
          <p:cNvSpPr txBox="1"/>
          <p:nvPr>
            <p:ph idx="1" type="subTitle"/>
          </p:nvPr>
        </p:nvSpPr>
        <p:spPr>
          <a:xfrm>
            <a:off x="457200" y="1974150"/>
            <a:ext cx="3657600" cy="2712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2000"/>
              <a:buNone/>
              <a:defRPr sz="1400">
                <a:solidFill>
                  <a:srgbClr val="000000"/>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p:txBody>
      </p:sp>
      <p:sp>
        <p:nvSpPr>
          <p:cNvPr id="589" name="Google Shape;589;p76"/>
          <p:cNvSpPr txBox="1"/>
          <p:nvPr>
            <p:ph idx="3" type="subTitle"/>
          </p:nvPr>
        </p:nvSpPr>
        <p:spPr>
          <a:xfrm>
            <a:off x="457199" y="157104"/>
            <a:ext cx="2734887" cy="300096"/>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E5E5E4"/>
              </a:buClr>
              <a:buSzPts val="1000"/>
              <a:buNone/>
              <a:defRPr b="1" sz="1000">
                <a:solidFill>
                  <a:srgbClr val="CCCCCC"/>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p:txBody>
      </p:sp>
      <p:sp>
        <p:nvSpPr>
          <p:cNvPr id="590" name="Google Shape;590;p76"/>
          <p:cNvSpPr txBox="1"/>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00B8B0"/>
                </a:solidFill>
                <a:latin typeface="Barlow"/>
                <a:ea typeface="Barlow"/>
                <a:cs typeface="Barlow"/>
                <a:sym typeface="Barlow"/>
              </a:rPr>
              <a:t>‹#›</a:t>
            </a:fld>
            <a:endParaRPr b="0" i="0" sz="900" u="none" cap="none" strike="noStrike">
              <a:solidFill>
                <a:srgbClr val="00B8B0"/>
              </a:solidFill>
              <a:latin typeface="Barlow"/>
              <a:ea typeface="Barlow"/>
              <a:cs typeface="Barlow"/>
              <a:sym typeface="Barlow"/>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Indigo">
  <p:cSld name="Background Lime 2">
    <p:spTree>
      <p:nvGrpSpPr>
        <p:cNvPr id="591" name="Shape 591"/>
        <p:cNvGrpSpPr/>
        <p:nvPr/>
      </p:nvGrpSpPr>
      <p:grpSpPr>
        <a:xfrm>
          <a:off x="0" y="0"/>
          <a:ext cx="0" cy="0"/>
          <a:chOff x="0" y="0"/>
          <a:chExt cx="0" cy="0"/>
        </a:xfrm>
      </p:grpSpPr>
      <p:sp>
        <p:nvSpPr>
          <p:cNvPr id="592" name="Google Shape;592;p77"/>
          <p:cNvSpPr/>
          <p:nvPr/>
        </p:nvSpPr>
        <p:spPr>
          <a:xfrm>
            <a:off x="0" y="-125"/>
            <a:ext cx="4572000" cy="5143500"/>
          </a:xfrm>
          <a:prstGeom prst="rect">
            <a:avLst/>
          </a:prstGeom>
          <a:solidFill>
            <a:srgbClr val="E1F47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 name="Google Shape;593;p77"/>
          <p:cNvSpPr txBox="1"/>
          <p:nvPr>
            <p:ph type="title"/>
          </p:nvPr>
        </p:nvSpPr>
        <p:spPr>
          <a:xfrm>
            <a:off x="5029200" y="828594"/>
            <a:ext cx="3657600" cy="1009500"/>
          </a:xfrm>
          <a:prstGeom prst="rect">
            <a:avLst/>
          </a:prstGeom>
          <a:noFill/>
          <a:ln>
            <a:noFill/>
          </a:ln>
        </p:spPr>
        <p:txBody>
          <a:bodyPr anchorCtr="0" anchor="b" bIns="91425" lIns="91425" spcFirstLastPara="1" rIns="91425" wrap="square" tIns="91425">
            <a:noAutofit/>
          </a:bodyPr>
          <a:lstStyle>
            <a:lvl1pPr lvl="0" algn="l">
              <a:lnSpc>
                <a:spcPct val="90000"/>
              </a:lnSpc>
              <a:spcBef>
                <a:spcPts val="0"/>
              </a:spcBef>
              <a:spcAft>
                <a:spcPts val="0"/>
              </a:spcAft>
              <a:buClr>
                <a:schemeClr val="dk1"/>
              </a:buClr>
              <a:buSzPts val="3000"/>
              <a:buFont typeface="Barlow"/>
              <a:buNone/>
              <a:defRPr b="1" sz="2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94" name="Google Shape;594;p77"/>
          <p:cNvSpPr txBox="1"/>
          <p:nvPr>
            <p:ph idx="1" type="subTitle"/>
          </p:nvPr>
        </p:nvSpPr>
        <p:spPr>
          <a:xfrm>
            <a:off x="5029200" y="1974150"/>
            <a:ext cx="3657600" cy="2712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2000"/>
              <a:buNone/>
              <a:defRPr sz="1400">
                <a:solidFill>
                  <a:srgbClr val="000000"/>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p:txBody>
      </p:sp>
      <p:sp>
        <p:nvSpPr>
          <p:cNvPr id="595" name="Google Shape;595;p77"/>
          <p:cNvSpPr txBox="1"/>
          <p:nvPr>
            <p:ph idx="2" type="subTitle"/>
          </p:nvPr>
        </p:nvSpPr>
        <p:spPr>
          <a:xfrm>
            <a:off x="457200" y="157104"/>
            <a:ext cx="2651760" cy="34166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E5E5E4"/>
              </a:buClr>
              <a:buSzPts val="1000"/>
              <a:buNone/>
              <a:defRPr b="1" sz="1000">
                <a:solidFill>
                  <a:schemeClr val="lt1"/>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Indigo">
  <p:cSld name="1_Background Indigo 2">
    <p:spTree>
      <p:nvGrpSpPr>
        <p:cNvPr id="596" name="Shape 596"/>
        <p:cNvGrpSpPr/>
        <p:nvPr/>
      </p:nvGrpSpPr>
      <p:grpSpPr>
        <a:xfrm>
          <a:off x="0" y="0"/>
          <a:ext cx="0" cy="0"/>
          <a:chOff x="0" y="0"/>
          <a:chExt cx="0" cy="0"/>
        </a:xfrm>
      </p:grpSpPr>
      <p:sp>
        <p:nvSpPr>
          <p:cNvPr id="597" name="Google Shape;597;p78"/>
          <p:cNvSpPr/>
          <p:nvPr/>
        </p:nvSpPr>
        <p:spPr>
          <a:xfrm>
            <a:off x="0" y="-125"/>
            <a:ext cx="4572000" cy="5143500"/>
          </a:xfrm>
          <a:prstGeom prst="rect">
            <a:avLst/>
          </a:prstGeom>
          <a:solidFill>
            <a:srgbClr val="3E58A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 name="Google Shape;598;p78"/>
          <p:cNvSpPr txBox="1"/>
          <p:nvPr>
            <p:ph type="title"/>
          </p:nvPr>
        </p:nvSpPr>
        <p:spPr>
          <a:xfrm>
            <a:off x="5029200" y="828594"/>
            <a:ext cx="3657600" cy="1009500"/>
          </a:xfrm>
          <a:prstGeom prst="rect">
            <a:avLst/>
          </a:prstGeom>
          <a:noFill/>
          <a:ln>
            <a:noFill/>
          </a:ln>
        </p:spPr>
        <p:txBody>
          <a:bodyPr anchorCtr="0" anchor="b" bIns="91425" lIns="91425" spcFirstLastPara="1" rIns="91425" wrap="square" tIns="91425">
            <a:noAutofit/>
          </a:bodyPr>
          <a:lstStyle>
            <a:lvl1pPr lvl="0" algn="l">
              <a:lnSpc>
                <a:spcPct val="90000"/>
              </a:lnSpc>
              <a:spcBef>
                <a:spcPts val="0"/>
              </a:spcBef>
              <a:spcAft>
                <a:spcPts val="0"/>
              </a:spcAft>
              <a:buClr>
                <a:schemeClr val="dk1"/>
              </a:buClr>
              <a:buSzPts val="3000"/>
              <a:buFont typeface="Barlow"/>
              <a:buNone/>
              <a:defRPr b="1" sz="2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99" name="Google Shape;599;p78"/>
          <p:cNvSpPr txBox="1"/>
          <p:nvPr>
            <p:ph idx="1" type="subTitle"/>
          </p:nvPr>
        </p:nvSpPr>
        <p:spPr>
          <a:xfrm>
            <a:off x="5029200" y="1974150"/>
            <a:ext cx="3657600" cy="2712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2000"/>
              <a:buNone/>
              <a:defRPr sz="1400">
                <a:solidFill>
                  <a:srgbClr val="000000"/>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p:txBody>
      </p:sp>
      <p:sp>
        <p:nvSpPr>
          <p:cNvPr id="600" name="Google Shape;600;p78"/>
          <p:cNvSpPr txBox="1"/>
          <p:nvPr>
            <p:ph idx="2" type="subTitle"/>
          </p:nvPr>
        </p:nvSpPr>
        <p:spPr>
          <a:xfrm>
            <a:off x="457199" y="157104"/>
            <a:ext cx="2818015" cy="34166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E5E5E4"/>
              </a:buClr>
              <a:buSzPts val="1000"/>
              <a:buNone/>
              <a:defRPr b="1" sz="1000">
                <a:solidFill>
                  <a:schemeClr val="lt1"/>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Orange">
  <p:cSld name="Quote Orange">
    <p:spTree>
      <p:nvGrpSpPr>
        <p:cNvPr id="601" name="Shape 601"/>
        <p:cNvGrpSpPr/>
        <p:nvPr/>
      </p:nvGrpSpPr>
      <p:grpSpPr>
        <a:xfrm>
          <a:off x="0" y="0"/>
          <a:ext cx="0" cy="0"/>
          <a:chOff x="0" y="0"/>
          <a:chExt cx="0" cy="0"/>
        </a:xfrm>
      </p:grpSpPr>
      <p:sp>
        <p:nvSpPr>
          <p:cNvPr id="602" name="Google Shape;602;p79"/>
          <p:cNvSpPr/>
          <p:nvPr/>
        </p:nvSpPr>
        <p:spPr>
          <a:xfrm>
            <a:off x="0" y="832300"/>
            <a:ext cx="5771100" cy="3450900"/>
          </a:xfrm>
          <a:prstGeom prst="rect">
            <a:avLst/>
          </a:prstGeom>
          <a:solidFill>
            <a:srgbClr val="F3745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 name="Google Shape;603;p79"/>
          <p:cNvSpPr txBox="1"/>
          <p:nvPr>
            <p:ph idx="1" type="subTitle"/>
          </p:nvPr>
        </p:nvSpPr>
        <p:spPr>
          <a:xfrm>
            <a:off x="457200" y="1235275"/>
            <a:ext cx="3657600" cy="2712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FFFFFF"/>
              </a:buClr>
              <a:buSzPts val="2000"/>
              <a:buNone/>
              <a:defRPr sz="2000">
                <a:solidFill>
                  <a:srgbClr val="FFFFFF"/>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p:txBody>
      </p:sp>
      <p:sp>
        <p:nvSpPr>
          <p:cNvPr id="604" name="Google Shape;604;p79"/>
          <p:cNvSpPr txBox="1"/>
          <p:nvPr>
            <p:ph idx="2" type="subTitle"/>
          </p:nvPr>
        </p:nvSpPr>
        <p:spPr>
          <a:xfrm>
            <a:off x="457199" y="157104"/>
            <a:ext cx="3117273" cy="312796"/>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E5E5E4"/>
              </a:buClr>
              <a:buSzPts val="1000"/>
              <a:buNone/>
              <a:defRPr b="1" sz="1000">
                <a:solidFill>
                  <a:srgbClr val="CCCCCC"/>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p:txBody>
      </p:sp>
      <p:sp>
        <p:nvSpPr>
          <p:cNvPr id="605" name="Google Shape;605;p79"/>
          <p:cNvSpPr/>
          <p:nvPr>
            <p:ph idx="3" type="pic"/>
          </p:nvPr>
        </p:nvSpPr>
        <p:spPr>
          <a:xfrm>
            <a:off x="4572000" y="469900"/>
            <a:ext cx="4572000" cy="42164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1400"/>
              <a:buFont typeface="Arial"/>
              <a:buChar char="•"/>
              <a:defRPr b="0" i="0" sz="1400" u="none" cap="none" strike="noStrike">
                <a:solidFill>
                  <a:schemeClr val="dk1"/>
                </a:solidFill>
                <a:latin typeface="Barlow"/>
                <a:ea typeface="Barlow"/>
                <a:cs typeface="Barlow"/>
                <a:sym typeface="Barlow"/>
              </a:defRPr>
            </a:lvl1pPr>
            <a:lvl2pPr lvl="1"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Barlow"/>
                <a:ea typeface="Barlow"/>
                <a:cs typeface="Barlow"/>
                <a:sym typeface="Barlow"/>
              </a:defRPr>
            </a:lvl2pPr>
            <a:lvl3pPr lvl="2" marR="0" rtl="0" algn="l">
              <a:lnSpc>
                <a:spcPct val="90000"/>
              </a:lnSpc>
              <a:spcBef>
                <a:spcPts val="500"/>
              </a:spcBef>
              <a:spcAft>
                <a:spcPts val="0"/>
              </a:spcAft>
              <a:buClr>
                <a:schemeClr val="dk1"/>
              </a:buClr>
              <a:buSzPts val="1100"/>
              <a:buFont typeface="Arial"/>
              <a:buChar char="•"/>
              <a:defRPr b="0" i="0" sz="1100" u="none" cap="none" strike="noStrike">
                <a:solidFill>
                  <a:schemeClr val="dk1"/>
                </a:solidFill>
                <a:latin typeface="Barlow"/>
                <a:ea typeface="Barlow"/>
                <a:cs typeface="Barlow"/>
                <a:sym typeface="Barlow"/>
              </a:defRPr>
            </a:lvl3pPr>
            <a:lvl4pPr lvl="3" marR="0" rtl="0" algn="l">
              <a:lnSpc>
                <a:spcPct val="90000"/>
              </a:lnSpc>
              <a:spcBef>
                <a:spcPts val="500"/>
              </a:spcBef>
              <a:spcAft>
                <a:spcPts val="0"/>
              </a:spcAft>
              <a:buClr>
                <a:schemeClr val="dk1"/>
              </a:buClr>
              <a:buSzPts val="1050"/>
              <a:buFont typeface="Arial"/>
              <a:buChar char="•"/>
              <a:defRPr b="0" i="0" sz="1050" u="none" cap="none" strike="noStrike">
                <a:solidFill>
                  <a:schemeClr val="dk1"/>
                </a:solidFill>
                <a:latin typeface="Barlow"/>
                <a:ea typeface="Barlow"/>
                <a:cs typeface="Barlow"/>
                <a:sym typeface="Barlow"/>
              </a:defRPr>
            </a:lvl4pPr>
            <a:lvl5pPr lvl="4" marR="0" rtl="0" algn="l">
              <a:lnSpc>
                <a:spcPct val="90000"/>
              </a:lnSpc>
              <a:spcBef>
                <a:spcPts val="500"/>
              </a:spcBef>
              <a:spcAft>
                <a:spcPts val="0"/>
              </a:spcAft>
              <a:buClr>
                <a:schemeClr val="dk1"/>
              </a:buClr>
              <a:buSzPts val="1050"/>
              <a:buFont typeface="Arial"/>
              <a:buChar char="•"/>
              <a:defRPr b="0" i="0" sz="1050" u="none" cap="none" strike="noStrike">
                <a:solidFill>
                  <a:schemeClr val="dk1"/>
                </a:solidFill>
                <a:latin typeface="Barlow"/>
                <a:ea typeface="Barlow"/>
                <a:cs typeface="Barlow"/>
                <a:sym typeface="Barlow"/>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06" name="Google Shape;606;p79"/>
          <p:cNvSpPr txBox="1"/>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00B8B0"/>
                </a:solidFill>
                <a:latin typeface="Barlow"/>
                <a:ea typeface="Barlow"/>
                <a:cs typeface="Barlow"/>
                <a:sym typeface="Barlow"/>
              </a:rPr>
              <a:t>‹#›</a:t>
            </a:fld>
            <a:endParaRPr b="0" i="0" sz="900" u="none" cap="none" strike="noStrike">
              <a:solidFill>
                <a:srgbClr val="00B8B0"/>
              </a:solidFill>
              <a:latin typeface="Barlow"/>
              <a:ea typeface="Barlow"/>
              <a:cs typeface="Barlow"/>
              <a:sym typeface="Barlow"/>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Blue">
  <p:cSld name="Quote Blue">
    <p:spTree>
      <p:nvGrpSpPr>
        <p:cNvPr id="607" name="Shape 607"/>
        <p:cNvGrpSpPr/>
        <p:nvPr/>
      </p:nvGrpSpPr>
      <p:grpSpPr>
        <a:xfrm>
          <a:off x="0" y="0"/>
          <a:ext cx="0" cy="0"/>
          <a:chOff x="0" y="0"/>
          <a:chExt cx="0" cy="0"/>
        </a:xfrm>
      </p:grpSpPr>
      <p:sp>
        <p:nvSpPr>
          <p:cNvPr id="608" name="Google Shape;608;p80"/>
          <p:cNvSpPr/>
          <p:nvPr/>
        </p:nvSpPr>
        <p:spPr>
          <a:xfrm>
            <a:off x="0" y="603700"/>
            <a:ext cx="8686800" cy="4311300"/>
          </a:xfrm>
          <a:prstGeom prst="rect">
            <a:avLst/>
          </a:prstGeom>
          <a:solidFill>
            <a:srgbClr val="3F58A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 name="Google Shape;609;p80"/>
          <p:cNvSpPr txBox="1"/>
          <p:nvPr>
            <p:ph idx="1" type="subTitle"/>
          </p:nvPr>
        </p:nvSpPr>
        <p:spPr>
          <a:xfrm>
            <a:off x="457200" y="914400"/>
            <a:ext cx="3657600" cy="3314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FFFFFF"/>
              </a:buClr>
              <a:buSzPts val="2000"/>
              <a:buNone/>
              <a:defRPr sz="2000">
                <a:solidFill>
                  <a:srgbClr val="FFFFFF"/>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p:txBody>
      </p:sp>
      <p:sp>
        <p:nvSpPr>
          <p:cNvPr id="610" name="Google Shape;610;p80"/>
          <p:cNvSpPr txBox="1"/>
          <p:nvPr>
            <p:ph idx="2" type="subTitle"/>
          </p:nvPr>
        </p:nvSpPr>
        <p:spPr>
          <a:xfrm>
            <a:off x="457199" y="157104"/>
            <a:ext cx="2818015" cy="304779"/>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E5E5E4"/>
              </a:buClr>
              <a:buSzPts val="1000"/>
              <a:buNone/>
              <a:defRPr b="1" sz="1000">
                <a:solidFill>
                  <a:srgbClr val="CCCCCC"/>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p:txBody>
      </p:sp>
      <p:sp>
        <p:nvSpPr>
          <p:cNvPr id="611" name="Google Shape;611;p80"/>
          <p:cNvSpPr/>
          <p:nvPr>
            <p:ph idx="3" type="pic"/>
          </p:nvPr>
        </p:nvSpPr>
        <p:spPr>
          <a:xfrm>
            <a:off x="4572000" y="228600"/>
            <a:ext cx="4572000" cy="42291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1400"/>
              <a:buFont typeface="Arial"/>
              <a:buChar char="•"/>
              <a:defRPr b="0" i="0" sz="1400" u="none" cap="none" strike="noStrike">
                <a:solidFill>
                  <a:schemeClr val="dk1"/>
                </a:solidFill>
                <a:latin typeface="Barlow"/>
                <a:ea typeface="Barlow"/>
                <a:cs typeface="Barlow"/>
                <a:sym typeface="Barlow"/>
              </a:defRPr>
            </a:lvl1pPr>
            <a:lvl2pPr lvl="1"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Barlow"/>
                <a:ea typeface="Barlow"/>
                <a:cs typeface="Barlow"/>
                <a:sym typeface="Barlow"/>
              </a:defRPr>
            </a:lvl2pPr>
            <a:lvl3pPr lvl="2" marR="0" rtl="0" algn="l">
              <a:lnSpc>
                <a:spcPct val="90000"/>
              </a:lnSpc>
              <a:spcBef>
                <a:spcPts val="500"/>
              </a:spcBef>
              <a:spcAft>
                <a:spcPts val="0"/>
              </a:spcAft>
              <a:buClr>
                <a:schemeClr val="dk1"/>
              </a:buClr>
              <a:buSzPts val="1100"/>
              <a:buFont typeface="Arial"/>
              <a:buChar char="•"/>
              <a:defRPr b="0" i="0" sz="1100" u="none" cap="none" strike="noStrike">
                <a:solidFill>
                  <a:schemeClr val="dk1"/>
                </a:solidFill>
                <a:latin typeface="Barlow"/>
                <a:ea typeface="Barlow"/>
                <a:cs typeface="Barlow"/>
                <a:sym typeface="Barlow"/>
              </a:defRPr>
            </a:lvl3pPr>
            <a:lvl4pPr lvl="3" marR="0" rtl="0" algn="l">
              <a:lnSpc>
                <a:spcPct val="90000"/>
              </a:lnSpc>
              <a:spcBef>
                <a:spcPts val="500"/>
              </a:spcBef>
              <a:spcAft>
                <a:spcPts val="0"/>
              </a:spcAft>
              <a:buClr>
                <a:schemeClr val="dk1"/>
              </a:buClr>
              <a:buSzPts val="1050"/>
              <a:buFont typeface="Arial"/>
              <a:buChar char="•"/>
              <a:defRPr b="0" i="0" sz="1050" u="none" cap="none" strike="noStrike">
                <a:solidFill>
                  <a:schemeClr val="dk1"/>
                </a:solidFill>
                <a:latin typeface="Barlow"/>
                <a:ea typeface="Barlow"/>
                <a:cs typeface="Barlow"/>
                <a:sym typeface="Barlow"/>
              </a:defRPr>
            </a:lvl4pPr>
            <a:lvl5pPr lvl="4" marR="0" rtl="0" algn="l">
              <a:lnSpc>
                <a:spcPct val="90000"/>
              </a:lnSpc>
              <a:spcBef>
                <a:spcPts val="500"/>
              </a:spcBef>
              <a:spcAft>
                <a:spcPts val="0"/>
              </a:spcAft>
              <a:buClr>
                <a:schemeClr val="dk1"/>
              </a:buClr>
              <a:buSzPts val="1050"/>
              <a:buFont typeface="Arial"/>
              <a:buChar char="•"/>
              <a:defRPr b="0" i="0" sz="1050" u="none" cap="none" strike="noStrike">
                <a:solidFill>
                  <a:schemeClr val="dk1"/>
                </a:solidFill>
                <a:latin typeface="Barlow"/>
                <a:ea typeface="Barlow"/>
                <a:cs typeface="Barlow"/>
                <a:sym typeface="Barlow"/>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12" name="Google Shape;612;p80"/>
          <p:cNvSpPr txBox="1"/>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00B8B0"/>
                </a:solidFill>
                <a:latin typeface="Barlow"/>
                <a:ea typeface="Barlow"/>
                <a:cs typeface="Barlow"/>
                <a:sym typeface="Barlow"/>
              </a:rPr>
              <a:t>‹#›</a:t>
            </a:fld>
            <a:endParaRPr b="0" i="0" sz="900" u="none" cap="none" strike="noStrike">
              <a:solidFill>
                <a:srgbClr val="00B8B0"/>
              </a:solidFill>
              <a:latin typeface="Barlow"/>
              <a:ea typeface="Barlow"/>
              <a:cs typeface="Barlow"/>
              <a:sym typeface="Barlow"/>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Blue">
  <p:cSld name="1_Quote Blue">
    <p:spTree>
      <p:nvGrpSpPr>
        <p:cNvPr id="613" name="Shape 613"/>
        <p:cNvGrpSpPr/>
        <p:nvPr/>
      </p:nvGrpSpPr>
      <p:grpSpPr>
        <a:xfrm>
          <a:off x="0" y="0"/>
          <a:ext cx="0" cy="0"/>
          <a:chOff x="0" y="0"/>
          <a:chExt cx="0" cy="0"/>
        </a:xfrm>
      </p:grpSpPr>
      <p:sp>
        <p:nvSpPr>
          <p:cNvPr id="614" name="Google Shape;614;p81"/>
          <p:cNvSpPr/>
          <p:nvPr/>
        </p:nvSpPr>
        <p:spPr>
          <a:xfrm>
            <a:off x="0" y="603700"/>
            <a:ext cx="8686800" cy="4311300"/>
          </a:xfrm>
          <a:prstGeom prst="rect">
            <a:avLst/>
          </a:prstGeom>
          <a:solidFill>
            <a:srgbClr val="3F58A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 name="Google Shape;615;p81"/>
          <p:cNvSpPr txBox="1"/>
          <p:nvPr>
            <p:ph idx="1" type="subTitle"/>
          </p:nvPr>
        </p:nvSpPr>
        <p:spPr>
          <a:xfrm>
            <a:off x="457200" y="914400"/>
            <a:ext cx="3657600" cy="3314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FFFFFF"/>
              </a:buClr>
              <a:buSzPts val="2000"/>
              <a:buNone/>
              <a:defRPr sz="2000">
                <a:solidFill>
                  <a:srgbClr val="FFFFFF"/>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p:txBody>
      </p:sp>
      <p:sp>
        <p:nvSpPr>
          <p:cNvPr id="616" name="Google Shape;616;p81"/>
          <p:cNvSpPr txBox="1"/>
          <p:nvPr>
            <p:ph idx="2" type="subTitle"/>
          </p:nvPr>
        </p:nvSpPr>
        <p:spPr>
          <a:xfrm>
            <a:off x="457200" y="157104"/>
            <a:ext cx="2061600" cy="313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E5E5E4"/>
              </a:buClr>
              <a:buSzPts val="1000"/>
              <a:buNone/>
              <a:defRPr b="1" sz="1000">
                <a:solidFill>
                  <a:srgbClr val="CCCCCC"/>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Image opt1">
  <p:cSld name="SECTION_TITLE_AND_DESCRIPTION_3">
    <p:spTree>
      <p:nvGrpSpPr>
        <p:cNvPr id="69" name="Shape 69"/>
        <p:cNvGrpSpPr/>
        <p:nvPr/>
      </p:nvGrpSpPr>
      <p:grpSpPr>
        <a:xfrm>
          <a:off x="0" y="0"/>
          <a:ext cx="0" cy="0"/>
          <a:chOff x="0" y="0"/>
          <a:chExt cx="0" cy="0"/>
        </a:xfrm>
      </p:grpSpPr>
      <p:sp>
        <p:nvSpPr>
          <p:cNvPr id="70" name="Google Shape;70;p9"/>
          <p:cNvSpPr/>
          <p:nvPr/>
        </p:nvSpPr>
        <p:spPr>
          <a:xfrm>
            <a:off x="3429000" y="-125"/>
            <a:ext cx="5715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cxnSp>
        <p:nvCxnSpPr>
          <p:cNvPr id="72" name="Google Shape;72;p9"/>
          <p:cNvCxnSpPr/>
          <p:nvPr/>
        </p:nvCxnSpPr>
        <p:spPr>
          <a:xfrm rot="10800000">
            <a:off x="6977375" y="3853450"/>
            <a:ext cx="2197800" cy="0"/>
          </a:xfrm>
          <a:prstGeom prst="straightConnector1">
            <a:avLst/>
          </a:prstGeom>
          <a:noFill/>
          <a:ln cap="flat" cmpd="sng" w="19050">
            <a:solidFill>
              <a:srgbClr val="EFEFEF"/>
            </a:solidFill>
            <a:prstDash val="solid"/>
            <a:round/>
            <a:headEnd len="med" w="med" type="none"/>
            <a:tailEnd len="med" w="med" type="none"/>
          </a:ln>
        </p:spPr>
      </p:cxnSp>
      <p:cxnSp>
        <p:nvCxnSpPr>
          <p:cNvPr id="73" name="Google Shape;73;p9"/>
          <p:cNvCxnSpPr/>
          <p:nvPr/>
        </p:nvCxnSpPr>
        <p:spPr>
          <a:xfrm rot="10800000">
            <a:off x="4440900" y="4539438"/>
            <a:ext cx="4703100" cy="0"/>
          </a:xfrm>
          <a:prstGeom prst="straightConnector1">
            <a:avLst/>
          </a:prstGeom>
          <a:noFill/>
          <a:ln cap="flat" cmpd="sng" w="19050">
            <a:solidFill>
              <a:srgbClr val="EFEFEF"/>
            </a:solidFill>
            <a:prstDash val="solid"/>
            <a:round/>
            <a:headEnd len="med" w="med" type="none"/>
            <a:tailEnd len="med" w="med" type="none"/>
          </a:ln>
        </p:spPr>
      </p:cxnSp>
      <p:cxnSp>
        <p:nvCxnSpPr>
          <p:cNvPr id="74" name="Google Shape;74;p9"/>
          <p:cNvCxnSpPr/>
          <p:nvPr/>
        </p:nvCxnSpPr>
        <p:spPr>
          <a:xfrm rot="10800000">
            <a:off x="3626950" y="3874238"/>
            <a:ext cx="2014200" cy="0"/>
          </a:xfrm>
          <a:prstGeom prst="straightConnector1">
            <a:avLst/>
          </a:prstGeom>
          <a:noFill/>
          <a:ln cap="flat" cmpd="sng" w="19050">
            <a:solidFill>
              <a:srgbClr val="EFEFEF"/>
            </a:solidFill>
            <a:prstDash val="solid"/>
            <a:round/>
            <a:headEnd len="med" w="med" type="none"/>
            <a:tailEnd len="med" w="med" type="none"/>
          </a:ln>
        </p:spPr>
      </p:cxnSp>
      <p:sp>
        <p:nvSpPr>
          <p:cNvPr id="75" name="Google Shape;75;p9"/>
          <p:cNvSpPr txBox="1"/>
          <p:nvPr>
            <p:ph type="title"/>
          </p:nvPr>
        </p:nvSpPr>
        <p:spPr>
          <a:xfrm>
            <a:off x="457200" y="828600"/>
            <a:ext cx="2514600" cy="1009500"/>
          </a:xfrm>
          <a:prstGeom prst="rect">
            <a:avLst/>
          </a:prstGeom>
        </p:spPr>
        <p:txBody>
          <a:bodyPr anchorCtr="0" anchor="b" bIns="91425" lIns="91425" spcFirstLastPara="1" rIns="91425" wrap="square" tIns="91425">
            <a:noAutofit/>
          </a:bodyPr>
          <a:lstStyle>
            <a:lvl1pPr lvl="0" rtl="0">
              <a:spcBef>
                <a:spcPts val="0"/>
              </a:spcBef>
              <a:spcAft>
                <a:spcPts val="0"/>
              </a:spcAft>
              <a:buSzPts val="2600"/>
              <a:buNone/>
              <a:defRPr b="1" sz="26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76" name="Google Shape;76;p9"/>
          <p:cNvSpPr txBox="1"/>
          <p:nvPr>
            <p:ph idx="1" type="subTitle"/>
          </p:nvPr>
        </p:nvSpPr>
        <p:spPr>
          <a:xfrm>
            <a:off x="457200" y="1974154"/>
            <a:ext cx="2514600" cy="2712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400"/>
              <a:buNone/>
              <a:defRPr sz="1400">
                <a:solidFill>
                  <a:srgbClr val="000000"/>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77" name="Google Shape;77;p9"/>
          <p:cNvSpPr txBox="1"/>
          <p:nvPr>
            <p:ph idx="2" type="subTitle"/>
          </p:nvPr>
        </p:nvSpPr>
        <p:spPr>
          <a:xfrm>
            <a:off x="457200" y="157104"/>
            <a:ext cx="2061600" cy="313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CCCCCC"/>
              </a:buClr>
              <a:buSzPts val="1000"/>
              <a:buNone/>
              <a:defRPr b="1" sz="1000">
                <a:solidFill>
                  <a:srgbClr val="CCCCCC"/>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rizontal &amp; Body">
  <p:cSld name="Horizontal &amp; Body">
    <p:spTree>
      <p:nvGrpSpPr>
        <p:cNvPr id="617" name="Shape 617"/>
        <p:cNvGrpSpPr/>
        <p:nvPr/>
      </p:nvGrpSpPr>
      <p:grpSpPr>
        <a:xfrm>
          <a:off x="0" y="0"/>
          <a:ext cx="0" cy="0"/>
          <a:chOff x="0" y="0"/>
          <a:chExt cx="0" cy="0"/>
        </a:xfrm>
      </p:grpSpPr>
      <p:sp>
        <p:nvSpPr>
          <p:cNvPr id="618" name="Google Shape;618;p82"/>
          <p:cNvSpPr txBox="1"/>
          <p:nvPr>
            <p:ph type="title"/>
          </p:nvPr>
        </p:nvSpPr>
        <p:spPr>
          <a:xfrm>
            <a:off x="457200" y="914400"/>
            <a:ext cx="5257800" cy="494700"/>
          </a:xfrm>
          <a:prstGeom prst="rect">
            <a:avLst/>
          </a:prstGeom>
          <a:noFill/>
          <a:ln>
            <a:noFill/>
          </a:ln>
        </p:spPr>
        <p:txBody>
          <a:bodyPr anchorCtr="0" anchor="b" bIns="91425" lIns="91425" spcFirstLastPara="1" rIns="91425" wrap="square" tIns="91425">
            <a:noAutofit/>
          </a:bodyPr>
          <a:lstStyle>
            <a:lvl1pPr lvl="0" algn="l">
              <a:lnSpc>
                <a:spcPct val="90000"/>
              </a:lnSpc>
              <a:spcBef>
                <a:spcPts val="0"/>
              </a:spcBef>
              <a:spcAft>
                <a:spcPts val="0"/>
              </a:spcAft>
              <a:buClr>
                <a:schemeClr val="dk1"/>
              </a:buClr>
              <a:buSzPts val="3000"/>
              <a:buFont typeface="Barlow"/>
              <a:buNone/>
              <a:defRPr b="1" sz="2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619" name="Google Shape;619;p82"/>
          <p:cNvSpPr txBox="1"/>
          <p:nvPr>
            <p:ph idx="1" type="subTitle"/>
          </p:nvPr>
        </p:nvSpPr>
        <p:spPr>
          <a:xfrm>
            <a:off x="457199" y="157103"/>
            <a:ext cx="3466407" cy="408161"/>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E5E5E4"/>
              </a:buClr>
              <a:buSzPts val="1000"/>
              <a:buNone/>
              <a:defRPr b="1" sz="1000">
                <a:solidFill>
                  <a:srgbClr val="CCCCCC"/>
                </a:solidFill>
              </a:defRPr>
            </a:lvl1pPr>
            <a:lvl2pPr lvl="1" algn="ctr">
              <a:lnSpc>
                <a:spcPct val="100000"/>
              </a:lnSpc>
              <a:spcBef>
                <a:spcPts val="0"/>
              </a:spcBef>
              <a:spcAft>
                <a:spcPts val="0"/>
              </a:spcAft>
              <a:buClr>
                <a:srgbClr val="E5E5E4"/>
              </a:buClr>
              <a:buSzPts val="2100"/>
              <a:buNone/>
              <a:defRPr sz="2100">
                <a:solidFill>
                  <a:srgbClr val="E5E5E4"/>
                </a:solidFill>
              </a:defRPr>
            </a:lvl2pPr>
            <a:lvl3pPr lvl="2" algn="ctr">
              <a:lnSpc>
                <a:spcPct val="100000"/>
              </a:lnSpc>
              <a:spcBef>
                <a:spcPts val="0"/>
              </a:spcBef>
              <a:spcAft>
                <a:spcPts val="0"/>
              </a:spcAft>
              <a:buClr>
                <a:srgbClr val="E5E5E4"/>
              </a:buClr>
              <a:buSzPts val="2100"/>
              <a:buNone/>
              <a:defRPr sz="2100">
                <a:solidFill>
                  <a:srgbClr val="E5E5E4"/>
                </a:solidFill>
              </a:defRPr>
            </a:lvl3pPr>
            <a:lvl4pPr lvl="3" algn="ctr">
              <a:lnSpc>
                <a:spcPct val="100000"/>
              </a:lnSpc>
              <a:spcBef>
                <a:spcPts val="0"/>
              </a:spcBef>
              <a:spcAft>
                <a:spcPts val="0"/>
              </a:spcAft>
              <a:buClr>
                <a:srgbClr val="E5E5E4"/>
              </a:buClr>
              <a:buSzPts val="2100"/>
              <a:buNone/>
              <a:defRPr sz="2100">
                <a:solidFill>
                  <a:srgbClr val="E5E5E4"/>
                </a:solidFill>
              </a:defRPr>
            </a:lvl4pPr>
            <a:lvl5pPr lvl="4" algn="ctr">
              <a:lnSpc>
                <a:spcPct val="100000"/>
              </a:lnSpc>
              <a:spcBef>
                <a:spcPts val="0"/>
              </a:spcBef>
              <a:spcAft>
                <a:spcPts val="0"/>
              </a:spcAft>
              <a:buClr>
                <a:srgbClr val="E5E5E4"/>
              </a:buClr>
              <a:buSzPts val="2100"/>
              <a:buNone/>
              <a:defRPr sz="2100">
                <a:solidFill>
                  <a:srgbClr val="E5E5E4"/>
                </a:solidFill>
              </a:defRPr>
            </a:lvl5pPr>
            <a:lvl6pPr lvl="5" algn="ctr">
              <a:lnSpc>
                <a:spcPct val="100000"/>
              </a:lnSpc>
              <a:spcBef>
                <a:spcPts val="0"/>
              </a:spcBef>
              <a:spcAft>
                <a:spcPts val="0"/>
              </a:spcAft>
              <a:buClr>
                <a:srgbClr val="E5E5E4"/>
              </a:buClr>
              <a:buSzPts val="2100"/>
              <a:buNone/>
              <a:defRPr sz="2100">
                <a:solidFill>
                  <a:srgbClr val="E5E5E4"/>
                </a:solidFill>
              </a:defRPr>
            </a:lvl6pPr>
            <a:lvl7pPr lvl="6" algn="ctr">
              <a:lnSpc>
                <a:spcPct val="100000"/>
              </a:lnSpc>
              <a:spcBef>
                <a:spcPts val="0"/>
              </a:spcBef>
              <a:spcAft>
                <a:spcPts val="0"/>
              </a:spcAft>
              <a:buClr>
                <a:srgbClr val="E5E5E4"/>
              </a:buClr>
              <a:buSzPts val="2100"/>
              <a:buNone/>
              <a:defRPr sz="2100">
                <a:solidFill>
                  <a:srgbClr val="E5E5E4"/>
                </a:solidFill>
              </a:defRPr>
            </a:lvl7pPr>
            <a:lvl8pPr lvl="7" algn="ctr">
              <a:lnSpc>
                <a:spcPct val="100000"/>
              </a:lnSpc>
              <a:spcBef>
                <a:spcPts val="0"/>
              </a:spcBef>
              <a:spcAft>
                <a:spcPts val="0"/>
              </a:spcAft>
              <a:buClr>
                <a:srgbClr val="E5E5E4"/>
              </a:buClr>
              <a:buSzPts val="2100"/>
              <a:buNone/>
              <a:defRPr sz="2100">
                <a:solidFill>
                  <a:srgbClr val="E5E5E4"/>
                </a:solidFill>
              </a:defRPr>
            </a:lvl8pPr>
            <a:lvl9pPr lvl="8" algn="ctr">
              <a:lnSpc>
                <a:spcPct val="100000"/>
              </a:lnSpc>
              <a:spcBef>
                <a:spcPts val="0"/>
              </a:spcBef>
              <a:spcAft>
                <a:spcPts val="0"/>
              </a:spcAft>
              <a:buClr>
                <a:srgbClr val="E5E5E4"/>
              </a:buClr>
              <a:buSzPts val="2100"/>
              <a:buNone/>
              <a:defRPr sz="2100">
                <a:solidFill>
                  <a:srgbClr val="E5E5E4"/>
                </a:solidFill>
              </a:defRPr>
            </a:lvl9pPr>
          </a:lstStyle>
          <a:p/>
        </p:txBody>
      </p:sp>
      <p:sp>
        <p:nvSpPr>
          <p:cNvPr id="620" name="Google Shape;620;p82"/>
          <p:cNvSpPr txBox="1"/>
          <p:nvPr>
            <p:ph idx="2" type="subTitle"/>
          </p:nvPr>
        </p:nvSpPr>
        <p:spPr>
          <a:xfrm>
            <a:off x="457200" y="1533331"/>
            <a:ext cx="5257800" cy="981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2000"/>
              <a:buNone/>
              <a:defRPr sz="1400">
                <a:solidFill>
                  <a:srgbClr val="000000"/>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Blue &amp; Number">
  <p:cSld name="Big Statement Blue &amp; Number">
    <p:bg>
      <p:bgPr>
        <a:solidFill>
          <a:srgbClr val="3F58A7"/>
        </a:solidFill>
      </p:bgPr>
    </p:bg>
    <p:spTree>
      <p:nvGrpSpPr>
        <p:cNvPr id="621" name="Shape 621"/>
        <p:cNvGrpSpPr/>
        <p:nvPr/>
      </p:nvGrpSpPr>
      <p:grpSpPr>
        <a:xfrm>
          <a:off x="0" y="0"/>
          <a:ext cx="0" cy="0"/>
          <a:chOff x="0" y="0"/>
          <a:chExt cx="0" cy="0"/>
        </a:xfrm>
      </p:grpSpPr>
      <p:sp>
        <p:nvSpPr>
          <p:cNvPr id="622" name="Google Shape;622;p83"/>
          <p:cNvSpPr txBox="1"/>
          <p:nvPr>
            <p:ph type="title"/>
          </p:nvPr>
        </p:nvSpPr>
        <p:spPr>
          <a:xfrm>
            <a:off x="1943100" y="1702800"/>
            <a:ext cx="5257800" cy="1590600"/>
          </a:xfrm>
          <a:prstGeom prst="rect">
            <a:avLst/>
          </a:prstGeom>
          <a:noFill/>
          <a:ln>
            <a:noFill/>
          </a:ln>
        </p:spPr>
        <p:txBody>
          <a:bodyPr anchorCtr="0" anchor="ctr" bIns="91425" lIns="91425" spcFirstLastPara="1" rIns="91425" wrap="square" tIns="91425">
            <a:noAutofit/>
          </a:bodyPr>
          <a:lstStyle>
            <a:lvl1pPr lvl="0" algn="ctr">
              <a:lnSpc>
                <a:spcPct val="90000"/>
              </a:lnSpc>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1pPr>
            <a:lvl2pPr lvl="1" algn="ctr">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2pPr>
            <a:lvl3pPr lvl="2" algn="ctr">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3pPr>
            <a:lvl4pPr lvl="3" algn="ctr">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4pPr>
            <a:lvl5pPr lvl="4" algn="ctr">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5pPr>
            <a:lvl6pPr lvl="5" algn="ctr">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6pPr>
            <a:lvl7pPr lvl="6" algn="ctr">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7pPr>
            <a:lvl8pPr lvl="7" algn="ctr">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8pPr>
            <a:lvl9pPr lvl="8" algn="ctr">
              <a:spcBef>
                <a:spcPts val="0"/>
              </a:spcBef>
              <a:spcAft>
                <a:spcPts val="0"/>
              </a:spcAft>
              <a:buClr>
                <a:srgbClr val="FFFFFF"/>
              </a:buClr>
              <a:buSzPts val="4800"/>
              <a:buFont typeface="Barlow ExtraBold"/>
              <a:buNone/>
              <a:defRPr sz="4800">
                <a:solidFill>
                  <a:srgbClr val="FFFFFF"/>
                </a:solidFill>
                <a:latin typeface="Barlow ExtraBold"/>
                <a:ea typeface="Barlow ExtraBold"/>
                <a:cs typeface="Barlow ExtraBold"/>
                <a:sym typeface="Barlow ExtraBold"/>
              </a:defRPr>
            </a:lvl9pPr>
          </a:lstStyle>
          <a:p/>
        </p:txBody>
      </p:sp>
      <p:sp>
        <p:nvSpPr>
          <p:cNvPr id="623" name="Google Shape;623;p83"/>
          <p:cNvSpPr txBox="1"/>
          <p:nvPr>
            <p:ph idx="1" type="subTitle"/>
          </p:nvPr>
        </p:nvSpPr>
        <p:spPr>
          <a:xfrm>
            <a:off x="457200" y="157104"/>
            <a:ext cx="2967644" cy="300146"/>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E5E5E4"/>
              </a:buClr>
              <a:buSzPts val="1000"/>
              <a:buNone/>
              <a:defRPr b="1" sz="1000">
                <a:solidFill>
                  <a:srgbClr val="E5E5E4"/>
                </a:solidFill>
              </a:defRPr>
            </a:lvl1pPr>
            <a:lvl2pPr lvl="1" algn="ctr">
              <a:lnSpc>
                <a:spcPct val="100000"/>
              </a:lnSpc>
              <a:spcBef>
                <a:spcPts val="0"/>
              </a:spcBef>
              <a:spcAft>
                <a:spcPts val="0"/>
              </a:spcAft>
              <a:buClr>
                <a:srgbClr val="E5E5E4"/>
              </a:buClr>
              <a:buSzPts val="2100"/>
              <a:buNone/>
              <a:defRPr sz="2100">
                <a:solidFill>
                  <a:srgbClr val="E5E5E4"/>
                </a:solidFill>
              </a:defRPr>
            </a:lvl2pPr>
            <a:lvl3pPr lvl="2" algn="ctr">
              <a:lnSpc>
                <a:spcPct val="100000"/>
              </a:lnSpc>
              <a:spcBef>
                <a:spcPts val="0"/>
              </a:spcBef>
              <a:spcAft>
                <a:spcPts val="0"/>
              </a:spcAft>
              <a:buClr>
                <a:srgbClr val="E5E5E4"/>
              </a:buClr>
              <a:buSzPts val="2100"/>
              <a:buNone/>
              <a:defRPr sz="2100">
                <a:solidFill>
                  <a:srgbClr val="E5E5E4"/>
                </a:solidFill>
              </a:defRPr>
            </a:lvl3pPr>
            <a:lvl4pPr lvl="3" algn="ctr">
              <a:lnSpc>
                <a:spcPct val="100000"/>
              </a:lnSpc>
              <a:spcBef>
                <a:spcPts val="0"/>
              </a:spcBef>
              <a:spcAft>
                <a:spcPts val="0"/>
              </a:spcAft>
              <a:buClr>
                <a:srgbClr val="E5E5E4"/>
              </a:buClr>
              <a:buSzPts val="2100"/>
              <a:buNone/>
              <a:defRPr sz="2100">
                <a:solidFill>
                  <a:srgbClr val="E5E5E4"/>
                </a:solidFill>
              </a:defRPr>
            </a:lvl4pPr>
            <a:lvl5pPr lvl="4" algn="ctr">
              <a:lnSpc>
                <a:spcPct val="100000"/>
              </a:lnSpc>
              <a:spcBef>
                <a:spcPts val="0"/>
              </a:spcBef>
              <a:spcAft>
                <a:spcPts val="0"/>
              </a:spcAft>
              <a:buClr>
                <a:srgbClr val="E5E5E4"/>
              </a:buClr>
              <a:buSzPts val="2100"/>
              <a:buNone/>
              <a:defRPr sz="2100">
                <a:solidFill>
                  <a:srgbClr val="E5E5E4"/>
                </a:solidFill>
              </a:defRPr>
            </a:lvl5pPr>
            <a:lvl6pPr lvl="5" algn="ctr">
              <a:lnSpc>
                <a:spcPct val="100000"/>
              </a:lnSpc>
              <a:spcBef>
                <a:spcPts val="0"/>
              </a:spcBef>
              <a:spcAft>
                <a:spcPts val="0"/>
              </a:spcAft>
              <a:buClr>
                <a:srgbClr val="E5E5E4"/>
              </a:buClr>
              <a:buSzPts val="2100"/>
              <a:buNone/>
              <a:defRPr sz="2100">
                <a:solidFill>
                  <a:srgbClr val="E5E5E4"/>
                </a:solidFill>
              </a:defRPr>
            </a:lvl6pPr>
            <a:lvl7pPr lvl="6" algn="ctr">
              <a:lnSpc>
                <a:spcPct val="100000"/>
              </a:lnSpc>
              <a:spcBef>
                <a:spcPts val="0"/>
              </a:spcBef>
              <a:spcAft>
                <a:spcPts val="0"/>
              </a:spcAft>
              <a:buClr>
                <a:srgbClr val="E5E5E4"/>
              </a:buClr>
              <a:buSzPts val="2100"/>
              <a:buNone/>
              <a:defRPr sz="2100">
                <a:solidFill>
                  <a:srgbClr val="E5E5E4"/>
                </a:solidFill>
              </a:defRPr>
            </a:lvl7pPr>
            <a:lvl8pPr lvl="7" algn="ctr">
              <a:lnSpc>
                <a:spcPct val="100000"/>
              </a:lnSpc>
              <a:spcBef>
                <a:spcPts val="0"/>
              </a:spcBef>
              <a:spcAft>
                <a:spcPts val="0"/>
              </a:spcAft>
              <a:buClr>
                <a:srgbClr val="E5E5E4"/>
              </a:buClr>
              <a:buSzPts val="2100"/>
              <a:buNone/>
              <a:defRPr sz="2100">
                <a:solidFill>
                  <a:srgbClr val="E5E5E4"/>
                </a:solidFill>
              </a:defRPr>
            </a:lvl8pPr>
            <a:lvl9pPr lvl="8" algn="ctr">
              <a:lnSpc>
                <a:spcPct val="100000"/>
              </a:lnSpc>
              <a:spcBef>
                <a:spcPts val="0"/>
              </a:spcBef>
              <a:spcAft>
                <a:spcPts val="0"/>
              </a:spcAft>
              <a:buClr>
                <a:srgbClr val="E5E5E4"/>
              </a:buClr>
              <a:buSzPts val="2100"/>
              <a:buNone/>
              <a:defRPr sz="2100">
                <a:solidFill>
                  <a:srgbClr val="E5E5E4"/>
                </a:solidFill>
              </a:defRPr>
            </a:lvl9pPr>
          </a:lstStyle>
          <a:p/>
        </p:txBody>
      </p:sp>
      <p:cxnSp>
        <p:nvCxnSpPr>
          <p:cNvPr id="624" name="Google Shape;624;p83"/>
          <p:cNvCxnSpPr>
            <a:endCxn id="622" idx="0"/>
          </p:cNvCxnSpPr>
          <p:nvPr/>
        </p:nvCxnSpPr>
        <p:spPr>
          <a:xfrm>
            <a:off x="4572000" y="1095900"/>
            <a:ext cx="0" cy="606900"/>
          </a:xfrm>
          <a:prstGeom prst="straightConnector1">
            <a:avLst/>
          </a:prstGeom>
          <a:noFill/>
          <a:ln cap="flat" cmpd="sng" w="9525">
            <a:solidFill>
              <a:srgbClr val="000000"/>
            </a:solidFill>
            <a:prstDash val="solid"/>
            <a:round/>
            <a:headEnd len="sm" w="sm" type="none"/>
            <a:tailEnd len="sm" w="sm" type="none"/>
          </a:ln>
        </p:spPr>
      </p:cxnSp>
      <p:cxnSp>
        <p:nvCxnSpPr>
          <p:cNvPr id="625" name="Google Shape;625;p83"/>
          <p:cNvCxnSpPr/>
          <p:nvPr/>
        </p:nvCxnSpPr>
        <p:spPr>
          <a:xfrm>
            <a:off x="4572000" y="3280450"/>
            <a:ext cx="0" cy="1963800"/>
          </a:xfrm>
          <a:prstGeom prst="straightConnector1">
            <a:avLst/>
          </a:prstGeom>
          <a:noFill/>
          <a:ln cap="flat" cmpd="sng" w="9525">
            <a:solidFill>
              <a:srgbClr val="000000"/>
            </a:solidFill>
            <a:prstDash val="solid"/>
            <a:round/>
            <a:headEnd len="sm" w="sm" type="none"/>
            <a:tailEnd len="sm" w="sm" type="none"/>
          </a:ln>
        </p:spPr>
      </p:cxnSp>
      <p:grpSp>
        <p:nvGrpSpPr>
          <p:cNvPr id="626" name="Google Shape;626;p83"/>
          <p:cNvGrpSpPr/>
          <p:nvPr/>
        </p:nvGrpSpPr>
        <p:grpSpPr>
          <a:xfrm rot="-1334904">
            <a:off x="4097062" y="206516"/>
            <a:ext cx="1059423" cy="1123495"/>
            <a:chOff x="4871500" y="825150"/>
            <a:chExt cx="2713950" cy="3000000"/>
          </a:xfrm>
        </p:grpSpPr>
        <p:sp>
          <p:nvSpPr>
            <p:cNvPr id="627" name="Google Shape;627;p83"/>
            <p:cNvSpPr/>
            <p:nvPr/>
          </p:nvSpPr>
          <p:spPr>
            <a:xfrm>
              <a:off x="4871500" y="1191900"/>
              <a:ext cx="2438700" cy="2438700"/>
            </a:xfrm>
            <a:prstGeom prst="flowChartConnector">
              <a:avLst/>
            </a:prstGeom>
            <a:solidFill>
              <a:srgbClr val="00B8B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p83"/>
            <p:cNvSpPr/>
            <p:nvPr/>
          </p:nvSpPr>
          <p:spPr>
            <a:xfrm>
              <a:off x="6136750" y="825150"/>
              <a:ext cx="1448700" cy="3000000"/>
            </a:xfrm>
            <a:prstGeom prst="rect">
              <a:avLst/>
            </a:prstGeom>
            <a:solidFill>
              <a:srgbClr val="3F58A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29" name="Google Shape;629;p83"/>
          <p:cNvSpPr/>
          <p:nvPr/>
        </p:nvSpPr>
        <p:spPr>
          <a:xfrm>
            <a:off x="4220525" y="457250"/>
            <a:ext cx="721800" cy="721800"/>
          </a:xfrm>
          <a:prstGeom prst="flowChartConnector">
            <a:avLst/>
          </a:prstGeom>
          <a:solidFill>
            <a:srgbClr val="EEEEE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3F58A7"/>
              </a:solidFill>
              <a:latin typeface="Barlow"/>
              <a:ea typeface="Barlow"/>
              <a:cs typeface="Barlow"/>
              <a:sym typeface="Barlow"/>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Blue 2 1 1">
  <p:cSld name="Cover Blue 2 1 1">
    <p:bg>
      <p:bgPr>
        <a:solidFill>
          <a:srgbClr val="3F58A7"/>
        </a:solidFill>
      </p:bgPr>
    </p:bg>
    <p:spTree>
      <p:nvGrpSpPr>
        <p:cNvPr id="630" name="Shape 630"/>
        <p:cNvGrpSpPr/>
        <p:nvPr/>
      </p:nvGrpSpPr>
      <p:grpSpPr>
        <a:xfrm>
          <a:off x="0" y="0"/>
          <a:ext cx="0" cy="0"/>
          <a:chOff x="0" y="0"/>
          <a:chExt cx="0" cy="0"/>
        </a:xfrm>
      </p:grpSpPr>
      <p:sp>
        <p:nvSpPr>
          <p:cNvPr id="631" name="Google Shape;631;p84"/>
          <p:cNvSpPr txBox="1"/>
          <p:nvPr>
            <p:ph type="ctrTitle"/>
          </p:nvPr>
        </p:nvSpPr>
        <p:spPr>
          <a:xfrm>
            <a:off x="5029200" y="1368500"/>
            <a:ext cx="3657600" cy="1710300"/>
          </a:xfrm>
          <a:prstGeom prst="rect">
            <a:avLst/>
          </a:prstGeom>
          <a:noFill/>
          <a:ln>
            <a:noFill/>
          </a:ln>
        </p:spPr>
        <p:txBody>
          <a:bodyPr anchorCtr="0" anchor="t" bIns="91425" lIns="91425" spcFirstLastPara="1" rIns="91425" wrap="square" tIns="91425">
            <a:noAutofit/>
          </a:bodyPr>
          <a:lstStyle>
            <a:lvl1pPr lvl="0" algn="l">
              <a:lnSpc>
                <a:spcPct val="90000"/>
              </a:lnSpc>
              <a:spcBef>
                <a:spcPts val="0"/>
              </a:spcBef>
              <a:spcAft>
                <a:spcPts val="0"/>
              </a:spcAft>
              <a:buClr>
                <a:srgbClr val="FFFFFF"/>
              </a:buClr>
              <a:buSzPts val="5000"/>
              <a:buFont typeface="Barlow ExtraBold"/>
              <a:buNone/>
              <a:defRPr b="1" i="0" sz="4200">
                <a:solidFill>
                  <a:srgbClr val="FFFFFF"/>
                </a:solidFill>
                <a:latin typeface="Barlow ExtraBold"/>
                <a:ea typeface="Barlow ExtraBold"/>
                <a:cs typeface="Barlow ExtraBold"/>
                <a:sym typeface="Barlow ExtraBold"/>
              </a:defRPr>
            </a:lvl1pPr>
            <a:lvl2pPr lvl="1">
              <a:spcBef>
                <a:spcPts val="0"/>
              </a:spcBef>
              <a:spcAft>
                <a:spcPts val="0"/>
              </a:spcAft>
              <a:buClr>
                <a:srgbClr val="FFFFFF"/>
              </a:buClr>
              <a:buSzPts val="5000"/>
              <a:buNone/>
              <a:defRPr b="1" sz="5000">
                <a:solidFill>
                  <a:srgbClr val="FFFFFF"/>
                </a:solidFill>
              </a:defRPr>
            </a:lvl2pPr>
            <a:lvl3pPr lvl="2">
              <a:spcBef>
                <a:spcPts val="0"/>
              </a:spcBef>
              <a:spcAft>
                <a:spcPts val="0"/>
              </a:spcAft>
              <a:buClr>
                <a:srgbClr val="FFFFFF"/>
              </a:buClr>
              <a:buSzPts val="5000"/>
              <a:buNone/>
              <a:defRPr b="1" sz="5000">
                <a:solidFill>
                  <a:srgbClr val="FFFFFF"/>
                </a:solidFill>
              </a:defRPr>
            </a:lvl3pPr>
            <a:lvl4pPr lvl="3">
              <a:spcBef>
                <a:spcPts val="0"/>
              </a:spcBef>
              <a:spcAft>
                <a:spcPts val="0"/>
              </a:spcAft>
              <a:buClr>
                <a:srgbClr val="FFFFFF"/>
              </a:buClr>
              <a:buSzPts val="5000"/>
              <a:buNone/>
              <a:defRPr b="1" sz="5000">
                <a:solidFill>
                  <a:srgbClr val="FFFFFF"/>
                </a:solidFill>
              </a:defRPr>
            </a:lvl4pPr>
            <a:lvl5pPr lvl="4">
              <a:spcBef>
                <a:spcPts val="0"/>
              </a:spcBef>
              <a:spcAft>
                <a:spcPts val="0"/>
              </a:spcAft>
              <a:buClr>
                <a:srgbClr val="FFFFFF"/>
              </a:buClr>
              <a:buSzPts val="5000"/>
              <a:buNone/>
              <a:defRPr b="1" sz="5000">
                <a:solidFill>
                  <a:srgbClr val="FFFFFF"/>
                </a:solidFill>
              </a:defRPr>
            </a:lvl5pPr>
            <a:lvl6pPr lvl="5">
              <a:spcBef>
                <a:spcPts val="0"/>
              </a:spcBef>
              <a:spcAft>
                <a:spcPts val="0"/>
              </a:spcAft>
              <a:buClr>
                <a:srgbClr val="FFFFFF"/>
              </a:buClr>
              <a:buSzPts val="5000"/>
              <a:buNone/>
              <a:defRPr b="1" sz="5000">
                <a:solidFill>
                  <a:srgbClr val="FFFFFF"/>
                </a:solidFill>
              </a:defRPr>
            </a:lvl6pPr>
            <a:lvl7pPr lvl="6">
              <a:spcBef>
                <a:spcPts val="0"/>
              </a:spcBef>
              <a:spcAft>
                <a:spcPts val="0"/>
              </a:spcAft>
              <a:buClr>
                <a:srgbClr val="FFFFFF"/>
              </a:buClr>
              <a:buSzPts val="5000"/>
              <a:buNone/>
              <a:defRPr b="1" sz="5000">
                <a:solidFill>
                  <a:srgbClr val="FFFFFF"/>
                </a:solidFill>
              </a:defRPr>
            </a:lvl7pPr>
            <a:lvl8pPr lvl="7">
              <a:spcBef>
                <a:spcPts val="0"/>
              </a:spcBef>
              <a:spcAft>
                <a:spcPts val="0"/>
              </a:spcAft>
              <a:buClr>
                <a:srgbClr val="FFFFFF"/>
              </a:buClr>
              <a:buSzPts val="5000"/>
              <a:buNone/>
              <a:defRPr b="1" sz="5000">
                <a:solidFill>
                  <a:srgbClr val="FFFFFF"/>
                </a:solidFill>
              </a:defRPr>
            </a:lvl8pPr>
            <a:lvl9pPr lvl="8">
              <a:spcBef>
                <a:spcPts val="0"/>
              </a:spcBef>
              <a:spcAft>
                <a:spcPts val="0"/>
              </a:spcAft>
              <a:buClr>
                <a:srgbClr val="FFFFFF"/>
              </a:buClr>
              <a:buSzPts val="5000"/>
              <a:buNone/>
              <a:defRPr b="1" sz="5000">
                <a:solidFill>
                  <a:srgbClr val="FFFFFF"/>
                </a:solidFill>
              </a:defRPr>
            </a:lvl9pPr>
          </a:lstStyle>
          <a:p/>
        </p:txBody>
      </p:sp>
      <p:pic>
        <p:nvPicPr>
          <p:cNvPr id="632" name="Google Shape;632;p84"/>
          <p:cNvPicPr preferRelativeResize="0"/>
          <p:nvPr/>
        </p:nvPicPr>
        <p:blipFill rotWithShape="1">
          <a:blip r:embed="rId2">
            <a:alphaModFix/>
          </a:blip>
          <a:srcRect b="0" l="0" r="0" t="0"/>
          <a:stretch/>
        </p:blipFill>
        <p:spPr>
          <a:xfrm>
            <a:off x="0" y="1187175"/>
            <a:ext cx="4571997" cy="2173168"/>
          </a:xfrm>
          <a:prstGeom prst="rect">
            <a:avLst/>
          </a:prstGeom>
          <a:noFill/>
          <a:ln>
            <a:noFill/>
          </a:ln>
        </p:spPr>
      </p:pic>
      <p:sp>
        <p:nvSpPr>
          <p:cNvPr id="633" name="Google Shape;633;p84"/>
          <p:cNvSpPr txBox="1"/>
          <p:nvPr/>
        </p:nvSpPr>
        <p:spPr>
          <a:xfrm>
            <a:off x="1085650" y="152400"/>
            <a:ext cx="30000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0"/>
              <a:buFont typeface="Arial"/>
              <a:buNone/>
            </a:pPr>
            <a:r>
              <a:rPr b="0" i="0" lang="en" sz="30000" u="none" cap="none" strike="noStrike">
                <a:solidFill>
                  <a:srgbClr val="00B8B0"/>
                </a:solidFill>
                <a:latin typeface="Barlow ExtraBold"/>
                <a:ea typeface="Barlow ExtraBold"/>
                <a:cs typeface="Barlow ExtraBold"/>
                <a:sym typeface="Barlow ExtraBold"/>
              </a:rPr>
              <a:t>2</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Blue 2 1 1 1">
  <p:cSld name="Cover Blue 2 1 1 1">
    <p:bg>
      <p:bgPr>
        <a:solidFill>
          <a:srgbClr val="E5E5E4"/>
        </a:solidFill>
      </p:bgPr>
    </p:bg>
    <p:spTree>
      <p:nvGrpSpPr>
        <p:cNvPr id="634" name="Shape 634"/>
        <p:cNvGrpSpPr/>
        <p:nvPr/>
      </p:nvGrpSpPr>
      <p:grpSpPr>
        <a:xfrm>
          <a:off x="0" y="0"/>
          <a:ext cx="0" cy="0"/>
          <a:chOff x="0" y="0"/>
          <a:chExt cx="0" cy="0"/>
        </a:xfrm>
      </p:grpSpPr>
      <p:pic>
        <p:nvPicPr>
          <p:cNvPr id="635" name="Google Shape;635;p85"/>
          <p:cNvPicPr preferRelativeResize="0"/>
          <p:nvPr/>
        </p:nvPicPr>
        <p:blipFill rotWithShape="1">
          <a:blip r:embed="rId2">
            <a:alphaModFix/>
          </a:blip>
          <a:srcRect b="0" l="0" r="0" t="0"/>
          <a:stretch/>
        </p:blipFill>
        <p:spPr>
          <a:xfrm>
            <a:off x="0" y="1187175"/>
            <a:ext cx="4571997" cy="2173168"/>
          </a:xfrm>
          <a:prstGeom prst="rect">
            <a:avLst/>
          </a:prstGeom>
          <a:noFill/>
          <a:ln>
            <a:noFill/>
          </a:ln>
        </p:spPr>
      </p:pic>
      <p:sp>
        <p:nvSpPr>
          <p:cNvPr id="636" name="Google Shape;636;p85"/>
          <p:cNvSpPr txBox="1"/>
          <p:nvPr>
            <p:ph type="ctrTitle"/>
          </p:nvPr>
        </p:nvSpPr>
        <p:spPr>
          <a:xfrm>
            <a:off x="5029200" y="1368500"/>
            <a:ext cx="3657600" cy="1710300"/>
          </a:xfrm>
          <a:prstGeom prst="rect">
            <a:avLst/>
          </a:prstGeom>
          <a:noFill/>
          <a:ln>
            <a:noFill/>
          </a:ln>
        </p:spPr>
        <p:txBody>
          <a:bodyPr anchorCtr="0" anchor="t" bIns="91425" lIns="91425" spcFirstLastPara="1" rIns="91425" wrap="square" tIns="91425">
            <a:noAutofit/>
          </a:bodyPr>
          <a:lstStyle>
            <a:lvl1pPr lvl="0" algn="l">
              <a:lnSpc>
                <a:spcPct val="90000"/>
              </a:lnSpc>
              <a:spcBef>
                <a:spcPts val="0"/>
              </a:spcBef>
              <a:spcAft>
                <a:spcPts val="0"/>
              </a:spcAft>
              <a:buClr>
                <a:srgbClr val="FFFFFF"/>
              </a:buClr>
              <a:buSzPts val="5000"/>
              <a:buFont typeface="Barlow ExtraBold"/>
              <a:buNone/>
              <a:defRPr b="1" i="0" sz="4200">
                <a:solidFill>
                  <a:srgbClr val="00B9B0"/>
                </a:solidFill>
                <a:latin typeface="Barlow ExtraBold"/>
                <a:ea typeface="Barlow ExtraBold"/>
                <a:cs typeface="Barlow ExtraBold"/>
                <a:sym typeface="Barlow ExtraBold"/>
              </a:defRPr>
            </a:lvl1pPr>
            <a:lvl2pPr lvl="1">
              <a:spcBef>
                <a:spcPts val="0"/>
              </a:spcBef>
              <a:spcAft>
                <a:spcPts val="0"/>
              </a:spcAft>
              <a:buClr>
                <a:srgbClr val="FFFFFF"/>
              </a:buClr>
              <a:buSzPts val="5000"/>
              <a:buNone/>
              <a:defRPr b="1" sz="5000">
                <a:solidFill>
                  <a:srgbClr val="FFFFFF"/>
                </a:solidFill>
              </a:defRPr>
            </a:lvl2pPr>
            <a:lvl3pPr lvl="2">
              <a:spcBef>
                <a:spcPts val="0"/>
              </a:spcBef>
              <a:spcAft>
                <a:spcPts val="0"/>
              </a:spcAft>
              <a:buClr>
                <a:srgbClr val="FFFFFF"/>
              </a:buClr>
              <a:buSzPts val="5000"/>
              <a:buNone/>
              <a:defRPr b="1" sz="5000">
                <a:solidFill>
                  <a:srgbClr val="FFFFFF"/>
                </a:solidFill>
              </a:defRPr>
            </a:lvl3pPr>
            <a:lvl4pPr lvl="3">
              <a:spcBef>
                <a:spcPts val="0"/>
              </a:spcBef>
              <a:spcAft>
                <a:spcPts val="0"/>
              </a:spcAft>
              <a:buClr>
                <a:srgbClr val="FFFFFF"/>
              </a:buClr>
              <a:buSzPts val="5000"/>
              <a:buNone/>
              <a:defRPr b="1" sz="5000">
                <a:solidFill>
                  <a:srgbClr val="FFFFFF"/>
                </a:solidFill>
              </a:defRPr>
            </a:lvl4pPr>
            <a:lvl5pPr lvl="4">
              <a:spcBef>
                <a:spcPts val="0"/>
              </a:spcBef>
              <a:spcAft>
                <a:spcPts val="0"/>
              </a:spcAft>
              <a:buClr>
                <a:srgbClr val="FFFFFF"/>
              </a:buClr>
              <a:buSzPts val="5000"/>
              <a:buNone/>
              <a:defRPr b="1" sz="5000">
                <a:solidFill>
                  <a:srgbClr val="FFFFFF"/>
                </a:solidFill>
              </a:defRPr>
            </a:lvl5pPr>
            <a:lvl6pPr lvl="5">
              <a:spcBef>
                <a:spcPts val="0"/>
              </a:spcBef>
              <a:spcAft>
                <a:spcPts val="0"/>
              </a:spcAft>
              <a:buClr>
                <a:srgbClr val="FFFFFF"/>
              </a:buClr>
              <a:buSzPts val="5000"/>
              <a:buNone/>
              <a:defRPr b="1" sz="5000">
                <a:solidFill>
                  <a:srgbClr val="FFFFFF"/>
                </a:solidFill>
              </a:defRPr>
            </a:lvl6pPr>
            <a:lvl7pPr lvl="6">
              <a:spcBef>
                <a:spcPts val="0"/>
              </a:spcBef>
              <a:spcAft>
                <a:spcPts val="0"/>
              </a:spcAft>
              <a:buClr>
                <a:srgbClr val="FFFFFF"/>
              </a:buClr>
              <a:buSzPts val="5000"/>
              <a:buNone/>
              <a:defRPr b="1" sz="5000">
                <a:solidFill>
                  <a:srgbClr val="FFFFFF"/>
                </a:solidFill>
              </a:defRPr>
            </a:lvl7pPr>
            <a:lvl8pPr lvl="7">
              <a:spcBef>
                <a:spcPts val="0"/>
              </a:spcBef>
              <a:spcAft>
                <a:spcPts val="0"/>
              </a:spcAft>
              <a:buClr>
                <a:srgbClr val="FFFFFF"/>
              </a:buClr>
              <a:buSzPts val="5000"/>
              <a:buNone/>
              <a:defRPr b="1" sz="5000">
                <a:solidFill>
                  <a:srgbClr val="FFFFFF"/>
                </a:solidFill>
              </a:defRPr>
            </a:lvl8pPr>
            <a:lvl9pPr lvl="8">
              <a:spcBef>
                <a:spcPts val="0"/>
              </a:spcBef>
              <a:spcAft>
                <a:spcPts val="0"/>
              </a:spcAft>
              <a:buClr>
                <a:srgbClr val="FFFFFF"/>
              </a:buClr>
              <a:buSzPts val="5000"/>
              <a:buNone/>
              <a:defRPr b="1" sz="5000">
                <a:solidFill>
                  <a:srgbClr val="FFFFFF"/>
                </a:solidFill>
              </a:defRPr>
            </a:lvl9pPr>
          </a:lstStyle>
          <a:p/>
        </p:txBody>
      </p:sp>
      <p:sp>
        <p:nvSpPr>
          <p:cNvPr id="637" name="Google Shape;637;p85"/>
          <p:cNvSpPr txBox="1"/>
          <p:nvPr/>
        </p:nvSpPr>
        <p:spPr>
          <a:xfrm>
            <a:off x="1471412" y="152400"/>
            <a:ext cx="30000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0"/>
              <a:buFont typeface="Arial"/>
              <a:buNone/>
            </a:pPr>
            <a:r>
              <a:rPr b="0" i="0" lang="en" sz="30000" u="none" cap="none" strike="noStrike">
                <a:solidFill>
                  <a:srgbClr val="00B8B0"/>
                </a:solidFill>
                <a:latin typeface="Barlow ExtraBold"/>
                <a:ea typeface="Barlow ExtraBold"/>
                <a:cs typeface="Barlow ExtraBold"/>
                <a:sym typeface="Barlow ExtraBold"/>
              </a:rPr>
              <a:t>3</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Blue 2 1 1 1 1">
  <p:cSld name="Cover Blue 2 1 1 1 1">
    <p:bg>
      <p:bgPr>
        <a:solidFill>
          <a:srgbClr val="E1F47B"/>
        </a:solidFill>
      </p:bgPr>
    </p:bg>
    <p:spTree>
      <p:nvGrpSpPr>
        <p:cNvPr id="638" name="Shape 638"/>
        <p:cNvGrpSpPr/>
        <p:nvPr/>
      </p:nvGrpSpPr>
      <p:grpSpPr>
        <a:xfrm>
          <a:off x="0" y="0"/>
          <a:ext cx="0" cy="0"/>
          <a:chOff x="0" y="0"/>
          <a:chExt cx="0" cy="0"/>
        </a:xfrm>
      </p:grpSpPr>
      <p:pic>
        <p:nvPicPr>
          <p:cNvPr id="639" name="Google Shape;639;p86"/>
          <p:cNvPicPr preferRelativeResize="0"/>
          <p:nvPr/>
        </p:nvPicPr>
        <p:blipFill rotWithShape="1">
          <a:blip r:embed="rId2">
            <a:alphaModFix/>
          </a:blip>
          <a:srcRect b="0" l="0" r="0" t="0"/>
          <a:stretch/>
        </p:blipFill>
        <p:spPr>
          <a:xfrm>
            <a:off x="0" y="1187175"/>
            <a:ext cx="4571997" cy="2173168"/>
          </a:xfrm>
          <a:prstGeom prst="rect">
            <a:avLst/>
          </a:prstGeom>
          <a:noFill/>
          <a:ln>
            <a:noFill/>
          </a:ln>
        </p:spPr>
      </p:pic>
      <p:sp>
        <p:nvSpPr>
          <p:cNvPr id="640" name="Google Shape;640;p86"/>
          <p:cNvSpPr txBox="1"/>
          <p:nvPr>
            <p:ph type="ctrTitle"/>
          </p:nvPr>
        </p:nvSpPr>
        <p:spPr>
          <a:xfrm>
            <a:off x="5029200" y="1368500"/>
            <a:ext cx="3657600" cy="1710300"/>
          </a:xfrm>
          <a:prstGeom prst="rect">
            <a:avLst/>
          </a:prstGeom>
          <a:noFill/>
          <a:ln>
            <a:noFill/>
          </a:ln>
        </p:spPr>
        <p:txBody>
          <a:bodyPr anchorCtr="0" anchor="t" bIns="91425" lIns="91425" spcFirstLastPara="1" rIns="91425" wrap="square" tIns="91425">
            <a:noAutofit/>
          </a:bodyPr>
          <a:lstStyle>
            <a:lvl1pPr lvl="0" algn="l">
              <a:lnSpc>
                <a:spcPct val="90000"/>
              </a:lnSpc>
              <a:spcBef>
                <a:spcPts val="0"/>
              </a:spcBef>
              <a:spcAft>
                <a:spcPts val="0"/>
              </a:spcAft>
              <a:buClr>
                <a:srgbClr val="FFFFFF"/>
              </a:buClr>
              <a:buSzPts val="5000"/>
              <a:buFont typeface="Barlow ExtraBold"/>
              <a:buNone/>
              <a:defRPr b="1" i="0" sz="4200">
                <a:solidFill>
                  <a:srgbClr val="00B9B0"/>
                </a:solidFill>
                <a:latin typeface="Barlow ExtraBold"/>
                <a:ea typeface="Barlow ExtraBold"/>
                <a:cs typeface="Barlow ExtraBold"/>
                <a:sym typeface="Barlow ExtraBold"/>
              </a:defRPr>
            </a:lvl1pPr>
            <a:lvl2pPr lvl="1">
              <a:spcBef>
                <a:spcPts val="0"/>
              </a:spcBef>
              <a:spcAft>
                <a:spcPts val="0"/>
              </a:spcAft>
              <a:buClr>
                <a:srgbClr val="FFFFFF"/>
              </a:buClr>
              <a:buSzPts val="5000"/>
              <a:buNone/>
              <a:defRPr b="1" sz="5000">
                <a:solidFill>
                  <a:srgbClr val="FFFFFF"/>
                </a:solidFill>
              </a:defRPr>
            </a:lvl2pPr>
            <a:lvl3pPr lvl="2">
              <a:spcBef>
                <a:spcPts val="0"/>
              </a:spcBef>
              <a:spcAft>
                <a:spcPts val="0"/>
              </a:spcAft>
              <a:buClr>
                <a:srgbClr val="FFFFFF"/>
              </a:buClr>
              <a:buSzPts val="5000"/>
              <a:buNone/>
              <a:defRPr b="1" sz="5000">
                <a:solidFill>
                  <a:srgbClr val="FFFFFF"/>
                </a:solidFill>
              </a:defRPr>
            </a:lvl3pPr>
            <a:lvl4pPr lvl="3">
              <a:spcBef>
                <a:spcPts val="0"/>
              </a:spcBef>
              <a:spcAft>
                <a:spcPts val="0"/>
              </a:spcAft>
              <a:buClr>
                <a:srgbClr val="FFFFFF"/>
              </a:buClr>
              <a:buSzPts val="5000"/>
              <a:buNone/>
              <a:defRPr b="1" sz="5000">
                <a:solidFill>
                  <a:srgbClr val="FFFFFF"/>
                </a:solidFill>
              </a:defRPr>
            </a:lvl4pPr>
            <a:lvl5pPr lvl="4">
              <a:spcBef>
                <a:spcPts val="0"/>
              </a:spcBef>
              <a:spcAft>
                <a:spcPts val="0"/>
              </a:spcAft>
              <a:buClr>
                <a:srgbClr val="FFFFFF"/>
              </a:buClr>
              <a:buSzPts val="5000"/>
              <a:buNone/>
              <a:defRPr b="1" sz="5000">
                <a:solidFill>
                  <a:srgbClr val="FFFFFF"/>
                </a:solidFill>
              </a:defRPr>
            </a:lvl5pPr>
            <a:lvl6pPr lvl="5">
              <a:spcBef>
                <a:spcPts val="0"/>
              </a:spcBef>
              <a:spcAft>
                <a:spcPts val="0"/>
              </a:spcAft>
              <a:buClr>
                <a:srgbClr val="FFFFFF"/>
              </a:buClr>
              <a:buSzPts val="5000"/>
              <a:buNone/>
              <a:defRPr b="1" sz="5000">
                <a:solidFill>
                  <a:srgbClr val="FFFFFF"/>
                </a:solidFill>
              </a:defRPr>
            </a:lvl6pPr>
            <a:lvl7pPr lvl="6">
              <a:spcBef>
                <a:spcPts val="0"/>
              </a:spcBef>
              <a:spcAft>
                <a:spcPts val="0"/>
              </a:spcAft>
              <a:buClr>
                <a:srgbClr val="FFFFFF"/>
              </a:buClr>
              <a:buSzPts val="5000"/>
              <a:buNone/>
              <a:defRPr b="1" sz="5000">
                <a:solidFill>
                  <a:srgbClr val="FFFFFF"/>
                </a:solidFill>
              </a:defRPr>
            </a:lvl7pPr>
            <a:lvl8pPr lvl="7">
              <a:spcBef>
                <a:spcPts val="0"/>
              </a:spcBef>
              <a:spcAft>
                <a:spcPts val="0"/>
              </a:spcAft>
              <a:buClr>
                <a:srgbClr val="FFFFFF"/>
              </a:buClr>
              <a:buSzPts val="5000"/>
              <a:buNone/>
              <a:defRPr b="1" sz="5000">
                <a:solidFill>
                  <a:srgbClr val="FFFFFF"/>
                </a:solidFill>
              </a:defRPr>
            </a:lvl8pPr>
            <a:lvl9pPr lvl="8">
              <a:spcBef>
                <a:spcPts val="0"/>
              </a:spcBef>
              <a:spcAft>
                <a:spcPts val="0"/>
              </a:spcAft>
              <a:buClr>
                <a:srgbClr val="FFFFFF"/>
              </a:buClr>
              <a:buSzPts val="5000"/>
              <a:buNone/>
              <a:defRPr b="1" sz="5000">
                <a:solidFill>
                  <a:srgbClr val="FFFFFF"/>
                </a:solidFill>
              </a:defRPr>
            </a:lvl9pPr>
          </a:lstStyle>
          <a:p/>
        </p:txBody>
      </p:sp>
      <p:sp>
        <p:nvSpPr>
          <p:cNvPr id="641" name="Google Shape;641;p86"/>
          <p:cNvSpPr txBox="1"/>
          <p:nvPr/>
        </p:nvSpPr>
        <p:spPr>
          <a:xfrm>
            <a:off x="1242804" y="152400"/>
            <a:ext cx="30000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0"/>
              <a:buFont typeface="Arial"/>
              <a:buNone/>
            </a:pPr>
            <a:r>
              <a:rPr b="0" i="0" lang="en" sz="30000" u="none" cap="none" strike="noStrike">
                <a:solidFill>
                  <a:srgbClr val="00B8B0"/>
                </a:solidFill>
                <a:latin typeface="Barlow ExtraBold"/>
                <a:ea typeface="Barlow ExtraBold"/>
                <a:cs typeface="Barlow ExtraBold"/>
                <a:sym typeface="Barlow ExtraBold"/>
              </a:rPr>
              <a:t>4</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Image Full">
  <p:cSld name="1_Half Image Full 2">
    <p:spTree>
      <p:nvGrpSpPr>
        <p:cNvPr id="642" name="Shape 642"/>
        <p:cNvGrpSpPr/>
        <p:nvPr/>
      </p:nvGrpSpPr>
      <p:grpSpPr>
        <a:xfrm>
          <a:off x="0" y="0"/>
          <a:ext cx="0" cy="0"/>
          <a:chOff x="0" y="0"/>
          <a:chExt cx="0" cy="0"/>
        </a:xfrm>
      </p:grpSpPr>
      <p:sp>
        <p:nvSpPr>
          <p:cNvPr id="643" name="Google Shape;643;p8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 name="Google Shape;644;p87"/>
          <p:cNvSpPr txBox="1"/>
          <p:nvPr>
            <p:ph type="title"/>
          </p:nvPr>
        </p:nvSpPr>
        <p:spPr>
          <a:xfrm>
            <a:off x="457200" y="828594"/>
            <a:ext cx="3657600" cy="1009500"/>
          </a:xfrm>
          <a:prstGeom prst="rect">
            <a:avLst/>
          </a:prstGeom>
          <a:noFill/>
          <a:ln>
            <a:noFill/>
          </a:ln>
        </p:spPr>
        <p:txBody>
          <a:bodyPr anchorCtr="0" anchor="b" bIns="91425" lIns="91425" spcFirstLastPara="1" rIns="91425" wrap="square" tIns="91425">
            <a:noAutofit/>
          </a:bodyPr>
          <a:lstStyle>
            <a:lvl1pPr lvl="0" algn="l">
              <a:lnSpc>
                <a:spcPct val="90000"/>
              </a:lnSpc>
              <a:spcBef>
                <a:spcPts val="0"/>
              </a:spcBef>
              <a:spcAft>
                <a:spcPts val="0"/>
              </a:spcAft>
              <a:buClr>
                <a:schemeClr val="dk1"/>
              </a:buClr>
              <a:buSzPts val="3000"/>
              <a:buFont typeface="Barlow"/>
              <a:buNone/>
              <a:defRPr b="1" sz="2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645" name="Google Shape;645;p87"/>
          <p:cNvSpPr txBox="1"/>
          <p:nvPr>
            <p:ph idx="1" type="subTitle"/>
          </p:nvPr>
        </p:nvSpPr>
        <p:spPr>
          <a:xfrm>
            <a:off x="457200" y="1974150"/>
            <a:ext cx="3657600" cy="2712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2000"/>
              <a:buNone/>
              <a:defRPr sz="1400">
                <a:solidFill>
                  <a:srgbClr val="000000"/>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p:txBody>
      </p:sp>
      <p:sp>
        <p:nvSpPr>
          <p:cNvPr id="646" name="Google Shape;646;p87"/>
          <p:cNvSpPr txBox="1"/>
          <p:nvPr>
            <p:ph idx="2" type="subTitle"/>
          </p:nvPr>
        </p:nvSpPr>
        <p:spPr>
          <a:xfrm>
            <a:off x="457200" y="157104"/>
            <a:ext cx="2061600" cy="313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E5E5E4"/>
              </a:buClr>
              <a:buSzPts val="1000"/>
              <a:buNone/>
              <a:defRPr b="1" sz="1000">
                <a:solidFill>
                  <a:srgbClr val="CCCCCC"/>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p:txBody>
      </p:sp>
      <p:sp>
        <p:nvSpPr>
          <p:cNvPr id="647" name="Google Shape;647;p87"/>
          <p:cNvSpPr txBox="1"/>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00B8B0"/>
                </a:solidFill>
                <a:latin typeface="Barlow"/>
                <a:ea typeface="Barlow"/>
                <a:cs typeface="Barlow"/>
                <a:sym typeface="Barlow"/>
              </a:rPr>
              <a:t>‹#›</a:t>
            </a:fld>
            <a:endParaRPr b="0" i="0" sz="900" u="none" cap="none" strike="noStrike">
              <a:solidFill>
                <a:srgbClr val="00B8B0"/>
              </a:solidFill>
              <a:latin typeface="Barlow"/>
              <a:ea typeface="Barlow"/>
              <a:cs typeface="Barlow"/>
              <a:sym typeface="Barlow"/>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Image Full">
  <p:cSld name="1_Half Image Full 3">
    <p:bg>
      <p:bgPr>
        <a:solidFill>
          <a:srgbClr val="EEEEEE"/>
        </a:solidFill>
      </p:bgPr>
    </p:bg>
    <p:spTree>
      <p:nvGrpSpPr>
        <p:cNvPr id="648" name="Shape 648"/>
        <p:cNvGrpSpPr/>
        <p:nvPr/>
      </p:nvGrpSpPr>
      <p:grpSpPr>
        <a:xfrm>
          <a:off x="0" y="0"/>
          <a:ext cx="0" cy="0"/>
          <a:chOff x="0" y="0"/>
          <a:chExt cx="0" cy="0"/>
        </a:xfrm>
      </p:grpSpPr>
      <p:sp>
        <p:nvSpPr>
          <p:cNvPr id="649" name="Google Shape;649;p88"/>
          <p:cNvSpPr/>
          <p:nvPr/>
        </p:nvSpPr>
        <p:spPr>
          <a:xfrm>
            <a:off x="0" y="-125"/>
            <a:ext cx="4572000" cy="5143500"/>
          </a:xfrm>
          <a:prstGeom prst="rect">
            <a:avLst/>
          </a:prstGeom>
          <a:solidFill>
            <a:srgbClr val="3E58A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 name="Google Shape;650;p88"/>
          <p:cNvSpPr txBox="1"/>
          <p:nvPr>
            <p:ph type="title"/>
          </p:nvPr>
        </p:nvSpPr>
        <p:spPr>
          <a:xfrm>
            <a:off x="457200" y="1679296"/>
            <a:ext cx="3657600" cy="1848345"/>
          </a:xfrm>
          <a:prstGeom prst="rect">
            <a:avLst/>
          </a:prstGeom>
          <a:noFill/>
          <a:ln>
            <a:noFill/>
          </a:ln>
        </p:spPr>
        <p:txBody>
          <a:bodyPr anchorCtr="0" anchor="ctr" bIns="91425" lIns="91425" spcFirstLastPara="1" rIns="91425" wrap="square" tIns="91425">
            <a:noAutofit/>
          </a:bodyPr>
          <a:lstStyle>
            <a:lvl1pPr lvl="0" algn="l">
              <a:lnSpc>
                <a:spcPct val="90000"/>
              </a:lnSpc>
              <a:spcBef>
                <a:spcPts val="0"/>
              </a:spcBef>
              <a:spcAft>
                <a:spcPts val="0"/>
              </a:spcAft>
              <a:buClr>
                <a:schemeClr val="lt1"/>
              </a:buClr>
              <a:buSzPts val="3000"/>
              <a:buFont typeface="Barlow"/>
              <a:buNone/>
              <a:defRPr b="1" sz="4200">
                <a:solidFill>
                  <a:schemeClr val="lt1"/>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651" name="Google Shape;651;p88"/>
          <p:cNvSpPr txBox="1"/>
          <p:nvPr>
            <p:ph idx="1" type="subTitle"/>
          </p:nvPr>
        </p:nvSpPr>
        <p:spPr>
          <a:xfrm>
            <a:off x="4923182" y="904043"/>
            <a:ext cx="3657600" cy="3398849"/>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rgbClr val="000000"/>
              </a:buClr>
              <a:buSzPts val="2000"/>
              <a:buNone/>
              <a:defRPr sz="2000">
                <a:solidFill>
                  <a:srgbClr val="000000"/>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p:txBody>
      </p:sp>
      <p:sp>
        <p:nvSpPr>
          <p:cNvPr id="652" name="Google Shape;652;p88"/>
          <p:cNvSpPr txBox="1"/>
          <p:nvPr>
            <p:ph idx="2" type="subTitle"/>
          </p:nvPr>
        </p:nvSpPr>
        <p:spPr>
          <a:xfrm>
            <a:off x="457200" y="157104"/>
            <a:ext cx="2061600" cy="313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E5E5E4"/>
              </a:buClr>
              <a:buSzPts val="1000"/>
              <a:buNone/>
              <a:defRPr b="1" sz="1000">
                <a:solidFill>
                  <a:schemeClr val="lt1"/>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3">
  <p:cSld name="Title and Content 3">
    <p:spTree>
      <p:nvGrpSpPr>
        <p:cNvPr id="653" name="Shape 653"/>
        <p:cNvGrpSpPr/>
        <p:nvPr/>
      </p:nvGrpSpPr>
      <p:grpSpPr>
        <a:xfrm>
          <a:off x="0" y="0"/>
          <a:ext cx="0" cy="0"/>
          <a:chOff x="0" y="0"/>
          <a:chExt cx="0" cy="0"/>
        </a:xfrm>
      </p:grpSpPr>
      <p:sp>
        <p:nvSpPr>
          <p:cNvPr id="654" name="Google Shape;654;p89"/>
          <p:cNvSpPr txBox="1"/>
          <p:nvPr>
            <p:ph type="title"/>
          </p:nvPr>
        </p:nvSpPr>
        <p:spPr>
          <a:xfrm>
            <a:off x="457200" y="638826"/>
            <a:ext cx="8229600" cy="561229"/>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rgbClr val="000000"/>
              </a:buClr>
              <a:buSzPts val="1400"/>
              <a:buFont typeface="Barlow"/>
              <a:buNone/>
              <a:defRPr/>
            </a:lvl1pPr>
            <a:lvl2pPr lvl="1" algn="l">
              <a:lnSpc>
                <a:spcPct val="100000"/>
              </a:lnSpc>
              <a:spcBef>
                <a:spcPts val="0"/>
              </a:spcBef>
              <a:spcAft>
                <a:spcPts val="0"/>
              </a:spcAft>
              <a:buClr>
                <a:srgbClr val="000000"/>
              </a:buClr>
              <a:buSzPts val="1400"/>
              <a:buNone/>
              <a:defRPr/>
            </a:lvl2pPr>
            <a:lvl3pPr lvl="2" algn="l">
              <a:lnSpc>
                <a:spcPct val="100000"/>
              </a:lnSpc>
              <a:spcBef>
                <a:spcPts val="0"/>
              </a:spcBef>
              <a:spcAft>
                <a:spcPts val="0"/>
              </a:spcAft>
              <a:buClr>
                <a:srgbClr val="000000"/>
              </a:buClr>
              <a:buSzPts val="1400"/>
              <a:buNone/>
              <a:defRPr/>
            </a:lvl3pPr>
            <a:lvl4pPr lvl="3" algn="l">
              <a:lnSpc>
                <a:spcPct val="100000"/>
              </a:lnSpc>
              <a:spcBef>
                <a:spcPts val="0"/>
              </a:spcBef>
              <a:spcAft>
                <a:spcPts val="0"/>
              </a:spcAft>
              <a:buClr>
                <a:srgbClr val="000000"/>
              </a:buClr>
              <a:buSzPts val="1400"/>
              <a:buNone/>
              <a:defRPr/>
            </a:lvl4pPr>
            <a:lvl5pPr lvl="4" algn="l">
              <a:lnSpc>
                <a:spcPct val="100000"/>
              </a:lnSpc>
              <a:spcBef>
                <a:spcPts val="0"/>
              </a:spcBef>
              <a:spcAft>
                <a:spcPts val="0"/>
              </a:spcAft>
              <a:buClr>
                <a:srgbClr val="000000"/>
              </a:buClr>
              <a:buSzPts val="1400"/>
              <a:buNone/>
              <a:defRPr/>
            </a:lvl5pPr>
            <a:lvl6pPr lvl="5" algn="l">
              <a:lnSpc>
                <a:spcPct val="100000"/>
              </a:lnSpc>
              <a:spcBef>
                <a:spcPts val="0"/>
              </a:spcBef>
              <a:spcAft>
                <a:spcPts val="0"/>
              </a:spcAft>
              <a:buClr>
                <a:srgbClr val="000000"/>
              </a:buClr>
              <a:buSzPts val="1400"/>
              <a:buNone/>
              <a:defRPr/>
            </a:lvl6pPr>
            <a:lvl7pPr lvl="6" algn="l">
              <a:lnSpc>
                <a:spcPct val="100000"/>
              </a:lnSpc>
              <a:spcBef>
                <a:spcPts val="0"/>
              </a:spcBef>
              <a:spcAft>
                <a:spcPts val="0"/>
              </a:spcAft>
              <a:buClr>
                <a:srgbClr val="000000"/>
              </a:buClr>
              <a:buSzPts val="1400"/>
              <a:buNone/>
              <a:defRPr/>
            </a:lvl7pPr>
            <a:lvl8pPr lvl="7" algn="l">
              <a:lnSpc>
                <a:spcPct val="100000"/>
              </a:lnSpc>
              <a:spcBef>
                <a:spcPts val="0"/>
              </a:spcBef>
              <a:spcAft>
                <a:spcPts val="0"/>
              </a:spcAft>
              <a:buClr>
                <a:srgbClr val="000000"/>
              </a:buClr>
              <a:buSzPts val="1400"/>
              <a:buNone/>
              <a:defRPr/>
            </a:lvl8pPr>
            <a:lvl9pPr lvl="8" algn="l">
              <a:lnSpc>
                <a:spcPct val="100000"/>
              </a:lnSpc>
              <a:spcBef>
                <a:spcPts val="0"/>
              </a:spcBef>
              <a:spcAft>
                <a:spcPts val="0"/>
              </a:spcAft>
              <a:buClr>
                <a:srgbClr val="000000"/>
              </a:buClr>
              <a:buSzPts val="1400"/>
              <a:buNone/>
              <a:defRPr/>
            </a:lvl9pPr>
          </a:lstStyle>
          <a:p/>
        </p:txBody>
      </p:sp>
      <p:sp>
        <p:nvSpPr>
          <p:cNvPr id="655" name="Google Shape;655;p89"/>
          <p:cNvSpPr txBox="1"/>
          <p:nvPr>
            <p:ph idx="1" type="body"/>
          </p:nvPr>
        </p:nvSpPr>
        <p:spPr>
          <a:xfrm>
            <a:off x="457200" y="1543050"/>
            <a:ext cx="8229600" cy="3142500"/>
          </a:xfrm>
          <a:prstGeom prst="rect">
            <a:avLst/>
          </a:prstGeom>
          <a:noFill/>
          <a:ln>
            <a:noFill/>
          </a:ln>
        </p:spPr>
        <p:txBody>
          <a:bodyPr anchorCtr="0" anchor="t" bIns="34275" lIns="34275" spcFirstLastPara="1" rIns="34275" wrap="square" tIns="34275">
            <a:noAutofit/>
          </a:bodyPr>
          <a:lstStyle>
            <a:lvl1pPr indent="-317500" lvl="0" marL="457200" algn="l">
              <a:lnSpc>
                <a:spcPct val="100000"/>
              </a:lnSpc>
              <a:spcBef>
                <a:spcPts val="500"/>
              </a:spcBef>
              <a:spcAft>
                <a:spcPts val="0"/>
              </a:spcAft>
              <a:buClr>
                <a:schemeClr val="lt2"/>
              </a:buClr>
              <a:buSzPts val="1400"/>
              <a:buChar char="●"/>
              <a:defRPr/>
            </a:lvl1pPr>
            <a:lvl2pPr indent="-317500" lvl="1" marL="914400" algn="l">
              <a:lnSpc>
                <a:spcPct val="100000"/>
              </a:lnSpc>
              <a:spcBef>
                <a:spcPts val="500"/>
              </a:spcBef>
              <a:spcAft>
                <a:spcPts val="0"/>
              </a:spcAft>
              <a:buClr>
                <a:schemeClr val="lt2"/>
              </a:buClr>
              <a:buSzPts val="1400"/>
              <a:buChar char="○"/>
              <a:defRPr/>
            </a:lvl2pPr>
            <a:lvl3pPr indent="-317500" lvl="2" marL="1371600" algn="l">
              <a:lnSpc>
                <a:spcPct val="100000"/>
              </a:lnSpc>
              <a:spcBef>
                <a:spcPts val="500"/>
              </a:spcBef>
              <a:spcAft>
                <a:spcPts val="0"/>
              </a:spcAft>
              <a:buClr>
                <a:schemeClr val="lt2"/>
              </a:buClr>
              <a:buSzPts val="1400"/>
              <a:buChar char="■"/>
              <a:defRPr/>
            </a:lvl3pPr>
            <a:lvl4pPr indent="-317500" lvl="3" marL="1828800" algn="l">
              <a:lnSpc>
                <a:spcPct val="100000"/>
              </a:lnSpc>
              <a:spcBef>
                <a:spcPts val="500"/>
              </a:spcBef>
              <a:spcAft>
                <a:spcPts val="0"/>
              </a:spcAft>
              <a:buClr>
                <a:schemeClr val="lt2"/>
              </a:buClr>
              <a:buSzPts val="1400"/>
              <a:buChar char="●"/>
              <a:defRPr/>
            </a:lvl4pPr>
            <a:lvl5pPr indent="-317500" lvl="4" marL="2286000" algn="l">
              <a:lnSpc>
                <a:spcPct val="100000"/>
              </a:lnSpc>
              <a:spcBef>
                <a:spcPts val="500"/>
              </a:spcBef>
              <a:spcAft>
                <a:spcPts val="0"/>
              </a:spcAft>
              <a:buClr>
                <a:schemeClr val="lt2"/>
              </a:buClr>
              <a:buSzPts val="1400"/>
              <a:buChar char="○"/>
              <a:defRPr/>
            </a:lvl5pPr>
            <a:lvl6pPr indent="-317500" lvl="5" marL="2743200" algn="l">
              <a:lnSpc>
                <a:spcPct val="100000"/>
              </a:lnSpc>
              <a:spcBef>
                <a:spcPts val="500"/>
              </a:spcBef>
              <a:spcAft>
                <a:spcPts val="0"/>
              </a:spcAft>
              <a:buClr>
                <a:srgbClr val="000000"/>
              </a:buClr>
              <a:buSzPts val="1400"/>
              <a:buChar char="■"/>
              <a:defRPr/>
            </a:lvl6pPr>
            <a:lvl7pPr indent="-317500" lvl="6" marL="3200400" algn="l">
              <a:lnSpc>
                <a:spcPct val="100000"/>
              </a:lnSpc>
              <a:spcBef>
                <a:spcPts val="500"/>
              </a:spcBef>
              <a:spcAft>
                <a:spcPts val="0"/>
              </a:spcAft>
              <a:buClr>
                <a:srgbClr val="000000"/>
              </a:buClr>
              <a:buSzPts val="1400"/>
              <a:buChar char="●"/>
              <a:defRPr/>
            </a:lvl7pPr>
            <a:lvl8pPr indent="-317500" lvl="7" marL="3657600" algn="l">
              <a:lnSpc>
                <a:spcPct val="100000"/>
              </a:lnSpc>
              <a:spcBef>
                <a:spcPts val="500"/>
              </a:spcBef>
              <a:spcAft>
                <a:spcPts val="0"/>
              </a:spcAft>
              <a:buClr>
                <a:srgbClr val="000000"/>
              </a:buClr>
              <a:buSzPts val="1400"/>
              <a:buChar char="○"/>
              <a:defRPr/>
            </a:lvl8pPr>
            <a:lvl9pPr indent="-317500" lvl="8" marL="4114800" algn="l">
              <a:lnSpc>
                <a:spcPct val="100000"/>
              </a:lnSpc>
              <a:spcBef>
                <a:spcPts val="500"/>
              </a:spcBef>
              <a:spcAft>
                <a:spcPts val="0"/>
              </a:spcAft>
              <a:buClr>
                <a:srgbClr val="000000"/>
              </a:buClr>
              <a:buSzPts val="1400"/>
              <a:buChar char="■"/>
              <a:defRPr/>
            </a:lvl9pPr>
          </a:lstStyle>
          <a:p/>
        </p:txBody>
      </p:sp>
      <p:sp>
        <p:nvSpPr>
          <p:cNvPr id="656" name="Google Shape;656;p89"/>
          <p:cNvSpPr txBox="1"/>
          <p:nvPr>
            <p:ph idx="2" type="subTitle"/>
          </p:nvPr>
        </p:nvSpPr>
        <p:spPr>
          <a:xfrm>
            <a:off x="457200" y="157104"/>
            <a:ext cx="2061600" cy="313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E5E5E4"/>
              </a:buClr>
              <a:buSzPts val="1000"/>
              <a:buNone/>
              <a:defRPr b="1" sz="1000">
                <a:solidFill>
                  <a:srgbClr val="CCCCCC"/>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Image">
  <p:cSld name="1_1/3 Image 4">
    <p:spTree>
      <p:nvGrpSpPr>
        <p:cNvPr id="657" name="Shape 657"/>
        <p:cNvGrpSpPr/>
        <p:nvPr/>
      </p:nvGrpSpPr>
      <p:grpSpPr>
        <a:xfrm>
          <a:off x="0" y="0"/>
          <a:ext cx="0" cy="0"/>
          <a:chOff x="0" y="0"/>
          <a:chExt cx="0" cy="0"/>
        </a:xfrm>
      </p:grpSpPr>
      <p:sp>
        <p:nvSpPr>
          <p:cNvPr id="658" name="Google Shape;658;p90"/>
          <p:cNvSpPr/>
          <p:nvPr>
            <p:ph idx="2" type="pic"/>
          </p:nvPr>
        </p:nvSpPr>
        <p:spPr>
          <a:xfrm>
            <a:off x="3429000" y="0"/>
            <a:ext cx="5746750" cy="51435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1400"/>
              <a:buFont typeface="Arial"/>
              <a:buChar char="•"/>
              <a:defRPr b="0" i="0" sz="1400" u="none" cap="none" strike="noStrike">
                <a:solidFill>
                  <a:schemeClr val="dk1"/>
                </a:solidFill>
                <a:latin typeface="Barlow"/>
                <a:ea typeface="Barlow"/>
                <a:cs typeface="Barlow"/>
                <a:sym typeface="Barlow"/>
              </a:defRPr>
            </a:lvl1pPr>
            <a:lvl2pPr lvl="1"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Barlow"/>
                <a:ea typeface="Barlow"/>
                <a:cs typeface="Barlow"/>
                <a:sym typeface="Barlow"/>
              </a:defRPr>
            </a:lvl2pPr>
            <a:lvl3pPr lvl="2" marR="0" rtl="0" algn="l">
              <a:lnSpc>
                <a:spcPct val="90000"/>
              </a:lnSpc>
              <a:spcBef>
                <a:spcPts val="500"/>
              </a:spcBef>
              <a:spcAft>
                <a:spcPts val="0"/>
              </a:spcAft>
              <a:buClr>
                <a:schemeClr val="dk1"/>
              </a:buClr>
              <a:buSzPts val="1100"/>
              <a:buFont typeface="Arial"/>
              <a:buChar char="•"/>
              <a:defRPr b="0" i="0" sz="1100" u="none" cap="none" strike="noStrike">
                <a:solidFill>
                  <a:schemeClr val="dk1"/>
                </a:solidFill>
                <a:latin typeface="Barlow"/>
                <a:ea typeface="Barlow"/>
                <a:cs typeface="Barlow"/>
                <a:sym typeface="Barlow"/>
              </a:defRPr>
            </a:lvl3pPr>
            <a:lvl4pPr lvl="3" marR="0" rtl="0" algn="l">
              <a:lnSpc>
                <a:spcPct val="90000"/>
              </a:lnSpc>
              <a:spcBef>
                <a:spcPts val="500"/>
              </a:spcBef>
              <a:spcAft>
                <a:spcPts val="0"/>
              </a:spcAft>
              <a:buClr>
                <a:schemeClr val="dk1"/>
              </a:buClr>
              <a:buSzPts val="1050"/>
              <a:buFont typeface="Arial"/>
              <a:buChar char="•"/>
              <a:defRPr b="0" i="0" sz="1050" u="none" cap="none" strike="noStrike">
                <a:solidFill>
                  <a:schemeClr val="dk1"/>
                </a:solidFill>
                <a:latin typeface="Barlow"/>
                <a:ea typeface="Barlow"/>
                <a:cs typeface="Barlow"/>
                <a:sym typeface="Barlow"/>
              </a:defRPr>
            </a:lvl4pPr>
            <a:lvl5pPr lvl="4" marR="0" rtl="0" algn="l">
              <a:lnSpc>
                <a:spcPct val="90000"/>
              </a:lnSpc>
              <a:spcBef>
                <a:spcPts val="500"/>
              </a:spcBef>
              <a:spcAft>
                <a:spcPts val="0"/>
              </a:spcAft>
              <a:buClr>
                <a:schemeClr val="dk1"/>
              </a:buClr>
              <a:buSzPts val="1050"/>
              <a:buFont typeface="Arial"/>
              <a:buChar char="•"/>
              <a:defRPr b="0" i="0" sz="1050" u="none" cap="none" strike="noStrike">
                <a:solidFill>
                  <a:schemeClr val="dk1"/>
                </a:solidFill>
                <a:latin typeface="Barlow"/>
                <a:ea typeface="Barlow"/>
                <a:cs typeface="Barlow"/>
                <a:sym typeface="Barlow"/>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59" name="Google Shape;659;p90"/>
          <p:cNvSpPr/>
          <p:nvPr/>
        </p:nvSpPr>
        <p:spPr>
          <a:xfrm rot="10800000">
            <a:off x="6150425" y="3536138"/>
            <a:ext cx="470100" cy="470100"/>
          </a:xfrm>
          <a:prstGeom prst="ellipse">
            <a:avLst/>
          </a:prstGeom>
          <a:solidFill>
            <a:srgbClr val="F8E81C"/>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 name="Google Shape;660;p90"/>
          <p:cNvSpPr/>
          <p:nvPr/>
        </p:nvSpPr>
        <p:spPr>
          <a:xfrm rot="10800000">
            <a:off x="3627650" y="4296613"/>
            <a:ext cx="313500" cy="313500"/>
          </a:xfrm>
          <a:prstGeom prst="ellipse">
            <a:avLst/>
          </a:prstGeom>
          <a:solidFill>
            <a:srgbClr val="00B8B0"/>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61" name="Google Shape;661;p90"/>
          <p:cNvCxnSpPr/>
          <p:nvPr/>
        </p:nvCxnSpPr>
        <p:spPr>
          <a:xfrm rot="10800000">
            <a:off x="6816300" y="3771188"/>
            <a:ext cx="2327700" cy="0"/>
          </a:xfrm>
          <a:prstGeom prst="straightConnector1">
            <a:avLst/>
          </a:prstGeom>
          <a:noFill/>
          <a:ln cap="flat" cmpd="sng" w="19050">
            <a:solidFill>
              <a:srgbClr val="999999"/>
            </a:solidFill>
            <a:prstDash val="solid"/>
            <a:round/>
            <a:headEnd len="sm" w="sm" type="none"/>
            <a:tailEnd len="sm" w="sm" type="none"/>
          </a:ln>
        </p:spPr>
      </p:cxnSp>
      <p:cxnSp>
        <p:nvCxnSpPr>
          <p:cNvPr id="662" name="Google Shape;662;p90"/>
          <p:cNvCxnSpPr/>
          <p:nvPr/>
        </p:nvCxnSpPr>
        <p:spPr>
          <a:xfrm rot="10800000">
            <a:off x="4767563" y="3771188"/>
            <a:ext cx="829800" cy="0"/>
          </a:xfrm>
          <a:prstGeom prst="straightConnector1">
            <a:avLst/>
          </a:prstGeom>
          <a:noFill/>
          <a:ln cap="flat" cmpd="sng" w="19050">
            <a:solidFill>
              <a:srgbClr val="999999"/>
            </a:solidFill>
            <a:prstDash val="solid"/>
            <a:round/>
            <a:headEnd len="sm" w="sm" type="none"/>
            <a:tailEnd len="sm" w="sm" type="none"/>
          </a:ln>
        </p:spPr>
      </p:cxnSp>
      <p:cxnSp>
        <p:nvCxnSpPr>
          <p:cNvPr id="663" name="Google Shape;663;p90"/>
          <p:cNvCxnSpPr/>
          <p:nvPr/>
        </p:nvCxnSpPr>
        <p:spPr>
          <a:xfrm rot="10800000">
            <a:off x="4114900" y="4453425"/>
            <a:ext cx="3347400" cy="0"/>
          </a:xfrm>
          <a:prstGeom prst="straightConnector1">
            <a:avLst/>
          </a:prstGeom>
          <a:noFill/>
          <a:ln cap="flat" cmpd="sng" w="19050">
            <a:solidFill>
              <a:srgbClr val="999999"/>
            </a:solidFill>
            <a:prstDash val="solid"/>
            <a:round/>
            <a:headEnd len="sm" w="sm" type="none"/>
            <a:tailEnd len="sm" w="sm" type="none"/>
          </a:ln>
        </p:spPr>
      </p:cxnSp>
      <p:cxnSp>
        <p:nvCxnSpPr>
          <p:cNvPr id="664" name="Google Shape;664;p90"/>
          <p:cNvCxnSpPr/>
          <p:nvPr/>
        </p:nvCxnSpPr>
        <p:spPr>
          <a:xfrm rot="10800000">
            <a:off x="8338500" y="4453425"/>
            <a:ext cx="805500" cy="0"/>
          </a:xfrm>
          <a:prstGeom prst="straightConnector1">
            <a:avLst/>
          </a:prstGeom>
          <a:noFill/>
          <a:ln cap="flat" cmpd="sng" w="19050">
            <a:solidFill>
              <a:srgbClr val="999999"/>
            </a:solidFill>
            <a:prstDash val="solid"/>
            <a:round/>
            <a:headEnd len="sm" w="sm" type="none"/>
            <a:tailEnd len="sm" w="sm" type="none"/>
          </a:ln>
        </p:spPr>
      </p:cxnSp>
      <p:cxnSp>
        <p:nvCxnSpPr>
          <p:cNvPr id="665" name="Google Shape;665;p90"/>
          <p:cNvCxnSpPr/>
          <p:nvPr/>
        </p:nvCxnSpPr>
        <p:spPr>
          <a:xfrm rot="10800000">
            <a:off x="6977375" y="3853450"/>
            <a:ext cx="2197800" cy="0"/>
          </a:xfrm>
          <a:prstGeom prst="straightConnector1">
            <a:avLst/>
          </a:prstGeom>
          <a:noFill/>
          <a:ln cap="flat" cmpd="sng" w="19050">
            <a:solidFill>
              <a:srgbClr val="EFEFEF"/>
            </a:solidFill>
            <a:prstDash val="solid"/>
            <a:round/>
            <a:headEnd len="sm" w="sm" type="none"/>
            <a:tailEnd len="sm" w="sm" type="none"/>
          </a:ln>
        </p:spPr>
      </p:cxnSp>
      <p:cxnSp>
        <p:nvCxnSpPr>
          <p:cNvPr id="666" name="Google Shape;666;p90"/>
          <p:cNvCxnSpPr/>
          <p:nvPr/>
        </p:nvCxnSpPr>
        <p:spPr>
          <a:xfrm rot="10800000">
            <a:off x="4440900" y="4539438"/>
            <a:ext cx="4703100" cy="0"/>
          </a:xfrm>
          <a:prstGeom prst="straightConnector1">
            <a:avLst/>
          </a:prstGeom>
          <a:noFill/>
          <a:ln cap="flat" cmpd="sng" w="19050">
            <a:solidFill>
              <a:srgbClr val="EFEFEF"/>
            </a:solidFill>
            <a:prstDash val="solid"/>
            <a:round/>
            <a:headEnd len="sm" w="sm" type="none"/>
            <a:tailEnd len="sm" w="sm" type="none"/>
          </a:ln>
        </p:spPr>
      </p:cxnSp>
      <p:cxnSp>
        <p:nvCxnSpPr>
          <p:cNvPr id="667" name="Google Shape;667;p90"/>
          <p:cNvCxnSpPr/>
          <p:nvPr/>
        </p:nvCxnSpPr>
        <p:spPr>
          <a:xfrm rot="10800000">
            <a:off x="3626950" y="3874238"/>
            <a:ext cx="2014200" cy="0"/>
          </a:xfrm>
          <a:prstGeom prst="straightConnector1">
            <a:avLst/>
          </a:prstGeom>
          <a:noFill/>
          <a:ln cap="flat" cmpd="sng" w="19050">
            <a:solidFill>
              <a:srgbClr val="EFEFEF"/>
            </a:solidFill>
            <a:prstDash val="solid"/>
            <a:round/>
            <a:headEnd len="sm" w="sm" type="none"/>
            <a:tailEnd len="sm" w="sm" type="none"/>
          </a:ln>
        </p:spPr>
      </p:cxnSp>
      <p:sp>
        <p:nvSpPr>
          <p:cNvPr id="668" name="Google Shape;668;p90"/>
          <p:cNvSpPr txBox="1"/>
          <p:nvPr>
            <p:ph type="title"/>
          </p:nvPr>
        </p:nvSpPr>
        <p:spPr>
          <a:xfrm>
            <a:off x="457200" y="828600"/>
            <a:ext cx="2514600" cy="1009500"/>
          </a:xfrm>
          <a:prstGeom prst="rect">
            <a:avLst/>
          </a:prstGeom>
          <a:noFill/>
          <a:ln>
            <a:noFill/>
          </a:ln>
        </p:spPr>
        <p:txBody>
          <a:bodyPr anchorCtr="0" anchor="b" bIns="91425" lIns="91425" spcFirstLastPara="1" rIns="91425" wrap="square" tIns="91425">
            <a:noAutofit/>
          </a:bodyPr>
          <a:lstStyle>
            <a:lvl1pPr lvl="0" algn="l">
              <a:lnSpc>
                <a:spcPct val="90000"/>
              </a:lnSpc>
              <a:spcBef>
                <a:spcPts val="0"/>
              </a:spcBef>
              <a:spcAft>
                <a:spcPts val="0"/>
              </a:spcAft>
              <a:buClr>
                <a:schemeClr val="dk1"/>
              </a:buClr>
              <a:buSzPts val="3000"/>
              <a:buFont typeface="Barlow"/>
              <a:buNone/>
              <a:defRPr b="1" sz="2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669" name="Google Shape;669;p90"/>
          <p:cNvSpPr txBox="1"/>
          <p:nvPr>
            <p:ph idx="1" type="subTitle"/>
          </p:nvPr>
        </p:nvSpPr>
        <p:spPr>
          <a:xfrm>
            <a:off x="457200" y="1974154"/>
            <a:ext cx="2514600" cy="2712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2000"/>
              <a:buNone/>
              <a:defRPr sz="1400">
                <a:solidFill>
                  <a:srgbClr val="000000"/>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p:txBody>
      </p:sp>
      <p:sp>
        <p:nvSpPr>
          <p:cNvPr id="670" name="Google Shape;670;p90"/>
          <p:cNvSpPr txBox="1"/>
          <p:nvPr>
            <p:ph idx="3" type="subTitle"/>
          </p:nvPr>
        </p:nvSpPr>
        <p:spPr>
          <a:xfrm>
            <a:off x="457200" y="157103"/>
            <a:ext cx="2514600" cy="374911"/>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E5E5E4"/>
              </a:buClr>
              <a:buSzPts val="1000"/>
              <a:buNone/>
              <a:defRPr b="1" sz="1000">
                <a:solidFill>
                  <a:srgbClr val="CCCCCC"/>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Image">
  <p:cSld name="1_1/3 Image 5">
    <p:spTree>
      <p:nvGrpSpPr>
        <p:cNvPr id="671" name="Shape 671"/>
        <p:cNvGrpSpPr/>
        <p:nvPr/>
      </p:nvGrpSpPr>
      <p:grpSpPr>
        <a:xfrm>
          <a:off x="0" y="0"/>
          <a:ext cx="0" cy="0"/>
          <a:chOff x="0" y="0"/>
          <a:chExt cx="0" cy="0"/>
        </a:xfrm>
      </p:grpSpPr>
      <p:sp>
        <p:nvSpPr>
          <p:cNvPr id="672" name="Google Shape;672;p91"/>
          <p:cNvSpPr/>
          <p:nvPr/>
        </p:nvSpPr>
        <p:spPr>
          <a:xfrm>
            <a:off x="3429000" y="-125"/>
            <a:ext cx="5715000" cy="5143500"/>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73" name="Google Shape;673;p91"/>
          <p:cNvCxnSpPr/>
          <p:nvPr/>
        </p:nvCxnSpPr>
        <p:spPr>
          <a:xfrm rot="10800000">
            <a:off x="4440900" y="4539438"/>
            <a:ext cx="4703100" cy="0"/>
          </a:xfrm>
          <a:prstGeom prst="straightConnector1">
            <a:avLst/>
          </a:prstGeom>
          <a:noFill/>
          <a:ln cap="flat" cmpd="sng" w="19050">
            <a:solidFill>
              <a:srgbClr val="EFEFEF"/>
            </a:solidFill>
            <a:prstDash val="solid"/>
            <a:round/>
            <a:headEnd len="sm" w="sm" type="none"/>
            <a:tailEnd len="sm" w="sm" type="none"/>
          </a:ln>
        </p:spPr>
      </p:cxnSp>
      <p:sp>
        <p:nvSpPr>
          <p:cNvPr id="674" name="Google Shape;674;p91"/>
          <p:cNvSpPr txBox="1"/>
          <p:nvPr>
            <p:ph type="title"/>
          </p:nvPr>
        </p:nvSpPr>
        <p:spPr>
          <a:xfrm>
            <a:off x="457200" y="828600"/>
            <a:ext cx="2514600" cy="1009500"/>
          </a:xfrm>
          <a:prstGeom prst="rect">
            <a:avLst/>
          </a:prstGeom>
          <a:noFill/>
          <a:ln>
            <a:noFill/>
          </a:ln>
        </p:spPr>
        <p:txBody>
          <a:bodyPr anchorCtr="0" anchor="b" bIns="91425" lIns="91425" spcFirstLastPara="1" rIns="91425" wrap="square" tIns="91425">
            <a:noAutofit/>
          </a:bodyPr>
          <a:lstStyle>
            <a:lvl1pPr lvl="0" algn="l">
              <a:lnSpc>
                <a:spcPct val="90000"/>
              </a:lnSpc>
              <a:spcBef>
                <a:spcPts val="0"/>
              </a:spcBef>
              <a:spcAft>
                <a:spcPts val="0"/>
              </a:spcAft>
              <a:buClr>
                <a:schemeClr val="dk1"/>
              </a:buClr>
              <a:buSzPts val="3000"/>
              <a:buFont typeface="Barlow"/>
              <a:buNone/>
              <a:defRPr b="1" sz="2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675" name="Google Shape;675;p91"/>
          <p:cNvSpPr txBox="1"/>
          <p:nvPr>
            <p:ph idx="1" type="subTitle"/>
          </p:nvPr>
        </p:nvSpPr>
        <p:spPr>
          <a:xfrm>
            <a:off x="457200" y="1974154"/>
            <a:ext cx="2514600" cy="2712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2000"/>
              <a:buNone/>
              <a:defRPr sz="1400">
                <a:solidFill>
                  <a:srgbClr val="000000"/>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p:txBody>
      </p:sp>
      <p:sp>
        <p:nvSpPr>
          <p:cNvPr id="676" name="Google Shape;676;p91"/>
          <p:cNvSpPr txBox="1"/>
          <p:nvPr>
            <p:ph idx="2" type="subTitle"/>
          </p:nvPr>
        </p:nvSpPr>
        <p:spPr>
          <a:xfrm>
            <a:off x="457200" y="157103"/>
            <a:ext cx="2514600" cy="374911"/>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E5E5E4"/>
              </a:buClr>
              <a:buSzPts val="1000"/>
              <a:buNone/>
              <a:defRPr b="1" sz="1000">
                <a:solidFill>
                  <a:srgbClr val="CCCCCC"/>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Image opt1 1">
  <p:cSld name="SECTION_TITLE_AND_DESCRIPTION_3_1">
    <p:spTree>
      <p:nvGrpSpPr>
        <p:cNvPr id="78" name="Shape 78"/>
        <p:cNvGrpSpPr/>
        <p:nvPr/>
      </p:nvGrpSpPr>
      <p:grpSpPr>
        <a:xfrm>
          <a:off x="0" y="0"/>
          <a:ext cx="0" cy="0"/>
          <a:chOff x="0" y="0"/>
          <a:chExt cx="0" cy="0"/>
        </a:xfrm>
      </p:grpSpPr>
      <p:sp>
        <p:nvSpPr>
          <p:cNvPr id="79" name="Google Shape;79;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0" name="Google Shape;80;p10"/>
          <p:cNvSpPr txBox="1"/>
          <p:nvPr>
            <p:ph type="title"/>
          </p:nvPr>
        </p:nvSpPr>
        <p:spPr>
          <a:xfrm>
            <a:off x="457200" y="828600"/>
            <a:ext cx="2514600" cy="1009500"/>
          </a:xfrm>
          <a:prstGeom prst="rect">
            <a:avLst/>
          </a:prstGeom>
        </p:spPr>
        <p:txBody>
          <a:bodyPr anchorCtr="0" anchor="b" bIns="91425" lIns="91425" spcFirstLastPara="1" rIns="91425" wrap="square" tIns="91425">
            <a:noAutofit/>
          </a:bodyPr>
          <a:lstStyle>
            <a:lvl1pPr lvl="0" rtl="0">
              <a:spcBef>
                <a:spcPts val="0"/>
              </a:spcBef>
              <a:spcAft>
                <a:spcPts val="0"/>
              </a:spcAft>
              <a:buSzPts val="2600"/>
              <a:buNone/>
              <a:defRPr b="1" sz="26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1" name="Google Shape;81;p10"/>
          <p:cNvSpPr txBox="1"/>
          <p:nvPr>
            <p:ph idx="1" type="subTitle"/>
          </p:nvPr>
        </p:nvSpPr>
        <p:spPr>
          <a:xfrm>
            <a:off x="457200" y="1974150"/>
            <a:ext cx="2860800" cy="2712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400"/>
              <a:buNone/>
              <a:defRPr sz="1400">
                <a:solidFill>
                  <a:srgbClr val="000000"/>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2" name="Google Shape;82;p10"/>
          <p:cNvSpPr txBox="1"/>
          <p:nvPr>
            <p:ph idx="2" type="subTitle"/>
          </p:nvPr>
        </p:nvSpPr>
        <p:spPr>
          <a:xfrm>
            <a:off x="457200" y="157104"/>
            <a:ext cx="2061600" cy="313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CCCCCC"/>
              </a:buClr>
              <a:buSzPts val="1000"/>
              <a:buNone/>
              <a:defRPr b="1" sz="1000">
                <a:solidFill>
                  <a:srgbClr val="CCCCCC"/>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Image">
  <p:cSld name="1_1/3 Image 6">
    <p:spTree>
      <p:nvGrpSpPr>
        <p:cNvPr id="677" name="Shape 677"/>
        <p:cNvGrpSpPr/>
        <p:nvPr/>
      </p:nvGrpSpPr>
      <p:grpSpPr>
        <a:xfrm>
          <a:off x="0" y="0"/>
          <a:ext cx="0" cy="0"/>
          <a:chOff x="0" y="0"/>
          <a:chExt cx="0" cy="0"/>
        </a:xfrm>
      </p:grpSpPr>
      <p:sp>
        <p:nvSpPr>
          <p:cNvPr id="678" name="Google Shape;678;p92"/>
          <p:cNvSpPr/>
          <p:nvPr>
            <p:ph idx="2" type="pic"/>
          </p:nvPr>
        </p:nvSpPr>
        <p:spPr>
          <a:xfrm>
            <a:off x="0" y="0"/>
            <a:ext cx="5715000" cy="51435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1400"/>
              <a:buFont typeface="Arial"/>
              <a:buChar char="•"/>
              <a:defRPr b="0" i="0" sz="1400" u="none" cap="none" strike="noStrike">
                <a:solidFill>
                  <a:schemeClr val="dk1"/>
                </a:solidFill>
                <a:latin typeface="Barlow"/>
                <a:ea typeface="Barlow"/>
                <a:cs typeface="Barlow"/>
                <a:sym typeface="Barlow"/>
              </a:defRPr>
            </a:lvl1pPr>
            <a:lvl2pPr lvl="1"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Barlow"/>
                <a:ea typeface="Barlow"/>
                <a:cs typeface="Barlow"/>
                <a:sym typeface="Barlow"/>
              </a:defRPr>
            </a:lvl2pPr>
            <a:lvl3pPr lvl="2" marR="0" rtl="0" algn="l">
              <a:lnSpc>
                <a:spcPct val="90000"/>
              </a:lnSpc>
              <a:spcBef>
                <a:spcPts val="500"/>
              </a:spcBef>
              <a:spcAft>
                <a:spcPts val="0"/>
              </a:spcAft>
              <a:buClr>
                <a:schemeClr val="dk1"/>
              </a:buClr>
              <a:buSzPts val="1100"/>
              <a:buFont typeface="Arial"/>
              <a:buChar char="•"/>
              <a:defRPr b="0" i="0" sz="1100" u="none" cap="none" strike="noStrike">
                <a:solidFill>
                  <a:schemeClr val="dk1"/>
                </a:solidFill>
                <a:latin typeface="Barlow"/>
                <a:ea typeface="Barlow"/>
                <a:cs typeface="Barlow"/>
                <a:sym typeface="Barlow"/>
              </a:defRPr>
            </a:lvl3pPr>
            <a:lvl4pPr lvl="3" marR="0" rtl="0" algn="l">
              <a:lnSpc>
                <a:spcPct val="90000"/>
              </a:lnSpc>
              <a:spcBef>
                <a:spcPts val="500"/>
              </a:spcBef>
              <a:spcAft>
                <a:spcPts val="0"/>
              </a:spcAft>
              <a:buClr>
                <a:schemeClr val="dk1"/>
              </a:buClr>
              <a:buSzPts val="1050"/>
              <a:buFont typeface="Arial"/>
              <a:buChar char="•"/>
              <a:defRPr b="0" i="0" sz="1050" u="none" cap="none" strike="noStrike">
                <a:solidFill>
                  <a:schemeClr val="dk1"/>
                </a:solidFill>
                <a:latin typeface="Barlow"/>
                <a:ea typeface="Barlow"/>
                <a:cs typeface="Barlow"/>
                <a:sym typeface="Barlow"/>
              </a:defRPr>
            </a:lvl4pPr>
            <a:lvl5pPr lvl="4" marR="0" rtl="0" algn="l">
              <a:lnSpc>
                <a:spcPct val="90000"/>
              </a:lnSpc>
              <a:spcBef>
                <a:spcPts val="500"/>
              </a:spcBef>
              <a:spcAft>
                <a:spcPts val="0"/>
              </a:spcAft>
              <a:buClr>
                <a:schemeClr val="dk1"/>
              </a:buClr>
              <a:buSzPts val="1050"/>
              <a:buFont typeface="Arial"/>
              <a:buChar char="•"/>
              <a:defRPr b="0" i="0" sz="1050" u="none" cap="none" strike="noStrike">
                <a:solidFill>
                  <a:schemeClr val="dk1"/>
                </a:solidFill>
                <a:latin typeface="Barlow"/>
                <a:ea typeface="Barlow"/>
                <a:cs typeface="Barlow"/>
                <a:sym typeface="Barlow"/>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679" name="Google Shape;679;p92"/>
          <p:cNvGrpSpPr/>
          <p:nvPr/>
        </p:nvGrpSpPr>
        <p:grpSpPr>
          <a:xfrm flipH="1">
            <a:off x="0" y="3589242"/>
            <a:ext cx="5548225" cy="1073975"/>
            <a:chOff x="3626950" y="3536138"/>
            <a:chExt cx="5548225" cy="1073975"/>
          </a:xfrm>
        </p:grpSpPr>
        <p:sp>
          <p:nvSpPr>
            <p:cNvPr id="680" name="Google Shape;680;p92"/>
            <p:cNvSpPr/>
            <p:nvPr/>
          </p:nvSpPr>
          <p:spPr>
            <a:xfrm rot="10800000">
              <a:off x="6150425" y="3536138"/>
              <a:ext cx="470100" cy="470100"/>
            </a:xfrm>
            <a:prstGeom prst="ellipse">
              <a:avLst/>
            </a:prstGeom>
            <a:solidFill>
              <a:srgbClr val="F8E81C"/>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 name="Google Shape;681;p92"/>
            <p:cNvSpPr/>
            <p:nvPr/>
          </p:nvSpPr>
          <p:spPr>
            <a:xfrm rot="10800000">
              <a:off x="3627650" y="4296613"/>
              <a:ext cx="313500" cy="313500"/>
            </a:xfrm>
            <a:prstGeom prst="ellipse">
              <a:avLst/>
            </a:prstGeom>
            <a:solidFill>
              <a:srgbClr val="00B8B0"/>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82" name="Google Shape;682;p92"/>
            <p:cNvCxnSpPr/>
            <p:nvPr/>
          </p:nvCxnSpPr>
          <p:spPr>
            <a:xfrm rot="10800000">
              <a:off x="6816300" y="3771188"/>
              <a:ext cx="2327700" cy="0"/>
            </a:xfrm>
            <a:prstGeom prst="straightConnector1">
              <a:avLst/>
            </a:prstGeom>
            <a:noFill/>
            <a:ln cap="flat" cmpd="sng" w="19050">
              <a:solidFill>
                <a:srgbClr val="999999"/>
              </a:solidFill>
              <a:prstDash val="solid"/>
              <a:round/>
              <a:headEnd len="sm" w="sm" type="none"/>
              <a:tailEnd len="sm" w="sm" type="none"/>
            </a:ln>
          </p:spPr>
        </p:cxnSp>
        <p:cxnSp>
          <p:nvCxnSpPr>
            <p:cNvPr id="683" name="Google Shape;683;p92"/>
            <p:cNvCxnSpPr/>
            <p:nvPr/>
          </p:nvCxnSpPr>
          <p:spPr>
            <a:xfrm rot="10800000">
              <a:off x="4767563" y="3771188"/>
              <a:ext cx="829800" cy="0"/>
            </a:xfrm>
            <a:prstGeom prst="straightConnector1">
              <a:avLst/>
            </a:prstGeom>
            <a:noFill/>
            <a:ln cap="flat" cmpd="sng" w="19050">
              <a:solidFill>
                <a:srgbClr val="999999"/>
              </a:solidFill>
              <a:prstDash val="solid"/>
              <a:round/>
              <a:headEnd len="sm" w="sm" type="none"/>
              <a:tailEnd len="sm" w="sm" type="none"/>
            </a:ln>
          </p:spPr>
        </p:cxnSp>
        <p:cxnSp>
          <p:nvCxnSpPr>
            <p:cNvPr id="684" name="Google Shape;684;p92"/>
            <p:cNvCxnSpPr/>
            <p:nvPr/>
          </p:nvCxnSpPr>
          <p:spPr>
            <a:xfrm rot="10800000">
              <a:off x="4114900" y="4453425"/>
              <a:ext cx="3347400" cy="0"/>
            </a:xfrm>
            <a:prstGeom prst="straightConnector1">
              <a:avLst/>
            </a:prstGeom>
            <a:noFill/>
            <a:ln cap="flat" cmpd="sng" w="19050">
              <a:solidFill>
                <a:srgbClr val="999999"/>
              </a:solidFill>
              <a:prstDash val="solid"/>
              <a:round/>
              <a:headEnd len="sm" w="sm" type="none"/>
              <a:tailEnd len="sm" w="sm" type="none"/>
            </a:ln>
          </p:spPr>
        </p:cxnSp>
        <p:cxnSp>
          <p:nvCxnSpPr>
            <p:cNvPr id="685" name="Google Shape;685;p92"/>
            <p:cNvCxnSpPr/>
            <p:nvPr/>
          </p:nvCxnSpPr>
          <p:spPr>
            <a:xfrm rot="10800000">
              <a:off x="8338500" y="4453425"/>
              <a:ext cx="805500" cy="0"/>
            </a:xfrm>
            <a:prstGeom prst="straightConnector1">
              <a:avLst/>
            </a:prstGeom>
            <a:noFill/>
            <a:ln cap="flat" cmpd="sng" w="19050">
              <a:solidFill>
                <a:srgbClr val="999999"/>
              </a:solidFill>
              <a:prstDash val="solid"/>
              <a:round/>
              <a:headEnd len="sm" w="sm" type="none"/>
              <a:tailEnd len="sm" w="sm" type="none"/>
            </a:ln>
          </p:spPr>
        </p:cxnSp>
        <p:cxnSp>
          <p:nvCxnSpPr>
            <p:cNvPr id="686" name="Google Shape;686;p92"/>
            <p:cNvCxnSpPr/>
            <p:nvPr/>
          </p:nvCxnSpPr>
          <p:spPr>
            <a:xfrm rot="10800000">
              <a:off x="6977375" y="3853450"/>
              <a:ext cx="2197800" cy="0"/>
            </a:xfrm>
            <a:prstGeom prst="straightConnector1">
              <a:avLst/>
            </a:prstGeom>
            <a:noFill/>
            <a:ln cap="flat" cmpd="sng" w="19050">
              <a:solidFill>
                <a:srgbClr val="EFEFEF"/>
              </a:solidFill>
              <a:prstDash val="solid"/>
              <a:round/>
              <a:headEnd len="sm" w="sm" type="none"/>
              <a:tailEnd len="sm" w="sm" type="none"/>
            </a:ln>
          </p:spPr>
        </p:cxnSp>
        <p:cxnSp>
          <p:nvCxnSpPr>
            <p:cNvPr id="687" name="Google Shape;687;p92"/>
            <p:cNvCxnSpPr/>
            <p:nvPr/>
          </p:nvCxnSpPr>
          <p:spPr>
            <a:xfrm rot="10800000">
              <a:off x="4440900" y="4539438"/>
              <a:ext cx="4703100" cy="0"/>
            </a:xfrm>
            <a:prstGeom prst="straightConnector1">
              <a:avLst/>
            </a:prstGeom>
            <a:noFill/>
            <a:ln cap="flat" cmpd="sng" w="19050">
              <a:solidFill>
                <a:srgbClr val="EFEFEF"/>
              </a:solidFill>
              <a:prstDash val="solid"/>
              <a:round/>
              <a:headEnd len="sm" w="sm" type="none"/>
              <a:tailEnd len="sm" w="sm" type="none"/>
            </a:ln>
          </p:spPr>
        </p:cxnSp>
        <p:cxnSp>
          <p:nvCxnSpPr>
            <p:cNvPr id="688" name="Google Shape;688;p92"/>
            <p:cNvCxnSpPr/>
            <p:nvPr/>
          </p:nvCxnSpPr>
          <p:spPr>
            <a:xfrm rot="10800000">
              <a:off x="3626950" y="3874238"/>
              <a:ext cx="2014200" cy="0"/>
            </a:xfrm>
            <a:prstGeom prst="straightConnector1">
              <a:avLst/>
            </a:prstGeom>
            <a:noFill/>
            <a:ln cap="flat" cmpd="sng" w="19050">
              <a:solidFill>
                <a:srgbClr val="EFEFEF"/>
              </a:solidFill>
              <a:prstDash val="solid"/>
              <a:round/>
              <a:headEnd len="sm" w="sm" type="none"/>
              <a:tailEnd len="sm" w="sm" type="none"/>
            </a:ln>
          </p:spPr>
        </p:cxnSp>
      </p:grpSp>
      <p:sp>
        <p:nvSpPr>
          <p:cNvPr id="689" name="Google Shape;689;p92"/>
          <p:cNvSpPr txBox="1"/>
          <p:nvPr>
            <p:ph idx="1" type="subTitle"/>
          </p:nvPr>
        </p:nvSpPr>
        <p:spPr>
          <a:xfrm>
            <a:off x="457199" y="157104"/>
            <a:ext cx="2302625" cy="325034"/>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E5E5E4"/>
              </a:buClr>
              <a:buSzPts val="1000"/>
              <a:buNone/>
              <a:defRPr b="1" sz="1000">
                <a:solidFill>
                  <a:schemeClr val="lt1"/>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p:txBody>
      </p:sp>
      <p:sp>
        <p:nvSpPr>
          <p:cNvPr id="690" name="Google Shape;690;p92"/>
          <p:cNvSpPr txBox="1"/>
          <p:nvPr/>
        </p:nvSpPr>
        <p:spPr>
          <a:xfrm>
            <a:off x="6175612" y="828600"/>
            <a:ext cx="2514600" cy="10095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0"/>
              <a:buFont typeface="Barlow"/>
              <a:buNone/>
            </a:pPr>
            <a:r>
              <a:t/>
            </a:r>
            <a:endParaRPr b="1" i="0" sz="2200" u="none" cap="none" strike="noStrike">
              <a:solidFill>
                <a:schemeClr val="dk1"/>
              </a:solidFill>
              <a:latin typeface="Barlow"/>
              <a:ea typeface="Barlow"/>
              <a:cs typeface="Barlow"/>
              <a:sym typeface="Barlow"/>
            </a:endParaRPr>
          </a:p>
        </p:txBody>
      </p:sp>
      <p:sp>
        <p:nvSpPr>
          <p:cNvPr id="691" name="Google Shape;691;p92"/>
          <p:cNvSpPr txBox="1"/>
          <p:nvPr/>
        </p:nvSpPr>
        <p:spPr>
          <a:xfrm>
            <a:off x="6175612" y="1974154"/>
            <a:ext cx="2514600" cy="2712300"/>
          </a:xfrm>
          <a:prstGeom prst="rect">
            <a:avLst/>
          </a:prstGeom>
          <a:noFill/>
          <a:ln>
            <a:noFill/>
          </a:ln>
        </p:spPr>
        <p:txBody>
          <a:bodyPr anchorCtr="0" anchor="t" bIns="91425" lIns="91425" spcFirstLastPara="1" rIns="91425" wrap="square" tIns="91425">
            <a:noAutofit/>
          </a:bodyPr>
          <a:lstStyle/>
          <a:p>
            <a:pPr indent="0" lvl="0" marL="9525" marR="0" rtl="0" algn="l">
              <a:lnSpc>
                <a:spcPct val="100000"/>
              </a:lnSpc>
              <a:spcBef>
                <a:spcPts val="0"/>
              </a:spcBef>
              <a:spcAft>
                <a:spcPts val="0"/>
              </a:spcAft>
              <a:buClr>
                <a:srgbClr val="000000"/>
              </a:buClr>
              <a:buSzPts val="2000"/>
              <a:buFont typeface="Barlow"/>
              <a:buNone/>
            </a:pPr>
            <a:r>
              <a:t/>
            </a:r>
            <a:endParaRPr b="0" i="0" sz="1400" u="none" cap="none" strike="noStrike">
              <a:solidFill>
                <a:srgbClr val="000000"/>
              </a:solidFill>
              <a:latin typeface="Barlow"/>
              <a:ea typeface="Barlow"/>
              <a:cs typeface="Barlow"/>
              <a:sym typeface="Barlow"/>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22" Type="http://schemas.openxmlformats.org/officeDocument/2006/relationships/slideLayout" Target="../slideLayouts/slideLayout22.xml"/><Relationship Id="rId44" Type="http://schemas.openxmlformats.org/officeDocument/2006/relationships/theme" Target="../theme/theme2.xml"/><Relationship Id="rId21" Type="http://schemas.openxmlformats.org/officeDocument/2006/relationships/slideLayout" Target="../slideLayouts/slideLayout21.xml"/><Relationship Id="rId43" Type="http://schemas.openxmlformats.org/officeDocument/2006/relationships/slideLayout" Target="../slideLayouts/slideLayout43.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83.xml"/><Relationship Id="rId20" Type="http://schemas.openxmlformats.org/officeDocument/2006/relationships/slideLayout" Target="../slideLayouts/slideLayout63.xml"/><Relationship Id="rId42" Type="http://schemas.openxmlformats.org/officeDocument/2006/relationships/slideLayout" Target="../slideLayouts/slideLayout85.xml"/><Relationship Id="rId41" Type="http://schemas.openxmlformats.org/officeDocument/2006/relationships/slideLayout" Target="../slideLayouts/slideLayout84.xml"/><Relationship Id="rId22" Type="http://schemas.openxmlformats.org/officeDocument/2006/relationships/slideLayout" Target="../slideLayouts/slideLayout65.xml"/><Relationship Id="rId44" Type="http://schemas.openxmlformats.org/officeDocument/2006/relationships/slideLayout" Target="../slideLayouts/slideLayout87.xml"/><Relationship Id="rId21" Type="http://schemas.openxmlformats.org/officeDocument/2006/relationships/slideLayout" Target="../slideLayouts/slideLayout64.xml"/><Relationship Id="rId43" Type="http://schemas.openxmlformats.org/officeDocument/2006/relationships/slideLayout" Target="../slideLayouts/slideLayout86.xml"/><Relationship Id="rId24" Type="http://schemas.openxmlformats.org/officeDocument/2006/relationships/slideLayout" Target="../slideLayouts/slideLayout67.xml"/><Relationship Id="rId46" Type="http://schemas.openxmlformats.org/officeDocument/2006/relationships/slideLayout" Target="../slideLayouts/slideLayout89.xml"/><Relationship Id="rId23" Type="http://schemas.openxmlformats.org/officeDocument/2006/relationships/slideLayout" Target="../slideLayouts/slideLayout66.xml"/><Relationship Id="rId45" Type="http://schemas.openxmlformats.org/officeDocument/2006/relationships/slideLayout" Target="../slideLayouts/slideLayout88.xml"/><Relationship Id="rId1" Type="http://schemas.openxmlformats.org/officeDocument/2006/relationships/slideLayout" Target="../slideLayouts/slideLayout44.xml"/><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9" Type="http://schemas.openxmlformats.org/officeDocument/2006/relationships/slideLayout" Target="../slideLayouts/slideLayout52.xml"/><Relationship Id="rId26" Type="http://schemas.openxmlformats.org/officeDocument/2006/relationships/slideLayout" Target="../slideLayouts/slideLayout69.xml"/><Relationship Id="rId48" Type="http://schemas.openxmlformats.org/officeDocument/2006/relationships/theme" Target="../theme/theme3.xml"/><Relationship Id="rId25" Type="http://schemas.openxmlformats.org/officeDocument/2006/relationships/slideLayout" Target="../slideLayouts/slideLayout68.xml"/><Relationship Id="rId47" Type="http://schemas.openxmlformats.org/officeDocument/2006/relationships/slideLayout" Target="../slideLayouts/slideLayout90.xml"/><Relationship Id="rId28" Type="http://schemas.openxmlformats.org/officeDocument/2006/relationships/slideLayout" Target="../slideLayouts/slideLayout71.xml"/><Relationship Id="rId27" Type="http://schemas.openxmlformats.org/officeDocument/2006/relationships/slideLayout" Target="../slideLayouts/slideLayout70.xml"/><Relationship Id="rId5" Type="http://schemas.openxmlformats.org/officeDocument/2006/relationships/slideLayout" Target="../slideLayouts/slideLayout48.xml"/><Relationship Id="rId6" Type="http://schemas.openxmlformats.org/officeDocument/2006/relationships/slideLayout" Target="../slideLayouts/slideLayout49.xml"/><Relationship Id="rId29" Type="http://schemas.openxmlformats.org/officeDocument/2006/relationships/slideLayout" Target="../slideLayouts/slideLayout72.xml"/><Relationship Id="rId7" Type="http://schemas.openxmlformats.org/officeDocument/2006/relationships/slideLayout" Target="../slideLayouts/slideLayout50.xml"/><Relationship Id="rId8" Type="http://schemas.openxmlformats.org/officeDocument/2006/relationships/slideLayout" Target="../slideLayouts/slideLayout51.xml"/><Relationship Id="rId31" Type="http://schemas.openxmlformats.org/officeDocument/2006/relationships/slideLayout" Target="../slideLayouts/slideLayout74.xml"/><Relationship Id="rId30" Type="http://schemas.openxmlformats.org/officeDocument/2006/relationships/slideLayout" Target="../slideLayouts/slideLayout73.xml"/><Relationship Id="rId11" Type="http://schemas.openxmlformats.org/officeDocument/2006/relationships/slideLayout" Target="../slideLayouts/slideLayout54.xml"/><Relationship Id="rId33" Type="http://schemas.openxmlformats.org/officeDocument/2006/relationships/slideLayout" Target="../slideLayouts/slideLayout76.xml"/><Relationship Id="rId10" Type="http://schemas.openxmlformats.org/officeDocument/2006/relationships/slideLayout" Target="../slideLayouts/slideLayout53.xml"/><Relationship Id="rId32" Type="http://schemas.openxmlformats.org/officeDocument/2006/relationships/slideLayout" Target="../slideLayouts/slideLayout75.xml"/><Relationship Id="rId13" Type="http://schemas.openxmlformats.org/officeDocument/2006/relationships/slideLayout" Target="../slideLayouts/slideLayout56.xml"/><Relationship Id="rId35" Type="http://schemas.openxmlformats.org/officeDocument/2006/relationships/slideLayout" Target="../slideLayouts/slideLayout78.xml"/><Relationship Id="rId12" Type="http://schemas.openxmlformats.org/officeDocument/2006/relationships/slideLayout" Target="../slideLayouts/slideLayout55.xml"/><Relationship Id="rId34" Type="http://schemas.openxmlformats.org/officeDocument/2006/relationships/slideLayout" Target="../slideLayouts/slideLayout77.xml"/><Relationship Id="rId15" Type="http://schemas.openxmlformats.org/officeDocument/2006/relationships/slideLayout" Target="../slideLayouts/slideLayout58.xml"/><Relationship Id="rId37" Type="http://schemas.openxmlformats.org/officeDocument/2006/relationships/slideLayout" Target="../slideLayouts/slideLayout80.xml"/><Relationship Id="rId14" Type="http://schemas.openxmlformats.org/officeDocument/2006/relationships/slideLayout" Target="../slideLayouts/slideLayout57.xml"/><Relationship Id="rId36" Type="http://schemas.openxmlformats.org/officeDocument/2006/relationships/slideLayout" Target="../slideLayouts/slideLayout79.xml"/><Relationship Id="rId17" Type="http://schemas.openxmlformats.org/officeDocument/2006/relationships/slideLayout" Target="../slideLayouts/slideLayout60.xml"/><Relationship Id="rId39" Type="http://schemas.openxmlformats.org/officeDocument/2006/relationships/slideLayout" Target="../slideLayouts/slideLayout82.xml"/><Relationship Id="rId16" Type="http://schemas.openxmlformats.org/officeDocument/2006/relationships/slideLayout" Target="../slideLayouts/slideLayout59.xml"/><Relationship Id="rId38" Type="http://schemas.openxmlformats.org/officeDocument/2006/relationships/slideLayout" Target="../slideLayouts/slideLayout81.xml"/><Relationship Id="rId19" Type="http://schemas.openxmlformats.org/officeDocument/2006/relationships/slideLayout" Target="../slideLayouts/slideLayout62.xml"/><Relationship Id="rId18"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Font typeface="Barlow"/>
              <a:buNone/>
              <a:defRPr sz="2800">
                <a:solidFill>
                  <a:schemeClr val="dk1"/>
                </a:solidFill>
                <a:latin typeface="Barlow"/>
                <a:ea typeface="Barlow"/>
                <a:cs typeface="Barlow"/>
                <a:sym typeface="Barlow"/>
              </a:defRPr>
            </a:lvl1pPr>
            <a:lvl2pPr lvl="1">
              <a:spcBef>
                <a:spcPts val="0"/>
              </a:spcBef>
              <a:spcAft>
                <a:spcPts val="0"/>
              </a:spcAft>
              <a:buClr>
                <a:schemeClr val="dk1"/>
              </a:buClr>
              <a:buSzPts val="2800"/>
              <a:buFont typeface="Barlow"/>
              <a:buNone/>
              <a:defRPr sz="2800">
                <a:solidFill>
                  <a:schemeClr val="dk1"/>
                </a:solidFill>
                <a:latin typeface="Barlow"/>
                <a:ea typeface="Barlow"/>
                <a:cs typeface="Barlow"/>
                <a:sym typeface="Barlow"/>
              </a:defRPr>
            </a:lvl2pPr>
            <a:lvl3pPr lvl="2">
              <a:spcBef>
                <a:spcPts val="0"/>
              </a:spcBef>
              <a:spcAft>
                <a:spcPts val="0"/>
              </a:spcAft>
              <a:buClr>
                <a:schemeClr val="dk1"/>
              </a:buClr>
              <a:buSzPts val="2800"/>
              <a:buFont typeface="Barlow"/>
              <a:buNone/>
              <a:defRPr sz="2800">
                <a:solidFill>
                  <a:schemeClr val="dk1"/>
                </a:solidFill>
                <a:latin typeface="Barlow"/>
                <a:ea typeface="Barlow"/>
                <a:cs typeface="Barlow"/>
                <a:sym typeface="Barlow"/>
              </a:defRPr>
            </a:lvl3pPr>
            <a:lvl4pPr lvl="3">
              <a:spcBef>
                <a:spcPts val="0"/>
              </a:spcBef>
              <a:spcAft>
                <a:spcPts val="0"/>
              </a:spcAft>
              <a:buClr>
                <a:schemeClr val="dk1"/>
              </a:buClr>
              <a:buSzPts val="2800"/>
              <a:buFont typeface="Barlow"/>
              <a:buNone/>
              <a:defRPr sz="2800">
                <a:solidFill>
                  <a:schemeClr val="dk1"/>
                </a:solidFill>
                <a:latin typeface="Barlow"/>
                <a:ea typeface="Barlow"/>
                <a:cs typeface="Barlow"/>
                <a:sym typeface="Barlow"/>
              </a:defRPr>
            </a:lvl4pPr>
            <a:lvl5pPr lvl="4">
              <a:spcBef>
                <a:spcPts val="0"/>
              </a:spcBef>
              <a:spcAft>
                <a:spcPts val="0"/>
              </a:spcAft>
              <a:buClr>
                <a:schemeClr val="dk1"/>
              </a:buClr>
              <a:buSzPts val="2800"/>
              <a:buFont typeface="Barlow"/>
              <a:buNone/>
              <a:defRPr sz="2800">
                <a:solidFill>
                  <a:schemeClr val="dk1"/>
                </a:solidFill>
                <a:latin typeface="Barlow"/>
                <a:ea typeface="Barlow"/>
                <a:cs typeface="Barlow"/>
                <a:sym typeface="Barlow"/>
              </a:defRPr>
            </a:lvl5pPr>
            <a:lvl6pPr lvl="5">
              <a:spcBef>
                <a:spcPts val="0"/>
              </a:spcBef>
              <a:spcAft>
                <a:spcPts val="0"/>
              </a:spcAft>
              <a:buClr>
                <a:schemeClr val="dk1"/>
              </a:buClr>
              <a:buSzPts val="2800"/>
              <a:buFont typeface="Barlow"/>
              <a:buNone/>
              <a:defRPr sz="2800">
                <a:solidFill>
                  <a:schemeClr val="dk1"/>
                </a:solidFill>
                <a:latin typeface="Barlow"/>
                <a:ea typeface="Barlow"/>
                <a:cs typeface="Barlow"/>
                <a:sym typeface="Barlow"/>
              </a:defRPr>
            </a:lvl6pPr>
            <a:lvl7pPr lvl="6">
              <a:spcBef>
                <a:spcPts val="0"/>
              </a:spcBef>
              <a:spcAft>
                <a:spcPts val="0"/>
              </a:spcAft>
              <a:buClr>
                <a:schemeClr val="dk1"/>
              </a:buClr>
              <a:buSzPts val="2800"/>
              <a:buFont typeface="Barlow"/>
              <a:buNone/>
              <a:defRPr sz="2800">
                <a:solidFill>
                  <a:schemeClr val="dk1"/>
                </a:solidFill>
                <a:latin typeface="Barlow"/>
                <a:ea typeface="Barlow"/>
                <a:cs typeface="Barlow"/>
                <a:sym typeface="Barlow"/>
              </a:defRPr>
            </a:lvl7pPr>
            <a:lvl8pPr lvl="7">
              <a:spcBef>
                <a:spcPts val="0"/>
              </a:spcBef>
              <a:spcAft>
                <a:spcPts val="0"/>
              </a:spcAft>
              <a:buClr>
                <a:schemeClr val="dk1"/>
              </a:buClr>
              <a:buSzPts val="2800"/>
              <a:buFont typeface="Barlow"/>
              <a:buNone/>
              <a:defRPr sz="2800">
                <a:solidFill>
                  <a:schemeClr val="dk1"/>
                </a:solidFill>
                <a:latin typeface="Barlow"/>
                <a:ea typeface="Barlow"/>
                <a:cs typeface="Barlow"/>
                <a:sym typeface="Barlow"/>
              </a:defRPr>
            </a:lvl8pPr>
            <a:lvl9pPr lvl="8">
              <a:spcBef>
                <a:spcPts val="0"/>
              </a:spcBef>
              <a:spcAft>
                <a:spcPts val="0"/>
              </a:spcAft>
              <a:buClr>
                <a:schemeClr val="dk1"/>
              </a:buClr>
              <a:buSzPts val="2800"/>
              <a:buFont typeface="Barlow"/>
              <a:buNone/>
              <a:defRPr sz="2800">
                <a:solidFill>
                  <a:schemeClr val="dk1"/>
                </a:solidFill>
                <a:latin typeface="Barlow"/>
                <a:ea typeface="Barlow"/>
                <a:cs typeface="Barlow"/>
                <a:sym typeface="Barlow"/>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Barlow"/>
              <a:buChar char="●"/>
              <a:defRPr sz="1800">
                <a:solidFill>
                  <a:schemeClr val="dk2"/>
                </a:solidFill>
                <a:latin typeface="Barlow"/>
                <a:ea typeface="Barlow"/>
                <a:cs typeface="Barlow"/>
                <a:sym typeface="Barlow"/>
              </a:defRPr>
            </a:lvl1pPr>
            <a:lvl2pPr indent="-317500" lvl="1" marL="914400">
              <a:lnSpc>
                <a:spcPct val="115000"/>
              </a:lnSpc>
              <a:spcBef>
                <a:spcPts val="1600"/>
              </a:spcBef>
              <a:spcAft>
                <a:spcPts val="0"/>
              </a:spcAft>
              <a:buClr>
                <a:schemeClr val="dk2"/>
              </a:buClr>
              <a:buSzPts val="1400"/>
              <a:buFont typeface="Barlow"/>
              <a:buChar char="○"/>
              <a:defRPr>
                <a:solidFill>
                  <a:schemeClr val="dk2"/>
                </a:solidFill>
                <a:latin typeface="Barlow"/>
                <a:ea typeface="Barlow"/>
                <a:cs typeface="Barlow"/>
                <a:sym typeface="Barlow"/>
              </a:defRPr>
            </a:lvl2pPr>
            <a:lvl3pPr indent="-317500" lvl="2" marL="1371600">
              <a:lnSpc>
                <a:spcPct val="115000"/>
              </a:lnSpc>
              <a:spcBef>
                <a:spcPts val="1600"/>
              </a:spcBef>
              <a:spcAft>
                <a:spcPts val="0"/>
              </a:spcAft>
              <a:buClr>
                <a:schemeClr val="dk2"/>
              </a:buClr>
              <a:buSzPts val="1400"/>
              <a:buFont typeface="Barlow"/>
              <a:buChar char="■"/>
              <a:defRPr>
                <a:solidFill>
                  <a:schemeClr val="dk2"/>
                </a:solidFill>
                <a:latin typeface="Barlow"/>
                <a:ea typeface="Barlow"/>
                <a:cs typeface="Barlow"/>
                <a:sym typeface="Barlow"/>
              </a:defRPr>
            </a:lvl3pPr>
            <a:lvl4pPr indent="-317500" lvl="3" marL="1828800">
              <a:lnSpc>
                <a:spcPct val="115000"/>
              </a:lnSpc>
              <a:spcBef>
                <a:spcPts val="1600"/>
              </a:spcBef>
              <a:spcAft>
                <a:spcPts val="0"/>
              </a:spcAft>
              <a:buClr>
                <a:schemeClr val="dk2"/>
              </a:buClr>
              <a:buSzPts val="1400"/>
              <a:buFont typeface="Barlow"/>
              <a:buChar char="●"/>
              <a:defRPr>
                <a:solidFill>
                  <a:schemeClr val="dk2"/>
                </a:solidFill>
                <a:latin typeface="Barlow"/>
                <a:ea typeface="Barlow"/>
                <a:cs typeface="Barlow"/>
                <a:sym typeface="Barlow"/>
              </a:defRPr>
            </a:lvl4pPr>
            <a:lvl5pPr indent="-317500" lvl="4" marL="2286000">
              <a:lnSpc>
                <a:spcPct val="115000"/>
              </a:lnSpc>
              <a:spcBef>
                <a:spcPts val="1600"/>
              </a:spcBef>
              <a:spcAft>
                <a:spcPts val="0"/>
              </a:spcAft>
              <a:buClr>
                <a:schemeClr val="dk2"/>
              </a:buClr>
              <a:buSzPts val="1400"/>
              <a:buFont typeface="Barlow"/>
              <a:buChar char="○"/>
              <a:defRPr>
                <a:solidFill>
                  <a:schemeClr val="dk2"/>
                </a:solidFill>
                <a:latin typeface="Barlow"/>
                <a:ea typeface="Barlow"/>
                <a:cs typeface="Barlow"/>
                <a:sym typeface="Barlow"/>
              </a:defRPr>
            </a:lvl5pPr>
            <a:lvl6pPr indent="-317500" lvl="5" marL="2743200">
              <a:lnSpc>
                <a:spcPct val="115000"/>
              </a:lnSpc>
              <a:spcBef>
                <a:spcPts val="1600"/>
              </a:spcBef>
              <a:spcAft>
                <a:spcPts val="0"/>
              </a:spcAft>
              <a:buClr>
                <a:schemeClr val="dk2"/>
              </a:buClr>
              <a:buSzPts val="1400"/>
              <a:buFont typeface="Barlow"/>
              <a:buChar char="■"/>
              <a:defRPr>
                <a:solidFill>
                  <a:schemeClr val="dk2"/>
                </a:solidFill>
                <a:latin typeface="Barlow"/>
                <a:ea typeface="Barlow"/>
                <a:cs typeface="Barlow"/>
                <a:sym typeface="Barlow"/>
              </a:defRPr>
            </a:lvl6pPr>
            <a:lvl7pPr indent="-317500" lvl="6" marL="3200400">
              <a:lnSpc>
                <a:spcPct val="115000"/>
              </a:lnSpc>
              <a:spcBef>
                <a:spcPts val="1600"/>
              </a:spcBef>
              <a:spcAft>
                <a:spcPts val="0"/>
              </a:spcAft>
              <a:buClr>
                <a:schemeClr val="dk2"/>
              </a:buClr>
              <a:buSzPts val="1400"/>
              <a:buFont typeface="Barlow"/>
              <a:buChar char="●"/>
              <a:defRPr>
                <a:solidFill>
                  <a:schemeClr val="dk2"/>
                </a:solidFill>
                <a:latin typeface="Barlow"/>
                <a:ea typeface="Barlow"/>
                <a:cs typeface="Barlow"/>
                <a:sym typeface="Barlow"/>
              </a:defRPr>
            </a:lvl7pPr>
            <a:lvl8pPr indent="-317500" lvl="7" marL="3657600">
              <a:lnSpc>
                <a:spcPct val="115000"/>
              </a:lnSpc>
              <a:spcBef>
                <a:spcPts val="1600"/>
              </a:spcBef>
              <a:spcAft>
                <a:spcPts val="0"/>
              </a:spcAft>
              <a:buClr>
                <a:schemeClr val="dk2"/>
              </a:buClr>
              <a:buSzPts val="1400"/>
              <a:buFont typeface="Barlow"/>
              <a:buChar char="○"/>
              <a:defRPr>
                <a:solidFill>
                  <a:schemeClr val="dk2"/>
                </a:solidFill>
                <a:latin typeface="Barlow"/>
                <a:ea typeface="Barlow"/>
                <a:cs typeface="Barlow"/>
                <a:sym typeface="Barlow"/>
              </a:defRPr>
            </a:lvl8pPr>
            <a:lvl9pPr indent="-317500" lvl="8" marL="4114800">
              <a:lnSpc>
                <a:spcPct val="115000"/>
              </a:lnSpc>
              <a:spcBef>
                <a:spcPts val="1600"/>
              </a:spcBef>
              <a:spcAft>
                <a:spcPts val="1600"/>
              </a:spcAft>
              <a:buClr>
                <a:schemeClr val="dk2"/>
              </a:buClr>
              <a:buSzPts val="1400"/>
              <a:buFont typeface="Barlow"/>
              <a:buChar char="■"/>
              <a:defRPr>
                <a:solidFill>
                  <a:schemeClr val="dk2"/>
                </a:solidFill>
                <a:latin typeface="Barlow"/>
                <a:ea typeface="Barlow"/>
                <a:cs typeface="Barlow"/>
                <a:sym typeface="Barlow"/>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900">
                <a:solidFill>
                  <a:schemeClr val="dk2"/>
                </a:solidFill>
                <a:latin typeface="Barlow"/>
                <a:ea typeface="Barlow"/>
                <a:cs typeface="Barlow"/>
                <a:sym typeface="Barlow"/>
              </a:defRPr>
            </a:lvl1pPr>
            <a:lvl2pPr lvl="1" algn="r">
              <a:buNone/>
              <a:defRPr sz="900">
                <a:solidFill>
                  <a:schemeClr val="dk2"/>
                </a:solidFill>
                <a:latin typeface="Barlow"/>
                <a:ea typeface="Barlow"/>
                <a:cs typeface="Barlow"/>
                <a:sym typeface="Barlow"/>
              </a:defRPr>
            </a:lvl2pPr>
            <a:lvl3pPr lvl="2" algn="r">
              <a:buNone/>
              <a:defRPr sz="900">
                <a:solidFill>
                  <a:schemeClr val="dk2"/>
                </a:solidFill>
                <a:latin typeface="Barlow"/>
                <a:ea typeface="Barlow"/>
                <a:cs typeface="Barlow"/>
                <a:sym typeface="Barlow"/>
              </a:defRPr>
            </a:lvl3pPr>
            <a:lvl4pPr lvl="3" algn="r">
              <a:buNone/>
              <a:defRPr sz="900">
                <a:solidFill>
                  <a:schemeClr val="dk2"/>
                </a:solidFill>
                <a:latin typeface="Barlow"/>
                <a:ea typeface="Barlow"/>
                <a:cs typeface="Barlow"/>
                <a:sym typeface="Barlow"/>
              </a:defRPr>
            </a:lvl4pPr>
            <a:lvl5pPr lvl="4" algn="r">
              <a:buNone/>
              <a:defRPr sz="900">
                <a:solidFill>
                  <a:schemeClr val="dk2"/>
                </a:solidFill>
                <a:latin typeface="Barlow"/>
                <a:ea typeface="Barlow"/>
                <a:cs typeface="Barlow"/>
                <a:sym typeface="Barlow"/>
              </a:defRPr>
            </a:lvl5pPr>
            <a:lvl6pPr lvl="5" algn="r">
              <a:buNone/>
              <a:defRPr sz="900">
                <a:solidFill>
                  <a:schemeClr val="dk2"/>
                </a:solidFill>
                <a:latin typeface="Barlow"/>
                <a:ea typeface="Barlow"/>
                <a:cs typeface="Barlow"/>
                <a:sym typeface="Barlow"/>
              </a:defRPr>
            </a:lvl6pPr>
            <a:lvl7pPr lvl="6" algn="r">
              <a:buNone/>
              <a:defRPr sz="900">
                <a:solidFill>
                  <a:schemeClr val="dk2"/>
                </a:solidFill>
                <a:latin typeface="Barlow"/>
                <a:ea typeface="Barlow"/>
                <a:cs typeface="Barlow"/>
                <a:sym typeface="Barlow"/>
              </a:defRPr>
            </a:lvl7pPr>
            <a:lvl8pPr lvl="7" algn="r">
              <a:buNone/>
              <a:defRPr sz="900">
                <a:solidFill>
                  <a:schemeClr val="dk2"/>
                </a:solidFill>
                <a:latin typeface="Barlow"/>
                <a:ea typeface="Barlow"/>
                <a:cs typeface="Barlow"/>
                <a:sym typeface="Barlow"/>
              </a:defRPr>
            </a:lvl8pPr>
            <a:lvl9pPr lvl="8" algn="r">
              <a:buNone/>
              <a:defRPr sz="900">
                <a:solidFill>
                  <a:schemeClr val="dk2"/>
                </a:solidFill>
                <a:latin typeface="Barlow"/>
                <a:ea typeface="Barlow"/>
                <a:cs typeface="Barlow"/>
                <a:sym typeface="Barlow"/>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
          <p15:clr>
            <a:srgbClr val="EA4335"/>
          </p15:clr>
        </p15:guide>
        <p15:guide id="2" pos="5472">
          <p15:clr>
            <a:srgbClr val="EA4335"/>
          </p15:clr>
        </p15:guide>
        <p15:guide id="3" pos="2880">
          <p15:clr>
            <a:srgbClr val="EA4335"/>
          </p15:clr>
        </p15:guide>
        <p15:guide id="4" orient="horz" pos="288">
          <p15:clr>
            <a:srgbClr val="EA4335"/>
          </p15:clr>
        </p15:guide>
        <p15:guide id="5" orient="horz" pos="2952">
          <p15:clr>
            <a:srgbClr val="EA4335"/>
          </p15:clr>
        </p15:guide>
        <p15:guide id="6" orient="horz" pos="1656">
          <p15:clr>
            <a:srgbClr val="EA4335"/>
          </p15:clr>
        </p15:guide>
        <p15:guide id="7" pos="2160">
          <p15:clr>
            <a:srgbClr val="EA4335"/>
          </p15:clr>
        </p15:guide>
        <p15:guide id="8" pos="1872">
          <p15:clr>
            <a:srgbClr val="EA4335"/>
          </p15:clr>
        </p15:guide>
        <p15:guide id="9" pos="3600">
          <p15:clr>
            <a:srgbClr val="EA4335"/>
          </p15:clr>
        </p15:guide>
        <p15:guide id="10" pos="3895">
          <p15:clr>
            <a:srgbClr val="EA4335"/>
          </p15:clr>
        </p15:guide>
        <p15:guide id="11" pos="2592">
          <p15:clr>
            <a:srgbClr val="EA4335"/>
          </p15:clr>
        </p15:guide>
        <p15:guide id="12" pos="3168">
          <p15:clr>
            <a:srgbClr val="EA4335"/>
          </p15:clr>
        </p15:guide>
        <p15:guide id="13" orient="horz" pos="576">
          <p15:clr>
            <a:srgbClr val="EA4335"/>
          </p15:clr>
        </p15:guide>
        <p15:guide id="14" orient="horz" pos="2664">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0" name="Shape 310"/>
        <p:cNvGrpSpPr/>
        <p:nvPr/>
      </p:nvGrpSpPr>
      <p:grpSpPr>
        <a:xfrm>
          <a:off x="0" y="0"/>
          <a:ext cx="0" cy="0"/>
          <a:chOff x="0" y="0"/>
          <a:chExt cx="0" cy="0"/>
        </a:xfrm>
      </p:grpSpPr>
      <p:sp>
        <p:nvSpPr>
          <p:cNvPr id="311" name="Google Shape;311;p45"/>
          <p:cNvSpPr txBox="1"/>
          <p:nvPr>
            <p:ph type="title"/>
          </p:nvPr>
        </p:nvSpPr>
        <p:spPr>
          <a:xfrm>
            <a:off x="628650" y="274638"/>
            <a:ext cx="7886700" cy="993775"/>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2200"/>
              <a:buFont typeface="Barlow"/>
              <a:buNone/>
              <a:defRPr b="1" i="0" sz="2200" u="none" cap="none" strike="noStrike">
                <a:solidFill>
                  <a:schemeClr val="dk1"/>
                </a:solidFill>
                <a:latin typeface="Barlow"/>
                <a:ea typeface="Barlow"/>
                <a:cs typeface="Barlow"/>
                <a:sym typeface="Barl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12" name="Google Shape;312;p45"/>
          <p:cNvSpPr txBox="1"/>
          <p:nvPr>
            <p:ph idx="1" type="body"/>
          </p:nvPr>
        </p:nvSpPr>
        <p:spPr>
          <a:xfrm>
            <a:off x="628650" y="1370013"/>
            <a:ext cx="7886700" cy="3262312"/>
          </a:xfrm>
          <a:prstGeom prst="rect">
            <a:avLst/>
          </a:prstGeom>
          <a:noFill/>
          <a:ln>
            <a:noFill/>
          </a:ln>
        </p:spPr>
        <p:txBody>
          <a:bodyPr anchorCtr="0" anchor="t" bIns="45700" lIns="91425" spcFirstLastPara="1" rIns="91425" wrap="square" tIns="45700">
            <a:noAutofit/>
          </a:bodyPr>
          <a:lstStyle>
            <a:lvl1pPr indent="-317500" lvl="0" marL="457200" marR="0" rtl="0" algn="l">
              <a:lnSpc>
                <a:spcPct val="90000"/>
              </a:lnSpc>
              <a:spcBef>
                <a:spcPts val="1000"/>
              </a:spcBef>
              <a:spcAft>
                <a:spcPts val="0"/>
              </a:spcAft>
              <a:buClr>
                <a:schemeClr val="dk1"/>
              </a:buClr>
              <a:buSzPts val="1400"/>
              <a:buFont typeface="Arial"/>
              <a:buChar char="•"/>
              <a:defRPr b="0" i="0" sz="1400" u="none" cap="none" strike="noStrike">
                <a:solidFill>
                  <a:schemeClr val="dk1"/>
                </a:solidFill>
                <a:latin typeface="Barlow"/>
                <a:ea typeface="Barlow"/>
                <a:cs typeface="Barlow"/>
                <a:sym typeface="Barlow"/>
              </a:defRPr>
            </a:lvl1pPr>
            <a:lvl2pPr indent="-304800" lvl="1" marL="914400"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Barlow"/>
                <a:ea typeface="Barlow"/>
                <a:cs typeface="Barlow"/>
                <a:sym typeface="Barlow"/>
              </a:defRPr>
            </a:lvl2pPr>
            <a:lvl3pPr indent="-298450" lvl="2" marL="1371600" marR="0" rtl="0" algn="l">
              <a:lnSpc>
                <a:spcPct val="90000"/>
              </a:lnSpc>
              <a:spcBef>
                <a:spcPts val="500"/>
              </a:spcBef>
              <a:spcAft>
                <a:spcPts val="0"/>
              </a:spcAft>
              <a:buClr>
                <a:schemeClr val="dk1"/>
              </a:buClr>
              <a:buSzPts val="1100"/>
              <a:buFont typeface="Arial"/>
              <a:buChar char="•"/>
              <a:defRPr b="0" i="0" sz="1100" u="none" cap="none" strike="noStrike">
                <a:solidFill>
                  <a:schemeClr val="dk1"/>
                </a:solidFill>
                <a:latin typeface="Barlow"/>
                <a:ea typeface="Barlow"/>
                <a:cs typeface="Barlow"/>
                <a:sym typeface="Barlow"/>
              </a:defRPr>
            </a:lvl3pPr>
            <a:lvl4pPr indent="-295275" lvl="3" marL="1828800" marR="0" rtl="0" algn="l">
              <a:lnSpc>
                <a:spcPct val="90000"/>
              </a:lnSpc>
              <a:spcBef>
                <a:spcPts val="500"/>
              </a:spcBef>
              <a:spcAft>
                <a:spcPts val="0"/>
              </a:spcAft>
              <a:buClr>
                <a:schemeClr val="dk1"/>
              </a:buClr>
              <a:buSzPts val="1050"/>
              <a:buFont typeface="Arial"/>
              <a:buChar char="•"/>
              <a:defRPr b="0" i="0" sz="1050" u="none" cap="none" strike="noStrike">
                <a:solidFill>
                  <a:schemeClr val="dk1"/>
                </a:solidFill>
                <a:latin typeface="Barlow"/>
                <a:ea typeface="Barlow"/>
                <a:cs typeface="Barlow"/>
                <a:sym typeface="Barlow"/>
              </a:defRPr>
            </a:lvl4pPr>
            <a:lvl5pPr indent="-295275" lvl="4" marL="2286000" marR="0" rtl="0" algn="l">
              <a:lnSpc>
                <a:spcPct val="90000"/>
              </a:lnSpc>
              <a:spcBef>
                <a:spcPts val="500"/>
              </a:spcBef>
              <a:spcAft>
                <a:spcPts val="0"/>
              </a:spcAft>
              <a:buClr>
                <a:schemeClr val="dk1"/>
              </a:buClr>
              <a:buSzPts val="1050"/>
              <a:buFont typeface="Arial"/>
              <a:buChar char="•"/>
              <a:defRPr b="0" i="0" sz="1050" u="none" cap="none" strike="noStrike">
                <a:solidFill>
                  <a:schemeClr val="dk1"/>
                </a:solidFill>
                <a:latin typeface="Barlow"/>
                <a:ea typeface="Barlow"/>
                <a:cs typeface="Barlow"/>
                <a:sym typeface="Barlow"/>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 id="2147483723" r:id="rId33"/>
    <p:sldLayoutId id="2147483724" r:id="rId34"/>
    <p:sldLayoutId id="2147483725" r:id="rId35"/>
    <p:sldLayoutId id="2147483726" r:id="rId36"/>
    <p:sldLayoutId id="2147483727" r:id="rId37"/>
    <p:sldLayoutId id="2147483728" r:id="rId38"/>
    <p:sldLayoutId id="2147483729" r:id="rId39"/>
    <p:sldLayoutId id="2147483730" r:id="rId40"/>
    <p:sldLayoutId id="2147483731" r:id="rId41"/>
    <p:sldLayoutId id="2147483732" r:id="rId42"/>
    <p:sldLayoutId id="2147483733" r:id="rId43"/>
    <p:sldLayoutId id="2147483734" r:id="rId44"/>
    <p:sldLayoutId id="2147483735" r:id="rId45"/>
    <p:sldLayoutId id="2147483736" r:id="rId46"/>
    <p:sldLayoutId id="2147483737" r:id="rId4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1.xml"/><Relationship Id="rId3" Type="http://schemas.openxmlformats.org/officeDocument/2006/relationships/image" Target="../media/image4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23.jpg"/><Relationship Id="rId4" Type="http://schemas.openxmlformats.org/officeDocument/2006/relationships/image" Target="../media/image26.png"/><Relationship Id="rId5" Type="http://schemas.openxmlformats.org/officeDocument/2006/relationships/image" Target="../media/image19.png"/><Relationship Id="rId6"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24.jpg"/><Relationship Id="rId4" Type="http://schemas.openxmlformats.org/officeDocument/2006/relationships/image" Target="../media/image26.png"/><Relationship Id="rId5"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26.png"/><Relationship Id="rId4" Type="http://schemas.openxmlformats.org/officeDocument/2006/relationships/image" Target="../media/image55.jpg"/><Relationship Id="rId5"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5.xml"/><Relationship Id="rId3"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33.png"/><Relationship Id="rId4" Type="http://schemas.openxmlformats.org/officeDocument/2006/relationships/image" Target="../media/image26.png"/><Relationship Id="rId5" Type="http://schemas.openxmlformats.org/officeDocument/2006/relationships/image" Target="../media/image52.jpg"/><Relationship Id="rId6"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52.jp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0.xml"/><Relationship Id="rId3" Type="http://schemas.openxmlformats.org/officeDocument/2006/relationships/image" Target="../media/image27.png"/><Relationship Id="rId4" Type="http://schemas.openxmlformats.org/officeDocument/2006/relationships/image" Target="../media/image28.png"/><Relationship Id="rId9" Type="http://schemas.openxmlformats.org/officeDocument/2006/relationships/image" Target="../media/image41.png"/><Relationship Id="rId5" Type="http://schemas.openxmlformats.org/officeDocument/2006/relationships/image" Target="../media/image37.png"/><Relationship Id="rId6" Type="http://schemas.openxmlformats.org/officeDocument/2006/relationships/image" Target="../media/image30.png"/><Relationship Id="rId7" Type="http://schemas.openxmlformats.org/officeDocument/2006/relationships/image" Target="../media/image35.png"/><Relationship Id="rId8"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21.xml"/><Relationship Id="rId3" Type="http://schemas.openxmlformats.org/officeDocument/2006/relationships/image" Target="../media/image42.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2.xml"/><Relationship Id="rId3"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3.xml"/><Relationship Id="rId3"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4.xml"/><Relationship Id="rId3" Type="http://schemas.openxmlformats.org/officeDocument/2006/relationships/image" Target="../media/image5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6.xml"/><Relationship Id="rId3" Type="http://schemas.openxmlformats.org/officeDocument/2006/relationships/image" Target="../media/image45.png"/><Relationship Id="rId4" Type="http://schemas.openxmlformats.org/officeDocument/2006/relationships/image" Target="../media/image57.png"/><Relationship Id="rId5"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 Id="rId3" Type="http://schemas.openxmlformats.org/officeDocument/2006/relationships/image" Target="../media/image4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 Id="rId3" Type="http://schemas.openxmlformats.org/officeDocument/2006/relationships/image" Target="../media/image6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2.xml"/><Relationship Id="rId3" Type="http://schemas.openxmlformats.org/officeDocument/2006/relationships/image" Target="../media/image4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3.xml"/><Relationship Id="rId3" Type="http://schemas.openxmlformats.org/officeDocument/2006/relationships/image" Target="../media/image5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4.xml"/><Relationship Id="rId3" Type="http://schemas.openxmlformats.org/officeDocument/2006/relationships/image" Target="../media/image4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5.xml"/><Relationship Id="rId3" Type="http://schemas.openxmlformats.org/officeDocument/2006/relationships/image" Target="../media/image60.png"/><Relationship Id="rId4" Type="http://schemas.openxmlformats.org/officeDocument/2006/relationships/image" Target="../media/image29.png"/><Relationship Id="rId5" Type="http://schemas.openxmlformats.org/officeDocument/2006/relationships/image" Target="../media/image59.png"/><Relationship Id="rId6" Type="http://schemas.openxmlformats.org/officeDocument/2006/relationships/image" Target="../media/image4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 Id="rId3" Type="http://schemas.openxmlformats.org/officeDocument/2006/relationships/image" Target="../media/image5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7.xml"/><Relationship Id="rId3" Type="http://schemas.openxmlformats.org/officeDocument/2006/relationships/image" Target="../media/image4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8.xml"/><Relationship Id="rId3" Type="http://schemas.openxmlformats.org/officeDocument/2006/relationships/image" Target="../media/image5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9.xml"/><Relationship Id="rId3" Type="http://schemas.openxmlformats.org/officeDocument/2006/relationships/image" Target="../media/image5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6.xml"/><Relationship Id="rId3" Type="http://schemas.openxmlformats.org/officeDocument/2006/relationships/image" Target="../media/image5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image" Target="../media/image4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 Id="rId3" Type="http://schemas.openxmlformats.org/officeDocument/2006/relationships/image" Target="../media/image4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5.xml"/><Relationship Id="rId3" Type="http://schemas.openxmlformats.org/officeDocument/2006/relationships/image" Target="../media/image59.png"/><Relationship Id="rId4" Type="http://schemas.openxmlformats.org/officeDocument/2006/relationships/image" Target="../media/image2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17.png"/><Relationship Id="rId5"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7.xml"/><Relationship Id="rId3" Type="http://schemas.openxmlformats.org/officeDocument/2006/relationships/image" Target="../media/image3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9.xml"/><Relationship Id="rId3"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F58A7"/>
        </a:solidFill>
      </p:bgPr>
    </p:bg>
    <p:spTree>
      <p:nvGrpSpPr>
        <p:cNvPr id="695" name="Shape 695"/>
        <p:cNvGrpSpPr/>
        <p:nvPr/>
      </p:nvGrpSpPr>
      <p:grpSpPr>
        <a:xfrm>
          <a:off x="0" y="0"/>
          <a:ext cx="0" cy="0"/>
          <a:chOff x="0" y="0"/>
          <a:chExt cx="0" cy="0"/>
        </a:xfrm>
      </p:grpSpPr>
      <p:sp>
        <p:nvSpPr>
          <p:cNvPr id="696" name="Google Shape;696;p9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97" name="Google Shape;697;p93"/>
          <p:cNvSpPr txBox="1"/>
          <p:nvPr>
            <p:ph type="ctrTitle"/>
          </p:nvPr>
        </p:nvSpPr>
        <p:spPr>
          <a:xfrm>
            <a:off x="3429000" y="1768025"/>
            <a:ext cx="5257800" cy="17103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Module 11: Building and implementing </a:t>
            </a:r>
            <a:br>
              <a:rPr lang="en"/>
            </a:br>
            <a:r>
              <a:rPr lang="en"/>
              <a:t>a cIP roadmap</a:t>
            </a:r>
            <a:endParaRPr/>
          </a:p>
        </p:txBody>
      </p:sp>
      <p:sp>
        <p:nvSpPr>
          <p:cNvPr id="698" name="Google Shape;698;p93"/>
          <p:cNvSpPr txBox="1"/>
          <p:nvPr>
            <p:ph idx="1" type="subTitle"/>
          </p:nvPr>
        </p:nvSpPr>
        <p:spPr>
          <a:xfrm>
            <a:off x="5715000" y="1328774"/>
            <a:ext cx="29718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lang="en">
                <a:solidFill>
                  <a:srgbClr val="FFFFFF"/>
                </a:solidFill>
              </a:rPr>
              <a:t>EVM TRAINING MODULES</a:t>
            </a:r>
            <a:endParaRPr>
              <a:solidFill>
                <a:srgbClr val="FFFFFF"/>
              </a:solidFill>
            </a:endParaRPr>
          </a:p>
          <a:p>
            <a:pPr indent="0" lvl="0" marL="0" rtl="0" algn="r">
              <a:spcBef>
                <a:spcPts val="0"/>
              </a:spcBef>
              <a:spcAft>
                <a:spcPts val="0"/>
              </a:spcAft>
              <a:buClr>
                <a:schemeClr val="dk1"/>
              </a:buClr>
              <a:buSzPts val="1100"/>
              <a:buFont typeface="Arial"/>
              <a:buNone/>
            </a:pPr>
            <a:r>
              <a:t/>
            </a:r>
            <a:endParaRPr/>
          </a:p>
          <a:p>
            <a:pPr indent="0" lvl="0" marL="0" rtl="0" algn="r">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sp>
        <p:nvSpPr>
          <p:cNvPr id="802" name="Google Shape;802;p102"/>
          <p:cNvSpPr txBox="1"/>
          <p:nvPr>
            <p:ph type="title"/>
          </p:nvPr>
        </p:nvSpPr>
        <p:spPr>
          <a:xfrm>
            <a:off x="457200" y="447600"/>
            <a:ext cx="2631600" cy="1009500"/>
          </a:xfrm>
          <a:prstGeom prst="rect">
            <a:avLst/>
          </a:prstGeom>
          <a:noFill/>
          <a:ln>
            <a:noFill/>
          </a:ln>
        </p:spPr>
        <p:txBody>
          <a:bodyPr anchorCtr="0" anchor="b"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lang="en"/>
              <a:t>The </a:t>
            </a:r>
            <a:r>
              <a:rPr lang="en"/>
              <a:t>key advantages of a cIP  </a:t>
            </a:r>
            <a:endParaRPr/>
          </a:p>
        </p:txBody>
      </p:sp>
      <p:sp>
        <p:nvSpPr>
          <p:cNvPr id="803" name="Google Shape;803;p102"/>
          <p:cNvSpPr txBox="1"/>
          <p:nvPr>
            <p:ph idx="1" type="subTitle"/>
          </p:nvPr>
        </p:nvSpPr>
        <p:spPr>
          <a:xfrm>
            <a:off x="457200" y="1593154"/>
            <a:ext cx="2514600" cy="2712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The cIP combines a robust situation analysis with evidence-based improvements and a monitoring and evaluation framework to track progress.</a:t>
            </a:r>
            <a:endParaRPr/>
          </a:p>
        </p:txBody>
      </p:sp>
      <p:sp>
        <p:nvSpPr>
          <p:cNvPr id="804" name="Google Shape;804;p102"/>
          <p:cNvSpPr txBox="1"/>
          <p:nvPr>
            <p:ph idx="2" type="subTitle"/>
          </p:nvPr>
        </p:nvSpPr>
        <p:spPr>
          <a:xfrm>
            <a:off x="457200" y="157103"/>
            <a:ext cx="2514600" cy="37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cIP purpose &amp; opportunities</a:t>
            </a:r>
            <a:endParaRPr/>
          </a:p>
        </p:txBody>
      </p:sp>
      <p:sp>
        <p:nvSpPr>
          <p:cNvPr id="805" name="Google Shape;805;p102"/>
          <p:cNvSpPr/>
          <p:nvPr/>
        </p:nvSpPr>
        <p:spPr>
          <a:xfrm>
            <a:off x="4155288" y="1730075"/>
            <a:ext cx="1655400" cy="571500"/>
          </a:xfrm>
          <a:prstGeom prst="rect">
            <a:avLst/>
          </a:prstGeom>
          <a:solidFill>
            <a:srgbClr val="3F58A7"/>
          </a:solidFill>
          <a:ln cap="flat" cmpd="sng" w="9525">
            <a:solidFill>
              <a:srgbClr val="EEEEE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lang="en" sz="1000">
                <a:solidFill>
                  <a:srgbClr val="FFFFFF"/>
                </a:solidFill>
                <a:latin typeface="Barlow"/>
                <a:ea typeface="Barlow"/>
                <a:cs typeface="Barlow"/>
                <a:sym typeface="Barlow"/>
              </a:rPr>
              <a:t>Investment case for iSC</a:t>
            </a:r>
            <a:endParaRPr b="1" i="0" sz="1000" u="none" cap="none" strike="noStrike">
              <a:solidFill>
                <a:srgbClr val="FFFFFF"/>
              </a:solidFill>
              <a:latin typeface="Barlow"/>
              <a:ea typeface="Barlow"/>
              <a:cs typeface="Barlow"/>
              <a:sym typeface="Barlow"/>
            </a:endParaRPr>
          </a:p>
        </p:txBody>
      </p:sp>
      <p:sp>
        <p:nvSpPr>
          <p:cNvPr id="806" name="Google Shape;806;p102"/>
          <p:cNvSpPr/>
          <p:nvPr/>
        </p:nvSpPr>
        <p:spPr>
          <a:xfrm>
            <a:off x="6853095" y="1730075"/>
            <a:ext cx="1655400" cy="571500"/>
          </a:xfrm>
          <a:prstGeom prst="rect">
            <a:avLst/>
          </a:prstGeom>
          <a:solidFill>
            <a:srgbClr val="3F58A7"/>
          </a:solidFill>
          <a:ln cap="flat" cmpd="sng" w="9525">
            <a:solidFill>
              <a:srgbClr val="EEEEE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lang="en" sz="1000">
                <a:solidFill>
                  <a:srgbClr val="FFFFFF"/>
                </a:solidFill>
                <a:latin typeface="Barlow"/>
                <a:ea typeface="Barlow"/>
                <a:cs typeface="Barlow"/>
                <a:sym typeface="Barlow"/>
              </a:rPr>
              <a:t>Integrated with the broader health system</a:t>
            </a:r>
            <a:endParaRPr b="1" sz="1000">
              <a:solidFill>
                <a:srgbClr val="FFFFFF"/>
              </a:solidFill>
              <a:latin typeface="Barlow"/>
              <a:ea typeface="Barlow"/>
              <a:cs typeface="Barlow"/>
              <a:sym typeface="Barlow"/>
            </a:endParaRPr>
          </a:p>
        </p:txBody>
      </p:sp>
      <p:sp>
        <p:nvSpPr>
          <p:cNvPr id="807" name="Google Shape;807;p102"/>
          <p:cNvSpPr/>
          <p:nvPr/>
        </p:nvSpPr>
        <p:spPr>
          <a:xfrm>
            <a:off x="4155275" y="4146498"/>
            <a:ext cx="1655400" cy="571500"/>
          </a:xfrm>
          <a:prstGeom prst="rect">
            <a:avLst/>
          </a:prstGeom>
          <a:solidFill>
            <a:srgbClr val="3F58A7"/>
          </a:solidFill>
          <a:ln cap="flat" cmpd="sng" w="9525">
            <a:solidFill>
              <a:srgbClr val="EEEEE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lang="en" sz="1000">
                <a:solidFill>
                  <a:srgbClr val="FFFFFF"/>
                </a:solidFill>
                <a:latin typeface="Barlow"/>
                <a:ea typeface="Barlow"/>
                <a:cs typeface="Barlow"/>
                <a:sym typeface="Barlow"/>
              </a:rPr>
              <a:t>Prioritized actions based on evidence and available funding</a:t>
            </a:r>
            <a:endParaRPr b="1" sz="1000">
              <a:solidFill>
                <a:srgbClr val="FFFFFF"/>
              </a:solidFill>
              <a:latin typeface="Barlow"/>
              <a:ea typeface="Barlow"/>
              <a:cs typeface="Barlow"/>
              <a:sym typeface="Barlow"/>
            </a:endParaRPr>
          </a:p>
        </p:txBody>
      </p:sp>
      <p:pic>
        <p:nvPicPr>
          <p:cNvPr id="808" name="Google Shape;808;p102"/>
          <p:cNvPicPr preferRelativeResize="0"/>
          <p:nvPr/>
        </p:nvPicPr>
        <p:blipFill rotWithShape="1">
          <a:blip r:embed="rId3">
            <a:alphaModFix/>
          </a:blip>
          <a:srcRect b="0" l="0" r="0" t="0"/>
          <a:stretch/>
        </p:blipFill>
        <p:spPr>
          <a:xfrm>
            <a:off x="4320037" y="297067"/>
            <a:ext cx="1325879" cy="1325879"/>
          </a:xfrm>
          <a:prstGeom prst="rect">
            <a:avLst/>
          </a:prstGeom>
          <a:noFill/>
          <a:ln>
            <a:noFill/>
          </a:ln>
        </p:spPr>
      </p:pic>
      <p:pic>
        <p:nvPicPr>
          <p:cNvPr id="809" name="Google Shape;809;p102"/>
          <p:cNvPicPr preferRelativeResize="0"/>
          <p:nvPr/>
        </p:nvPicPr>
        <p:blipFill rotWithShape="1">
          <a:blip r:embed="rId4">
            <a:alphaModFix/>
          </a:blip>
          <a:srcRect b="0" l="0" r="0" t="0"/>
          <a:stretch/>
        </p:blipFill>
        <p:spPr>
          <a:xfrm>
            <a:off x="7017843" y="277097"/>
            <a:ext cx="1325879" cy="1325879"/>
          </a:xfrm>
          <a:prstGeom prst="rect">
            <a:avLst/>
          </a:prstGeom>
          <a:noFill/>
          <a:ln>
            <a:noFill/>
          </a:ln>
        </p:spPr>
      </p:pic>
      <p:pic>
        <p:nvPicPr>
          <p:cNvPr id="810" name="Google Shape;810;p102"/>
          <p:cNvPicPr preferRelativeResize="0"/>
          <p:nvPr/>
        </p:nvPicPr>
        <p:blipFill rotWithShape="1">
          <a:blip r:embed="rId5">
            <a:alphaModFix/>
          </a:blip>
          <a:srcRect b="0" l="0" r="0" t="0"/>
          <a:stretch/>
        </p:blipFill>
        <p:spPr>
          <a:xfrm>
            <a:off x="4316274" y="2706308"/>
            <a:ext cx="1368911" cy="1369776"/>
          </a:xfrm>
          <a:prstGeom prst="rect">
            <a:avLst/>
          </a:prstGeom>
          <a:noFill/>
          <a:ln>
            <a:noFill/>
          </a:ln>
        </p:spPr>
      </p:pic>
      <p:sp>
        <p:nvSpPr>
          <p:cNvPr id="811" name="Google Shape;811;p102"/>
          <p:cNvSpPr/>
          <p:nvPr/>
        </p:nvSpPr>
        <p:spPr>
          <a:xfrm>
            <a:off x="6859000" y="4146498"/>
            <a:ext cx="1655400" cy="571500"/>
          </a:xfrm>
          <a:prstGeom prst="rect">
            <a:avLst/>
          </a:prstGeom>
          <a:solidFill>
            <a:srgbClr val="3F58A7"/>
          </a:solidFill>
          <a:ln cap="flat" cmpd="sng" w="9525">
            <a:solidFill>
              <a:srgbClr val="EEEEE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lang="en" sz="1000">
                <a:solidFill>
                  <a:srgbClr val="FFFFFF"/>
                </a:solidFill>
                <a:latin typeface="Barlow"/>
                <a:ea typeface="Barlow"/>
                <a:cs typeface="Barlow"/>
                <a:sym typeface="Barlow"/>
              </a:rPr>
              <a:t>Monitored and measured through joint ownership </a:t>
            </a:r>
            <a:endParaRPr b="1" sz="1000">
              <a:solidFill>
                <a:srgbClr val="FFFFFF"/>
              </a:solidFill>
              <a:latin typeface="Barlow"/>
              <a:ea typeface="Barlow"/>
              <a:cs typeface="Barlow"/>
              <a:sym typeface="Barlow"/>
            </a:endParaRPr>
          </a:p>
        </p:txBody>
      </p:sp>
      <p:pic>
        <p:nvPicPr>
          <p:cNvPr id="812" name="Google Shape;812;p102"/>
          <p:cNvPicPr preferRelativeResize="0"/>
          <p:nvPr/>
        </p:nvPicPr>
        <p:blipFill rotWithShape="1">
          <a:blip r:embed="rId6">
            <a:alphaModFix/>
          </a:blip>
          <a:srcRect b="0" l="0" r="0" t="0"/>
          <a:stretch/>
        </p:blipFill>
        <p:spPr>
          <a:xfrm>
            <a:off x="7019999" y="2706308"/>
            <a:ext cx="1368911" cy="13697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pic>
        <p:nvPicPr>
          <p:cNvPr id="817" name="Google Shape;817;p103"/>
          <p:cNvPicPr preferRelativeResize="0"/>
          <p:nvPr/>
        </p:nvPicPr>
        <p:blipFill rotWithShape="1">
          <a:blip r:embed="rId3">
            <a:alphaModFix/>
          </a:blip>
          <a:srcRect b="0" l="17045" r="18483" t="22636"/>
          <a:stretch/>
        </p:blipFill>
        <p:spPr>
          <a:xfrm>
            <a:off x="3429001" y="0"/>
            <a:ext cx="5714997" cy="5143499"/>
          </a:xfrm>
          <a:prstGeom prst="rect">
            <a:avLst/>
          </a:prstGeom>
          <a:noFill/>
          <a:ln>
            <a:noFill/>
          </a:ln>
        </p:spPr>
      </p:pic>
      <p:sp>
        <p:nvSpPr>
          <p:cNvPr id="818" name="Google Shape;818;p103"/>
          <p:cNvSpPr txBox="1"/>
          <p:nvPr>
            <p:ph type="title"/>
          </p:nvPr>
        </p:nvSpPr>
        <p:spPr>
          <a:xfrm>
            <a:off x="457200" y="371400"/>
            <a:ext cx="2688900" cy="1009500"/>
          </a:xfrm>
          <a:prstGeom prst="rect">
            <a:avLst/>
          </a:prstGeom>
          <a:noFill/>
          <a:ln>
            <a:noFill/>
          </a:ln>
        </p:spPr>
        <p:txBody>
          <a:bodyPr anchorCtr="0" anchor="b" bIns="91425" lIns="91425" spcFirstLastPara="1" rIns="91425" wrap="square" tIns="91425">
            <a:noAutofit/>
          </a:bodyPr>
          <a:lstStyle/>
          <a:p>
            <a:pPr indent="0" lvl="0" marL="0" rtl="0" algn="l">
              <a:lnSpc>
                <a:spcPct val="90000"/>
              </a:lnSpc>
              <a:spcBef>
                <a:spcPts val="0"/>
              </a:spcBef>
              <a:spcAft>
                <a:spcPts val="0"/>
              </a:spcAft>
              <a:buClr>
                <a:schemeClr val="dk1"/>
              </a:buClr>
              <a:buSzPts val="3000"/>
              <a:buFont typeface="Barlow"/>
              <a:buNone/>
            </a:pPr>
            <a:r>
              <a:rPr lang="en"/>
              <a:t>Reaching the full potential of EVM</a:t>
            </a:r>
            <a:endParaRPr/>
          </a:p>
        </p:txBody>
      </p:sp>
      <p:sp>
        <p:nvSpPr>
          <p:cNvPr id="819" name="Google Shape;819;p103"/>
          <p:cNvSpPr txBox="1"/>
          <p:nvPr>
            <p:ph idx="1" type="subTitle"/>
          </p:nvPr>
        </p:nvSpPr>
        <p:spPr>
          <a:xfrm>
            <a:off x="457200" y="1516949"/>
            <a:ext cx="2514600" cy="3276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lang="en">
                <a:solidFill>
                  <a:schemeClr val="dk1"/>
                </a:solidFill>
              </a:rPr>
              <a:t>From 2010-2014, completion of the EVM assessment led to increased country knowledge of iSC strengths, weaknesses, and best practices. However, limited improvement occurred.</a:t>
            </a:r>
            <a:endParaRPr>
              <a:solidFill>
                <a:schemeClr val="dk1"/>
              </a:solidFill>
            </a:endParaRPr>
          </a:p>
          <a:p>
            <a:pPr indent="0" lvl="0" marL="0" rtl="0" algn="l">
              <a:lnSpc>
                <a:spcPct val="100000"/>
              </a:lnSpc>
              <a:spcBef>
                <a:spcPts val="0"/>
              </a:spcBef>
              <a:spcAft>
                <a:spcPts val="0"/>
              </a:spcAft>
              <a:buSzPts val="2000"/>
              <a:buNone/>
            </a:pPr>
            <a:r>
              <a:t/>
            </a:r>
            <a:endParaRPr>
              <a:solidFill>
                <a:schemeClr val="dk1"/>
              </a:solidFill>
            </a:endParaRPr>
          </a:p>
          <a:p>
            <a:pPr indent="0" lvl="0" marL="0" rtl="0" algn="l">
              <a:lnSpc>
                <a:spcPct val="100000"/>
              </a:lnSpc>
              <a:spcBef>
                <a:spcPts val="0"/>
              </a:spcBef>
              <a:spcAft>
                <a:spcPts val="0"/>
              </a:spcAft>
              <a:buSzPts val="2000"/>
              <a:buNone/>
            </a:pPr>
            <a:r>
              <a:rPr lang="en">
                <a:solidFill>
                  <a:schemeClr val="dk1"/>
                </a:solidFill>
              </a:rPr>
              <a:t>In 2015 a </a:t>
            </a:r>
            <a:r>
              <a:rPr lang="en">
                <a:solidFill>
                  <a:schemeClr val="dk1"/>
                </a:solidFill>
              </a:rPr>
              <a:t>four-step </a:t>
            </a:r>
            <a:r>
              <a:rPr lang="en">
                <a:solidFill>
                  <a:schemeClr val="dk1"/>
                </a:solidFill>
              </a:rPr>
              <a:t>strategy for continuous immunization supply chain improvements, quality management, optimization and innovation was developed.*</a:t>
            </a:r>
            <a:endParaRPr>
              <a:solidFill>
                <a:schemeClr val="dk1"/>
              </a:solidFill>
            </a:endParaRPr>
          </a:p>
          <a:p>
            <a:pPr indent="0" lvl="0" marL="0" rtl="0" algn="l">
              <a:lnSpc>
                <a:spcPct val="100000"/>
              </a:lnSpc>
              <a:spcBef>
                <a:spcPts val="0"/>
              </a:spcBef>
              <a:spcAft>
                <a:spcPts val="0"/>
              </a:spcAft>
              <a:buSzPts val="2000"/>
              <a:buNone/>
            </a:pPr>
            <a:r>
              <a:t/>
            </a:r>
            <a:endParaRPr>
              <a:solidFill>
                <a:schemeClr val="dk1"/>
              </a:solidFill>
            </a:endParaRPr>
          </a:p>
          <a:p>
            <a:pPr indent="0" lvl="0" marL="0" rtl="0" algn="l">
              <a:lnSpc>
                <a:spcPct val="100000"/>
              </a:lnSpc>
              <a:spcBef>
                <a:spcPts val="0"/>
              </a:spcBef>
              <a:spcAft>
                <a:spcPts val="0"/>
              </a:spcAft>
              <a:buSzPts val="2000"/>
              <a:buNone/>
            </a:pPr>
            <a:r>
              <a:rPr lang="en" sz="600">
                <a:solidFill>
                  <a:schemeClr val="dk1"/>
                </a:solidFill>
              </a:rPr>
              <a:t>*WHO/UNICEF. 2020 Strategy for Immunization Supply Chain and Logistics Strengthening</a:t>
            </a:r>
            <a:endParaRPr>
              <a:solidFill>
                <a:schemeClr val="dk1"/>
              </a:solidFill>
            </a:endParaRPr>
          </a:p>
        </p:txBody>
      </p:sp>
      <p:sp>
        <p:nvSpPr>
          <p:cNvPr id="820" name="Google Shape;820;p103"/>
          <p:cNvSpPr txBox="1"/>
          <p:nvPr>
            <p:ph idx="2" type="subTitle"/>
          </p:nvPr>
        </p:nvSpPr>
        <p:spPr>
          <a:xfrm>
            <a:off x="457200" y="157103"/>
            <a:ext cx="2514600" cy="375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cIP purpose &amp; opportunities</a:t>
            </a:r>
            <a:endParaRPr/>
          </a:p>
        </p:txBody>
      </p:sp>
      <p:sp>
        <p:nvSpPr>
          <p:cNvPr id="821" name="Google Shape;821;p103"/>
          <p:cNvSpPr/>
          <p:nvPr/>
        </p:nvSpPr>
        <p:spPr>
          <a:xfrm>
            <a:off x="6388900" y="199275"/>
            <a:ext cx="2353800" cy="1818300"/>
          </a:xfrm>
          <a:prstGeom prst="wedgeRectCallout">
            <a:avLst>
              <a:gd fmla="val 16667" name="adj1"/>
              <a:gd fmla="val 65752" name="adj2"/>
            </a:avLst>
          </a:prstGeom>
          <a:solidFill>
            <a:srgbClr val="FFFFFF">
              <a:alpha val="67040"/>
            </a:srgbClr>
          </a:solidFill>
          <a:ln cap="flat" cmpd="sng" w="19050">
            <a:solidFill>
              <a:srgbClr val="00B8B0"/>
            </a:solidFill>
            <a:prstDash val="solid"/>
            <a:round/>
            <a:headEnd len="sm" w="sm" type="none"/>
            <a:tailEnd len="sm" w="sm" type="none"/>
          </a:ln>
        </p:spPr>
        <p:txBody>
          <a:bodyPr anchorCtr="0" anchor="ctr" bIns="0" lIns="182875" spcFirstLastPara="1" rIns="182875" wrap="square" tIns="0">
            <a:noAutofit/>
          </a:bodyPr>
          <a:lstStyle/>
          <a:p>
            <a:pPr indent="0" lvl="0" marL="0" rtl="0" algn="l">
              <a:lnSpc>
                <a:spcPct val="115000"/>
              </a:lnSpc>
              <a:spcBef>
                <a:spcPts val="0"/>
              </a:spcBef>
              <a:spcAft>
                <a:spcPts val="0"/>
              </a:spcAft>
              <a:buClr>
                <a:schemeClr val="dk1"/>
              </a:buClr>
              <a:buSzPts val="1100"/>
              <a:buFont typeface="Arial"/>
              <a:buNone/>
            </a:pPr>
            <a:r>
              <a:rPr b="1" i="1" lang="en" sz="900">
                <a:solidFill>
                  <a:srgbClr val="3F58A7"/>
                </a:solidFill>
                <a:latin typeface="Barlow"/>
                <a:ea typeface="Barlow"/>
                <a:cs typeface="Barlow"/>
                <a:sym typeface="Barlow"/>
              </a:rPr>
              <a:t>“The objective of the continuous Improvement Plan is to improve supply chain management in a way that promotes sustainability. We want the cIP to really help us get things done and solve the root causes of the problems in our supply chain management.”</a:t>
            </a:r>
            <a:endParaRPr b="1" sz="800">
              <a:solidFill>
                <a:srgbClr val="3F58A7"/>
              </a:solidFill>
              <a:latin typeface="Barlow"/>
              <a:ea typeface="Barlow"/>
              <a:cs typeface="Barlow"/>
              <a:sym typeface="Barlow"/>
            </a:endParaRPr>
          </a:p>
          <a:p>
            <a:pPr indent="0" lvl="0" marL="0" rtl="0" algn="l">
              <a:lnSpc>
                <a:spcPct val="115000"/>
              </a:lnSpc>
              <a:spcBef>
                <a:spcPts val="0"/>
              </a:spcBef>
              <a:spcAft>
                <a:spcPts val="0"/>
              </a:spcAft>
              <a:buClr>
                <a:schemeClr val="dk1"/>
              </a:buClr>
              <a:buSzPts val="1100"/>
              <a:buFont typeface="Arial"/>
              <a:buNone/>
            </a:pPr>
            <a:r>
              <a:t/>
            </a:r>
            <a:endParaRPr sz="800">
              <a:solidFill>
                <a:srgbClr val="3F58A7"/>
              </a:solidFill>
              <a:latin typeface="Barlow"/>
              <a:ea typeface="Barlow"/>
              <a:cs typeface="Barlow"/>
              <a:sym typeface="Barlow"/>
            </a:endParaRPr>
          </a:p>
          <a:p>
            <a:pPr indent="0" lvl="0" marL="0" rtl="0" algn="l">
              <a:lnSpc>
                <a:spcPct val="115000"/>
              </a:lnSpc>
              <a:spcBef>
                <a:spcPts val="0"/>
              </a:spcBef>
              <a:spcAft>
                <a:spcPts val="0"/>
              </a:spcAft>
              <a:buNone/>
            </a:pPr>
            <a:r>
              <a:rPr lang="en" sz="700">
                <a:solidFill>
                  <a:srgbClr val="3F58A7"/>
                </a:solidFill>
                <a:latin typeface="Barlow"/>
                <a:ea typeface="Barlow"/>
                <a:cs typeface="Barlow"/>
                <a:sym typeface="Barlow"/>
              </a:rPr>
              <a:t>GLOBAL TEAM MEMBER INTERVIEW</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104"/>
          <p:cNvSpPr txBox="1"/>
          <p:nvPr>
            <p:ph type="title"/>
          </p:nvPr>
        </p:nvSpPr>
        <p:spPr>
          <a:xfrm>
            <a:off x="457200" y="600000"/>
            <a:ext cx="2930400" cy="1009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a:t>Country ownership + commitment</a:t>
            </a:r>
            <a:endParaRPr sz="2200"/>
          </a:p>
        </p:txBody>
      </p:sp>
      <p:sp>
        <p:nvSpPr>
          <p:cNvPr id="827" name="Google Shape;827;p104"/>
          <p:cNvSpPr txBox="1"/>
          <p:nvPr>
            <p:ph idx="1" type="subTitle"/>
          </p:nvPr>
        </p:nvSpPr>
        <p:spPr>
          <a:xfrm>
            <a:off x="457200" y="1745550"/>
            <a:ext cx="2730900" cy="271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The first step is to </a:t>
            </a:r>
            <a:r>
              <a:rPr b="1" lang="en">
                <a:highlight>
                  <a:srgbClr val="F8E81C"/>
                </a:highlight>
              </a:rPr>
              <a:t>unite national stakeholders, influencers, and decision-makers</a:t>
            </a:r>
            <a:r>
              <a:rPr lang="en"/>
              <a:t> to rally behind a shared vision for the country’s immunization supply chain, in alignment with national immunization health system strengthening priorities. This country ownership will enable the comprehensive EVM framework to be adapted to the local context.</a:t>
            </a:r>
            <a:endParaRPr/>
          </a:p>
        </p:txBody>
      </p:sp>
      <p:pic>
        <p:nvPicPr>
          <p:cNvPr id="828" name="Google Shape;828;p104"/>
          <p:cNvPicPr preferRelativeResize="0"/>
          <p:nvPr/>
        </p:nvPicPr>
        <p:blipFill rotWithShape="1">
          <a:blip r:embed="rId3">
            <a:alphaModFix/>
          </a:blip>
          <a:srcRect b="-1499" l="19525" r="38411" t="1500"/>
          <a:stretch/>
        </p:blipFill>
        <p:spPr>
          <a:xfrm>
            <a:off x="4572000" y="0"/>
            <a:ext cx="4571996" cy="5142740"/>
          </a:xfrm>
          <a:prstGeom prst="rect">
            <a:avLst/>
          </a:prstGeom>
          <a:noFill/>
          <a:ln>
            <a:noFill/>
          </a:ln>
        </p:spPr>
      </p:pic>
      <p:sp>
        <p:nvSpPr>
          <p:cNvPr id="829" name="Google Shape;829;p10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830" name="Google Shape;830;p104"/>
          <p:cNvSpPr txBox="1"/>
          <p:nvPr>
            <p:ph idx="2" type="subTitle"/>
          </p:nvPr>
        </p:nvSpPr>
        <p:spPr>
          <a:xfrm>
            <a:off x="457200" y="157104"/>
            <a:ext cx="2061600" cy="31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cIP purpose &amp; opportunities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831" name="Google Shape;831;p104"/>
          <p:cNvSpPr/>
          <p:nvPr/>
        </p:nvSpPr>
        <p:spPr>
          <a:xfrm>
            <a:off x="3194518" y="1205571"/>
            <a:ext cx="2742900" cy="2742900"/>
          </a:xfrm>
          <a:prstGeom prst="ellipse">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32" name="Google Shape;832;p104"/>
          <p:cNvPicPr preferRelativeResize="0"/>
          <p:nvPr/>
        </p:nvPicPr>
        <p:blipFill>
          <a:blip r:embed="rId4">
            <a:alphaModFix/>
          </a:blip>
          <a:stretch>
            <a:fillRect/>
          </a:stretch>
        </p:blipFill>
        <p:spPr>
          <a:xfrm>
            <a:off x="9754525" y="4487450"/>
            <a:ext cx="4592150" cy="2772800"/>
          </a:xfrm>
          <a:prstGeom prst="rect">
            <a:avLst/>
          </a:prstGeom>
          <a:noFill/>
          <a:ln>
            <a:noFill/>
          </a:ln>
        </p:spPr>
      </p:pic>
      <p:pic>
        <p:nvPicPr>
          <p:cNvPr id="833" name="Google Shape;833;p104"/>
          <p:cNvPicPr preferRelativeResize="0"/>
          <p:nvPr/>
        </p:nvPicPr>
        <p:blipFill>
          <a:blip r:embed="rId5">
            <a:alphaModFix/>
          </a:blip>
          <a:stretch>
            <a:fillRect/>
          </a:stretch>
        </p:blipFill>
        <p:spPr>
          <a:xfrm>
            <a:off x="3304337" y="1293950"/>
            <a:ext cx="2535324" cy="2555601"/>
          </a:xfrm>
          <a:prstGeom prst="rect">
            <a:avLst/>
          </a:prstGeom>
          <a:noFill/>
          <a:ln>
            <a:noFill/>
          </a:ln>
        </p:spPr>
      </p:pic>
      <p:pic>
        <p:nvPicPr>
          <p:cNvPr id="834" name="Google Shape;834;p104"/>
          <p:cNvPicPr preferRelativeResize="0"/>
          <p:nvPr/>
        </p:nvPicPr>
        <p:blipFill>
          <a:blip r:embed="rId6">
            <a:alphaModFix/>
          </a:blip>
          <a:stretch>
            <a:fillRect/>
          </a:stretch>
        </p:blipFill>
        <p:spPr>
          <a:xfrm>
            <a:off x="9754528" y="-1816411"/>
            <a:ext cx="5107448" cy="3188010"/>
          </a:xfrm>
          <a:prstGeom prst="rect">
            <a:avLst/>
          </a:prstGeom>
          <a:noFill/>
          <a:ln>
            <a:noFill/>
          </a:ln>
        </p:spPr>
      </p:pic>
      <p:sp>
        <p:nvSpPr>
          <p:cNvPr id="835" name="Google Shape;835;p104"/>
          <p:cNvSpPr/>
          <p:nvPr/>
        </p:nvSpPr>
        <p:spPr>
          <a:xfrm>
            <a:off x="4067250" y="2072275"/>
            <a:ext cx="1009500" cy="1009500"/>
          </a:xfrm>
          <a:prstGeom prst="ellipse">
            <a:avLst/>
          </a:prstGeom>
          <a:solidFill>
            <a:srgbClr val="F8E81C"/>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 sz="2200">
                <a:latin typeface="Barlow"/>
                <a:ea typeface="Barlow"/>
                <a:cs typeface="Barlow"/>
                <a:sym typeface="Barlow"/>
              </a:rPr>
              <a:t>1</a:t>
            </a:r>
            <a:endParaRPr b="1" sz="2200">
              <a:latin typeface="Barlow"/>
              <a:ea typeface="Barlow"/>
              <a:cs typeface="Barlow"/>
              <a:sym typeface="Barlow"/>
            </a:endParaRPr>
          </a:p>
          <a:p>
            <a:pPr indent="0" lvl="0" marL="0" rtl="0" algn="ctr">
              <a:spcBef>
                <a:spcPts val="0"/>
              </a:spcBef>
              <a:spcAft>
                <a:spcPts val="0"/>
              </a:spcAft>
              <a:buNone/>
            </a:pPr>
            <a:r>
              <a:rPr b="1" lang="en" sz="1000">
                <a:latin typeface="Barlow"/>
                <a:ea typeface="Barlow"/>
                <a:cs typeface="Barlow"/>
                <a:sym typeface="Barlow"/>
              </a:rPr>
              <a:t>preparation</a:t>
            </a:r>
            <a:endParaRPr b="1" sz="1000">
              <a:latin typeface="Barlow"/>
              <a:ea typeface="Barlow"/>
              <a:cs typeface="Barlow"/>
              <a:sym typeface="Barlow"/>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sp>
        <p:nvSpPr>
          <p:cNvPr id="840" name="Google Shape;840;p105"/>
          <p:cNvSpPr txBox="1"/>
          <p:nvPr>
            <p:ph type="title"/>
          </p:nvPr>
        </p:nvSpPr>
        <p:spPr>
          <a:xfrm>
            <a:off x="457200" y="600000"/>
            <a:ext cx="2930400" cy="1009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a:t>Conduct an EVM assessment</a:t>
            </a:r>
            <a:endParaRPr sz="2200"/>
          </a:p>
        </p:txBody>
      </p:sp>
      <p:sp>
        <p:nvSpPr>
          <p:cNvPr id="841" name="Google Shape;841;p105"/>
          <p:cNvSpPr txBox="1"/>
          <p:nvPr>
            <p:ph idx="1" type="subTitle"/>
          </p:nvPr>
        </p:nvSpPr>
        <p:spPr>
          <a:xfrm>
            <a:off x="457200" y="1745550"/>
            <a:ext cx="2730900" cy="271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The second step is to conduct comprehensive </a:t>
            </a:r>
            <a:r>
              <a:rPr b="1" lang="en">
                <a:solidFill>
                  <a:srgbClr val="FF755A"/>
                </a:solidFill>
              </a:rPr>
              <a:t>situational and bottleneck analyses</a:t>
            </a:r>
            <a:r>
              <a:rPr lang="en"/>
              <a:t> of supply chain fundamentals:</a:t>
            </a:r>
            <a:endParaRPr/>
          </a:p>
          <a:p>
            <a:pPr indent="-203200" lvl="0" marL="342900" rtl="0" algn="l">
              <a:spcBef>
                <a:spcPts val="0"/>
              </a:spcBef>
              <a:spcAft>
                <a:spcPts val="0"/>
              </a:spcAft>
              <a:buSzPts val="1400"/>
              <a:buChar char="●"/>
            </a:pPr>
            <a:r>
              <a:rPr lang="en"/>
              <a:t>Readiness for new vaccines </a:t>
            </a:r>
            <a:endParaRPr/>
          </a:p>
          <a:p>
            <a:pPr indent="-203200" lvl="0" marL="342900" rtl="0" algn="l">
              <a:spcBef>
                <a:spcPts val="0"/>
              </a:spcBef>
              <a:spcAft>
                <a:spcPts val="0"/>
              </a:spcAft>
              <a:buSzPts val="1400"/>
              <a:buChar char="●"/>
            </a:pPr>
            <a:r>
              <a:rPr lang="en"/>
              <a:t>Expand, rehabilitate and optimize the cold chain system</a:t>
            </a:r>
            <a:endParaRPr/>
          </a:p>
          <a:p>
            <a:pPr indent="-203200" lvl="0" marL="342900" rtl="0" algn="l">
              <a:spcBef>
                <a:spcPts val="0"/>
              </a:spcBef>
              <a:spcAft>
                <a:spcPts val="0"/>
              </a:spcAft>
              <a:buSzPts val="1400"/>
              <a:buChar char="●"/>
            </a:pPr>
            <a:r>
              <a:rPr lang="en"/>
              <a:t>Temperature management and control </a:t>
            </a:r>
            <a:endParaRPr/>
          </a:p>
          <a:p>
            <a:pPr indent="-203200" lvl="0" marL="342900" rtl="0" algn="l">
              <a:spcBef>
                <a:spcPts val="0"/>
              </a:spcBef>
              <a:spcAft>
                <a:spcPts val="0"/>
              </a:spcAft>
              <a:buSzPts val="1400"/>
              <a:buChar char="●"/>
            </a:pPr>
            <a:r>
              <a:rPr lang="en"/>
              <a:t>Efficient supply networks and distribution models </a:t>
            </a:r>
            <a:endParaRPr/>
          </a:p>
          <a:p>
            <a:pPr indent="-203200" lvl="0" marL="342900" rtl="0" algn="l">
              <a:spcBef>
                <a:spcPts val="0"/>
              </a:spcBef>
              <a:spcAft>
                <a:spcPts val="0"/>
              </a:spcAft>
              <a:buSzPts val="1400"/>
              <a:buChar char="●"/>
            </a:pPr>
            <a:r>
              <a:rPr lang="en"/>
              <a:t>Skills and competencies of human resources </a:t>
            </a:r>
            <a:endParaRPr/>
          </a:p>
        </p:txBody>
      </p:sp>
      <p:sp>
        <p:nvSpPr>
          <p:cNvPr id="842" name="Google Shape;842;p10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843" name="Google Shape;843;p105"/>
          <p:cNvSpPr txBox="1"/>
          <p:nvPr>
            <p:ph idx="2" type="subTitle"/>
          </p:nvPr>
        </p:nvSpPr>
        <p:spPr>
          <a:xfrm>
            <a:off x="457200" y="157104"/>
            <a:ext cx="2061600" cy="31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cIP purpose &amp; opportunities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844" name="Google Shape;844;p105"/>
          <p:cNvPicPr preferRelativeResize="0"/>
          <p:nvPr/>
        </p:nvPicPr>
        <p:blipFill rotWithShape="1">
          <a:blip r:embed="rId3">
            <a:alphaModFix/>
          </a:blip>
          <a:srcRect b="0" l="20445" r="20445" t="0"/>
          <a:stretch/>
        </p:blipFill>
        <p:spPr>
          <a:xfrm>
            <a:off x="4572000" y="0"/>
            <a:ext cx="4572001" cy="5155243"/>
          </a:xfrm>
          <a:prstGeom prst="rect">
            <a:avLst/>
          </a:prstGeom>
          <a:noFill/>
          <a:ln>
            <a:noFill/>
          </a:ln>
        </p:spPr>
      </p:pic>
      <p:pic>
        <p:nvPicPr>
          <p:cNvPr id="845" name="Google Shape;845;p105"/>
          <p:cNvPicPr preferRelativeResize="0"/>
          <p:nvPr/>
        </p:nvPicPr>
        <p:blipFill>
          <a:blip r:embed="rId4">
            <a:alphaModFix/>
          </a:blip>
          <a:stretch>
            <a:fillRect/>
          </a:stretch>
        </p:blipFill>
        <p:spPr>
          <a:xfrm>
            <a:off x="9356075" y="1100475"/>
            <a:ext cx="4592150" cy="2772800"/>
          </a:xfrm>
          <a:prstGeom prst="rect">
            <a:avLst/>
          </a:prstGeom>
          <a:noFill/>
          <a:ln>
            <a:noFill/>
          </a:ln>
        </p:spPr>
      </p:pic>
      <p:sp>
        <p:nvSpPr>
          <p:cNvPr id="846" name="Google Shape;846;p105"/>
          <p:cNvSpPr/>
          <p:nvPr/>
        </p:nvSpPr>
        <p:spPr>
          <a:xfrm>
            <a:off x="12464050" y="2571750"/>
            <a:ext cx="1291500" cy="1149600"/>
          </a:xfrm>
          <a:prstGeom prst="rect">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105"/>
          <p:cNvSpPr/>
          <p:nvPr/>
        </p:nvSpPr>
        <p:spPr>
          <a:xfrm>
            <a:off x="3194518" y="1205571"/>
            <a:ext cx="2742900" cy="2742900"/>
          </a:xfrm>
          <a:prstGeom prst="ellipse">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48" name="Google Shape;848;p105"/>
          <p:cNvPicPr preferRelativeResize="0"/>
          <p:nvPr/>
        </p:nvPicPr>
        <p:blipFill rotWithShape="1">
          <a:blip r:embed="rId5">
            <a:alphaModFix/>
          </a:blip>
          <a:srcRect b="0" l="0" r="0" t="0"/>
          <a:stretch/>
        </p:blipFill>
        <p:spPr>
          <a:xfrm>
            <a:off x="3304337" y="1293950"/>
            <a:ext cx="2535324" cy="2555601"/>
          </a:xfrm>
          <a:prstGeom prst="rect">
            <a:avLst/>
          </a:prstGeom>
          <a:noFill/>
          <a:ln>
            <a:noFill/>
          </a:ln>
        </p:spPr>
      </p:pic>
      <p:sp>
        <p:nvSpPr>
          <p:cNvPr id="849" name="Google Shape;849;p105"/>
          <p:cNvSpPr/>
          <p:nvPr/>
        </p:nvSpPr>
        <p:spPr>
          <a:xfrm>
            <a:off x="4067250" y="2072275"/>
            <a:ext cx="1009500" cy="1009500"/>
          </a:xfrm>
          <a:prstGeom prst="ellipse">
            <a:avLst/>
          </a:prstGeom>
          <a:solidFill>
            <a:srgbClr val="F1735F"/>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 sz="2200">
                <a:solidFill>
                  <a:srgbClr val="FFFFFF"/>
                </a:solidFill>
                <a:latin typeface="Barlow"/>
                <a:ea typeface="Barlow"/>
                <a:cs typeface="Barlow"/>
                <a:sym typeface="Barlow"/>
              </a:rPr>
              <a:t>2</a:t>
            </a:r>
            <a:endParaRPr b="1" sz="1000">
              <a:solidFill>
                <a:srgbClr val="FFFFFF"/>
              </a:solidFill>
              <a:latin typeface="Barlow"/>
              <a:ea typeface="Barlow"/>
              <a:cs typeface="Barlow"/>
              <a:sym typeface="Barlow"/>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sp>
        <p:nvSpPr>
          <p:cNvPr id="854" name="Google Shape;854;p106"/>
          <p:cNvSpPr txBox="1"/>
          <p:nvPr>
            <p:ph type="title"/>
          </p:nvPr>
        </p:nvSpPr>
        <p:spPr>
          <a:xfrm>
            <a:off x="457200" y="263053"/>
            <a:ext cx="2730900" cy="1009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a:t>Do the cIP</a:t>
            </a:r>
            <a:endParaRPr sz="2200"/>
          </a:p>
        </p:txBody>
      </p:sp>
      <p:sp>
        <p:nvSpPr>
          <p:cNvPr id="855" name="Google Shape;855;p106"/>
          <p:cNvSpPr txBox="1"/>
          <p:nvPr>
            <p:ph idx="1" type="subTitle"/>
          </p:nvPr>
        </p:nvSpPr>
        <p:spPr>
          <a:xfrm>
            <a:off x="457200" y="1408605"/>
            <a:ext cx="2730900" cy="271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The third step is to develop a </a:t>
            </a:r>
            <a:r>
              <a:rPr b="1" lang="en">
                <a:solidFill>
                  <a:srgbClr val="3E58A7"/>
                </a:solidFill>
              </a:rPr>
              <a:t>vision and detailed operation cIP plan</a:t>
            </a:r>
            <a:r>
              <a:rPr lang="en"/>
              <a:t>. </a:t>
            </a:r>
            <a:r>
              <a:rPr i="1" lang="en">
                <a:solidFill>
                  <a:schemeClr val="dk1"/>
                </a:solidFill>
              </a:rPr>
              <a:t>The EVM assessment will be the primary ingredient.</a:t>
            </a:r>
            <a:endParaRPr i="1">
              <a:solidFill>
                <a:schemeClr val="dk1"/>
              </a:solidFill>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The plan outlines: interventions (that will improve the red cells of your EVM assessment), milestones, activities, responsibilities, funding requirements, timeline to address bottlenecks, monitoring and evaluation framework to measure progress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856" name="Google Shape;856;p106"/>
          <p:cNvSpPr txBox="1"/>
          <p:nvPr>
            <p:ph idx="2" type="subTitle"/>
          </p:nvPr>
        </p:nvSpPr>
        <p:spPr>
          <a:xfrm>
            <a:off x="457200" y="157104"/>
            <a:ext cx="2061600" cy="31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cIP purpose &amp; opportunities</a:t>
            </a:r>
            <a:endParaRPr/>
          </a:p>
        </p:txBody>
      </p:sp>
      <p:pic>
        <p:nvPicPr>
          <p:cNvPr id="857" name="Google Shape;857;p106"/>
          <p:cNvPicPr preferRelativeResize="0"/>
          <p:nvPr/>
        </p:nvPicPr>
        <p:blipFill>
          <a:blip r:embed="rId3">
            <a:alphaModFix/>
          </a:blip>
          <a:stretch>
            <a:fillRect/>
          </a:stretch>
        </p:blipFill>
        <p:spPr>
          <a:xfrm>
            <a:off x="12175475" y="1100475"/>
            <a:ext cx="4592150" cy="2772800"/>
          </a:xfrm>
          <a:prstGeom prst="rect">
            <a:avLst/>
          </a:prstGeom>
          <a:noFill/>
          <a:ln>
            <a:noFill/>
          </a:ln>
        </p:spPr>
      </p:pic>
      <p:sp>
        <p:nvSpPr>
          <p:cNvPr id="858" name="Google Shape;858;p106"/>
          <p:cNvSpPr/>
          <p:nvPr/>
        </p:nvSpPr>
        <p:spPr>
          <a:xfrm>
            <a:off x="12175475" y="2628900"/>
            <a:ext cx="1291500" cy="1149600"/>
          </a:xfrm>
          <a:prstGeom prst="rect">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10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860" name="Google Shape;860;p106"/>
          <p:cNvPicPr preferRelativeResize="0"/>
          <p:nvPr/>
        </p:nvPicPr>
        <p:blipFill rotWithShape="1">
          <a:blip r:embed="rId4">
            <a:alphaModFix/>
          </a:blip>
          <a:srcRect b="0" l="19534" r="13794" t="0"/>
          <a:stretch/>
        </p:blipFill>
        <p:spPr>
          <a:xfrm>
            <a:off x="4572005" y="0"/>
            <a:ext cx="4571996" cy="5143499"/>
          </a:xfrm>
          <a:prstGeom prst="rect">
            <a:avLst/>
          </a:prstGeom>
          <a:noFill/>
          <a:ln>
            <a:noFill/>
          </a:ln>
        </p:spPr>
      </p:pic>
      <p:sp>
        <p:nvSpPr>
          <p:cNvPr id="861" name="Google Shape;861;p106"/>
          <p:cNvSpPr/>
          <p:nvPr/>
        </p:nvSpPr>
        <p:spPr>
          <a:xfrm>
            <a:off x="3194518" y="1205571"/>
            <a:ext cx="2742900" cy="2742900"/>
          </a:xfrm>
          <a:prstGeom prst="ellipse">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62" name="Google Shape;862;p106"/>
          <p:cNvPicPr preferRelativeResize="0"/>
          <p:nvPr/>
        </p:nvPicPr>
        <p:blipFill rotWithShape="1">
          <a:blip r:embed="rId5">
            <a:alphaModFix/>
          </a:blip>
          <a:srcRect b="0" l="0" r="0" t="0"/>
          <a:stretch/>
        </p:blipFill>
        <p:spPr>
          <a:xfrm>
            <a:off x="3304337" y="1293950"/>
            <a:ext cx="2535324" cy="2555601"/>
          </a:xfrm>
          <a:prstGeom prst="rect">
            <a:avLst/>
          </a:prstGeom>
          <a:noFill/>
          <a:ln>
            <a:noFill/>
          </a:ln>
        </p:spPr>
      </p:pic>
      <p:sp>
        <p:nvSpPr>
          <p:cNvPr id="863" name="Google Shape;863;p106"/>
          <p:cNvSpPr/>
          <p:nvPr/>
        </p:nvSpPr>
        <p:spPr>
          <a:xfrm>
            <a:off x="4067250" y="2072275"/>
            <a:ext cx="1009500" cy="1009500"/>
          </a:xfrm>
          <a:prstGeom prst="ellipse">
            <a:avLst/>
          </a:prstGeom>
          <a:solidFill>
            <a:srgbClr val="3E58A7"/>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 sz="2200">
                <a:solidFill>
                  <a:srgbClr val="FFFFFF"/>
                </a:solidFill>
                <a:latin typeface="Barlow"/>
                <a:ea typeface="Barlow"/>
                <a:cs typeface="Barlow"/>
                <a:sym typeface="Barlow"/>
              </a:rPr>
              <a:t>3</a:t>
            </a:r>
            <a:endParaRPr b="1" sz="1000">
              <a:solidFill>
                <a:srgbClr val="FFFFFF"/>
              </a:solidFill>
              <a:latin typeface="Barlow"/>
              <a:ea typeface="Barlow"/>
              <a:cs typeface="Barlow"/>
              <a:sym typeface="Barlow"/>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67" name="Shape 867"/>
        <p:cNvGrpSpPr/>
        <p:nvPr/>
      </p:nvGrpSpPr>
      <p:grpSpPr>
        <a:xfrm>
          <a:off x="0" y="0"/>
          <a:ext cx="0" cy="0"/>
          <a:chOff x="0" y="0"/>
          <a:chExt cx="0" cy="0"/>
        </a:xfrm>
      </p:grpSpPr>
      <p:sp>
        <p:nvSpPr>
          <p:cNvPr id="868" name="Google Shape;868;p107"/>
          <p:cNvSpPr txBox="1"/>
          <p:nvPr>
            <p:ph type="title"/>
          </p:nvPr>
        </p:nvSpPr>
        <p:spPr>
          <a:xfrm>
            <a:off x="457200" y="567260"/>
            <a:ext cx="3657600" cy="1009500"/>
          </a:xfrm>
          <a:prstGeom prst="rect">
            <a:avLst/>
          </a:prstGeom>
          <a:noFill/>
          <a:ln>
            <a:noFill/>
          </a:ln>
        </p:spPr>
        <p:txBody>
          <a:bodyPr anchorCtr="0" anchor="b"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lang="en"/>
              <a:t>From areas for improvement to actions</a:t>
            </a:r>
            <a:endParaRPr/>
          </a:p>
        </p:txBody>
      </p:sp>
      <p:sp>
        <p:nvSpPr>
          <p:cNvPr id="869" name="Google Shape;869;p107"/>
          <p:cNvSpPr txBox="1"/>
          <p:nvPr>
            <p:ph idx="1" type="subTitle"/>
          </p:nvPr>
        </p:nvSpPr>
        <p:spPr>
          <a:xfrm>
            <a:off x="457200" y="1712828"/>
            <a:ext cx="3657600" cy="361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 EVM assessment results are generated against an </a:t>
            </a:r>
            <a:r>
              <a:rPr b="1" lang="en">
                <a:solidFill>
                  <a:schemeClr val="dk1"/>
                </a:solidFill>
              </a:rPr>
              <a:t>intuitive and comprehensive framework to reveal weaknesses and leverage points</a:t>
            </a:r>
            <a:r>
              <a:rPr lang="en">
                <a:solidFill>
                  <a:schemeClr val="dk1"/>
                </a:solidFill>
              </a:rPr>
              <a:t>. This allows corresponding strategies and actions for each key performance indicator.</a:t>
            </a:r>
            <a:endParaRPr/>
          </a:p>
          <a:p>
            <a:pPr indent="0" lvl="0" marL="0" rtl="0" algn="l">
              <a:lnSpc>
                <a:spcPct val="100000"/>
              </a:lnSpc>
              <a:spcBef>
                <a:spcPts val="0"/>
              </a:spcBef>
              <a:spcAft>
                <a:spcPts val="0"/>
              </a:spcAft>
              <a:buSzPts val="1100"/>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Each action listed in the cIP should be associated with the relevant areas for improvement identified in the EVM assessment (it may be a single requirement or a category). </a:t>
            </a:r>
            <a:endParaRPr>
              <a:solidFill>
                <a:schemeClr val="dk1"/>
              </a:solidFill>
            </a:endParaRPr>
          </a:p>
          <a:p>
            <a:pPr indent="0" lvl="0" marL="0" rtl="0" algn="l">
              <a:lnSpc>
                <a:spcPct val="100000"/>
              </a:lnSpc>
              <a:spcBef>
                <a:spcPts val="0"/>
              </a:spcBef>
              <a:spcAft>
                <a:spcPts val="0"/>
              </a:spcAft>
              <a:buSzPts val="1100"/>
              <a:buNone/>
            </a:pPr>
            <a:r>
              <a:t/>
            </a:r>
            <a:endParaRPr/>
          </a:p>
        </p:txBody>
      </p:sp>
      <p:sp>
        <p:nvSpPr>
          <p:cNvPr id="870" name="Google Shape;870;p107"/>
          <p:cNvSpPr/>
          <p:nvPr/>
        </p:nvSpPr>
        <p:spPr>
          <a:xfrm>
            <a:off x="5950125" y="1223900"/>
            <a:ext cx="2820225" cy="2658875"/>
          </a:xfrm>
          <a:custGeom>
            <a:rect b="b" l="l" r="r" t="t"/>
            <a:pathLst>
              <a:path extrusionOk="0" h="106355" w="112809">
                <a:moveTo>
                  <a:pt x="0" y="106355"/>
                </a:moveTo>
                <a:cubicBezTo>
                  <a:pt x="13682" y="104075"/>
                  <a:pt x="63289" y="110399"/>
                  <a:pt x="82090" y="92673"/>
                </a:cubicBezTo>
                <a:cubicBezTo>
                  <a:pt x="100892" y="74947"/>
                  <a:pt x="107689" y="15446"/>
                  <a:pt x="112809" y="0"/>
                </a:cubicBezTo>
              </a:path>
            </a:pathLst>
          </a:custGeom>
          <a:noFill/>
          <a:ln cap="flat" cmpd="sng" w="19050">
            <a:solidFill>
              <a:srgbClr val="FFFFFF"/>
            </a:solidFill>
            <a:prstDash val="dot"/>
            <a:round/>
            <a:headEnd len="med" w="med" type="none"/>
            <a:tailEnd len="med" w="med" type="none"/>
          </a:ln>
        </p:spPr>
      </p:sp>
      <p:sp>
        <p:nvSpPr>
          <p:cNvPr id="871" name="Google Shape;871;p107"/>
          <p:cNvSpPr txBox="1"/>
          <p:nvPr>
            <p:ph idx="2" type="subTitle"/>
          </p:nvPr>
        </p:nvSpPr>
        <p:spPr>
          <a:xfrm>
            <a:off x="457199" y="157104"/>
            <a:ext cx="3117300" cy="29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cIP purpose &amp; opportunities</a:t>
            </a:r>
            <a:endParaRPr/>
          </a:p>
        </p:txBody>
      </p:sp>
      <p:sp>
        <p:nvSpPr>
          <p:cNvPr id="872" name="Google Shape;872;p107"/>
          <p:cNvSpPr/>
          <p:nvPr/>
        </p:nvSpPr>
        <p:spPr>
          <a:xfrm>
            <a:off x="5433850" y="772150"/>
            <a:ext cx="2846025" cy="2445900"/>
          </a:xfrm>
          <a:custGeom>
            <a:rect b="b" l="l" r="r" t="t"/>
            <a:pathLst>
              <a:path extrusionOk="0" h="97836" w="113841">
                <a:moveTo>
                  <a:pt x="0" y="97836"/>
                </a:moveTo>
                <a:cubicBezTo>
                  <a:pt x="5206" y="85316"/>
                  <a:pt x="12262" y="39022"/>
                  <a:pt x="31235" y="22716"/>
                </a:cubicBezTo>
                <a:cubicBezTo>
                  <a:pt x="50209" y="6410"/>
                  <a:pt x="100073" y="3786"/>
                  <a:pt x="113841" y="0"/>
                </a:cubicBezTo>
              </a:path>
            </a:pathLst>
          </a:custGeom>
          <a:noFill/>
          <a:ln cap="flat" cmpd="sng" w="19050">
            <a:solidFill>
              <a:srgbClr val="FFFFFF"/>
            </a:solidFill>
            <a:prstDash val="dot"/>
            <a:round/>
            <a:headEnd len="med" w="med" type="none"/>
            <a:tailEnd len="med" w="med" type="none"/>
          </a:ln>
        </p:spPr>
      </p:sp>
      <p:sp>
        <p:nvSpPr>
          <p:cNvPr id="873" name="Google Shape;873;p107"/>
          <p:cNvSpPr/>
          <p:nvPr/>
        </p:nvSpPr>
        <p:spPr>
          <a:xfrm>
            <a:off x="5659725" y="965750"/>
            <a:ext cx="2755675" cy="2297475"/>
          </a:xfrm>
          <a:custGeom>
            <a:rect b="b" l="l" r="r" t="t"/>
            <a:pathLst>
              <a:path extrusionOk="0" h="91899" w="110227">
                <a:moveTo>
                  <a:pt x="0" y="91899"/>
                </a:moveTo>
                <a:cubicBezTo>
                  <a:pt x="6669" y="81659"/>
                  <a:pt x="21641" y="45778"/>
                  <a:pt x="40012" y="30461"/>
                </a:cubicBezTo>
                <a:cubicBezTo>
                  <a:pt x="58383" y="15145"/>
                  <a:pt x="98525" y="5077"/>
                  <a:pt x="110227" y="0"/>
                </a:cubicBezTo>
              </a:path>
            </a:pathLst>
          </a:custGeom>
          <a:noFill/>
          <a:ln cap="flat" cmpd="sng" w="19050">
            <a:solidFill>
              <a:srgbClr val="FFFFFF"/>
            </a:solidFill>
            <a:prstDash val="dot"/>
            <a:round/>
            <a:headEnd len="med" w="med" type="none"/>
            <a:tailEnd len="med" w="med" type="none"/>
          </a:ln>
        </p:spPr>
      </p:sp>
      <p:sp>
        <p:nvSpPr>
          <p:cNvPr id="874" name="Google Shape;874;p107"/>
          <p:cNvSpPr/>
          <p:nvPr/>
        </p:nvSpPr>
        <p:spPr>
          <a:xfrm>
            <a:off x="5917875" y="1036750"/>
            <a:ext cx="2568525" cy="2400725"/>
          </a:xfrm>
          <a:custGeom>
            <a:rect b="b" l="l" r="r" t="t"/>
            <a:pathLst>
              <a:path extrusionOk="0" h="96029" w="102741">
                <a:moveTo>
                  <a:pt x="0" y="96029"/>
                </a:moveTo>
                <a:cubicBezTo>
                  <a:pt x="17124" y="80024"/>
                  <a:pt x="85618" y="16005"/>
                  <a:pt x="102741" y="0"/>
                </a:cubicBezTo>
              </a:path>
            </a:pathLst>
          </a:custGeom>
          <a:noFill/>
          <a:ln cap="flat" cmpd="sng" w="9525">
            <a:solidFill>
              <a:srgbClr val="FFFFFF"/>
            </a:solidFill>
            <a:prstDash val="dot"/>
            <a:round/>
            <a:headEnd len="med" w="med" type="none"/>
            <a:tailEnd len="med" w="med" type="none"/>
          </a:ln>
        </p:spPr>
      </p:sp>
      <p:cxnSp>
        <p:nvCxnSpPr>
          <p:cNvPr id="875" name="Google Shape;875;p107"/>
          <p:cNvCxnSpPr/>
          <p:nvPr/>
        </p:nvCxnSpPr>
        <p:spPr>
          <a:xfrm flipH="1" rot="10800000">
            <a:off x="6653625" y="1566375"/>
            <a:ext cx="1271100" cy="1202400"/>
          </a:xfrm>
          <a:prstGeom prst="straightConnector1">
            <a:avLst/>
          </a:prstGeom>
          <a:noFill/>
          <a:ln cap="flat" cmpd="sng" w="114300">
            <a:solidFill>
              <a:srgbClr val="3F58A7"/>
            </a:solidFill>
            <a:prstDash val="solid"/>
            <a:round/>
            <a:headEnd len="med" w="med" type="none"/>
            <a:tailEnd len="med" w="med" type="none"/>
          </a:ln>
        </p:spPr>
      </p:cxnSp>
      <p:sp>
        <p:nvSpPr>
          <p:cNvPr id="876" name="Google Shape;876;p107"/>
          <p:cNvSpPr/>
          <p:nvPr/>
        </p:nvSpPr>
        <p:spPr>
          <a:xfrm rot="2700000">
            <a:off x="7788745" y="1438614"/>
            <a:ext cx="290197" cy="245225"/>
          </a:xfrm>
          <a:prstGeom prst="triangle">
            <a:avLst>
              <a:gd fmla="val 50000" name="adj"/>
            </a:avLst>
          </a:prstGeom>
          <a:solidFill>
            <a:srgbClr val="3F5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107"/>
          <p:cNvSpPr/>
          <p:nvPr/>
        </p:nvSpPr>
        <p:spPr>
          <a:xfrm>
            <a:off x="5963050" y="1391700"/>
            <a:ext cx="2523350" cy="2342650"/>
          </a:xfrm>
          <a:custGeom>
            <a:rect b="b" l="l" r="r" t="t"/>
            <a:pathLst>
              <a:path extrusionOk="0" h="93706" w="100934">
                <a:moveTo>
                  <a:pt x="0" y="93706"/>
                </a:moveTo>
                <a:cubicBezTo>
                  <a:pt x="10627" y="88629"/>
                  <a:pt x="46939" y="78863"/>
                  <a:pt x="63761" y="63245"/>
                </a:cubicBezTo>
                <a:cubicBezTo>
                  <a:pt x="80583" y="47627"/>
                  <a:pt x="94739" y="10541"/>
                  <a:pt x="100934" y="0"/>
                </a:cubicBezTo>
              </a:path>
            </a:pathLst>
          </a:custGeom>
          <a:noFill/>
          <a:ln cap="flat" cmpd="sng" w="19050">
            <a:solidFill>
              <a:srgbClr val="FFFFFF"/>
            </a:solidFill>
            <a:prstDash val="dot"/>
            <a:round/>
            <a:headEnd len="med" w="med" type="none"/>
            <a:tailEnd len="med" w="med" type="none"/>
          </a:ln>
        </p:spPr>
      </p:sp>
      <p:sp>
        <p:nvSpPr>
          <p:cNvPr id="878" name="Google Shape;878;p107"/>
          <p:cNvSpPr/>
          <p:nvPr/>
        </p:nvSpPr>
        <p:spPr>
          <a:xfrm rot="-2592057">
            <a:off x="6603334" y="2048204"/>
            <a:ext cx="1371685" cy="238764"/>
          </a:xfrm>
          <a:prstGeom prst="roundRect">
            <a:avLst>
              <a:gd fmla="val 43237" name="adj"/>
            </a:avLst>
          </a:prstGeom>
          <a:solidFill>
            <a:srgbClr val="3F58A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
                <a:solidFill>
                  <a:srgbClr val="FFFFFF"/>
                </a:solidFill>
                <a:latin typeface="Barlow"/>
                <a:ea typeface="Barlow"/>
                <a:cs typeface="Barlow"/>
                <a:sym typeface="Barlow"/>
              </a:rPr>
              <a:t>ROADMAP FOR IMPROVEMENTS</a:t>
            </a:r>
            <a:endParaRPr b="1" sz="600">
              <a:solidFill>
                <a:srgbClr val="FFFFFF"/>
              </a:solidFill>
              <a:latin typeface="Barlow"/>
              <a:ea typeface="Barlow"/>
              <a:cs typeface="Barlow"/>
              <a:sym typeface="Barlow"/>
            </a:endParaRPr>
          </a:p>
        </p:txBody>
      </p:sp>
      <p:sp>
        <p:nvSpPr>
          <p:cNvPr id="879" name="Google Shape;879;p107"/>
          <p:cNvSpPr/>
          <p:nvPr/>
        </p:nvSpPr>
        <p:spPr>
          <a:xfrm>
            <a:off x="4760163" y="2657948"/>
            <a:ext cx="1947300" cy="1947300"/>
          </a:xfrm>
          <a:prstGeom prst="ellipse">
            <a:avLst/>
          </a:prstGeom>
          <a:solidFill>
            <a:srgbClr val="FFFFFF"/>
          </a:solidFill>
          <a:ln cap="flat" cmpd="sng" w="28575">
            <a:solidFill>
              <a:srgbClr val="E1F47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900">
              <a:latin typeface="Barlow"/>
              <a:ea typeface="Barlow"/>
              <a:cs typeface="Barlow"/>
              <a:sym typeface="Barlow"/>
            </a:endParaRPr>
          </a:p>
        </p:txBody>
      </p:sp>
      <p:sp>
        <p:nvSpPr>
          <p:cNvPr id="880" name="Google Shape;880;p107"/>
          <p:cNvSpPr/>
          <p:nvPr/>
        </p:nvSpPr>
        <p:spPr>
          <a:xfrm>
            <a:off x="7983000" y="573925"/>
            <a:ext cx="945000" cy="945000"/>
          </a:xfrm>
          <a:prstGeom prst="ellipse">
            <a:avLst/>
          </a:prstGeom>
          <a:solidFill>
            <a:srgbClr val="E1F47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latin typeface="Barlow"/>
                <a:ea typeface="Barlow"/>
                <a:cs typeface="Barlow"/>
                <a:sym typeface="Barlow"/>
              </a:rPr>
              <a:t>&gt; 80%</a:t>
            </a:r>
            <a:endParaRPr b="1" sz="900">
              <a:latin typeface="Barlow"/>
              <a:ea typeface="Barlow"/>
              <a:cs typeface="Barlow"/>
              <a:sym typeface="Barlow"/>
            </a:endParaRPr>
          </a:p>
        </p:txBody>
      </p:sp>
      <p:pic>
        <p:nvPicPr>
          <p:cNvPr id="881" name="Google Shape;881;p107"/>
          <p:cNvPicPr preferRelativeResize="0"/>
          <p:nvPr/>
        </p:nvPicPr>
        <p:blipFill>
          <a:blip r:embed="rId3">
            <a:alphaModFix/>
          </a:blip>
          <a:stretch>
            <a:fillRect/>
          </a:stretch>
        </p:blipFill>
        <p:spPr>
          <a:xfrm>
            <a:off x="4961279" y="3220072"/>
            <a:ext cx="1545186" cy="901157"/>
          </a:xfrm>
          <a:prstGeom prst="rect">
            <a:avLst/>
          </a:prstGeom>
          <a:noFill/>
          <a:ln>
            <a:noFill/>
          </a:ln>
        </p:spPr>
      </p:pic>
      <p:sp>
        <p:nvSpPr>
          <p:cNvPr id="882" name="Google Shape;882;p107"/>
          <p:cNvSpPr txBox="1"/>
          <p:nvPr/>
        </p:nvSpPr>
        <p:spPr>
          <a:xfrm>
            <a:off x="5184375" y="2880545"/>
            <a:ext cx="10989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900">
                <a:solidFill>
                  <a:schemeClr val="dk1"/>
                </a:solidFill>
                <a:latin typeface="Barlow"/>
                <a:ea typeface="Barlow"/>
                <a:cs typeface="Barlow"/>
                <a:sym typeface="Barlow"/>
              </a:rPr>
              <a:t>EVM RESULTS</a:t>
            </a:r>
            <a:endParaRPr b="1" sz="900">
              <a:solidFill>
                <a:schemeClr val="dk1"/>
              </a:solidFill>
              <a:latin typeface="Barlow"/>
              <a:ea typeface="Barlow"/>
              <a:cs typeface="Barlow"/>
              <a:sym typeface="Barlow"/>
            </a:endParaRPr>
          </a:p>
          <a:p>
            <a:pPr indent="0" lvl="0" marL="0" rtl="0" algn="l">
              <a:spcBef>
                <a:spcPts val="0"/>
              </a:spcBef>
              <a:spcAft>
                <a:spcPts val="0"/>
              </a:spcAft>
              <a:buNone/>
            </a:pPr>
            <a:r>
              <a:t/>
            </a:r>
            <a:endParaRPr>
              <a:latin typeface="Barlow"/>
              <a:ea typeface="Barlow"/>
              <a:cs typeface="Barlow"/>
              <a:sym typeface="Barlow"/>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sp>
        <p:nvSpPr>
          <p:cNvPr id="887" name="Google Shape;887;p108"/>
          <p:cNvSpPr txBox="1"/>
          <p:nvPr>
            <p:ph type="title"/>
          </p:nvPr>
        </p:nvSpPr>
        <p:spPr>
          <a:xfrm>
            <a:off x="457200" y="600000"/>
            <a:ext cx="2885700" cy="1009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a:t>Implementation and change</a:t>
            </a:r>
            <a:endParaRPr sz="2200"/>
          </a:p>
        </p:txBody>
      </p:sp>
      <p:sp>
        <p:nvSpPr>
          <p:cNvPr id="888" name="Google Shape;888;p108"/>
          <p:cNvSpPr txBox="1"/>
          <p:nvPr>
            <p:ph idx="1" type="subTitle"/>
          </p:nvPr>
        </p:nvSpPr>
        <p:spPr>
          <a:xfrm>
            <a:off x="457200" y="1745552"/>
            <a:ext cx="2730900" cy="271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fourth step is to check that all the actions listed in the cIP are being implemented.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different levels of the supply chain, from national to local,</a:t>
            </a:r>
            <a:r>
              <a:rPr b="1" lang="en">
                <a:solidFill>
                  <a:srgbClr val="A54B9A"/>
                </a:solidFill>
              </a:rPr>
              <a:t> i</a:t>
            </a:r>
            <a:r>
              <a:rPr b="1" lang="en">
                <a:solidFill>
                  <a:srgbClr val="A54B9A"/>
                </a:solidFill>
              </a:rPr>
              <a:t>mplement the operational improvement plan</a:t>
            </a:r>
            <a:r>
              <a:rPr lang="en"/>
              <a:t>.</a:t>
            </a:r>
            <a:endParaRPr/>
          </a:p>
        </p:txBody>
      </p:sp>
      <p:sp>
        <p:nvSpPr>
          <p:cNvPr id="889" name="Google Shape;889;p108"/>
          <p:cNvSpPr txBox="1"/>
          <p:nvPr>
            <p:ph idx="2" type="subTitle"/>
          </p:nvPr>
        </p:nvSpPr>
        <p:spPr>
          <a:xfrm>
            <a:off x="457200" y="157104"/>
            <a:ext cx="2061600" cy="31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cIP purpose &amp; opportunities</a:t>
            </a:r>
            <a:endParaRPr/>
          </a:p>
        </p:txBody>
      </p:sp>
      <p:sp>
        <p:nvSpPr>
          <p:cNvPr id="890" name="Google Shape;890;p10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891" name="Google Shape;891;p108"/>
          <p:cNvPicPr preferRelativeResize="0"/>
          <p:nvPr/>
        </p:nvPicPr>
        <p:blipFill rotWithShape="1">
          <a:blip r:embed="rId3">
            <a:alphaModFix/>
          </a:blip>
          <a:srcRect b="0" l="7897" r="14822" t="0"/>
          <a:stretch/>
        </p:blipFill>
        <p:spPr>
          <a:xfrm>
            <a:off x="9857325" y="457200"/>
            <a:ext cx="5706523" cy="3984625"/>
          </a:xfrm>
          <a:prstGeom prst="rect">
            <a:avLst/>
          </a:prstGeom>
          <a:noFill/>
          <a:ln>
            <a:noFill/>
          </a:ln>
        </p:spPr>
      </p:pic>
      <p:pic>
        <p:nvPicPr>
          <p:cNvPr id="892" name="Google Shape;892;p108"/>
          <p:cNvPicPr preferRelativeResize="0"/>
          <p:nvPr/>
        </p:nvPicPr>
        <p:blipFill>
          <a:blip r:embed="rId4">
            <a:alphaModFix/>
          </a:blip>
          <a:stretch>
            <a:fillRect/>
          </a:stretch>
        </p:blipFill>
        <p:spPr>
          <a:xfrm>
            <a:off x="10460975" y="879075"/>
            <a:ext cx="4592150" cy="2772800"/>
          </a:xfrm>
          <a:prstGeom prst="rect">
            <a:avLst/>
          </a:prstGeom>
          <a:noFill/>
          <a:ln>
            <a:noFill/>
          </a:ln>
        </p:spPr>
      </p:pic>
      <p:sp>
        <p:nvSpPr>
          <p:cNvPr id="893" name="Google Shape;893;p108"/>
          <p:cNvSpPr/>
          <p:nvPr/>
        </p:nvSpPr>
        <p:spPr>
          <a:xfrm>
            <a:off x="10460975" y="1200750"/>
            <a:ext cx="1291500" cy="1149600"/>
          </a:xfrm>
          <a:prstGeom prst="rect">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94" name="Google Shape;894;p108"/>
          <p:cNvPicPr preferRelativeResize="0"/>
          <p:nvPr/>
        </p:nvPicPr>
        <p:blipFill rotWithShape="1">
          <a:blip r:embed="rId5">
            <a:alphaModFix/>
          </a:blip>
          <a:srcRect b="16721" l="5560" r="-5559" t="16714"/>
          <a:stretch/>
        </p:blipFill>
        <p:spPr>
          <a:xfrm rot="-5400000">
            <a:off x="4286351" y="289224"/>
            <a:ext cx="5143500" cy="4565053"/>
          </a:xfrm>
          <a:prstGeom prst="rect">
            <a:avLst/>
          </a:prstGeom>
          <a:noFill/>
          <a:ln>
            <a:noFill/>
          </a:ln>
        </p:spPr>
      </p:pic>
      <p:sp>
        <p:nvSpPr>
          <p:cNvPr id="895" name="Google Shape;895;p108"/>
          <p:cNvSpPr/>
          <p:nvPr/>
        </p:nvSpPr>
        <p:spPr>
          <a:xfrm>
            <a:off x="3194518" y="1205571"/>
            <a:ext cx="2742900" cy="2742900"/>
          </a:xfrm>
          <a:prstGeom prst="ellipse">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96" name="Google Shape;896;p108"/>
          <p:cNvPicPr preferRelativeResize="0"/>
          <p:nvPr/>
        </p:nvPicPr>
        <p:blipFill rotWithShape="1">
          <a:blip r:embed="rId6">
            <a:alphaModFix/>
          </a:blip>
          <a:srcRect b="0" l="9" r="0" t="0"/>
          <a:stretch/>
        </p:blipFill>
        <p:spPr>
          <a:xfrm>
            <a:off x="3304337" y="1293950"/>
            <a:ext cx="2535326" cy="2555602"/>
          </a:xfrm>
          <a:prstGeom prst="rect">
            <a:avLst/>
          </a:prstGeom>
          <a:noFill/>
          <a:ln>
            <a:noFill/>
          </a:ln>
        </p:spPr>
      </p:pic>
      <p:sp>
        <p:nvSpPr>
          <p:cNvPr id="897" name="Google Shape;897;p108"/>
          <p:cNvSpPr/>
          <p:nvPr/>
        </p:nvSpPr>
        <p:spPr>
          <a:xfrm>
            <a:off x="4067250" y="2072275"/>
            <a:ext cx="1009500" cy="1009500"/>
          </a:xfrm>
          <a:prstGeom prst="ellipse">
            <a:avLst/>
          </a:prstGeom>
          <a:solidFill>
            <a:srgbClr val="A54B9A"/>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 sz="2200">
                <a:solidFill>
                  <a:srgbClr val="FFFFFF"/>
                </a:solidFill>
                <a:latin typeface="Barlow"/>
                <a:ea typeface="Barlow"/>
                <a:cs typeface="Barlow"/>
                <a:sym typeface="Barlow"/>
              </a:rPr>
              <a:t>4</a:t>
            </a:r>
            <a:endParaRPr b="1" sz="1000">
              <a:solidFill>
                <a:srgbClr val="FFFFFF"/>
              </a:solidFill>
              <a:latin typeface="Barlow"/>
              <a:ea typeface="Barlow"/>
              <a:cs typeface="Barlow"/>
              <a:sym typeface="Barlow"/>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1" name="Shape 901"/>
        <p:cNvGrpSpPr/>
        <p:nvPr/>
      </p:nvGrpSpPr>
      <p:grpSpPr>
        <a:xfrm>
          <a:off x="0" y="0"/>
          <a:ext cx="0" cy="0"/>
          <a:chOff x="0" y="0"/>
          <a:chExt cx="0" cy="0"/>
        </a:xfrm>
      </p:grpSpPr>
      <p:sp>
        <p:nvSpPr>
          <p:cNvPr id="902" name="Google Shape;902;p109"/>
          <p:cNvSpPr txBox="1"/>
          <p:nvPr>
            <p:ph type="title"/>
          </p:nvPr>
        </p:nvSpPr>
        <p:spPr>
          <a:xfrm>
            <a:off x="457200" y="263053"/>
            <a:ext cx="2885700" cy="1009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a:t>Monitor and validate</a:t>
            </a:r>
            <a:endParaRPr sz="2200"/>
          </a:p>
        </p:txBody>
      </p:sp>
      <p:sp>
        <p:nvSpPr>
          <p:cNvPr id="903" name="Google Shape;903;p109"/>
          <p:cNvSpPr txBox="1"/>
          <p:nvPr>
            <p:ph idx="1" type="subTitle"/>
          </p:nvPr>
        </p:nvSpPr>
        <p:spPr>
          <a:xfrm>
            <a:off x="457200" y="1408603"/>
            <a:ext cx="2847000" cy="271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fourth step is</a:t>
            </a:r>
            <a:r>
              <a:rPr b="1" lang="en">
                <a:solidFill>
                  <a:srgbClr val="00B9B0"/>
                </a:solidFill>
              </a:rPr>
              <a:t> to validate that the changes you want to achieve through the </a:t>
            </a:r>
            <a:r>
              <a:rPr b="1" lang="en">
                <a:solidFill>
                  <a:srgbClr val="00B9B0"/>
                </a:solidFill>
              </a:rPr>
              <a:t>implementation tasks</a:t>
            </a:r>
            <a:r>
              <a:rPr b="1" lang="en">
                <a:solidFill>
                  <a:srgbClr val="00B9B0"/>
                </a:solidFill>
              </a:rPr>
              <a:t> listed in the cIP have been successful.</a:t>
            </a:r>
            <a:endParaRPr b="1">
              <a:solidFill>
                <a:srgbClr val="00B9B0"/>
              </a:solidFill>
            </a:endParaRPr>
          </a:p>
          <a:p>
            <a:pPr indent="0" lvl="0" marL="0" rtl="0" algn="l">
              <a:spcBef>
                <a:spcPts val="0"/>
              </a:spcBef>
              <a:spcAft>
                <a:spcPts val="0"/>
              </a:spcAft>
              <a:buNone/>
            </a:pPr>
            <a:r>
              <a:t/>
            </a:r>
            <a:endParaRPr b="1">
              <a:solidFill>
                <a:srgbClr val="A54B9A"/>
              </a:solidFill>
            </a:endParaRPr>
          </a:p>
          <a:p>
            <a:pPr indent="0" lvl="0" marL="0" rtl="0" algn="l">
              <a:spcBef>
                <a:spcPts val="0"/>
              </a:spcBef>
              <a:spcAft>
                <a:spcPts val="0"/>
              </a:spcAft>
              <a:buNone/>
            </a:pPr>
            <a:r>
              <a:rPr lang="en"/>
              <a:t>Review and report progress against planned activities and </a:t>
            </a:r>
            <a:r>
              <a:rPr b="1" lang="en">
                <a:solidFill>
                  <a:srgbClr val="00B9B0"/>
                </a:solidFill>
              </a:rPr>
              <a:t>monitor outputs and outcomes</a:t>
            </a:r>
            <a:r>
              <a:rPr lang="en"/>
              <a:t>. </a:t>
            </a:r>
            <a:r>
              <a:rPr i="1" lang="en"/>
              <a:t>These can be validated by conducting </a:t>
            </a:r>
            <a:r>
              <a:rPr i="1" lang="en"/>
              <a:t>targeted</a:t>
            </a:r>
            <a:r>
              <a:rPr i="1" lang="en"/>
              <a:t> assessments.</a:t>
            </a:r>
            <a:endParaRPr i="1"/>
          </a:p>
          <a:p>
            <a:pPr indent="0" lvl="0" marL="0" rtl="0" algn="l">
              <a:spcBef>
                <a:spcPts val="0"/>
              </a:spcBef>
              <a:spcAft>
                <a:spcPts val="0"/>
              </a:spcAft>
              <a:buNone/>
            </a:pPr>
            <a:r>
              <a:t/>
            </a:r>
            <a:endParaRPr i="1"/>
          </a:p>
          <a:p>
            <a:pPr indent="0" lvl="0" marL="0" rtl="0" algn="l">
              <a:spcBef>
                <a:spcPts val="0"/>
              </a:spcBef>
              <a:spcAft>
                <a:spcPts val="0"/>
              </a:spcAft>
              <a:buNone/>
            </a:pPr>
            <a:r>
              <a:rPr b="1" lang="en"/>
              <a:t>Whatever the impact of the cIP there should be a plan to re-assess in 3-5 years.</a:t>
            </a:r>
            <a:endParaRPr b="1"/>
          </a:p>
        </p:txBody>
      </p:sp>
      <p:sp>
        <p:nvSpPr>
          <p:cNvPr id="904" name="Google Shape;904;p109"/>
          <p:cNvSpPr txBox="1"/>
          <p:nvPr>
            <p:ph idx="2" type="subTitle"/>
          </p:nvPr>
        </p:nvSpPr>
        <p:spPr>
          <a:xfrm>
            <a:off x="457200" y="157104"/>
            <a:ext cx="2061600" cy="31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cIP purpose &amp; opportunities</a:t>
            </a:r>
            <a:endParaRPr/>
          </a:p>
        </p:txBody>
      </p:sp>
      <p:sp>
        <p:nvSpPr>
          <p:cNvPr id="905" name="Google Shape;905;p10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906" name="Google Shape;906;p109"/>
          <p:cNvPicPr preferRelativeResize="0"/>
          <p:nvPr/>
        </p:nvPicPr>
        <p:blipFill rotWithShape="1">
          <a:blip r:embed="rId3">
            <a:alphaModFix/>
          </a:blip>
          <a:srcRect b="16721" l="5560" r="-5559" t="16714"/>
          <a:stretch/>
        </p:blipFill>
        <p:spPr>
          <a:xfrm rot="-5400000">
            <a:off x="4286351" y="289224"/>
            <a:ext cx="5143500" cy="4565053"/>
          </a:xfrm>
          <a:prstGeom prst="rect">
            <a:avLst/>
          </a:prstGeom>
          <a:noFill/>
          <a:ln>
            <a:noFill/>
          </a:ln>
        </p:spPr>
      </p:pic>
      <p:sp>
        <p:nvSpPr>
          <p:cNvPr id="907" name="Google Shape;907;p109"/>
          <p:cNvSpPr/>
          <p:nvPr/>
        </p:nvSpPr>
        <p:spPr>
          <a:xfrm>
            <a:off x="3194518" y="1205571"/>
            <a:ext cx="2742900" cy="2742900"/>
          </a:xfrm>
          <a:prstGeom prst="ellipse">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08" name="Google Shape;908;p109"/>
          <p:cNvPicPr preferRelativeResize="0"/>
          <p:nvPr/>
        </p:nvPicPr>
        <p:blipFill rotWithShape="1">
          <a:blip r:embed="rId4">
            <a:alphaModFix/>
          </a:blip>
          <a:srcRect b="0" l="9" r="0" t="0"/>
          <a:stretch/>
        </p:blipFill>
        <p:spPr>
          <a:xfrm>
            <a:off x="3304337" y="1293950"/>
            <a:ext cx="2535326" cy="2555602"/>
          </a:xfrm>
          <a:prstGeom prst="rect">
            <a:avLst/>
          </a:prstGeom>
          <a:noFill/>
          <a:ln>
            <a:noFill/>
          </a:ln>
        </p:spPr>
      </p:pic>
      <p:sp>
        <p:nvSpPr>
          <p:cNvPr id="909" name="Google Shape;909;p109"/>
          <p:cNvSpPr/>
          <p:nvPr/>
        </p:nvSpPr>
        <p:spPr>
          <a:xfrm>
            <a:off x="4067250" y="2072275"/>
            <a:ext cx="1009500" cy="1009500"/>
          </a:xfrm>
          <a:prstGeom prst="ellipse">
            <a:avLst/>
          </a:prstGeom>
          <a:solidFill>
            <a:srgbClr val="40BAC4"/>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 sz="2200">
                <a:solidFill>
                  <a:srgbClr val="FFFFFF"/>
                </a:solidFill>
                <a:latin typeface="Barlow"/>
                <a:ea typeface="Barlow"/>
                <a:cs typeface="Barlow"/>
                <a:sym typeface="Barlow"/>
              </a:rPr>
              <a:t>5</a:t>
            </a:r>
            <a:endParaRPr b="1" sz="1000">
              <a:solidFill>
                <a:srgbClr val="FFFFFF"/>
              </a:solidFill>
              <a:latin typeface="Barlow"/>
              <a:ea typeface="Barlow"/>
              <a:cs typeface="Barlow"/>
              <a:sym typeface="Barlow"/>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3" name="Shape 913"/>
        <p:cNvGrpSpPr/>
        <p:nvPr/>
      </p:nvGrpSpPr>
      <p:grpSpPr>
        <a:xfrm>
          <a:off x="0" y="0"/>
          <a:ext cx="0" cy="0"/>
          <a:chOff x="0" y="0"/>
          <a:chExt cx="0" cy="0"/>
        </a:xfrm>
      </p:grpSpPr>
      <p:sp>
        <p:nvSpPr>
          <p:cNvPr id="914" name="Google Shape;914;p110"/>
          <p:cNvSpPr txBox="1"/>
          <p:nvPr>
            <p:ph type="title"/>
          </p:nvPr>
        </p:nvSpPr>
        <p:spPr>
          <a:xfrm>
            <a:off x="657350" y="1791325"/>
            <a:ext cx="7829700" cy="1378800"/>
          </a:xfrm>
          <a:prstGeom prst="rect">
            <a:avLst/>
          </a:prstGeom>
          <a:noFill/>
          <a:ln>
            <a:noFill/>
          </a:ln>
        </p:spPr>
        <p:txBody>
          <a:bodyPr anchorCtr="0" anchor="b" bIns="91425" lIns="91425" spcFirstLastPara="1" rIns="91425" wrap="square" tIns="91425">
            <a:noAutofit/>
          </a:bodyPr>
          <a:lstStyle/>
          <a:p>
            <a:pPr indent="0" lvl="0" marL="0" rtl="0" algn="ctr">
              <a:lnSpc>
                <a:spcPct val="90000"/>
              </a:lnSpc>
              <a:spcBef>
                <a:spcPts val="0"/>
              </a:spcBef>
              <a:spcAft>
                <a:spcPts val="0"/>
              </a:spcAft>
              <a:buSzPts val="4800"/>
              <a:buNone/>
            </a:pPr>
            <a:r>
              <a:rPr lang="en" sz="2800"/>
              <a:t>The </a:t>
            </a:r>
            <a:r>
              <a:rPr lang="en" sz="2800">
                <a:solidFill>
                  <a:srgbClr val="F8E81C"/>
                </a:solidFill>
              </a:rPr>
              <a:t>continuous improvement</a:t>
            </a:r>
            <a:r>
              <a:rPr lang="en" sz="2800"/>
              <a:t> process enables countries to critically analyze successes </a:t>
            </a:r>
            <a:br>
              <a:rPr lang="en" sz="2800"/>
            </a:br>
            <a:r>
              <a:rPr lang="en" sz="2800"/>
              <a:t>and improve </a:t>
            </a:r>
            <a:r>
              <a:rPr lang="en" sz="2800">
                <a:solidFill>
                  <a:schemeClr val="lt1"/>
                </a:solidFill>
              </a:rPr>
              <a:t>identified weaknesses.</a:t>
            </a:r>
            <a:endParaRPr sz="2800"/>
          </a:p>
        </p:txBody>
      </p:sp>
      <p:sp>
        <p:nvSpPr>
          <p:cNvPr id="915" name="Google Shape;915;p110"/>
          <p:cNvSpPr txBox="1"/>
          <p:nvPr>
            <p:ph idx="1" type="subTitle"/>
          </p:nvPr>
        </p:nvSpPr>
        <p:spPr>
          <a:xfrm>
            <a:off x="457199" y="157104"/>
            <a:ext cx="2408700" cy="31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FFFFFF"/>
                </a:solidFill>
              </a:rPr>
              <a:t>cIP purpose &amp; opportunities</a:t>
            </a:r>
            <a:endParaRPr>
              <a:solidFill>
                <a:srgbClr val="FFFF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9" name="Shape 919"/>
        <p:cNvGrpSpPr/>
        <p:nvPr/>
      </p:nvGrpSpPr>
      <p:grpSpPr>
        <a:xfrm>
          <a:off x="0" y="0"/>
          <a:ext cx="0" cy="0"/>
          <a:chOff x="0" y="0"/>
          <a:chExt cx="0" cy="0"/>
        </a:xfrm>
      </p:grpSpPr>
      <p:sp>
        <p:nvSpPr>
          <p:cNvPr id="920" name="Google Shape;920;p111"/>
          <p:cNvSpPr txBox="1"/>
          <p:nvPr>
            <p:ph type="ctrTitle"/>
          </p:nvPr>
        </p:nvSpPr>
        <p:spPr>
          <a:xfrm>
            <a:off x="5029200" y="1485400"/>
            <a:ext cx="3795300" cy="17103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5000"/>
              <a:buFont typeface="Barlow ExtraBold"/>
              <a:buNone/>
            </a:pPr>
            <a:r>
              <a:rPr lang="en"/>
              <a:t>Local actions, national impact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02" name="Shape 702"/>
        <p:cNvGrpSpPr/>
        <p:nvPr/>
      </p:nvGrpSpPr>
      <p:grpSpPr>
        <a:xfrm>
          <a:off x="0" y="0"/>
          <a:ext cx="0" cy="0"/>
          <a:chOff x="0" y="0"/>
          <a:chExt cx="0" cy="0"/>
        </a:xfrm>
      </p:grpSpPr>
      <p:sp>
        <p:nvSpPr>
          <p:cNvPr id="703" name="Google Shape;703;p9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704" name="Google Shape;704;p94"/>
          <p:cNvSpPr txBox="1"/>
          <p:nvPr>
            <p:ph type="title"/>
          </p:nvPr>
        </p:nvSpPr>
        <p:spPr>
          <a:xfrm>
            <a:off x="457200" y="828600"/>
            <a:ext cx="2514600" cy="1009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Facilitator objectives</a:t>
            </a:r>
            <a:endParaRPr/>
          </a:p>
        </p:txBody>
      </p:sp>
      <p:sp>
        <p:nvSpPr>
          <p:cNvPr id="705" name="Google Shape;705;p94"/>
          <p:cNvSpPr txBox="1"/>
          <p:nvPr>
            <p:ph idx="1" type="subTitle"/>
          </p:nvPr>
        </p:nvSpPr>
        <p:spPr>
          <a:xfrm>
            <a:off x="457200" y="1974154"/>
            <a:ext cx="2514600" cy="271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Brief countries on what building and implementing a continuous Improvement Plan (cIP) entails.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b="1" sz="1000">
              <a:solidFill>
                <a:srgbClr val="E5E5E4"/>
              </a:solidFill>
            </a:endParaRPr>
          </a:p>
          <a:p>
            <a:pPr indent="0" lvl="0" marL="0" rtl="0" algn="l">
              <a:spcBef>
                <a:spcPts val="0"/>
              </a:spcBef>
              <a:spcAft>
                <a:spcPts val="0"/>
              </a:spcAft>
              <a:buNone/>
            </a:pPr>
            <a:r>
              <a:t/>
            </a:r>
            <a:endParaRPr b="1" sz="1000">
              <a:solidFill>
                <a:srgbClr val="E5E5E4"/>
              </a:solidFill>
            </a:endParaRPr>
          </a:p>
        </p:txBody>
      </p:sp>
      <p:graphicFrame>
        <p:nvGraphicFramePr>
          <p:cNvPr id="706" name="Google Shape;706;p94"/>
          <p:cNvGraphicFramePr/>
          <p:nvPr/>
        </p:nvGraphicFramePr>
        <p:xfrm>
          <a:off x="3510763" y="110138"/>
          <a:ext cx="3000000" cy="3000000"/>
        </p:xfrm>
        <a:graphic>
          <a:graphicData uri="http://schemas.openxmlformats.org/drawingml/2006/table">
            <a:tbl>
              <a:tblPr bandCol="1" bandRow="1">
                <a:noFill/>
                <a:tableStyleId>{C4CBF324-2A44-4EFC-A736-BAD1EEB358E9}</a:tableStyleId>
              </a:tblPr>
              <a:tblGrid>
                <a:gridCol w="1836775"/>
                <a:gridCol w="921800"/>
                <a:gridCol w="915025"/>
                <a:gridCol w="1836775"/>
              </a:tblGrid>
              <a:tr h="414900">
                <a:tc gridSpan="4">
                  <a:txBody>
                    <a:bodyPr/>
                    <a:lstStyle/>
                    <a:p>
                      <a:pPr indent="0" lvl="0" marL="0" rtl="0" algn="ctr">
                        <a:spcBef>
                          <a:spcPts val="0"/>
                        </a:spcBef>
                        <a:spcAft>
                          <a:spcPts val="0"/>
                        </a:spcAft>
                        <a:buNone/>
                      </a:pPr>
                      <a:r>
                        <a:rPr b="1" lang="en">
                          <a:solidFill>
                            <a:srgbClr val="FFFFFF"/>
                          </a:solidFill>
                          <a:latin typeface="Barlow"/>
                          <a:ea typeface="Barlow"/>
                          <a:cs typeface="Barlow"/>
                          <a:sym typeface="Barlow"/>
                        </a:rPr>
                        <a:t>Desired Results: Module 11</a:t>
                      </a:r>
                      <a:endParaRPr sz="1100">
                        <a:solidFill>
                          <a:srgbClr val="FFFFFF"/>
                        </a:solidFill>
                        <a:latin typeface="Barlow"/>
                        <a:ea typeface="Barlow"/>
                        <a:cs typeface="Barlow"/>
                        <a:sym typeface="Barlow"/>
                      </a:endParaRPr>
                    </a:p>
                  </a:txBody>
                  <a:tcPr marT="91425" marB="91425" marR="68575" marL="640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19416C"/>
                    </a:solidFill>
                  </a:tcPr>
                </a:tc>
                <a:tc hMerge="1"/>
                <a:tc hMerge="1"/>
                <a:tc hMerge="1"/>
              </a:tr>
              <a:tr h="3168625">
                <a:tc>
                  <a:txBody>
                    <a:bodyPr/>
                    <a:lstStyle/>
                    <a:p>
                      <a:pPr indent="0" lvl="0" marL="0" rtl="0" algn="l">
                        <a:lnSpc>
                          <a:spcPct val="115000"/>
                        </a:lnSpc>
                        <a:spcBef>
                          <a:spcPts val="0"/>
                        </a:spcBef>
                        <a:spcAft>
                          <a:spcPts val="0"/>
                        </a:spcAft>
                        <a:buNone/>
                      </a:pPr>
                      <a:r>
                        <a:rPr b="1" lang="en">
                          <a:solidFill>
                            <a:schemeClr val="dk1"/>
                          </a:solidFill>
                          <a:latin typeface="Barlow"/>
                          <a:ea typeface="Barlow"/>
                          <a:cs typeface="Barlow"/>
                          <a:sym typeface="Barlow"/>
                        </a:rPr>
                        <a:t>Knowledge:</a:t>
                      </a:r>
                      <a:r>
                        <a:rPr lang="en">
                          <a:solidFill>
                            <a:schemeClr val="dk1"/>
                          </a:solidFill>
                          <a:latin typeface="Barlow"/>
                          <a:ea typeface="Barlow"/>
                          <a:cs typeface="Barlow"/>
                          <a:sym typeface="Barlow"/>
                        </a:rPr>
                        <a:t> </a:t>
                      </a:r>
                      <a:endParaRPr>
                        <a:solidFill>
                          <a:schemeClr val="dk1"/>
                        </a:solidFill>
                        <a:latin typeface="Barlow"/>
                        <a:ea typeface="Barlow"/>
                        <a:cs typeface="Barlow"/>
                        <a:sym typeface="Barlow"/>
                      </a:endParaRPr>
                    </a:p>
                    <a:p>
                      <a:pPr indent="0" lvl="0" marL="0" rtl="0" algn="l">
                        <a:lnSpc>
                          <a:spcPct val="115000"/>
                        </a:lnSpc>
                        <a:spcBef>
                          <a:spcPts val="0"/>
                        </a:spcBef>
                        <a:spcAft>
                          <a:spcPts val="0"/>
                        </a:spcAft>
                        <a:buNone/>
                      </a:pPr>
                      <a:r>
                        <a:rPr i="1" lang="en" sz="1000">
                          <a:solidFill>
                            <a:schemeClr val="dk1"/>
                          </a:solidFill>
                          <a:latin typeface="Barlow"/>
                          <a:ea typeface="Barlow"/>
                          <a:cs typeface="Barlow"/>
                          <a:sym typeface="Barlow"/>
                        </a:rPr>
                        <a:t>[What I KNOW and can explain to others]</a:t>
                      </a:r>
                      <a:endParaRPr i="1" sz="1000">
                        <a:solidFill>
                          <a:schemeClr val="dk1"/>
                        </a:solidFill>
                        <a:latin typeface="Barlow"/>
                        <a:ea typeface="Barlow"/>
                        <a:cs typeface="Barlow"/>
                        <a:sym typeface="Barlow"/>
                      </a:endParaRPr>
                    </a:p>
                    <a:p>
                      <a:pPr indent="-177800" lvl="0" marL="228600" rtl="0" algn="l">
                        <a:lnSpc>
                          <a:spcPct val="115000"/>
                        </a:lnSpc>
                        <a:spcBef>
                          <a:spcPts val="0"/>
                        </a:spcBef>
                        <a:spcAft>
                          <a:spcPts val="0"/>
                        </a:spcAft>
                        <a:buClr>
                          <a:schemeClr val="dk1"/>
                        </a:buClr>
                        <a:buSzPts val="1000"/>
                        <a:buFont typeface="Barlow"/>
                        <a:buAutoNum type="arabicPeriod"/>
                      </a:pPr>
                      <a:r>
                        <a:rPr lang="en" sz="1000">
                          <a:solidFill>
                            <a:schemeClr val="dk1"/>
                          </a:solidFill>
                          <a:latin typeface="Barlow"/>
                          <a:ea typeface="Barlow"/>
                          <a:cs typeface="Barlow"/>
                          <a:sym typeface="Barlow"/>
                        </a:rPr>
                        <a:t>Knows the purpose of the cIP and its existence as part of a national process to improve iSC, of which EVM is one ingredient</a:t>
                      </a:r>
                      <a:endParaRPr sz="1000">
                        <a:solidFill>
                          <a:schemeClr val="dk1"/>
                        </a:solidFill>
                        <a:latin typeface="Barlow"/>
                        <a:ea typeface="Barlow"/>
                        <a:cs typeface="Barlow"/>
                        <a:sym typeface="Barlow"/>
                      </a:endParaRPr>
                    </a:p>
                    <a:p>
                      <a:pPr indent="-177800" lvl="0" marL="228600" rtl="0" algn="l">
                        <a:lnSpc>
                          <a:spcPct val="115000"/>
                        </a:lnSpc>
                        <a:spcBef>
                          <a:spcPts val="0"/>
                        </a:spcBef>
                        <a:spcAft>
                          <a:spcPts val="0"/>
                        </a:spcAft>
                        <a:buClr>
                          <a:schemeClr val="dk1"/>
                        </a:buClr>
                        <a:buSzPts val="1000"/>
                        <a:buFont typeface="Barlow"/>
                        <a:buAutoNum type="arabicPeriod"/>
                      </a:pPr>
                      <a:r>
                        <a:rPr lang="en" sz="1000">
                          <a:solidFill>
                            <a:schemeClr val="dk1"/>
                          </a:solidFill>
                          <a:latin typeface="Barlow"/>
                          <a:ea typeface="Barlow"/>
                          <a:cs typeface="Barlow"/>
                          <a:sym typeface="Barlow"/>
                        </a:rPr>
                        <a:t>Knows the steps to continuous improvement</a:t>
                      </a:r>
                      <a:endParaRPr sz="1000">
                        <a:solidFill>
                          <a:schemeClr val="dk1"/>
                        </a:solidFill>
                        <a:latin typeface="Barlow"/>
                        <a:ea typeface="Barlow"/>
                        <a:cs typeface="Barlow"/>
                        <a:sym typeface="Barlow"/>
                      </a:endParaRPr>
                    </a:p>
                    <a:p>
                      <a:pPr indent="-177800" lvl="0" marL="228600" rtl="0" algn="l">
                        <a:lnSpc>
                          <a:spcPct val="115000"/>
                        </a:lnSpc>
                        <a:spcBef>
                          <a:spcPts val="0"/>
                        </a:spcBef>
                        <a:spcAft>
                          <a:spcPts val="0"/>
                        </a:spcAft>
                        <a:buClr>
                          <a:schemeClr val="dk1"/>
                        </a:buClr>
                        <a:buSzPts val="1000"/>
                        <a:buFont typeface="Barlow"/>
                        <a:buAutoNum type="arabicPeriod"/>
                      </a:pPr>
                      <a:r>
                        <a:rPr lang="en" sz="1000">
                          <a:solidFill>
                            <a:schemeClr val="dk1"/>
                          </a:solidFill>
                          <a:latin typeface="Barlow"/>
                          <a:ea typeface="Barlow"/>
                          <a:cs typeface="Barlow"/>
                          <a:sym typeface="Barlow"/>
                        </a:rPr>
                        <a:t>Knows how cIP integrates with national processes, including fiscal processes within a country</a:t>
                      </a:r>
                      <a:endParaRPr sz="1000">
                        <a:solidFill>
                          <a:schemeClr val="dk1"/>
                        </a:solidFill>
                        <a:latin typeface="Barlow"/>
                        <a:ea typeface="Barlow"/>
                        <a:cs typeface="Barlow"/>
                        <a:sym typeface="Barlow"/>
                      </a:endParaRPr>
                    </a:p>
                    <a:p>
                      <a:pPr indent="-177800" lvl="0" marL="228600" rtl="0" algn="l">
                        <a:lnSpc>
                          <a:spcPct val="115000"/>
                        </a:lnSpc>
                        <a:spcBef>
                          <a:spcPts val="0"/>
                        </a:spcBef>
                        <a:spcAft>
                          <a:spcPts val="0"/>
                        </a:spcAft>
                        <a:buClr>
                          <a:schemeClr val="dk1"/>
                        </a:buClr>
                        <a:buSzPts val="1000"/>
                        <a:buFont typeface="Barlow"/>
                        <a:buAutoNum type="arabicPeriod"/>
                      </a:pPr>
                      <a:r>
                        <a:rPr lang="en" sz="1000">
                          <a:solidFill>
                            <a:schemeClr val="dk1"/>
                          </a:solidFill>
                          <a:latin typeface="Barlow"/>
                          <a:ea typeface="Barlow"/>
                          <a:cs typeface="Barlow"/>
                          <a:sym typeface="Barlow"/>
                        </a:rPr>
                        <a:t>Knows their role and responsibilities</a:t>
                      </a:r>
                      <a:endParaRPr sz="1000">
                        <a:solidFill>
                          <a:schemeClr val="dk1"/>
                        </a:solidFill>
                        <a:latin typeface="Barlow"/>
                        <a:ea typeface="Barlow"/>
                        <a:cs typeface="Barlow"/>
                        <a:sym typeface="Barlow"/>
                      </a:endParaRPr>
                    </a:p>
                  </a:txBody>
                  <a:tcPr marT="91425" marB="91425" marR="68575" marL="640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gridSpan="2">
                  <a:txBody>
                    <a:bodyPr/>
                    <a:lstStyle/>
                    <a:p>
                      <a:pPr indent="0" lvl="0" marL="0" rtl="0" algn="l">
                        <a:lnSpc>
                          <a:spcPct val="115000"/>
                        </a:lnSpc>
                        <a:spcBef>
                          <a:spcPts val="0"/>
                        </a:spcBef>
                        <a:spcAft>
                          <a:spcPts val="0"/>
                        </a:spcAft>
                        <a:buNone/>
                      </a:pPr>
                      <a:r>
                        <a:rPr b="1" lang="en">
                          <a:solidFill>
                            <a:schemeClr val="dk1"/>
                          </a:solidFill>
                          <a:latin typeface="Barlow"/>
                          <a:ea typeface="Barlow"/>
                          <a:cs typeface="Barlow"/>
                          <a:sym typeface="Barlow"/>
                        </a:rPr>
                        <a:t>Skills:</a:t>
                      </a:r>
                      <a:r>
                        <a:rPr lang="en">
                          <a:solidFill>
                            <a:schemeClr val="dk1"/>
                          </a:solidFill>
                          <a:latin typeface="Barlow"/>
                          <a:ea typeface="Barlow"/>
                          <a:cs typeface="Barlow"/>
                          <a:sym typeface="Barlow"/>
                        </a:rPr>
                        <a:t> </a:t>
                      </a:r>
                      <a:endParaRPr>
                        <a:solidFill>
                          <a:schemeClr val="dk1"/>
                        </a:solidFill>
                        <a:latin typeface="Barlow"/>
                        <a:ea typeface="Barlow"/>
                        <a:cs typeface="Barlow"/>
                        <a:sym typeface="Barlow"/>
                      </a:endParaRPr>
                    </a:p>
                    <a:p>
                      <a:pPr indent="0" lvl="0" marL="0" rtl="0" algn="l">
                        <a:lnSpc>
                          <a:spcPct val="115000"/>
                        </a:lnSpc>
                        <a:spcBef>
                          <a:spcPts val="0"/>
                        </a:spcBef>
                        <a:spcAft>
                          <a:spcPts val="0"/>
                        </a:spcAft>
                        <a:buNone/>
                      </a:pPr>
                      <a:r>
                        <a:rPr i="1" lang="en" sz="1000">
                          <a:solidFill>
                            <a:schemeClr val="dk1"/>
                          </a:solidFill>
                          <a:latin typeface="Barlow"/>
                          <a:ea typeface="Barlow"/>
                          <a:cs typeface="Barlow"/>
                          <a:sym typeface="Barlow"/>
                        </a:rPr>
                        <a:t>[What I can effectively DO]</a:t>
                      </a:r>
                      <a:br>
                        <a:rPr i="1" lang="en" sz="1000">
                          <a:solidFill>
                            <a:schemeClr val="dk1"/>
                          </a:solidFill>
                          <a:latin typeface="Barlow"/>
                          <a:ea typeface="Barlow"/>
                          <a:cs typeface="Barlow"/>
                          <a:sym typeface="Barlow"/>
                        </a:rPr>
                      </a:br>
                      <a:endParaRPr i="1" sz="1000">
                        <a:solidFill>
                          <a:schemeClr val="dk1"/>
                        </a:solidFill>
                        <a:latin typeface="Barlow"/>
                        <a:ea typeface="Barlow"/>
                        <a:cs typeface="Barlow"/>
                        <a:sym typeface="Barlow"/>
                      </a:endParaRPr>
                    </a:p>
                    <a:p>
                      <a:pPr indent="-177800" lvl="0" marL="228600" rtl="0" algn="l">
                        <a:lnSpc>
                          <a:spcPct val="115000"/>
                        </a:lnSpc>
                        <a:spcBef>
                          <a:spcPts val="0"/>
                        </a:spcBef>
                        <a:spcAft>
                          <a:spcPts val="0"/>
                        </a:spcAft>
                        <a:buClr>
                          <a:schemeClr val="dk1"/>
                        </a:buClr>
                        <a:buSzPts val="1000"/>
                        <a:buFont typeface="Barlow"/>
                        <a:buAutoNum type="arabicPeriod"/>
                      </a:pPr>
                      <a:r>
                        <a:rPr lang="en" sz="1000">
                          <a:solidFill>
                            <a:schemeClr val="dk1"/>
                          </a:solidFill>
                          <a:latin typeface="Barlow"/>
                          <a:ea typeface="Barlow"/>
                          <a:cs typeface="Barlow"/>
                          <a:sym typeface="Barlow"/>
                        </a:rPr>
                        <a:t>Translating EVM assessment results into prioritized actions</a:t>
                      </a:r>
                      <a:endParaRPr sz="1000">
                        <a:solidFill>
                          <a:schemeClr val="dk1"/>
                        </a:solidFill>
                        <a:latin typeface="Barlow"/>
                        <a:ea typeface="Barlow"/>
                        <a:cs typeface="Barlow"/>
                        <a:sym typeface="Barlow"/>
                      </a:endParaRPr>
                    </a:p>
                    <a:p>
                      <a:pPr indent="-177800" lvl="0" marL="228600" rtl="0" algn="l">
                        <a:lnSpc>
                          <a:spcPct val="115000"/>
                        </a:lnSpc>
                        <a:spcBef>
                          <a:spcPts val="0"/>
                        </a:spcBef>
                        <a:spcAft>
                          <a:spcPts val="0"/>
                        </a:spcAft>
                        <a:buClr>
                          <a:schemeClr val="dk1"/>
                        </a:buClr>
                        <a:buSzPts val="1000"/>
                        <a:buFont typeface="Barlow"/>
                        <a:buAutoNum type="arabicPeriod"/>
                      </a:pPr>
                      <a:r>
                        <a:rPr lang="en" sz="1000">
                          <a:solidFill>
                            <a:schemeClr val="dk1"/>
                          </a:solidFill>
                          <a:latin typeface="Barlow"/>
                          <a:ea typeface="Barlow"/>
                          <a:cs typeface="Barlow"/>
                          <a:sym typeface="Barlow"/>
                        </a:rPr>
                        <a:t>Create a cIP timeline</a:t>
                      </a:r>
                      <a:endParaRPr sz="1000">
                        <a:solidFill>
                          <a:schemeClr val="dk1"/>
                        </a:solidFill>
                        <a:latin typeface="Barlow"/>
                        <a:ea typeface="Barlow"/>
                        <a:cs typeface="Barlow"/>
                        <a:sym typeface="Barlow"/>
                      </a:endParaRPr>
                    </a:p>
                    <a:p>
                      <a:pPr indent="0" lvl="0" marL="457200" rtl="0" algn="l">
                        <a:lnSpc>
                          <a:spcPct val="115000"/>
                        </a:lnSpc>
                        <a:spcBef>
                          <a:spcPts val="0"/>
                        </a:spcBef>
                        <a:spcAft>
                          <a:spcPts val="0"/>
                        </a:spcAft>
                        <a:buNone/>
                      </a:pPr>
                      <a:r>
                        <a:t/>
                      </a:r>
                      <a:endParaRPr sz="1000">
                        <a:solidFill>
                          <a:schemeClr val="dk1"/>
                        </a:solidFill>
                        <a:latin typeface="Barlow"/>
                        <a:ea typeface="Barlow"/>
                        <a:cs typeface="Barlow"/>
                        <a:sym typeface="Barlow"/>
                      </a:endParaRPr>
                    </a:p>
                    <a:p>
                      <a:pPr indent="0" lvl="0" marL="457200" rtl="0" algn="l">
                        <a:lnSpc>
                          <a:spcPct val="115000"/>
                        </a:lnSpc>
                        <a:spcBef>
                          <a:spcPts val="0"/>
                        </a:spcBef>
                        <a:spcAft>
                          <a:spcPts val="0"/>
                        </a:spcAft>
                        <a:buNone/>
                      </a:pPr>
                      <a:r>
                        <a:t/>
                      </a:r>
                      <a:endParaRPr sz="1000">
                        <a:solidFill>
                          <a:schemeClr val="dk1"/>
                        </a:solidFill>
                        <a:latin typeface="Barlow"/>
                        <a:ea typeface="Barlow"/>
                        <a:cs typeface="Barlow"/>
                        <a:sym typeface="Barlow"/>
                      </a:endParaRPr>
                    </a:p>
                  </a:txBody>
                  <a:tcPr marT="91425" marB="91425" marR="68575" marL="640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hMerge="1"/>
                <a:tc>
                  <a:txBody>
                    <a:bodyPr/>
                    <a:lstStyle/>
                    <a:p>
                      <a:pPr indent="0" lvl="0" marL="0" rtl="0" algn="l">
                        <a:lnSpc>
                          <a:spcPct val="115000"/>
                        </a:lnSpc>
                        <a:spcBef>
                          <a:spcPts val="0"/>
                        </a:spcBef>
                        <a:spcAft>
                          <a:spcPts val="0"/>
                        </a:spcAft>
                        <a:buNone/>
                      </a:pPr>
                      <a:r>
                        <a:rPr b="1" lang="en">
                          <a:solidFill>
                            <a:schemeClr val="dk1"/>
                          </a:solidFill>
                          <a:latin typeface="Barlow"/>
                          <a:ea typeface="Barlow"/>
                          <a:cs typeface="Barlow"/>
                          <a:sym typeface="Barlow"/>
                        </a:rPr>
                        <a:t>Mindsets</a:t>
                      </a:r>
                      <a:r>
                        <a:rPr lang="en">
                          <a:solidFill>
                            <a:schemeClr val="dk1"/>
                          </a:solidFill>
                          <a:latin typeface="Barlow"/>
                          <a:ea typeface="Barlow"/>
                          <a:cs typeface="Barlow"/>
                          <a:sym typeface="Barlow"/>
                        </a:rPr>
                        <a:t>:</a:t>
                      </a:r>
                      <a:endParaRPr>
                        <a:solidFill>
                          <a:schemeClr val="dk1"/>
                        </a:solidFill>
                        <a:latin typeface="Barlow"/>
                        <a:ea typeface="Barlow"/>
                        <a:cs typeface="Barlow"/>
                        <a:sym typeface="Barlow"/>
                      </a:endParaRPr>
                    </a:p>
                    <a:p>
                      <a:pPr indent="0" lvl="0" marL="0" rtl="0" algn="l">
                        <a:lnSpc>
                          <a:spcPct val="115000"/>
                        </a:lnSpc>
                        <a:spcBef>
                          <a:spcPts val="0"/>
                        </a:spcBef>
                        <a:spcAft>
                          <a:spcPts val="0"/>
                        </a:spcAft>
                        <a:buNone/>
                      </a:pPr>
                      <a:r>
                        <a:rPr i="1" lang="en" sz="1000">
                          <a:solidFill>
                            <a:schemeClr val="dk1"/>
                          </a:solidFill>
                          <a:latin typeface="Barlow"/>
                          <a:ea typeface="Barlow"/>
                          <a:cs typeface="Barlow"/>
                          <a:sym typeface="Barlow"/>
                        </a:rPr>
                        <a:t>[What I UNDERSTAND that I incorporate into how I make decisions and take actions.]</a:t>
                      </a:r>
                      <a:br>
                        <a:rPr i="1" lang="en" sz="1000">
                          <a:solidFill>
                            <a:schemeClr val="dk1"/>
                          </a:solidFill>
                          <a:latin typeface="Barlow"/>
                          <a:ea typeface="Barlow"/>
                          <a:cs typeface="Barlow"/>
                          <a:sym typeface="Barlow"/>
                        </a:rPr>
                      </a:br>
                      <a:endParaRPr i="1" sz="1000">
                        <a:solidFill>
                          <a:schemeClr val="dk1"/>
                        </a:solidFill>
                        <a:latin typeface="Barlow"/>
                        <a:ea typeface="Barlow"/>
                        <a:cs typeface="Barlow"/>
                        <a:sym typeface="Barlow"/>
                      </a:endParaRPr>
                    </a:p>
                    <a:p>
                      <a:pPr indent="-177800" lvl="0" marL="228600" rtl="0" algn="l">
                        <a:lnSpc>
                          <a:spcPct val="115000"/>
                        </a:lnSpc>
                        <a:spcBef>
                          <a:spcPts val="0"/>
                        </a:spcBef>
                        <a:spcAft>
                          <a:spcPts val="0"/>
                        </a:spcAft>
                        <a:buClr>
                          <a:schemeClr val="dk1"/>
                        </a:buClr>
                        <a:buSzPts val="1000"/>
                        <a:buFont typeface="Barlow"/>
                        <a:buAutoNum type="arabicPeriod"/>
                      </a:pPr>
                      <a:r>
                        <a:rPr lang="en" sz="1000">
                          <a:solidFill>
                            <a:schemeClr val="dk1"/>
                          </a:solidFill>
                          <a:latin typeface="Barlow"/>
                          <a:ea typeface="Barlow"/>
                          <a:cs typeface="Barlow"/>
                          <a:sym typeface="Barlow"/>
                        </a:rPr>
                        <a:t>Understands the importance of the cIP (personally and country wide)</a:t>
                      </a:r>
                      <a:endParaRPr sz="1000">
                        <a:solidFill>
                          <a:schemeClr val="dk1"/>
                        </a:solidFill>
                        <a:latin typeface="Barlow"/>
                        <a:ea typeface="Barlow"/>
                        <a:cs typeface="Barlow"/>
                        <a:sym typeface="Barlow"/>
                      </a:endParaRPr>
                    </a:p>
                    <a:p>
                      <a:pPr indent="-177800" lvl="0" marL="228600" rtl="0" algn="l">
                        <a:lnSpc>
                          <a:spcPct val="115000"/>
                        </a:lnSpc>
                        <a:spcBef>
                          <a:spcPts val="0"/>
                        </a:spcBef>
                        <a:spcAft>
                          <a:spcPts val="0"/>
                        </a:spcAft>
                        <a:buClr>
                          <a:schemeClr val="dk1"/>
                        </a:buClr>
                        <a:buSzPts val="1000"/>
                        <a:buFont typeface="Barlow"/>
                        <a:buAutoNum type="arabicPeriod"/>
                      </a:pPr>
                      <a:r>
                        <a:rPr lang="en" sz="1000">
                          <a:solidFill>
                            <a:schemeClr val="dk1"/>
                          </a:solidFill>
                          <a:latin typeface="Barlow"/>
                          <a:ea typeface="Barlow"/>
                          <a:cs typeface="Barlow"/>
                          <a:sym typeface="Barlow"/>
                        </a:rPr>
                        <a:t>Country ownership (be an advocate for your country)</a:t>
                      </a:r>
                      <a:endParaRPr sz="1000">
                        <a:solidFill>
                          <a:schemeClr val="dk1"/>
                        </a:solidFill>
                        <a:latin typeface="Barlow"/>
                        <a:ea typeface="Barlow"/>
                        <a:cs typeface="Barlow"/>
                        <a:sym typeface="Barlow"/>
                      </a:endParaRPr>
                    </a:p>
                    <a:p>
                      <a:pPr indent="0" lvl="0" marL="0" rtl="0" algn="l">
                        <a:lnSpc>
                          <a:spcPct val="115000"/>
                        </a:lnSpc>
                        <a:spcBef>
                          <a:spcPts val="0"/>
                        </a:spcBef>
                        <a:spcAft>
                          <a:spcPts val="0"/>
                        </a:spcAft>
                        <a:buNone/>
                      </a:pPr>
                      <a:r>
                        <a:t/>
                      </a:r>
                      <a:endParaRPr sz="1000">
                        <a:solidFill>
                          <a:schemeClr val="dk1"/>
                        </a:solidFill>
                        <a:latin typeface="Barlow"/>
                        <a:ea typeface="Barlow"/>
                        <a:cs typeface="Barlow"/>
                        <a:sym typeface="Barlow"/>
                      </a:endParaRPr>
                    </a:p>
                    <a:p>
                      <a:pPr indent="0" lvl="0" marL="0" rtl="0" algn="l">
                        <a:lnSpc>
                          <a:spcPct val="115000"/>
                        </a:lnSpc>
                        <a:spcBef>
                          <a:spcPts val="0"/>
                        </a:spcBef>
                        <a:spcAft>
                          <a:spcPts val="0"/>
                        </a:spcAft>
                        <a:buNone/>
                      </a:pPr>
                      <a:r>
                        <a:t/>
                      </a:r>
                      <a:endParaRPr sz="1000">
                        <a:solidFill>
                          <a:schemeClr val="dk1"/>
                        </a:solidFill>
                        <a:latin typeface="Barlow"/>
                        <a:ea typeface="Barlow"/>
                        <a:cs typeface="Barlow"/>
                        <a:sym typeface="Barlow"/>
                      </a:endParaRPr>
                    </a:p>
                  </a:txBody>
                  <a:tcPr marT="91425" marB="91425" marR="68575" marL="640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1301575">
                <a:tc gridSpan="4">
                  <a:txBody>
                    <a:bodyPr/>
                    <a:lstStyle/>
                    <a:p>
                      <a:pPr indent="0" lvl="0" marL="0" rtl="0" algn="l">
                        <a:lnSpc>
                          <a:spcPct val="115000"/>
                        </a:lnSpc>
                        <a:spcBef>
                          <a:spcPts val="0"/>
                        </a:spcBef>
                        <a:spcAft>
                          <a:spcPts val="0"/>
                        </a:spcAft>
                        <a:buClr>
                          <a:srgbClr val="000000"/>
                        </a:buClr>
                        <a:buSzPts val="1100"/>
                        <a:buFont typeface="Arial"/>
                        <a:buNone/>
                      </a:pPr>
                      <a:r>
                        <a:rPr b="1" lang="en">
                          <a:solidFill>
                            <a:schemeClr val="dk1"/>
                          </a:solidFill>
                          <a:latin typeface="Barlow"/>
                          <a:ea typeface="Barlow"/>
                          <a:cs typeface="Barlow"/>
                          <a:sym typeface="Barlow"/>
                        </a:rPr>
                        <a:t>Evaluation / Fluency Drill</a:t>
                      </a:r>
                      <a:r>
                        <a:rPr lang="en">
                          <a:solidFill>
                            <a:schemeClr val="dk1"/>
                          </a:solidFill>
                          <a:latin typeface="Barlow"/>
                          <a:ea typeface="Barlow"/>
                          <a:cs typeface="Barlow"/>
                          <a:sym typeface="Barlow"/>
                        </a:rPr>
                        <a:t>:</a:t>
                      </a:r>
                      <a:endParaRPr>
                        <a:solidFill>
                          <a:schemeClr val="dk1"/>
                        </a:solidFill>
                        <a:latin typeface="Barlow"/>
                        <a:ea typeface="Barlow"/>
                        <a:cs typeface="Barlow"/>
                        <a:sym typeface="Barlow"/>
                      </a:endParaRPr>
                    </a:p>
                    <a:p>
                      <a:pPr indent="-177800" lvl="0" marL="228600" rtl="0" algn="l">
                        <a:lnSpc>
                          <a:spcPct val="115000"/>
                        </a:lnSpc>
                        <a:spcBef>
                          <a:spcPts val="0"/>
                        </a:spcBef>
                        <a:spcAft>
                          <a:spcPts val="0"/>
                        </a:spcAft>
                        <a:buClr>
                          <a:schemeClr val="dk1"/>
                        </a:buClr>
                        <a:buSzPts val="1000"/>
                        <a:buFont typeface="Barlow"/>
                        <a:buAutoNum type="arabicPeriod"/>
                      </a:pPr>
                      <a:r>
                        <a:rPr lang="en" sz="1000">
                          <a:solidFill>
                            <a:schemeClr val="dk1"/>
                          </a:solidFill>
                          <a:latin typeface="Barlow"/>
                          <a:ea typeface="Barlow"/>
                          <a:cs typeface="Barlow"/>
                          <a:sym typeface="Barlow"/>
                        </a:rPr>
                        <a:t>Case study: Local stakeholders</a:t>
                      </a:r>
                      <a:endParaRPr sz="1000">
                        <a:solidFill>
                          <a:schemeClr val="dk1"/>
                        </a:solidFill>
                        <a:latin typeface="Barlow"/>
                        <a:ea typeface="Barlow"/>
                        <a:cs typeface="Barlow"/>
                        <a:sym typeface="Barlow"/>
                      </a:endParaRPr>
                    </a:p>
                    <a:p>
                      <a:pPr indent="-177800" lvl="0" marL="228600" rtl="0" algn="l">
                        <a:lnSpc>
                          <a:spcPct val="115000"/>
                        </a:lnSpc>
                        <a:spcBef>
                          <a:spcPts val="0"/>
                        </a:spcBef>
                        <a:spcAft>
                          <a:spcPts val="0"/>
                        </a:spcAft>
                        <a:buClr>
                          <a:schemeClr val="dk1"/>
                        </a:buClr>
                        <a:buSzPts val="1000"/>
                        <a:buFont typeface="Barlow"/>
                        <a:buAutoNum type="arabicPeriod"/>
                      </a:pPr>
                      <a:r>
                        <a:rPr lang="en" sz="1000">
                          <a:solidFill>
                            <a:schemeClr val="dk1"/>
                          </a:solidFill>
                          <a:latin typeface="Barlow"/>
                          <a:ea typeface="Barlow"/>
                          <a:cs typeface="Barlow"/>
                          <a:sym typeface="Barlow"/>
                        </a:rPr>
                        <a:t>Case study: Tailored cIP template</a:t>
                      </a:r>
                      <a:endParaRPr sz="1000">
                        <a:solidFill>
                          <a:schemeClr val="dk1"/>
                        </a:solidFill>
                        <a:latin typeface="Barlow"/>
                        <a:ea typeface="Barlow"/>
                        <a:cs typeface="Barlow"/>
                        <a:sym typeface="Barlow"/>
                      </a:endParaRPr>
                    </a:p>
                    <a:p>
                      <a:pPr indent="-177800" lvl="0" marL="228600" rtl="0" algn="l">
                        <a:lnSpc>
                          <a:spcPct val="115000"/>
                        </a:lnSpc>
                        <a:spcBef>
                          <a:spcPts val="0"/>
                        </a:spcBef>
                        <a:spcAft>
                          <a:spcPts val="0"/>
                        </a:spcAft>
                        <a:buClr>
                          <a:schemeClr val="dk1"/>
                        </a:buClr>
                        <a:buSzPts val="1000"/>
                        <a:buFont typeface="Barlow"/>
                        <a:buAutoNum type="arabicPeriod"/>
                      </a:pPr>
                      <a:r>
                        <a:rPr lang="en" sz="1000">
                          <a:solidFill>
                            <a:schemeClr val="dk1"/>
                          </a:solidFill>
                          <a:latin typeface="Barlow"/>
                          <a:ea typeface="Barlow"/>
                          <a:cs typeface="Barlow"/>
                          <a:sym typeface="Barlow"/>
                        </a:rPr>
                        <a:t>Timeline mapping: Milestones, and sequencing with cIP process</a:t>
                      </a:r>
                      <a:endParaRPr sz="1000">
                        <a:solidFill>
                          <a:schemeClr val="dk1"/>
                        </a:solidFill>
                        <a:latin typeface="Barlow"/>
                        <a:ea typeface="Barlow"/>
                        <a:cs typeface="Barlow"/>
                        <a:sym typeface="Barlow"/>
                      </a:endParaRPr>
                    </a:p>
                    <a:p>
                      <a:pPr indent="0" lvl="0" marL="0" rtl="0" algn="l">
                        <a:lnSpc>
                          <a:spcPct val="115000"/>
                        </a:lnSpc>
                        <a:spcBef>
                          <a:spcPts val="0"/>
                        </a:spcBef>
                        <a:spcAft>
                          <a:spcPts val="0"/>
                        </a:spcAft>
                        <a:buClr>
                          <a:srgbClr val="000000"/>
                        </a:buClr>
                        <a:buSzPts val="1100"/>
                        <a:buFont typeface="Arial"/>
                        <a:buNone/>
                      </a:pPr>
                      <a:r>
                        <a:t/>
                      </a:r>
                      <a:endParaRPr>
                        <a:solidFill>
                          <a:schemeClr val="dk1"/>
                        </a:solidFill>
                        <a:latin typeface="Barlow"/>
                        <a:ea typeface="Barlow"/>
                        <a:cs typeface="Barlow"/>
                        <a:sym typeface="Barlow"/>
                      </a:endParaRPr>
                    </a:p>
                    <a:p>
                      <a:pPr indent="0" lvl="0" marL="0" rtl="0" algn="l">
                        <a:lnSpc>
                          <a:spcPct val="115000"/>
                        </a:lnSpc>
                        <a:spcBef>
                          <a:spcPts val="0"/>
                        </a:spcBef>
                        <a:spcAft>
                          <a:spcPts val="0"/>
                        </a:spcAft>
                        <a:buClr>
                          <a:srgbClr val="000000"/>
                        </a:buClr>
                        <a:buSzPts val="1100"/>
                        <a:buFont typeface="Arial"/>
                        <a:buNone/>
                      </a:pPr>
                      <a:r>
                        <a:t/>
                      </a:r>
                      <a:endParaRPr sz="1000">
                        <a:solidFill>
                          <a:schemeClr val="dk1"/>
                        </a:solidFill>
                        <a:latin typeface="Barlow"/>
                        <a:ea typeface="Barlow"/>
                        <a:cs typeface="Barlow"/>
                        <a:sym typeface="Barlow"/>
                      </a:endParaRPr>
                    </a:p>
                  </a:txBody>
                  <a:tcPr marT="91425" marB="91425" marR="68575" marL="640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hMerge="1"/>
                <a:tc hMerge="1"/>
                <a:tc hMerge="1"/>
              </a:tr>
            </a:tbl>
          </a:graphicData>
        </a:graphic>
      </p:graphicFrame>
      <p:sp>
        <p:nvSpPr>
          <p:cNvPr id="707" name="Google Shape;707;p94"/>
          <p:cNvSpPr txBox="1"/>
          <p:nvPr>
            <p:ph idx="2" type="subTitle"/>
          </p:nvPr>
        </p:nvSpPr>
        <p:spPr>
          <a:xfrm>
            <a:off x="457200" y="157104"/>
            <a:ext cx="2061600" cy="31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Hidden slide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4" name="Shape 924"/>
        <p:cNvGrpSpPr/>
        <p:nvPr/>
      </p:nvGrpSpPr>
      <p:grpSpPr>
        <a:xfrm>
          <a:off x="0" y="0"/>
          <a:ext cx="0" cy="0"/>
          <a:chOff x="0" y="0"/>
          <a:chExt cx="0" cy="0"/>
        </a:xfrm>
      </p:grpSpPr>
      <p:sp>
        <p:nvSpPr>
          <p:cNvPr id="925" name="Google Shape;925;p112"/>
          <p:cNvSpPr txBox="1"/>
          <p:nvPr>
            <p:ph type="title"/>
          </p:nvPr>
        </p:nvSpPr>
        <p:spPr>
          <a:xfrm>
            <a:off x="457200" y="828600"/>
            <a:ext cx="2730900" cy="1009500"/>
          </a:xfrm>
          <a:prstGeom prst="rect">
            <a:avLst/>
          </a:prstGeom>
          <a:noFill/>
          <a:ln>
            <a:noFill/>
          </a:ln>
        </p:spPr>
        <p:txBody>
          <a:bodyPr anchorCtr="0" anchor="b" bIns="91425" lIns="91425" spcFirstLastPara="1" rIns="91425" wrap="square" tIns="91425">
            <a:noAutofit/>
          </a:bodyPr>
          <a:lstStyle/>
          <a:p>
            <a:pPr indent="0" lvl="0" marL="0" rtl="0" algn="l">
              <a:lnSpc>
                <a:spcPct val="90000"/>
              </a:lnSpc>
              <a:spcBef>
                <a:spcPts val="0"/>
              </a:spcBef>
              <a:spcAft>
                <a:spcPts val="0"/>
              </a:spcAft>
              <a:buClr>
                <a:schemeClr val="dk1"/>
              </a:buClr>
              <a:buSzPts val="3000"/>
              <a:buFont typeface="Barlow"/>
              <a:buNone/>
            </a:pPr>
            <a:r>
              <a:rPr lang="en"/>
              <a:t>Everyone has a stake in the improvement process</a:t>
            </a:r>
            <a:endParaRPr/>
          </a:p>
        </p:txBody>
      </p:sp>
      <p:sp>
        <p:nvSpPr>
          <p:cNvPr id="926" name="Google Shape;926;p112"/>
          <p:cNvSpPr txBox="1"/>
          <p:nvPr>
            <p:ph idx="1" type="subTitle"/>
          </p:nvPr>
        </p:nvSpPr>
        <p:spPr>
          <a:xfrm>
            <a:off x="457200" y="1974154"/>
            <a:ext cx="2514600" cy="271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2000"/>
              <a:buNone/>
            </a:pPr>
            <a:r>
              <a:rPr lang="en">
                <a:solidFill>
                  <a:schemeClr val="dk1"/>
                </a:solidFill>
              </a:rPr>
              <a:t>T</a:t>
            </a:r>
            <a:r>
              <a:rPr lang="en">
                <a:solidFill>
                  <a:schemeClr val="dk1"/>
                </a:solidFill>
              </a:rPr>
              <a:t>he cIP is a </a:t>
            </a:r>
            <a:r>
              <a:rPr b="1" lang="en">
                <a:solidFill>
                  <a:schemeClr val="dk1"/>
                </a:solidFill>
              </a:rPr>
              <a:t>participatory exercise</a:t>
            </a:r>
            <a:r>
              <a:rPr lang="en">
                <a:solidFill>
                  <a:schemeClr val="dk1"/>
                </a:solidFill>
              </a:rPr>
              <a:t>, it is not simply a national plan, it needs to include province/state decision-makers as well as the key national people: EPI managers, cold chain managers, public health focal points, and key decision makers — both local and national. </a:t>
            </a:r>
            <a:endParaRPr/>
          </a:p>
        </p:txBody>
      </p:sp>
      <p:sp>
        <p:nvSpPr>
          <p:cNvPr id="927" name="Google Shape;927;p112"/>
          <p:cNvSpPr/>
          <p:nvPr/>
        </p:nvSpPr>
        <p:spPr>
          <a:xfrm>
            <a:off x="3431375" y="-50"/>
            <a:ext cx="5712600" cy="5143500"/>
          </a:xfrm>
          <a:prstGeom prst="rect">
            <a:avLst/>
          </a:prstGeom>
          <a:solidFill>
            <a:srgbClr val="00B9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112"/>
          <p:cNvSpPr txBox="1"/>
          <p:nvPr>
            <p:ph idx="2" type="subTitle"/>
          </p:nvPr>
        </p:nvSpPr>
        <p:spPr>
          <a:xfrm>
            <a:off x="457200" y="157103"/>
            <a:ext cx="2514600" cy="375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Local actions, national impact</a:t>
            </a:r>
            <a:endParaRPr/>
          </a:p>
        </p:txBody>
      </p:sp>
      <p:cxnSp>
        <p:nvCxnSpPr>
          <p:cNvPr id="929" name="Google Shape;929;p112"/>
          <p:cNvCxnSpPr>
            <a:stCxn id="930" idx="3"/>
          </p:cNvCxnSpPr>
          <p:nvPr/>
        </p:nvCxnSpPr>
        <p:spPr>
          <a:xfrm>
            <a:off x="5942806" y="645544"/>
            <a:ext cx="753300" cy="659100"/>
          </a:xfrm>
          <a:prstGeom prst="straightConnector1">
            <a:avLst/>
          </a:prstGeom>
          <a:noFill/>
          <a:ln cap="flat" cmpd="sng" w="28575">
            <a:solidFill>
              <a:srgbClr val="FFFFFF"/>
            </a:solidFill>
            <a:prstDash val="solid"/>
            <a:round/>
            <a:headEnd len="sm" w="sm" type="none"/>
            <a:tailEnd len="sm" w="sm" type="none"/>
          </a:ln>
        </p:spPr>
      </p:cxnSp>
      <p:cxnSp>
        <p:nvCxnSpPr>
          <p:cNvPr id="931" name="Google Shape;931;p112"/>
          <p:cNvCxnSpPr>
            <a:stCxn id="932" idx="2"/>
            <a:endCxn id="933" idx="3"/>
          </p:cNvCxnSpPr>
          <p:nvPr/>
        </p:nvCxnSpPr>
        <p:spPr>
          <a:xfrm rot="10800000">
            <a:off x="5982683" y="2567046"/>
            <a:ext cx="1041000" cy="862200"/>
          </a:xfrm>
          <a:prstGeom prst="straightConnector1">
            <a:avLst/>
          </a:prstGeom>
          <a:noFill/>
          <a:ln cap="flat" cmpd="sng" w="28575">
            <a:solidFill>
              <a:srgbClr val="FFFFFF"/>
            </a:solidFill>
            <a:prstDash val="solid"/>
            <a:round/>
            <a:headEnd len="sm" w="sm" type="none"/>
            <a:tailEnd len="sm" w="sm" type="none"/>
          </a:ln>
        </p:spPr>
      </p:cxnSp>
      <p:cxnSp>
        <p:nvCxnSpPr>
          <p:cNvPr id="934" name="Google Shape;934;p112"/>
          <p:cNvCxnSpPr>
            <a:stCxn id="935" idx="5"/>
            <a:endCxn id="936" idx="1"/>
          </p:cNvCxnSpPr>
          <p:nvPr/>
        </p:nvCxnSpPr>
        <p:spPr>
          <a:xfrm>
            <a:off x="4950069" y="1538097"/>
            <a:ext cx="364200" cy="770700"/>
          </a:xfrm>
          <a:prstGeom prst="straightConnector1">
            <a:avLst/>
          </a:prstGeom>
          <a:noFill/>
          <a:ln cap="flat" cmpd="sng" w="28575">
            <a:solidFill>
              <a:srgbClr val="FFFFFF"/>
            </a:solidFill>
            <a:prstDash val="solid"/>
            <a:round/>
            <a:headEnd len="sm" w="sm" type="none"/>
            <a:tailEnd len="sm" w="sm" type="none"/>
          </a:ln>
        </p:spPr>
      </p:cxnSp>
      <p:cxnSp>
        <p:nvCxnSpPr>
          <p:cNvPr id="937" name="Google Shape;937;p112"/>
          <p:cNvCxnSpPr>
            <a:stCxn id="932" idx="2"/>
            <a:endCxn id="938" idx="7"/>
          </p:cNvCxnSpPr>
          <p:nvPr/>
        </p:nvCxnSpPr>
        <p:spPr>
          <a:xfrm flipH="1">
            <a:off x="5145983" y="3429246"/>
            <a:ext cx="1877700" cy="341100"/>
          </a:xfrm>
          <a:prstGeom prst="straightConnector1">
            <a:avLst/>
          </a:prstGeom>
          <a:noFill/>
          <a:ln cap="flat" cmpd="sng" w="28575">
            <a:solidFill>
              <a:srgbClr val="FFFFFF"/>
            </a:solidFill>
            <a:prstDash val="solid"/>
            <a:round/>
            <a:headEnd len="sm" w="sm" type="none"/>
            <a:tailEnd len="sm" w="sm" type="none"/>
          </a:ln>
        </p:spPr>
      </p:cxnSp>
      <p:cxnSp>
        <p:nvCxnSpPr>
          <p:cNvPr id="939" name="Google Shape;939;p112"/>
          <p:cNvCxnSpPr>
            <a:stCxn id="940" idx="5"/>
            <a:endCxn id="932" idx="0"/>
          </p:cNvCxnSpPr>
          <p:nvPr/>
        </p:nvCxnSpPr>
        <p:spPr>
          <a:xfrm>
            <a:off x="7174197" y="1921221"/>
            <a:ext cx="290700" cy="1066800"/>
          </a:xfrm>
          <a:prstGeom prst="straightConnector1">
            <a:avLst/>
          </a:prstGeom>
          <a:noFill/>
          <a:ln cap="flat" cmpd="sng" w="28575">
            <a:solidFill>
              <a:srgbClr val="FFFFFF"/>
            </a:solidFill>
            <a:prstDash val="solid"/>
            <a:round/>
            <a:headEnd len="sm" w="sm" type="none"/>
            <a:tailEnd len="sm" w="sm" type="none"/>
          </a:ln>
        </p:spPr>
      </p:cxnSp>
      <p:cxnSp>
        <p:nvCxnSpPr>
          <p:cNvPr id="941" name="Google Shape;941;p112"/>
          <p:cNvCxnSpPr>
            <a:stCxn id="930" idx="1"/>
          </p:cNvCxnSpPr>
          <p:nvPr/>
        </p:nvCxnSpPr>
        <p:spPr>
          <a:xfrm>
            <a:off x="5298480" y="645544"/>
            <a:ext cx="10800" cy="1663200"/>
          </a:xfrm>
          <a:prstGeom prst="straightConnector1">
            <a:avLst/>
          </a:prstGeom>
          <a:noFill/>
          <a:ln cap="flat" cmpd="sng" w="28575">
            <a:solidFill>
              <a:srgbClr val="FFFFFF"/>
            </a:solidFill>
            <a:prstDash val="solid"/>
            <a:round/>
            <a:headEnd len="sm" w="sm" type="none"/>
            <a:tailEnd len="sm" w="sm" type="none"/>
          </a:ln>
        </p:spPr>
      </p:cxnSp>
      <p:cxnSp>
        <p:nvCxnSpPr>
          <p:cNvPr id="942" name="Google Shape;942;p112"/>
          <p:cNvCxnSpPr>
            <a:endCxn id="932" idx="0"/>
          </p:cNvCxnSpPr>
          <p:nvPr/>
        </p:nvCxnSpPr>
        <p:spPr>
          <a:xfrm flipH="1">
            <a:off x="7464983" y="1312746"/>
            <a:ext cx="229500" cy="1675200"/>
          </a:xfrm>
          <a:prstGeom prst="straightConnector1">
            <a:avLst/>
          </a:prstGeom>
          <a:noFill/>
          <a:ln cap="flat" cmpd="sng" w="28575">
            <a:solidFill>
              <a:srgbClr val="FFFFFF"/>
            </a:solidFill>
            <a:prstDash val="solid"/>
            <a:round/>
            <a:headEnd len="sm" w="sm" type="none"/>
            <a:tailEnd len="sm" w="sm" type="none"/>
          </a:ln>
        </p:spPr>
      </p:cxnSp>
      <p:sp>
        <p:nvSpPr>
          <p:cNvPr id="932" name="Google Shape;932;p112"/>
          <p:cNvSpPr/>
          <p:nvPr/>
        </p:nvSpPr>
        <p:spPr>
          <a:xfrm>
            <a:off x="7023683" y="2987946"/>
            <a:ext cx="882600" cy="882600"/>
          </a:xfrm>
          <a:prstGeom prst="ellipse">
            <a:avLst/>
          </a:prstGeom>
          <a:solidFill>
            <a:srgbClr val="F1735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936" name="Google Shape;936;p112"/>
          <p:cNvSpPr/>
          <p:nvPr/>
        </p:nvSpPr>
        <p:spPr>
          <a:xfrm>
            <a:off x="5185034" y="2179427"/>
            <a:ext cx="882600" cy="882600"/>
          </a:xfrm>
          <a:prstGeom prst="ellipse">
            <a:avLst/>
          </a:prstGeom>
          <a:solidFill>
            <a:srgbClr val="E1F4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935" name="Google Shape;935;p112"/>
          <p:cNvSpPr/>
          <p:nvPr/>
        </p:nvSpPr>
        <p:spPr>
          <a:xfrm>
            <a:off x="4196723" y="784751"/>
            <a:ext cx="882600" cy="882600"/>
          </a:xfrm>
          <a:prstGeom prst="ellipse">
            <a:avLst/>
          </a:prstGeom>
          <a:solidFill>
            <a:srgbClr val="3E58A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943" name="Google Shape;943;p112"/>
          <p:cNvSpPr/>
          <p:nvPr/>
        </p:nvSpPr>
        <p:spPr>
          <a:xfrm>
            <a:off x="5191122" y="239626"/>
            <a:ext cx="882600" cy="882600"/>
          </a:xfrm>
          <a:prstGeom prst="ellipse">
            <a:avLst/>
          </a:prstGeom>
          <a:solidFill>
            <a:srgbClr val="3E58A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938" name="Google Shape;938;p112"/>
          <p:cNvSpPr/>
          <p:nvPr/>
        </p:nvSpPr>
        <p:spPr>
          <a:xfrm>
            <a:off x="4392698" y="3641048"/>
            <a:ext cx="882600" cy="882600"/>
          </a:xfrm>
          <a:prstGeom prst="ellipse">
            <a:avLst/>
          </a:prstGeom>
          <a:solidFill>
            <a:srgbClr val="A54B9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940" name="Google Shape;940;p112"/>
          <p:cNvSpPr/>
          <p:nvPr/>
        </p:nvSpPr>
        <p:spPr>
          <a:xfrm>
            <a:off x="6420851" y="1167875"/>
            <a:ext cx="882600" cy="882600"/>
          </a:xfrm>
          <a:prstGeom prst="ellipse">
            <a:avLst/>
          </a:prstGeom>
          <a:solidFill>
            <a:srgbClr val="B4EFE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944" name="Google Shape;944;p112"/>
          <p:cNvSpPr/>
          <p:nvPr/>
        </p:nvSpPr>
        <p:spPr>
          <a:xfrm>
            <a:off x="7525663" y="850438"/>
            <a:ext cx="882600" cy="882600"/>
          </a:xfrm>
          <a:prstGeom prst="ellipse">
            <a:avLst/>
          </a:prstGeom>
          <a:solidFill>
            <a:srgbClr val="B4EFE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933" name="Google Shape;933;p112"/>
          <p:cNvPicPr preferRelativeResize="0"/>
          <p:nvPr/>
        </p:nvPicPr>
        <p:blipFill rotWithShape="1">
          <a:blip r:embed="rId3">
            <a:alphaModFix/>
          </a:blip>
          <a:srcRect b="0" l="0" r="0" t="0"/>
          <a:stretch/>
        </p:blipFill>
        <p:spPr>
          <a:xfrm>
            <a:off x="5248225" y="2199794"/>
            <a:ext cx="734365" cy="734364"/>
          </a:xfrm>
          <a:prstGeom prst="rect">
            <a:avLst/>
          </a:prstGeom>
          <a:noFill/>
          <a:ln>
            <a:noFill/>
          </a:ln>
        </p:spPr>
      </p:pic>
      <p:pic>
        <p:nvPicPr>
          <p:cNvPr id="930" name="Google Shape;930;p112"/>
          <p:cNvPicPr preferRelativeResize="0"/>
          <p:nvPr/>
        </p:nvPicPr>
        <p:blipFill rotWithShape="1">
          <a:blip r:embed="rId4">
            <a:alphaModFix/>
          </a:blip>
          <a:srcRect b="0" l="0" r="0" t="0"/>
          <a:stretch/>
        </p:blipFill>
        <p:spPr>
          <a:xfrm>
            <a:off x="5298480" y="323381"/>
            <a:ext cx="644326" cy="644326"/>
          </a:xfrm>
          <a:prstGeom prst="rect">
            <a:avLst/>
          </a:prstGeom>
          <a:noFill/>
          <a:ln>
            <a:noFill/>
          </a:ln>
        </p:spPr>
      </p:pic>
      <p:pic>
        <p:nvPicPr>
          <p:cNvPr id="945" name="Google Shape;945;p112"/>
          <p:cNvPicPr preferRelativeResize="0"/>
          <p:nvPr/>
        </p:nvPicPr>
        <p:blipFill rotWithShape="1">
          <a:blip r:embed="rId5">
            <a:alphaModFix/>
          </a:blip>
          <a:srcRect b="0" l="0" r="0" t="0"/>
          <a:stretch/>
        </p:blipFill>
        <p:spPr>
          <a:xfrm>
            <a:off x="4246467" y="838276"/>
            <a:ext cx="754814" cy="754814"/>
          </a:xfrm>
          <a:prstGeom prst="rect">
            <a:avLst/>
          </a:prstGeom>
          <a:noFill/>
          <a:ln>
            <a:noFill/>
          </a:ln>
        </p:spPr>
      </p:pic>
      <p:pic>
        <p:nvPicPr>
          <p:cNvPr id="946" name="Google Shape;946;p112"/>
          <p:cNvPicPr preferRelativeResize="0"/>
          <p:nvPr/>
        </p:nvPicPr>
        <p:blipFill rotWithShape="1">
          <a:blip r:embed="rId6">
            <a:alphaModFix/>
          </a:blip>
          <a:srcRect b="0" l="0" r="0" t="0"/>
          <a:stretch/>
        </p:blipFill>
        <p:spPr>
          <a:xfrm>
            <a:off x="6475829" y="1125599"/>
            <a:ext cx="805955" cy="805955"/>
          </a:xfrm>
          <a:prstGeom prst="rect">
            <a:avLst/>
          </a:prstGeom>
          <a:noFill/>
          <a:ln>
            <a:noFill/>
          </a:ln>
        </p:spPr>
      </p:pic>
      <p:pic>
        <p:nvPicPr>
          <p:cNvPr id="947" name="Google Shape;947;p112"/>
          <p:cNvPicPr preferRelativeResize="0"/>
          <p:nvPr/>
        </p:nvPicPr>
        <p:blipFill rotWithShape="1">
          <a:blip r:embed="rId7">
            <a:alphaModFix/>
          </a:blip>
          <a:srcRect b="0" l="0" r="0" t="0"/>
          <a:stretch/>
        </p:blipFill>
        <p:spPr>
          <a:xfrm>
            <a:off x="7486065" y="840849"/>
            <a:ext cx="940821" cy="940821"/>
          </a:xfrm>
          <a:prstGeom prst="rect">
            <a:avLst/>
          </a:prstGeom>
          <a:noFill/>
          <a:ln>
            <a:noFill/>
          </a:ln>
        </p:spPr>
      </p:pic>
      <p:pic>
        <p:nvPicPr>
          <p:cNvPr id="948" name="Google Shape;948;p112"/>
          <p:cNvPicPr preferRelativeResize="0"/>
          <p:nvPr/>
        </p:nvPicPr>
        <p:blipFill rotWithShape="1">
          <a:blip r:embed="rId8">
            <a:alphaModFix/>
          </a:blip>
          <a:srcRect b="0" l="0" r="0" t="0"/>
          <a:stretch/>
        </p:blipFill>
        <p:spPr>
          <a:xfrm>
            <a:off x="7025528" y="2925996"/>
            <a:ext cx="896675" cy="896674"/>
          </a:xfrm>
          <a:prstGeom prst="rect">
            <a:avLst/>
          </a:prstGeom>
          <a:noFill/>
          <a:ln>
            <a:noFill/>
          </a:ln>
        </p:spPr>
      </p:pic>
      <p:pic>
        <p:nvPicPr>
          <p:cNvPr id="949" name="Google Shape;949;p112"/>
          <p:cNvPicPr preferRelativeResize="0"/>
          <p:nvPr/>
        </p:nvPicPr>
        <p:blipFill rotWithShape="1">
          <a:blip r:embed="rId9">
            <a:alphaModFix/>
          </a:blip>
          <a:srcRect b="0" l="0" r="0" t="0"/>
          <a:stretch/>
        </p:blipFill>
        <p:spPr>
          <a:xfrm>
            <a:off x="4457484" y="3581907"/>
            <a:ext cx="769967" cy="769963"/>
          </a:xfrm>
          <a:prstGeom prst="rect">
            <a:avLst/>
          </a:prstGeom>
          <a:noFill/>
          <a:ln>
            <a:noFill/>
          </a:ln>
        </p:spPr>
      </p:pic>
      <p:sp>
        <p:nvSpPr>
          <p:cNvPr id="950" name="Google Shape;950;p112"/>
          <p:cNvSpPr/>
          <p:nvPr/>
        </p:nvSpPr>
        <p:spPr>
          <a:xfrm>
            <a:off x="5044193" y="3174878"/>
            <a:ext cx="1152900" cy="216300"/>
          </a:xfrm>
          <a:prstGeom prst="rect">
            <a:avLst/>
          </a:prstGeom>
          <a:noFill/>
          <a:ln>
            <a:noFill/>
          </a:ln>
        </p:spPr>
        <p:txBody>
          <a:bodyPr anchorCtr="0" anchor="t" bIns="34275" lIns="45725" spcFirstLastPara="1" rIns="45725" wrap="square" tIns="34275">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rgbClr val="E1F47B"/>
                </a:solidFill>
                <a:latin typeface="Barlow"/>
                <a:ea typeface="Barlow"/>
                <a:cs typeface="Barlow"/>
                <a:sym typeface="Barlow"/>
              </a:rPr>
              <a:t>EVM </a:t>
            </a:r>
            <a:endParaRPr b="1" i="0" sz="1000" u="none" cap="none" strike="noStrike">
              <a:solidFill>
                <a:srgbClr val="E1F47B"/>
              </a:solidFill>
              <a:latin typeface="Barlow"/>
              <a:ea typeface="Barlow"/>
              <a:cs typeface="Barlow"/>
              <a:sym typeface="Barlow"/>
            </a:endParaRPr>
          </a:p>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rgbClr val="E1F47B"/>
                </a:solidFill>
                <a:latin typeface="Barlow"/>
                <a:ea typeface="Barlow"/>
                <a:cs typeface="Barlow"/>
                <a:sym typeface="Barlow"/>
              </a:rPr>
              <a:t>ASSESSOR</a:t>
            </a:r>
            <a:endParaRPr b="0" i="0" sz="1000" u="none" cap="none" strike="noStrike">
              <a:solidFill>
                <a:srgbClr val="E1F47B"/>
              </a:solidFill>
              <a:latin typeface="Barlow"/>
              <a:ea typeface="Barlow"/>
              <a:cs typeface="Barlow"/>
              <a:sym typeface="Barlow"/>
            </a:endParaRPr>
          </a:p>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E1F47B"/>
              </a:solidFill>
              <a:latin typeface="Barlow"/>
              <a:ea typeface="Barlow"/>
              <a:cs typeface="Barlow"/>
              <a:sym typeface="Barlow"/>
            </a:endParaRPr>
          </a:p>
        </p:txBody>
      </p:sp>
      <p:sp>
        <p:nvSpPr>
          <p:cNvPr id="951" name="Google Shape;951;p112"/>
          <p:cNvSpPr/>
          <p:nvPr/>
        </p:nvSpPr>
        <p:spPr>
          <a:xfrm>
            <a:off x="4193064" y="1761676"/>
            <a:ext cx="886200" cy="442200"/>
          </a:xfrm>
          <a:prstGeom prst="rect">
            <a:avLst/>
          </a:prstGeom>
          <a:noFill/>
          <a:ln>
            <a:noFill/>
          </a:ln>
        </p:spPr>
        <p:txBody>
          <a:bodyPr anchorCtr="0" anchor="t" bIns="34275" lIns="45725" spcFirstLastPara="1" rIns="45725" wrap="square" tIns="34275">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rgbClr val="3E58A7"/>
                </a:solidFill>
                <a:latin typeface="Barlow"/>
                <a:ea typeface="Barlow"/>
                <a:cs typeface="Barlow"/>
                <a:sym typeface="Barlow"/>
              </a:rPr>
              <a:t>FACILITY MANAGER</a:t>
            </a:r>
            <a:endParaRPr b="0" i="0" sz="1000" u="none" cap="none" strike="noStrike">
              <a:solidFill>
                <a:srgbClr val="3E58A7"/>
              </a:solidFill>
              <a:latin typeface="Barlow"/>
              <a:ea typeface="Barlow"/>
              <a:cs typeface="Barlow"/>
              <a:sym typeface="Barlow"/>
            </a:endParaRPr>
          </a:p>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3E58A7"/>
              </a:solidFill>
              <a:latin typeface="Barlow"/>
              <a:ea typeface="Barlow"/>
              <a:cs typeface="Barlow"/>
              <a:sym typeface="Barlow"/>
            </a:endParaRPr>
          </a:p>
        </p:txBody>
      </p:sp>
      <p:sp>
        <p:nvSpPr>
          <p:cNvPr id="952" name="Google Shape;952;p112"/>
          <p:cNvSpPr/>
          <p:nvPr/>
        </p:nvSpPr>
        <p:spPr>
          <a:xfrm>
            <a:off x="6794224" y="3905677"/>
            <a:ext cx="1278600" cy="321000"/>
          </a:xfrm>
          <a:prstGeom prst="rect">
            <a:avLst/>
          </a:prstGeom>
          <a:noFill/>
          <a:ln>
            <a:noFill/>
          </a:ln>
        </p:spPr>
        <p:txBody>
          <a:bodyPr anchorCtr="0" anchor="t" bIns="34275" lIns="45725" spcFirstLastPara="1" rIns="45725" wrap="square" tIns="34275">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rgbClr val="FF755A"/>
                </a:solidFill>
                <a:latin typeface="Barlow"/>
                <a:ea typeface="Barlow"/>
                <a:cs typeface="Barlow"/>
                <a:sym typeface="Barlow"/>
              </a:rPr>
              <a:t>EVM </a:t>
            </a:r>
            <a:br>
              <a:rPr b="1" i="0" lang="en" sz="1000" u="none" cap="none" strike="noStrike">
                <a:solidFill>
                  <a:srgbClr val="FF755A"/>
                </a:solidFill>
                <a:latin typeface="Barlow"/>
                <a:ea typeface="Barlow"/>
                <a:cs typeface="Barlow"/>
                <a:sym typeface="Barlow"/>
              </a:rPr>
            </a:br>
            <a:r>
              <a:rPr b="1" i="0" lang="en" sz="1000" u="none" cap="none" strike="noStrike">
                <a:solidFill>
                  <a:srgbClr val="FF755A"/>
                </a:solidFill>
                <a:latin typeface="Barlow"/>
                <a:ea typeface="Barlow"/>
                <a:cs typeface="Barlow"/>
                <a:sym typeface="Barlow"/>
              </a:rPr>
              <a:t>MANAGER</a:t>
            </a:r>
            <a:endParaRPr b="0" i="0" sz="1000" u="none" cap="none" strike="noStrike">
              <a:solidFill>
                <a:srgbClr val="FF755A"/>
              </a:solidFill>
              <a:latin typeface="Barlow"/>
              <a:ea typeface="Barlow"/>
              <a:cs typeface="Barlow"/>
              <a:sym typeface="Barlow"/>
            </a:endParaRPr>
          </a:p>
        </p:txBody>
      </p:sp>
      <p:sp>
        <p:nvSpPr>
          <p:cNvPr id="953" name="Google Shape;953;p112"/>
          <p:cNvSpPr/>
          <p:nvPr/>
        </p:nvSpPr>
        <p:spPr>
          <a:xfrm>
            <a:off x="5184853" y="1192489"/>
            <a:ext cx="956100" cy="442200"/>
          </a:xfrm>
          <a:prstGeom prst="rect">
            <a:avLst/>
          </a:prstGeom>
          <a:noFill/>
          <a:ln>
            <a:noFill/>
          </a:ln>
        </p:spPr>
        <p:txBody>
          <a:bodyPr anchorCtr="0" anchor="t" bIns="34275" lIns="45725" spcFirstLastPara="1" rIns="45725" wrap="square" tIns="34275">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rgbClr val="3E58A7"/>
                </a:solidFill>
                <a:latin typeface="Barlow"/>
                <a:ea typeface="Barlow"/>
                <a:cs typeface="Barlow"/>
                <a:sym typeface="Barlow"/>
              </a:rPr>
              <a:t>HEALTH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rgbClr val="3E58A7"/>
                </a:solidFill>
                <a:latin typeface="Barlow"/>
                <a:ea typeface="Barlow"/>
                <a:cs typeface="Barlow"/>
                <a:sym typeface="Barlow"/>
              </a:rPr>
              <a:t>WORKER</a:t>
            </a:r>
            <a:endParaRPr b="0" i="0" sz="1000" u="none" cap="none" strike="noStrike">
              <a:solidFill>
                <a:srgbClr val="3E58A7"/>
              </a:solidFill>
              <a:latin typeface="Barlow"/>
              <a:ea typeface="Barlow"/>
              <a:cs typeface="Barlow"/>
              <a:sym typeface="Barlow"/>
            </a:endParaRPr>
          </a:p>
        </p:txBody>
      </p:sp>
      <p:sp>
        <p:nvSpPr>
          <p:cNvPr id="954" name="Google Shape;954;p112"/>
          <p:cNvSpPr/>
          <p:nvPr/>
        </p:nvSpPr>
        <p:spPr>
          <a:xfrm>
            <a:off x="4180160" y="4582865"/>
            <a:ext cx="1278600" cy="321000"/>
          </a:xfrm>
          <a:prstGeom prst="rect">
            <a:avLst/>
          </a:prstGeom>
          <a:noFill/>
          <a:ln>
            <a:noFill/>
          </a:ln>
        </p:spPr>
        <p:txBody>
          <a:bodyPr anchorCtr="0" anchor="t" bIns="34275" lIns="45725" spcFirstLastPara="1" rIns="45725" wrap="square" tIns="34275">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rgbClr val="A54B9A"/>
                </a:solidFill>
                <a:latin typeface="Barlow"/>
                <a:ea typeface="Barlow"/>
                <a:cs typeface="Barlow"/>
                <a:sym typeface="Barlow"/>
              </a:rPr>
              <a:t>EVM </a:t>
            </a:r>
            <a:br>
              <a:rPr b="1" i="0" lang="en" sz="1000" u="none" cap="none" strike="noStrike">
                <a:solidFill>
                  <a:srgbClr val="A54B9A"/>
                </a:solidFill>
                <a:latin typeface="Barlow"/>
                <a:ea typeface="Barlow"/>
                <a:cs typeface="Barlow"/>
                <a:sym typeface="Barlow"/>
              </a:rPr>
            </a:br>
            <a:r>
              <a:rPr b="1" i="0" lang="en" sz="1000" u="none" cap="none" strike="noStrike">
                <a:solidFill>
                  <a:srgbClr val="A54B9A"/>
                </a:solidFill>
                <a:latin typeface="Barlow"/>
                <a:ea typeface="Barlow"/>
                <a:cs typeface="Barlow"/>
                <a:sym typeface="Barlow"/>
              </a:rPr>
              <a:t>LEADER</a:t>
            </a:r>
            <a:endParaRPr b="0" i="0" sz="1000" u="none" cap="none" strike="noStrike">
              <a:solidFill>
                <a:srgbClr val="A54B9A"/>
              </a:solidFill>
              <a:latin typeface="Barlow"/>
              <a:ea typeface="Barlow"/>
              <a:cs typeface="Barlow"/>
              <a:sym typeface="Barlow"/>
            </a:endParaRPr>
          </a:p>
        </p:txBody>
      </p:sp>
      <p:sp>
        <p:nvSpPr>
          <p:cNvPr id="955" name="Google Shape;955;p112"/>
          <p:cNvSpPr/>
          <p:nvPr/>
        </p:nvSpPr>
        <p:spPr>
          <a:xfrm>
            <a:off x="6400138" y="2087592"/>
            <a:ext cx="886200" cy="442200"/>
          </a:xfrm>
          <a:prstGeom prst="rect">
            <a:avLst/>
          </a:prstGeom>
          <a:noFill/>
          <a:ln>
            <a:noFill/>
          </a:ln>
        </p:spPr>
        <p:txBody>
          <a:bodyPr anchorCtr="0" anchor="t" bIns="34275" lIns="45725" spcFirstLastPara="1" rIns="45725" wrap="square" tIns="34275">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rgbClr val="B4EFEC"/>
                </a:solidFill>
                <a:latin typeface="Barlow"/>
                <a:ea typeface="Barlow"/>
                <a:cs typeface="Barlow"/>
                <a:sym typeface="Barlow"/>
              </a:rPr>
              <a:t>TECHNICAL PARTNER</a:t>
            </a:r>
            <a:endParaRPr b="0" i="0" sz="1000" u="none" cap="none" strike="noStrike">
              <a:solidFill>
                <a:srgbClr val="B4EFEC"/>
              </a:solidFill>
              <a:latin typeface="Barlow"/>
              <a:ea typeface="Barlow"/>
              <a:cs typeface="Barlow"/>
              <a:sym typeface="Barlow"/>
            </a:endParaRPr>
          </a:p>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B4EFEC"/>
              </a:solidFill>
              <a:latin typeface="Barlow"/>
              <a:ea typeface="Barlow"/>
              <a:cs typeface="Barlow"/>
              <a:sym typeface="Barlow"/>
            </a:endParaRPr>
          </a:p>
        </p:txBody>
      </p:sp>
      <p:sp>
        <p:nvSpPr>
          <p:cNvPr id="956" name="Google Shape;956;p112"/>
          <p:cNvSpPr/>
          <p:nvPr/>
        </p:nvSpPr>
        <p:spPr>
          <a:xfrm>
            <a:off x="7606611" y="1827363"/>
            <a:ext cx="653100" cy="442200"/>
          </a:xfrm>
          <a:prstGeom prst="rect">
            <a:avLst/>
          </a:prstGeom>
          <a:noFill/>
          <a:ln>
            <a:noFill/>
          </a:ln>
        </p:spPr>
        <p:txBody>
          <a:bodyPr anchorCtr="0" anchor="t" bIns="34275" lIns="45725" spcFirstLastPara="1" rIns="45725" wrap="square" tIns="34275">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rgbClr val="B4EFEC"/>
                </a:solidFill>
                <a:latin typeface="Barlow"/>
                <a:ea typeface="Barlow"/>
                <a:cs typeface="Barlow"/>
                <a:sym typeface="Barlow"/>
              </a:rPr>
              <a:t>ICT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rgbClr val="B4EFEC"/>
                </a:solidFill>
                <a:latin typeface="Barlow"/>
                <a:ea typeface="Barlow"/>
                <a:cs typeface="Barlow"/>
                <a:sym typeface="Barlow"/>
              </a:rPr>
              <a:t>SUPPORT</a:t>
            </a:r>
            <a:endParaRPr b="0" i="0" sz="1000" u="none" cap="none" strike="noStrike">
              <a:solidFill>
                <a:srgbClr val="B4EFEC"/>
              </a:solidFill>
              <a:latin typeface="Barlow"/>
              <a:ea typeface="Barlow"/>
              <a:cs typeface="Barlow"/>
              <a:sym typeface="Barlow"/>
            </a:endParaRPr>
          </a:p>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B4EFEC"/>
              </a:solidFill>
              <a:latin typeface="Barlow"/>
              <a:ea typeface="Barlow"/>
              <a:cs typeface="Barlow"/>
              <a:sym typeface="Barlow"/>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0" name="Shape 960"/>
        <p:cNvGrpSpPr/>
        <p:nvPr/>
      </p:nvGrpSpPr>
      <p:grpSpPr>
        <a:xfrm>
          <a:off x="0" y="0"/>
          <a:ext cx="0" cy="0"/>
          <a:chOff x="0" y="0"/>
          <a:chExt cx="0" cy="0"/>
        </a:xfrm>
      </p:grpSpPr>
      <p:pic>
        <p:nvPicPr>
          <p:cNvPr id="961" name="Google Shape;961;p113"/>
          <p:cNvPicPr preferRelativeResize="0"/>
          <p:nvPr/>
        </p:nvPicPr>
        <p:blipFill rotWithShape="1">
          <a:blip r:embed="rId3">
            <a:alphaModFix/>
          </a:blip>
          <a:srcRect b="19499" l="7729" r="2495" t="9954"/>
          <a:stretch/>
        </p:blipFill>
        <p:spPr>
          <a:xfrm>
            <a:off x="10706100" y="2133925"/>
            <a:ext cx="6190465" cy="2774601"/>
          </a:xfrm>
          <a:prstGeom prst="rect">
            <a:avLst/>
          </a:prstGeom>
          <a:noFill/>
          <a:ln>
            <a:noFill/>
          </a:ln>
        </p:spPr>
      </p:pic>
      <p:sp>
        <p:nvSpPr>
          <p:cNvPr id="962" name="Google Shape;962;p113"/>
          <p:cNvSpPr txBox="1"/>
          <p:nvPr>
            <p:ph type="title"/>
          </p:nvPr>
        </p:nvSpPr>
        <p:spPr>
          <a:xfrm>
            <a:off x="457200" y="828600"/>
            <a:ext cx="2514600" cy="1009500"/>
          </a:xfrm>
          <a:prstGeom prst="rect">
            <a:avLst/>
          </a:prstGeom>
          <a:noFill/>
          <a:ln>
            <a:noFill/>
          </a:ln>
        </p:spPr>
        <p:txBody>
          <a:bodyPr anchorCtr="0" anchor="b" bIns="91425" lIns="91425" spcFirstLastPara="1" rIns="91425" wrap="square" tIns="91425">
            <a:noAutofit/>
          </a:bodyPr>
          <a:lstStyle/>
          <a:p>
            <a:pPr indent="0" lvl="0" marL="0" rtl="0" algn="l">
              <a:lnSpc>
                <a:spcPct val="90000"/>
              </a:lnSpc>
              <a:spcBef>
                <a:spcPts val="0"/>
              </a:spcBef>
              <a:spcAft>
                <a:spcPts val="0"/>
              </a:spcAft>
              <a:buClr>
                <a:schemeClr val="dk1"/>
              </a:buClr>
              <a:buSzPts val="3000"/>
              <a:buFont typeface="Barlow"/>
              <a:buNone/>
            </a:pPr>
            <a:r>
              <a:rPr lang="en"/>
              <a:t>Local is where improvements happen</a:t>
            </a:r>
            <a:endParaRPr/>
          </a:p>
        </p:txBody>
      </p:sp>
      <p:sp>
        <p:nvSpPr>
          <p:cNvPr id="963" name="Google Shape;963;p113"/>
          <p:cNvSpPr txBox="1"/>
          <p:nvPr>
            <p:ph idx="1" type="subTitle"/>
          </p:nvPr>
        </p:nvSpPr>
        <p:spPr>
          <a:xfrm>
            <a:off x="457200" y="1974154"/>
            <a:ext cx="2514600" cy="2712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The </a:t>
            </a:r>
            <a:r>
              <a:rPr lang="en">
                <a:solidFill>
                  <a:schemeClr val="dk1"/>
                </a:solidFill>
              </a:rPr>
              <a:t>EVM assessment data and subsequent </a:t>
            </a:r>
            <a:r>
              <a:rPr lang="en"/>
              <a:t>cIP actions are not abstract, they are based on local data points.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In order to create lasting change, we need to make plans and improvements at a local level and involve stakeholders from all levels.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t/>
            </a:r>
            <a:endParaRPr/>
          </a:p>
        </p:txBody>
      </p:sp>
      <p:sp>
        <p:nvSpPr>
          <p:cNvPr id="964" name="Google Shape;964;p113"/>
          <p:cNvSpPr txBox="1"/>
          <p:nvPr>
            <p:ph idx="2" type="subTitle"/>
          </p:nvPr>
        </p:nvSpPr>
        <p:spPr>
          <a:xfrm>
            <a:off x="457200" y="157103"/>
            <a:ext cx="2514600" cy="375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Local actions, national impact</a:t>
            </a:r>
            <a:endParaRPr/>
          </a:p>
        </p:txBody>
      </p:sp>
      <p:sp>
        <p:nvSpPr>
          <p:cNvPr id="965" name="Google Shape;965;p113"/>
          <p:cNvSpPr/>
          <p:nvPr/>
        </p:nvSpPr>
        <p:spPr>
          <a:xfrm>
            <a:off x="3431375" y="-50"/>
            <a:ext cx="5712600" cy="5143500"/>
          </a:xfrm>
          <a:prstGeom prst="rect">
            <a:avLst/>
          </a:prstGeom>
          <a:solidFill>
            <a:srgbClr val="CED8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966" name="Google Shape;966;p113"/>
          <p:cNvPicPr preferRelativeResize="0"/>
          <p:nvPr/>
        </p:nvPicPr>
        <p:blipFill>
          <a:blip r:embed="rId4">
            <a:alphaModFix/>
          </a:blip>
          <a:stretch>
            <a:fillRect/>
          </a:stretch>
        </p:blipFill>
        <p:spPr>
          <a:xfrm>
            <a:off x="3770373" y="1706974"/>
            <a:ext cx="5034597" cy="172954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0" name="Shape 970"/>
        <p:cNvGrpSpPr/>
        <p:nvPr/>
      </p:nvGrpSpPr>
      <p:grpSpPr>
        <a:xfrm>
          <a:off x="0" y="0"/>
          <a:ext cx="0" cy="0"/>
          <a:chOff x="0" y="0"/>
          <a:chExt cx="0" cy="0"/>
        </a:xfrm>
      </p:grpSpPr>
      <p:sp>
        <p:nvSpPr>
          <p:cNvPr id="971" name="Google Shape;971;p114"/>
          <p:cNvSpPr txBox="1"/>
          <p:nvPr>
            <p:ph type="title"/>
          </p:nvPr>
        </p:nvSpPr>
        <p:spPr>
          <a:xfrm>
            <a:off x="457200" y="904800"/>
            <a:ext cx="2514600" cy="1009500"/>
          </a:xfrm>
          <a:prstGeom prst="rect">
            <a:avLst/>
          </a:prstGeom>
          <a:noFill/>
          <a:ln>
            <a:noFill/>
          </a:ln>
        </p:spPr>
        <p:txBody>
          <a:bodyPr anchorCtr="0" anchor="b" bIns="91425" lIns="91425" spcFirstLastPara="1" rIns="91425" wrap="square" tIns="91425">
            <a:noAutofit/>
          </a:bodyPr>
          <a:lstStyle/>
          <a:p>
            <a:pPr indent="0" lvl="0" marL="0" rtl="0" algn="l">
              <a:lnSpc>
                <a:spcPct val="90000"/>
              </a:lnSpc>
              <a:spcBef>
                <a:spcPts val="0"/>
              </a:spcBef>
              <a:spcAft>
                <a:spcPts val="0"/>
              </a:spcAft>
              <a:buClr>
                <a:schemeClr val="dk1"/>
              </a:buClr>
              <a:buSzPts val="3000"/>
              <a:buFont typeface="Barlow"/>
              <a:buNone/>
            </a:pPr>
            <a:r>
              <a:rPr lang="en"/>
              <a:t>Identifying local root causes behind the data</a:t>
            </a:r>
            <a:endParaRPr/>
          </a:p>
        </p:txBody>
      </p:sp>
      <p:sp>
        <p:nvSpPr>
          <p:cNvPr id="972" name="Google Shape;972;p114"/>
          <p:cNvSpPr txBox="1"/>
          <p:nvPr>
            <p:ph idx="1" type="subTitle"/>
          </p:nvPr>
        </p:nvSpPr>
        <p:spPr>
          <a:xfrm>
            <a:off x="457200" y="2050354"/>
            <a:ext cx="2514600" cy="27123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lang="en">
                <a:solidFill>
                  <a:schemeClr val="dk1"/>
                </a:solidFill>
              </a:rPr>
              <a:t>The purpose of an root cause analysis is to find out </a:t>
            </a:r>
            <a:r>
              <a:rPr b="1" lang="en">
                <a:solidFill>
                  <a:schemeClr val="dk1"/>
                </a:solidFill>
              </a:rPr>
              <a:t>what </a:t>
            </a:r>
            <a:r>
              <a:rPr lang="en">
                <a:solidFill>
                  <a:schemeClr val="dk1"/>
                </a:solidFill>
              </a:rPr>
              <a:t>happened, </a:t>
            </a:r>
            <a:r>
              <a:rPr b="1" lang="en">
                <a:solidFill>
                  <a:schemeClr val="dk1"/>
                </a:solidFill>
              </a:rPr>
              <a:t>why</a:t>
            </a:r>
            <a:r>
              <a:rPr lang="en">
                <a:solidFill>
                  <a:schemeClr val="dk1"/>
                </a:solidFill>
              </a:rPr>
              <a:t> it happened, and determine what </a:t>
            </a:r>
            <a:r>
              <a:rPr b="1" lang="en">
                <a:solidFill>
                  <a:schemeClr val="dk1"/>
                </a:solidFill>
              </a:rPr>
              <a:t>changes</a:t>
            </a:r>
            <a:r>
              <a:rPr lang="en">
                <a:solidFill>
                  <a:schemeClr val="dk1"/>
                </a:solidFill>
              </a:rPr>
              <a:t> need to be made. </a:t>
            </a:r>
            <a:endParaRPr>
              <a:solidFill>
                <a:schemeClr val="dk1"/>
              </a:solidFill>
            </a:endParaRPr>
          </a:p>
          <a:p>
            <a:pPr indent="0" lvl="0" marL="0" rtl="0" algn="l">
              <a:lnSpc>
                <a:spcPct val="90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2000"/>
              <a:buFont typeface="Arial"/>
              <a:buNone/>
            </a:pPr>
            <a:r>
              <a:rPr lang="en">
                <a:solidFill>
                  <a:schemeClr val="dk1"/>
                </a:solidFill>
              </a:rPr>
              <a:t>During a cIP working session, participants from each locality can help to interpret the results and dashboards — diagnosing both the root of the problem and the starting point for action.</a:t>
            </a:r>
            <a:endParaRPr>
              <a:solidFill>
                <a:schemeClr val="dk1"/>
              </a:solidFill>
            </a:endParaRPr>
          </a:p>
          <a:p>
            <a:pPr indent="0" lvl="0" marL="0" rtl="0" algn="l">
              <a:lnSpc>
                <a:spcPct val="100000"/>
              </a:lnSpc>
              <a:spcBef>
                <a:spcPts val="0"/>
              </a:spcBef>
              <a:spcAft>
                <a:spcPts val="0"/>
              </a:spcAft>
              <a:buSzPts val="2000"/>
              <a:buNone/>
            </a:pPr>
            <a:r>
              <a:t/>
            </a:r>
            <a:endParaRPr/>
          </a:p>
        </p:txBody>
      </p:sp>
      <p:sp>
        <p:nvSpPr>
          <p:cNvPr id="973" name="Google Shape;973;p114"/>
          <p:cNvSpPr/>
          <p:nvPr/>
        </p:nvSpPr>
        <p:spPr>
          <a:xfrm>
            <a:off x="3431375" y="-50"/>
            <a:ext cx="5712600" cy="5143500"/>
          </a:xfrm>
          <a:prstGeom prst="rect">
            <a:avLst/>
          </a:prstGeom>
          <a:solidFill>
            <a:srgbClr val="3F5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974" name="Google Shape;974;p114"/>
          <p:cNvSpPr txBox="1"/>
          <p:nvPr>
            <p:ph idx="2" type="subTitle"/>
          </p:nvPr>
        </p:nvSpPr>
        <p:spPr>
          <a:xfrm>
            <a:off x="457200" y="157103"/>
            <a:ext cx="2514600" cy="37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Local actions, national impact</a:t>
            </a:r>
            <a:endParaRPr/>
          </a:p>
        </p:txBody>
      </p:sp>
      <p:pic>
        <p:nvPicPr>
          <p:cNvPr id="975" name="Google Shape;975;p114"/>
          <p:cNvPicPr preferRelativeResize="0"/>
          <p:nvPr/>
        </p:nvPicPr>
        <p:blipFill>
          <a:blip r:embed="rId3">
            <a:alphaModFix/>
          </a:blip>
          <a:stretch>
            <a:fillRect/>
          </a:stretch>
        </p:blipFill>
        <p:spPr>
          <a:xfrm>
            <a:off x="10546675" y="998625"/>
            <a:ext cx="4728983" cy="2495150"/>
          </a:xfrm>
          <a:prstGeom prst="rect">
            <a:avLst/>
          </a:prstGeom>
          <a:noFill/>
          <a:ln>
            <a:noFill/>
          </a:ln>
        </p:spPr>
      </p:pic>
      <p:sp>
        <p:nvSpPr>
          <p:cNvPr id="976" name="Google Shape;976;p114"/>
          <p:cNvSpPr/>
          <p:nvPr/>
        </p:nvSpPr>
        <p:spPr>
          <a:xfrm>
            <a:off x="-4895850" y="5143500"/>
            <a:ext cx="619500" cy="619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114"/>
          <p:cNvSpPr/>
          <p:nvPr/>
        </p:nvSpPr>
        <p:spPr>
          <a:xfrm>
            <a:off x="3814763" y="2042650"/>
            <a:ext cx="639000" cy="639000"/>
          </a:xfrm>
          <a:prstGeom prst="rect">
            <a:avLst/>
          </a:prstGeom>
          <a:solidFill>
            <a:srgbClr val="FF755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700">
                <a:latin typeface="Barlow"/>
                <a:ea typeface="Barlow"/>
                <a:cs typeface="Barlow"/>
                <a:sym typeface="Barlow"/>
              </a:rPr>
              <a:t>PROBLEM</a:t>
            </a:r>
            <a:endParaRPr b="1" sz="700">
              <a:latin typeface="Barlow"/>
              <a:ea typeface="Barlow"/>
              <a:cs typeface="Barlow"/>
              <a:sym typeface="Barlow"/>
            </a:endParaRPr>
          </a:p>
        </p:txBody>
      </p:sp>
      <p:sp>
        <p:nvSpPr>
          <p:cNvPr id="978" name="Google Shape;978;p114"/>
          <p:cNvSpPr/>
          <p:nvPr/>
        </p:nvSpPr>
        <p:spPr>
          <a:xfrm>
            <a:off x="6538913" y="2880850"/>
            <a:ext cx="639000" cy="639000"/>
          </a:xfrm>
          <a:prstGeom prst="rect">
            <a:avLst/>
          </a:prstGeom>
          <a:solidFill>
            <a:srgbClr val="FFFFFF"/>
          </a:solidFill>
          <a:ln cap="flat" cmpd="sng" w="19050">
            <a:solidFill>
              <a:srgbClr val="00B8B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700">
              <a:latin typeface="Barlow"/>
              <a:ea typeface="Barlow"/>
              <a:cs typeface="Barlow"/>
              <a:sym typeface="Barlow"/>
            </a:endParaRPr>
          </a:p>
        </p:txBody>
      </p:sp>
      <p:sp>
        <p:nvSpPr>
          <p:cNvPr id="979" name="Google Shape;979;p114"/>
          <p:cNvSpPr/>
          <p:nvPr/>
        </p:nvSpPr>
        <p:spPr>
          <a:xfrm>
            <a:off x="7377113" y="2042650"/>
            <a:ext cx="639000" cy="639000"/>
          </a:xfrm>
          <a:prstGeom prst="rect">
            <a:avLst/>
          </a:prstGeom>
          <a:solidFill>
            <a:srgbClr val="FFFFFF"/>
          </a:solidFill>
          <a:ln cap="flat" cmpd="sng" w="19050">
            <a:solidFill>
              <a:srgbClr val="00B8B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700">
              <a:latin typeface="Barlow"/>
              <a:ea typeface="Barlow"/>
              <a:cs typeface="Barlow"/>
              <a:sym typeface="Barlow"/>
            </a:endParaRPr>
          </a:p>
        </p:txBody>
      </p:sp>
      <p:sp>
        <p:nvSpPr>
          <p:cNvPr id="980" name="Google Shape;980;p114"/>
          <p:cNvSpPr/>
          <p:nvPr/>
        </p:nvSpPr>
        <p:spPr>
          <a:xfrm>
            <a:off x="8234363" y="1204450"/>
            <a:ext cx="639000" cy="639000"/>
          </a:xfrm>
          <a:prstGeom prst="rect">
            <a:avLst/>
          </a:prstGeom>
          <a:solidFill>
            <a:srgbClr val="FFFFFF"/>
          </a:solidFill>
          <a:ln cap="flat" cmpd="sng" w="19050">
            <a:solidFill>
              <a:srgbClr val="00B8B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700">
              <a:latin typeface="Barlow"/>
              <a:ea typeface="Barlow"/>
              <a:cs typeface="Barlow"/>
              <a:sym typeface="Barlow"/>
            </a:endParaRPr>
          </a:p>
        </p:txBody>
      </p:sp>
      <p:sp>
        <p:nvSpPr>
          <p:cNvPr id="981" name="Google Shape;981;p114"/>
          <p:cNvSpPr/>
          <p:nvPr/>
        </p:nvSpPr>
        <p:spPr>
          <a:xfrm>
            <a:off x="4729163" y="1661650"/>
            <a:ext cx="639000" cy="639000"/>
          </a:xfrm>
          <a:prstGeom prst="rect">
            <a:avLst/>
          </a:prstGeom>
          <a:solidFill>
            <a:srgbClr val="B4EFE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700">
              <a:latin typeface="Barlow"/>
              <a:ea typeface="Barlow"/>
              <a:cs typeface="Barlow"/>
              <a:sym typeface="Barlow"/>
            </a:endParaRPr>
          </a:p>
        </p:txBody>
      </p:sp>
      <p:sp>
        <p:nvSpPr>
          <p:cNvPr id="982" name="Google Shape;982;p114"/>
          <p:cNvSpPr/>
          <p:nvPr/>
        </p:nvSpPr>
        <p:spPr>
          <a:xfrm>
            <a:off x="4729163" y="2499850"/>
            <a:ext cx="639000" cy="639000"/>
          </a:xfrm>
          <a:prstGeom prst="rect">
            <a:avLst/>
          </a:prstGeom>
          <a:solidFill>
            <a:srgbClr val="B4EFE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700">
              <a:latin typeface="Barlow"/>
              <a:ea typeface="Barlow"/>
              <a:cs typeface="Barlow"/>
              <a:sym typeface="Barlow"/>
            </a:endParaRPr>
          </a:p>
        </p:txBody>
      </p:sp>
      <p:sp>
        <p:nvSpPr>
          <p:cNvPr id="983" name="Google Shape;983;p114"/>
          <p:cNvSpPr/>
          <p:nvPr/>
        </p:nvSpPr>
        <p:spPr>
          <a:xfrm>
            <a:off x="5624513" y="1204450"/>
            <a:ext cx="639000" cy="639000"/>
          </a:xfrm>
          <a:prstGeom prst="rect">
            <a:avLst/>
          </a:prstGeom>
          <a:solidFill>
            <a:srgbClr val="B4EFE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700">
              <a:latin typeface="Barlow"/>
              <a:ea typeface="Barlow"/>
              <a:cs typeface="Barlow"/>
              <a:sym typeface="Barlow"/>
            </a:endParaRPr>
          </a:p>
        </p:txBody>
      </p:sp>
      <p:sp>
        <p:nvSpPr>
          <p:cNvPr id="984" name="Google Shape;984;p114"/>
          <p:cNvSpPr/>
          <p:nvPr/>
        </p:nvSpPr>
        <p:spPr>
          <a:xfrm>
            <a:off x="5624513" y="2042650"/>
            <a:ext cx="639000" cy="639000"/>
          </a:xfrm>
          <a:prstGeom prst="rect">
            <a:avLst/>
          </a:prstGeom>
          <a:solidFill>
            <a:srgbClr val="B4EFE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700">
              <a:latin typeface="Barlow"/>
              <a:ea typeface="Barlow"/>
              <a:cs typeface="Barlow"/>
              <a:sym typeface="Barlow"/>
            </a:endParaRPr>
          </a:p>
        </p:txBody>
      </p:sp>
      <p:sp>
        <p:nvSpPr>
          <p:cNvPr id="985" name="Google Shape;985;p114"/>
          <p:cNvSpPr/>
          <p:nvPr/>
        </p:nvSpPr>
        <p:spPr>
          <a:xfrm>
            <a:off x="5643563" y="2880850"/>
            <a:ext cx="639000" cy="639000"/>
          </a:xfrm>
          <a:prstGeom prst="rect">
            <a:avLst/>
          </a:prstGeom>
          <a:solidFill>
            <a:srgbClr val="B4EFE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700">
              <a:latin typeface="Barlow"/>
              <a:ea typeface="Barlow"/>
              <a:cs typeface="Barlow"/>
              <a:sym typeface="Barlow"/>
            </a:endParaRPr>
          </a:p>
        </p:txBody>
      </p:sp>
      <p:sp>
        <p:nvSpPr>
          <p:cNvPr id="986" name="Google Shape;986;p114"/>
          <p:cNvSpPr/>
          <p:nvPr/>
        </p:nvSpPr>
        <p:spPr>
          <a:xfrm>
            <a:off x="6519863" y="1204450"/>
            <a:ext cx="639000" cy="639000"/>
          </a:xfrm>
          <a:prstGeom prst="rect">
            <a:avLst/>
          </a:prstGeom>
          <a:solidFill>
            <a:srgbClr val="B4EFE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700">
              <a:latin typeface="Barlow"/>
              <a:ea typeface="Barlow"/>
              <a:cs typeface="Barlow"/>
              <a:sym typeface="Barlow"/>
            </a:endParaRPr>
          </a:p>
        </p:txBody>
      </p:sp>
      <p:sp>
        <p:nvSpPr>
          <p:cNvPr id="987" name="Google Shape;987;p114"/>
          <p:cNvSpPr/>
          <p:nvPr/>
        </p:nvSpPr>
        <p:spPr>
          <a:xfrm>
            <a:off x="6519863" y="2042650"/>
            <a:ext cx="639000" cy="639000"/>
          </a:xfrm>
          <a:prstGeom prst="rect">
            <a:avLst/>
          </a:prstGeom>
          <a:solidFill>
            <a:srgbClr val="B4EFE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700">
              <a:latin typeface="Barlow"/>
              <a:ea typeface="Barlow"/>
              <a:cs typeface="Barlow"/>
              <a:sym typeface="Barlow"/>
            </a:endParaRPr>
          </a:p>
        </p:txBody>
      </p:sp>
      <p:sp>
        <p:nvSpPr>
          <p:cNvPr id="988" name="Google Shape;988;p114"/>
          <p:cNvSpPr/>
          <p:nvPr/>
        </p:nvSpPr>
        <p:spPr>
          <a:xfrm>
            <a:off x="7377113" y="1204450"/>
            <a:ext cx="639000" cy="639000"/>
          </a:xfrm>
          <a:prstGeom prst="rect">
            <a:avLst/>
          </a:prstGeom>
          <a:solidFill>
            <a:srgbClr val="B4EFE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700">
              <a:latin typeface="Barlow"/>
              <a:ea typeface="Barlow"/>
              <a:cs typeface="Barlow"/>
              <a:sym typeface="Barlow"/>
            </a:endParaRPr>
          </a:p>
        </p:txBody>
      </p:sp>
      <p:cxnSp>
        <p:nvCxnSpPr>
          <p:cNvPr id="989" name="Google Shape;989;p114"/>
          <p:cNvCxnSpPr>
            <a:stCxn id="977" idx="3"/>
            <a:endCxn id="981" idx="1"/>
          </p:cNvCxnSpPr>
          <p:nvPr/>
        </p:nvCxnSpPr>
        <p:spPr>
          <a:xfrm flipH="1" rot="10800000">
            <a:off x="4453763" y="1981150"/>
            <a:ext cx="275400" cy="381000"/>
          </a:xfrm>
          <a:prstGeom prst="straightConnector1">
            <a:avLst/>
          </a:prstGeom>
          <a:noFill/>
          <a:ln cap="flat" cmpd="sng" w="19050">
            <a:solidFill>
              <a:srgbClr val="FFFFFF"/>
            </a:solidFill>
            <a:prstDash val="solid"/>
            <a:round/>
            <a:headEnd len="med" w="med" type="none"/>
            <a:tailEnd len="med" w="med" type="none"/>
          </a:ln>
        </p:spPr>
      </p:cxnSp>
      <p:cxnSp>
        <p:nvCxnSpPr>
          <p:cNvPr id="990" name="Google Shape;990;p114"/>
          <p:cNvCxnSpPr>
            <a:stCxn id="977" idx="3"/>
            <a:endCxn id="982" idx="1"/>
          </p:cNvCxnSpPr>
          <p:nvPr/>
        </p:nvCxnSpPr>
        <p:spPr>
          <a:xfrm>
            <a:off x="4453763" y="2362150"/>
            <a:ext cx="275400" cy="457200"/>
          </a:xfrm>
          <a:prstGeom prst="straightConnector1">
            <a:avLst/>
          </a:prstGeom>
          <a:noFill/>
          <a:ln cap="flat" cmpd="sng" w="19050">
            <a:solidFill>
              <a:srgbClr val="FFFFFF"/>
            </a:solidFill>
            <a:prstDash val="solid"/>
            <a:round/>
            <a:headEnd len="med" w="med" type="none"/>
            <a:tailEnd len="med" w="med" type="none"/>
          </a:ln>
        </p:spPr>
      </p:cxnSp>
      <p:cxnSp>
        <p:nvCxnSpPr>
          <p:cNvPr id="991" name="Google Shape;991;p114"/>
          <p:cNvCxnSpPr>
            <a:stCxn id="981" idx="3"/>
            <a:endCxn id="983" idx="1"/>
          </p:cNvCxnSpPr>
          <p:nvPr/>
        </p:nvCxnSpPr>
        <p:spPr>
          <a:xfrm flipH="1" rot="10800000">
            <a:off x="5368163" y="1523950"/>
            <a:ext cx="256500" cy="457200"/>
          </a:xfrm>
          <a:prstGeom prst="straightConnector1">
            <a:avLst/>
          </a:prstGeom>
          <a:noFill/>
          <a:ln cap="flat" cmpd="sng" w="19050">
            <a:solidFill>
              <a:srgbClr val="FFFFFF"/>
            </a:solidFill>
            <a:prstDash val="solid"/>
            <a:round/>
            <a:headEnd len="med" w="med" type="none"/>
            <a:tailEnd len="med" w="med" type="none"/>
          </a:ln>
        </p:spPr>
      </p:cxnSp>
      <p:cxnSp>
        <p:nvCxnSpPr>
          <p:cNvPr id="992" name="Google Shape;992;p114"/>
          <p:cNvCxnSpPr>
            <a:stCxn id="981" idx="3"/>
            <a:endCxn id="984" idx="1"/>
          </p:cNvCxnSpPr>
          <p:nvPr/>
        </p:nvCxnSpPr>
        <p:spPr>
          <a:xfrm>
            <a:off x="5368163" y="1981150"/>
            <a:ext cx="256500" cy="381000"/>
          </a:xfrm>
          <a:prstGeom prst="straightConnector1">
            <a:avLst/>
          </a:prstGeom>
          <a:noFill/>
          <a:ln cap="flat" cmpd="sng" w="19050">
            <a:solidFill>
              <a:srgbClr val="FFFFFF"/>
            </a:solidFill>
            <a:prstDash val="solid"/>
            <a:round/>
            <a:headEnd len="med" w="med" type="none"/>
            <a:tailEnd len="med" w="med" type="none"/>
          </a:ln>
        </p:spPr>
      </p:cxnSp>
      <p:cxnSp>
        <p:nvCxnSpPr>
          <p:cNvPr id="993" name="Google Shape;993;p114"/>
          <p:cNvCxnSpPr>
            <a:stCxn id="982" idx="3"/>
            <a:endCxn id="985" idx="1"/>
          </p:cNvCxnSpPr>
          <p:nvPr/>
        </p:nvCxnSpPr>
        <p:spPr>
          <a:xfrm>
            <a:off x="5368163" y="2819350"/>
            <a:ext cx="275400" cy="381000"/>
          </a:xfrm>
          <a:prstGeom prst="straightConnector1">
            <a:avLst/>
          </a:prstGeom>
          <a:noFill/>
          <a:ln cap="flat" cmpd="sng" w="19050">
            <a:solidFill>
              <a:srgbClr val="FFFFFF"/>
            </a:solidFill>
            <a:prstDash val="solid"/>
            <a:round/>
            <a:headEnd len="med" w="med" type="none"/>
            <a:tailEnd len="med" w="med" type="none"/>
          </a:ln>
        </p:spPr>
      </p:cxnSp>
      <p:cxnSp>
        <p:nvCxnSpPr>
          <p:cNvPr id="994" name="Google Shape;994;p114"/>
          <p:cNvCxnSpPr>
            <a:stCxn id="983" idx="3"/>
            <a:endCxn id="986" idx="1"/>
          </p:cNvCxnSpPr>
          <p:nvPr/>
        </p:nvCxnSpPr>
        <p:spPr>
          <a:xfrm>
            <a:off x="6263513" y="1523950"/>
            <a:ext cx="256500" cy="0"/>
          </a:xfrm>
          <a:prstGeom prst="straightConnector1">
            <a:avLst/>
          </a:prstGeom>
          <a:noFill/>
          <a:ln cap="flat" cmpd="sng" w="19050">
            <a:solidFill>
              <a:srgbClr val="FFFFFF"/>
            </a:solidFill>
            <a:prstDash val="solid"/>
            <a:round/>
            <a:headEnd len="med" w="med" type="none"/>
            <a:tailEnd len="med" w="med" type="none"/>
          </a:ln>
        </p:spPr>
      </p:cxnSp>
      <p:cxnSp>
        <p:nvCxnSpPr>
          <p:cNvPr id="995" name="Google Shape;995;p114"/>
          <p:cNvCxnSpPr>
            <a:stCxn id="984" idx="3"/>
            <a:endCxn id="987" idx="1"/>
          </p:cNvCxnSpPr>
          <p:nvPr/>
        </p:nvCxnSpPr>
        <p:spPr>
          <a:xfrm>
            <a:off x="6263513" y="2362150"/>
            <a:ext cx="256500" cy="0"/>
          </a:xfrm>
          <a:prstGeom prst="straightConnector1">
            <a:avLst/>
          </a:prstGeom>
          <a:noFill/>
          <a:ln cap="flat" cmpd="sng" w="19050">
            <a:solidFill>
              <a:srgbClr val="FFFFFF"/>
            </a:solidFill>
            <a:prstDash val="solid"/>
            <a:round/>
            <a:headEnd len="med" w="med" type="none"/>
            <a:tailEnd len="med" w="med" type="none"/>
          </a:ln>
        </p:spPr>
      </p:cxnSp>
      <p:cxnSp>
        <p:nvCxnSpPr>
          <p:cNvPr id="996" name="Google Shape;996;p114"/>
          <p:cNvCxnSpPr>
            <a:stCxn id="985" idx="3"/>
            <a:endCxn id="978" idx="1"/>
          </p:cNvCxnSpPr>
          <p:nvPr/>
        </p:nvCxnSpPr>
        <p:spPr>
          <a:xfrm>
            <a:off x="6282563" y="3200350"/>
            <a:ext cx="256500" cy="0"/>
          </a:xfrm>
          <a:prstGeom prst="straightConnector1">
            <a:avLst/>
          </a:prstGeom>
          <a:noFill/>
          <a:ln cap="flat" cmpd="sng" w="19050">
            <a:solidFill>
              <a:srgbClr val="FFFFFF"/>
            </a:solidFill>
            <a:prstDash val="solid"/>
            <a:round/>
            <a:headEnd len="med" w="med" type="none"/>
            <a:tailEnd len="med" w="med" type="none"/>
          </a:ln>
        </p:spPr>
      </p:cxnSp>
      <p:cxnSp>
        <p:nvCxnSpPr>
          <p:cNvPr id="997" name="Google Shape;997;p114"/>
          <p:cNvCxnSpPr>
            <a:stCxn id="986" idx="3"/>
            <a:endCxn id="988" idx="1"/>
          </p:cNvCxnSpPr>
          <p:nvPr/>
        </p:nvCxnSpPr>
        <p:spPr>
          <a:xfrm>
            <a:off x="7158863" y="1523950"/>
            <a:ext cx="218400" cy="0"/>
          </a:xfrm>
          <a:prstGeom prst="straightConnector1">
            <a:avLst/>
          </a:prstGeom>
          <a:noFill/>
          <a:ln cap="flat" cmpd="sng" w="19050">
            <a:solidFill>
              <a:srgbClr val="FFFFFF"/>
            </a:solidFill>
            <a:prstDash val="solid"/>
            <a:round/>
            <a:headEnd len="med" w="med" type="none"/>
            <a:tailEnd len="med" w="med" type="none"/>
          </a:ln>
        </p:spPr>
      </p:cxnSp>
      <p:cxnSp>
        <p:nvCxnSpPr>
          <p:cNvPr id="998" name="Google Shape;998;p114"/>
          <p:cNvCxnSpPr>
            <a:stCxn id="988" idx="3"/>
            <a:endCxn id="980" idx="1"/>
          </p:cNvCxnSpPr>
          <p:nvPr/>
        </p:nvCxnSpPr>
        <p:spPr>
          <a:xfrm>
            <a:off x="8016113" y="1523950"/>
            <a:ext cx="218400" cy="0"/>
          </a:xfrm>
          <a:prstGeom prst="straightConnector1">
            <a:avLst/>
          </a:prstGeom>
          <a:noFill/>
          <a:ln cap="flat" cmpd="sng" w="19050">
            <a:solidFill>
              <a:srgbClr val="FFFFFF"/>
            </a:solidFill>
            <a:prstDash val="solid"/>
            <a:round/>
            <a:headEnd len="med" w="med" type="none"/>
            <a:tailEnd len="med" w="med" type="none"/>
          </a:ln>
        </p:spPr>
      </p:cxnSp>
      <p:cxnSp>
        <p:nvCxnSpPr>
          <p:cNvPr id="999" name="Google Shape;999;p114"/>
          <p:cNvCxnSpPr>
            <a:stCxn id="987" idx="3"/>
            <a:endCxn id="979" idx="1"/>
          </p:cNvCxnSpPr>
          <p:nvPr/>
        </p:nvCxnSpPr>
        <p:spPr>
          <a:xfrm>
            <a:off x="7158863" y="2362150"/>
            <a:ext cx="218400" cy="0"/>
          </a:xfrm>
          <a:prstGeom prst="straightConnector1">
            <a:avLst/>
          </a:prstGeom>
          <a:noFill/>
          <a:ln cap="flat" cmpd="sng" w="19050">
            <a:solidFill>
              <a:srgbClr val="FFFFFF"/>
            </a:solidFill>
            <a:prstDash val="solid"/>
            <a:round/>
            <a:headEnd len="med" w="med" type="none"/>
            <a:tailEnd len="med" w="med" type="none"/>
          </a:ln>
        </p:spPr>
      </p:cxnSp>
      <p:sp>
        <p:nvSpPr>
          <p:cNvPr id="1000" name="Google Shape;1000;p114"/>
          <p:cNvSpPr/>
          <p:nvPr/>
        </p:nvSpPr>
        <p:spPr>
          <a:xfrm>
            <a:off x="7021250" y="3336200"/>
            <a:ext cx="275400" cy="275400"/>
          </a:xfrm>
          <a:prstGeom prst="ellipse">
            <a:avLst/>
          </a:prstGeom>
          <a:solidFill>
            <a:srgbClr val="00B9B0"/>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1200">
                <a:solidFill>
                  <a:srgbClr val="FFFFFF"/>
                </a:solidFill>
                <a:latin typeface="Barlow"/>
                <a:ea typeface="Barlow"/>
                <a:cs typeface="Barlow"/>
                <a:sym typeface="Barlow"/>
              </a:rPr>
              <a:t>3</a:t>
            </a:r>
            <a:endParaRPr b="1" sz="1200">
              <a:solidFill>
                <a:srgbClr val="FFFFFF"/>
              </a:solidFill>
              <a:latin typeface="Barlow"/>
              <a:ea typeface="Barlow"/>
              <a:cs typeface="Barlow"/>
              <a:sym typeface="Barlow"/>
            </a:endParaRPr>
          </a:p>
        </p:txBody>
      </p:sp>
      <p:sp>
        <p:nvSpPr>
          <p:cNvPr id="1001" name="Google Shape;1001;p114"/>
          <p:cNvSpPr/>
          <p:nvPr/>
        </p:nvSpPr>
        <p:spPr>
          <a:xfrm>
            <a:off x="7858425" y="2524975"/>
            <a:ext cx="275400" cy="275400"/>
          </a:xfrm>
          <a:prstGeom prst="ellipse">
            <a:avLst/>
          </a:prstGeom>
          <a:solidFill>
            <a:srgbClr val="00B9B0"/>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1200">
                <a:solidFill>
                  <a:srgbClr val="FFFFFF"/>
                </a:solidFill>
                <a:latin typeface="Barlow"/>
                <a:ea typeface="Barlow"/>
                <a:cs typeface="Barlow"/>
                <a:sym typeface="Barlow"/>
              </a:rPr>
              <a:t>2</a:t>
            </a:r>
            <a:endParaRPr b="1" sz="1200">
              <a:solidFill>
                <a:srgbClr val="FFFFFF"/>
              </a:solidFill>
              <a:latin typeface="Barlow"/>
              <a:ea typeface="Barlow"/>
              <a:cs typeface="Barlow"/>
              <a:sym typeface="Barlow"/>
            </a:endParaRPr>
          </a:p>
        </p:txBody>
      </p:sp>
      <p:sp>
        <p:nvSpPr>
          <p:cNvPr id="1002" name="Google Shape;1002;p114"/>
          <p:cNvSpPr/>
          <p:nvPr/>
        </p:nvSpPr>
        <p:spPr>
          <a:xfrm>
            <a:off x="8715075" y="1674825"/>
            <a:ext cx="275400" cy="275400"/>
          </a:xfrm>
          <a:prstGeom prst="ellipse">
            <a:avLst/>
          </a:prstGeom>
          <a:solidFill>
            <a:srgbClr val="00B9B0"/>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1200">
                <a:solidFill>
                  <a:srgbClr val="FFFFFF"/>
                </a:solidFill>
                <a:latin typeface="Barlow"/>
                <a:ea typeface="Barlow"/>
                <a:cs typeface="Barlow"/>
                <a:sym typeface="Barlow"/>
              </a:rPr>
              <a:t>1</a:t>
            </a:r>
            <a:endParaRPr b="1" sz="1200">
              <a:solidFill>
                <a:srgbClr val="FFFFFF"/>
              </a:solidFill>
              <a:latin typeface="Barlow"/>
              <a:ea typeface="Barlow"/>
              <a:cs typeface="Barlow"/>
              <a:sym typeface="Barlow"/>
            </a:endParaRPr>
          </a:p>
        </p:txBody>
      </p:sp>
      <p:sp>
        <p:nvSpPr>
          <p:cNvPr id="1003" name="Google Shape;1003;p114"/>
          <p:cNvSpPr txBox="1"/>
          <p:nvPr/>
        </p:nvSpPr>
        <p:spPr>
          <a:xfrm>
            <a:off x="4385225" y="741675"/>
            <a:ext cx="451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solidFill>
                  <a:srgbClr val="FFFFFF"/>
                </a:solidFill>
                <a:latin typeface="Barlow"/>
                <a:ea typeface="Barlow"/>
                <a:cs typeface="Barlow"/>
                <a:sym typeface="Barlow"/>
              </a:rPr>
              <a:t>WHY?</a:t>
            </a:r>
            <a:endParaRPr b="1" sz="800">
              <a:solidFill>
                <a:srgbClr val="FFFFFF"/>
              </a:solidFill>
              <a:latin typeface="Barlow"/>
              <a:ea typeface="Barlow"/>
              <a:cs typeface="Barlow"/>
              <a:sym typeface="Barlow"/>
            </a:endParaRPr>
          </a:p>
        </p:txBody>
      </p:sp>
      <p:sp>
        <p:nvSpPr>
          <p:cNvPr id="1004" name="Google Shape;1004;p114"/>
          <p:cNvSpPr txBox="1"/>
          <p:nvPr/>
        </p:nvSpPr>
        <p:spPr>
          <a:xfrm>
            <a:off x="5233381" y="758950"/>
            <a:ext cx="451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solidFill>
                  <a:srgbClr val="FFFFFF"/>
                </a:solidFill>
                <a:latin typeface="Barlow"/>
                <a:ea typeface="Barlow"/>
                <a:cs typeface="Barlow"/>
                <a:sym typeface="Barlow"/>
              </a:rPr>
              <a:t>WHY?</a:t>
            </a:r>
            <a:endParaRPr b="1" sz="800">
              <a:solidFill>
                <a:srgbClr val="FFFFFF"/>
              </a:solidFill>
              <a:latin typeface="Barlow"/>
              <a:ea typeface="Barlow"/>
              <a:cs typeface="Barlow"/>
              <a:sym typeface="Barlow"/>
            </a:endParaRPr>
          </a:p>
        </p:txBody>
      </p:sp>
      <p:sp>
        <p:nvSpPr>
          <p:cNvPr id="1005" name="Google Shape;1005;p114"/>
          <p:cNvSpPr txBox="1"/>
          <p:nvPr/>
        </p:nvSpPr>
        <p:spPr>
          <a:xfrm>
            <a:off x="6081525" y="741675"/>
            <a:ext cx="451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solidFill>
                  <a:srgbClr val="FFFFFF"/>
                </a:solidFill>
                <a:latin typeface="Barlow"/>
                <a:ea typeface="Barlow"/>
                <a:cs typeface="Barlow"/>
                <a:sym typeface="Barlow"/>
              </a:rPr>
              <a:t>WHY?</a:t>
            </a:r>
            <a:endParaRPr b="1" sz="800">
              <a:solidFill>
                <a:srgbClr val="FFFFFF"/>
              </a:solidFill>
              <a:latin typeface="Barlow"/>
              <a:ea typeface="Barlow"/>
              <a:cs typeface="Barlow"/>
              <a:sym typeface="Barlow"/>
            </a:endParaRPr>
          </a:p>
        </p:txBody>
      </p:sp>
      <p:sp>
        <p:nvSpPr>
          <p:cNvPr id="1006" name="Google Shape;1006;p114"/>
          <p:cNvSpPr txBox="1"/>
          <p:nvPr/>
        </p:nvSpPr>
        <p:spPr>
          <a:xfrm>
            <a:off x="7042169" y="741675"/>
            <a:ext cx="451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solidFill>
                  <a:srgbClr val="FFFFFF"/>
                </a:solidFill>
                <a:latin typeface="Barlow"/>
                <a:ea typeface="Barlow"/>
                <a:cs typeface="Barlow"/>
                <a:sym typeface="Barlow"/>
              </a:rPr>
              <a:t>WHY?</a:t>
            </a:r>
            <a:endParaRPr b="1" sz="800">
              <a:solidFill>
                <a:srgbClr val="FFFFFF"/>
              </a:solidFill>
              <a:latin typeface="Barlow"/>
              <a:ea typeface="Barlow"/>
              <a:cs typeface="Barlow"/>
              <a:sym typeface="Barlow"/>
            </a:endParaRPr>
          </a:p>
        </p:txBody>
      </p:sp>
      <p:sp>
        <p:nvSpPr>
          <p:cNvPr id="1007" name="Google Shape;1007;p114"/>
          <p:cNvSpPr txBox="1"/>
          <p:nvPr/>
        </p:nvSpPr>
        <p:spPr>
          <a:xfrm>
            <a:off x="7860450" y="741675"/>
            <a:ext cx="451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solidFill>
                  <a:srgbClr val="FFFFFF"/>
                </a:solidFill>
                <a:latin typeface="Barlow"/>
                <a:ea typeface="Barlow"/>
                <a:cs typeface="Barlow"/>
                <a:sym typeface="Barlow"/>
              </a:rPr>
              <a:t>WHY?</a:t>
            </a:r>
            <a:endParaRPr b="1" sz="800">
              <a:solidFill>
                <a:srgbClr val="FFFFFF"/>
              </a:solidFill>
              <a:latin typeface="Barlow"/>
              <a:ea typeface="Barlow"/>
              <a:cs typeface="Barlow"/>
              <a:sym typeface="Barlow"/>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1" name="Shape 1011"/>
        <p:cNvGrpSpPr/>
        <p:nvPr/>
      </p:nvGrpSpPr>
      <p:grpSpPr>
        <a:xfrm>
          <a:off x="0" y="0"/>
          <a:ext cx="0" cy="0"/>
          <a:chOff x="0" y="0"/>
          <a:chExt cx="0" cy="0"/>
        </a:xfrm>
      </p:grpSpPr>
      <p:sp>
        <p:nvSpPr>
          <p:cNvPr id="1012" name="Google Shape;1012;p115"/>
          <p:cNvSpPr/>
          <p:nvPr/>
        </p:nvSpPr>
        <p:spPr>
          <a:xfrm>
            <a:off x="-25" y="-50"/>
            <a:ext cx="9144000" cy="5143500"/>
          </a:xfrm>
          <a:prstGeom prst="rect">
            <a:avLst/>
          </a:prstGeom>
          <a:solidFill>
            <a:srgbClr val="3F5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1013" name="Google Shape;1013;p115"/>
          <p:cNvPicPr preferRelativeResize="0"/>
          <p:nvPr/>
        </p:nvPicPr>
        <p:blipFill>
          <a:blip r:embed="rId3">
            <a:alphaModFix/>
          </a:blip>
          <a:stretch>
            <a:fillRect/>
          </a:stretch>
        </p:blipFill>
        <p:spPr>
          <a:xfrm>
            <a:off x="10546675" y="998625"/>
            <a:ext cx="4728983" cy="2495150"/>
          </a:xfrm>
          <a:prstGeom prst="rect">
            <a:avLst/>
          </a:prstGeom>
          <a:noFill/>
          <a:ln>
            <a:noFill/>
          </a:ln>
        </p:spPr>
      </p:pic>
      <p:sp>
        <p:nvSpPr>
          <p:cNvPr id="1014" name="Google Shape;1014;p115"/>
          <p:cNvSpPr/>
          <p:nvPr/>
        </p:nvSpPr>
        <p:spPr>
          <a:xfrm>
            <a:off x="-4895850" y="5143500"/>
            <a:ext cx="619500" cy="619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115"/>
          <p:cNvSpPr/>
          <p:nvPr/>
        </p:nvSpPr>
        <p:spPr>
          <a:xfrm>
            <a:off x="461500" y="2134894"/>
            <a:ext cx="1552500" cy="873600"/>
          </a:xfrm>
          <a:prstGeom prst="rect">
            <a:avLst/>
          </a:prstGeom>
          <a:solidFill>
            <a:srgbClr val="FF75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latin typeface="Barlow"/>
                <a:ea typeface="Barlow"/>
                <a:cs typeface="Barlow"/>
                <a:sym typeface="Barlow"/>
              </a:rPr>
              <a:t>There aren’t any transport vehicles available to take technicians to health centres</a:t>
            </a:r>
            <a:endParaRPr sz="1000">
              <a:latin typeface="Barlow"/>
              <a:ea typeface="Barlow"/>
              <a:cs typeface="Barlow"/>
              <a:sym typeface="Barlow"/>
            </a:endParaRPr>
          </a:p>
        </p:txBody>
      </p:sp>
      <p:sp>
        <p:nvSpPr>
          <p:cNvPr id="1016" name="Google Shape;1016;p115"/>
          <p:cNvSpPr/>
          <p:nvPr/>
        </p:nvSpPr>
        <p:spPr>
          <a:xfrm>
            <a:off x="2682845" y="1254560"/>
            <a:ext cx="1552500" cy="873600"/>
          </a:xfrm>
          <a:prstGeom prst="rect">
            <a:avLst/>
          </a:prstGeom>
          <a:solidFill>
            <a:srgbClr val="B4EF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latin typeface="Barlow"/>
                <a:ea typeface="Barlow"/>
                <a:cs typeface="Barlow"/>
                <a:sym typeface="Barlow"/>
              </a:rPr>
              <a:t>Many vehicles are broken down</a:t>
            </a:r>
            <a:endParaRPr sz="1000">
              <a:latin typeface="Barlow"/>
              <a:ea typeface="Barlow"/>
              <a:cs typeface="Barlow"/>
              <a:sym typeface="Barlow"/>
            </a:endParaRPr>
          </a:p>
        </p:txBody>
      </p:sp>
      <p:sp>
        <p:nvSpPr>
          <p:cNvPr id="1017" name="Google Shape;1017;p115"/>
          <p:cNvSpPr/>
          <p:nvPr/>
        </p:nvSpPr>
        <p:spPr>
          <a:xfrm>
            <a:off x="2682845" y="3020292"/>
            <a:ext cx="1552500" cy="873600"/>
          </a:xfrm>
          <a:prstGeom prst="rect">
            <a:avLst/>
          </a:prstGeom>
          <a:solidFill>
            <a:srgbClr val="B4EF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latin typeface="Barlow"/>
                <a:ea typeface="Barlow"/>
                <a:cs typeface="Barlow"/>
                <a:sym typeface="Barlow"/>
              </a:rPr>
              <a:t>Other programs use the vehicles</a:t>
            </a:r>
            <a:endParaRPr sz="1000">
              <a:latin typeface="Barlow"/>
              <a:ea typeface="Barlow"/>
              <a:cs typeface="Barlow"/>
              <a:sym typeface="Barlow"/>
            </a:endParaRPr>
          </a:p>
        </p:txBody>
      </p:sp>
      <p:sp>
        <p:nvSpPr>
          <p:cNvPr id="1018" name="Google Shape;1018;p115"/>
          <p:cNvSpPr/>
          <p:nvPr/>
        </p:nvSpPr>
        <p:spPr>
          <a:xfrm>
            <a:off x="7032979" y="681675"/>
            <a:ext cx="1552500" cy="873600"/>
          </a:xfrm>
          <a:prstGeom prst="rect">
            <a:avLst/>
          </a:prstGeom>
          <a:solidFill>
            <a:srgbClr val="FFFFFF"/>
          </a:solidFill>
          <a:ln cap="flat" cmpd="sng" w="19050">
            <a:solidFill>
              <a:srgbClr val="00B8B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latin typeface="Barlow"/>
                <a:ea typeface="Barlow"/>
                <a:cs typeface="Barlow"/>
                <a:sym typeface="Barlow"/>
              </a:rPr>
              <a:t>Insufficient funding allocated to procure vehicle spare parts</a:t>
            </a:r>
            <a:endParaRPr sz="1000">
              <a:latin typeface="Barlow"/>
              <a:ea typeface="Barlow"/>
              <a:cs typeface="Barlow"/>
              <a:sym typeface="Barlow"/>
            </a:endParaRPr>
          </a:p>
        </p:txBody>
      </p:sp>
      <p:cxnSp>
        <p:nvCxnSpPr>
          <p:cNvPr id="1019" name="Google Shape;1019;p115"/>
          <p:cNvCxnSpPr>
            <a:stCxn id="1016" idx="3"/>
          </p:cNvCxnSpPr>
          <p:nvPr/>
        </p:nvCxnSpPr>
        <p:spPr>
          <a:xfrm>
            <a:off x="4235345" y="1691360"/>
            <a:ext cx="947100" cy="0"/>
          </a:xfrm>
          <a:prstGeom prst="straightConnector1">
            <a:avLst/>
          </a:prstGeom>
          <a:noFill/>
          <a:ln cap="flat" cmpd="sng" w="19050">
            <a:solidFill>
              <a:srgbClr val="FFFFFF"/>
            </a:solidFill>
            <a:prstDash val="solid"/>
            <a:round/>
            <a:headEnd len="med" w="med" type="none"/>
            <a:tailEnd len="med" w="med" type="none"/>
          </a:ln>
        </p:spPr>
      </p:cxnSp>
      <p:sp>
        <p:nvSpPr>
          <p:cNvPr id="1020" name="Google Shape;1020;p115"/>
          <p:cNvSpPr/>
          <p:nvPr/>
        </p:nvSpPr>
        <p:spPr>
          <a:xfrm>
            <a:off x="7032979" y="1827458"/>
            <a:ext cx="1552500" cy="873600"/>
          </a:xfrm>
          <a:prstGeom prst="rect">
            <a:avLst/>
          </a:prstGeom>
          <a:solidFill>
            <a:srgbClr val="FFFFFF"/>
          </a:solidFill>
          <a:ln cap="flat" cmpd="sng" w="19050">
            <a:solidFill>
              <a:srgbClr val="00B8B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latin typeface="Barlow"/>
                <a:ea typeface="Barlow"/>
                <a:cs typeface="Barlow"/>
                <a:sym typeface="Barlow"/>
              </a:rPr>
              <a:t>Spare parts procurement process is not based on programme needs forecast</a:t>
            </a:r>
            <a:endParaRPr sz="1000">
              <a:latin typeface="Barlow"/>
              <a:ea typeface="Barlow"/>
              <a:cs typeface="Barlow"/>
              <a:sym typeface="Barlow"/>
            </a:endParaRPr>
          </a:p>
        </p:txBody>
      </p:sp>
      <p:sp>
        <p:nvSpPr>
          <p:cNvPr id="1021" name="Google Shape;1021;p115"/>
          <p:cNvSpPr/>
          <p:nvPr/>
        </p:nvSpPr>
        <p:spPr>
          <a:xfrm>
            <a:off x="4857905" y="1254538"/>
            <a:ext cx="1552500" cy="873600"/>
          </a:xfrm>
          <a:prstGeom prst="rect">
            <a:avLst/>
          </a:prstGeom>
          <a:solidFill>
            <a:srgbClr val="B4EF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latin typeface="Barlow"/>
                <a:ea typeface="Barlow"/>
                <a:cs typeface="Barlow"/>
                <a:sym typeface="Barlow"/>
              </a:rPr>
              <a:t>Spare parts not available</a:t>
            </a:r>
            <a:endParaRPr sz="1000">
              <a:latin typeface="Barlow"/>
              <a:ea typeface="Barlow"/>
              <a:cs typeface="Barlow"/>
              <a:sym typeface="Barlow"/>
            </a:endParaRPr>
          </a:p>
        </p:txBody>
      </p:sp>
      <p:sp>
        <p:nvSpPr>
          <p:cNvPr id="1022" name="Google Shape;1022;p115"/>
          <p:cNvSpPr txBox="1"/>
          <p:nvPr/>
        </p:nvSpPr>
        <p:spPr>
          <a:xfrm>
            <a:off x="6270372" y="537125"/>
            <a:ext cx="762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rgbClr val="FFFFFF"/>
                </a:solidFill>
                <a:latin typeface="Barlow"/>
                <a:ea typeface="Barlow"/>
                <a:cs typeface="Barlow"/>
                <a:sym typeface="Barlow"/>
              </a:rPr>
              <a:t>WHY?</a:t>
            </a:r>
            <a:endParaRPr b="1" sz="1000">
              <a:solidFill>
                <a:srgbClr val="FFFFFF"/>
              </a:solidFill>
              <a:latin typeface="Barlow"/>
              <a:ea typeface="Barlow"/>
              <a:cs typeface="Barlow"/>
              <a:sym typeface="Barlow"/>
            </a:endParaRPr>
          </a:p>
        </p:txBody>
      </p:sp>
      <p:sp>
        <p:nvSpPr>
          <p:cNvPr id="1023" name="Google Shape;1023;p115"/>
          <p:cNvSpPr/>
          <p:nvPr/>
        </p:nvSpPr>
        <p:spPr>
          <a:xfrm>
            <a:off x="4852847" y="2447394"/>
            <a:ext cx="1552500" cy="873600"/>
          </a:xfrm>
          <a:prstGeom prst="rect">
            <a:avLst/>
          </a:prstGeom>
          <a:solidFill>
            <a:srgbClr val="FFFFFF"/>
          </a:solidFill>
          <a:ln cap="flat" cmpd="sng" w="19050">
            <a:solidFill>
              <a:srgbClr val="00B8B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latin typeface="Barlow"/>
                <a:ea typeface="Barlow"/>
                <a:cs typeface="Barlow"/>
                <a:sym typeface="Barlow"/>
              </a:rPr>
              <a:t>There is a lack of vehicles for all programs</a:t>
            </a:r>
            <a:endParaRPr sz="1000">
              <a:latin typeface="Barlow"/>
              <a:ea typeface="Barlow"/>
              <a:cs typeface="Barlow"/>
              <a:sym typeface="Barlow"/>
            </a:endParaRPr>
          </a:p>
        </p:txBody>
      </p:sp>
      <p:sp>
        <p:nvSpPr>
          <p:cNvPr id="1024" name="Google Shape;1024;p115"/>
          <p:cNvSpPr/>
          <p:nvPr/>
        </p:nvSpPr>
        <p:spPr>
          <a:xfrm>
            <a:off x="4852847" y="3593178"/>
            <a:ext cx="1552500" cy="873600"/>
          </a:xfrm>
          <a:prstGeom prst="rect">
            <a:avLst/>
          </a:prstGeom>
          <a:solidFill>
            <a:srgbClr val="FFFFFF"/>
          </a:solidFill>
          <a:ln cap="flat" cmpd="sng" w="19050">
            <a:solidFill>
              <a:srgbClr val="00B8B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latin typeface="Barlow"/>
                <a:ea typeface="Barlow"/>
                <a:cs typeface="Barlow"/>
                <a:sym typeface="Barlow"/>
              </a:rPr>
              <a:t>No coordination among different programs  on when vehicle can be made available to non-iSC technicians</a:t>
            </a:r>
            <a:endParaRPr sz="1000">
              <a:latin typeface="Barlow"/>
              <a:ea typeface="Barlow"/>
              <a:cs typeface="Barlow"/>
              <a:sym typeface="Barlow"/>
            </a:endParaRPr>
          </a:p>
        </p:txBody>
      </p:sp>
      <p:sp>
        <p:nvSpPr>
          <p:cNvPr id="1025" name="Google Shape;1025;p115"/>
          <p:cNvSpPr txBox="1"/>
          <p:nvPr/>
        </p:nvSpPr>
        <p:spPr>
          <a:xfrm>
            <a:off x="4257697" y="537125"/>
            <a:ext cx="762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rgbClr val="FFFFFF"/>
                </a:solidFill>
                <a:latin typeface="Barlow"/>
                <a:ea typeface="Barlow"/>
                <a:cs typeface="Barlow"/>
                <a:sym typeface="Barlow"/>
              </a:rPr>
              <a:t>WHY?</a:t>
            </a:r>
            <a:endParaRPr b="1" sz="1000">
              <a:solidFill>
                <a:srgbClr val="FFFFFF"/>
              </a:solidFill>
              <a:latin typeface="Barlow"/>
              <a:ea typeface="Barlow"/>
              <a:cs typeface="Barlow"/>
              <a:sym typeface="Barlow"/>
            </a:endParaRPr>
          </a:p>
        </p:txBody>
      </p:sp>
      <p:sp>
        <p:nvSpPr>
          <p:cNvPr id="1026" name="Google Shape;1026;p115"/>
          <p:cNvSpPr txBox="1"/>
          <p:nvPr/>
        </p:nvSpPr>
        <p:spPr>
          <a:xfrm>
            <a:off x="1933872" y="537125"/>
            <a:ext cx="762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rgbClr val="FFFFFF"/>
                </a:solidFill>
                <a:latin typeface="Barlow"/>
                <a:ea typeface="Barlow"/>
                <a:cs typeface="Barlow"/>
                <a:sym typeface="Barlow"/>
              </a:rPr>
              <a:t>WHY?</a:t>
            </a:r>
            <a:endParaRPr b="1" sz="1000">
              <a:solidFill>
                <a:srgbClr val="FFFFFF"/>
              </a:solidFill>
              <a:latin typeface="Barlow"/>
              <a:ea typeface="Barlow"/>
              <a:cs typeface="Barlow"/>
              <a:sym typeface="Barlow"/>
            </a:endParaRPr>
          </a:p>
        </p:txBody>
      </p:sp>
      <p:cxnSp>
        <p:nvCxnSpPr>
          <p:cNvPr id="1027" name="Google Shape;1027;p115"/>
          <p:cNvCxnSpPr>
            <a:stCxn id="1015" idx="3"/>
            <a:endCxn id="1016" idx="1"/>
          </p:cNvCxnSpPr>
          <p:nvPr/>
        </p:nvCxnSpPr>
        <p:spPr>
          <a:xfrm flipH="1" rot="10800000">
            <a:off x="2014000" y="1691494"/>
            <a:ext cx="668700" cy="880200"/>
          </a:xfrm>
          <a:prstGeom prst="straightConnector1">
            <a:avLst/>
          </a:prstGeom>
          <a:noFill/>
          <a:ln cap="flat" cmpd="sng" w="19050">
            <a:solidFill>
              <a:srgbClr val="FFFFFF"/>
            </a:solidFill>
            <a:prstDash val="solid"/>
            <a:round/>
            <a:headEnd len="med" w="med" type="none"/>
            <a:tailEnd len="med" w="med" type="none"/>
          </a:ln>
        </p:spPr>
      </p:cxnSp>
      <p:cxnSp>
        <p:nvCxnSpPr>
          <p:cNvPr id="1028" name="Google Shape;1028;p115"/>
          <p:cNvCxnSpPr>
            <a:stCxn id="1015" idx="3"/>
            <a:endCxn id="1017" idx="1"/>
          </p:cNvCxnSpPr>
          <p:nvPr/>
        </p:nvCxnSpPr>
        <p:spPr>
          <a:xfrm>
            <a:off x="2014000" y="2571694"/>
            <a:ext cx="668700" cy="885300"/>
          </a:xfrm>
          <a:prstGeom prst="straightConnector1">
            <a:avLst/>
          </a:prstGeom>
          <a:noFill/>
          <a:ln cap="flat" cmpd="sng" w="19050">
            <a:solidFill>
              <a:srgbClr val="FFFFFF"/>
            </a:solidFill>
            <a:prstDash val="solid"/>
            <a:round/>
            <a:headEnd len="med" w="med" type="none"/>
            <a:tailEnd len="med" w="med" type="none"/>
          </a:ln>
        </p:spPr>
      </p:cxnSp>
      <p:cxnSp>
        <p:nvCxnSpPr>
          <p:cNvPr id="1029" name="Google Shape;1029;p115"/>
          <p:cNvCxnSpPr>
            <a:stCxn id="1017" idx="3"/>
            <a:endCxn id="1023" idx="1"/>
          </p:cNvCxnSpPr>
          <p:nvPr/>
        </p:nvCxnSpPr>
        <p:spPr>
          <a:xfrm flipH="1" rot="10800000">
            <a:off x="4235345" y="2884092"/>
            <a:ext cx="617400" cy="573000"/>
          </a:xfrm>
          <a:prstGeom prst="straightConnector1">
            <a:avLst/>
          </a:prstGeom>
          <a:noFill/>
          <a:ln cap="flat" cmpd="sng" w="19050">
            <a:solidFill>
              <a:srgbClr val="FFFFFF"/>
            </a:solidFill>
            <a:prstDash val="solid"/>
            <a:round/>
            <a:headEnd len="med" w="med" type="none"/>
            <a:tailEnd len="med" w="med" type="none"/>
          </a:ln>
        </p:spPr>
      </p:cxnSp>
      <p:cxnSp>
        <p:nvCxnSpPr>
          <p:cNvPr id="1030" name="Google Shape;1030;p115"/>
          <p:cNvCxnSpPr>
            <a:stCxn id="1017" idx="3"/>
            <a:endCxn id="1024" idx="1"/>
          </p:cNvCxnSpPr>
          <p:nvPr/>
        </p:nvCxnSpPr>
        <p:spPr>
          <a:xfrm>
            <a:off x="4235345" y="3457092"/>
            <a:ext cx="617400" cy="573000"/>
          </a:xfrm>
          <a:prstGeom prst="straightConnector1">
            <a:avLst/>
          </a:prstGeom>
          <a:noFill/>
          <a:ln cap="flat" cmpd="sng" w="19050">
            <a:solidFill>
              <a:srgbClr val="FFFFFF"/>
            </a:solidFill>
            <a:prstDash val="solid"/>
            <a:round/>
            <a:headEnd len="med" w="med" type="none"/>
            <a:tailEnd len="med" w="med" type="none"/>
          </a:ln>
        </p:spPr>
      </p:cxnSp>
      <p:cxnSp>
        <p:nvCxnSpPr>
          <p:cNvPr id="1031" name="Google Shape;1031;p115"/>
          <p:cNvCxnSpPr>
            <a:stCxn id="1021" idx="3"/>
            <a:endCxn id="1018" idx="1"/>
          </p:cNvCxnSpPr>
          <p:nvPr/>
        </p:nvCxnSpPr>
        <p:spPr>
          <a:xfrm flipH="1" rot="10800000">
            <a:off x="6410405" y="1118338"/>
            <a:ext cx="622500" cy="573000"/>
          </a:xfrm>
          <a:prstGeom prst="straightConnector1">
            <a:avLst/>
          </a:prstGeom>
          <a:noFill/>
          <a:ln cap="flat" cmpd="sng" w="19050">
            <a:solidFill>
              <a:srgbClr val="FFFFFF"/>
            </a:solidFill>
            <a:prstDash val="solid"/>
            <a:round/>
            <a:headEnd len="med" w="med" type="none"/>
            <a:tailEnd len="med" w="med" type="none"/>
          </a:ln>
        </p:spPr>
      </p:cxnSp>
      <p:cxnSp>
        <p:nvCxnSpPr>
          <p:cNvPr id="1032" name="Google Shape;1032;p115"/>
          <p:cNvCxnSpPr>
            <a:stCxn id="1021" idx="3"/>
            <a:endCxn id="1020" idx="1"/>
          </p:cNvCxnSpPr>
          <p:nvPr/>
        </p:nvCxnSpPr>
        <p:spPr>
          <a:xfrm>
            <a:off x="6410405" y="1691338"/>
            <a:ext cx="622500" cy="573000"/>
          </a:xfrm>
          <a:prstGeom prst="straightConnector1">
            <a:avLst/>
          </a:prstGeom>
          <a:noFill/>
          <a:ln cap="flat" cmpd="sng" w="19050">
            <a:solidFill>
              <a:srgbClr val="FFFFFF"/>
            </a:solidFill>
            <a:prstDash val="solid"/>
            <a:round/>
            <a:headEnd len="med" w="med" type="none"/>
            <a:tailEnd len="med" w="med" type="none"/>
          </a:ln>
        </p:spPr>
      </p:cxnSp>
      <p:sp>
        <p:nvSpPr>
          <p:cNvPr id="1033" name="Google Shape;1033;p115"/>
          <p:cNvSpPr/>
          <p:nvPr/>
        </p:nvSpPr>
        <p:spPr>
          <a:xfrm>
            <a:off x="6270375" y="3105400"/>
            <a:ext cx="275400" cy="275400"/>
          </a:xfrm>
          <a:prstGeom prst="ellipse">
            <a:avLst/>
          </a:prstGeom>
          <a:solidFill>
            <a:srgbClr val="00B9B0"/>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1200">
                <a:solidFill>
                  <a:srgbClr val="FFFFFF"/>
                </a:solidFill>
                <a:latin typeface="Barlow"/>
                <a:ea typeface="Barlow"/>
                <a:cs typeface="Barlow"/>
                <a:sym typeface="Barlow"/>
              </a:rPr>
              <a:t>3</a:t>
            </a:r>
            <a:endParaRPr b="1" sz="1200">
              <a:solidFill>
                <a:srgbClr val="FFFFFF"/>
              </a:solidFill>
              <a:latin typeface="Barlow"/>
              <a:ea typeface="Barlow"/>
              <a:cs typeface="Barlow"/>
              <a:sym typeface="Barlow"/>
            </a:endParaRPr>
          </a:p>
        </p:txBody>
      </p:sp>
      <p:sp>
        <p:nvSpPr>
          <p:cNvPr id="1034" name="Google Shape;1034;p115"/>
          <p:cNvSpPr/>
          <p:nvPr/>
        </p:nvSpPr>
        <p:spPr>
          <a:xfrm>
            <a:off x="8403925" y="1339750"/>
            <a:ext cx="275400" cy="275400"/>
          </a:xfrm>
          <a:prstGeom prst="ellipse">
            <a:avLst/>
          </a:prstGeom>
          <a:solidFill>
            <a:srgbClr val="00B9B0"/>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1200">
                <a:solidFill>
                  <a:srgbClr val="FFFFFF"/>
                </a:solidFill>
                <a:latin typeface="Barlow"/>
                <a:ea typeface="Barlow"/>
                <a:cs typeface="Barlow"/>
                <a:sym typeface="Barlow"/>
              </a:rPr>
              <a:t>1</a:t>
            </a:r>
            <a:endParaRPr b="1" sz="1200">
              <a:solidFill>
                <a:srgbClr val="FFFFFF"/>
              </a:solidFill>
              <a:latin typeface="Barlow"/>
              <a:ea typeface="Barlow"/>
              <a:cs typeface="Barlow"/>
              <a:sym typeface="Barlow"/>
            </a:endParaRPr>
          </a:p>
        </p:txBody>
      </p:sp>
      <p:sp>
        <p:nvSpPr>
          <p:cNvPr id="1035" name="Google Shape;1035;p115"/>
          <p:cNvSpPr/>
          <p:nvPr/>
        </p:nvSpPr>
        <p:spPr>
          <a:xfrm>
            <a:off x="6270375" y="4243000"/>
            <a:ext cx="275400" cy="275400"/>
          </a:xfrm>
          <a:prstGeom prst="ellipse">
            <a:avLst/>
          </a:prstGeom>
          <a:solidFill>
            <a:srgbClr val="00B9B0"/>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1200">
                <a:solidFill>
                  <a:srgbClr val="FFFFFF"/>
                </a:solidFill>
                <a:latin typeface="Barlow"/>
                <a:ea typeface="Barlow"/>
                <a:cs typeface="Barlow"/>
                <a:sym typeface="Barlow"/>
              </a:rPr>
              <a:t>4</a:t>
            </a:r>
            <a:endParaRPr b="1" sz="1200">
              <a:solidFill>
                <a:srgbClr val="FFFFFF"/>
              </a:solidFill>
              <a:latin typeface="Barlow"/>
              <a:ea typeface="Barlow"/>
              <a:cs typeface="Barlow"/>
              <a:sym typeface="Barlow"/>
            </a:endParaRPr>
          </a:p>
        </p:txBody>
      </p:sp>
      <p:sp>
        <p:nvSpPr>
          <p:cNvPr id="1036" name="Google Shape;1036;p115"/>
          <p:cNvSpPr/>
          <p:nvPr/>
        </p:nvSpPr>
        <p:spPr>
          <a:xfrm>
            <a:off x="8403925" y="2467625"/>
            <a:ext cx="275400" cy="275400"/>
          </a:xfrm>
          <a:prstGeom prst="ellipse">
            <a:avLst/>
          </a:prstGeom>
          <a:solidFill>
            <a:srgbClr val="00B9B0"/>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1200">
                <a:solidFill>
                  <a:srgbClr val="FFFFFF"/>
                </a:solidFill>
                <a:latin typeface="Barlow"/>
                <a:ea typeface="Barlow"/>
                <a:cs typeface="Barlow"/>
                <a:sym typeface="Barlow"/>
              </a:rPr>
              <a:t>2</a:t>
            </a:r>
            <a:endParaRPr b="1" sz="1200">
              <a:solidFill>
                <a:srgbClr val="FFFFFF"/>
              </a:solidFill>
              <a:latin typeface="Barlow"/>
              <a:ea typeface="Barlow"/>
              <a:cs typeface="Barlow"/>
              <a:sym typeface="Barlow"/>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0" name="Shape 1040"/>
        <p:cNvGrpSpPr/>
        <p:nvPr/>
      </p:nvGrpSpPr>
      <p:grpSpPr>
        <a:xfrm>
          <a:off x="0" y="0"/>
          <a:ext cx="0" cy="0"/>
          <a:chOff x="0" y="0"/>
          <a:chExt cx="0" cy="0"/>
        </a:xfrm>
      </p:grpSpPr>
      <p:sp>
        <p:nvSpPr>
          <p:cNvPr id="1041" name="Google Shape;1041;p116"/>
          <p:cNvSpPr txBox="1"/>
          <p:nvPr>
            <p:ph type="title"/>
          </p:nvPr>
        </p:nvSpPr>
        <p:spPr>
          <a:xfrm>
            <a:off x="457200" y="904800"/>
            <a:ext cx="2514600" cy="1009500"/>
          </a:xfrm>
          <a:prstGeom prst="rect">
            <a:avLst/>
          </a:prstGeom>
          <a:noFill/>
          <a:ln>
            <a:noFill/>
          </a:ln>
        </p:spPr>
        <p:txBody>
          <a:bodyPr anchorCtr="0" anchor="b" bIns="91425" lIns="91425" spcFirstLastPara="1" rIns="91425" wrap="square" tIns="91425">
            <a:noAutofit/>
          </a:bodyPr>
          <a:lstStyle/>
          <a:p>
            <a:pPr indent="0" lvl="0" marL="0" rtl="0" algn="l">
              <a:lnSpc>
                <a:spcPct val="90000"/>
              </a:lnSpc>
              <a:spcBef>
                <a:spcPts val="0"/>
              </a:spcBef>
              <a:spcAft>
                <a:spcPts val="0"/>
              </a:spcAft>
              <a:buClr>
                <a:schemeClr val="dk1"/>
              </a:buClr>
              <a:buSzPts val="3000"/>
              <a:buFont typeface="Barlow"/>
              <a:buNone/>
            </a:pPr>
            <a:r>
              <a:rPr lang="en"/>
              <a:t>The result is a national </a:t>
            </a:r>
            <a:r>
              <a:rPr lang="en"/>
              <a:t>health system strengthening</a:t>
            </a:r>
            <a:endParaRPr/>
          </a:p>
        </p:txBody>
      </p:sp>
      <p:sp>
        <p:nvSpPr>
          <p:cNvPr id="1042" name="Google Shape;1042;p116"/>
          <p:cNvSpPr txBox="1"/>
          <p:nvPr>
            <p:ph idx="1" type="subTitle"/>
          </p:nvPr>
        </p:nvSpPr>
        <p:spPr>
          <a:xfrm>
            <a:off x="457200" y="2050354"/>
            <a:ext cx="2514600" cy="271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Looking at both local root causes and national results encourages problems to be addressed at a health systems level, collaborating with other departments. The inclusive process </a:t>
            </a:r>
            <a:r>
              <a:rPr b="1" lang="en">
                <a:solidFill>
                  <a:schemeClr val="dk1"/>
                </a:solidFill>
              </a:rPr>
              <a:t>ensures that planning for iSC is not carried out in isolation</a:t>
            </a:r>
            <a:r>
              <a:rPr lang="en">
                <a:solidFill>
                  <a:schemeClr val="dk1"/>
                </a:solidFill>
              </a:rPr>
              <a:t>, but in conjunction with departments of financing, human resources, and information management systems.</a:t>
            </a:r>
            <a:endParaRPr>
              <a:solidFill>
                <a:schemeClr val="dk1"/>
              </a:solidFill>
            </a:endParaRPr>
          </a:p>
          <a:p>
            <a:pPr indent="0" lvl="0" marL="0" rtl="0" algn="l">
              <a:spcBef>
                <a:spcPts val="0"/>
              </a:spcBef>
              <a:spcAft>
                <a:spcPts val="0"/>
              </a:spcAft>
              <a:buClr>
                <a:schemeClr val="dk1"/>
              </a:buClr>
              <a:buSzPts val="2000"/>
              <a:buFont typeface="Arial"/>
              <a:buNone/>
            </a:pPr>
            <a:r>
              <a:t/>
            </a:r>
            <a:endParaRPr>
              <a:solidFill>
                <a:schemeClr val="dk1"/>
              </a:solidFill>
            </a:endParaRPr>
          </a:p>
          <a:p>
            <a:pPr indent="0" lvl="0" marL="0" rtl="0" algn="l">
              <a:spcBef>
                <a:spcPts val="0"/>
              </a:spcBef>
              <a:spcAft>
                <a:spcPts val="0"/>
              </a:spcAft>
              <a:buClr>
                <a:schemeClr val="dk1"/>
              </a:buClr>
              <a:buSzPts val="2000"/>
              <a:buFont typeface="Arial"/>
              <a:buNone/>
            </a:pPr>
            <a:r>
              <a:t/>
            </a:r>
            <a:endParaRPr>
              <a:solidFill>
                <a:schemeClr val="dk1"/>
              </a:solidFill>
            </a:endParaRPr>
          </a:p>
          <a:p>
            <a:pPr indent="0" lvl="0" marL="0" rtl="0" algn="l">
              <a:lnSpc>
                <a:spcPct val="100000"/>
              </a:lnSpc>
              <a:spcBef>
                <a:spcPts val="0"/>
              </a:spcBef>
              <a:spcAft>
                <a:spcPts val="0"/>
              </a:spcAft>
              <a:buSzPts val="2000"/>
              <a:buNone/>
            </a:pPr>
            <a:r>
              <a:t/>
            </a:r>
            <a:endParaRPr/>
          </a:p>
        </p:txBody>
      </p:sp>
      <p:sp>
        <p:nvSpPr>
          <p:cNvPr id="1043" name="Google Shape;1043;p116"/>
          <p:cNvSpPr txBox="1"/>
          <p:nvPr>
            <p:ph idx="2" type="subTitle"/>
          </p:nvPr>
        </p:nvSpPr>
        <p:spPr>
          <a:xfrm>
            <a:off x="457200" y="157103"/>
            <a:ext cx="2514600" cy="37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Local actions, national impact</a:t>
            </a:r>
            <a:endParaRPr/>
          </a:p>
        </p:txBody>
      </p:sp>
      <p:sp>
        <p:nvSpPr>
          <p:cNvPr id="1044" name="Google Shape;1044;p116"/>
          <p:cNvSpPr/>
          <p:nvPr/>
        </p:nvSpPr>
        <p:spPr>
          <a:xfrm>
            <a:off x="3431375" y="-50"/>
            <a:ext cx="5712600" cy="5143500"/>
          </a:xfrm>
          <a:prstGeom prst="rect">
            <a:avLst/>
          </a:prstGeom>
          <a:solidFill>
            <a:srgbClr val="CED8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1045" name="Google Shape;1045;p116"/>
          <p:cNvPicPr preferRelativeResize="0"/>
          <p:nvPr/>
        </p:nvPicPr>
        <p:blipFill>
          <a:blip r:embed="rId3">
            <a:alphaModFix/>
          </a:blip>
          <a:stretch>
            <a:fillRect/>
          </a:stretch>
        </p:blipFill>
        <p:spPr>
          <a:xfrm>
            <a:off x="4359000" y="1200350"/>
            <a:ext cx="3857344" cy="260724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9" name="Shape 1049"/>
        <p:cNvGrpSpPr/>
        <p:nvPr/>
      </p:nvGrpSpPr>
      <p:grpSpPr>
        <a:xfrm>
          <a:off x="0" y="0"/>
          <a:ext cx="0" cy="0"/>
          <a:chOff x="0" y="0"/>
          <a:chExt cx="0" cy="0"/>
        </a:xfrm>
      </p:grpSpPr>
      <p:sp>
        <p:nvSpPr>
          <p:cNvPr id="1050" name="Google Shape;1050;p117"/>
          <p:cNvSpPr txBox="1"/>
          <p:nvPr>
            <p:ph type="title"/>
          </p:nvPr>
        </p:nvSpPr>
        <p:spPr>
          <a:xfrm>
            <a:off x="457200" y="828600"/>
            <a:ext cx="2514600" cy="1009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Example: Including local stakeholders</a:t>
            </a:r>
            <a:endParaRPr/>
          </a:p>
        </p:txBody>
      </p:sp>
      <p:sp>
        <p:nvSpPr>
          <p:cNvPr id="1051" name="Google Shape;1051;p117"/>
          <p:cNvSpPr txBox="1"/>
          <p:nvPr>
            <p:ph idx="1" type="subTitle"/>
          </p:nvPr>
        </p:nvSpPr>
        <p:spPr>
          <a:xfrm>
            <a:off x="457200" y="1974154"/>
            <a:ext cx="2514600" cy="271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Sierra Leone,</a:t>
            </a:r>
            <a:r>
              <a:rPr b="1" lang="en"/>
              <a:t> </a:t>
            </a:r>
            <a:r>
              <a:rPr b="1" lang="en"/>
              <a:t>administrative district chiefs</a:t>
            </a:r>
            <a:r>
              <a:rPr lang="en"/>
              <a:t> were included in the cIP workshop. Their participation was critical to onboarding them in the discussions of priorities, strategies, and performance indicators. This provided both momentum and a broad starting consensus for the cIP.</a:t>
            </a:r>
            <a:endParaRPr/>
          </a:p>
        </p:txBody>
      </p:sp>
      <p:sp>
        <p:nvSpPr>
          <p:cNvPr id="1052" name="Google Shape;1052;p117"/>
          <p:cNvSpPr/>
          <p:nvPr/>
        </p:nvSpPr>
        <p:spPr>
          <a:xfrm>
            <a:off x="3431375" y="-50"/>
            <a:ext cx="5712600" cy="51435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117"/>
          <p:cNvSpPr txBox="1"/>
          <p:nvPr>
            <p:ph idx="2" type="subTitle"/>
          </p:nvPr>
        </p:nvSpPr>
        <p:spPr>
          <a:xfrm>
            <a:off x="457200" y="157103"/>
            <a:ext cx="2514600" cy="37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Local actions, national impact</a:t>
            </a:r>
            <a:endParaRPr/>
          </a:p>
        </p:txBody>
      </p:sp>
      <p:cxnSp>
        <p:nvCxnSpPr>
          <p:cNvPr id="1054" name="Google Shape;1054;p117"/>
          <p:cNvCxnSpPr>
            <a:stCxn id="1055" idx="2"/>
            <a:endCxn id="1056" idx="0"/>
          </p:cNvCxnSpPr>
          <p:nvPr/>
        </p:nvCxnSpPr>
        <p:spPr>
          <a:xfrm>
            <a:off x="6287675" y="1567888"/>
            <a:ext cx="0" cy="2207100"/>
          </a:xfrm>
          <a:prstGeom prst="straightConnector1">
            <a:avLst/>
          </a:prstGeom>
          <a:noFill/>
          <a:ln cap="flat" cmpd="sng" w="19050">
            <a:solidFill>
              <a:srgbClr val="3E58A7"/>
            </a:solidFill>
            <a:prstDash val="dot"/>
            <a:round/>
            <a:headEnd len="med" w="med" type="none"/>
            <a:tailEnd len="med" w="med" type="triangle"/>
          </a:ln>
        </p:spPr>
      </p:cxnSp>
      <p:sp>
        <p:nvSpPr>
          <p:cNvPr id="1057" name="Google Shape;1057;p117"/>
          <p:cNvSpPr txBox="1"/>
          <p:nvPr/>
        </p:nvSpPr>
        <p:spPr>
          <a:xfrm>
            <a:off x="4453625" y="378100"/>
            <a:ext cx="3668100" cy="369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200">
                <a:latin typeface="Barlow"/>
                <a:ea typeface="Barlow"/>
                <a:cs typeface="Barlow"/>
                <a:sym typeface="Barlow"/>
              </a:rPr>
              <a:t>Sierra Leone </a:t>
            </a:r>
            <a:r>
              <a:rPr b="1" lang="en" sz="1200">
                <a:latin typeface="Barlow"/>
                <a:ea typeface="Barlow"/>
                <a:cs typeface="Barlow"/>
                <a:sym typeface="Barlow"/>
              </a:rPr>
              <a:t>flow of cIP workshop and techniques</a:t>
            </a:r>
            <a:endParaRPr b="1" sz="1200">
              <a:latin typeface="Barlow"/>
              <a:ea typeface="Barlow"/>
              <a:cs typeface="Barlow"/>
              <a:sym typeface="Barlow"/>
            </a:endParaRPr>
          </a:p>
        </p:txBody>
      </p:sp>
      <p:sp>
        <p:nvSpPr>
          <p:cNvPr id="1055" name="Google Shape;1055;p117"/>
          <p:cNvSpPr/>
          <p:nvPr/>
        </p:nvSpPr>
        <p:spPr>
          <a:xfrm>
            <a:off x="5209475" y="1192888"/>
            <a:ext cx="2156400" cy="375000"/>
          </a:xfrm>
          <a:prstGeom prst="rect">
            <a:avLst/>
          </a:prstGeom>
          <a:solidFill>
            <a:srgbClr val="A54B9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FFFFFF"/>
                </a:solidFill>
                <a:latin typeface="Barlow"/>
                <a:ea typeface="Barlow"/>
                <a:cs typeface="Barlow"/>
                <a:sym typeface="Barlow"/>
              </a:rPr>
              <a:t>SESSION 1</a:t>
            </a:r>
            <a:endParaRPr sz="700">
              <a:solidFill>
                <a:srgbClr val="FFFFFF"/>
              </a:solidFill>
              <a:latin typeface="Barlow"/>
              <a:ea typeface="Barlow"/>
              <a:cs typeface="Barlow"/>
              <a:sym typeface="Barlow"/>
            </a:endParaRPr>
          </a:p>
          <a:p>
            <a:pPr indent="0" lvl="0" marL="0" rtl="0" algn="ctr">
              <a:spcBef>
                <a:spcPts val="0"/>
              </a:spcBef>
              <a:spcAft>
                <a:spcPts val="0"/>
              </a:spcAft>
              <a:buNone/>
            </a:pPr>
            <a:r>
              <a:rPr b="1" lang="en" sz="1200">
                <a:solidFill>
                  <a:srgbClr val="FFFFFF"/>
                </a:solidFill>
                <a:latin typeface="Barlow"/>
                <a:ea typeface="Barlow"/>
                <a:cs typeface="Barlow"/>
                <a:sym typeface="Barlow"/>
              </a:rPr>
              <a:t>Strategic vision</a:t>
            </a:r>
            <a:endParaRPr b="1" sz="1200">
              <a:solidFill>
                <a:srgbClr val="FFFFFF"/>
              </a:solidFill>
              <a:latin typeface="Barlow"/>
              <a:ea typeface="Barlow"/>
              <a:cs typeface="Barlow"/>
              <a:sym typeface="Barlow"/>
            </a:endParaRPr>
          </a:p>
        </p:txBody>
      </p:sp>
      <p:sp>
        <p:nvSpPr>
          <p:cNvPr id="1058" name="Google Shape;1058;p117"/>
          <p:cNvSpPr/>
          <p:nvPr/>
        </p:nvSpPr>
        <p:spPr>
          <a:xfrm>
            <a:off x="5209475" y="1769713"/>
            <a:ext cx="2156400" cy="375000"/>
          </a:xfrm>
          <a:prstGeom prst="rect">
            <a:avLst/>
          </a:prstGeom>
          <a:solidFill>
            <a:srgbClr val="3E58A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FFFFFF"/>
                </a:solidFill>
                <a:latin typeface="Barlow"/>
                <a:ea typeface="Barlow"/>
                <a:cs typeface="Barlow"/>
                <a:sym typeface="Barlow"/>
              </a:rPr>
              <a:t>SESSION 2</a:t>
            </a:r>
            <a:endParaRPr sz="700">
              <a:solidFill>
                <a:srgbClr val="FFFFFF"/>
              </a:solidFill>
              <a:latin typeface="Barlow"/>
              <a:ea typeface="Barlow"/>
              <a:cs typeface="Barlow"/>
              <a:sym typeface="Barlow"/>
            </a:endParaRPr>
          </a:p>
          <a:p>
            <a:pPr indent="0" lvl="0" marL="0" rtl="0" algn="ctr">
              <a:spcBef>
                <a:spcPts val="0"/>
              </a:spcBef>
              <a:spcAft>
                <a:spcPts val="0"/>
              </a:spcAft>
              <a:buNone/>
            </a:pPr>
            <a:r>
              <a:rPr b="1" lang="en" sz="1200">
                <a:solidFill>
                  <a:srgbClr val="FFFFFF"/>
                </a:solidFill>
                <a:latin typeface="Barlow"/>
                <a:ea typeface="Barlow"/>
                <a:cs typeface="Barlow"/>
                <a:sym typeface="Barlow"/>
              </a:rPr>
              <a:t>EVMA results</a:t>
            </a:r>
            <a:endParaRPr b="1" sz="1200">
              <a:solidFill>
                <a:srgbClr val="FFFFFF"/>
              </a:solidFill>
              <a:latin typeface="Barlow"/>
              <a:ea typeface="Barlow"/>
              <a:cs typeface="Barlow"/>
              <a:sym typeface="Barlow"/>
            </a:endParaRPr>
          </a:p>
        </p:txBody>
      </p:sp>
      <p:sp>
        <p:nvSpPr>
          <p:cNvPr id="1059" name="Google Shape;1059;p117"/>
          <p:cNvSpPr/>
          <p:nvPr/>
        </p:nvSpPr>
        <p:spPr>
          <a:xfrm>
            <a:off x="4395950" y="2483863"/>
            <a:ext cx="1805700" cy="375000"/>
          </a:xfrm>
          <a:prstGeom prst="rect">
            <a:avLst/>
          </a:prstGeom>
          <a:solidFill>
            <a:srgbClr val="FFFFFF"/>
          </a:solidFill>
          <a:ln cap="flat" cmpd="sng" w="19050">
            <a:solidFill>
              <a:srgbClr val="00B8B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Barlow"/>
                <a:ea typeface="Barlow"/>
                <a:cs typeface="Barlow"/>
                <a:sym typeface="Barlow"/>
              </a:rPr>
              <a:t>SESSION 3</a:t>
            </a:r>
            <a:endParaRPr sz="700">
              <a:latin typeface="Barlow"/>
              <a:ea typeface="Barlow"/>
              <a:cs typeface="Barlow"/>
              <a:sym typeface="Barlow"/>
            </a:endParaRPr>
          </a:p>
          <a:p>
            <a:pPr indent="0" lvl="0" marL="0" marR="0" rtl="0" algn="ctr">
              <a:lnSpc>
                <a:spcPct val="100000"/>
              </a:lnSpc>
              <a:spcBef>
                <a:spcPts val="0"/>
              </a:spcBef>
              <a:spcAft>
                <a:spcPts val="0"/>
              </a:spcAft>
              <a:buNone/>
            </a:pPr>
            <a:r>
              <a:rPr b="1" lang="en" sz="800">
                <a:latin typeface="Barlow"/>
                <a:ea typeface="Barlow"/>
                <a:cs typeface="Barlow"/>
                <a:sym typeface="Barlow"/>
              </a:rPr>
              <a:t>Solutions to address iSC issues</a:t>
            </a:r>
            <a:endParaRPr b="1" sz="800">
              <a:latin typeface="Barlow"/>
              <a:ea typeface="Barlow"/>
              <a:cs typeface="Barlow"/>
              <a:sym typeface="Barlow"/>
            </a:endParaRPr>
          </a:p>
        </p:txBody>
      </p:sp>
      <p:sp>
        <p:nvSpPr>
          <p:cNvPr id="1060" name="Google Shape;1060;p117"/>
          <p:cNvSpPr/>
          <p:nvPr/>
        </p:nvSpPr>
        <p:spPr>
          <a:xfrm>
            <a:off x="6373700" y="2483863"/>
            <a:ext cx="1805700" cy="375000"/>
          </a:xfrm>
          <a:prstGeom prst="rect">
            <a:avLst/>
          </a:prstGeom>
          <a:solidFill>
            <a:srgbClr val="FFFFFF"/>
          </a:solidFill>
          <a:ln cap="flat" cmpd="sng" w="19050">
            <a:solidFill>
              <a:srgbClr val="00B8B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Barlow"/>
                <a:ea typeface="Barlow"/>
                <a:cs typeface="Barlow"/>
                <a:sym typeface="Barlow"/>
              </a:rPr>
              <a:t>SESSION</a:t>
            </a:r>
            <a:r>
              <a:rPr lang="en" sz="700">
                <a:latin typeface="Barlow"/>
                <a:ea typeface="Barlow"/>
                <a:cs typeface="Barlow"/>
                <a:sym typeface="Barlow"/>
              </a:rPr>
              <a:t> 5</a:t>
            </a:r>
            <a:endParaRPr sz="700">
              <a:latin typeface="Barlow"/>
              <a:ea typeface="Barlow"/>
              <a:cs typeface="Barlow"/>
              <a:sym typeface="Barlow"/>
            </a:endParaRPr>
          </a:p>
          <a:p>
            <a:pPr indent="0" lvl="0" marL="0" marR="0" rtl="0" algn="ctr">
              <a:lnSpc>
                <a:spcPct val="100000"/>
              </a:lnSpc>
              <a:spcBef>
                <a:spcPts val="0"/>
              </a:spcBef>
              <a:spcAft>
                <a:spcPts val="0"/>
              </a:spcAft>
              <a:buNone/>
            </a:pPr>
            <a:r>
              <a:rPr b="1" lang="en" sz="800">
                <a:latin typeface="Barlow"/>
                <a:ea typeface="Barlow"/>
                <a:cs typeface="Barlow"/>
                <a:sym typeface="Barlow"/>
              </a:rPr>
              <a:t>M&amp;E of cIP implementation</a:t>
            </a:r>
            <a:endParaRPr b="1" sz="800">
              <a:latin typeface="Barlow"/>
              <a:ea typeface="Barlow"/>
              <a:cs typeface="Barlow"/>
              <a:sym typeface="Barlow"/>
            </a:endParaRPr>
          </a:p>
        </p:txBody>
      </p:sp>
      <p:sp>
        <p:nvSpPr>
          <p:cNvPr id="1061" name="Google Shape;1061;p117"/>
          <p:cNvSpPr/>
          <p:nvPr/>
        </p:nvSpPr>
        <p:spPr>
          <a:xfrm>
            <a:off x="4395950" y="3046963"/>
            <a:ext cx="1805700" cy="375000"/>
          </a:xfrm>
          <a:prstGeom prst="rect">
            <a:avLst/>
          </a:prstGeom>
          <a:solidFill>
            <a:srgbClr val="FFFFFF"/>
          </a:solidFill>
          <a:ln cap="flat" cmpd="sng" w="19050">
            <a:solidFill>
              <a:srgbClr val="00B8B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Barlow"/>
                <a:ea typeface="Barlow"/>
                <a:cs typeface="Barlow"/>
                <a:sym typeface="Barlow"/>
              </a:rPr>
              <a:t>SESSION</a:t>
            </a:r>
            <a:r>
              <a:rPr lang="en" sz="700">
                <a:latin typeface="Barlow"/>
                <a:ea typeface="Barlow"/>
                <a:cs typeface="Barlow"/>
                <a:sym typeface="Barlow"/>
              </a:rPr>
              <a:t> 4</a:t>
            </a:r>
            <a:endParaRPr sz="700">
              <a:latin typeface="Barlow"/>
              <a:ea typeface="Barlow"/>
              <a:cs typeface="Barlow"/>
              <a:sym typeface="Barlow"/>
            </a:endParaRPr>
          </a:p>
          <a:p>
            <a:pPr indent="0" lvl="0" marL="0" marR="0" rtl="0" algn="ctr">
              <a:lnSpc>
                <a:spcPct val="100000"/>
              </a:lnSpc>
              <a:spcBef>
                <a:spcPts val="0"/>
              </a:spcBef>
              <a:spcAft>
                <a:spcPts val="0"/>
              </a:spcAft>
              <a:buNone/>
            </a:pPr>
            <a:r>
              <a:rPr b="1" lang="en" sz="800">
                <a:latin typeface="Barlow"/>
                <a:ea typeface="Barlow"/>
                <a:cs typeface="Barlow"/>
                <a:sym typeface="Barlow"/>
              </a:rPr>
              <a:t>Strategic activities (Roadmap) </a:t>
            </a:r>
            <a:endParaRPr b="1" sz="800">
              <a:latin typeface="Barlow"/>
              <a:ea typeface="Barlow"/>
              <a:cs typeface="Barlow"/>
              <a:sym typeface="Barlow"/>
            </a:endParaRPr>
          </a:p>
        </p:txBody>
      </p:sp>
      <p:sp>
        <p:nvSpPr>
          <p:cNvPr id="1062" name="Google Shape;1062;p117"/>
          <p:cNvSpPr/>
          <p:nvPr/>
        </p:nvSpPr>
        <p:spPr>
          <a:xfrm>
            <a:off x="6373700" y="3046963"/>
            <a:ext cx="1805700" cy="375000"/>
          </a:xfrm>
          <a:prstGeom prst="rect">
            <a:avLst/>
          </a:prstGeom>
          <a:solidFill>
            <a:srgbClr val="FFFFFF"/>
          </a:solidFill>
          <a:ln cap="flat" cmpd="sng" w="19050">
            <a:solidFill>
              <a:srgbClr val="00B8B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chemeClr val="dk1"/>
                </a:solidFill>
                <a:latin typeface="Barlow"/>
                <a:ea typeface="Barlow"/>
                <a:cs typeface="Barlow"/>
                <a:sym typeface="Barlow"/>
              </a:rPr>
              <a:t>SESSION</a:t>
            </a:r>
            <a:r>
              <a:rPr lang="en" sz="700">
                <a:latin typeface="Barlow"/>
                <a:ea typeface="Barlow"/>
                <a:cs typeface="Barlow"/>
                <a:sym typeface="Barlow"/>
              </a:rPr>
              <a:t> 6</a:t>
            </a:r>
            <a:endParaRPr sz="700">
              <a:latin typeface="Barlow"/>
              <a:ea typeface="Barlow"/>
              <a:cs typeface="Barlow"/>
              <a:sym typeface="Barlow"/>
            </a:endParaRPr>
          </a:p>
          <a:p>
            <a:pPr indent="0" lvl="0" marL="0" rtl="0" algn="ctr">
              <a:spcBef>
                <a:spcPts val="0"/>
              </a:spcBef>
              <a:spcAft>
                <a:spcPts val="0"/>
              </a:spcAft>
              <a:buNone/>
            </a:pPr>
            <a:r>
              <a:rPr b="1" lang="en" sz="800">
                <a:latin typeface="Barlow"/>
                <a:ea typeface="Barlow"/>
                <a:cs typeface="Barlow"/>
                <a:sym typeface="Barlow"/>
              </a:rPr>
              <a:t>Coordination of cIP implementation</a:t>
            </a:r>
            <a:endParaRPr b="1" sz="800">
              <a:latin typeface="Barlow"/>
              <a:ea typeface="Barlow"/>
              <a:cs typeface="Barlow"/>
              <a:sym typeface="Barlow"/>
            </a:endParaRPr>
          </a:p>
        </p:txBody>
      </p:sp>
      <p:sp>
        <p:nvSpPr>
          <p:cNvPr id="1056" name="Google Shape;1056;p117"/>
          <p:cNvSpPr/>
          <p:nvPr/>
        </p:nvSpPr>
        <p:spPr>
          <a:xfrm>
            <a:off x="5209475" y="3774838"/>
            <a:ext cx="2156400" cy="375000"/>
          </a:xfrm>
          <a:prstGeom prst="rect">
            <a:avLst/>
          </a:prstGeom>
          <a:solidFill>
            <a:srgbClr val="F1735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FFFFFF"/>
                </a:solidFill>
                <a:latin typeface="Barlow"/>
                <a:ea typeface="Barlow"/>
                <a:cs typeface="Barlow"/>
                <a:sym typeface="Barlow"/>
              </a:rPr>
              <a:t>SESSION 7</a:t>
            </a:r>
            <a:endParaRPr sz="700">
              <a:solidFill>
                <a:srgbClr val="FFFFFF"/>
              </a:solidFill>
              <a:latin typeface="Barlow"/>
              <a:ea typeface="Barlow"/>
              <a:cs typeface="Barlow"/>
              <a:sym typeface="Barlow"/>
            </a:endParaRPr>
          </a:p>
          <a:p>
            <a:pPr indent="0" lvl="0" marL="0" rtl="0" algn="ctr">
              <a:spcBef>
                <a:spcPts val="0"/>
              </a:spcBef>
              <a:spcAft>
                <a:spcPts val="0"/>
              </a:spcAft>
              <a:buNone/>
            </a:pPr>
            <a:r>
              <a:rPr b="1" lang="en" sz="1200">
                <a:solidFill>
                  <a:srgbClr val="FFFFFF"/>
                </a:solidFill>
                <a:latin typeface="Barlow"/>
                <a:ea typeface="Barlow"/>
                <a:cs typeface="Barlow"/>
                <a:sym typeface="Barlow"/>
              </a:rPr>
              <a:t>cIP</a:t>
            </a:r>
            <a:endParaRPr b="1" sz="1200">
              <a:solidFill>
                <a:srgbClr val="FFFFFF"/>
              </a:solidFill>
              <a:latin typeface="Barlow"/>
              <a:ea typeface="Barlow"/>
              <a:cs typeface="Barlow"/>
              <a:sym typeface="Barlow"/>
            </a:endParaRPr>
          </a:p>
        </p:txBody>
      </p:sp>
      <p:sp>
        <p:nvSpPr>
          <p:cNvPr id="1063" name="Google Shape;1063;p117"/>
          <p:cNvSpPr/>
          <p:nvPr/>
        </p:nvSpPr>
        <p:spPr>
          <a:xfrm>
            <a:off x="7175900" y="1646038"/>
            <a:ext cx="375000" cy="375000"/>
          </a:xfrm>
          <a:prstGeom prst="ellipse">
            <a:avLst/>
          </a:prstGeom>
          <a:solidFill>
            <a:srgbClr val="FFFFFF"/>
          </a:solidFill>
          <a:ln cap="flat" cmpd="sng" w="19050">
            <a:solidFill>
              <a:srgbClr val="3E58A7"/>
            </a:solidFill>
            <a:prstDash val="solid"/>
            <a:round/>
            <a:headEnd len="sm" w="sm" type="none"/>
            <a:tailEnd len="sm" w="sm" type="none"/>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lang="en" sz="500">
                <a:solidFill>
                  <a:srgbClr val="3E58A7"/>
                </a:solidFill>
              </a:rPr>
              <a:t>Expert panel</a:t>
            </a:r>
            <a:endParaRPr b="1" i="0" sz="500" u="none" cap="none" strike="noStrike">
              <a:solidFill>
                <a:srgbClr val="3E58A7"/>
              </a:solidFill>
            </a:endParaRPr>
          </a:p>
        </p:txBody>
      </p:sp>
      <p:sp>
        <p:nvSpPr>
          <p:cNvPr id="1064" name="Google Shape;1064;p117"/>
          <p:cNvSpPr/>
          <p:nvPr/>
        </p:nvSpPr>
        <p:spPr>
          <a:xfrm>
            <a:off x="8020575" y="2319013"/>
            <a:ext cx="375000" cy="375000"/>
          </a:xfrm>
          <a:prstGeom prst="ellipse">
            <a:avLst/>
          </a:prstGeom>
          <a:solidFill>
            <a:srgbClr val="FFFFFF"/>
          </a:solidFill>
          <a:ln cap="flat" cmpd="sng" w="19050">
            <a:solidFill>
              <a:srgbClr val="00B9B0"/>
            </a:solidFill>
            <a:prstDash val="solid"/>
            <a:round/>
            <a:headEnd len="sm" w="sm" type="none"/>
            <a:tailEnd len="sm" w="sm" type="none"/>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lang="en" sz="500">
                <a:solidFill>
                  <a:srgbClr val="00B9B0"/>
                </a:solidFill>
              </a:rPr>
              <a:t>Group work</a:t>
            </a:r>
            <a:endParaRPr b="1" i="0" sz="500" u="none" cap="none" strike="noStrike">
              <a:solidFill>
                <a:srgbClr val="00B9B0"/>
              </a:solidFill>
            </a:endParaRPr>
          </a:p>
        </p:txBody>
      </p:sp>
      <p:sp>
        <p:nvSpPr>
          <p:cNvPr id="1065" name="Google Shape;1065;p117"/>
          <p:cNvSpPr/>
          <p:nvPr/>
        </p:nvSpPr>
        <p:spPr>
          <a:xfrm>
            <a:off x="8020575" y="2902722"/>
            <a:ext cx="375000" cy="375000"/>
          </a:xfrm>
          <a:prstGeom prst="ellipse">
            <a:avLst/>
          </a:prstGeom>
          <a:solidFill>
            <a:srgbClr val="FFFFFF"/>
          </a:solidFill>
          <a:ln cap="flat" cmpd="sng" w="19050">
            <a:solidFill>
              <a:srgbClr val="00B9B0"/>
            </a:solidFill>
            <a:prstDash val="solid"/>
            <a:round/>
            <a:headEnd len="sm" w="sm" type="none"/>
            <a:tailEnd len="sm" w="sm" type="none"/>
          </a:ln>
        </p:spPr>
        <p:txBody>
          <a:bodyPr anchorCtr="0" anchor="ctr" bIns="45700" lIns="0" spcFirstLastPara="1" rIns="0" wrap="square" tIns="45700">
            <a:noAutofit/>
          </a:bodyPr>
          <a:lstStyle/>
          <a:p>
            <a:pPr indent="0" lvl="0" marL="0" rtl="0" algn="ctr">
              <a:spcBef>
                <a:spcPts val="0"/>
              </a:spcBef>
              <a:spcAft>
                <a:spcPts val="0"/>
              </a:spcAft>
              <a:buClr>
                <a:schemeClr val="dk1"/>
              </a:buClr>
              <a:buSzPts val="1400"/>
              <a:buFont typeface="Arial"/>
              <a:buNone/>
            </a:pPr>
            <a:r>
              <a:rPr b="1" lang="en" sz="500">
                <a:solidFill>
                  <a:srgbClr val="00B9B0"/>
                </a:solidFill>
              </a:rPr>
              <a:t>Group work</a:t>
            </a:r>
            <a:endParaRPr b="1" sz="500">
              <a:solidFill>
                <a:srgbClr val="00B9B0"/>
              </a:solidFill>
            </a:endParaRPr>
          </a:p>
        </p:txBody>
      </p:sp>
      <p:sp>
        <p:nvSpPr>
          <p:cNvPr id="1066" name="Google Shape;1066;p117"/>
          <p:cNvSpPr/>
          <p:nvPr/>
        </p:nvSpPr>
        <p:spPr>
          <a:xfrm>
            <a:off x="4209300" y="2319013"/>
            <a:ext cx="375000" cy="375000"/>
          </a:xfrm>
          <a:prstGeom prst="ellipse">
            <a:avLst/>
          </a:prstGeom>
          <a:solidFill>
            <a:srgbClr val="FFFFFF"/>
          </a:solidFill>
          <a:ln cap="flat" cmpd="sng" w="19050">
            <a:solidFill>
              <a:srgbClr val="00B9B0"/>
            </a:solidFill>
            <a:prstDash val="solid"/>
            <a:round/>
            <a:headEnd len="sm" w="sm" type="none"/>
            <a:tailEnd len="sm" w="sm" type="none"/>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lang="en" sz="500">
                <a:solidFill>
                  <a:srgbClr val="00B9B0"/>
                </a:solidFill>
              </a:rPr>
              <a:t>Brain- storm</a:t>
            </a:r>
            <a:endParaRPr b="1" i="0" sz="500" u="none" cap="none" strike="noStrike">
              <a:solidFill>
                <a:srgbClr val="00B9B0"/>
              </a:solidFill>
            </a:endParaRPr>
          </a:p>
        </p:txBody>
      </p:sp>
      <p:sp>
        <p:nvSpPr>
          <p:cNvPr id="1067" name="Google Shape;1067;p117"/>
          <p:cNvSpPr/>
          <p:nvPr/>
        </p:nvSpPr>
        <p:spPr>
          <a:xfrm>
            <a:off x="4209300" y="2902722"/>
            <a:ext cx="375000" cy="375000"/>
          </a:xfrm>
          <a:prstGeom prst="ellipse">
            <a:avLst/>
          </a:prstGeom>
          <a:solidFill>
            <a:srgbClr val="FFFFFF"/>
          </a:solidFill>
          <a:ln cap="flat" cmpd="sng" w="19050">
            <a:solidFill>
              <a:srgbClr val="00B9B0"/>
            </a:solidFill>
            <a:prstDash val="solid"/>
            <a:round/>
            <a:headEnd len="sm" w="sm" type="none"/>
            <a:tailEnd len="sm" w="sm" type="none"/>
          </a:ln>
        </p:spPr>
        <p:txBody>
          <a:bodyPr anchorCtr="0" anchor="ctr" bIns="45700" lIns="0" spcFirstLastPara="1" rIns="0" wrap="square" tIns="45700">
            <a:noAutofit/>
          </a:bodyPr>
          <a:lstStyle/>
          <a:p>
            <a:pPr indent="0" lvl="0" marL="0" rtl="0" algn="ctr">
              <a:spcBef>
                <a:spcPts val="0"/>
              </a:spcBef>
              <a:spcAft>
                <a:spcPts val="0"/>
              </a:spcAft>
              <a:buClr>
                <a:schemeClr val="dk1"/>
              </a:buClr>
              <a:buSzPts val="1400"/>
              <a:buFont typeface="Arial"/>
              <a:buNone/>
            </a:pPr>
            <a:r>
              <a:rPr b="1" lang="en" sz="500">
                <a:solidFill>
                  <a:srgbClr val="00B9B0"/>
                </a:solidFill>
              </a:rPr>
              <a:t>Collabor-ative </a:t>
            </a:r>
            <a:endParaRPr b="1" sz="500">
              <a:solidFill>
                <a:srgbClr val="00B9B0"/>
              </a:solidFill>
            </a:endParaRPr>
          </a:p>
          <a:p>
            <a:pPr indent="0" lvl="0" marL="0" rtl="0" algn="ctr">
              <a:spcBef>
                <a:spcPts val="0"/>
              </a:spcBef>
              <a:spcAft>
                <a:spcPts val="0"/>
              </a:spcAft>
              <a:buClr>
                <a:schemeClr val="dk1"/>
              </a:buClr>
              <a:buSzPts val="1400"/>
              <a:buFont typeface="Arial"/>
              <a:buNone/>
            </a:pPr>
            <a:r>
              <a:rPr b="1" lang="en" sz="500">
                <a:solidFill>
                  <a:srgbClr val="00B9B0"/>
                </a:solidFill>
              </a:rPr>
              <a:t>dialogue</a:t>
            </a:r>
            <a:endParaRPr b="1" sz="500">
              <a:solidFill>
                <a:srgbClr val="00B9B0"/>
              </a:solidFill>
            </a:endParaRPr>
          </a:p>
        </p:txBody>
      </p:sp>
      <p:sp>
        <p:nvSpPr>
          <p:cNvPr id="1068" name="Google Shape;1068;p117"/>
          <p:cNvSpPr/>
          <p:nvPr/>
        </p:nvSpPr>
        <p:spPr>
          <a:xfrm>
            <a:off x="5033375" y="993663"/>
            <a:ext cx="375000" cy="375000"/>
          </a:xfrm>
          <a:prstGeom prst="ellipse">
            <a:avLst/>
          </a:prstGeom>
          <a:solidFill>
            <a:srgbClr val="FFFFFF"/>
          </a:solidFill>
          <a:ln cap="flat" cmpd="sng" w="19050">
            <a:solidFill>
              <a:srgbClr val="A54B9A"/>
            </a:solidFill>
            <a:prstDash val="solid"/>
            <a:round/>
            <a:headEnd len="sm" w="sm" type="none"/>
            <a:tailEnd len="sm" w="sm" type="none"/>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lang="en" sz="500">
                <a:solidFill>
                  <a:srgbClr val="A54B9A"/>
                </a:solidFill>
              </a:rPr>
              <a:t>Coopera-tive</a:t>
            </a:r>
            <a:r>
              <a:rPr b="1" lang="en" sz="500">
                <a:solidFill>
                  <a:srgbClr val="A54B9A"/>
                </a:solidFill>
              </a:rPr>
              <a:t> learning</a:t>
            </a:r>
            <a:endParaRPr b="1" i="0" sz="500" u="none" cap="none" strike="noStrike">
              <a:solidFill>
                <a:srgbClr val="A54B9A"/>
              </a:solidFill>
            </a:endParaRPr>
          </a:p>
        </p:txBody>
      </p:sp>
      <p:sp>
        <p:nvSpPr>
          <p:cNvPr id="1069" name="Google Shape;1069;p117"/>
          <p:cNvSpPr/>
          <p:nvPr/>
        </p:nvSpPr>
        <p:spPr>
          <a:xfrm>
            <a:off x="562325" y="4618650"/>
            <a:ext cx="1597200" cy="270000"/>
          </a:xfrm>
          <a:prstGeom prst="roundRect">
            <a:avLst>
              <a:gd fmla="val 16667" name="adj"/>
            </a:avLst>
          </a:prstGeom>
          <a:solidFill>
            <a:srgbClr val="0563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rgbClr val="FFFFFF"/>
                </a:solidFill>
                <a:latin typeface="Barlow"/>
                <a:ea typeface="Barlow"/>
                <a:cs typeface="Barlow"/>
                <a:sym typeface="Barlow"/>
              </a:rPr>
              <a:t>Read the case study</a:t>
            </a:r>
            <a:endParaRPr b="1" sz="1200">
              <a:solidFill>
                <a:srgbClr val="FFFFFF"/>
              </a:solidFill>
              <a:latin typeface="Barlow"/>
              <a:ea typeface="Barlow"/>
              <a:cs typeface="Barlow"/>
              <a:sym typeface="Barlow"/>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3" name="Shape 1073"/>
        <p:cNvGrpSpPr/>
        <p:nvPr/>
      </p:nvGrpSpPr>
      <p:grpSpPr>
        <a:xfrm>
          <a:off x="0" y="0"/>
          <a:ext cx="0" cy="0"/>
          <a:chOff x="0" y="0"/>
          <a:chExt cx="0" cy="0"/>
        </a:xfrm>
      </p:grpSpPr>
      <p:sp>
        <p:nvSpPr>
          <p:cNvPr id="1074" name="Google Shape;1074;p118"/>
          <p:cNvSpPr txBox="1"/>
          <p:nvPr>
            <p:ph type="title"/>
          </p:nvPr>
        </p:nvSpPr>
        <p:spPr>
          <a:xfrm>
            <a:off x="457200" y="523800"/>
            <a:ext cx="2514600" cy="1009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Example: Tailoring the template</a:t>
            </a:r>
            <a:endParaRPr/>
          </a:p>
        </p:txBody>
      </p:sp>
      <p:sp>
        <p:nvSpPr>
          <p:cNvPr id="1075" name="Google Shape;1075;p118"/>
          <p:cNvSpPr txBox="1"/>
          <p:nvPr>
            <p:ph idx="1" type="subTitle"/>
          </p:nvPr>
        </p:nvSpPr>
        <p:spPr>
          <a:xfrm>
            <a:off x="457200" y="1669350"/>
            <a:ext cx="2556900" cy="271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Iraqi improvement plan development was designed to be a bottom-up practice where all governorates in any particular zones take the initial action plan and </a:t>
            </a:r>
            <a:r>
              <a:rPr b="1" lang="en"/>
              <a:t>further localize based on their needs, capacities, and resources. </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
              <a:t>Governorates identified the timeline, allocation of support, and monitoring mechanism to address each gap.</a:t>
            </a:r>
            <a:endParaRPr/>
          </a:p>
        </p:txBody>
      </p:sp>
      <p:sp>
        <p:nvSpPr>
          <p:cNvPr id="1076" name="Google Shape;1076;p118"/>
          <p:cNvSpPr/>
          <p:nvPr/>
        </p:nvSpPr>
        <p:spPr>
          <a:xfrm>
            <a:off x="3291325" y="-50"/>
            <a:ext cx="58527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118"/>
          <p:cNvSpPr txBox="1"/>
          <p:nvPr>
            <p:ph idx="2" type="subTitle"/>
          </p:nvPr>
        </p:nvSpPr>
        <p:spPr>
          <a:xfrm>
            <a:off x="457200" y="157103"/>
            <a:ext cx="2514600" cy="37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Local actions, national impact</a:t>
            </a:r>
            <a:endParaRPr/>
          </a:p>
        </p:txBody>
      </p:sp>
      <p:pic>
        <p:nvPicPr>
          <p:cNvPr id="1078" name="Google Shape;1078;p118"/>
          <p:cNvPicPr preferRelativeResize="0"/>
          <p:nvPr/>
        </p:nvPicPr>
        <p:blipFill rotWithShape="1">
          <a:blip r:embed="rId3">
            <a:alphaModFix/>
          </a:blip>
          <a:srcRect b="0" l="15714" r="25867" t="0"/>
          <a:stretch/>
        </p:blipFill>
        <p:spPr>
          <a:xfrm>
            <a:off x="4705350" y="0"/>
            <a:ext cx="4438651" cy="5143501"/>
          </a:xfrm>
          <a:prstGeom prst="rect">
            <a:avLst/>
          </a:prstGeom>
          <a:noFill/>
          <a:ln>
            <a:noFill/>
          </a:ln>
        </p:spPr>
      </p:pic>
      <p:sp>
        <p:nvSpPr>
          <p:cNvPr id="1079" name="Google Shape;1079;p118"/>
          <p:cNvSpPr txBox="1"/>
          <p:nvPr>
            <p:ph idx="1" type="subTitle"/>
          </p:nvPr>
        </p:nvSpPr>
        <p:spPr>
          <a:xfrm>
            <a:off x="9736050" y="-2"/>
            <a:ext cx="3989100" cy="1808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AutoNum type="arabicPeriod"/>
            </a:pPr>
            <a:r>
              <a:rPr lang="en"/>
              <a:t>Situation analysis sheet</a:t>
            </a:r>
            <a:endParaRPr/>
          </a:p>
          <a:p>
            <a:pPr indent="-317500" lvl="0" marL="457200" rtl="0" algn="l">
              <a:spcBef>
                <a:spcPts val="0"/>
              </a:spcBef>
              <a:spcAft>
                <a:spcPts val="0"/>
              </a:spcAft>
              <a:buSzPts val="1400"/>
              <a:buAutoNum type="arabicPeriod"/>
            </a:pPr>
            <a:r>
              <a:rPr lang="en"/>
              <a:t>Group work template</a:t>
            </a:r>
            <a:endParaRPr/>
          </a:p>
          <a:p>
            <a:pPr indent="-317500" lvl="0" marL="457200" rtl="0" algn="l">
              <a:spcBef>
                <a:spcPts val="0"/>
              </a:spcBef>
              <a:spcAft>
                <a:spcPts val="0"/>
              </a:spcAft>
              <a:buSzPts val="1400"/>
              <a:buAutoNum type="arabicPeriod"/>
            </a:pPr>
            <a:r>
              <a:rPr lang="en"/>
              <a:t>cIP zones/ country</a:t>
            </a:r>
            <a:endParaRPr/>
          </a:p>
          <a:p>
            <a:pPr indent="-317500" lvl="0" marL="457200" rtl="0" algn="l">
              <a:spcBef>
                <a:spcPts val="0"/>
              </a:spcBef>
              <a:spcAft>
                <a:spcPts val="0"/>
              </a:spcAft>
              <a:buSzPts val="1400"/>
              <a:buAutoNum type="arabicPeriod"/>
            </a:pPr>
            <a:r>
              <a:rPr lang="en"/>
              <a:t>cIP for each subnational zone</a:t>
            </a:r>
            <a:endParaRPr/>
          </a:p>
          <a:p>
            <a:pPr indent="-317500" lvl="0" marL="457200" rtl="0" algn="l">
              <a:spcBef>
                <a:spcPts val="0"/>
              </a:spcBef>
              <a:spcAft>
                <a:spcPts val="0"/>
              </a:spcAft>
              <a:buSzPts val="1400"/>
              <a:buAutoNum type="arabicPeriod"/>
            </a:pPr>
            <a:r>
              <a:rPr lang="en"/>
              <a:t>Target assessments comparison Sheets (2020,2021,2022)</a:t>
            </a:r>
            <a:endParaRPr/>
          </a:p>
          <a:p>
            <a:pPr indent="-317500" lvl="0" marL="457200" rtl="0" algn="l">
              <a:spcBef>
                <a:spcPts val="0"/>
              </a:spcBef>
              <a:spcAft>
                <a:spcPts val="0"/>
              </a:spcAft>
              <a:buSzPts val="1400"/>
              <a:buAutoNum type="arabicPeriod"/>
            </a:pPr>
            <a:r>
              <a:rPr lang="en"/>
              <a:t>Cov per year</a:t>
            </a:r>
            <a:endParaRPr/>
          </a:p>
        </p:txBody>
      </p:sp>
      <p:pic>
        <p:nvPicPr>
          <p:cNvPr id="1080" name="Google Shape;1080;p118"/>
          <p:cNvPicPr preferRelativeResize="0"/>
          <p:nvPr/>
        </p:nvPicPr>
        <p:blipFill>
          <a:blip r:embed="rId4">
            <a:alphaModFix/>
          </a:blip>
          <a:stretch>
            <a:fillRect/>
          </a:stretch>
        </p:blipFill>
        <p:spPr>
          <a:xfrm>
            <a:off x="3610027" y="2429625"/>
            <a:ext cx="3721248" cy="2405274"/>
          </a:xfrm>
          <a:prstGeom prst="rect">
            <a:avLst/>
          </a:prstGeom>
          <a:noFill/>
          <a:ln cap="flat" cmpd="sng" w="19050">
            <a:solidFill>
              <a:srgbClr val="00B8B0"/>
            </a:solidFill>
            <a:prstDash val="solid"/>
            <a:round/>
            <a:headEnd len="sm" w="sm" type="none"/>
            <a:tailEnd len="sm" w="sm" type="none"/>
          </a:ln>
        </p:spPr>
      </p:pic>
      <p:pic>
        <p:nvPicPr>
          <p:cNvPr id="1081" name="Google Shape;1081;p118"/>
          <p:cNvPicPr preferRelativeResize="0"/>
          <p:nvPr/>
        </p:nvPicPr>
        <p:blipFill>
          <a:blip r:embed="rId5">
            <a:alphaModFix/>
          </a:blip>
          <a:stretch>
            <a:fillRect/>
          </a:stretch>
        </p:blipFill>
        <p:spPr>
          <a:xfrm>
            <a:off x="9848525" y="192274"/>
            <a:ext cx="9143999" cy="4966225"/>
          </a:xfrm>
          <a:prstGeom prst="rect">
            <a:avLst/>
          </a:prstGeom>
          <a:noFill/>
          <a:ln>
            <a:noFill/>
          </a:ln>
        </p:spPr>
      </p:pic>
      <p:sp>
        <p:nvSpPr>
          <p:cNvPr id="1082" name="Google Shape;1082;p118"/>
          <p:cNvSpPr/>
          <p:nvPr/>
        </p:nvSpPr>
        <p:spPr>
          <a:xfrm>
            <a:off x="562325" y="4618650"/>
            <a:ext cx="1597200" cy="270000"/>
          </a:xfrm>
          <a:prstGeom prst="roundRect">
            <a:avLst>
              <a:gd fmla="val 16667" name="adj"/>
            </a:avLst>
          </a:prstGeom>
          <a:solidFill>
            <a:srgbClr val="0563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rgbClr val="FFFFFF"/>
                </a:solidFill>
                <a:latin typeface="Barlow"/>
                <a:ea typeface="Barlow"/>
                <a:cs typeface="Barlow"/>
                <a:sym typeface="Barlow"/>
              </a:rPr>
              <a:t>Read the case study</a:t>
            </a:r>
            <a:endParaRPr b="1" sz="1200">
              <a:solidFill>
                <a:srgbClr val="FFFFFF"/>
              </a:solidFill>
              <a:latin typeface="Barlow"/>
              <a:ea typeface="Barlow"/>
              <a:cs typeface="Barlow"/>
              <a:sym typeface="Barlow"/>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6" name="Shape 1086"/>
        <p:cNvGrpSpPr/>
        <p:nvPr/>
      </p:nvGrpSpPr>
      <p:grpSpPr>
        <a:xfrm>
          <a:off x="0" y="0"/>
          <a:ext cx="0" cy="0"/>
          <a:chOff x="0" y="0"/>
          <a:chExt cx="0" cy="0"/>
        </a:xfrm>
      </p:grpSpPr>
      <p:sp>
        <p:nvSpPr>
          <p:cNvPr id="1087" name="Google Shape;1087;p119"/>
          <p:cNvSpPr txBox="1"/>
          <p:nvPr>
            <p:ph type="title"/>
          </p:nvPr>
        </p:nvSpPr>
        <p:spPr>
          <a:xfrm>
            <a:off x="1275375" y="1655750"/>
            <a:ext cx="6593400" cy="1590600"/>
          </a:xfrm>
          <a:prstGeom prst="rect">
            <a:avLst/>
          </a:prstGeom>
          <a:solidFill>
            <a:srgbClr val="3F58A7"/>
          </a:solidFill>
          <a:ln>
            <a:noFill/>
          </a:ln>
        </p:spPr>
        <p:txBody>
          <a:bodyPr anchorCtr="0" anchor="b" bIns="91425" lIns="91425" spcFirstLastPara="1" rIns="91425" wrap="square" tIns="91425">
            <a:noAutofit/>
          </a:bodyPr>
          <a:lstStyle/>
          <a:p>
            <a:pPr indent="0" lvl="0" marL="0" rtl="0" algn="ctr">
              <a:lnSpc>
                <a:spcPct val="90000"/>
              </a:lnSpc>
              <a:spcBef>
                <a:spcPts val="0"/>
              </a:spcBef>
              <a:spcAft>
                <a:spcPts val="0"/>
              </a:spcAft>
              <a:buSzPts val="4800"/>
              <a:buNone/>
            </a:pPr>
            <a:r>
              <a:rPr lang="en" sz="2800"/>
              <a:t>The </a:t>
            </a:r>
            <a:r>
              <a:rPr lang="en" sz="2800">
                <a:solidFill>
                  <a:srgbClr val="F8E81C"/>
                </a:solidFill>
              </a:rPr>
              <a:t>continuous improvement</a:t>
            </a:r>
            <a:r>
              <a:rPr lang="en" sz="2800"/>
              <a:t> process enables individuals to formulate their goals and track their progress as well as improving the iSC at a national level.</a:t>
            </a:r>
            <a:endParaRPr sz="2800"/>
          </a:p>
        </p:txBody>
      </p:sp>
      <p:sp>
        <p:nvSpPr>
          <p:cNvPr id="1088" name="Google Shape;1088;p119"/>
          <p:cNvSpPr txBox="1"/>
          <p:nvPr>
            <p:ph idx="1" type="subTitle"/>
          </p:nvPr>
        </p:nvSpPr>
        <p:spPr>
          <a:xfrm>
            <a:off x="457199" y="157104"/>
            <a:ext cx="2408700" cy="31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FFFFFF"/>
                </a:solidFill>
              </a:rPr>
              <a:t>Local actions, national impact</a:t>
            </a:r>
            <a:endParaRPr>
              <a:solidFill>
                <a:srgbClr val="FFFFFF"/>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2" name="Shape 1092"/>
        <p:cNvGrpSpPr/>
        <p:nvPr/>
      </p:nvGrpSpPr>
      <p:grpSpPr>
        <a:xfrm>
          <a:off x="0" y="0"/>
          <a:ext cx="0" cy="0"/>
          <a:chOff x="0" y="0"/>
          <a:chExt cx="0" cy="0"/>
        </a:xfrm>
      </p:grpSpPr>
      <p:sp>
        <p:nvSpPr>
          <p:cNvPr id="1093" name="Google Shape;1093;p120"/>
          <p:cNvSpPr txBox="1"/>
          <p:nvPr>
            <p:ph type="ctrTitle"/>
          </p:nvPr>
        </p:nvSpPr>
        <p:spPr>
          <a:xfrm>
            <a:off x="5029200" y="2054300"/>
            <a:ext cx="3657600" cy="17103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FFFFFF"/>
              </a:buClr>
              <a:buSzPts val="5000"/>
              <a:buFont typeface="Barlow ExtraBold"/>
              <a:buNone/>
            </a:pPr>
            <a:r>
              <a:rPr lang="en"/>
              <a:t>Managing t</a:t>
            </a:r>
            <a:r>
              <a:rPr lang="en"/>
              <a:t>he cIP process</a:t>
            </a:r>
            <a:endParaRPr/>
          </a:p>
        </p:txBody>
      </p:sp>
      <p:sp>
        <p:nvSpPr>
          <p:cNvPr id="1094" name="Google Shape;1094;p120"/>
          <p:cNvSpPr txBox="1"/>
          <p:nvPr/>
        </p:nvSpPr>
        <p:spPr>
          <a:xfrm>
            <a:off x="1242804" y="152400"/>
            <a:ext cx="30000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0"/>
              <a:buFont typeface="Arial"/>
              <a:buNone/>
            </a:pPr>
            <a:r>
              <a:rPr lang="en" sz="30000">
                <a:solidFill>
                  <a:srgbClr val="00B8B0"/>
                </a:solidFill>
                <a:latin typeface="Barlow ExtraBold"/>
                <a:ea typeface="Barlow ExtraBold"/>
                <a:cs typeface="Barlow ExtraBold"/>
                <a:sym typeface="Barlow ExtraBold"/>
              </a:rPr>
              <a:t>3</a:t>
            </a:r>
            <a:endParaRPr b="0" i="0" sz="1400" u="none" cap="none" strike="noStrike">
              <a:solidFill>
                <a:srgbClr val="000000"/>
              </a:solidFill>
              <a:latin typeface="Arial"/>
              <a:ea typeface="Arial"/>
              <a:cs typeface="Arial"/>
              <a:sym typeface="Arial"/>
            </a:endParaRPr>
          </a:p>
        </p:txBody>
      </p:sp>
      <p:sp>
        <p:nvSpPr>
          <p:cNvPr id="1095" name="Google Shape;1095;p120"/>
          <p:cNvSpPr/>
          <p:nvPr/>
        </p:nvSpPr>
        <p:spPr>
          <a:xfrm>
            <a:off x="5065725" y="4376975"/>
            <a:ext cx="3232800" cy="4887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t>FOR THE CMT TRAINING ONLY</a:t>
            </a:r>
            <a:endParaRPr b="1"/>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9" name="Shape 1099"/>
        <p:cNvGrpSpPr/>
        <p:nvPr/>
      </p:nvGrpSpPr>
      <p:grpSpPr>
        <a:xfrm>
          <a:off x="0" y="0"/>
          <a:ext cx="0" cy="0"/>
          <a:chOff x="0" y="0"/>
          <a:chExt cx="0" cy="0"/>
        </a:xfrm>
      </p:grpSpPr>
      <p:pic>
        <p:nvPicPr>
          <p:cNvPr id="1100" name="Google Shape;1100;p121"/>
          <p:cNvPicPr preferRelativeResize="0"/>
          <p:nvPr/>
        </p:nvPicPr>
        <p:blipFill rotWithShape="1">
          <a:blip r:embed="rId3">
            <a:alphaModFix/>
          </a:blip>
          <a:srcRect b="0" l="15609" r="10409" t="0"/>
          <a:stretch/>
        </p:blipFill>
        <p:spPr>
          <a:xfrm>
            <a:off x="3436125" y="0"/>
            <a:ext cx="5707876" cy="5143501"/>
          </a:xfrm>
          <a:prstGeom prst="rect">
            <a:avLst/>
          </a:prstGeom>
          <a:noFill/>
          <a:ln>
            <a:noFill/>
          </a:ln>
        </p:spPr>
      </p:pic>
      <p:sp>
        <p:nvSpPr>
          <p:cNvPr id="1101" name="Google Shape;1101;p121"/>
          <p:cNvSpPr txBox="1"/>
          <p:nvPr>
            <p:ph type="title"/>
          </p:nvPr>
        </p:nvSpPr>
        <p:spPr>
          <a:xfrm>
            <a:off x="457200" y="828600"/>
            <a:ext cx="2514600" cy="1009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Commit to </a:t>
            </a:r>
            <a:br>
              <a:rPr lang="en"/>
            </a:br>
            <a:r>
              <a:rPr lang="en"/>
              <a:t>a cIP plan</a:t>
            </a:r>
            <a:endParaRPr/>
          </a:p>
        </p:txBody>
      </p:sp>
      <p:sp>
        <p:nvSpPr>
          <p:cNvPr id="1102" name="Google Shape;1102;p121"/>
          <p:cNvSpPr txBox="1"/>
          <p:nvPr>
            <p:ph idx="2" type="subTitle"/>
          </p:nvPr>
        </p:nvSpPr>
        <p:spPr>
          <a:xfrm>
            <a:off x="457200" y="157104"/>
            <a:ext cx="2061600" cy="31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cIP process</a:t>
            </a:r>
            <a:endParaRPr sz="1600"/>
          </a:p>
        </p:txBody>
      </p:sp>
      <p:sp>
        <p:nvSpPr>
          <p:cNvPr id="1103" name="Google Shape;1103;p1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104" name="Google Shape;1104;p121"/>
          <p:cNvSpPr txBox="1"/>
          <p:nvPr>
            <p:ph idx="1" type="subTitle"/>
          </p:nvPr>
        </p:nvSpPr>
        <p:spPr>
          <a:xfrm>
            <a:off x="457200" y="1974154"/>
            <a:ext cx="2514600" cy="271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Time is a strategic instrument to align team energy, ability and funding.</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 sz="900"/>
              <a:t>Key timing considerations:</a:t>
            </a:r>
            <a:endParaRPr sz="900"/>
          </a:p>
          <a:p>
            <a:pPr indent="-171450" lvl="0" marL="228600" rtl="0" algn="l">
              <a:spcBef>
                <a:spcPts val="0"/>
              </a:spcBef>
              <a:spcAft>
                <a:spcPts val="0"/>
              </a:spcAft>
              <a:buSzPts val="900"/>
              <a:buChar char="●"/>
            </a:pPr>
            <a:r>
              <a:rPr lang="en" sz="900"/>
              <a:t>Consider funding opportunities during the initial planning process to ensure the cIP is ready before important dates. </a:t>
            </a:r>
            <a:endParaRPr sz="900"/>
          </a:p>
          <a:p>
            <a:pPr indent="-171450" lvl="0" marL="228600" rtl="0" algn="l">
              <a:spcBef>
                <a:spcPts val="0"/>
              </a:spcBef>
              <a:spcAft>
                <a:spcPts val="0"/>
              </a:spcAft>
              <a:buSzPts val="900"/>
              <a:buChar char="●"/>
            </a:pPr>
            <a:r>
              <a:rPr lang="en" sz="900"/>
              <a:t>Avoid doing the cIP right after the EVMA - participants will be exhausted and will not be able to give it the attention it requires. </a:t>
            </a:r>
            <a:endParaRPr sz="900"/>
          </a:p>
          <a:p>
            <a:pPr indent="-171450" lvl="0" marL="228600" rtl="0" algn="l">
              <a:spcBef>
                <a:spcPts val="0"/>
              </a:spcBef>
              <a:spcAft>
                <a:spcPts val="0"/>
              </a:spcAft>
              <a:buSzPts val="900"/>
              <a:buChar char="●"/>
            </a:pPr>
            <a:r>
              <a:rPr lang="en" sz="900"/>
              <a:t>Avoid waiting too long after the EVMA to build the cIP - findings should still be relevant and people should still be motivated.</a:t>
            </a:r>
            <a:endParaRPr sz="900"/>
          </a:p>
        </p:txBody>
      </p:sp>
      <p:sp>
        <p:nvSpPr>
          <p:cNvPr id="1105" name="Google Shape;1105;p121"/>
          <p:cNvSpPr/>
          <p:nvPr/>
        </p:nvSpPr>
        <p:spPr>
          <a:xfrm>
            <a:off x="7183200" y="293250"/>
            <a:ext cx="1674000" cy="1242300"/>
          </a:xfrm>
          <a:prstGeom prst="wedgeRectCallout">
            <a:avLst>
              <a:gd fmla="val -21352" name="adj1"/>
              <a:gd fmla="val 67021" name="adj2"/>
            </a:avLst>
          </a:prstGeom>
          <a:solidFill>
            <a:srgbClr val="FFFFFF">
              <a:alpha val="67040"/>
            </a:srgbClr>
          </a:solidFill>
          <a:ln cap="flat" cmpd="sng" w="19050">
            <a:solidFill>
              <a:srgbClr val="F3745B"/>
            </a:solidFill>
            <a:prstDash val="solid"/>
            <a:round/>
            <a:headEnd len="sm" w="sm" type="none"/>
            <a:tailEnd len="sm" w="sm" type="none"/>
          </a:ln>
        </p:spPr>
        <p:txBody>
          <a:bodyPr anchorCtr="0" anchor="ctr" bIns="0" lIns="182875" spcFirstLastPara="1" rIns="182875" wrap="square" tIns="0">
            <a:noAutofit/>
          </a:bodyPr>
          <a:lstStyle/>
          <a:p>
            <a:pPr indent="0" lvl="0" marL="0" rtl="0" algn="l">
              <a:lnSpc>
                <a:spcPct val="115000"/>
              </a:lnSpc>
              <a:spcBef>
                <a:spcPts val="0"/>
              </a:spcBef>
              <a:spcAft>
                <a:spcPts val="0"/>
              </a:spcAft>
              <a:buNone/>
            </a:pPr>
            <a:r>
              <a:rPr b="1" i="1" lang="en" sz="900">
                <a:solidFill>
                  <a:srgbClr val="3F58A7"/>
                </a:solidFill>
                <a:latin typeface="Barlow"/>
                <a:ea typeface="Barlow"/>
                <a:cs typeface="Barlow"/>
                <a:sym typeface="Barlow"/>
              </a:rPr>
              <a:t>“Timeliness is key. Make sure you build your cIP at the right time. Don’t miss out on [financial] opportunities .”</a:t>
            </a:r>
            <a:endParaRPr b="1" i="1" sz="900">
              <a:solidFill>
                <a:srgbClr val="3F58A7"/>
              </a:solidFill>
              <a:latin typeface="Barlow"/>
              <a:ea typeface="Barlow"/>
              <a:cs typeface="Barlow"/>
              <a:sym typeface="Barlow"/>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sp>
        <p:nvSpPr>
          <p:cNvPr id="712" name="Google Shape;712;p95"/>
          <p:cNvSpPr txBox="1"/>
          <p:nvPr>
            <p:ph idx="2" type="subTitle"/>
          </p:nvPr>
        </p:nvSpPr>
        <p:spPr>
          <a:xfrm>
            <a:off x="457200" y="157104"/>
            <a:ext cx="2061600" cy="31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Introduction</a:t>
            </a:r>
            <a:endParaRPr/>
          </a:p>
        </p:txBody>
      </p:sp>
      <p:sp>
        <p:nvSpPr>
          <p:cNvPr id="713" name="Google Shape;713;p9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714" name="Google Shape;714;p95"/>
          <p:cNvSpPr txBox="1"/>
          <p:nvPr>
            <p:ph idx="1" type="subTitle"/>
          </p:nvPr>
        </p:nvSpPr>
        <p:spPr>
          <a:xfrm>
            <a:off x="457200" y="1247850"/>
            <a:ext cx="3542100" cy="33063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sz="1800"/>
              <a:t>cIP purpose &amp; opportunities</a:t>
            </a:r>
            <a:endParaRPr sz="1800"/>
          </a:p>
          <a:p>
            <a:pPr indent="-342900" lvl="0" marL="457200" rtl="0" algn="l">
              <a:spcBef>
                <a:spcPts val="0"/>
              </a:spcBef>
              <a:spcAft>
                <a:spcPts val="0"/>
              </a:spcAft>
              <a:buSzPts val="1800"/>
              <a:buAutoNum type="arabicPeriod"/>
            </a:pPr>
            <a:r>
              <a:rPr lang="en" sz="1800"/>
              <a:t>Local actions, national impact</a:t>
            </a:r>
            <a:endParaRPr sz="1800"/>
          </a:p>
          <a:p>
            <a:pPr indent="-342900" lvl="0" marL="457200" rtl="0" algn="l">
              <a:spcBef>
                <a:spcPts val="0"/>
              </a:spcBef>
              <a:spcAft>
                <a:spcPts val="0"/>
              </a:spcAft>
              <a:buSzPts val="1800"/>
              <a:buAutoNum type="arabicPeriod"/>
            </a:pPr>
            <a:r>
              <a:rPr lang="en" sz="1800"/>
              <a:t>Managing the cIP process</a:t>
            </a:r>
            <a:endParaRPr sz="1800"/>
          </a:p>
          <a:p>
            <a:pPr indent="-342900" lvl="0" marL="457200" rtl="0" algn="l">
              <a:spcBef>
                <a:spcPts val="0"/>
              </a:spcBef>
              <a:spcAft>
                <a:spcPts val="0"/>
              </a:spcAft>
              <a:buSzPts val="1800"/>
              <a:buAutoNum type="arabicPeriod"/>
            </a:pPr>
            <a:r>
              <a:rPr lang="en" sz="1800"/>
              <a:t>Continuity through local actions</a:t>
            </a:r>
            <a:endParaRPr sz="1800"/>
          </a:p>
          <a:p>
            <a:pPr indent="0" lvl="0" marL="457200" rtl="0" algn="l">
              <a:spcBef>
                <a:spcPts val="0"/>
              </a:spcBef>
              <a:spcAft>
                <a:spcPts val="0"/>
              </a:spcAft>
              <a:buNone/>
            </a:pPr>
            <a:r>
              <a:t/>
            </a:r>
            <a:endParaRPr sz="1800"/>
          </a:p>
          <a:p>
            <a:pPr indent="0" lvl="0" marL="0" rtl="0" algn="l">
              <a:spcBef>
                <a:spcPts val="0"/>
              </a:spcBef>
              <a:spcAft>
                <a:spcPts val="0"/>
              </a:spcAft>
              <a:buClr>
                <a:schemeClr val="dk1"/>
              </a:buClr>
              <a:buSzPts val="1100"/>
              <a:buFont typeface="Arial"/>
              <a:buNone/>
            </a:pPr>
            <a:r>
              <a:t/>
            </a:r>
            <a:endParaRPr sz="1800"/>
          </a:p>
          <a:p>
            <a:pPr indent="0" lvl="0" marL="0" rtl="0" algn="l">
              <a:spcBef>
                <a:spcPts val="0"/>
              </a:spcBef>
              <a:spcAft>
                <a:spcPts val="0"/>
              </a:spcAft>
              <a:buNone/>
            </a:pPr>
            <a:r>
              <a:t/>
            </a:r>
            <a:endParaRPr sz="1800"/>
          </a:p>
        </p:txBody>
      </p:sp>
      <p:sp>
        <p:nvSpPr>
          <p:cNvPr id="715" name="Google Shape;715;p95"/>
          <p:cNvSpPr txBox="1"/>
          <p:nvPr>
            <p:ph type="title"/>
          </p:nvPr>
        </p:nvSpPr>
        <p:spPr>
          <a:xfrm>
            <a:off x="457200" y="580950"/>
            <a:ext cx="2514600" cy="666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Agenda</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9" name="Shape 1109"/>
        <p:cNvGrpSpPr/>
        <p:nvPr/>
      </p:nvGrpSpPr>
      <p:grpSpPr>
        <a:xfrm>
          <a:off x="0" y="0"/>
          <a:ext cx="0" cy="0"/>
          <a:chOff x="0" y="0"/>
          <a:chExt cx="0" cy="0"/>
        </a:xfrm>
      </p:grpSpPr>
      <p:sp>
        <p:nvSpPr>
          <p:cNvPr id="1110" name="Google Shape;1110;p122"/>
          <p:cNvSpPr txBox="1"/>
          <p:nvPr>
            <p:ph type="title"/>
          </p:nvPr>
        </p:nvSpPr>
        <p:spPr>
          <a:xfrm>
            <a:off x="457200" y="3216213"/>
            <a:ext cx="1992300" cy="177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t>Preparation Milestones</a:t>
            </a:r>
            <a:endParaRPr sz="1000"/>
          </a:p>
          <a:p>
            <a:pPr indent="-177800" lvl="0" marL="228600" rtl="0" algn="l">
              <a:spcBef>
                <a:spcPts val="0"/>
              </a:spcBef>
              <a:spcAft>
                <a:spcPts val="0"/>
              </a:spcAft>
              <a:buSzPts val="1000"/>
              <a:buChar char="❏"/>
            </a:pPr>
            <a:r>
              <a:rPr b="0" lang="en" sz="1000"/>
              <a:t>Finalise country set-up (vaccine schedule, location)</a:t>
            </a:r>
            <a:endParaRPr b="0" sz="1000"/>
          </a:p>
          <a:p>
            <a:pPr indent="-177800" lvl="0" marL="228600" rtl="0" algn="l">
              <a:spcBef>
                <a:spcPts val="0"/>
              </a:spcBef>
              <a:spcAft>
                <a:spcPts val="0"/>
              </a:spcAft>
              <a:buSzPts val="1000"/>
              <a:buChar char="❏"/>
            </a:pPr>
            <a:r>
              <a:rPr b="0" lang="en" sz="1000"/>
              <a:t>Prepare and agree on budget</a:t>
            </a:r>
            <a:endParaRPr b="0" sz="1000"/>
          </a:p>
          <a:p>
            <a:pPr indent="-177800" lvl="0" marL="228600" rtl="0" algn="l">
              <a:spcBef>
                <a:spcPts val="0"/>
              </a:spcBef>
              <a:spcAft>
                <a:spcPts val="0"/>
              </a:spcAft>
              <a:buSzPts val="1000"/>
              <a:buChar char="❏"/>
            </a:pPr>
            <a:r>
              <a:rPr b="0" lang="en" sz="1000"/>
              <a:t>Prepare and schedule the Facilitator Training and Assessor Training</a:t>
            </a:r>
            <a:endParaRPr b="0" sz="1000"/>
          </a:p>
          <a:p>
            <a:pPr indent="-177800" lvl="0" marL="228600" rtl="0" algn="l">
              <a:spcBef>
                <a:spcPts val="0"/>
              </a:spcBef>
              <a:spcAft>
                <a:spcPts val="0"/>
              </a:spcAft>
              <a:buSzPts val="1000"/>
              <a:buChar char="❏"/>
            </a:pPr>
            <a:r>
              <a:rPr b="0" lang="en" sz="1000"/>
              <a:t>Formalize the cIP governance</a:t>
            </a:r>
            <a:endParaRPr b="0" sz="1000"/>
          </a:p>
        </p:txBody>
      </p:sp>
      <p:sp>
        <p:nvSpPr>
          <p:cNvPr id="1111" name="Google Shape;1111;p122"/>
          <p:cNvSpPr txBox="1"/>
          <p:nvPr>
            <p:ph type="title"/>
          </p:nvPr>
        </p:nvSpPr>
        <p:spPr>
          <a:xfrm>
            <a:off x="2571875" y="3216213"/>
            <a:ext cx="1992300" cy="177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t>Preparation Milestones</a:t>
            </a:r>
            <a:endParaRPr sz="1000"/>
          </a:p>
          <a:p>
            <a:pPr indent="-177800" lvl="0" marL="228600" rtl="0" algn="l">
              <a:spcBef>
                <a:spcPts val="0"/>
              </a:spcBef>
              <a:spcAft>
                <a:spcPts val="0"/>
              </a:spcAft>
              <a:buSzPts val="1000"/>
              <a:buChar char="❏"/>
            </a:pPr>
            <a:r>
              <a:rPr b="0" lang="en" sz="1000"/>
              <a:t>Practice during Assessor Training</a:t>
            </a:r>
            <a:endParaRPr b="0" sz="1000"/>
          </a:p>
          <a:p>
            <a:pPr indent="-177800" lvl="0" marL="228600" rtl="0" algn="l">
              <a:spcBef>
                <a:spcPts val="0"/>
              </a:spcBef>
              <a:spcAft>
                <a:spcPts val="0"/>
              </a:spcAft>
              <a:buSzPts val="1000"/>
              <a:buChar char="❏"/>
            </a:pPr>
            <a:r>
              <a:rPr b="0" lang="en" sz="1000"/>
              <a:t>Practice assessment 2</a:t>
            </a:r>
            <a:endParaRPr b="0" sz="1000"/>
          </a:p>
          <a:p>
            <a:pPr indent="-177800" lvl="0" marL="228600" rtl="0" algn="l">
              <a:spcBef>
                <a:spcPts val="0"/>
              </a:spcBef>
              <a:spcAft>
                <a:spcPts val="0"/>
              </a:spcAft>
              <a:buSzPts val="1000"/>
              <a:buChar char="❏"/>
            </a:pPr>
            <a:r>
              <a:rPr b="0" lang="en" sz="1000"/>
              <a:t>Practice assessment 3</a:t>
            </a:r>
            <a:endParaRPr b="0" sz="1000"/>
          </a:p>
          <a:p>
            <a:pPr indent="-177800" lvl="0" marL="228600" rtl="0" algn="l">
              <a:spcBef>
                <a:spcPts val="0"/>
              </a:spcBef>
              <a:spcAft>
                <a:spcPts val="0"/>
              </a:spcAft>
              <a:buSzPts val="1000"/>
              <a:buChar char="❏"/>
            </a:pPr>
            <a:r>
              <a:rPr b="0" lang="en" sz="1000"/>
              <a:t>Conduct a landscape analysis</a:t>
            </a:r>
            <a:endParaRPr b="0" sz="1000"/>
          </a:p>
          <a:p>
            <a:pPr indent="-177800" lvl="0" marL="228600" rtl="0" algn="l">
              <a:spcBef>
                <a:spcPts val="0"/>
              </a:spcBef>
              <a:spcAft>
                <a:spcPts val="0"/>
              </a:spcAft>
              <a:buSzPts val="1000"/>
              <a:buChar char="❏"/>
            </a:pPr>
            <a:r>
              <a:rPr b="0" lang="en" sz="1000"/>
              <a:t>Train stakeholders on data analysis </a:t>
            </a:r>
            <a:endParaRPr b="0" sz="1000"/>
          </a:p>
        </p:txBody>
      </p:sp>
      <p:sp>
        <p:nvSpPr>
          <p:cNvPr id="1112" name="Google Shape;1112;p122"/>
          <p:cNvSpPr txBox="1"/>
          <p:nvPr>
            <p:ph type="title"/>
          </p:nvPr>
        </p:nvSpPr>
        <p:spPr>
          <a:xfrm>
            <a:off x="4686550" y="3216213"/>
            <a:ext cx="1992300" cy="177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t>Assessment Milestones</a:t>
            </a:r>
            <a:endParaRPr sz="1000"/>
          </a:p>
          <a:p>
            <a:pPr indent="-177800" lvl="0" marL="228600" rtl="0" algn="l">
              <a:spcBef>
                <a:spcPts val="0"/>
              </a:spcBef>
              <a:spcAft>
                <a:spcPts val="0"/>
              </a:spcAft>
              <a:buSzPts val="1000"/>
              <a:buChar char="❏"/>
            </a:pPr>
            <a:r>
              <a:rPr b="0" lang="en" sz="1000"/>
              <a:t>Prepare and schedule the National Assessment</a:t>
            </a:r>
            <a:endParaRPr b="0" sz="1000"/>
          </a:p>
          <a:p>
            <a:pPr indent="-177800" lvl="0" marL="228600" rtl="0" algn="l">
              <a:spcBef>
                <a:spcPts val="0"/>
              </a:spcBef>
              <a:spcAft>
                <a:spcPts val="0"/>
              </a:spcAft>
              <a:buSzPts val="1000"/>
              <a:buChar char="❏"/>
            </a:pPr>
            <a:r>
              <a:rPr b="0" lang="en" sz="1000"/>
              <a:t>Launch the National Assessment</a:t>
            </a:r>
            <a:endParaRPr b="0" sz="1000"/>
          </a:p>
          <a:p>
            <a:pPr indent="-177800" lvl="0" marL="228600" rtl="0" algn="l">
              <a:spcBef>
                <a:spcPts val="0"/>
              </a:spcBef>
              <a:spcAft>
                <a:spcPts val="0"/>
              </a:spcAft>
              <a:buSzPts val="1000"/>
              <a:buChar char="❏"/>
            </a:pPr>
            <a:r>
              <a:rPr b="0" lang="en" sz="1000"/>
              <a:t>Close the National Assessment</a:t>
            </a:r>
            <a:endParaRPr b="0" sz="1000"/>
          </a:p>
          <a:p>
            <a:pPr indent="-177800" lvl="0" marL="228600" rtl="0" algn="l">
              <a:spcBef>
                <a:spcPts val="0"/>
              </a:spcBef>
              <a:spcAft>
                <a:spcPts val="0"/>
              </a:spcAft>
              <a:buSzPts val="1000"/>
              <a:buChar char="❏"/>
            </a:pPr>
            <a:r>
              <a:rPr b="0" lang="en" sz="1000"/>
              <a:t>Debrief the National Assessment</a:t>
            </a:r>
            <a:endParaRPr b="0" sz="1000"/>
          </a:p>
        </p:txBody>
      </p:sp>
      <p:sp>
        <p:nvSpPr>
          <p:cNvPr id="1113" name="Google Shape;1113;p122"/>
          <p:cNvSpPr txBox="1"/>
          <p:nvPr>
            <p:ph type="title"/>
          </p:nvPr>
        </p:nvSpPr>
        <p:spPr>
          <a:xfrm>
            <a:off x="6801225" y="3216213"/>
            <a:ext cx="1992300" cy="177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t>Plan/Implement/Monitor</a:t>
            </a:r>
            <a:r>
              <a:rPr lang="en" sz="1000"/>
              <a:t> Milestones</a:t>
            </a:r>
            <a:endParaRPr sz="1000"/>
          </a:p>
          <a:p>
            <a:pPr indent="-177800" lvl="0" marL="228600" rtl="0" algn="l">
              <a:spcBef>
                <a:spcPts val="0"/>
              </a:spcBef>
              <a:spcAft>
                <a:spcPts val="0"/>
              </a:spcAft>
              <a:buSzPts val="1000"/>
              <a:buChar char="❏"/>
            </a:pPr>
            <a:r>
              <a:rPr b="0" lang="en" sz="1000"/>
              <a:t>Analyze the data</a:t>
            </a:r>
            <a:endParaRPr b="0" sz="1000"/>
          </a:p>
          <a:p>
            <a:pPr indent="-177800" lvl="0" marL="228600" rtl="0" algn="l">
              <a:spcBef>
                <a:spcPts val="0"/>
              </a:spcBef>
              <a:spcAft>
                <a:spcPts val="0"/>
              </a:spcAft>
              <a:buSzPts val="1000"/>
              <a:buChar char="❏"/>
            </a:pPr>
            <a:r>
              <a:rPr b="0" lang="en" sz="1000"/>
              <a:t>Schedule a cIP working session</a:t>
            </a:r>
            <a:endParaRPr b="0" sz="1000"/>
          </a:p>
          <a:p>
            <a:pPr indent="-177800" lvl="0" marL="228600" rtl="0" algn="l">
              <a:spcBef>
                <a:spcPts val="0"/>
              </a:spcBef>
              <a:spcAft>
                <a:spcPts val="0"/>
              </a:spcAft>
              <a:buSzPts val="1000"/>
              <a:buChar char="❏"/>
            </a:pPr>
            <a:r>
              <a:rPr b="0" lang="en" sz="1000"/>
              <a:t>Determine the cIP template + roadmap</a:t>
            </a:r>
            <a:endParaRPr b="0" sz="1000"/>
          </a:p>
          <a:p>
            <a:pPr indent="-177800" lvl="0" marL="228600" rtl="0" algn="l">
              <a:spcBef>
                <a:spcPts val="0"/>
              </a:spcBef>
              <a:spcAft>
                <a:spcPts val="0"/>
              </a:spcAft>
              <a:buSzPts val="1000"/>
              <a:buChar char="❏"/>
            </a:pPr>
            <a:r>
              <a:rPr b="0" lang="en" sz="1000"/>
              <a:t>Distribute and socialize the cIP improvement plan</a:t>
            </a:r>
            <a:endParaRPr b="0" sz="1000"/>
          </a:p>
          <a:p>
            <a:pPr indent="-177800" lvl="0" marL="228600" rtl="0" algn="l">
              <a:spcBef>
                <a:spcPts val="0"/>
              </a:spcBef>
              <a:spcAft>
                <a:spcPts val="0"/>
              </a:spcAft>
              <a:buSzPts val="1000"/>
              <a:buChar char="❏"/>
            </a:pPr>
            <a:r>
              <a:rPr b="0" lang="en" sz="1000"/>
              <a:t>Plan to monitor (through targeted assessments)</a:t>
            </a:r>
            <a:endParaRPr b="0" sz="1000"/>
          </a:p>
        </p:txBody>
      </p:sp>
      <p:sp>
        <p:nvSpPr>
          <p:cNvPr id="1114" name="Google Shape;1114;p1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115" name="Google Shape;1115;p122"/>
          <p:cNvSpPr txBox="1"/>
          <p:nvPr>
            <p:ph idx="1" type="subTitle"/>
          </p:nvPr>
        </p:nvSpPr>
        <p:spPr>
          <a:xfrm>
            <a:off x="457200" y="157104"/>
            <a:ext cx="2061600" cy="31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CCCCC"/>
                </a:solidFill>
              </a:rPr>
              <a:t>Behind an EVM assessment</a:t>
            </a:r>
            <a:endParaRPr>
              <a:solidFill>
                <a:srgbClr val="CCCCCC"/>
              </a:solidFill>
            </a:endParaRPr>
          </a:p>
        </p:txBody>
      </p:sp>
      <p:sp>
        <p:nvSpPr>
          <p:cNvPr id="1116" name="Google Shape;1116;p122"/>
          <p:cNvSpPr txBox="1"/>
          <p:nvPr>
            <p:ph type="title"/>
          </p:nvPr>
        </p:nvSpPr>
        <p:spPr>
          <a:xfrm>
            <a:off x="457200" y="914400"/>
            <a:ext cx="6696300" cy="49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Set key milestones for the full process</a:t>
            </a:r>
            <a:endParaRPr/>
          </a:p>
        </p:txBody>
      </p:sp>
      <p:sp>
        <p:nvSpPr>
          <p:cNvPr id="1117" name="Google Shape;1117;p122"/>
          <p:cNvSpPr txBox="1"/>
          <p:nvPr>
            <p:ph idx="2" type="subTitle"/>
          </p:nvPr>
        </p:nvSpPr>
        <p:spPr>
          <a:xfrm>
            <a:off x="457200" y="1533325"/>
            <a:ext cx="6268200" cy="66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t>Below are example milestones</a:t>
            </a:r>
            <a:r>
              <a:rPr lang="en" sz="1400"/>
              <a:t>. Consider the following necessary </a:t>
            </a:r>
            <a:r>
              <a:rPr lang="en" sz="1400"/>
              <a:t>activities</a:t>
            </a:r>
            <a:r>
              <a:rPr lang="en" sz="1400"/>
              <a:t>, and how they need to be adapted based on your country’s needs and the objectives. </a:t>
            </a:r>
            <a:endParaRPr sz="1400"/>
          </a:p>
          <a:p>
            <a:pPr indent="0" lvl="0" marL="0" rtl="0" algn="l">
              <a:spcBef>
                <a:spcPts val="0"/>
              </a:spcBef>
              <a:spcAft>
                <a:spcPts val="0"/>
              </a:spcAft>
              <a:buNone/>
            </a:pPr>
            <a:r>
              <a:t/>
            </a:r>
            <a:endParaRPr i="1" sz="1400"/>
          </a:p>
        </p:txBody>
      </p:sp>
      <p:sp>
        <p:nvSpPr>
          <p:cNvPr id="1118" name="Google Shape;1118;p122"/>
          <p:cNvSpPr/>
          <p:nvPr/>
        </p:nvSpPr>
        <p:spPr>
          <a:xfrm>
            <a:off x="7198725" y="157100"/>
            <a:ext cx="1813200" cy="1242300"/>
          </a:xfrm>
          <a:prstGeom prst="wedgeRectCallout">
            <a:avLst>
              <a:gd fmla="val 22867" name="adj1"/>
              <a:gd fmla="val 66512" name="adj2"/>
            </a:avLst>
          </a:prstGeom>
          <a:solidFill>
            <a:srgbClr val="FFFFFF">
              <a:alpha val="67040"/>
            </a:srgbClr>
          </a:solidFill>
          <a:ln cap="flat" cmpd="sng" w="19050">
            <a:solidFill>
              <a:srgbClr val="00B8B0"/>
            </a:solidFill>
            <a:prstDash val="solid"/>
            <a:round/>
            <a:headEnd len="sm" w="sm" type="none"/>
            <a:tailEnd len="sm" w="sm" type="none"/>
          </a:ln>
        </p:spPr>
        <p:txBody>
          <a:bodyPr anchorCtr="0" anchor="ctr" bIns="0" lIns="182875" spcFirstLastPara="1" rIns="182875" wrap="square" tIns="0">
            <a:noAutofit/>
          </a:bodyPr>
          <a:lstStyle/>
          <a:p>
            <a:pPr indent="0" lvl="0" marL="0" rtl="0" algn="l">
              <a:lnSpc>
                <a:spcPct val="115000"/>
              </a:lnSpc>
              <a:spcBef>
                <a:spcPts val="0"/>
              </a:spcBef>
              <a:spcAft>
                <a:spcPts val="0"/>
              </a:spcAft>
              <a:buNone/>
            </a:pPr>
            <a:r>
              <a:rPr b="1" i="1" lang="en" sz="900">
                <a:solidFill>
                  <a:srgbClr val="00B9B0"/>
                </a:solidFill>
                <a:latin typeface="Barlow"/>
                <a:ea typeface="Barlow"/>
                <a:cs typeface="Barlow"/>
                <a:sym typeface="Barlow"/>
              </a:rPr>
              <a:t>“With the EVMA you have diagnosed the problem, right after if you are not treating it, then you are not treating the right thing anymore.”</a:t>
            </a:r>
            <a:endParaRPr>
              <a:solidFill>
                <a:srgbClr val="00B9B0"/>
              </a:solidFill>
            </a:endParaRPr>
          </a:p>
        </p:txBody>
      </p:sp>
      <p:sp>
        <p:nvSpPr>
          <p:cNvPr id="1119" name="Google Shape;1119;p122"/>
          <p:cNvSpPr/>
          <p:nvPr/>
        </p:nvSpPr>
        <p:spPr>
          <a:xfrm>
            <a:off x="554178" y="2196900"/>
            <a:ext cx="1707600" cy="864000"/>
          </a:xfrm>
          <a:prstGeom prst="homePlate">
            <a:avLst>
              <a:gd fmla="val 22156" name="adj"/>
            </a:avLst>
          </a:prstGeom>
          <a:solidFill>
            <a:srgbClr val="CED8E7"/>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
                <a:solidFill>
                  <a:srgbClr val="FFFFFF"/>
                </a:solidFill>
                <a:latin typeface="Barlow"/>
                <a:ea typeface="Barlow"/>
                <a:cs typeface="Barlow"/>
                <a:sym typeface="Barlow"/>
              </a:rPr>
              <a:t>PREPARATION</a:t>
            </a:r>
            <a:endParaRPr b="1">
              <a:solidFill>
                <a:srgbClr val="FFFFFF"/>
              </a:solidFill>
              <a:latin typeface="Barlow"/>
              <a:ea typeface="Barlow"/>
              <a:cs typeface="Barlow"/>
              <a:sym typeface="Barlow"/>
            </a:endParaRPr>
          </a:p>
        </p:txBody>
      </p:sp>
      <p:sp>
        <p:nvSpPr>
          <p:cNvPr id="1120" name="Google Shape;1120;p122"/>
          <p:cNvSpPr/>
          <p:nvPr/>
        </p:nvSpPr>
        <p:spPr>
          <a:xfrm>
            <a:off x="2179919" y="2196900"/>
            <a:ext cx="1707600" cy="864000"/>
          </a:xfrm>
          <a:prstGeom prst="chevron">
            <a:avLst>
              <a:gd fmla="val 23287" name="adj"/>
            </a:avLst>
          </a:prstGeom>
          <a:solidFill>
            <a:srgbClr val="FF755A"/>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
                <a:solidFill>
                  <a:srgbClr val="FFFFFF"/>
                </a:solidFill>
                <a:latin typeface="Barlow"/>
                <a:ea typeface="Barlow"/>
                <a:cs typeface="Barlow"/>
                <a:sym typeface="Barlow"/>
              </a:rPr>
              <a:t>ASSESS</a:t>
            </a:r>
            <a:endParaRPr>
              <a:latin typeface="Barlow"/>
              <a:ea typeface="Barlow"/>
              <a:cs typeface="Barlow"/>
              <a:sym typeface="Barlow"/>
            </a:endParaRPr>
          </a:p>
        </p:txBody>
      </p:sp>
      <p:sp>
        <p:nvSpPr>
          <p:cNvPr id="1121" name="Google Shape;1121;p122"/>
          <p:cNvSpPr/>
          <p:nvPr/>
        </p:nvSpPr>
        <p:spPr>
          <a:xfrm>
            <a:off x="3820074" y="2196900"/>
            <a:ext cx="1707600" cy="864000"/>
          </a:xfrm>
          <a:prstGeom prst="chevron">
            <a:avLst>
              <a:gd fmla="val 23287" name="adj"/>
            </a:avLst>
          </a:prstGeom>
          <a:solidFill>
            <a:srgbClr val="0563C1"/>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
                <a:solidFill>
                  <a:srgbClr val="FFFFFF"/>
                </a:solidFill>
                <a:latin typeface="Barlow"/>
                <a:ea typeface="Barlow"/>
                <a:cs typeface="Barlow"/>
                <a:sym typeface="Barlow"/>
              </a:rPr>
              <a:t>PLAN</a:t>
            </a:r>
            <a:endParaRPr>
              <a:latin typeface="Barlow"/>
              <a:ea typeface="Barlow"/>
              <a:cs typeface="Barlow"/>
              <a:sym typeface="Barlow"/>
            </a:endParaRPr>
          </a:p>
        </p:txBody>
      </p:sp>
      <p:sp>
        <p:nvSpPr>
          <p:cNvPr id="1122" name="Google Shape;1122;p122"/>
          <p:cNvSpPr/>
          <p:nvPr/>
        </p:nvSpPr>
        <p:spPr>
          <a:xfrm>
            <a:off x="5445774" y="2196900"/>
            <a:ext cx="1707600" cy="864000"/>
          </a:xfrm>
          <a:prstGeom prst="chevron">
            <a:avLst>
              <a:gd fmla="val 23287" name="adj"/>
            </a:avLst>
          </a:prstGeom>
          <a:solidFill>
            <a:srgbClr val="A54B9A"/>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
                <a:solidFill>
                  <a:srgbClr val="FFFFFF"/>
                </a:solidFill>
                <a:latin typeface="Barlow"/>
                <a:ea typeface="Barlow"/>
                <a:cs typeface="Barlow"/>
                <a:sym typeface="Barlow"/>
              </a:rPr>
              <a:t>IMPLEMENT</a:t>
            </a:r>
            <a:endParaRPr>
              <a:latin typeface="Barlow"/>
              <a:ea typeface="Barlow"/>
              <a:cs typeface="Barlow"/>
              <a:sym typeface="Barlow"/>
            </a:endParaRPr>
          </a:p>
        </p:txBody>
      </p:sp>
      <p:sp>
        <p:nvSpPr>
          <p:cNvPr id="1123" name="Google Shape;1123;p122"/>
          <p:cNvSpPr/>
          <p:nvPr/>
        </p:nvSpPr>
        <p:spPr>
          <a:xfrm>
            <a:off x="7085930" y="2196900"/>
            <a:ext cx="1707600" cy="864000"/>
          </a:xfrm>
          <a:prstGeom prst="chevron">
            <a:avLst>
              <a:gd fmla="val 23287" name="adj"/>
            </a:avLst>
          </a:prstGeom>
          <a:solidFill>
            <a:srgbClr val="00B8B0"/>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
                <a:solidFill>
                  <a:srgbClr val="FFFFFF"/>
                </a:solidFill>
                <a:latin typeface="Barlow"/>
                <a:ea typeface="Barlow"/>
                <a:cs typeface="Barlow"/>
                <a:sym typeface="Barlow"/>
              </a:rPr>
              <a:t>MONITOR</a:t>
            </a:r>
            <a:endParaRPr>
              <a:latin typeface="Barlow"/>
              <a:ea typeface="Barlow"/>
              <a:cs typeface="Barlow"/>
              <a:sym typeface="Barlow"/>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7" name="Shape 1127"/>
        <p:cNvGrpSpPr/>
        <p:nvPr/>
      </p:nvGrpSpPr>
      <p:grpSpPr>
        <a:xfrm>
          <a:off x="0" y="0"/>
          <a:ext cx="0" cy="0"/>
          <a:chOff x="0" y="0"/>
          <a:chExt cx="0" cy="0"/>
        </a:xfrm>
      </p:grpSpPr>
      <p:sp>
        <p:nvSpPr>
          <p:cNvPr id="1128" name="Google Shape;1128;p123"/>
          <p:cNvSpPr txBox="1"/>
          <p:nvPr>
            <p:ph type="title"/>
          </p:nvPr>
        </p:nvSpPr>
        <p:spPr>
          <a:xfrm>
            <a:off x="457200" y="600000"/>
            <a:ext cx="2730900" cy="1009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a:t>Formalize the </a:t>
            </a:r>
            <a:r>
              <a:rPr lang="en" sz="2200"/>
              <a:t>cIP governance</a:t>
            </a:r>
            <a:endParaRPr sz="2200"/>
          </a:p>
        </p:txBody>
      </p:sp>
      <p:sp>
        <p:nvSpPr>
          <p:cNvPr id="1129" name="Google Shape;1129;p123"/>
          <p:cNvSpPr txBox="1"/>
          <p:nvPr>
            <p:ph idx="2" type="subTitle"/>
          </p:nvPr>
        </p:nvSpPr>
        <p:spPr>
          <a:xfrm>
            <a:off x="457200" y="157104"/>
            <a:ext cx="2061600" cy="31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cIP process</a:t>
            </a:r>
            <a:endParaRPr/>
          </a:p>
        </p:txBody>
      </p:sp>
      <p:sp>
        <p:nvSpPr>
          <p:cNvPr id="1130" name="Google Shape;1130;p1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131" name="Google Shape;1131;p123"/>
          <p:cNvSpPr txBox="1"/>
          <p:nvPr>
            <p:ph idx="1" type="subTitle"/>
          </p:nvPr>
        </p:nvSpPr>
        <p:spPr>
          <a:xfrm>
            <a:off x="457200" y="1516951"/>
            <a:ext cx="2730900" cy="271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build a cIP successfully, important stakeholders must be part of the process from the beginning, to build their </a:t>
            </a:r>
            <a:r>
              <a:rPr b="1" lang="en"/>
              <a:t>knowledge, buy-in and commitment</a:t>
            </a:r>
            <a:r>
              <a:rPr lang="en"/>
              <a:t> to the initiative. </a:t>
            </a:r>
            <a:endParaRPr/>
          </a:p>
          <a:p>
            <a:pPr indent="0" lvl="0" marL="0" rtl="0" algn="l">
              <a:spcBef>
                <a:spcPts val="0"/>
              </a:spcBef>
              <a:spcAft>
                <a:spcPts val="0"/>
              </a:spcAft>
              <a:buNone/>
            </a:pPr>
            <a:r>
              <a:t/>
            </a:r>
            <a:endParaRPr/>
          </a:p>
          <a:p>
            <a:pPr indent="-171450" lvl="0" marL="171450" rtl="0" algn="l">
              <a:spcBef>
                <a:spcPts val="0"/>
              </a:spcBef>
              <a:spcAft>
                <a:spcPts val="0"/>
              </a:spcAft>
              <a:buSzPts val="900"/>
              <a:buChar char="●"/>
            </a:pPr>
            <a:r>
              <a:rPr lang="en" sz="900"/>
              <a:t>Include stakeholders</a:t>
            </a:r>
            <a:r>
              <a:rPr lang="en" sz="900"/>
              <a:t> who hold interest, decision-making power, and important leadership positions. </a:t>
            </a:r>
            <a:endParaRPr sz="900"/>
          </a:p>
          <a:p>
            <a:pPr indent="-171450" lvl="0" marL="171450" rtl="0" algn="l">
              <a:spcBef>
                <a:spcPts val="0"/>
              </a:spcBef>
              <a:spcAft>
                <a:spcPts val="0"/>
              </a:spcAft>
              <a:buSzPts val="900"/>
              <a:buChar char="●"/>
            </a:pPr>
            <a:r>
              <a:rPr lang="en" sz="900"/>
              <a:t>Think about institutional partners, technical partners, members of the administration and of the government.</a:t>
            </a:r>
            <a:endParaRPr sz="900"/>
          </a:p>
          <a:p>
            <a:pPr indent="-171450" lvl="0" marL="171450" rtl="0" algn="l">
              <a:spcBef>
                <a:spcPts val="0"/>
              </a:spcBef>
              <a:spcAft>
                <a:spcPts val="0"/>
              </a:spcAft>
              <a:buSzPts val="900"/>
              <a:buChar char="●"/>
            </a:pPr>
            <a:r>
              <a:rPr lang="en" sz="900"/>
              <a:t>T</a:t>
            </a:r>
            <a:r>
              <a:rPr lang="en" sz="900"/>
              <a:t>he CMT has ownership of the process — consultants should guide and support country teams, not lead.</a:t>
            </a:r>
            <a:endParaRPr sz="900"/>
          </a:p>
          <a:p>
            <a:pPr indent="-171450" lvl="0" marL="171450" rtl="0" algn="l">
              <a:spcBef>
                <a:spcPts val="0"/>
              </a:spcBef>
              <a:spcAft>
                <a:spcPts val="0"/>
              </a:spcAft>
              <a:buSzPts val="900"/>
              <a:buChar char="●"/>
            </a:pPr>
            <a:r>
              <a:rPr lang="en" sz="900"/>
              <a:t>At each phase, involve participants from different levels to get the benefit of their diverse perspectives: national, district, and facility levels.</a:t>
            </a:r>
            <a:endParaRPr sz="900"/>
          </a:p>
        </p:txBody>
      </p:sp>
      <p:pic>
        <p:nvPicPr>
          <p:cNvPr id="1132" name="Google Shape;1132;p123"/>
          <p:cNvPicPr preferRelativeResize="0"/>
          <p:nvPr/>
        </p:nvPicPr>
        <p:blipFill rotWithShape="1">
          <a:blip r:embed="rId3">
            <a:alphaModFix/>
          </a:blip>
          <a:srcRect b="0" l="9834" r="6825" t="0"/>
          <a:stretch/>
        </p:blipFill>
        <p:spPr>
          <a:xfrm>
            <a:off x="3429001" y="0"/>
            <a:ext cx="5714997" cy="5143499"/>
          </a:xfrm>
          <a:prstGeom prst="rect">
            <a:avLst/>
          </a:prstGeom>
          <a:noFill/>
          <a:ln>
            <a:noFill/>
          </a:ln>
        </p:spPr>
      </p:pic>
      <p:sp>
        <p:nvSpPr>
          <p:cNvPr id="1133" name="Google Shape;1133;p123"/>
          <p:cNvSpPr/>
          <p:nvPr/>
        </p:nvSpPr>
        <p:spPr>
          <a:xfrm>
            <a:off x="3735000" y="234575"/>
            <a:ext cx="2397900" cy="1242300"/>
          </a:xfrm>
          <a:prstGeom prst="wedgeRectCallout">
            <a:avLst>
              <a:gd fmla="val -15420" name="adj1"/>
              <a:gd fmla="val 66705" name="adj2"/>
            </a:avLst>
          </a:prstGeom>
          <a:solidFill>
            <a:srgbClr val="FFFFFF">
              <a:alpha val="67040"/>
            </a:srgbClr>
          </a:solidFill>
          <a:ln cap="flat" cmpd="sng" w="19050">
            <a:solidFill>
              <a:srgbClr val="E1F47B"/>
            </a:solidFill>
            <a:prstDash val="solid"/>
            <a:round/>
            <a:headEnd len="sm" w="sm" type="none"/>
            <a:tailEnd len="sm" w="sm" type="none"/>
          </a:ln>
        </p:spPr>
        <p:txBody>
          <a:bodyPr anchorCtr="0" anchor="ctr" bIns="0" lIns="182875" spcFirstLastPara="1" rIns="182875" wrap="square" tIns="0">
            <a:noAutofit/>
          </a:bodyPr>
          <a:lstStyle/>
          <a:p>
            <a:pPr indent="0" lvl="0" marL="0" rtl="0" algn="l">
              <a:lnSpc>
                <a:spcPct val="115000"/>
              </a:lnSpc>
              <a:spcBef>
                <a:spcPts val="0"/>
              </a:spcBef>
              <a:spcAft>
                <a:spcPts val="0"/>
              </a:spcAft>
              <a:buNone/>
            </a:pPr>
            <a:r>
              <a:rPr b="1" i="1" lang="en" sz="900">
                <a:solidFill>
                  <a:srgbClr val="3F58A7"/>
                </a:solidFill>
                <a:latin typeface="Barlow"/>
                <a:ea typeface="Barlow"/>
                <a:cs typeface="Barlow"/>
                <a:sym typeface="Barlow"/>
              </a:rPr>
              <a:t>“Make sure you have the full involvement of the key stakeholders who need to support the process. If you need someone to help you implement, make sure they understand what EVM is and what you will need from them.”</a:t>
            </a:r>
            <a:endParaRPr b="1" i="1" sz="900">
              <a:solidFill>
                <a:srgbClr val="3F58A7"/>
              </a:solidFill>
              <a:latin typeface="Barlow"/>
              <a:ea typeface="Barlow"/>
              <a:cs typeface="Barlow"/>
              <a:sym typeface="Barlow"/>
            </a:endParaRPr>
          </a:p>
        </p:txBody>
      </p:sp>
      <p:sp>
        <p:nvSpPr>
          <p:cNvPr id="1134" name="Google Shape;1134;p123"/>
          <p:cNvSpPr/>
          <p:nvPr/>
        </p:nvSpPr>
        <p:spPr>
          <a:xfrm>
            <a:off x="457200" y="469850"/>
            <a:ext cx="1013100" cy="191400"/>
          </a:xfrm>
          <a:prstGeom prst="rect">
            <a:avLst/>
          </a:prstGeom>
          <a:solidFill>
            <a:srgbClr val="CED8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rgbClr val="FFFFFF"/>
                </a:solidFill>
                <a:latin typeface="Barlow"/>
                <a:ea typeface="Barlow"/>
                <a:cs typeface="Barlow"/>
                <a:sym typeface="Barlow"/>
              </a:rPr>
              <a:t>PREPARATION</a:t>
            </a:r>
            <a:endParaRPr b="1" sz="1000">
              <a:solidFill>
                <a:srgbClr val="FFFFFF"/>
              </a:solidFill>
              <a:latin typeface="Barlow"/>
              <a:ea typeface="Barlow"/>
              <a:cs typeface="Barlow"/>
              <a:sym typeface="Barlow"/>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8" name="Shape 1138"/>
        <p:cNvGrpSpPr/>
        <p:nvPr/>
      </p:nvGrpSpPr>
      <p:grpSpPr>
        <a:xfrm>
          <a:off x="0" y="0"/>
          <a:ext cx="0" cy="0"/>
          <a:chOff x="0" y="0"/>
          <a:chExt cx="0" cy="0"/>
        </a:xfrm>
      </p:grpSpPr>
      <p:sp>
        <p:nvSpPr>
          <p:cNvPr id="1139" name="Google Shape;1139;p124"/>
          <p:cNvSpPr txBox="1"/>
          <p:nvPr>
            <p:ph type="title"/>
          </p:nvPr>
        </p:nvSpPr>
        <p:spPr>
          <a:xfrm>
            <a:off x="457200" y="591963"/>
            <a:ext cx="2514600" cy="1009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a:t>Conduct a landscape analysis</a:t>
            </a:r>
            <a:endParaRPr sz="2200"/>
          </a:p>
        </p:txBody>
      </p:sp>
      <p:pic>
        <p:nvPicPr>
          <p:cNvPr id="1140" name="Google Shape;1140;p124"/>
          <p:cNvPicPr preferRelativeResize="0"/>
          <p:nvPr/>
        </p:nvPicPr>
        <p:blipFill rotWithShape="1">
          <a:blip r:embed="rId3">
            <a:alphaModFix/>
          </a:blip>
          <a:srcRect b="0" l="0" r="0" t="32500"/>
          <a:stretch/>
        </p:blipFill>
        <p:spPr>
          <a:xfrm>
            <a:off x="3429006" y="0"/>
            <a:ext cx="5714999" cy="5143501"/>
          </a:xfrm>
          <a:prstGeom prst="rect">
            <a:avLst/>
          </a:prstGeom>
          <a:noFill/>
          <a:ln>
            <a:noFill/>
          </a:ln>
        </p:spPr>
      </p:pic>
      <p:sp>
        <p:nvSpPr>
          <p:cNvPr id="1141" name="Google Shape;1141;p124"/>
          <p:cNvSpPr txBox="1"/>
          <p:nvPr>
            <p:ph idx="2" type="subTitle"/>
          </p:nvPr>
        </p:nvSpPr>
        <p:spPr>
          <a:xfrm>
            <a:off x="457200" y="157104"/>
            <a:ext cx="2061600" cy="31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cIP process</a:t>
            </a:r>
            <a:endParaRPr/>
          </a:p>
        </p:txBody>
      </p:sp>
      <p:sp>
        <p:nvSpPr>
          <p:cNvPr id="1142" name="Google Shape;1142;p1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143" name="Google Shape;1143;p124"/>
          <p:cNvSpPr txBox="1"/>
          <p:nvPr>
            <p:ph idx="1" type="subTitle"/>
          </p:nvPr>
        </p:nvSpPr>
        <p:spPr>
          <a:xfrm>
            <a:off x="457200" y="1508913"/>
            <a:ext cx="2770500" cy="271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successful cIP strengthens the supply chain system as part of the larger health system. To do that, the cIP must consider and align with all the major planning documents. Throughout the cIP process,</a:t>
            </a:r>
            <a:r>
              <a:rPr b="1" lang="en"/>
              <a:t> reference and refer to national improvement strategies and documents</a:t>
            </a:r>
            <a:r>
              <a:rPr lang="en"/>
              <a:t>.</a:t>
            </a:r>
            <a:endParaRPr/>
          </a:p>
          <a:p>
            <a:pPr indent="0" lvl="0" marL="0" rtl="0" algn="l">
              <a:spcBef>
                <a:spcPts val="0"/>
              </a:spcBef>
              <a:spcAft>
                <a:spcPts val="0"/>
              </a:spcAft>
              <a:buNone/>
            </a:pPr>
            <a:r>
              <a:t/>
            </a:r>
            <a:endParaRPr/>
          </a:p>
          <a:p>
            <a:pPr indent="-171450" lvl="0" marL="171450" rtl="0" algn="l">
              <a:spcBef>
                <a:spcPts val="0"/>
              </a:spcBef>
              <a:spcAft>
                <a:spcPts val="0"/>
              </a:spcAft>
              <a:buSzPts val="900"/>
              <a:buChar char="●"/>
            </a:pPr>
            <a:r>
              <a:rPr lang="en" sz="900"/>
              <a:t>Conduct a landscape analysis including HSS documents and other relevant assessments/studies.</a:t>
            </a:r>
            <a:endParaRPr sz="900"/>
          </a:p>
          <a:p>
            <a:pPr indent="-171450" lvl="0" marL="171450" rtl="0" algn="l">
              <a:spcBef>
                <a:spcPts val="0"/>
              </a:spcBef>
              <a:spcAft>
                <a:spcPts val="0"/>
              </a:spcAft>
              <a:buSzPts val="900"/>
              <a:buChar char="●"/>
            </a:pPr>
            <a:r>
              <a:rPr lang="en" sz="900"/>
              <a:t>Review global, regional and national planning documents.</a:t>
            </a:r>
            <a:endParaRPr sz="900"/>
          </a:p>
        </p:txBody>
      </p:sp>
      <p:sp>
        <p:nvSpPr>
          <p:cNvPr id="1144" name="Google Shape;1144;p124"/>
          <p:cNvSpPr/>
          <p:nvPr/>
        </p:nvSpPr>
        <p:spPr>
          <a:xfrm>
            <a:off x="5063200" y="220950"/>
            <a:ext cx="1900200" cy="1386900"/>
          </a:xfrm>
          <a:prstGeom prst="wedgeRectCallout">
            <a:avLst>
              <a:gd fmla="val -13170" name="adj1"/>
              <a:gd fmla="val 75526" name="adj2"/>
            </a:avLst>
          </a:prstGeom>
          <a:solidFill>
            <a:srgbClr val="FFFFFF">
              <a:alpha val="81560"/>
            </a:srgbClr>
          </a:solidFill>
          <a:ln cap="flat" cmpd="sng" w="19050">
            <a:solidFill>
              <a:srgbClr val="A54B9A"/>
            </a:solidFill>
            <a:prstDash val="solid"/>
            <a:round/>
            <a:headEnd len="sm" w="sm" type="none"/>
            <a:tailEnd len="sm" w="sm" type="none"/>
          </a:ln>
        </p:spPr>
        <p:txBody>
          <a:bodyPr anchorCtr="0" anchor="ctr" bIns="0" lIns="182875" spcFirstLastPara="1" rIns="182875" wrap="square" tIns="0">
            <a:noAutofit/>
          </a:bodyPr>
          <a:lstStyle/>
          <a:p>
            <a:pPr indent="0" lvl="0" marL="0" rtl="0" algn="l">
              <a:lnSpc>
                <a:spcPct val="115000"/>
              </a:lnSpc>
              <a:spcBef>
                <a:spcPts val="0"/>
              </a:spcBef>
              <a:spcAft>
                <a:spcPts val="0"/>
              </a:spcAft>
              <a:buNone/>
            </a:pPr>
            <a:r>
              <a:rPr b="1" i="1" lang="en" sz="900">
                <a:solidFill>
                  <a:srgbClr val="3F58A7"/>
                </a:solidFill>
                <a:latin typeface="Barlow"/>
                <a:ea typeface="Barlow"/>
                <a:cs typeface="Barlow"/>
                <a:sym typeface="Barlow"/>
              </a:rPr>
              <a:t>“Come up with a plan that is not siloed but integrated with the major planning processes and planning documents. Look at the past, the present and the future of the country.” </a:t>
            </a:r>
            <a:endParaRPr b="1" i="1" sz="900">
              <a:solidFill>
                <a:srgbClr val="3F58A7"/>
              </a:solidFill>
              <a:latin typeface="Barlow"/>
              <a:ea typeface="Barlow"/>
              <a:cs typeface="Barlow"/>
              <a:sym typeface="Barlow"/>
            </a:endParaRPr>
          </a:p>
        </p:txBody>
      </p:sp>
      <p:sp>
        <p:nvSpPr>
          <p:cNvPr id="1145" name="Google Shape;1145;p124"/>
          <p:cNvSpPr/>
          <p:nvPr/>
        </p:nvSpPr>
        <p:spPr>
          <a:xfrm>
            <a:off x="457200" y="469850"/>
            <a:ext cx="1013100" cy="191400"/>
          </a:xfrm>
          <a:prstGeom prst="rect">
            <a:avLst/>
          </a:prstGeom>
          <a:solidFill>
            <a:srgbClr val="CED8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rgbClr val="FFFFFF"/>
                </a:solidFill>
                <a:latin typeface="Barlow"/>
                <a:ea typeface="Barlow"/>
                <a:cs typeface="Barlow"/>
                <a:sym typeface="Barlow"/>
              </a:rPr>
              <a:t>PREPARATION</a:t>
            </a:r>
            <a:endParaRPr b="1" sz="1000">
              <a:solidFill>
                <a:srgbClr val="FFFFFF"/>
              </a:solidFill>
              <a:latin typeface="Barlow"/>
              <a:ea typeface="Barlow"/>
              <a:cs typeface="Barlow"/>
              <a:sym typeface="Barlow"/>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9" name="Shape 1149"/>
        <p:cNvGrpSpPr/>
        <p:nvPr/>
      </p:nvGrpSpPr>
      <p:grpSpPr>
        <a:xfrm>
          <a:off x="0" y="0"/>
          <a:ext cx="0" cy="0"/>
          <a:chOff x="0" y="0"/>
          <a:chExt cx="0" cy="0"/>
        </a:xfrm>
      </p:grpSpPr>
      <p:pic>
        <p:nvPicPr>
          <p:cNvPr id="1150" name="Google Shape;1150;p125"/>
          <p:cNvPicPr preferRelativeResize="0"/>
          <p:nvPr/>
        </p:nvPicPr>
        <p:blipFill rotWithShape="1">
          <a:blip r:embed="rId3">
            <a:alphaModFix/>
          </a:blip>
          <a:srcRect b="852" l="36508" r="19658" t="17925"/>
          <a:stretch/>
        </p:blipFill>
        <p:spPr>
          <a:xfrm>
            <a:off x="3429000" y="0"/>
            <a:ext cx="5714999" cy="5143500"/>
          </a:xfrm>
          <a:prstGeom prst="rect">
            <a:avLst/>
          </a:prstGeom>
          <a:noFill/>
          <a:ln>
            <a:noFill/>
          </a:ln>
        </p:spPr>
      </p:pic>
      <p:sp>
        <p:nvSpPr>
          <p:cNvPr id="1151" name="Google Shape;1151;p125"/>
          <p:cNvSpPr txBox="1"/>
          <p:nvPr>
            <p:ph type="title"/>
          </p:nvPr>
        </p:nvSpPr>
        <p:spPr>
          <a:xfrm>
            <a:off x="457200" y="591963"/>
            <a:ext cx="2661900" cy="1009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a:t>Train stakeholders on data analysis </a:t>
            </a:r>
            <a:endParaRPr sz="2200"/>
          </a:p>
        </p:txBody>
      </p:sp>
      <p:sp>
        <p:nvSpPr>
          <p:cNvPr id="1152" name="Google Shape;1152;p125"/>
          <p:cNvSpPr txBox="1"/>
          <p:nvPr>
            <p:ph idx="2" type="subTitle"/>
          </p:nvPr>
        </p:nvSpPr>
        <p:spPr>
          <a:xfrm>
            <a:off x="457200" y="157104"/>
            <a:ext cx="2061600" cy="31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cIP process</a:t>
            </a:r>
            <a:endParaRPr sz="1600"/>
          </a:p>
        </p:txBody>
      </p:sp>
      <p:sp>
        <p:nvSpPr>
          <p:cNvPr id="1153" name="Google Shape;1153;p1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154" name="Google Shape;1154;p125"/>
          <p:cNvSpPr txBox="1"/>
          <p:nvPr>
            <p:ph idx="1" type="subTitle"/>
          </p:nvPr>
        </p:nvSpPr>
        <p:spPr>
          <a:xfrm>
            <a:off x="457200" y="1508917"/>
            <a:ext cx="2514600" cy="271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order to move from assessment to strategic plan, in-depth analysis of the data is imperative — and EPI experts have varying fluency in data analysis. </a:t>
            </a:r>
            <a:r>
              <a:rPr b="1" lang="en"/>
              <a:t>Accurately understanding what the data reveals </a:t>
            </a:r>
            <a:r>
              <a:rPr lang="en"/>
              <a:t>ensures that the right problems are solved. </a:t>
            </a:r>
            <a:endParaRPr/>
          </a:p>
          <a:p>
            <a:pPr indent="0" lvl="0" marL="0" rtl="0" algn="l">
              <a:spcBef>
                <a:spcPts val="0"/>
              </a:spcBef>
              <a:spcAft>
                <a:spcPts val="0"/>
              </a:spcAft>
              <a:buNone/>
            </a:pPr>
            <a:r>
              <a:t/>
            </a:r>
            <a:endParaRPr/>
          </a:p>
          <a:p>
            <a:pPr indent="-171450" lvl="0" marL="171450" rtl="0" algn="l">
              <a:spcBef>
                <a:spcPts val="0"/>
              </a:spcBef>
              <a:spcAft>
                <a:spcPts val="0"/>
              </a:spcAft>
              <a:buSzPts val="900"/>
              <a:buChar char="●"/>
            </a:pPr>
            <a:r>
              <a:rPr lang="en" sz="900"/>
              <a:t>Train stakeholders in data analysis and translating root causes into actions.</a:t>
            </a:r>
            <a:endParaRPr sz="900"/>
          </a:p>
          <a:p>
            <a:pPr indent="-171450" lvl="0" marL="171450" rtl="0" algn="l">
              <a:spcBef>
                <a:spcPts val="0"/>
              </a:spcBef>
              <a:spcAft>
                <a:spcPts val="0"/>
              </a:spcAft>
              <a:buSzPts val="900"/>
              <a:buChar char="●"/>
            </a:pPr>
            <a:r>
              <a:rPr lang="en" sz="900"/>
              <a:t>Augment the EVMA training with a half-day </a:t>
            </a:r>
            <a:r>
              <a:rPr lang="en" sz="900"/>
              <a:t>committed</a:t>
            </a:r>
            <a:r>
              <a:rPr lang="en" sz="900"/>
              <a:t> to introducing how data can be contextualized and applied to the cIP.</a:t>
            </a:r>
            <a:endParaRPr sz="900"/>
          </a:p>
        </p:txBody>
      </p:sp>
      <p:sp>
        <p:nvSpPr>
          <p:cNvPr id="1155" name="Google Shape;1155;p125"/>
          <p:cNvSpPr/>
          <p:nvPr/>
        </p:nvSpPr>
        <p:spPr>
          <a:xfrm>
            <a:off x="3735000" y="234575"/>
            <a:ext cx="1731300" cy="1242300"/>
          </a:xfrm>
          <a:prstGeom prst="wedgeRectCallout">
            <a:avLst>
              <a:gd fmla="val -15420" name="adj1"/>
              <a:gd fmla="val 66705" name="adj2"/>
            </a:avLst>
          </a:prstGeom>
          <a:solidFill>
            <a:srgbClr val="FFFFFF">
              <a:alpha val="67040"/>
            </a:srgbClr>
          </a:solidFill>
          <a:ln cap="flat" cmpd="sng" w="19050">
            <a:solidFill>
              <a:srgbClr val="E1F47B"/>
            </a:solidFill>
            <a:prstDash val="solid"/>
            <a:round/>
            <a:headEnd len="sm" w="sm" type="none"/>
            <a:tailEnd len="sm" w="sm" type="none"/>
          </a:ln>
        </p:spPr>
        <p:txBody>
          <a:bodyPr anchorCtr="0" anchor="ctr" bIns="0" lIns="182875" spcFirstLastPara="1" rIns="182875" wrap="square" tIns="0">
            <a:noAutofit/>
          </a:bodyPr>
          <a:lstStyle/>
          <a:p>
            <a:pPr indent="0" lvl="0" marL="0" rtl="0" algn="l">
              <a:lnSpc>
                <a:spcPct val="115000"/>
              </a:lnSpc>
              <a:spcBef>
                <a:spcPts val="0"/>
              </a:spcBef>
              <a:spcAft>
                <a:spcPts val="0"/>
              </a:spcAft>
              <a:buNone/>
            </a:pPr>
            <a:r>
              <a:rPr b="1" i="1" lang="en" sz="900">
                <a:solidFill>
                  <a:srgbClr val="3F58A7"/>
                </a:solidFill>
                <a:latin typeface="Barlow"/>
                <a:ea typeface="Barlow"/>
                <a:cs typeface="Barlow"/>
                <a:sym typeface="Barlow"/>
              </a:rPr>
              <a:t>“If we don’t understand the data then we don’t understand the practical problem, and then we are not solving the right issue.”</a:t>
            </a:r>
            <a:endParaRPr b="1" i="1" sz="900">
              <a:solidFill>
                <a:srgbClr val="3F58A7"/>
              </a:solidFill>
              <a:latin typeface="Barlow"/>
              <a:ea typeface="Barlow"/>
              <a:cs typeface="Barlow"/>
              <a:sym typeface="Barlow"/>
            </a:endParaRPr>
          </a:p>
        </p:txBody>
      </p:sp>
      <p:sp>
        <p:nvSpPr>
          <p:cNvPr id="1156" name="Google Shape;1156;p125"/>
          <p:cNvSpPr/>
          <p:nvPr/>
        </p:nvSpPr>
        <p:spPr>
          <a:xfrm>
            <a:off x="457200" y="469850"/>
            <a:ext cx="1013100" cy="191400"/>
          </a:xfrm>
          <a:prstGeom prst="rect">
            <a:avLst/>
          </a:prstGeom>
          <a:solidFill>
            <a:srgbClr val="CED8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rgbClr val="FFFFFF"/>
                </a:solidFill>
                <a:latin typeface="Barlow"/>
                <a:ea typeface="Barlow"/>
                <a:cs typeface="Barlow"/>
                <a:sym typeface="Barlow"/>
              </a:rPr>
              <a:t>PREPARATION</a:t>
            </a:r>
            <a:endParaRPr b="1" sz="1000">
              <a:solidFill>
                <a:srgbClr val="FFFFFF"/>
              </a:solidFill>
              <a:latin typeface="Barlow"/>
              <a:ea typeface="Barlow"/>
              <a:cs typeface="Barlow"/>
              <a:sym typeface="Barlow"/>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0" name="Shape 1160"/>
        <p:cNvGrpSpPr/>
        <p:nvPr/>
      </p:nvGrpSpPr>
      <p:grpSpPr>
        <a:xfrm>
          <a:off x="0" y="0"/>
          <a:ext cx="0" cy="0"/>
          <a:chOff x="0" y="0"/>
          <a:chExt cx="0" cy="0"/>
        </a:xfrm>
      </p:grpSpPr>
      <p:sp>
        <p:nvSpPr>
          <p:cNvPr id="1161" name="Google Shape;1161;p126"/>
          <p:cNvSpPr txBox="1"/>
          <p:nvPr>
            <p:ph type="title"/>
          </p:nvPr>
        </p:nvSpPr>
        <p:spPr>
          <a:xfrm>
            <a:off x="457200" y="600000"/>
            <a:ext cx="2634000" cy="1009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a:t>Complete the assessment</a:t>
            </a:r>
            <a:endParaRPr sz="2200"/>
          </a:p>
        </p:txBody>
      </p:sp>
      <p:sp>
        <p:nvSpPr>
          <p:cNvPr id="1162" name="Google Shape;1162;p126"/>
          <p:cNvSpPr txBox="1"/>
          <p:nvPr>
            <p:ph idx="2" type="subTitle"/>
          </p:nvPr>
        </p:nvSpPr>
        <p:spPr>
          <a:xfrm>
            <a:off x="457200" y="157104"/>
            <a:ext cx="2061600" cy="31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cIP process</a:t>
            </a:r>
            <a:endParaRPr sz="1600"/>
          </a:p>
        </p:txBody>
      </p:sp>
      <p:sp>
        <p:nvSpPr>
          <p:cNvPr id="1163" name="Google Shape;1163;p1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164" name="Google Shape;1164;p126"/>
          <p:cNvSpPr txBox="1"/>
          <p:nvPr>
            <p:ph idx="1" type="subTitle"/>
          </p:nvPr>
        </p:nvSpPr>
        <p:spPr>
          <a:xfrm>
            <a:off x="457200" y="1516954"/>
            <a:ext cx="2514600" cy="271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Having reliable and local assessment data is a crucial part of the EVM initiative. </a:t>
            </a:r>
            <a:endParaRPr/>
          </a:p>
          <a:p>
            <a:pPr indent="0" lvl="0" marL="0" rtl="0" algn="l">
              <a:spcBef>
                <a:spcPts val="0"/>
              </a:spcBef>
              <a:spcAft>
                <a:spcPts val="0"/>
              </a:spcAft>
              <a:buNone/>
            </a:pPr>
            <a:r>
              <a:rPr lang="en"/>
              <a:t> </a:t>
            </a:r>
            <a:endParaRPr/>
          </a:p>
          <a:p>
            <a:pPr indent="-171450" lvl="0" marL="171450" rtl="0" algn="l">
              <a:spcBef>
                <a:spcPts val="0"/>
              </a:spcBef>
              <a:spcAft>
                <a:spcPts val="0"/>
              </a:spcAft>
              <a:buSzPts val="900"/>
              <a:buChar char="●"/>
            </a:pPr>
            <a:r>
              <a:rPr lang="en" sz="900"/>
              <a:t>Launch the assessment — usually this is a national-level assessment, but it is </a:t>
            </a:r>
            <a:r>
              <a:rPr lang="en" sz="900"/>
              <a:t>possible</a:t>
            </a:r>
            <a:r>
              <a:rPr lang="en" sz="900"/>
              <a:t> to start smaller (targeted assessments) if the country is not due for a national assessment.</a:t>
            </a:r>
            <a:endParaRPr sz="900"/>
          </a:p>
          <a:p>
            <a:pPr indent="-171450" lvl="0" marL="171450" rtl="0" algn="l">
              <a:spcBef>
                <a:spcPts val="0"/>
              </a:spcBef>
              <a:spcAft>
                <a:spcPts val="0"/>
              </a:spcAft>
              <a:buSzPts val="900"/>
              <a:buChar char="●"/>
            </a:pPr>
            <a:r>
              <a:rPr lang="en" sz="900"/>
              <a:t>Collate the collected data — this </a:t>
            </a:r>
            <a:endParaRPr sz="900"/>
          </a:p>
        </p:txBody>
      </p:sp>
      <p:pic>
        <p:nvPicPr>
          <p:cNvPr id="1165" name="Google Shape;1165;p126"/>
          <p:cNvPicPr preferRelativeResize="0"/>
          <p:nvPr/>
        </p:nvPicPr>
        <p:blipFill rotWithShape="1">
          <a:blip r:embed="rId3">
            <a:alphaModFix/>
          </a:blip>
          <a:srcRect b="-16090" l="16913" r="16913" t="5727"/>
          <a:stretch/>
        </p:blipFill>
        <p:spPr>
          <a:xfrm rot="-5400000">
            <a:off x="3708666" y="-287065"/>
            <a:ext cx="5143501" cy="5717630"/>
          </a:xfrm>
          <a:prstGeom prst="rect">
            <a:avLst/>
          </a:prstGeom>
          <a:noFill/>
          <a:ln>
            <a:noFill/>
          </a:ln>
        </p:spPr>
      </p:pic>
      <p:sp>
        <p:nvSpPr>
          <p:cNvPr id="1166" name="Google Shape;1166;p126"/>
          <p:cNvSpPr/>
          <p:nvPr/>
        </p:nvSpPr>
        <p:spPr>
          <a:xfrm>
            <a:off x="6987600" y="3607950"/>
            <a:ext cx="1731300" cy="1242300"/>
          </a:xfrm>
          <a:prstGeom prst="wedgeRectCallout">
            <a:avLst>
              <a:gd fmla="val -29032" name="adj1"/>
              <a:gd fmla="val -68214" name="adj2"/>
            </a:avLst>
          </a:prstGeom>
          <a:solidFill>
            <a:srgbClr val="FFFFFF">
              <a:alpha val="81560"/>
            </a:srgbClr>
          </a:solidFill>
          <a:ln cap="flat" cmpd="sng" w="19050">
            <a:solidFill>
              <a:srgbClr val="00B8B0"/>
            </a:solidFill>
            <a:prstDash val="solid"/>
            <a:round/>
            <a:headEnd len="sm" w="sm" type="none"/>
            <a:tailEnd len="sm" w="sm" type="none"/>
          </a:ln>
        </p:spPr>
        <p:txBody>
          <a:bodyPr anchorCtr="0" anchor="ctr" bIns="0" lIns="182875" spcFirstLastPara="1" rIns="182875" wrap="square" tIns="0">
            <a:noAutofit/>
          </a:bodyPr>
          <a:lstStyle/>
          <a:p>
            <a:pPr indent="0" lvl="0" marL="0" rtl="0" algn="l">
              <a:lnSpc>
                <a:spcPct val="115000"/>
              </a:lnSpc>
              <a:spcBef>
                <a:spcPts val="0"/>
              </a:spcBef>
              <a:spcAft>
                <a:spcPts val="0"/>
              </a:spcAft>
              <a:buNone/>
            </a:pPr>
            <a:r>
              <a:rPr b="1" i="1" lang="en" sz="900">
                <a:solidFill>
                  <a:srgbClr val="3F58A7"/>
                </a:solidFill>
                <a:latin typeface="Barlow"/>
                <a:ea typeface="Barlow"/>
                <a:cs typeface="Barlow"/>
                <a:sym typeface="Barlow"/>
              </a:rPr>
              <a:t>“If we don’t understand the data then we don’t understand the practical problem, and then we are not solving the right issue.”</a:t>
            </a:r>
            <a:endParaRPr b="1" i="1" sz="900">
              <a:solidFill>
                <a:srgbClr val="3F58A7"/>
              </a:solidFill>
              <a:latin typeface="Barlow"/>
              <a:ea typeface="Barlow"/>
              <a:cs typeface="Barlow"/>
              <a:sym typeface="Barlow"/>
            </a:endParaRPr>
          </a:p>
        </p:txBody>
      </p:sp>
      <p:sp>
        <p:nvSpPr>
          <p:cNvPr id="1167" name="Google Shape;1167;p126"/>
          <p:cNvSpPr/>
          <p:nvPr/>
        </p:nvSpPr>
        <p:spPr>
          <a:xfrm>
            <a:off x="457200" y="469850"/>
            <a:ext cx="643800" cy="191400"/>
          </a:xfrm>
          <a:prstGeom prst="rect">
            <a:avLst/>
          </a:prstGeom>
          <a:solidFill>
            <a:srgbClr val="F374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rgbClr val="FFFFFF"/>
                </a:solidFill>
                <a:latin typeface="Barlow"/>
                <a:ea typeface="Barlow"/>
                <a:cs typeface="Barlow"/>
                <a:sym typeface="Barlow"/>
              </a:rPr>
              <a:t>ASSESS</a:t>
            </a:r>
            <a:endParaRPr b="1" sz="1000">
              <a:solidFill>
                <a:srgbClr val="FFFFFF"/>
              </a:solidFill>
              <a:latin typeface="Barlow"/>
              <a:ea typeface="Barlow"/>
              <a:cs typeface="Barlow"/>
              <a:sym typeface="Barlow"/>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1" name="Shape 1171"/>
        <p:cNvGrpSpPr/>
        <p:nvPr/>
      </p:nvGrpSpPr>
      <p:grpSpPr>
        <a:xfrm>
          <a:off x="0" y="0"/>
          <a:ext cx="0" cy="0"/>
          <a:chOff x="0" y="0"/>
          <a:chExt cx="0" cy="0"/>
        </a:xfrm>
      </p:grpSpPr>
      <p:sp>
        <p:nvSpPr>
          <p:cNvPr id="1172" name="Google Shape;1172;p1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173" name="Google Shape;1173;p127"/>
          <p:cNvSpPr txBox="1"/>
          <p:nvPr>
            <p:ph type="title"/>
          </p:nvPr>
        </p:nvSpPr>
        <p:spPr>
          <a:xfrm>
            <a:off x="457200" y="251147"/>
            <a:ext cx="2514600" cy="1009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a:t>Analyze data </a:t>
            </a:r>
            <a:endParaRPr sz="2200"/>
          </a:p>
        </p:txBody>
      </p:sp>
      <p:sp>
        <p:nvSpPr>
          <p:cNvPr id="1174" name="Google Shape;1174;p127"/>
          <p:cNvSpPr txBox="1"/>
          <p:nvPr>
            <p:ph idx="1" type="subTitle"/>
          </p:nvPr>
        </p:nvSpPr>
        <p:spPr>
          <a:xfrm>
            <a:off x="457200" y="1168097"/>
            <a:ext cx="2860800" cy="271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built-in data visualization and analysis capabilities provide a solid evidence base to investigate root causes driving challenges.</a:t>
            </a:r>
            <a:endParaRPr/>
          </a:p>
          <a:p>
            <a:pPr indent="0" lvl="0" marL="0" rtl="0" algn="l">
              <a:spcBef>
                <a:spcPts val="0"/>
              </a:spcBef>
              <a:spcAft>
                <a:spcPts val="0"/>
              </a:spcAft>
              <a:buNone/>
            </a:pPr>
            <a:r>
              <a:t/>
            </a:r>
            <a:endParaRPr/>
          </a:p>
          <a:p>
            <a:pPr indent="-171450" lvl="0" marL="171450" rtl="0" algn="l">
              <a:spcBef>
                <a:spcPts val="0"/>
              </a:spcBef>
              <a:spcAft>
                <a:spcPts val="0"/>
              </a:spcAft>
              <a:buSzPts val="900"/>
              <a:buChar char="●"/>
            </a:pPr>
            <a:r>
              <a:rPr lang="en" sz="900"/>
              <a:t>Use one of the reports available on the EVM website to analyze the EVM assessment results.</a:t>
            </a:r>
            <a:endParaRPr sz="900"/>
          </a:p>
          <a:p>
            <a:pPr indent="-171450" lvl="0" marL="171450" rtl="0" algn="l">
              <a:spcBef>
                <a:spcPts val="0"/>
              </a:spcBef>
              <a:spcAft>
                <a:spcPts val="0"/>
              </a:spcAft>
              <a:buSzPts val="900"/>
              <a:buChar char="●"/>
            </a:pPr>
            <a:r>
              <a:rPr lang="en" sz="900"/>
              <a:t>Prepare a short starting </a:t>
            </a:r>
            <a:r>
              <a:rPr lang="en" sz="900"/>
              <a:t>explanation</a:t>
            </a:r>
            <a:r>
              <a:rPr lang="en" sz="900"/>
              <a:t> what the numbers reveal about the iSC</a:t>
            </a:r>
            <a:endParaRPr/>
          </a:p>
          <a:p>
            <a:pPr indent="0" lvl="0" marL="0" rtl="0" algn="l">
              <a:spcBef>
                <a:spcPts val="0"/>
              </a:spcBef>
              <a:spcAft>
                <a:spcPts val="0"/>
              </a:spcAft>
              <a:buNone/>
            </a:pPr>
            <a:r>
              <a:t/>
            </a:r>
            <a:endParaRPr/>
          </a:p>
        </p:txBody>
      </p:sp>
      <p:sp>
        <p:nvSpPr>
          <p:cNvPr id="1175" name="Google Shape;1175;p127"/>
          <p:cNvSpPr txBox="1"/>
          <p:nvPr>
            <p:ph idx="2" type="subTitle"/>
          </p:nvPr>
        </p:nvSpPr>
        <p:spPr>
          <a:xfrm>
            <a:off x="457200" y="157104"/>
            <a:ext cx="2061600" cy="31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cIP process</a:t>
            </a:r>
            <a:endParaRPr/>
          </a:p>
        </p:txBody>
      </p:sp>
      <p:pic>
        <p:nvPicPr>
          <p:cNvPr id="1176" name="Google Shape;1176;p127"/>
          <p:cNvPicPr preferRelativeResize="0"/>
          <p:nvPr/>
        </p:nvPicPr>
        <p:blipFill rotWithShape="1">
          <a:blip r:embed="rId3">
            <a:alphaModFix/>
          </a:blip>
          <a:srcRect b="0" l="0" r="0" t="0"/>
          <a:stretch/>
        </p:blipFill>
        <p:spPr>
          <a:xfrm>
            <a:off x="12756369" y="1164133"/>
            <a:ext cx="2021916" cy="2695872"/>
          </a:xfrm>
          <a:prstGeom prst="rect">
            <a:avLst/>
          </a:prstGeom>
          <a:noFill/>
          <a:ln>
            <a:noFill/>
          </a:ln>
        </p:spPr>
      </p:pic>
      <p:pic>
        <p:nvPicPr>
          <p:cNvPr id="1177" name="Google Shape;1177;p127"/>
          <p:cNvPicPr preferRelativeResize="0"/>
          <p:nvPr/>
        </p:nvPicPr>
        <p:blipFill>
          <a:blip r:embed="rId4">
            <a:alphaModFix/>
          </a:blip>
          <a:stretch>
            <a:fillRect/>
          </a:stretch>
        </p:blipFill>
        <p:spPr>
          <a:xfrm>
            <a:off x="12677797" y="1023499"/>
            <a:ext cx="2158779" cy="3021840"/>
          </a:xfrm>
          <a:prstGeom prst="rect">
            <a:avLst/>
          </a:prstGeom>
          <a:noFill/>
          <a:ln>
            <a:noFill/>
          </a:ln>
        </p:spPr>
      </p:pic>
      <p:grpSp>
        <p:nvGrpSpPr>
          <p:cNvPr id="1178" name="Google Shape;1178;p127"/>
          <p:cNvGrpSpPr/>
          <p:nvPr/>
        </p:nvGrpSpPr>
        <p:grpSpPr>
          <a:xfrm>
            <a:off x="10839218" y="613117"/>
            <a:ext cx="2745130" cy="3842609"/>
            <a:chOff x="3326249" y="596724"/>
            <a:chExt cx="2821885" cy="3950051"/>
          </a:xfrm>
        </p:grpSpPr>
        <p:pic>
          <p:nvPicPr>
            <p:cNvPr id="1179" name="Google Shape;1179;p127"/>
            <p:cNvPicPr preferRelativeResize="0"/>
            <p:nvPr/>
          </p:nvPicPr>
          <p:blipFill rotWithShape="1">
            <a:blip r:embed="rId5">
              <a:alphaModFix/>
            </a:blip>
            <a:srcRect b="0" l="0" r="0" t="0"/>
            <a:stretch/>
          </p:blipFill>
          <p:spPr>
            <a:xfrm>
              <a:off x="3428956" y="780557"/>
              <a:ext cx="2642984" cy="3523961"/>
            </a:xfrm>
            <a:prstGeom prst="rect">
              <a:avLst/>
            </a:prstGeom>
            <a:noFill/>
            <a:ln>
              <a:noFill/>
            </a:ln>
          </p:spPr>
        </p:pic>
        <p:pic>
          <p:nvPicPr>
            <p:cNvPr id="1180" name="Google Shape;1180;p127"/>
            <p:cNvPicPr preferRelativeResize="0"/>
            <p:nvPr/>
          </p:nvPicPr>
          <p:blipFill>
            <a:blip r:embed="rId4">
              <a:alphaModFix/>
            </a:blip>
            <a:stretch>
              <a:fillRect/>
            </a:stretch>
          </p:blipFill>
          <p:spPr>
            <a:xfrm>
              <a:off x="3326249" y="596724"/>
              <a:ext cx="2821885" cy="3950051"/>
            </a:xfrm>
            <a:prstGeom prst="rect">
              <a:avLst/>
            </a:prstGeom>
            <a:noFill/>
            <a:ln>
              <a:noFill/>
            </a:ln>
          </p:spPr>
        </p:pic>
      </p:grpSp>
      <p:sp>
        <p:nvSpPr>
          <p:cNvPr id="1181" name="Google Shape;1181;p127"/>
          <p:cNvSpPr/>
          <p:nvPr/>
        </p:nvSpPr>
        <p:spPr>
          <a:xfrm>
            <a:off x="457200" y="469850"/>
            <a:ext cx="643800" cy="191400"/>
          </a:xfrm>
          <a:prstGeom prst="rect">
            <a:avLst/>
          </a:prstGeom>
          <a:solidFill>
            <a:srgbClr val="F374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rgbClr val="FFFFFF"/>
                </a:solidFill>
                <a:latin typeface="Barlow"/>
                <a:ea typeface="Barlow"/>
                <a:cs typeface="Barlow"/>
                <a:sym typeface="Barlow"/>
              </a:rPr>
              <a:t>ASSESS</a:t>
            </a:r>
            <a:endParaRPr b="1" sz="1000">
              <a:solidFill>
                <a:srgbClr val="FFFFFF"/>
              </a:solidFill>
              <a:latin typeface="Barlow"/>
              <a:ea typeface="Barlow"/>
              <a:cs typeface="Barlow"/>
              <a:sym typeface="Barlow"/>
            </a:endParaRPr>
          </a:p>
        </p:txBody>
      </p:sp>
      <p:pic>
        <p:nvPicPr>
          <p:cNvPr id="1182" name="Google Shape;1182;p127"/>
          <p:cNvPicPr preferRelativeResize="0"/>
          <p:nvPr/>
        </p:nvPicPr>
        <p:blipFill rotWithShape="1">
          <a:blip r:embed="rId6">
            <a:alphaModFix/>
          </a:blip>
          <a:srcRect b="13170" l="17033" r="8356" t="8477"/>
          <a:stretch/>
        </p:blipFill>
        <p:spPr>
          <a:xfrm>
            <a:off x="3429000" y="982800"/>
            <a:ext cx="5355700" cy="310617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6" name="Shape 1186"/>
        <p:cNvGrpSpPr/>
        <p:nvPr/>
      </p:nvGrpSpPr>
      <p:grpSpPr>
        <a:xfrm>
          <a:off x="0" y="0"/>
          <a:ext cx="0" cy="0"/>
          <a:chOff x="0" y="0"/>
          <a:chExt cx="0" cy="0"/>
        </a:xfrm>
      </p:grpSpPr>
      <p:pic>
        <p:nvPicPr>
          <p:cNvPr id="1187" name="Google Shape;1187;p128"/>
          <p:cNvPicPr preferRelativeResize="0"/>
          <p:nvPr/>
        </p:nvPicPr>
        <p:blipFill rotWithShape="1">
          <a:blip r:embed="rId3">
            <a:alphaModFix/>
          </a:blip>
          <a:srcRect b="5284" l="120" r="-120" t="27133"/>
          <a:stretch/>
        </p:blipFill>
        <p:spPr>
          <a:xfrm>
            <a:off x="3436125" y="0"/>
            <a:ext cx="5707876" cy="5143501"/>
          </a:xfrm>
          <a:prstGeom prst="rect">
            <a:avLst/>
          </a:prstGeom>
          <a:noFill/>
          <a:ln>
            <a:noFill/>
          </a:ln>
        </p:spPr>
      </p:pic>
      <p:sp>
        <p:nvSpPr>
          <p:cNvPr id="1188" name="Google Shape;1188;p128"/>
          <p:cNvSpPr txBox="1"/>
          <p:nvPr>
            <p:ph type="title"/>
          </p:nvPr>
        </p:nvSpPr>
        <p:spPr>
          <a:xfrm>
            <a:off x="457200" y="600000"/>
            <a:ext cx="2693100" cy="1009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a:t>Determine the cIP template + roadmap</a:t>
            </a:r>
            <a:endParaRPr sz="2200"/>
          </a:p>
        </p:txBody>
      </p:sp>
      <p:sp>
        <p:nvSpPr>
          <p:cNvPr id="1189" name="Google Shape;1189;p128"/>
          <p:cNvSpPr txBox="1"/>
          <p:nvPr>
            <p:ph idx="2" type="subTitle"/>
          </p:nvPr>
        </p:nvSpPr>
        <p:spPr>
          <a:xfrm>
            <a:off x="457200" y="157104"/>
            <a:ext cx="2061600" cy="31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cIP process</a:t>
            </a:r>
            <a:endParaRPr sz="1600"/>
          </a:p>
        </p:txBody>
      </p:sp>
      <p:sp>
        <p:nvSpPr>
          <p:cNvPr id="1190" name="Google Shape;1190;p1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191" name="Google Shape;1191;p128"/>
          <p:cNvSpPr txBox="1"/>
          <p:nvPr>
            <p:ph idx="1" type="subTitle"/>
          </p:nvPr>
        </p:nvSpPr>
        <p:spPr>
          <a:xfrm>
            <a:off x="457200" y="1516954"/>
            <a:ext cx="2514600" cy="271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Countries and contexts are different. What works in one place does not necessarily </a:t>
            </a:r>
            <a:r>
              <a:rPr lang="en"/>
              <a:t>work</a:t>
            </a:r>
            <a:r>
              <a:rPr lang="en"/>
              <a:t> everywhere. Build an operational plan based on the outcome of the training.</a:t>
            </a:r>
            <a:endParaRPr/>
          </a:p>
          <a:p>
            <a:pPr indent="0" lvl="0" marL="0" rtl="0" algn="l">
              <a:spcBef>
                <a:spcPts val="0"/>
              </a:spcBef>
              <a:spcAft>
                <a:spcPts val="0"/>
              </a:spcAft>
              <a:buNone/>
            </a:pPr>
            <a:r>
              <a:t/>
            </a:r>
            <a:endParaRPr/>
          </a:p>
          <a:p>
            <a:pPr indent="-171450" lvl="0" marL="171450" rtl="0" algn="l">
              <a:spcBef>
                <a:spcPts val="0"/>
              </a:spcBef>
              <a:spcAft>
                <a:spcPts val="0"/>
              </a:spcAft>
              <a:buSzPts val="900"/>
              <a:buChar char="●"/>
            </a:pPr>
            <a:r>
              <a:rPr lang="en" sz="900"/>
              <a:t>Use the cIP guidance document as a starting point.</a:t>
            </a:r>
            <a:endParaRPr sz="900"/>
          </a:p>
          <a:p>
            <a:pPr indent="-171450" lvl="0" marL="171450" rtl="0" algn="l">
              <a:spcBef>
                <a:spcPts val="0"/>
              </a:spcBef>
              <a:spcAft>
                <a:spcPts val="0"/>
              </a:spcAft>
              <a:buSzPts val="900"/>
              <a:buChar char="●"/>
            </a:pPr>
            <a:r>
              <a:rPr lang="en" sz="900"/>
              <a:t>Review the reference cIP template and templates from other countries.</a:t>
            </a:r>
            <a:endParaRPr sz="900"/>
          </a:p>
          <a:p>
            <a:pPr indent="-171450" lvl="0" marL="171450" rtl="0" algn="l">
              <a:spcBef>
                <a:spcPts val="0"/>
              </a:spcBef>
              <a:spcAft>
                <a:spcPts val="0"/>
              </a:spcAft>
              <a:buSzPts val="900"/>
              <a:buChar char="●"/>
            </a:pPr>
            <a:r>
              <a:rPr lang="en" sz="900"/>
              <a:t>Develop the template and format that works best for your challenges. </a:t>
            </a:r>
            <a:endParaRPr sz="900"/>
          </a:p>
          <a:p>
            <a:pPr indent="-171450" lvl="0" marL="171450" rtl="0" algn="l">
              <a:spcBef>
                <a:spcPts val="0"/>
              </a:spcBef>
              <a:spcAft>
                <a:spcPts val="0"/>
              </a:spcAft>
              <a:buSzPts val="900"/>
              <a:buChar char="●"/>
            </a:pPr>
            <a:r>
              <a:rPr lang="en" sz="900"/>
              <a:t>Define activities, budget, timing, roles and monitoring framework.</a:t>
            </a:r>
            <a:endParaRPr sz="900"/>
          </a:p>
          <a:p>
            <a:pPr indent="-171450" lvl="0" marL="171450" rtl="0" algn="l">
              <a:spcBef>
                <a:spcPts val="0"/>
              </a:spcBef>
              <a:spcAft>
                <a:spcPts val="0"/>
              </a:spcAft>
              <a:buSzPts val="900"/>
              <a:buChar char="●"/>
            </a:pPr>
            <a:r>
              <a:rPr lang="en" sz="900"/>
              <a:t>Involve stakeholders who will be using the template in its design to avoid confusion and complications at a later stage.</a:t>
            </a:r>
            <a:endParaRPr sz="900"/>
          </a:p>
        </p:txBody>
      </p:sp>
      <p:sp>
        <p:nvSpPr>
          <p:cNvPr id="1192" name="Google Shape;1192;p128"/>
          <p:cNvSpPr/>
          <p:nvPr/>
        </p:nvSpPr>
        <p:spPr>
          <a:xfrm>
            <a:off x="5067900" y="157100"/>
            <a:ext cx="1294200" cy="1242300"/>
          </a:xfrm>
          <a:prstGeom prst="wedgeRectCallout">
            <a:avLst>
              <a:gd fmla="val -15420" name="adj1"/>
              <a:gd fmla="val 66705" name="adj2"/>
            </a:avLst>
          </a:prstGeom>
          <a:solidFill>
            <a:srgbClr val="FFFFFF">
              <a:alpha val="67040"/>
            </a:srgbClr>
          </a:solidFill>
          <a:ln cap="flat" cmpd="sng" w="19050">
            <a:solidFill>
              <a:srgbClr val="E1F47B"/>
            </a:solidFill>
            <a:prstDash val="solid"/>
            <a:round/>
            <a:headEnd len="sm" w="sm" type="none"/>
            <a:tailEnd len="sm" w="sm" type="none"/>
          </a:ln>
        </p:spPr>
        <p:txBody>
          <a:bodyPr anchorCtr="0" anchor="ctr" bIns="0" lIns="182875" spcFirstLastPara="1" rIns="182875" wrap="square" tIns="0">
            <a:noAutofit/>
          </a:bodyPr>
          <a:lstStyle/>
          <a:p>
            <a:pPr indent="0" lvl="0" marL="0" rtl="0" algn="l">
              <a:lnSpc>
                <a:spcPct val="115000"/>
              </a:lnSpc>
              <a:spcBef>
                <a:spcPts val="0"/>
              </a:spcBef>
              <a:spcAft>
                <a:spcPts val="0"/>
              </a:spcAft>
              <a:buNone/>
            </a:pPr>
            <a:r>
              <a:rPr b="1" i="1" lang="en" sz="900">
                <a:solidFill>
                  <a:srgbClr val="3F58A7"/>
                </a:solidFill>
                <a:latin typeface="Barlow"/>
                <a:ea typeface="Barlow"/>
                <a:cs typeface="Barlow"/>
                <a:sym typeface="Barlow"/>
              </a:rPr>
              <a:t>“Don’t stick to a template. Use what works for your country.” </a:t>
            </a:r>
            <a:endParaRPr b="1" i="1" sz="900">
              <a:solidFill>
                <a:srgbClr val="3F58A7"/>
              </a:solidFill>
              <a:latin typeface="Barlow"/>
              <a:ea typeface="Barlow"/>
              <a:cs typeface="Barlow"/>
              <a:sym typeface="Barlow"/>
            </a:endParaRPr>
          </a:p>
        </p:txBody>
      </p:sp>
      <p:sp>
        <p:nvSpPr>
          <p:cNvPr id="1193" name="Google Shape;1193;p128"/>
          <p:cNvSpPr/>
          <p:nvPr/>
        </p:nvSpPr>
        <p:spPr>
          <a:xfrm>
            <a:off x="457200" y="469850"/>
            <a:ext cx="548700" cy="191400"/>
          </a:xfrm>
          <a:prstGeom prst="rect">
            <a:avLst/>
          </a:prstGeom>
          <a:solidFill>
            <a:srgbClr val="3F5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rgbClr val="FFFFFF"/>
                </a:solidFill>
                <a:latin typeface="Barlow"/>
                <a:ea typeface="Barlow"/>
                <a:cs typeface="Barlow"/>
                <a:sym typeface="Barlow"/>
              </a:rPr>
              <a:t>PLAN</a:t>
            </a:r>
            <a:endParaRPr b="1" sz="1000">
              <a:solidFill>
                <a:srgbClr val="FFFFFF"/>
              </a:solidFill>
              <a:latin typeface="Barlow"/>
              <a:ea typeface="Barlow"/>
              <a:cs typeface="Barlow"/>
              <a:sym typeface="Barlow"/>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7" name="Shape 1197"/>
        <p:cNvGrpSpPr/>
        <p:nvPr/>
      </p:nvGrpSpPr>
      <p:grpSpPr>
        <a:xfrm>
          <a:off x="0" y="0"/>
          <a:ext cx="0" cy="0"/>
          <a:chOff x="0" y="0"/>
          <a:chExt cx="0" cy="0"/>
        </a:xfrm>
      </p:grpSpPr>
      <p:sp>
        <p:nvSpPr>
          <p:cNvPr id="1198" name="Google Shape;1198;p1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199" name="Google Shape;1199;p129"/>
          <p:cNvSpPr txBox="1"/>
          <p:nvPr>
            <p:ph type="title"/>
          </p:nvPr>
        </p:nvSpPr>
        <p:spPr>
          <a:xfrm>
            <a:off x="457200" y="600000"/>
            <a:ext cx="2681100" cy="1009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a:t>Schedule a cIP workshop</a:t>
            </a:r>
            <a:endParaRPr sz="2200"/>
          </a:p>
        </p:txBody>
      </p:sp>
      <p:sp>
        <p:nvSpPr>
          <p:cNvPr id="1200" name="Google Shape;1200;p129"/>
          <p:cNvSpPr/>
          <p:nvPr/>
        </p:nvSpPr>
        <p:spPr>
          <a:xfrm>
            <a:off x="3429000" y="0"/>
            <a:ext cx="5715000" cy="5143500"/>
          </a:xfrm>
          <a:prstGeom prst="rect">
            <a:avLst/>
          </a:prstGeom>
          <a:solidFill>
            <a:srgbClr val="E1F4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129"/>
          <p:cNvSpPr txBox="1"/>
          <p:nvPr>
            <p:ph idx="1" type="subTitle"/>
          </p:nvPr>
        </p:nvSpPr>
        <p:spPr>
          <a:xfrm>
            <a:off x="457200" y="1516950"/>
            <a:ext cx="2681100" cy="271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t>
            </a:r>
            <a:r>
              <a:rPr lang="en"/>
              <a:t>he </a:t>
            </a:r>
            <a:r>
              <a:rPr b="1" lang="en"/>
              <a:t>cIP workshop is a multi-day, interactive process</a:t>
            </a:r>
            <a:endParaRPr b="1"/>
          </a:p>
          <a:p>
            <a:pPr indent="0" lvl="0" marL="0" rtl="0" algn="l">
              <a:spcBef>
                <a:spcPts val="0"/>
              </a:spcBef>
              <a:spcAft>
                <a:spcPts val="0"/>
              </a:spcAft>
              <a:buNone/>
            </a:pPr>
            <a:r>
              <a:rPr lang="en"/>
              <a:t>where stakeholders review the situation analysis</a:t>
            </a:r>
            <a:r>
              <a:rPr lang="en"/>
              <a:t> in depth</a:t>
            </a:r>
            <a:r>
              <a:rPr lang="en"/>
              <a:t>, conduct a rapid assessment of root causes, and define the 5-year vision, goals, objectives, strategies and KPIs to achieve iSC goals.</a:t>
            </a:r>
            <a:endParaRPr/>
          </a:p>
          <a:p>
            <a:pPr indent="0" lvl="0" marL="0" rtl="0" algn="l">
              <a:spcBef>
                <a:spcPts val="0"/>
              </a:spcBef>
              <a:spcAft>
                <a:spcPts val="0"/>
              </a:spcAft>
              <a:buNone/>
            </a:pPr>
            <a:r>
              <a:t/>
            </a:r>
            <a:endParaRPr/>
          </a:p>
          <a:p>
            <a:pPr indent="-171450" lvl="0" marL="171450" rtl="0" algn="l">
              <a:spcBef>
                <a:spcPts val="0"/>
              </a:spcBef>
              <a:spcAft>
                <a:spcPts val="0"/>
              </a:spcAft>
              <a:buSzPts val="900"/>
              <a:buChar char="●"/>
            </a:pPr>
            <a:r>
              <a:rPr lang="en" sz="900"/>
              <a:t>Ideally set aside</a:t>
            </a:r>
            <a:r>
              <a:rPr lang="en" sz="900"/>
              <a:t> 3 days</a:t>
            </a:r>
            <a:endParaRPr sz="900"/>
          </a:p>
          <a:p>
            <a:pPr indent="-171450" lvl="0" marL="171450" rtl="0" algn="l">
              <a:spcBef>
                <a:spcPts val="0"/>
              </a:spcBef>
              <a:spcAft>
                <a:spcPts val="0"/>
              </a:spcAft>
              <a:buSzPts val="900"/>
              <a:buChar char="●"/>
            </a:pPr>
            <a:r>
              <a:rPr lang="en" sz="900"/>
              <a:t>Invite all stakeholders who have been part of the process since the beginning</a:t>
            </a:r>
            <a:endParaRPr sz="900"/>
          </a:p>
          <a:p>
            <a:pPr indent="-171450" lvl="0" marL="171450" rtl="0" algn="l">
              <a:spcBef>
                <a:spcPts val="0"/>
              </a:spcBef>
              <a:spcAft>
                <a:spcPts val="0"/>
              </a:spcAft>
              <a:buSzPts val="900"/>
              <a:buChar char="●"/>
            </a:pPr>
            <a:r>
              <a:rPr lang="en" sz="900"/>
              <a:t>Include </a:t>
            </a:r>
            <a:r>
              <a:rPr lang="en" sz="900">
                <a:solidFill>
                  <a:schemeClr val="dk1"/>
                </a:solidFill>
              </a:rPr>
              <a:t>small group sessions to gain a localized perspective and plenary sessions to contextualize the root causes and bottlenecks</a:t>
            </a:r>
            <a:endParaRPr sz="900"/>
          </a:p>
          <a:p>
            <a:pPr indent="-171450" lvl="0" marL="171450" rtl="0" algn="l">
              <a:spcBef>
                <a:spcPts val="0"/>
              </a:spcBef>
              <a:spcAft>
                <a:spcPts val="0"/>
              </a:spcAft>
              <a:buSzPts val="900"/>
              <a:buChar char="●"/>
            </a:pPr>
            <a:r>
              <a:rPr lang="en" sz="900"/>
              <a:t>D</a:t>
            </a:r>
            <a:r>
              <a:rPr lang="en" sz="900"/>
              <a:t>evelop a system of solutions and responses</a:t>
            </a:r>
            <a:endParaRPr sz="900"/>
          </a:p>
          <a:p>
            <a:pPr indent="-171450" lvl="0" marL="171450" rtl="0" algn="l">
              <a:spcBef>
                <a:spcPts val="0"/>
              </a:spcBef>
              <a:spcAft>
                <a:spcPts val="0"/>
              </a:spcAft>
              <a:buSzPts val="900"/>
              <a:buChar char="●"/>
            </a:pPr>
            <a:r>
              <a:rPr lang="en" sz="900"/>
              <a:t>Gain commitments and goodwill for action</a:t>
            </a:r>
            <a:endParaRPr sz="900"/>
          </a:p>
        </p:txBody>
      </p:sp>
      <p:sp>
        <p:nvSpPr>
          <p:cNvPr id="1202" name="Google Shape;1202;p129"/>
          <p:cNvSpPr txBox="1"/>
          <p:nvPr>
            <p:ph idx="2" type="subTitle"/>
          </p:nvPr>
        </p:nvSpPr>
        <p:spPr>
          <a:xfrm>
            <a:off x="457200" y="157104"/>
            <a:ext cx="2061600" cy="31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cIP process</a:t>
            </a:r>
            <a:endParaRPr/>
          </a:p>
        </p:txBody>
      </p:sp>
      <p:pic>
        <p:nvPicPr>
          <p:cNvPr id="1203" name="Google Shape;1203;p129"/>
          <p:cNvPicPr preferRelativeResize="0"/>
          <p:nvPr/>
        </p:nvPicPr>
        <p:blipFill rotWithShape="1">
          <a:blip r:embed="rId3">
            <a:alphaModFix/>
          </a:blip>
          <a:srcRect b="0" l="0" r="0" t="0"/>
          <a:stretch/>
        </p:blipFill>
        <p:spPr>
          <a:xfrm>
            <a:off x="3405175" y="1619250"/>
            <a:ext cx="5762425" cy="1905000"/>
          </a:xfrm>
          <a:prstGeom prst="rect">
            <a:avLst/>
          </a:prstGeom>
          <a:noFill/>
          <a:ln>
            <a:noFill/>
          </a:ln>
        </p:spPr>
      </p:pic>
      <p:sp>
        <p:nvSpPr>
          <p:cNvPr id="1204" name="Google Shape;1204;p129"/>
          <p:cNvSpPr/>
          <p:nvPr/>
        </p:nvSpPr>
        <p:spPr>
          <a:xfrm>
            <a:off x="4114800" y="295200"/>
            <a:ext cx="3365100" cy="838800"/>
          </a:xfrm>
          <a:prstGeom prst="wedgeRectCallout">
            <a:avLst>
              <a:gd fmla="val -19198" name="adj1"/>
              <a:gd fmla="val 84722" name="adj2"/>
            </a:avLst>
          </a:prstGeom>
          <a:solidFill>
            <a:srgbClr val="FFFFFF">
              <a:alpha val="67040"/>
            </a:srgbClr>
          </a:solidFill>
          <a:ln cap="flat" cmpd="sng" w="19050">
            <a:solidFill>
              <a:srgbClr val="FFFFFF"/>
            </a:solidFill>
            <a:prstDash val="solid"/>
            <a:round/>
            <a:headEnd len="sm" w="sm" type="none"/>
            <a:tailEnd len="sm" w="sm" type="none"/>
          </a:ln>
        </p:spPr>
        <p:txBody>
          <a:bodyPr anchorCtr="0" anchor="ctr" bIns="0" lIns="182875" spcFirstLastPara="1" rIns="182875" wrap="square" tIns="0">
            <a:noAutofit/>
          </a:bodyPr>
          <a:lstStyle/>
          <a:p>
            <a:pPr indent="0" lvl="0" marL="0" rtl="0" algn="l">
              <a:lnSpc>
                <a:spcPct val="115000"/>
              </a:lnSpc>
              <a:spcBef>
                <a:spcPts val="0"/>
              </a:spcBef>
              <a:spcAft>
                <a:spcPts val="0"/>
              </a:spcAft>
              <a:buNone/>
            </a:pPr>
            <a:r>
              <a:rPr b="1" i="1" lang="en" sz="900">
                <a:solidFill>
                  <a:srgbClr val="3F58A7"/>
                </a:solidFill>
                <a:latin typeface="Barlow"/>
                <a:ea typeface="Barlow"/>
                <a:cs typeface="Barlow"/>
                <a:sym typeface="Barlow"/>
              </a:rPr>
              <a:t>The process of collaboration during a workshop is invaluable to spread ownership, common understanding and capacity to both envision and administer improvements.</a:t>
            </a:r>
            <a:endParaRPr b="1" i="1" sz="900">
              <a:solidFill>
                <a:srgbClr val="3F58A7"/>
              </a:solidFill>
              <a:latin typeface="Barlow"/>
              <a:ea typeface="Barlow"/>
              <a:cs typeface="Barlow"/>
              <a:sym typeface="Barlow"/>
            </a:endParaRPr>
          </a:p>
        </p:txBody>
      </p:sp>
      <p:sp>
        <p:nvSpPr>
          <p:cNvPr id="1205" name="Google Shape;1205;p129"/>
          <p:cNvSpPr/>
          <p:nvPr/>
        </p:nvSpPr>
        <p:spPr>
          <a:xfrm>
            <a:off x="457200" y="469850"/>
            <a:ext cx="548700" cy="191400"/>
          </a:xfrm>
          <a:prstGeom prst="rect">
            <a:avLst/>
          </a:prstGeom>
          <a:solidFill>
            <a:srgbClr val="3F5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rgbClr val="FFFFFF"/>
                </a:solidFill>
                <a:latin typeface="Barlow"/>
                <a:ea typeface="Barlow"/>
                <a:cs typeface="Barlow"/>
                <a:sym typeface="Barlow"/>
              </a:rPr>
              <a:t>PLAN</a:t>
            </a:r>
            <a:endParaRPr b="1" sz="1000">
              <a:solidFill>
                <a:srgbClr val="FFFFFF"/>
              </a:solidFill>
              <a:latin typeface="Barlow"/>
              <a:ea typeface="Barlow"/>
              <a:cs typeface="Barlow"/>
              <a:sym typeface="Barlow"/>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9" name="Shape 1209"/>
        <p:cNvGrpSpPr/>
        <p:nvPr/>
      </p:nvGrpSpPr>
      <p:grpSpPr>
        <a:xfrm>
          <a:off x="0" y="0"/>
          <a:ext cx="0" cy="0"/>
          <a:chOff x="0" y="0"/>
          <a:chExt cx="0" cy="0"/>
        </a:xfrm>
      </p:grpSpPr>
      <p:sp>
        <p:nvSpPr>
          <p:cNvPr id="1210" name="Google Shape;1210;p1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211" name="Google Shape;1211;p130"/>
          <p:cNvSpPr txBox="1"/>
          <p:nvPr>
            <p:ph type="title"/>
          </p:nvPr>
        </p:nvSpPr>
        <p:spPr>
          <a:xfrm>
            <a:off x="457200" y="600000"/>
            <a:ext cx="2514600" cy="1009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a:t>Develop the TA model</a:t>
            </a:r>
            <a:endParaRPr sz="2200"/>
          </a:p>
        </p:txBody>
      </p:sp>
      <p:sp>
        <p:nvSpPr>
          <p:cNvPr id="1212" name="Google Shape;1212;p130"/>
          <p:cNvSpPr txBox="1"/>
          <p:nvPr>
            <p:ph idx="1" type="subTitle"/>
          </p:nvPr>
        </p:nvSpPr>
        <p:spPr>
          <a:xfrm>
            <a:off x="457200" y="1516949"/>
            <a:ext cx="2514600" cy="354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cIP is meant to be regularly reviewed and amended. If the process is too onerous, or the report is only created to fulfill a funding requirement, the goal of ‘continuous’ becomes a reality of ‘starting over’ every 5 years.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Once the improvements that must be implemented and monitored are clear, </a:t>
            </a:r>
            <a:r>
              <a:rPr b="1" lang="en"/>
              <a:t>create a tailored TA model to develop the cIP and accompany its roll-out</a:t>
            </a:r>
            <a:r>
              <a:rPr lang="en"/>
              <a:t>.</a:t>
            </a:r>
            <a:endParaRPr/>
          </a:p>
        </p:txBody>
      </p:sp>
      <p:sp>
        <p:nvSpPr>
          <p:cNvPr id="1213" name="Google Shape;1213;p130"/>
          <p:cNvSpPr txBox="1"/>
          <p:nvPr>
            <p:ph idx="2" type="subTitle"/>
          </p:nvPr>
        </p:nvSpPr>
        <p:spPr>
          <a:xfrm>
            <a:off x="457200" y="157104"/>
            <a:ext cx="2061600" cy="31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cIP process</a:t>
            </a:r>
            <a:endParaRPr/>
          </a:p>
        </p:txBody>
      </p:sp>
      <p:pic>
        <p:nvPicPr>
          <p:cNvPr id="1214" name="Google Shape;1214;p130"/>
          <p:cNvPicPr preferRelativeResize="0"/>
          <p:nvPr/>
        </p:nvPicPr>
        <p:blipFill>
          <a:blip r:embed="rId3">
            <a:alphaModFix/>
          </a:blip>
          <a:stretch>
            <a:fillRect/>
          </a:stretch>
        </p:blipFill>
        <p:spPr>
          <a:xfrm>
            <a:off x="3562400" y="1385050"/>
            <a:ext cx="5448202" cy="2487699"/>
          </a:xfrm>
          <a:prstGeom prst="rect">
            <a:avLst/>
          </a:prstGeom>
          <a:noFill/>
          <a:ln>
            <a:noFill/>
          </a:ln>
        </p:spPr>
      </p:pic>
      <p:sp>
        <p:nvSpPr>
          <p:cNvPr id="1215" name="Google Shape;1215;p130"/>
          <p:cNvSpPr/>
          <p:nvPr/>
        </p:nvSpPr>
        <p:spPr>
          <a:xfrm>
            <a:off x="3871075" y="227525"/>
            <a:ext cx="1894800" cy="1009500"/>
          </a:xfrm>
          <a:prstGeom prst="wedgeRectCallout">
            <a:avLst>
              <a:gd fmla="val -19647" name="adj1"/>
              <a:gd fmla="val 75265" name="adj2"/>
            </a:avLst>
          </a:prstGeom>
          <a:solidFill>
            <a:srgbClr val="FFFFFF">
              <a:alpha val="81560"/>
            </a:srgbClr>
          </a:solidFill>
          <a:ln cap="flat" cmpd="sng" w="19050">
            <a:solidFill>
              <a:srgbClr val="A54B9A"/>
            </a:solidFill>
            <a:prstDash val="solid"/>
            <a:round/>
            <a:headEnd len="sm" w="sm" type="none"/>
            <a:tailEnd len="sm" w="sm" type="none"/>
          </a:ln>
        </p:spPr>
        <p:txBody>
          <a:bodyPr anchorCtr="0" anchor="ctr" bIns="0" lIns="182875" spcFirstLastPara="1" rIns="182875" wrap="square" tIns="0">
            <a:noAutofit/>
          </a:bodyPr>
          <a:lstStyle/>
          <a:p>
            <a:pPr indent="0" lvl="0" marL="0" rtl="0" algn="l">
              <a:lnSpc>
                <a:spcPct val="115000"/>
              </a:lnSpc>
              <a:spcBef>
                <a:spcPts val="0"/>
              </a:spcBef>
              <a:spcAft>
                <a:spcPts val="0"/>
              </a:spcAft>
              <a:buNone/>
            </a:pPr>
            <a:r>
              <a:rPr b="1" i="1" lang="en" sz="900">
                <a:solidFill>
                  <a:srgbClr val="3F58A7"/>
                </a:solidFill>
                <a:latin typeface="Barlow"/>
                <a:ea typeface="Barlow"/>
                <a:cs typeface="Barlow"/>
                <a:sym typeface="Barlow"/>
              </a:rPr>
              <a:t>“The C stands for continuous. Make sure you review and make necessary changes to your cIP regularly.” </a:t>
            </a:r>
            <a:endParaRPr b="1" i="1" sz="900">
              <a:solidFill>
                <a:srgbClr val="3F58A7"/>
              </a:solidFill>
              <a:latin typeface="Barlow"/>
              <a:ea typeface="Barlow"/>
              <a:cs typeface="Barlow"/>
              <a:sym typeface="Barlow"/>
            </a:endParaRPr>
          </a:p>
        </p:txBody>
      </p:sp>
      <p:sp>
        <p:nvSpPr>
          <p:cNvPr id="1216" name="Google Shape;1216;p130"/>
          <p:cNvSpPr/>
          <p:nvPr/>
        </p:nvSpPr>
        <p:spPr>
          <a:xfrm>
            <a:off x="457200" y="469850"/>
            <a:ext cx="548700" cy="191400"/>
          </a:xfrm>
          <a:prstGeom prst="rect">
            <a:avLst/>
          </a:prstGeom>
          <a:solidFill>
            <a:srgbClr val="3F58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rgbClr val="FFFFFF"/>
                </a:solidFill>
                <a:latin typeface="Barlow"/>
                <a:ea typeface="Barlow"/>
                <a:cs typeface="Barlow"/>
                <a:sym typeface="Barlow"/>
              </a:rPr>
              <a:t>PLAN</a:t>
            </a:r>
            <a:endParaRPr b="1" sz="1000">
              <a:solidFill>
                <a:srgbClr val="FFFFFF"/>
              </a:solidFill>
              <a:latin typeface="Barlow"/>
              <a:ea typeface="Barlow"/>
              <a:cs typeface="Barlow"/>
              <a:sym typeface="Barlow"/>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0" name="Shape 1220"/>
        <p:cNvGrpSpPr/>
        <p:nvPr/>
      </p:nvGrpSpPr>
      <p:grpSpPr>
        <a:xfrm>
          <a:off x="0" y="0"/>
          <a:ext cx="0" cy="0"/>
          <a:chOff x="0" y="0"/>
          <a:chExt cx="0" cy="0"/>
        </a:xfrm>
      </p:grpSpPr>
      <p:sp>
        <p:nvSpPr>
          <p:cNvPr id="1221" name="Google Shape;1221;p1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222" name="Google Shape;1222;p131"/>
          <p:cNvSpPr txBox="1"/>
          <p:nvPr>
            <p:ph type="title"/>
          </p:nvPr>
        </p:nvSpPr>
        <p:spPr>
          <a:xfrm>
            <a:off x="457200" y="920873"/>
            <a:ext cx="2652900" cy="1009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a:t>Track progress over time with targeted assessments</a:t>
            </a:r>
            <a:endParaRPr sz="2200"/>
          </a:p>
        </p:txBody>
      </p:sp>
      <p:sp>
        <p:nvSpPr>
          <p:cNvPr id="1223" name="Google Shape;1223;p131"/>
          <p:cNvSpPr/>
          <p:nvPr/>
        </p:nvSpPr>
        <p:spPr>
          <a:xfrm>
            <a:off x="3429000" y="0"/>
            <a:ext cx="5715000" cy="5143500"/>
          </a:xfrm>
          <a:prstGeom prst="rect">
            <a:avLst/>
          </a:prstGeom>
          <a:solidFill>
            <a:srgbClr val="E1F4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131"/>
          <p:cNvSpPr txBox="1"/>
          <p:nvPr>
            <p:ph idx="1" type="subTitle"/>
          </p:nvPr>
        </p:nvSpPr>
        <p:spPr>
          <a:xfrm>
            <a:off x="457200" y="1837828"/>
            <a:ext cx="2514600" cy="271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t>
            </a:r>
            <a:r>
              <a:rPr lang="en"/>
              <a:t>rack and monitor implementation bottlenecks and examine the impact of cIP activities</a:t>
            </a:r>
            <a:endParaRPr/>
          </a:p>
          <a:p>
            <a:pPr indent="0" lvl="0" marL="0" rtl="0" algn="l">
              <a:spcBef>
                <a:spcPts val="0"/>
              </a:spcBef>
              <a:spcAft>
                <a:spcPts val="0"/>
              </a:spcAft>
              <a:buNone/>
            </a:pPr>
            <a:r>
              <a:t/>
            </a:r>
            <a:endParaRPr/>
          </a:p>
          <a:p>
            <a:pPr indent="-171450" lvl="0" marL="171450" rtl="0" algn="l">
              <a:spcBef>
                <a:spcPts val="0"/>
              </a:spcBef>
              <a:spcAft>
                <a:spcPts val="0"/>
              </a:spcAft>
              <a:buSzPts val="900"/>
              <a:buChar char="●"/>
            </a:pPr>
            <a:r>
              <a:rPr lang="en" sz="900"/>
              <a:t>Make time to conduct  follow-up targeted assessments every 3-6 months to track progress between national assessments</a:t>
            </a:r>
            <a:endParaRPr sz="900"/>
          </a:p>
          <a:p>
            <a:pPr indent="-171450" lvl="0" marL="171450" rtl="0" algn="l">
              <a:spcBef>
                <a:spcPts val="0"/>
              </a:spcBef>
              <a:spcAft>
                <a:spcPts val="0"/>
              </a:spcAft>
              <a:buClr>
                <a:schemeClr val="dk1"/>
              </a:buClr>
              <a:buSzPts val="900"/>
              <a:buChar char="●"/>
            </a:pPr>
            <a:r>
              <a:rPr lang="en" sz="900">
                <a:solidFill>
                  <a:schemeClr val="dk1"/>
                </a:solidFill>
              </a:rPr>
              <a:t>A</a:t>
            </a:r>
            <a:r>
              <a:rPr lang="en" sz="900">
                <a:solidFill>
                  <a:schemeClr val="dk1"/>
                </a:solidFill>
              </a:rPr>
              <a:t>djust action items according to findings</a:t>
            </a:r>
            <a:endParaRPr sz="900"/>
          </a:p>
        </p:txBody>
      </p:sp>
      <p:sp>
        <p:nvSpPr>
          <p:cNvPr id="1225" name="Google Shape;1225;p131"/>
          <p:cNvSpPr txBox="1"/>
          <p:nvPr>
            <p:ph idx="2" type="subTitle"/>
          </p:nvPr>
        </p:nvSpPr>
        <p:spPr>
          <a:xfrm>
            <a:off x="457200" y="157104"/>
            <a:ext cx="2061600" cy="31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cIP process</a:t>
            </a:r>
            <a:endParaRPr/>
          </a:p>
        </p:txBody>
      </p:sp>
      <p:pic>
        <p:nvPicPr>
          <p:cNvPr id="1226" name="Google Shape;1226;p131"/>
          <p:cNvPicPr preferRelativeResize="0"/>
          <p:nvPr/>
        </p:nvPicPr>
        <p:blipFill>
          <a:blip r:embed="rId3">
            <a:alphaModFix/>
          </a:blip>
          <a:stretch>
            <a:fillRect/>
          </a:stretch>
        </p:blipFill>
        <p:spPr>
          <a:xfrm>
            <a:off x="4457712" y="782016"/>
            <a:ext cx="3657599" cy="3693765"/>
          </a:xfrm>
          <a:prstGeom prst="rect">
            <a:avLst/>
          </a:prstGeom>
          <a:noFill/>
          <a:ln>
            <a:noFill/>
          </a:ln>
        </p:spPr>
      </p:pic>
      <p:sp>
        <p:nvSpPr>
          <p:cNvPr id="1227" name="Google Shape;1227;p131"/>
          <p:cNvSpPr/>
          <p:nvPr/>
        </p:nvSpPr>
        <p:spPr>
          <a:xfrm>
            <a:off x="457200" y="469850"/>
            <a:ext cx="708000" cy="191400"/>
          </a:xfrm>
          <a:prstGeom prst="rect">
            <a:avLst/>
          </a:prstGeom>
          <a:solidFill>
            <a:srgbClr val="40BA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rgbClr val="FFFFFF"/>
                </a:solidFill>
                <a:latin typeface="Barlow"/>
                <a:ea typeface="Barlow"/>
                <a:cs typeface="Barlow"/>
                <a:sym typeface="Barlow"/>
              </a:rPr>
              <a:t>MONITOR</a:t>
            </a:r>
            <a:endParaRPr b="1" sz="1000">
              <a:solidFill>
                <a:srgbClr val="FFFFFF"/>
              </a:solidFill>
              <a:latin typeface="Barlow"/>
              <a:ea typeface="Barlow"/>
              <a:cs typeface="Barlow"/>
              <a:sym typeface="Barlow"/>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p96"/>
          <p:cNvSpPr txBox="1"/>
          <p:nvPr>
            <p:ph type="ctrTitle"/>
          </p:nvPr>
        </p:nvSpPr>
        <p:spPr>
          <a:xfrm>
            <a:off x="5029200" y="1640850"/>
            <a:ext cx="3657600" cy="21666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5000"/>
              <a:buFont typeface="Barlow ExtraBold"/>
              <a:buNone/>
            </a:pPr>
            <a:r>
              <a:rPr lang="en"/>
              <a:t>cIP</a:t>
            </a:r>
            <a:r>
              <a:rPr lang="en" sz="4200">
                <a:solidFill>
                  <a:srgbClr val="00B9B0"/>
                </a:solidFill>
                <a:latin typeface="Barlow ExtraBold"/>
                <a:ea typeface="Barlow ExtraBold"/>
                <a:cs typeface="Barlow ExtraBold"/>
                <a:sym typeface="Barlow ExtraBold"/>
              </a:rPr>
              <a:t> </a:t>
            </a:r>
            <a:r>
              <a:rPr lang="en"/>
              <a:t>purpose &amp; opportunities</a:t>
            </a:r>
            <a:endParaRPr sz="4200">
              <a:solidFill>
                <a:srgbClr val="00B9B0"/>
              </a:solidFill>
              <a:latin typeface="Barlow ExtraBold"/>
              <a:ea typeface="Barlow ExtraBold"/>
              <a:cs typeface="Barlow ExtraBold"/>
              <a:sym typeface="Barlow ExtraBo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1" name="Shape 1231"/>
        <p:cNvGrpSpPr/>
        <p:nvPr/>
      </p:nvGrpSpPr>
      <p:grpSpPr>
        <a:xfrm>
          <a:off x="0" y="0"/>
          <a:ext cx="0" cy="0"/>
          <a:chOff x="0" y="0"/>
          <a:chExt cx="0" cy="0"/>
        </a:xfrm>
      </p:grpSpPr>
      <p:sp>
        <p:nvSpPr>
          <p:cNvPr id="1232" name="Google Shape;1232;p132"/>
          <p:cNvSpPr txBox="1"/>
          <p:nvPr>
            <p:ph type="title"/>
          </p:nvPr>
        </p:nvSpPr>
        <p:spPr>
          <a:xfrm>
            <a:off x="1275375" y="1731950"/>
            <a:ext cx="6593400" cy="1590600"/>
          </a:xfrm>
          <a:prstGeom prst="rect">
            <a:avLst/>
          </a:prstGeom>
          <a:noFill/>
          <a:ln>
            <a:noFill/>
          </a:ln>
        </p:spPr>
        <p:txBody>
          <a:bodyPr anchorCtr="0" anchor="b" bIns="91425" lIns="91425" spcFirstLastPara="1" rIns="91425" wrap="square" tIns="91425">
            <a:noAutofit/>
          </a:bodyPr>
          <a:lstStyle/>
          <a:p>
            <a:pPr indent="0" lvl="0" marL="0" rtl="0" algn="ctr">
              <a:lnSpc>
                <a:spcPct val="90000"/>
              </a:lnSpc>
              <a:spcBef>
                <a:spcPts val="0"/>
              </a:spcBef>
              <a:spcAft>
                <a:spcPts val="0"/>
              </a:spcAft>
              <a:buSzPts val="4800"/>
              <a:buNone/>
            </a:pPr>
            <a:r>
              <a:rPr lang="en" sz="2800"/>
              <a:t>Planning for</a:t>
            </a:r>
            <a:r>
              <a:rPr lang="en" sz="2800"/>
              <a:t> </a:t>
            </a:r>
            <a:r>
              <a:rPr lang="en" sz="2800">
                <a:solidFill>
                  <a:srgbClr val="F8E81C"/>
                </a:solidFill>
              </a:rPr>
              <a:t>continuous improvement</a:t>
            </a:r>
            <a:r>
              <a:rPr lang="en" sz="2800"/>
              <a:t> from the onset ensures that the work of data collection achieves its full potential of health system </a:t>
            </a:r>
            <a:r>
              <a:rPr lang="en" sz="2800"/>
              <a:t>strengthening.</a:t>
            </a:r>
            <a:endParaRPr sz="2800"/>
          </a:p>
        </p:txBody>
      </p:sp>
      <p:sp>
        <p:nvSpPr>
          <p:cNvPr id="1233" name="Google Shape;1233;p132"/>
          <p:cNvSpPr txBox="1"/>
          <p:nvPr>
            <p:ph idx="1" type="subTitle"/>
          </p:nvPr>
        </p:nvSpPr>
        <p:spPr>
          <a:xfrm>
            <a:off x="457199" y="157104"/>
            <a:ext cx="2408700" cy="31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FFFFFF"/>
                </a:solidFill>
              </a:rPr>
              <a:t>Local actions, national impact</a:t>
            </a:r>
            <a:endParaRPr>
              <a:solidFill>
                <a:srgbClr val="FFFFFF"/>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7" name="Shape 1237"/>
        <p:cNvGrpSpPr/>
        <p:nvPr/>
      </p:nvGrpSpPr>
      <p:grpSpPr>
        <a:xfrm>
          <a:off x="0" y="0"/>
          <a:ext cx="0" cy="0"/>
          <a:chOff x="0" y="0"/>
          <a:chExt cx="0" cy="0"/>
        </a:xfrm>
      </p:grpSpPr>
      <p:sp>
        <p:nvSpPr>
          <p:cNvPr id="1238" name="Google Shape;1238;p133"/>
          <p:cNvSpPr txBox="1"/>
          <p:nvPr>
            <p:ph type="ctrTitle"/>
          </p:nvPr>
        </p:nvSpPr>
        <p:spPr>
          <a:xfrm>
            <a:off x="5029200" y="1511375"/>
            <a:ext cx="3842400" cy="17103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lang="en"/>
              <a:t>C</a:t>
            </a:r>
            <a:r>
              <a:rPr lang="en"/>
              <a:t>ontinuity through local actions</a:t>
            </a:r>
            <a:endParaRPr/>
          </a:p>
          <a:p>
            <a:pPr indent="0" lvl="0" marL="0" rtl="0" algn="l">
              <a:lnSpc>
                <a:spcPct val="90000"/>
              </a:lnSpc>
              <a:spcBef>
                <a:spcPts val="0"/>
              </a:spcBef>
              <a:spcAft>
                <a:spcPts val="0"/>
              </a:spcAft>
              <a:buClr>
                <a:srgbClr val="FFFFFF"/>
              </a:buClr>
              <a:buSzPts val="5000"/>
              <a:buFont typeface="Barlow ExtraBold"/>
              <a:buNone/>
            </a:pPr>
            <a:r>
              <a:t/>
            </a:r>
            <a:endParaRPr/>
          </a:p>
        </p:txBody>
      </p:sp>
      <p:sp>
        <p:nvSpPr>
          <p:cNvPr id="1239" name="Google Shape;1239;p133"/>
          <p:cNvSpPr/>
          <p:nvPr/>
        </p:nvSpPr>
        <p:spPr>
          <a:xfrm>
            <a:off x="5065725" y="4376975"/>
            <a:ext cx="3232800" cy="4887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t>FOR THE CMT TRAINING ONLY</a:t>
            </a:r>
            <a:endParaRPr b="1"/>
          </a:p>
        </p:txBody>
      </p:sp>
      <p:sp>
        <p:nvSpPr>
          <p:cNvPr id="1240" name="Google Shape;1240;p133"/>
          <p:cNvSpPr txBox="1"/>
          <p:nvPr/>
        </p:nvSpPr>
        <p:spPr>
          <a:xfrm>
            <a:off x="1242804" y="152400"/>
            <a:ext cx="30000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0"/>
              <a:buFont typeface="Arial"/>
              <a:buNone/>
            </a:pPr>
            <a:r>
              <a:rPr b="0" i="0" lang="en" sz="30000" u="none" cap="none" strike="noStrike">
                <a:solidFill>
                  <a:srgbClr val="00B8B0"/>
                </a:solidFill>
                <a:latin typeface="Barlow ExtraBold"/>
                <a:ea typeface="Barlow ExtraBold"/>
                <a:cs typeface="Barlow ExtraBold"/>
                <a:sym typeface="Barlow ExtraBold"/>
              </a:rPr>
              <a:t>4</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4" name="Shape 1244"/>
        <p:cNvGrpSpPr/>
        <p:nvPr/>
      </p:nvGrpSpPr>
      <p:grpSpPr>
        <a:xfrm>
          <a:off x="0" y="0"/>
          <a:ext cx="0" cy="0"/>
          <a:chOff x="0" y="0"/>
          <a:chExt cx="0" cy="0"/>
        </a:xfrm>
      </p:grpSpPr>
      <p:sp>
        <p:nvSpPr>
          <p:cNvPr id="1245" name="Google Shape;1245;p134"/>
          <p:cNvSpPr txBox="1"/>
          <p:nvPr>
            <p:ph type="title"/>
          </p:nvPr>
        </p:nvSpPr>
        <p:spPr>
          <a:xfrm>
            <a:off x="729250" y="1655750"/>
            <a:ext cx="7685700" cy="1590600"/>
          </a:xfrm>
          <a:prstGeom prst="rect">
            <a:avLst/>
          </a:prstGeom>
          <a:noFill/>
          <a:ln>
            <a:noFill/>
          </a:ln>
        </p:spPr>
        <p:txBody>
          <a:bodyPr anchorCtr="0" anchor="b" bIns="91425" lIns="91425" spcFirstLastPara="1" rIns="91425" wrap="square" tIns="91425">
            <a:noAutofit/>
          </a:bodyPr>
          <a:lstStyle/>
          <a:p>
            <a:pPr indent="0" lvl="0" marL="0" rtl="0" algn="ctr">
              <a:lnSpc>
                <a:spcPct val="90000"/>
              </a:lnSpc>
              <a:spcBef>
                <a:spcPts val="0"/>
              </a:spcBef>
              <a:spcAft>
                <a:spcPts val="0"/>
              </a:spcAft>
              <a:buSzPts val="4800"/>
              <a:buNone/>
            </a:pPr>
            <a:r>
              <a:rPr lang="en" sz="2800"/>
              <a:t>Leading and facilitating change is an </a:t>
            </a:r>
            <a:r>
              <a:rPr lang="en" sz="2800">
                <a:solidFill>
                  <a:srgbClr val="F8E81C"/>
                </a:solidFill>
              </a:rPr>
              <a:t>adaptive challenge</a:t>
            </a:r>
            <a:r>
              <a:rPr lang="en" sz="2800"/>
              <a:t> — country managers must tailor their response to meet their goals.</a:t>
            </a:r>
            <a:endParaRPr sz="2800"/>
          </a:p>
        </p:txBody>
      </p:sp>
      <p:sp>
        <p:nvSpPr>
          <p:cNvPr id="1246" name="Google Shape;1246;p134"/>
          <p:cNvSpPr txBox="1"/>
          <p:nvPr>
            <p:ph idx="1" type="subTitle"/>
          </p:nvPr>
        </p:nvSpPr>
        <p:spPr>
          <a:xfrm>
            <a:off x="457199" y="157104"/>
            <a:ext cx="2408700" cy="31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None/>
            </a:pPr>
            <a:r>
              <a:rPr lang="en"/>
              <a:t>Local actions</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0" name="Shape 1250"/>
        <p:cNvGrpSpPr/>
        <p:nvPr/>
      </p:nvGrpSpPr>
      <p:grpSpPr>
        <a:xfrm>
          <a:off x="0" y="0"/>
          <a:ext cx="0" cy="0"/>
          <a:chOff x="0" y="0"/>
          <a:chExt cx="0" cy="0"/>
        </a:xfrm>
      </p:grpSpPr>
      <p:sp>
        <p:nvSpPr>
          <p:cNvPr id="1251" name="Google Shape;1251;p135"/>
          <p:cNvSpPr txBox="1"/>
          <p:nvPr>
            <p:ph type="title"/>
          </p:nvPr>
        </p:nvSpPr>
        <p:spPr>
          <a:xfrm>
            <a:off x="457200" y="828594"/>
            <a:ext cx="3657600" cy="1009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a:t>G</a:t>
            </a:r>
            <a:r>
              <a:rPr lang="en" sz="2200"/>
              <a:t>ateway to improvement</a:t>
            </a:r>
            <a:endParaRPr sz="2200"/>
          </a:p>
        </p:txBody>
      </p:sp>
      <p:sp>
        <p:nvSpPr>
          <p:cNvPr id="1252" name="Google Shape;1252;p135"/>
          <p:cNvSpPr txBox="1"/>
          <p:nvPr>
            <p:ph idx="1" type="subTitle"/>
          </p:nvPr>
        </p:nvSpPr>
        <p:spPr>
          <a:xfrm>
            <a:off x="457200" y="1974150"/>
            <a:ext cx="3657600" cy="271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After a </a:t>
            </a:r>
            <a:r>
              <a:rPr b="1" lang="en">
                <a:solidFill>
                  <a:srgbClr val="A54B9A"/>
                </a:solidFill>
              </a:rPr>
              <a:t>full national</a:t>
            </a:r>
            <a:r>
              <a:rPr lang="en"/>
              <a:t> assessment, </a:t>
            </a:r>
            <a:r>
              <a:rPr b="1" lang="en">
                <a:solidFill>
                  <a:srgbClr val="00B8B0"/>
                </a:solidFill>
              </a:rPr>
              <a:t>targeted</a:t>
            </a:r>
            <a:r>
              <a:rPr lang="en"/>
              <a:t> assessments can be used as a self-assessment: F</a:t>
            </a:r>
            <a:r>
              <a:rPr lang="en"/>
              <a:t>acilities</a:t>
            </a:r>
            <a:r>
              <a:rPr lang="en"/>
              <a:t> can use the app to review their practices, </a:t>
            </a:r>
            <a:r>
              <a:rPr lang="en"/>
              <a:t>equipment</a:t>
            </a:r>
            <a:r>
              <a:rPr lang="en"/>
              <a:t> and knowledge make improvements at the ground level. </a:t>
            </a:r>
            <a:endParaRPr/>
          </a:p>
        </p:txBody>
      </p:sp>
      <p:sp>
        <p:nvSpPr>
          <p:cNvPr id="1253" name="Google Shape;1253;p1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254" name="Google Shape;1254;p135"/>
          <p:cNvSpPr txBox="1"/>
          <p:nvPr>
            <p:ph idx="2" type="subTitle"/>
          </p:nvPr>
        </p:nvSpPr>
        <p:spPr>
          <a:xfrm>
            <a:off x="457200" y="157104"/>
            <a:ext cx="2061600" cy="31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CCCCC"/>
                </a:solidFill>
              </a:rPr>
              <a:t>Local actions</a:t>
            </a:r>
            <a:endParaRPr>
              <a:solidFill>
                <a:srgbClr val="CCCCCC"/>
              </a:solidFill>
            </a:endParaRPr>
          </a:p>
        </p:txBody>
      </p:sp>
      <p:sp>
        <p:nvSpPr>
          <p:cNvPr id="1255" name="Google Shape;1255;p135"/>
          <p:cNvSpPr/>
          <p:nvPr/>
        </p:nvSpPr>
        <p:spPr>
          <a:xfrm>
            <a:off x="5417994" y="2581426"/>
            <a:ext cx="762300" cy="327600"/>
          </a:xfrm>
          <a:prstGeom prst="rect">
            <a:avLst/>
          </a:prstGeom>
          <a:solidFill>
            <a:srgbClr val="CED8E7"/>
          </a:solidFill>
          <a:ln cap="flat" cmpd="sng" w="19050">
            <a:solidFill>
              <a:srgbClr val="A54B9A"/>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sz="1200">
                <a:solidFill>
                  <a:srgbClr val="A54B9A"/>
                </a:solidFill>
                <a:latin typeface="Barlow"/>
                <a:ea typeface="Barlow"/>
                <a:cs typeface="Barlow"/>
                <a:sym typeface="Barlow"/>
              </a:rPr>
              <a:t>Full</a:t>
            </a:r>
            <a:endParaRPr b="1" sz="1200">
              <a:solidFill>
                <a:srgbClr val="A54B9A"/>
              </a:solidFill>
              <a:latin typeface="Barlow"/>
              <a:ea typeface="Barlow"/>
              <a:cs typeface="Barlow"/>
              <a:sym typeface="Barlow"/>
            </a:endParaRPr>
          </a:p>
        </p:txBody>
      </p:sp>
      <p:sp>
        <p:nvSpPr>
          <p:cNvPr id="1256" name="Google Shape;1256;p135"/>
          <p:cNvSpPr/>
          <p:nvPr/>
        </p:nvSpPr>
        <p:spPr>
          <a:xfrm>
            <a:off x="7505858" y="2581426"/>
            <a:ext cx="762300" cy="327600"/>
          </a:xfrm>
          <a:prstGeom prst="rect">
            <a:avLst/>
          </a:prstGeom>
          <a:solidFill>
            <a:srgbClr val="FFFFFF"/>
          </a:solidFill>
          <a:ln cap="flat" cmpd="sng" w="19050">
            <a:solidFill>
              <a:srgbClr val="00B8B0"/>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sz="1200">
                <a:solidFill>
                  <a:srgbClr val="00A89F"/>
                </a:solidFill>
                <a:latin typeface="Barlow"/>
                <a:ea typeface="Barlow"/>
                <a:cs typeface="Barlow"/>
                <a:sym typeface="Barlow"/>
              </a:rPr>
              <a:t>Targeted</a:t>
            </a:r>
            <a:endParaRPr b="1" sz="1200">
              <a:solidFill>
                <a:srgbClr val="00A89F"/>
              </a:solidFill>
              <a:latin typeface="Barlow"/>
              <a:ea typeface="Barlow"/>
              <a:cs typeface="Barlow"/>
              <a:sym typeface="Barlow"/>
            </a:endParaRPr>
          </a:p>
        </p:txBody>
      </p:sp>
      <p:sp>
        <p:nvSpPr>
          <p:cNvPr id="1257" name="Google Shape;1257;p135"/>
          <p:cNvSpPr/>
          <p:nvPr/>
        </p:nvSpPr>
        <p:spPr>
          <a:xfrm>
            <a:off x="6423981" y="2552936"/>
            <a:ext cx="838200" cy="384600"/>
          </a:xfrm>
          <a:prstGeom prst="diamond">
            <a:avLst/>
          </a:prstGeom>
          <a:solidFill>
            <a:srgbClr val="0563C1"/>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sz="900">
                <a:solidFill>
                  <a:srgbClr val="FFFFFF"/>
                </a:solidFill>
                <a:latin typeface="Barlow"/>
                <a:ea typeface="Barlow"/>
                <a:cs typeface="Barlow"/>
                <a:sym typeface="Barlow"/>
              </a:rPr>
              <a:t>Type</a:t>
            </a:r>
            <a:endParaRPr b="1" sz="900">
              <a:solidFill>
                <a:srgbClr val="FFFFFF"/>
              </a:solidFill>
              <a:latin typeface="Barlow"/>
              <a:ea typeface="Barlow"/>
              <a:cs typeface="Barlow"/>
              <a:sym typeface="Barlow"/>
            </a:endParaRPr>
          </a:p>
        </p:txBody>
      </p:sp>
      <p:cxnSp>
        <p:nvCxnSpPr>
          <p:cNvPr id="1258" name="Google Shape;1258;p135"/>
          <p:cNvCxnSpPr>
            <a:stCxn id="1257" idx="1"/>
            <a:endCxn id="1255" idx="3"/>
          </p:cNvCxnSpPr>
          <p:nvPr/>
        </p:nvCxnSpPr>
        <p:spPr>
          <a:xfrm rot="10800000">
            <a:off x="6180381" y="2745236"/>
            <a:ext cx="243600" cy="0"/>
          </a:xfrm>
          <a:prstGeom prst="straightConnector1">
            <a:avLst/>
          </a:prstGeom>
          <a:noFill/>
          <a:ln cap="flat" cmpd="sng" w="9525">
            <a:solidFill>
              <a:schemeClr val="dk2"/>
            </a:solidFill>
            <a:prstDash val="solid"/>
            <a:round/>
            <a:headEnd len="med" w="med" type="none"/>
            <a:tailEnd len="med" w="med" type="triangle"/>
          </a:ln>
        </p:spPr>
      </p:cxnSp>
      <p:cxnSp>
        <p:nvCxnSpPr>
          <p:cNvPr id="1259" name="Google Shape;1259;p135"/>
          <p:cNvCxnSpPr>
            <a:stCxn id="1257" idx="3"/>
            <a:endCxn id="1256" idx="1"/>
          </p:cNvCxnSpPr>
          <p:nvPr/>
        </p:nvCxnSpPr>
        <p:spPr>
          <a:xfrm>
            <a:off x="7262181" y="2745236"/>
            <a:ext cx="243600" cy="0"/>
          </a:xfrm>
          <a:prstGeom prst="straightConnector1">
            <a:avLst/>
          </a:prstGeom>
          <a:noFill/>
          <a:ln cap="flat" cmpd="sng" w="9525">
            <a:solidFill>
              <a:schemeClr val="dk2"/>
            </a:solidFill>
            <a:prstDash val="solid"/>
            <a:round/>
            <a:headEnd len="med" w="med" type="none"/>
            <a:tailEnd len="med" w="med" type="triangle"/>
          </a:ln>
        </p:spPr>
      </p:cxnSp>
      <p:sp>
        <p:nvSpPr>
          <p:cNvPr id="1260" name="Google Shape;1260;p135"/>
          <p:cNvSpPr/>
          <p:nvPr/>
        </p:nvSpPr>
        <p:spPr>
          <a:xfrm>
            <a:off x="6423975" y="1838100"/>
            <a:ext cx="838200" cy="674700"/>
          </a:xfrm>
          <a:prstGeom prst="downArrowCallout">
            <a:avLst>
              <a:gd fmla="val 25000" name="adj1"/>
              <a:gd fmla="val 25000" name="adj2"/>
              <a:gd fmla="val 25000" name="adj3"/>
              <a:gd fmla="val 64977" name="adj4"/>
            </a:avLst>
          </a:prstGeom>
          <a:solidFill>
            <a:srgbClr val="0563C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rgbClr val="FFFFFF"/>
                </a:solidFill>
                <a:latin typeface="Barlow"/>
                <a:ea typeface="Barlow"/>
                <a:cs typeface="Barlow"/>
                <a:sym typeface="Barlow"/>
              </a:rPr>
              <a:t>Create assessment</a:t>
            </a:r>
            <a:endParaRPr sz="900">
              <a:solidFill>
                <a:srgbClr val="FFFFFF"/>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4" name="Shape 1264"/>
        <p:cNvGrpSpPr/>
        <p:nvPr/>
      </p:nvGrpSpPr>
      <p:grpSpPr>
        <a:xfrm>
          <a:off x="0" y="0"/>
          <a:ext cx="0" cy="0"/>
          <a:chOff x="0" y="0"/>
          <a:chExt cx="0" cy="0"/>
        </a:xfrm>
      </p:grpSpPr>
      <p:sp>
        <p:nvSpPr>
          <p:cNvPr id="1265" name="Google Shape;1265;p1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266" name="Google Shape;1266;p136"/>
          <p:cNvSpPr txBox="1"/>
          <p:nvPr>
            <p:ph idx="2" type="subTitle"/>
          </p:nvPr>
        </p:nvSpPr>
        <p:spPr>
          <a:xfrm>
            <a:off x="457200" y="157104"/>
            <a:ext cx="2061600" cy="31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CCCCCC"/>
                </a:solidFill>
              </a:rPr>
              <a:t>Local actions</a:t>
            </a:r>
            <a:endParaRPr>
              <a:solidFill>
                <a:srgbClr val="CCCCCC"/>
              </a:solidFill>
            </a:endParaRPr>
          </a:p>
          <a:p>
            <a:pPr indent="0" lvl="0" marL="0" rtl="0" algn="l">
              <a:spcBef>
                <a:spcPts val="0"/>
              </a:spcBef>
              <a:spcAft>
                <a:spcPts val="0"/>
              </a:spcAft>
              <a:buNone/>
            </a:pPr>
            <a:r>
              <a:t/>
            </a:r>
            <a:endParaRPr>
              <a:solidFill>
                <a:srgbClr val="CCCCCC"/>
              </a:solidFill>
            </a:endParaRPr>
          </a:p>
        </p:txBody>
      </p:sp>
      <p:sp>
        <p:nvSpPr>
          <p:cNvPr id="1267" name="Google Shape;1267;p136"/>
          <p:cNvSpPr/>
          <p:nvPr/>
        </p:nvSpPr>
        <p:spPr>
          <a:xfrm>
            <a:off x="5972019" y="1583576"/>
            <a:ext cx="762300" cy="327600"/>
          </a:xfrm>
          <a:prstGeom prst="rect">
            <a:avLst/>
          </a:prstGeom>
          <a:solidFill>
            <a:srgbClr val="CED8E7"/>
          </a:solidFill>
          <a:ln cap="flat" cmpd="sng" w="19050">
            <a:solidFill>
              <a:srgbClr val="A54B9A"/>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sz="1200">
                <a:solidFill>
                  <a:srgbClr val="A54B9A"/>
                </a:solidFill>
                <a:latin typeface="Barlow"/>
                <a:ea typeface="Barlow"/>
                <a:cs typeface="Barlow"/>
                <a:sym typeface="Barlow"/>
              </a:rPr>
              <a:t>Full</a:t>
            </a:r>
            <a:endParaRPr b="1" sz="1200">
              <a:solidFill>
                <a:srgbClr val="A54B9A"/>
              </a:solidFill>
              <a:latin typeface="Barlow"/>
              <a:ea typeface="Barlow"/>
              <a:cs typeface="Barlow"/>
              <a:sym typeface="Barlow"/>
            </a:endParaRPr>
          </a:p>
        </p:txBody>
      </p:sp>
      <p:sp>
        <p:nvSpPr>
          <p:cNvPr id="1268" name="Google Shape;1268;p136"/>
          <p:cNvSpPr/>
          <p:nvPr/>
        </p:nvSpPr>
        <p:spPr>
          <a:xfrm>
            <a:off x="8059883" y="1583576"/>
            <a:ext cx="762300" cy="327600"/>
          </a:xfrm>
          <a:prstGeom prst="rect">
            <a:avLst/>
          </a:prstGeom>
          <a:solidFill>
            <a:srgbClr val="FFFFFF"/>
          </a:solidFill>
          <a:ln cap="flat" cmpd="sng" w="19050">
            <a:solidFill>
              <a:srgbClr val="00B8B0"/>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sz="1200">
                <a:solidFill>
                  <a:srgbClr val="00A89F"/>
                </a:solidFill>
                <a:latin typeface="Barlow"/>
                <a:ea typeface="Barlow"/>
                <a:cs typeface="Barlow"/>
                <a:sym typeface="Barlow"/>
              </a:rPr>
              <a:t>Targeted</a:t>
            </a:r>
            <a:endParaRPr b="1" sz="1200">
              <a:solidFill>
                <a:srgbClr val="00A89F"/>
              </a:solidFill>
              <a:latin typeface="Barlow"/>
              <a:ea typeface="Barlow"/>
              <a:cs typeface="Barlow"/>
              <a:sym typeface="Barlow"/>
            </a:endParaRPr>
          </a:p>
        </p:txBody>
      </p:sp>
      <p:sp>
        <p:nvSpPr>
          <p:cNvPr id="1269" name="Google Shape;1269;p136"/>
          <p:cNvSpPr/>
          <p:nvPr/>
        </p:nvSpPr>
        <p:spPr>
          <a:xfrm>
            <a:off x="8059883" y="3801631"/>
            <a:ext cx="762300" cy="327600"/>
          </a:xfrm>
          <a:prstGeom prst="rect">
            <a:avLst/>
          </a:prstGeom>
          <a:solidFill>
            <a:srgbClr val="FFFFFF"/>
          </a:solidFill>
          <a:ln cap="flat" cmpd="sng" w="19050">
            <a:solidFill>
              <a:srgbClr val="00B8B0"/>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sz="1200">
                <a:solidFill>
                  <a:srgbClr val="00A89F"/>
                </a:solidFill>
                <a:latin typeface="Barlow"/>
                <a:ea typeface="Barlow"/>
                <a:cs typeface="Barlow"/>
                <a:sym typeface="Barlow"/>
              </a:rPr>
              <a:t>Partial</a:t>
            </a:r>
            <a:endParaRPr b="1" sz="1200">
              <a:solidFill>
                <a:srgbClr val="00A89F"/>
              </a:solidFill>
              <a:latin typeface="Barlow"/>
              <a:ea typeface="Barlow"/>
              <a:cs typeface="Barlow"/>
              <a:sym typeface="Barlow"/>
            </a:endParaRPr>
          </a:p>
        </p:txBody>
      </p:sp>
      <p:sp>
        <p:nvSpPr>
          <p:cNvPr id="1270" name="Google Shape;1270;p136"/>
          <p:cNvSpPr/>
          <p:nvPr/>
        </p:nvSpPr>
        <p:spPr>
          <a:xfrm>
            <a:off x="6978006" y="1555086"/>
            <a:ext cx="838200" cy="384600"/>
          </a:xfrm>
          <a:prstGeom prst="diamond">
            <a:avLst/>
          </a:prstGeom>
          <a:solidFill>
            <a:srgbClr val="0563C1"/>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sz="900">
                <a:solidFill>
                  <a:srgbClr val="FFFFFF"/>
                </a:solidFill>
                <a:latin typeface="Barlow"/>
                <a:ea typeface="Barlow"/>
                <a:cs typeface="Barlow"/>
                <a:sym typeface="Barlow"/>
              </a:rPr>
              <a:t>Type</a:t>
            </a:r>
            <a:endParaRPr b="1" sz="900">
              <a:solidFill>
                <a:srgbClr val="FFFFFF"/>
              </a:solidFill>
              <a:latin typeface="Barlow"/>
              <a:ea typeface="Barlow"/>
              <a:cs typeface="Barlow"/>
              <a:sym typeface="Barlow"/>
            </a:endParaRPr>
          </a:p>
        </p:txBody>
      </p:sp>
      <p:sp>
        <p:nvSpPr>
          <p:cNvPr id="1271" name="Google Shape;1271;p136"/>
          <p:cNvSpPr/>
          <p:nvPr/>
        </p:nvSpPr>
        <p:spPr>
          <a:xfrm>
            <a:off x="6978006" y="3773214"/>
            <a:ext cx="838200" cy="384600"/>
          </a:xfrm>
          <a:prstGeom prst="diamond">
            <a:avLst/>
          </a:prstGeom>
          <a:solidFill>
            <a:srgbClr val="0563C1"/>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sz="900">
                <a:solidFill>
                  <a:srgbClr val="FFFFFF"/>
                </a:solidFill>
                <a:latin typeface="Barlow"/>
                <a:ea typeface="Barlow"/>
                <a:cs typeface="Barlow"/>
                <a:sym typeface="Barlow"/>
              </a:rPr>
              <a:t>Scope</a:t>
            </a:r>
            <a:endParaRPr b="1" sz="900">
              <a:solidFill>
                <a:srgbClr val="FFFFFF"/>
              </a:solidFill>
              <a:latin typeface="Barlow"/>
              <a:ea typeface="Barlow"/>
              <a:cs typeface="Barlow"/>
              <a:sym typeface="Barlow"/>
            </a:endParaRPr>
          </a:p>
        </p:txBody>
      </p:sp>
      <p:sp>
        <p:nvSpPr>
          <p:cNvPr id="1272" name="Google Shape;1272;p136"/>
          <p:cNvSpPr/>
          <p:nvPr/>
        </p:nvSpPr>
        <p:spPr>
          <a:xfrm>
            <a:off x="5934075" y="2995760"/>
            <a:ext cx="838200" cy="384600"/>
          </a:xfrm>
          <a:prstGeom prst="diamond">
            <a:avLst/>
          </a:prstGeom>
          <a:solidFill>
            <a:srgbClr val="0563C1"/>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sz="900">
                <a:solidFill>
                  <a:srgbClr val="FFFFFF"/>
                </a:solidFill>
                <a:latin typeface="Barlow"/>
                <a:ea typeface="Barlow"/>
                <a:cs typeface="Barlow"/>
                <a:sym typeface="Barlow"/>
              </a:rPr>
              <a:t>Sample</a:t>
            </a:r>
            <a:endParaRPr b="1" sz="900">
              <a:solidFill>
                <a:srgbClr val="FFFFFF"/>
              </a:solidFill>
              <a:latin typeface="Barlow"/>
              <a:ea typeface="Barlow"/>
              <a:cs typeface="Barlow"/>
              <a:sym typeface="Barlow"/>
            </a:endParaRPr>
          </a:p>
        </p:txBody>
      </p:sp>
      <p:sp>
        <p:nvSpPr>
          <p:cNvPr id="1273" name="Google Shape;1273;p136"/>
          <p:cNvSpPr/>
          <p:nvPr/>
        </p:nvSpPr>
        <p:spPr>
          <a:xfrm>
            <a:off x="5934075" y="2211647"/>
            <a:ext cx="838200" cy="384600"/>
          </a:xfrm>
          <a:prstGeom prst="diamond">
            <a:avLst/>
          </a:prstGeom>
          <a:solidFill>
            <a:srgbClr val="0563C1"/>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sz="900">
                <a:solidFill>
                  <a:srgbClr val="FFFFFF"/>
                </a:solidFill>
                <a:latin typeface="Barlow"/>
                <a:ea typeface="Barlow"/>
                <a:cs typeface="Barlow"/>
                <a:sym typeface="Barlow"/>
              </a:rPr>
              <a:t>Range</a:t>
            </a:r>
            <a:endParaRPr b="1" sz="900">
              <a:solidFill>
                <a:srgbClr val="FFFFFF"/>
              </a:solidFill>
              <a:latin typeface="Barlow"/>
              <a:ea typeface="Barlow"/>
              <a:cs typeface="Barlow"/>
              <a:sym typeface="Barlow"/>
            </a:endParaRPr>
          </a:p>
        </p:txBody>
      </p:sp>
      <p:sp>
        <p:nvSpPr>
          <p:cNvPr id="1274" name="Google Shape;1274;p136"/>
          <p:cNvSpPr txBox="1"/>
          <p:nvPr>
            <p:ph idx="2" type="subTitle"/>
          </p:nvPr>
        </p:nvSpPr>
        <p:spPr>
          <a:xfrm>
            <a:off x="5224500" y="4435935"/>
            <a:ext cx="3742500" cy="5742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0" lang="en">
                <a:solidFill>
                  <a:srgbClr val="000000"/>
                </a:solidFill>
              </a:rPr>
              <a:t>Required for validation by EVM Secretariat</a:t>
            </a:r>
            <a:endParaRPr b="0">
              <a:solidFill>
                <a:srgbClr val="000000"/>
              </a:solidFill>
            </a:endParaRPr>
          </a:p>
          <a:p>
            <a:pPr indent="0" lvl="0" marL="0" rtl="0" algn="l">
              <a:lnSpc>
                <a:spcPct val="150000"/>
              </a:lnSpc>
              <a:spcBef>
                <a:spcPts val="0"/>
              </a:spcBef>
              <a:spcAft>
                <a:spcPts val="0"/>
              </a:spcAft>
              <a:buNone/>
            </a:pPr>
            <a:r>
              <a:rPr b="0" lang="en">
                <a:solidFill>
                  <a:srgbClr val="000000"/>
                </a:solidFill>
              </a:rPr>
              <a:t>Internal EVM self-assessment</a:t>
            </a:r>
            <a:endParaRPr b="0">
              <a:solidFill>
                <a:srgbClr val="000000"/>
              </a:solidFill>
            </a:endParaRPr>
          </a:p>
        </p:txBody>
      </p:sp>
      <p:sp>
        <p:nvSpPr>
          <p:cNvPr id="1275" name="Google Shape;1275;p136"/>
          <p:cNvSpPr/>
          <p:nvPr/>
        </p:nvSpPr>
        <p:spPr>
          <a:xfrm>
            <a:off x="4944267" y="4781713"/>
            <a:ext cx="321000" cy="156600"/>
          </a:xfrm>
          <a:prstGeom prst="rect">
            <a:avLst/>
          </a:prstGeom>
          <a:solidFill>
            <a:srgbClr val="FFFFFF"/>
          </a:solidFill>
          <a:ln cap="flat" cmpd="sng" w="19050">
            <a:solidFill>
              <a:srgbClr val="00B8B0"/>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200">
              <a:solidFill>
                <a:srgbClr val="00A89F"/>
              </a:solidFill>
              <a:latin typeface="Barlow"/>
              <a:ea typeface="Barlow"/>
              <a:cs typeface="Barlow"/>
              <a:sym typeface="Barlow"/>
            </a:endParaRPr>
          </a:p>
        </p:txBody>
      </p:sp>
      <p:sp>
        <p:nvSpPr>
          <p:cNvPr id="1276" name="Google Shape;1276;p136"/>
          <p:cNvSpPr/>
          <p:nvPr/>
        </p:nvSpPr>
        <p:spPr>
          <a:xfrm>
            <a:off x="4944267" y="4529838"/>
            <a:ext cx="321000" cy="156600"/>
          </a:xfrm>
          <a:prstGeom prst="rect">
            <a:avLst/>
          </a:prstGeom>
          <a:solidFill>
            <a:srgbClr val="CED8E7"/>
          </a:solidFill>
          <a:ln cap="flat" cmpd="sng" w="19050">
            <a:solidFill>
              <a:srgbClr val="A54B9A"/>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200">
              <a:solidFill>
                <a:srgbClr val="00A89F"/>
              </a:solidFill>
              <a:latin typeface="Barlow"/>
              <a:ea typeface="Barlow"/>
              <a:cs typeface="Barlow"/>
              <a:sym typeface="Barlow"/>
            </a:endParaRPr>
          </a:p>
        </p:txBody>
      </p:sp>
      <p:sp>
        <p:nvSpPr>
          <p:cNvPr id="1277" name="Google Shape;1277;p136"/>
          <p:cNvSpPr txBox="1"/>
          <p:nvPr>
            <p:ph idx="2" type="subTitle"/>
          </p:nvPr>
        </p:nvSpPr>
        <p:spPr>
          <a:xfrm>
            <a:off x="4944275" y="258025"/>
            <a:ext cx="3742500" cy="31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rPr>
              <a:t>Assessment parameters can be configured to meet the needs of a country:</a:t>
            </a:r>
            <a:endParaRPr>
              <a:solidFill>
                <a:srgbClr val="000000"/>
              </a:solidFill>
            </a:endParaRPr>
          </a:p>
        </p:txBody>
      </p:sp>
      <p:sp>
        <p:nvSpPr>
          <p:cNvPr id="1278" name="Google Shape;1278;p136"/>
          <p:cNvSpPr/>
          <p:nvPr/>
        </p:nvSpPr>
        <p:spPr>
          <a:xfrm>
            <a:off x="4966044" y="2240151"/>
            <a:ext cx="762300" cy="327600"/>
          </a:xfrm>
          <a:prstGeom prst="rect">
            <a:avLst/>
          </a:prstGeom>
          <a:solidFill>
            <a:srgbClr val="CED8E7"/>
          </a:solidFill>
          <a:ln cap="flat" cmpd="sng" w="19050">
            <a:solidFill>
              <a:srgbClr val="A54B9A"/>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sz="1200">
                <a:solidFill>
                  <a:srgbClr val="A54B9A"/>
                </a:solidFill>
                <a:latin typeface="Barlow"/>
                <a:ea typeface="Barlow"/>
                <a:cs typeface="Barlow"/>
                <a:sym typeface="Barlow"/>
              </a:rPr>
              <a:t>National</a:t>
            </a:r>
            <a:endParaRPr b="1" sz="1200">
              <a:solidFill>
                <a:srgbClr val="A54B9A"/>
              </a:solidFill>
              <a:latin typeface="Barlow"/>
              <a:ea typeface="Barlow"/>
              <a:cs typeface="Barlow"/>
              <a:sym typeface="Barlow"/>
            </a:endParaRPr>
          </a:p>
        </p:txBody>
      </p:sp>
      <p:sp>
        <p:nvSpPr>
          <p:cNvPr id="1279" name="Google Shape;1279;p136"/>
          <p:cNvSpPr/>
          <p:nvPr/>
        </p:nvSpPr>
        <p:spPr>
          <a:xfrm>
            <a:off x="4966044" y="3020939"/>
            <a:ext cx="762300" cy="327600"/>
          </a:xfrm>
          <a:prstGeom prst="rect">
            <a:avLst/>
          </a:prstGeom>
          <a:solidFill>
            <a:srgbClr val="CED8E7"/>
          </a:solidFill>
          <a:ln cap="flat" cmpd="sng" w="19050">
            <a:solidFill>
              <a:srgbClr val="A54B9A"/>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sz="1200">
                <a:solidFill>
                  <a:srgbClr val="A54B9A"/>
                </a:solidFill>
                <a:latin typeface="Barlow"/>
                <a:ea typeface="Barlow"/>
                <a:cs typeface="Barlow"/>
                <a:sym typeface="Barlow"/>
              </a:rPr>
              <a:t>Multiple</a:t>
            </a:r>
            <a:endParaRPr b="1" sz="1200">
              <a:solidFill>
                <a:srgbClr val="A54B9A"/>
              </a:solidFill>
              <a:latin typeface="Barlow"/>
              <a:ea typeface="Barlow"/>
              <a:cs typeface="Barlow"/>
              <a:sym typeface="Barlow"/>
            </a:endParaRPr>
          </a:p>
        </p:txBody>
      </p:sp>
      <p:sp>
        <p:nvSpPr>
          <p:cNvPr id="1280" name="Google Shape;1280;p136"/>
          <p:cNvSpPr/>
          <p:nvPr/>
        </p:nvSpPr>
        <p:spPr>
          <a:xfrm>
            <a:off x="7015944" y="3020939"/>
            <a:ext cx="762300" cy="327600"/>
          </a:xfrm>
          <a:prstGeom prst="rect">
            <a:avLst/>
          </a:prstGeom>
          <a:solidFill>
            <a:srgbClr val="CED8E7"/>
          </a:solidFill>
          <a:ln cap="flat" cmpd="sng" w="19050">
            <a:solidFill>
              <a:srgbClr val="A54B9A"/>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sz="1200">
                <a:solidFill>
                  <a:srgbClr val="A54B9A"/>
                </a:solidFill>
                <a:latin typeface="Barlow"/>
                <a:ea typeface="Barlow"/>
                <a:cs typeface="Barlow"/>
                <a:sym typeface="Barlow"/>
              </a:rPr>
              <a:t>Single</a:t>
            </a:r>
            <a:endParaRPr b="1" sz="1200">
              <a:solidFill>
                <a:srgbClr val="A54B9A"/>
              </a:solidFill>
              <a:latin typeface="Barlow"/>
              <a:ea typeface="Barlow"/>
              <a:cs typeface="Barlow"/>
              <a:sym typeface="Barlow"/>
            </a:endParaRPr>
          </a:p>
        </p:txBody>
      </p:sp>
      <p:sp>
        <p:nvSpPr>
          <p:cNvPr id="1281" name="Google Shape;1281;p136"/>
          <p:cNvSpPr/>
          <p:nvPr/>
        </p:nvSpPr>
        <p:spPr>
          <a:xfrm>
            <a:off x="6009969" y="3801726"/>
            <a:ext cx="762300" cy="327600"/>
          </a:xfrm>
          <a:prstGeom prst="rect">
            <a:avLst/>
          </a:prstGeom>
          <a:solidFill>
            <a:srgbClr val="CED8E7"/>
          </a:solidFill>
          <a:ln cap="flat" cmpd="sng" w="19050">
            <a:solidFill>
              <a:srgbClr val="A54B9A"/>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sz="1200">
                <a:solidFill>
                  <a:srgbClr val="A54B9A"/>
                </a:solidFill>
                <a:latin typeface="Barlow"/>
                <a:ea typeface="Barlow"/>
                <a:cs typeface="Barlow"/>
                <a:sym typeface="Barlow"/>
              </a:rPr>
              <a:t>All</a:t>
            </a:r>
            <a:endParaRPr b="1" sz="1200">
              <a:solidFill>
                <a:srgbClr val="A54B9A"/>
              </a:solidFill>
              <a:latin typeface="Barlow"/>
              <a:ea typeface="Barlow"/>
              <a:cs typeface="Barlow"/>
              <a:sym typeface="Barlow"/>
            </a:endParaRPr>
          </a:p>
        </p:txBody>
      </p:sp>
      <p:cxnSp>
        <p:nvCxnSpPr>
          <p:cNvPr id="1282" name="Google Shape;1282;p136"/>
          <p:cNvCxnSpPr>
            <a:stCxn id="1270" idx="1"/>
            <a:endCxn id="1267" idx="3"/>
          </p:cNvCxnSpPr>
          <p:nvPr/>
        </p:nvCxnSpPr>
        <p:spPr>
          <a:xfrm rot="10800000">
            <a:off x="6734406" y="1747386"/>
            <a:ext cx="243600" cy="0"/>
          </a:xfrm>
          <a:prstGeom prst="straightConnector1">
            <a:avLst/>
          </a:prstGeom>
          <a:noFill/>
          <a:ln cap="flat" cmpd="sng" w="9525">
            <a:solidFill>
              <a:schemeClr val="dk2"/>
            </a:solidFill>
            <a:prstDash val="solid"/>
            <a:round/>
            <a:headEnd len="med" w="med" type="none"/>
            <a:tailEnd len="med" w="med" type="triangle"/>
          </a:ln>
        </p:spPr>
      </p:cxnSp>
      <p:cxnSp>
        <p:nvCxnSpPr>
          <p:cNvPr id="1283" name="Google Shape;1283;p136"/>
          <p:cNvCxnSpPr>
            <a:stCxn id="1270" idx="3"/>
            <a:endCxn id="1268" idx="1"/>
          </p:cNvCxnSpPr>
          <p:nvPr/>
        </p:nvCxnSpPr>
        <p:spPr>
          <a:xfrm>
            <a:off x="7816206" y="1747386"/>
            <a:ext cx="243600" cy="0"/>
          </a:xfrm>
          <a:prstGeom prst="straightConnector1">
            <a:avLst/>
          </a:prstGeom>
          <a:noFill/>
          <a:ln cap="flat" cmpd="sng" w="9525">
            <a:solidFill>
              <a:schemeClr val="dk2"/>
            </a:solidFill>
            <a:prstDash val="solid"/>
            <a:round/>
            <a:headEnd len="med" w="med" type="none"/>
            <a:tailEnd len="med" w="med" type="triangle"/>
          </a:ln>
        </p:spPr>
      </p:cxnSp>
      <p:cxnSp>
        <p:nvCxnSpPr>
          <p:cNvPr id="1284" name="Google Shape;1284;p136"/>
          <p:cNvCxnSpPr>
            <a:stCxn id="1272" idx="1"/>
            <a:endCxn id="1279" idx="3"/>
          </p:cNvCxnSpPr>
          <p:nvPr/>
        </p:nvCxnSpPr>
        <p:spPr>
          <a:xfrm rot="10800000">
            <a:off x="5728275" y="3184760"/>
            <a:ext cx="205800" cy="3300"/>
          </a:xfrm>
          <a:prstGeom prst="straightConnector1">
            <a:avLst/>
          </a:prstGeom>
          <a:noFill/>
          <a:ln cap="flat" cmpd="sng" w="9525">
            <a:solidFill>
              <a:schemeClr val="dk2"/>
            </a:solidFill>
            <a:prstDash val="solid"/>
            <a:round/>
            <a:headEnd len="med" w="med" type="none"/>
            <a:tailEnd len="med" w="med" type="triangle"/>
          </a:ln>
        </p:spPr>
      </p:cxnSp>
      <p:cxnSp>
        <p:nvCxnSpPr>
          <p:cNvPr id="1285" name="Google Shape;1285;p136"/>
          <p:cNvCxnSpPr>
            <a:stCxn id="1272" idx="3"/>
            <a:endCxn id="1280" idx="1"/>
          </p:cNvCxnSpPr>
          <p:nvPr/>
        </p:nvCxnSpPr>
        <p:spPr>
          <a:xfrm flipH="1" rot="10800000">
            <a:off x="6772275" y="3184760"/>
            <a:ext cx="243600" cy="3300"/>
          </a:xfrm>
          <a:prstGeom prst="straightConnector1">
            <a:avLst/>
          </a:prstGeom>
          <a:noFill/>
          <a:ln cap="flat" cmpd="sng" w="9525">
            <a:solidFill>
              <a:schemeClr val="dk2"/>
            </a:solidFill>
            <a:prstDash val="solid"/>
            <a:round/>
            <a:headEnd len="med" w="med" type="none"/>
            <a:tailEnd len="med" w="med" type="triangle"/>
          </a:ln>
        </p:spPr>
      </p:cxnSp>
      <p:cxnSp>
        <p:nvCxnSpPr>
          <p:cNvPr id="1286" name="Google Shape;1286;p136"/>
          <p:cNvCxnSpPr>
            <a:stCxn id="1273" idx="3"/>
            <a:endCxn id="1287" idx="1"/>
          </p:cNvCxnSpPr>
          <p:nvPr/>
        </p:nvCxnSpPr>
        <p:spPr>
          <a:xfrm>
            <a:off x="6772275" y="2403947"/>
            <a:ext cx="243600" cy="0"/>
          </a:xfrm>
          <a:prstGeom prst="straightConnector1">
            <a:avLst/>
          </a:prstGeom>
          <a:noFill/>
          <a:ln cap="flat" cmpd="sng" w="9525">
            <a:solidFill>
              <a:schemeClr val="dk2"/>
            </a:solidFill>
            <a:prstDash val="solid"/>
            <a:round/>
            <a:headEnd len="med" w="med" type="none"/>
            <a:tailEnd len="med" w="med" type="triangle"/>
          </a:ln>
        </p:spPr>
      </p:cxnSp>
      <p:cxnSp>
        <p:nvCxnSpPr>
          <p:cNvPr id="1288" name="Google Shape;1288;p136"/>
          <p:cNvCxnSpPr>
            <a:stCxn id="1273" idx="1"/>
            <a:endCxn id="1278" idx="3"/>
          </p:cNvCxnSpPr>
          <p:nvPr/>
        </p:nvCxnSpPr>
        <p:spPr>
          <a:xfrm rot="10800000">
            <a:off x="5728275" y="2403947"/>
            <a:ext cx="205800" cy="0"/>
          </a:xfrm>
          <a:prstGeom prst="straightConnector1">
            <a:avLst/>
          </a:prstGeom>
          <a:noFill/>
          <a:ln cap="flat" cmpd="sng" w="9525">
            <a:solidFill>
              <a:schemeClr val="dk2"/>
            </a:solidFill>
            <a:prstDash val="solid"/>
            <a:round/>
            <a:headEnd len="med" w="med" type="none"/>
            <a:tailEnd len="med" w="med" type="triangle"/>
          </a:ln>
        </p:spPr>
      </p:cxnSp>
      <p:cxnSp>
        <p:nvCxnSpPr>
          <p:cNvPr id="1289" name="Google Shape;1289;p136"/>
          <p:cNvCxnSpPr>
            <a:stCxn id="1278" idx="2"/>
            <a:endCxn id="1280" idx="0"/>
          </p:cNvCxnSpPr>
          <p:nvPr/>
        </p:nvCxnSpPr>
        <p:spPr>
          <a:xfrm flipH="1" rot="-5400000">
            <a:off x="6145494" y="1769451"/>
            <a:ext cx="453300" cy="2049900"/>
          </a:xfrm>
          <a:prstGeom prst="bentConnector3">
            <a:avLst>
              <a:gd fmla="val 49988" name="adj1"/>
            </a:avLst>
          </a:prstGeom>
          <a:noFill/>
          <a:ln cap="flat" cmpd="sng" w="9525">
            <a:solidFill>
              <a:schemeClr val="dk2"/>
            </a:solidFill>
            <a:prstDash val="solid"/>
            <a:round/>
            <a:headEnd len="med" w="med" type="none"/>
            <a:tailEnd len="med" w="med" type="triangle"/>
          </a:ln>
        </p:spPr>
      </p:cxnSp>
      <p:cxnSp>
        <p:nvCxnSpPr>
          <p:cNvPr id="1290" name="Google Shape;1290;p136"/>
          <p:cNvCxnSpPr>
            <a:stCxn id="1268" idx="2"/>
            <a:endCxn id="1279" idx="2"/>
          </p:cNvCxnSpPr>
          <p:nvPr/>
        </p:nvCxnSpPr>
        <p:spPr>
          <a:xfrm rot="5400000">
            <a:off x="6175433" y="1082876"/>
            <a:ext cx="1437300" cy="3093900"/>
          </a:xfrm>
          <a:prstGeom prst="bentConnector3">
            <a:avLst>
              <a:gd fmla="val 116572" name="adj1"/>
            </a:avLst>
          </a:prstGeom>
          <a:noFill/>
          <a:ln cap="flat" cmpd="sng" w="9525">
            <a:solidFill>
              <a:schemeClr val="dk2"/>
            </a:solidFill>
            <a:prstDash val="solid"/>
            <a:round/>
            <a:headEnd len="med" w="med" type="none"/>
            <a:tailEnd len="med" w="med" type="none"/>
          </a:ln>
        </p:spPr>
      </p:cxnSp>
      <p:cxnSp>
        <p:nvCxnSpPr>
          <p:cNvPr id="1291" name="Google Shape;1291;p136"/>
          <p:cNvCxnSpPr>
            <a:stCxn id="1271" idx="3"/>
            <a:endCxn id="1269" idx="1"/>
          </p:cNvCxnSpPr>
          <p:nvPr/>
        </p:nvCxnSpPr>
        <p:spPr>
          <a:xfrm>
            <a:off x="7816206" y="3965514"/>
            <a:ext cx="243600" cy="0"/>
          </a:xfrm>
          <a:prstGeom prst="straightConnector1">
            <a:avLst/>
          </a:prstGeom>
          <a:noFill/>
          <a:ln cap="flat" cmpd="sng" w="9525">
            <a:solidFill>
              <a:schemeClr val="dk2"/>
            </a:solidFill>
            <a:prstDash val="solid"/>
            <a:round/>
            <a:headEnd len="med" w="med" type="none"/>
            <a:tailEnd len="med" w="med" type="triangle"/>
          </a:ln>
        </p:spPr>
      </p:cxnSp>
      <p:cxnSp>
        <p:nvCxnSpPr>
          <p:cNvPr id="1292" name="Google Shape;1292;p136"/>
          <p:cNvCxnSpPr>
            <a:stCxn id="1271" idx="1"/>
            <a:endCxn id="1281" idx="3"/>
          </p:cNvCxnSpPr>
          <p:nvPr/>
        </p:nvCxnSpPr>
        <p:spPr>
          <a:xfrm rot="10800000">
            <a:off x="6772206" y="3965514"/>
            <a:ext cx="205800" cy="0"/>
          </a:xfrm>
          <a:prstGeom prst="straightConnector1">
            <a:avLst/>
          </a:prstGeom>
          <a:noFill/>
          <a:ln cap="flat" cmpd="sng" w="9525">
            <a:solidFill>
              <a:schemeClr val="dk2"/>
            </a:solidFill>
            <a:prstDash val="solid"/>
            <a:round/>
            <a:headEnd len="med" w="med" type="none"/>
            <a:tailEnd len="med" w="med" type="triangle"/>
          </a:ln>
        </p:spPr>
      </p:cxnSp>
      <p:cxnSp>
        <p:nvCxnSpPr>
          <p:cNvPr id="1293" name="Google Shape;1293;p136"/>
          <p:cNvCxnSpPr>
            <a:stCxn id="1280" idx="2"/>
            <a:endCxn id="1271" idx="0"/>
          </p:cNvCxnSpPr>
          <p:nvPr/>
        </p:nvCxnSpPr>
        <p:spPr>
          <a:xfrm>
            <a:off x="7397094" y="3348539"/>
            <a:ext cx="0" cy="424800"/>
          </a:xfrm>
          <a:prstGeom prst="straightConnector1">
            <a:avLst/>
          </a:prstGeom>
          <a:noFill/>
          <a:ln cap="flat" cmpd="sng" w="9525">
            <a:solidFill>
              <a:schemeClr val="dk2"/>
            </a:solidFill>
            <a:prstDash val="solid"/>
            <a:round/>
            <a:headEnd len="med" w="med" type="none"/>
            <a:tailEnd len="med" w="med" type="triangle"/>
          </a:ln>
        </p:spPr>
      </p:cxnSp>
      <p:cxnSp>
        <p:nvCxnSpPr>
          <p:cNvPr id="1294" name="Google Shape;1294;p136"/>
          <p:cNvCxnSpPr>
            <a:endCxn id="1280" idx="0"/>
          </p:cNvCxnSpPr>
          <p:nvPr/>
        </p:nvCxnSpPr>
        <p:spPr>
          <a:xfrm>
            <a:off x="7393194" y="2366039"/>
            <a:ext cx="3900" cy="654900"/>
          </a:xfrm>
          <a:prstGeom prst="straightConnector1">
            <a:avLst/>
          </a:prstGeom>
          <a:noFill/>
          <a:ln cap="flat" cmpd="sng" w="9525">
            <a:solidFill>
              <a:schemeClr val="dk2"/>
            </a:solidFill>
            <a:prstDash val="solid"/>
            <a:round/>
            <a:headEnd len="med" w="med" type="none"/>
            <a:tailEnd len="med" w="med" type="triangle"/>
          </a:ln>
        </p:spPr>
      </p:cxnSp>
      <p:cxnSp>
        <p:nvCxnSpPr>
          <p:cNvPr id="1295" name="Google Shape;1295;p136"/>
          <p:cNvCxnSpPr>
            <a:endCxn id="1272" idx="0"/>
          </p:cNvCxnSpPr>
          <p:nvPr/>
        </p:nvCxnSpPr>
        <p:spPr>
          <a:xfrm>
            <a:off x="6346575" y="2790260"/>
            <a:ext cx="6600" cy="205500"/>
          </a:xfrm>
          <a:prstGeom prst="straightConnector1">
            <a:avLst/>
          </a:prstGeom>
          <a:noFill/>
          <a:ln cap="flat" cmpd="sng" w="9525">
            <a:solidFill>
              <a:schemeClr val="dk2"/>
            </a:solidFill>
            <a:prstDash val="solid"/>
            <a:round/>
            <a:headEnd len="med" w="med" type="none"/>
            <a:tailEnd len="med" w="med" type="triangle"/>
          </a:ln>
        </p:spPr>
      </p:cxnSp>
      <p:cxnSp>
        <p:nvCxnSpPr>
          <p:cNvPr id="1296" name="Google Shape;1296;p136"/>
          <p:cNvCxnSpPr>
            <a:stCxn id="1267" idx="2"/>
            <a:endCxn id="1273" idx="0"/>
          </p:cNvCxnSpPr>
          <p:nvPr/>
        </p:nvCxnSpPr>
        <p:spPr>
          <a:xfrm>
            <a:off x="6353169" y="1911176"/>
            <a:ext cx="0" cy="300600"/>
          </a:xfrm>
          <a:prstGeom prst="straightConnector1">
            <a:avLst/>
          </a:prstGeom>
          <a:noFill/>
          <a:ln cap="flat" cmpd="sng" w="9525">
            <a:solidFill>
              <a:schemeClr val="dk2"/>
            </a:solidFill>
            <a:prstDash val="solid"/>
            <a:round/>
            <a:headEnd len="med" w="med" type="none"/>
            <a:tailEnd len="med" w="med" type="triangle"/>
          </a:ln>
        </p:spPr>
      </p:cxnSp>
      <p:sp>
        <p:nvSpPr>
          <p:cNvPr id="1297" name="Google Shape;1297;p136"/>
          <p:cNvSpPr/>
          <p:nvPr/>
        </p:nvSpPr>
        <p:spPr>
          <a:xfrm>
            <a:off x="6978000" y="840250"/>
            <a:ext cx="838200" cy="674700"/>
          </a:xfrm>
          <a:prstGeom prst="downArrowCallout">
            <a:avLst>
              <a:gd fmla="val 25000" name="adj1"/>
              <a:gd fmla="val 25000" name="adj2"/>
              <a:gd fmla="val 25000" name="adj3"/>
              <a:gd fmla="val 64977" name="adj4"/>
            </a:avLst>
          </a:prstGeom>
          <a:solidFill>
            <a:srgbClr val="0563C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rgbClr val="FFFFFF"/>
                </a:solidFill>
                <a:latin typeface="Barlow"/>
                <a:ea typeface="Barlow"/>
                <a:cs typeface="Barlow"/>
                <a:sym typeface="Barlow"/>
              </a:rPr>
              <a:t>Create assessment</a:t>
            </a:r>
            <a:endParaRPr sz="900">
              <a:solidFill>
                <a:srgbClr val="FFFFFF"/>
              </a:solidFill>
            </a:endParaRPr>
          </a:p>
        </p:txBody>
      </p:sp>
      <p:sp>
        <p:nvSpPr>
          <p:cNvPr id="1287" name="Google Shape;1287;p136"/>
          <p:cNvSpPr/>
          <p:nvPr/>
        </p:nvSpPr>
        <p:spPr>
          <a:xfrm>
            <a:off x="7015949" y="2240150"/>
            <a:ext cx="897000" cy="327600"/>
          </a:xfrm>
          <a:prstGeom prst="rect">
            <a:avLst/>
          </a:prstGeom>
          <a:solidFill>
            <a:srgbClr val="FFFFFF"/>
          </a:solidFill>
          <a:ln cap="flat" cmpd="sng" w="19050">
            <a:solidFill>
              <a:srgbClr val="00B8B0"/>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sz="1200">
                <a:solidFill>
                  <a:srgbClr val="00A89F"/>
                </a:solidFill>
                <a:latin typeface="Barlow"/>
                <a:ea typeface="Barlow"/>
                <a:cs typeface="Barlow"/>
                <a:sym typeface="Barlow"/>
              </a:rPr>
              <a:t>Subnational</a:t>
            </a:r>
            <a:endParaRPr b="1" sz="1200">
              <a:solidFill>
                <a:srgbClr val="00A89F"/>
              </a:solidFill>
              <a:latin typeface="Barlow"/>
              <a:ea typeface="Barlow"/>
              <a:cs typeface="Barlow"/>
              <a:sym typeface="Barlow"/>
            </a:endParaRPr>
          </a:p>
        </p:txBody>
      </p:sp>
      <p:sp>
        <p:nvSpPr>
          <p:cNvPr id="1298" name="Google Shape;1298;p136"/>
          <p:cNvSpPr txBox="1"/>
          <p:nvPr/>
        </p:nvSpPr>
        <p:spPr>
          <a:xfrm>
            <a:off x="1295400" y="704975"/>
            <a:ext cx="2937900" cy="3408600"/>
          </a:xfrm>
          <a:prstGeom prst="rect">
            <a:avLst/>
          </a:prstGeom>
          <a:noFill/>
          <a:ln>
            <a:noFill/>
          </a:ln>
        </p:spPr>
        <p:txBody>
          <a:bodyPr anchorCtr="0" anchor="t" bIns="91425" lIns="91425" spcFirstLastPara="1" rIns="91425" wrap="square" tIns="91425">
            <a:noAutofit/>
          </a:bodyPr>
          <a:lstStyle/>
          <a:p>
            <a:pPr indent="-190500" lvl="0" marL="228600" rtl="0" algn="l">
              <a:spcBef>
                <a:spcPts val="0"/>
              </a:spcBef>
              <a:spcAft>
                <a:spcPts val="0"/>
              </a:spcAft>
              <a:buSzPts val="1200"/>
              <a:buFont typeface="Barlow"/>
              <a:buChar char="●"/>
            </a:pPr>
            <a:r>
              <a:rPr b="1" lang="en">
                <a:solidFill>
                  <a:srgbClr val="A54B9A"/>
                </a:solidFill>
                <a:latin typeface="Barlow"/>
                <a:ea typeface="Barlow"/>
                <a:cs typeface="Barlow"/>
                <a:sym typeface="Barlow"/>
              </a:rPr>
              <a:t>Full</a:t>
            </a:r>
            <a:r>
              <a:rPr lang="en">
                <a:solidFill>
                  <a:srgbClr val="A54B9A"/>
                </a:solidFill>
                <a:latin typeface="Barlow"/>
                <a:ea typeface="Barlow"/>
                <a:cs typeface="Barlow"/>
                <a:sym typeface="Barlow"/>
              </a:rPr>
              <a:t>:</a:t>
            </a:r>
            <a:r>
              <a:rPr lang="en">
                <a:latin typeface="Barlow"/>
                <a:ea typeface="Barlow"/>
                <a:cs typeface="Barlow"/>
                <a:sym typeface="Barlow"/>
              </a:rPr>
              <a:t> use random site selection</a:t>
            </a:r>
            <a:endParaRPr>
              <a:latin typeface="Barlow"/>
              <a:ea typeface="Barlow"/>
              <a:cs typeface="Barlow"/>
              <a:sym typeface="Barlow"/>
            </a:endParaRPr>
          </a:p>
          <a:p>
            <a:pPr indent="-190500" lvl="0" marL="228600" rtl="0" algn="l">
              <a:spcBef>
                <a:spcPts val="0"/>
              </a:spcBef>
              <a:spcAft>
                <a:spcPts val="0"/>
              </a:spcAft>
              <a:buSzPts val="1200"/>
              <a:buFont typeface="Barlow"/>
              <a:buChar char="●"/>
            </a:pPr>
            <a:r>
              <a:rPr b="1" lang="en">
                <a:solidFill>
                  <a:srgbClr val="00B8B0"/>
                </a:solidFill>
                <a:latin typeface="Barlow"/>
                <a:ea typeface="Barlow"/>
                <a:cs typeface="Barlow"/>
                <a:sym typeface="Barlow"/>
              </a:rPr>
              <a:t>Targeted</a:t>
            </a:r>
            <a:r>
              <a:rPr lang="en">
                <a:solidFill>
                  <a:srgbClr val="00B8B0"/>
                </a:solidFill>
                <a:latin typeface="Barlow"/>
                <a:ea typeface="Barlow"/>
                <a:cs typeface="Barlow"/>
                <a:sym typeface="Barlow"/>
              </a:rPr>
              <a:t>:</a:t>
            </a:r>
            <a:r>
              <a:rPr lang="en">
                <a:latin typeface="Barlow"/>
                <a:ea typeface="Barlow"/>
                <a:cs typeface="Barlow"/>
                <a:sym typeface="Barlow"/>
              </a:rPr>
              <a:t> pick individual locations</a:t>
            </a:r>
            <a:endParaRPr>
              <a:latin typeface="Barlow"/>
              <a:ea typeface="Barlow"/>
              <a:cs typeface="Barlow"/>
              <a:sym typeface="Barlow"/>
            </a:endParaRPr>
          </a:p>
          <a:p>
            <a:pPr indent="0" lvl="0" marL="0" rtl="0" algn="l">
              <a:spcBef>
                <a:spcPts val="0"/>
              </a:spcBef>
              <a:spcAft>
                <a:spcPts val="0"/>
              </a:spcAft>
              <a:buNone/>
            </a:pPr>
            <a:r>
              <a:t/>
            </a:r>
            <a:endParaRPr>
              <a:latin typeface="Barlow"/>
              <a:ea typeface="Barlow"/>
              <a:cs typeface="Barlow"/>
              <a:sym typeface="Barlow"/>
            </a:endParaRPr>
          </a:p>
          <a:p>
            <a:pPr indent="-190500" lvl="0" marL="228600" rtl="0" algn="l">
              <a:spcBef>
                <a:spcPts val="0"/>
              </a:spcBef>
              <a:spcAft>
                <a:spcPts val="0"/>
              </a:spcAft>
              <a:buClr>
                <a:srgbClr val="000000"/>
              </a:buClr>
              <a:buSzPts val="1200"/>
              <a:buFont typeface="Barlow"/>
              <a:buChar char="●"/>
            </a:pPr>
            <a:r>
              <a:rPr b="1" lang="en">
                <a:solidFill>
                  <a:srgbClr val="000000"/>
                </a:solidFill>
                <a:latin typeface="Barlow"/>
                <a:ea typeface="Barlow"/>
                <a:cs typeface="Barlow"/>
                <a:sym typeface="Barlow"/>
              </a:rPr>
              <a:t>National</a:t>
            </a:r>
            <a:r>
              <a:rPr lang="en">
                <a:solidFill>
                  <a:srgbClr val="000000"/>
                </a:solidFill>
                <a:latin typeface="Barlow"/>
                <a:ea typeface="Barlow"/>
                <a:cs typeface="Barlow"/>
                <a:sym typeface="Barlow"/>
              </a:rPr>
              <a:t>: include all locations in site selection</a:t>
            </a:r>
            <a:endParaRPr>
              <a:solidFill>
                <a:srgbClr val="000000"/>
              </a:solidFill>
              <a:latin typeface="Barlow"/>
              <a:ea typeface="Barlow"/>
              <a:cs typeface="Barlow"/>
              <a:sym typeface="Barlow"/>
            </a:endParaRPr>
          </a:p>
          <a:p>
            <a:pPr indent="-190500" lvl="0" marL="228600" rtl="0" algn="l">
              <a:spcBef>
                <a:spcPts val="0"/>
              </a:spcBef>
              <a:spcAft>
                <a:spcPts val="0"/>
              </a:spcAft>
              <a:buClr>
                <a:srgbClr val="000000"/>
              </a:buClr>
              <a:buSzPts val="1200"/>
              <a:buFont typeface="Barlow"/>
              <a:buChar char="●"/>
            </a:pPr>
            <a:r>
              <a:rPr b="1" lang="en">
                <a:solidFill>
                  <a:srgbClr val="000000"/>
                </a:solidFill>
                <a:latin typeface="Barlow"/>
                <a:ea typeface="Barlow"/>
                <a:cs typeface="Barlow"/>
                <a:sym typeface="Barlow"/>
              </a:rPr>
              <a:t>Subnational</a:t>
            </a:r>
            <a:r>
              <a:rPr lang="en">
                <a:solidFill>
                  <a:srgbClr val="000000"/>
                </a:solidFill>
                <a:latin typeface="Barlow"/>
                <a:ea typeface="Barlow"/>
                <a:cs typeface="Barlow"/>
                <a:sym typeface="Barlow"/>
              </a:rPr>
              <a:t>: only include locations in specific administrative units (AUs)</a:t>
            </a:r>
            <a:endParaRPr>
              <a:solidFill>
                <a:srgbClr val="000000"/>
              </a:solidFill>
              <a:latin typeface="Barlow"/>
              <a:ea typeface="Barlow"/>
              <a:cs typeface="Barlow"/>
              <a:sym typeface="Barlow"/>
            </a:endParaRPr>
          </a:p>
          <a:p>
            <a:pPr indent="0" lvl="0" marL="0" rtl="0" algn="l">
              <a:spcBef>
                <a:spcPts val="0"/>
              </a:spcBef>
              <a:spcAft>
                <a:spcPts val="0"/>
              </a:spcAft>
              <a:buNone/>
            </a:pPr>
            <a:r>
              <a:t/>
            </a:r>
            <a:endParaRPr>
              <a:latin typeface="Barlow"/>
              <a:ea typeface="Barlow"/>
              <a:cs typeface="Barlow"/>
              <a:sym typeface="Barlow"/>
            </a:endParaRPr>
          </a:p>
          <a:p>
            <a:pPr indent="-190500" lvl="0" marL="228600" rtl="0" algn="l">
              <a:spcBef>
                <a:spcPts val="0"/>
              </a:spcBef>
              <a:spcAft>
                <a:spcPts val="0"/>
              </a:spcAft>
              <a:buClr>
                <a:srgbClr val="000000"/>
              </a:buClr>
              <a:buSzPts val="1200"/>
              <a:buFont typeface="Barlow"/>
              <a:buChar char="●"/>
            </a:pPr>
            <a:r>
              <a:rPr b="1" lang="en">
                <a:solidFill>
                  <a:srgbClr val="000000"/>
                </a:solidFill>
                <a:latin typeface="Barlow"/>
                <a:ea typeface="Barlow"/>
                <a:cs typeface="Barlow"/>
                <a:sym typeface="Barlow"/>
              </a:rPr>
              <a:t>Single</a:t>
            </a:r>
            <a:r>
              <a:rPr lang="en">
                <a:solidFill>
                  <a:srgbClr val="000000"/>
                </a:solidFill>
                <a:latin typeface="Barlow"/>
                <a:ea typeface="Barlow"/>
                <a:cs typeface="Barlow"/>
                <a:sym typeface="Barlow"/>
              </a:rPr>
              <a:t>: make a single random site selection</a:t>
            </a:r>
            <a:endParaRPr>
              <a:solidFill>
                <a:srgbClr val="000000"/>
              </a:solidFill>
              <a:latin typeface="Barlow"/>
              <a:ea typeface="Barlow"/>
              <a:cs typeface="Barlow"/>
              <a:sym typeface="Barlow"/>
            </a:endParaRPr>
          </a:p>
          <a:p>
            <a:pPr indent="-190500" lvl="0" marL="228600" rtl="0" algn="l">
              <a:spcBef>
                <a:spcPts val="0"/>
              </a:spcBef>
              <a:spcAft>
                <a:spcPts val="0"/>
              </a:spcAft>
              <a:buClr>
                <a:srgbClr val="000000"/>
              </a:buClr>
              <a:buSzPts val="1200"/>
              <a:buFont typeface="Barlow"/>
              <a:buChar char="●"/>
            </a:pPr>
            <a:r>
              <a:rPr b="1" lang="en">
                <a:solidFill>
                  <a:srgbClr val="000000"/>
                </a:solidFill>
                <a:latin typeface="Barlow"/>
                <a:ea typeface="Barlow"/>
                <a:cs typeface="Barlow"/>
                <a:sym typeface="Barlow"/>
              </a:rPr>
              <a:t>Multiple</a:t>
            </a:r>
            <a:r>
              <a:rPr lang="en">
                <a:solidFill>
                  <a:srgbClr val="000000"/>
                </a:solidFill>
                <a:latin typeface="Barlow"/>
                <a:ea typeface="Barlow"/>
                <a:cs typeface="Barlow"/>
                <a:sym typeface="Barlow"/>
              </a:rPr>
              <a:t>: make separate random site selections for each AU</a:t>
            </a:r>
            <a:endParaRPr>
              <a:solidFill>
                <a:srgbClr val="000000"/>
              </a:solidFill>
              <a:latin typeface="Barlow"/>
              <a:ea typeface="Barlow"/>
              <a:cs typeface="Barlow"/>
              <a:sym typeface="Barlow"/>
            </a:endParaRPr>
          </a:p>
          <a:p>
            <a:pPr indent="0" lvl="0" marL="0" rtl="0" algn="l">
              <a:spcBef>
                <a:spcPts val="0"/>
              </a:spcBef>
              <a:spcAft>
                <a:spcPts val="0"/>
              </a:spcAft>
              <a:buNone/>
            </a:pPr>
            <a:r>
              <a:t/>
            </a:r>
            <a:endParaRPr>
              <a:latin typeface="Barlow"/>
              <a:ea typeface="Barlow"/>
              <a:cs typeface="Barlow"/>
              <a:sym typeface="Barlow"/>
            </a:endParaRPr>
          </a:p>
          <a:p>
            <a:pPr indent="-190500" lvl="0" marL="228600" rtl="0" algn="l">
              <a:spcBef>
                <a:spcPts val="0"/>
              </a:spcBef>
              <a:spcAft>
                <a:spcPts val="0"/>
              </a:spcAft>
              <a:buClr>
                <a:srgbClr val="000000"/>
              </a:buClr>
              <a:buSzPts val="1200"/>
              <a:buFont typeface="Barlow"/>
              <a:buChar char="●"/>
            </a:pPr>
            <a:r>
              <a:rPr b="1" lang="en">
                <a:solidFill>
                  <a:srgbClr val="000000"/>
                </a:solidFill>
                <a:latin typeface="Barlow"/>
                <a:ea typeface="Barlow"/>
                <a:cs typeface="Barlow"/>
                <a:sym typeface="Barlow"/>
              </a:rPr>
              <a:t>All: </a:t>
            </a:r>
            <a:r>
              <a:rPr lang="en">
                <a:solidFill>
                  <a:srgbClr val="000000"/>
                </a:solidFill>
                <a:latin typeface="Barlow"/>
                <a:ea typeface="Barlow"/>
                <a:cs typeface="Barlow"/>
                <a:sym typeface="Barlow"/>
              </a:rPr>
              <a:t>All EVM requirements</a:t>
            </a:r>
            <a:endParaRPr>
              <a:solidFill>
                <a:srgbClr val="000000"/>
              </a:solidFill>
              <a:latin typeface="Barlow"/>
              <a:ea typeface="Barlow"/>
              <a:cs typeface="Barlow"/>
              <a:sym typeface="Barlow"/>
            </a:endParaRPr>
          </a:p>
          <a:p>
            <a:pPr indent="-190500" lvl="0" marL="228600" rtl="0" algn="l">
              <a:spcBef>
                <a:spcPts val="0"/>
              </a:spcBef>
              <a:spcAft>
                <a:spcPts val="0"/>
              </a:spcAft>
              <a:buClr>
                <a:srgbClr val="000000"/>
              </a:buClr>
              <a:buSzPts val="1200"/>
              <a:buFont typeface="Barlow"/>
              <a:buChar char="●"/>
            </a:pPr>
            <a:r>
              <a:rPr b="1" lang="en">
                <a:solidFill>
                  <a:srgbClr val="000000"/>
                </a:solidFill>
                <a:latin typeface="Barlow"/>
                <a:ea typeface="Barlow"/>
                <a:cs typeface="Barlow"/>
                <a:sym typeface="Barlow"/>
              </a:rPr>
              <a:t>Partial: </a:t>
            </a:r>
            <a:r>
              <a:rPr lang="en">
                <a:solidFill>
                  <a:srgbClr val="000000"/>
                </a:solidFill>
                <a:latin typeface="Barlow"/>
                <a:ea typeface="Barlow"/>
                <a:cs typeface="Barlow"/>
                <a:sym typeface="Barlow"/>
              </a:rPr>
              <a:t>Focus on a subset of requirements</a:t>
            </a:r>
            <a:endParaRPr>
              <a:solidFill>
                <a:srgbClr val="000000"/>
              </a:solidFill>
              <a:latin typeface="Barlow"/>
              <a:ea typeface="Barlow"/>
              <a:cs typeface="Barlow"/>
              <a:sym typeface="Barlow"/>
            </a:endParaRPr>
          </a:p>
        </p:txBody>
      </p:sp>
      <p:sp>
        <p:nvSpPr>
          <p:cNvPr id="1299" name="Google Shape;1299;p136"/>
          <p:cNvSpPr/>
          <p:nvPr/>
        </p:nvSpPr>
        <p:spPr>
          <a:xfrm>
            <a:off x="457206" y="840261"/>
            <a:ext cx="838200" cy="384600"/>
          </a:xfrm>
          <a:prstGeom prst="diamond">
            <a:avLst/>
          </a:prstGeom>
          <a:solidFill>
            <a:srgbClr val="0563C1"/>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sz="900">
                <a:solidFill>
                  <a:srgbClr val="FFFFFF"/>
                </a:solidFill>
                <a:latin typeface="Barlow"/>
                <a:ea typeface="Barlow"/>
                <a:cs typeface="Barlow"/>
                <a:sym typeface="Barlow"/>
              </a:rPr>
              <a:t>Type</a:t>
            </a:r>
            <a:endParaRPr b="1" sz="900">
              <a:solidFill>
                <a:srgbClr val="FFFFFF"/>
              </a:solidFill>
              <a:latin typeface="Barlow"/>
              <a:ea typeface="Barlow"/>
              <a:cs typeface="Barlow"/>
              <a:sym typeface="Barlow"/>
            </a:endParaRPr>
          </a:p>
        </p:txBody>
      </p:sp>
      <p:sp>
        <p:nvSpPr>
          <p:cNvPr id="1300" name="Google Shape;1300;p136"/>
          <p:cNvSpPr/>
          <p:nvPr/>
        </p:nvSpPr>
        <p:spPr>
          <a:xfrm>
            <a:off x="457206" y="1747386"/>
            <a:ext cx="838200" cy="384600"/>
          </a:xfrm>
          <a:prstGeom prst="diamond">
            <a:avLst/>
          </a:prstGeom>
          <a:solidFill>
            <a:srgbClr val="0563C1"/>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sz="900">
                <a:solidFill>
                  <a:srgbClr val="FFFFFF"/>
                </a:solidFill>
                <a:latin typeface="Barlow"/>
                <a:ea typeface="Barlow"/>
                <a:cs typeface="Barlow"/>
                <a:sym typeface="Barlow"/>
              </a:rPr>
              <a:t>Range</a:t>
            </a:r>
            <a:endParaRPr b="1" sz="900">
              <a:solidFill>
                <a:srgbClr val="FFFFFF"/>
              </a:solidFill>
              <a:latin typeface="Barlow"/>
              <a:ea typeface="Barlow"/>
              <a:cs typeface="Barlow"/>
              <a:sym typeface="Barlow"/>
            </a:endParaRPr>
          </a:p>
        </p:txBody>
      </p:sp>
      <p:sp>
        <p:nvSpPr>
          <p:cNvPr id="1301" name="Google Shape;1301;p136"/>
          <p:cNvSpPr/>
          <p:nvPr/>
        </p:nvSpPr>
        <p:spPr>
          <a:xfrm>
            <a:off x="457206" y="2988249"/>
            <a:ext cx="838200" cy="384600"/>
          </a:xfrm>
          <a:prstGeom prst="diamond">
            <a:avLst/>
          </a:prstGeom>
          <a:solidFill>
            <a:srgbClr val="0563C1"/>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sz="900">
                <a:solidFill>
                  <a:srgbClr val="FFFFFF"/>
                </a:solidFill>
                <a:latin typeface="Barlow"/>
                <a:ea typeface="Barlow"/>
                <a:cs typeface="Barlow"/>
                <a:sym typeface="Barlow"/>
              </a:rPr>
              <a:t>Sample</a:t>
            </a:r>
            <a:endParaRPr b="1" sz="900">
              <a:solidFill>
                <a:srgbClr val="FFFFFF"/>
              </a:solidFill>
              <a:latin typeface="Barlow"/>
              <a:ea typeface="Barlow"/>
              <a:cs typeface="Barlow"/>
              <a:sym typeface="Barlow"/>
            </a:endParaRPr>
          </a:p>
        </p:txBody>
      </p:sp>
      <p:sp>
        <p:nvSpPr>
          <p:cNvPr id="1302" name="Google Shape;1302;p136"/>
          <p:cNvSpPr/>
          <p:nvPr/>
        </p:nvSpPr>
        <p:spPr>
          <a:xfrm>
            <a:off x="457206" y="4036811"/>
            <a:ext cx="838200" cy="384600"/>
          </a:xfrm>
          <a:prstGeom prst="diamond">
            <a:avLst/>
          </a:prstGeom>
          <a:solidFill>
            <a:srgbClr val="0563C1"/>
          </a:solid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sz="900">
                <a:solidFill>
                  <a:srgbClr val="FFFFFF"/>
                </a:solidFill>
                <a:latin typeface="Barlow"/>
                <a:ea typeface="Barlow"/>
                <a:cs typeface="Barlow"/>
                <a:sym typeface="Barlow"/>
              </a:rPr>
              <a:t>Scope</a:t>
            </a:r>
            <a:endParaRPr b="1" sz="900">
              <a:solidFill>
                <a:srgbClr val="FFFFFF"/>
              </a:solidFill>
              <a:latin typeface="Barlow"/>
              <a:ea typeface="Barlow"/>
              <a:cs typeface="Barlow"/>
              <a:sym typeface="Barlow"/>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6" name="Shape 1306"/>
        <p:cNvGrpSpPr/>
        <p:nvPr/>
      </p:nvGrpSpPr>
      <p:grpSpPr>
        <a:xfrm>
          <a:off x="0" y="0"/>
          <a:ext cx="0" cy="0"/>
          <a:chOff x="0" y="0"/>
          <a:chExt cx="0" cy="0"/>
        </a:xfrm>
      </p:grpSpPr>
      <p:sp>
        <p:nvSpPr>
          <p:cNvPr id="1307" name="Google Shape;1307;p137"/>
          <p:cNvSpPr txBox="1"/>
          <p:nvPr>
            <p:ph idx="4294967295" type="title"/>
          </p:nvPr>
        </p:nvSpPr>
        <p:spPr>
          <a:xfrm>
            <a:off x="-2014350" y="3062875"/>
            <a:ext cx="1896900" cy="8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rgbClr val="0563C1"/>
                </a:solidFill>
              </a:rPr>
              <a:t>Preparations:</a:t>
            </a:r>
            <a:endParaRPr b="1" sz="1100">
              <a:solidFill>
                <a:srgbClr val="0563C1"/>
              </a:solidFill>
            </a:endParaRPr>
          </a:p>
          <a:p>
            <a:pPr indent="-184150" lvl="0" marL="171450" rtl="0" algn="l">
              <a:spcBef>
                <a:spcPts val="0"/>
              </a:spcBef>
              <a:spcAft>
                <a:spcPts val="0"/>
              </a:spcAft>
              <a:buSzPts val="1100"/>
              <a:buChar char="●"/>
            </a:pPr>
            <a:r>
              <a:rPr lang="en" sz="1100"/>
              <a:t>CMT workshop</a:t>
            </a:r>
            <a:endParaRPr sz="1100"/>
          </a:p>
          <a:p>
            <a:pPr indent="-184150" lvl="0" marL="171450" rtl="0" algn="l">
              <a:spcBef>
                <a:spcPts val="0"/>
              </a:spcBef>
              <a:spcAft>
                <a:spcPts val="0"/>
              </a:spcAft>
              <a:buSzPts val="1100"/>
              <a:buChar char="●"/>
            </a:pPr>
            <a:r>
              <a:rPr lang="en" sz="1100"/>
              <a:t>Facilitator training </a:t>
            </a:r>
            <a:endParaRPr sz="1100"/>
          </a:p>
          <a:p>
            <a:pPr indent="-184150" lvl="0" marL="171450" rtl="0" algn="l">
              <a:spcBef>
                <a:spcPts val="0"/>
              </a:spcBef>
              <a:spcAft>
                <a:spcPts val="0"/>
              </a:spcAft>
              <a:buSzPts val="1100"/>
              <a:buChar char="●"/>
            </a:pPr>
            <a:r>
              <a:rPr lang="en" sz="1100"/>
              <a:t>Country set-up</a:t>
            </a:r>
            <a:endParaRPr b="0" sz="1100"/>
          </a:p>
        </p:txBody>
      </p:sp>
      <p:sp>
        <p:nvSpPr>
          <p:cNvPr id="1308" name="Google Shape;1308;p13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900">
                <a:solidFill>
                  <a:schemeClr val="dk2"/>
                </a:solidFill>
                <a:latin typeface="Barlow"/>
                <a:ea typeface="Barlow"/>
                <a:cs typeface="Barlow"/>
                <a:sym typeface="Barlow"/>
              </a:rPr>
              <a:t>‹#›</a:t>
            </a:fld>
            <a:endParaRPr sz="900">
              <a:solidFill>
                <a:schemeClr val="dk2"/>
              </a:solidFill>
              <a:latin typeface="Barlow"/>
              <a:ea typeface="Barlow"/>
              <a:cs typeface="Barlow"/>
              <a:sym typeface="Barlow"/>
            </a:endParaRPr>
          </a:p>
        </p:txBody>
      </p:sp>
      <p:sp>
        <p:nvSpPr>
          <p:cNvPr id="1309" name="Google Shape;1309;p137"/>
          <p:cNvSpPr txBox="1"/>
          <p:nvPr>
            <p:ph idx="4294967295" type="subTitle"/>
          </p:nvPr>
        </p:nvSpPr>
        <p:spPr>
          <a:xfrm>
            <a:off x="457200" y="157104"/>
            <a:ext cx="2514600" cy="324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000">
                <a:solidFill>
                  <a:srgbClr val="CCCCCC"/>
                </a:solidFill>
              </a:rPr>
              <a:t>Local actions</a:t>
            </a:r>
            <a:endParaRPr b="1" sz="1000">
              <a:solidFill>
                <a:srgbClr val="CCCCCC"/>
              </a:solidFill>
            </a:endParaRPr>
          </a:p>
          <a:p>
            <a:pPr indent="0" lvl="0" marL="0" rtl="0" algn="l">
              <a:lnSpc>
                <a:spcPct val="100000"/>
              </a:lnSpc>
              <a:spcBef>
                <a:spcPts val="0"/>
              </a:spcBef>
              <a:spcAft>
                <a:spcPts val="0"/>
              </a:spcAft>
              <a:buNone/>
            </a:pPr>
            <a:r>
              <a:t/>
            </a:r>
            <a:endParaRPr b="1" sz="1000">
              <a:solidFill>
                <a:srgbClr val="CCCCCC"/>
              </a:solidFill>
            </a:endParaRPr>
          </a:p>
        </p:txBody>
      </p:sp>
      <p:sp>
        <p:nvSpPr>
          <p:cNvPr id="1310" name="Google Shape;1310;p137"/>
          <p:cNvSpPr txBox="1"/>
          <p:nvPr>
            <p:ph idx="4294967295" type="title"/>
          </p:nvPr>
        </p:nvSpPr>
        <p:spPr>
          <a:xfrm>
            <a:off x="457200" y="555125"/>
            <a:ext cx="6024900" cy="8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434343"/>
                </a:solidFill>
              </a:rPr>
              <a:t>Example rollout: </a:t>
            </a:r>
            <a:r>
              <a:rPr b="1" lang="en" sz="2200">
                <a:solidFill>
                  <a:srgbClr val="A54B9A"/>
                </a:solidFill>
              </a:rPr>
              <a:t>Full national</a:t>
            </a:r>
            <a:r>
              <a:rPr b="1" lang="en" sz="2200">
                <a:solidFill>
                  <a:srgbClr val="434343"/>
                </a:solidFill>
              </a:rPr>
              <a:t> and </a:t>
            </a:r>
            <a:r>
              <a:rPr b="1" lang="en" sz="2200">
                <a:solidFill>
                  <a:srgbClr val="00B8B0"/>
                </a:solidFill>
              </a:rPr>
              <a:t>t</a:t>
            </a:r>
            <a:r>
              <a:rPr b="1" lang="en" sz="2200">
                <a:solidFill>
                  <a:srgbClr val="00B8B0"/>
                </a:solidFill>
              </a:rPr>
              <a:t>argeted </a:t>
            </a:r>
            <a:r>
              <a:rPr b="1" lang="en" sz="2200">
                <a:solidFill>
                  <a:srgbClr val="000000"/>
                </a:solidFill>
              </a:rPr>
              <a:t>assessments</a:t>
            </a:r>
            <a:r>
              <a:rPr b="1" lang="en" sz="2200">
                <a:solidFill>
                  <a:srgbClr val="434343"/>
                </a:solidFill>
              </a:rPr>
              <a:t> working together</a:t>
            </a:r>
            <a:endParaRPr b="1" sz="2200">
              <a:solidFill>
                <a:srgbClr val="434343"/>
              </a:solidFill>
            </a:endParaRPr>
          </a:p>
        </p:txBody>
      </p:sp>
      <p:cxnSp>
        <p:nvCxnSpPr>
          <p:cNvPr id="1311" name="Google Shape;1311;p137"/>
          <p:cNvCxnSpPr/>
          <p:nvPr/>
        </p:nvCxnSpPr>
        <p:spPr>
          <a:xfrm>
            <a:off x="-1555525" y="1933825"/>
            <a:ext cx="0" cy="1245900"/>
          </a:xfrm>
          <a:prstGeom prst="straightConnector1">
            <a:avLst/>
          </a:prstGeom>
          <a:noFill/>
          <a:ln cap="flat" cmpd="sng" w="9525">
            <a:solidFill>
              <a:schemeClr val="dk2"/>
            </a:solidFill>
            <a:prstDash val="solid"/>
            <a:round/>
            <a:headEnd len="med" w="med" type="none"/>
            <a:tailEnd len="med" w="med" type="none"/>
          </a:ln>
        </p:spPr>
      </p:cxnSp>
      <p:cxnSp>
        <p:nvCxnSpPr>
          <p:cNvPr id="1312" name="Google Shape;1312;p137"/>
          <p:cNvCxnSpPr/>
          <p:nvPr/>
        </p:nvCxnSpPr>
        <p:spPr>
          <a:xfrm>
            <a:off x="565525" y="2280125"/>
            <a:ext cx="8162100" cy="0"/>
          </a:xfrm>
          <a:prstGeom prst="straightConnector1">
            <a:avLst/>
          </a:prstGeom>
          <a:noFill/>
          <a:ln cap="flat" cmpd="sng" w="19050">
            <a:solidFill>
              <a:schemeClr val="dk2"/>
            </a:solidFill>
            <a:prstDash val="solid"/>
            <a:round/>
            <a:headEnd len="med" w="med" type="diamond"/>
            <a:tailEnd len="med" w="med" type="triangle"/>
          </a:ln>
        </p:spPr>
      </p:cxnSp>
      <p:sp>
        <p:nvSpPr>
          <p:cNvPr id="1313" name="Google Shape;1313;p137"/>
          <p:cNvSpPr txBox="1"/>
          <p:nvPr>
            <p:ph idx="4294967295" type="title"/>
          </p:nvPr>
        </p:nvSpPr>
        <p:spPr>
          <a:xfrm>
            <a:off x="457200" y="2916206"/>
            <a:ext cx="1186500" cy="13128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1100"/>
              <a:t>Assessor training and practice: </a:t>
            </a:r>
            <a:r>
              <a:rPr b="1" lang="en" sz="1100">
                <a:solidFill>
                  <a:srgbClr val="00B8B0"/>
                </a:solidFill>
              </a:rPr>
              <a:t>targeted assessment</a:t>
            </a:r>
            <a:endParaRPr b="1" sz="1100">
              <a:solidFill>
                <a:srgbClr val="00B8B0"/>
              </a:solidFill>
            </a:endParaRPr>
          </a:p>
        </p:txBody>
      </p:sp>
      <p:sp>
        <p:nvSpPr>
          <p:cNvPr id="1314" name="Google Shape;1314;p137"/>
          <p:cNvSpPr txBox="1"/>
          <p:nvPr>
            <p:ph idx="4294967295" type="title"/>
          </p:nvPr>
        </p:nvSpPr>
        <p:spPr>
          <a:xfrm>
            <a:off x="1643675" y="2916200"/>
            <a:ext cx="1239600" cy="162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100"/>
              <a:t>Conduct </a:t>
            </a:r>
            <a:r>
              <a:rPr b="1" lang="en" sz="1100">
                <a:solidFill>
                  <a:srgbClr val="A54B9A"/>
                </a:solidFill>
              </a:rPr>
              <a:t>full national </a:t>
            </a:r>
            <a:r>
              <a:rPr b="1" lang="en" sz="1100">
                <a:solidFill>
                  <a:srgbClr val="A54B9A"/>
                </a:solidFill>
              </a:rPr>
              <a:t>assessment </a:t>
            </a:r>
            <a:r>
              <a:rPr lang="en" sz="1100">
                <a:solidFill>
                  <a:srgbClr val="000000"/>
                </a:solidFill>
              </a:rPr>
              <a:t>with representative sample</a:t>
            </a:r>
            <a:endParaRPr sz="1100">
              <a:solidFill>
                <a:srgbClr val="000000"/>
              </a:solidFill>
            </a:endParaRPr>
          </a:p>
          <a:p>
            <a:pPr indent="0" lvl="0" marL="0" rtl="0" algn="l">
              <a:spcBef>
                <a:spcPts val="0"/>
              </a:spcBef>
              <a:spcAft>
                <a:spcPts val="0"/>
              </a:spcAft>
              <a:buNone/>
            </a:pPr>
            <a:r>
              <a:t/>
            </a:r>
            <a:endParaRPr b="1" sz="1100">
              <a:solidFill>
                <a:srgbClr val="A54B9A"/>
              </a:solidFill>
            </a:endParaRPr>
          </a:p>
          <a:p>
            <a:pPr indent="0" lvl="0" marL="0" rtl="0" algn="l">
              <a:spcBef>
                <a:spcPts val="0"/>
              </a:spcBef>
              <a:spcAft>
                <a:spcPts val="0"/>
              </a:spcAft>
              <a:buNone/>
            </a:pPr>
            <a:r>
              <a:rPr lang="en" sz="1100"/>
              <a:t>Complete </a:t>
            </a:r>
            <a:r>
              <a:rPr b="1" lang="en" sz="1100"/>
              <a:t>National cIP Plan </a:t>
            </a:r>
            <a:r>
              <a:rPr lang="en" sz="1100"/>
              <a:t>with priorities for improvement</a:t>
            </a:r>
            <a:endParaRPr b="1" sz="1100">
              <a:solidFill>
                <a:srgbClr val="A54B9A"/>
              </a:solidFill>
            </a:endParaRPr>
          </a:p>
        </p:txBody>
      </p:sp>
      <p:sp>
        <p:nvSpPr>
          <p:cNvPr id="1315" name="Google Shape;1315;p137"/>
          <p:cNvSpPr txBox="1"/>
          <p:nvPr>
            <p:ph idx="4294967295" type="title"/>
          </p:nvPr>
        </p:nvSpPr>
        <p:spPr>
          <a:xfrm>
            <a:off x="4348900" y="2916188"/>
            <a:ext cx="1684800" cy="1406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100"/>
              <a:t>Continue </a:t>
            </a:r>
            <a:r>
              <a:rPr lang="en" sz="1100"/>
              <a:t>monitoring</a:t>
            </a:r>
            <a:r>
              <a:rPr lang="en" sz="1100"/>
              <a:t> at district or facility level through</a:t>
            </a:r>
            <a:r>
              <a:rPr lang="en" sz="1100"/>
              <a:t> </a:t>
            </a:r>
            <a:r>
              <a:rPr b="1" lang="en" sz="1100">
                <a:solidFill>
                  <a:srgbClr val="00B8B0"/>
                </a:solidFill>
              </a:rPr>
              <a:t>targeted self- assessments</a:t>
            </a:r>
            <a:endParaRPr b="1" sz="1100">
              <a:solidFill>
                <a:srgbClr val="00B8B0"/>
              </a:solidFill>
            </a:endParaRPr>
          </a:p>
          <a:p>
            <a:pPr indent="0" lvl="0" marL="0" rtl="0" algn="ctr">
              <a:spcBef>
                <a:spcPts val="0"/>
              </a:spcBef>
              <a:spcAft>
                <a:spcPts val="0"/>
              </a:spcAft>
              <a:buNone/>
            </a:pPr>
            <a:r>
              <a:t/>
            </a:r>
            <a:endParaRPr b="1" sz="1100">
              <a:solidFill>
                <a:srgbClr val="00B8B0"/>
              </a:solidFill>
            </a:endParaRPr>
          </a:p>
          <a:p>
            <a:pPr indent="0" lvl="0" marL="0" rtl="0" algn="ctr">
              <a:spcBef>
                <a:spcPts val="0"/>
              </a:spcBef>
              <a:spcAft>
                <a:spcPts val="0"/>
              </a:spcAft>
              <a:buNone/>
            </a:pPr>
            <a:r>
              <a:rPr lang="en" sz="1100"/>
              <a:t>Contribute to </a:t>
            </a:r>
            <a:r>
              <a:rPr b="1" lang="en" sz="1100"/>
              <a:t>Annual Improvement Plan</a:t>
            </a:r>
            <a:r>
              <a:rPr lang="en" sz="1100"/>
              <a:t> with targeted interventions</a:t>
            </a:r>
            <a:endParaRPr sz="1100">
              <a:solidFill>
                <a:srgbClr val="00B8B0"/>
              </a:solidFill>
            </a:endParaRPr>
          </a:p>
        </p:txBody>
      </p:sp>
      <p:sp>
        <p:nvSpPr>
          <p:cNvPr id="1316" name="Google Shape;1316;p137"/>
          <p:cNvSpPr txBox="1"/>
          <p:nvPr>
            <p:ph idx="4294967295" type="title"/>
          </p:nvPr>
        </p:nvSpPr>
        <p:spPr>
          <a:xfrm>
            <a:off x="7541025" y="2916200"/>
            <a:ext cx="1239600" cy="1513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100"/>
              <a:t>Every 5 years, examine how facility-level improvements affect the </a:t>
            </a:r>
            <a:r>
              <a:rPr b="1" lang="en" sz="1100">
                <a:solidFill>
                  <a:srgbClr val="A54B9A"/>
                </a:solidFill>
              </a:rPr>
              <a:t>full national assessment </a:t>
            </a:r>
            <a:r>
              <a:rPr lang="en" sz="1100"/>
              <a:t>score</a:t>
            </a:r>
            <a:endParaRPr sz="1100"/>
          </a:p>
        </p:txBody>
      </p:sp>
      <p:sp>
        <p:nvSpPr>
          <p:cNvPr id="1317" name="Google Shape;1317;p137"/>
          <p:cNvSpPr/>
          <p:nvPr/>
        </p:nvSpPr>
        <p:spPr>
          <a:xfrm>
            <a:off x="-1684525" y="1665025"/>
            <a:ext cx="258000" cy="268800"/>
          </a:xfrm>
          <a:prstGeom prst="ellipse">
            <a:avLst/>
          </a:prstGeom>
          <a:solidFill>
            <a:srgbClr val="0563C1"/>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b="1" sz="1200">
              <a:solidFill>
                <a:srgbClr val="FFFFFF"/>
              </a:solidFill>
              <a:latin typeface="Barlow"/>
              <a:ea typeface="Barlow"/>
              <a:cs typeface="Barlow"/>
              <a:sym typeface="Barlow"/>
            </a:endParaRPr>
          </a:p>
        </p:txBody>
      </p:sp>
      <p:sp>
        <p:nvSpPr>
          <p:cNvPr id="1318" name="Google Shape;1318;p137"/>
          <p:cNvSpPr/>
          <p:nvPr/>
        </p:nvSpPr>
        <p:spPr>
          <a:xfrm>
            <a:off x="1385675" y="2145725"/>
            <a:ext cx="258000" cy="268800"/>
          </a:xfrm>
          <a:prstGeom prst="ellipse">
            <a:avLst/>
          </a:prstGeom>
          <a:solidFill>
            <a:srgbClr val="00B8B0"/>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b="1" sz="1200">
              <a:solidFill>
                <a:srgbClr val="FFFFFF"/>
              </a:solidFill>
              <a:latin typeface="Barlow"/>
              <a:ea typeface="Barlow"/>
              <a:cs typeface="Barlow"/>
              <a:sym typeface="Barlow"/>
            </a:endParaRPr>
          </a:p>
        </p:txBody>
      </p:sp>
      <p:cxnSp>
        <p:nvCxnSpPr>
          <p:cNvPr id="1319" name="Google Shape;1319;p137"/>
          <p:cNvCxnSpPr/>
          <p:nvPr/>
        </p:nvCxnSpPr>
        <p:spPr>
          <a:xfrm>
            <a:off x="1514675" y="2447450"/>
            <a:ext cx="0" cy="498900"/>
          </a:xfrm>
          <a:prstGeom prst="straightConnector1">
            <a:avLst/>
          </a:prstGeom>
          <a:noFill/>
          <a:ln cap="flat" cmpd="sng" w="9525">
            <a:solidFill>
              <a:schemeClr val="dk2"/>
            </a:solidFill>
            <a:prstDash val="dot"/>
            <a:round/>
            <a:headEnd len="med" w="med" type="none"/>
            <a:tailEnd len="med" w="med" type="none"/>
          </a:ln>
        </p:spPr>
      </p:cxnSp>
      <p:sp>
        <p:nvSpPr>
          <p:cNvPr id="1320" name="Google Shape;1320;p137"/>
          <p:cNvSpPr/>
          <p:nvPr/>
        </p:nvSpPr>
        <p:spPr>
          <a:xfrm>
            <a:off x="8017138" y="2145725"/>
            <a:ext cx="258000" cy="268800"/>
          </a:xfrm>
          <a:prstGeom prst="ellipse">
            <a:avLst/>
          </a:prstGeom>
          <a:solidFill>
            <a:srgbClr val="A54B9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b="1" sz="1200">
              <a:solidFill>
                <a:srgbClr val="FFFFFF"/>
              </a:solidFill>
              <a:latin typeface="Barlow"/>
              <a:ea typeface="Barlow"/>
              <a:cs typeface="Barlow"/>
              <a:sym typeface="Barlow"/>
            </a:endParaRPr>
          </a:p>
        </p:txBody>
      </p:sp>
      <p:cxnSp>
        <p:nvCxnSpPr>
          <p:cNvPr id="1321" name="Google Shape;1321;p137"/>
          <p:cNvCxnSpPr/>
          <p:nvPr/>
        </p:nvCxnSpPr>
        <p:spPr>
          <a:xfrm>
            <a:off x="8146150" y="2447450"/>
            <a:ext cx="0" cy="498900"/>
          </a:xfrm>
          <a:prstGeom prst="straightConnector1">
            <a:avLst/>
          </a:prstGeom>
          <a:noFill/>
          <a:ln cap="flat" cmpd="sng" w="9525">
            <a:solidFill>
              <a:schemeClr val="dk2"/>
            </a:solidFill>
            <a:prstDash val="dot"/>
            <a:round/>
            <a:headEnd len="med" w="med" type="none"/>
            <a:tailEnd len="med" w="med" type="none"/>
          </a:ln>
        </p:spPr>
      </p:cxnSp>
      <p:sp>
        <p:nvSpPr>
          <p:cNvPr id="1322" name="Google Shape;1322;p137"/>
          <p:cNvSpPr/>
          <p:nvPr/>
        </p:nvSpPr>
        <p:spPr>
          <a:xfrm>
            <a:off x="3215175" y="2145725"/>
            <a:ext cx="258000" cy="268800"/>
          </a:xfrm>
          <a:prstGeom prst="ellipse">
            <a:avLst/>
          </a:prstGeom>
          <a:solidFill>
            <a:srgbClr val="00B8B0"/>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b="1" sz="1200">
              <a:solidFill>
                <a:srgbClr val="FFFFFF"/>
              </a:solidFill>
              <a:latin typeface="Barlow"/>
              <a:ea typeface="Barlow"/>
              <a:cs typeface="Barlow"/>
              <a:sym typeface="Barlow"/>
            </a:endParaRPr>
          </a:p>
        </p:txBody>
      </p:sp>
      <p:cxnSp>
        <p:nvCxnSpPr>
          <p:cNvPr id="1323" name="Google Shape;1323;p137"/>
          <p:cNvCxnSpPr/>
          <p:nvPr/>
        </p:nvCxnSpPr>
        <p:spPr>
          <a:xfrm>
            <a:off x="5191300" y="2760950"/>
            <a:ext cx="0" cy="185400"/>
          </a:xfrm>
          <a:prstGeom prst="straightConnector1">
            <a:avLst/>
          </a:prstGeom>
          <a:noFill/>
          <a:ln cap="flat" cmpd="sng" w="9525">
            <a:solidFill>
              <a:schemeClr val="dk2"/>
            </a:solidFill>
            <a:prstDash val="dot"/>
            <a:round/>
            <a:headEnd len="med" w="med" type="none"/>
            <a:tailEnd len="med" w="med" type="none"/>
          </a:ln>
        </p:spPr>
      </p:cxnSp>
      <p:sp>
        <p:nvSpPr>
          <p:cNvPr id="1324" name="Google Shape;1324;p137"/>
          <p:cNvSpPr txBox="1"/>
          <p:nvPr>
            <p:ph idx="4294967295" type="subTitle"/>
          </p:nvPr>
        </p:nvSpPr>
        <p:spPr>
          <a:xfrm>
            <a:off x="545800" y="1716825"/>
            <a:ext cx="2145600" cy="268800"/>
          </a:xfrm>
          <a:prstGeom prst="rect">
            <a:avLst/>
          </a:prstGeom>
          <a:solidFill>
            <a:srgbClr val="A54B9A"/>
          </a:solidFill>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1200">
                <a:solidFill>
                  <a:srgbClr val="FFFFFF"/>
                </a:solidFill>
              </a:rPr>
              <a:t>Year 1</a:t>
            </a:r>
            <a:endParaRPr b="1" sz="1200" u="sng">
              <a:solidFill>
                <a:srgbClr val="FFFFFF"/>
              </a:solidFill>
            </a:endParaRPr>
          </a:p>
        </p:txBody>
      </p:sp>
      <p:sp>
        <p:nvSpPr>
          <p:cNvPr id="1325" name="Google Shape;1325;p137"/>
          <p:cNvSpPr txBox="1"/>
          <p:nvPr>
            <p:ph idx="4294967295" type="subTitle"/>
          </p:nvPr>
        </p:nvSpPr>
        <p:spPr>
          <a:xfrm>
            <a:off x="2777625" y="1716825"/>
            <a:ext cx="1133100" cy="268800"/>
          </a:xfrm>
          <a:prstGeom prst="rect">
            <a:avLst/>
          </a:prstGeom>
          <a:solidFill>
            <a:srgbClr val="00B8B0"/>
          </a:solidFill>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1200">
                <a:solidFill>
                  <a:srgbClr val="FFFFFF"/>
                </a:solidFill>
              </a:rPr>
              <a:t>Year 2</a:t>
            </a:r>
            <a:endParaRPr b="1" sz="1200" u="sng">
              <a:solidFill>
                <a:srgbClr val="FFFFFF"/>
              </a:solidFill>
            </a:endParaRPr>
          </a:p>
        </p:txBody>
      </p:sp>
      <p:sp>
        <p:nvSpPr>
          <p:cNvPr id="1326" name="Google Shape;1326;p137"/>
          <p:cNvSpPr txBox="1"/>
          <p:nvPr>
            <p:ph idx="4294967295" type="subTitle"/>
          </p:nvPr>
        </p:nvSpPr>
        <p:spPr>
          <a:xfrm>
            <a:off x="3981827" y="1716825"/>
            <a:ext cx="1133100" cy="268800"/>
          </a:xfrm>
          <a:prstGeom prst="rect">
            <a:avLst/>
          </a:prstGeom>
          <a:solidFill>
            <a:srgbClr val="00B8B0"/>
          </a:solidFill>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1200">
                <a:solidFill>
                  <a:srgbClr val="FFFFFF"/>
                </a:solidFill>
              </a:rPr>
              <a:t>Year 3</a:t>
            </a:r>
            <a:endParaRPr b="1" sz="1200" u="sng">
              <a:solidFill>
                <a:srgbClr val="FFFFFF"/>
              </a:solidFill>
            </a:endParaRPr>
          </a:p>
        </p:txBody>
      </p:sp>
      <p:sp>
        <p:nvSpPr>
          <p:cNvPr id="1327" name="Google Shape;1327;p137"/>
          <p:cNvSpPr txBox="1"/>
          <p:nvPr>
            <p:ph idx="4294967295" type="subTitle"/>
          </p:nvPr>
        </p:nvSpPr>
        <p:spPr>
          <a:xfrm>
            <a:off x="5186029" y="1716825"/>
            <a:ext cx="1133100" cy="268800"/>
          </a:xfrm>
          <a:prstGeom prst="rect">
            <a:avLst/>
          </a:prstGeom>
          <a:solidFill>
            <a:srgbClr val="00B8B0"/>
          </a:solidFill>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1200">
                <a:solidFill>
                  <a:srgbClr val="FFFFFF"/>
                </a:solidFill>
              </a:rPr>
              <a:t>Year 4</a:t>
            </a:r>
            <a:endParaRPr b="1" sz="1200" u="sng">
              <a:solidFill>
                <a:srgbClr val="FFFFFF"/>
              </a:solidFill>
            </a:endParaRPr>
          </a:p>
        </p:txBody>
      </p:sp>
      <p:sp>
        <p:nvSpPr>
          <p:cNvPr id="1328" name="Google Shape;1328;p137"/>
          <p:cNvSpPr txBox="1"/>
          <p:nvPr>
            <p:ph idx="4294967295" type="subTitle"/>
          </p:nvPr>
        </p:nvSpPr>
        <p:spPr>
          <a:xfrm>
            <a:off x="6390230" y="1716825"/>
            <a:ext cx="1133100" cy="268800"/>
          </a:xfrm>
          <a:prstGeom prst="rect">
            <a:avLst/>
          </a:prstGeom>
          <a:solidFill>
            <a:srgbClr val="00B8B0"/>
          </a:solidFill>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1200">
                <a:solidFill>
                  <a:srgbClr val="FFFFFF"/>
                </a:solidFill>
              </a:rPr>
              <a:t>Year 5</a:t>
            </a:r>
            <a:endParaRPr b="1" sz="1200" u="sng">
              <a:solidFill>
                <a:srgbClr val="FFFFFF"/>
              </a:solidFill>
            </a:endParaRPr>
          </a:p>
        </p:txBody>
      </p:sp>
      <p:sp>
        <p:nvSpPr>
          <p:cNvPr id="1329" name="Google Shape;1329;p137"/>
          <p:cNvSpPr txBox="1"/>
          <p:nvPr>
            <p:ph idx="4294967295" type="subTitle"/>
          </p:nvPr>
        </p:nvSpPr>
        <p:spPr>
          <a:xfrm>
            <a:off x="7594432" y="1716825"/>
            <a:ext cx="1133100" cy="268800"/>
          </a:xfrm>
          <a:prstGeom prst="rect">
            <a:avLst/>
          </a:prstGeom>
          <a:solidFill>
            <a:srgbClr val="A54B9A"/>
          </a:solidFill>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1200">
                <a:solidFill>
                  <a:srgbClr val="FFFFFF"/>
                </a:solidFill>
              </a:rPr>
              <a:t>Year 6</a:t>
            </a:r>
            <a:endParaRPr b="1" sz="1200" u="sng">
              <a:solidFill>
                <a:srgbClr val="FFFFFF"/>
              </a:solidFill>
            </a:endParaRPr>
          </a:p>
        </p:txBody>
      </p:sp>
      <p:sp>
        <p:nvSpPr>
          <p:cNvPr id="1330" name="Google Shape;1330;p137"/>
          <p:cNvSpPr/>
          <p:nvPr/>
        </p:nvSpPr>
        <p:spPr>
          <a:xfrm>
            <a:off x="4419375" y="2113500"/>
            <a:ext cx="258000" cy="268800"/>
          </a:xfrm>
          <a:prstGeom prst="ellipse">
            <a:avLst/>
          </a:prstGeom>
          <a:solidFill>
            <a:srgbClr val="00B8B0"/>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b="1" sz="1200">
              <a:solidFill>
                <a:srgbClr val="FFFFFF"/>
              </a:solidFill>
              <a:latin typeface="Barlow"/>
              <a:ea typeface="Barlow"/>
              <a:cs typeface="Barlow"/>
              <a:sym typeface="Barlow"/>
            </a:endParaRPr>
          </a:p>
        </p:txBody>
      </p:sp>
      <p:sp>
        <p:nvSpPr>
          <p:cNvPr id="1331" name="Google Shape;1331;p137"/>
          <p:cNvSpPr/>
          <p:nvPr/>
        </p:nvSpPr>
        <p:spPr>
          <a:xfrm>
            <a:off x="5623575" y="2113500"/>
            <a:ext cx="258000" cy="268800"/>
          </a:xfrm>
          <a:prstGeom prst="ellipse">
            <a:avLst/>
          </a:prstGeom>
          <a:solidFill>
            <a:srgbClr val="00B8B0"/>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b="1" sz="1200">
              <a:solidFill>
                <a:srgbClr val="FFFFFF"/>
              </a:solidFill>
              <a:latin typeface="Barlow"/>
              <a:ea typeface="Barlow"/>
              <a:cs typeface="Barlow"/>
              <a:sym typeface="Barlow"/>
            </a:endParaRPr>
          </a:p>
        </p:txBody>
      </p:sp>
      <p:sp>
        <p:nvSpPr>
          <p:cNvPr id="1332" name="Google Shape;1332;p137"/>
          <p:cNvSpPr/>
          <p:nvPr/>
        </p:nvSpPr>
        <p:spPr>
          <a:xfrm>
            <a:off x="6871550" y="2113500"/>
            <a:ext cx="258000" cy="268800"/>
          </a:xfrm>
          <a:prstGeom prst="ellipse">
            <a:avLst/>
          </a:prstGeom>
          <a:solidFill>
            <a:srgbClr val="00B8B0"/>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b="1" sz="1200">
              <a:solidFill>
                <a:srgbClr val="FFFFFF"/>
              </a:solidFill>
              <a:latin typeface="Barlow"/>
              <a:ea typeface="Barlow"/>
              <a:cs typeface="Barlow"/>
              <a:sym typeface="Barlow"/>
            </a:endParaRPr>
          </a:p>
        </p:txBody>
      </p:sp>
      <p:sp>
        <p:nvSpPr>
          <p:cNvPr id="1333" name="Google Shape;1333;p137"/>
          <p:cNvSpPr/>
          <p:nvPr/>
        </p:nvSpPr>
        <p:spPr>
          <a:xfrm rot="5400000">
            <a:off x="5036800" y="771050"/>
            <a:ext cx="309000" cy="3666300"/>
          </a:xfrm>
          <a:prstGeom prst="rightBrace">
            <a:avLst>
              <a:gd fmla="val 50000" name="adj1"/>
              <a:gd fmla="val 50000" name="adj2"/>
            </a:avLst>
          </a:prstGeom>
          <a:no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137"/>
          <p:cNvSpPr/>
          <p:nvPr/>
        </p:nvSpPr>
        <p:spPr>
          <a:xfrm>
            <a:off x="1620588" y="2145725"/>
            <a:ext cx="258000" cy="268800"/>
          </a:xfrm>
          <a:prstGeom prst="ellipse">
            <a:avLst/>
          </a:prstGeom>
          <a:solidFill>
            <a:srgbClr val="A54B9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b="1" sz="1200">
              <a:solidFill>
                <a:srgbClr val="FFFFFF"/>
              </a:solidFill>
              <a:latin typeface="Barlow"/>
              <a:ea typeface="Barlow"/>
              <a:cs typeface="Barlow"/>
              <a:sym typeface="Barlow"/>
            </a:endParaRPr>
          </a:p>
        </p:txBody>
      </p:sp>
      <p:cxnSp>
        <p:nvCxnSpPr>
          <p:cNvPr id="1335" name="Google Shape;1335;p137"/>
          <p:cNvCxnSpPr/>
          <p:nvPr/>
        </p:nvCxnSpPr>
        <p:spPr>
          <a:xfrm>
            <a:off x="1749588" y="2447450"/>
            <a:ext cx="0" cy="498900"/>
          </a:xfrm>
          <a:prstGeom prst="straightConnector1">
            <a:avLst/>
          </a:prstGeom>
          <a:noFill/>
          <a:ln cap="flat" cmpd="sng" w="9525">
            <a:solidFill>
              <a:schemeClr val="dk2"/>
            </a:solidFill>
            <a:prstDash val="dot"/>
            <a:round/>
            <a:headEnd len="med" w="med" type="none"/>
            <a:tailEnd len="med" w="med" type="none"/>
          </a:ln>
        </p:spPr>
      </p:cxn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9" name="Shape 1339"/>
        <p:cNvGrpSpPr/>
        <p:nvPr/>
      </p:nvGrpSpPr>
      <p:grpSpPr>
        <a:xfrm>
          <a:off x="0" y="0"/>
          <a:ext cx="0" cy="0"/>
          <a:chOff x="0" y="0"/>
          <a:chExt cx="0" cy="0"/>
        </a:xfrm>
      </p:grpSpPr>
      <p:sp>
        <p:nvSpPr>
          <p:cNvPr id="1340" name="Google Shape;1340;p13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341" name="Google Shape;1341;p138"/>
          <p:cNvSpPr txBox="1"/>
          <p:nvPr>
            <p:ph idx="2" type="subTitle"/>
          </p:nvPr>
        </p:nvSpPr>
        <p:spPr>
          <a:xfrm>
            <a:off x="457200" y="157104"/>
            <a:ext cx="2061600" cy="3135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000">
                <a:solidFill>
                  <a:srgbClr val="CCCCCC"/>
                </a:solidFill>
              </a:rPr>
              <a:t>Local actions</a:t>
            </a:r>
            <a:endParaRPr b="1" sz="1000">
              <a:solidFill>
                <a:srgbClr val="CCCCCC"/>
              </a:solidFill>
            </a:endParaRPr>
          </a:p>
          <a:p>
            <a:pPr indent="0" lvl="0" marL="0" rtl="0" algn="l">
              <a:lnSpc>
                <a:spcPct val="100000"/>
              </a:lnSpc>
              <a:spcBef>
                <a:spcPts val="0"/>
              </a:spcBef>
              <a:spcAft>
                <a:spcPts val="0"/>
              </a:spcAft>
              <a:buNone/>
            </a:pPr>
            <a:r>
              <a:t/>
            </a:r>
            <a:endParaRPr b="1" sz="1000">
              <a:solidFill>
                <a:srgbClr val="CCCCCC"/>
              </a:solidFill>
            </a:endParaRPr>
          </a:p>
        </p:txBody>
      </p:sp>
      <p:sp>
        <p:nvSpPr>
          <p:cNvPr id="1342" name="Google Shape;1342;p138"/>
          <p:cNvSpPr txBox="1"/>
          <p:nvPr>
            <p:ph type="title"/>
          </p:nvPr>
        </p:nvSpPr>
        <p:spPr>
          <a:xfrm>
            <a:off x="457200" y="591957"/>
            <a:ext cx="3657600" cy="1009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a:t>Using targeted assessments</a:t>
            </a:r>
            <a:endParaRPr sz="2200"/>
          </a:p>
        </p:txBody>
      </p:sp>
      <p:sp>
        <p:nvSpPr>
          <p:cNvPr id="1343" name="Google Shape;1343;p138"/>
          <p:cNvSpPr txBox="1"/>
          <p:nvPr>
            <p:ph idx="1" type="subTitle"/>
          </p:nvPr>
        </p:nvSpPr>
        <p:spPr>
          <a:xfrm>
            <a:off x="457200" y="1737513"/>
            <a:ext cx="3657600" cy="271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t>When an EVM Report is generated, it helps the country team assess strengths and weaknesses in their current supply chains and gives them the data to develop a case for supply chain investment. They can prioritize and implement a set of interventions that improve the supply chain and continue to monitor their progress against performance metrics until the next national assessment in 5 years' time.</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During this period, the country team may use EVM for targeted assessments to deep-dive into geographical contexts, or specific criteria like temperature and waste management. And, finally, by carefully planning and prioritizing actions based on these results, they can expect improved systems performance at a country level when the next national EVM assessment is conducted.</a:t>
            </a:r>
            <a:endParaRPr sz="1200"/>
          </a:p>
        </p:txBody>
      </p:sp>
      <p:pic>
        <p:nvPicPr>
          <p:cNvPr id="1344" name="Google Shape;1344;p138"/>
          <p:cNvPicPr preferRelativeResize="0"/>
          <p:nvPr/>
        </p:nvPicPr>
        <p:blipFill>
          <a:blip r:embed="rId3">
            <a:alphaModFix/>
          </a:blip>
          <a:stretch>
            <a:fillRect/>
          </a:stretch>
        </p:blipFill>
        <p:spPr>
          <a:xfrm>
            <a:off x="5111376" y="1458997"/>
            <a:ext cx="3462323" cy="233980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8" name="Shape 1348"/>
        <p:cNvGrpSpPr/>
        <p:nvPr/>
      </p:nvGrpSpPr>
      <p:grpSpPr>
        <a:xfrm>
          <a:off x="0" y="0"/>
          <a:ext cx="0" cy="0"/>
          <a:chOff x="0" y="0"/>
          <a:chExt cx="0" cy="0"/>
        </a:xfrm>
      </p:grpSpPr>
      <p:sp>
        <p:nvSpPr>
          <p:cNvPr id="1349" name="Google Shape;1349;p139"/>
          <p:cNvSpPr txBox="1"/>
          <p:nvPr>
            <p:ph type="title"/>
          </p:nvPr>
        </p:nvSpPr>
        <p:spPr>
          <a:xfrm>
            <a:off x="457200" y="828594"/>
            <a:ext cx="3657600" cy="1009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a:t>Year 1: full national assessment + cIP</a:t>
            </a:r>
            <a:endParaRPr sz="2200"/>
          </a:p>
        </p:txBody>
      </p:sp>
      <p:sp>
        <p:nvSpPr>
          <p:cNvPr id="1350" name="Google Shape;1350;p139"/>
          <p:cNvSpPr txBox="1"/>
          <p:nvPr>
            <p:ph idx="1" type="subTitle"/>
          </p:nvPr>
        </p:nvSpPr>
        <p:spPr>
          <a:xfrm>
            <a:off x="457200" y="1974150"/>
            <a:ext cx="3657600" cy="271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representative sample size of a full national assessment collects the data needed to form the national cIP. </a:t>
            </a:r>
            <a:endParaRPr/>
          </a:p>
        </p:txBody>
      </p:sp>
      <p:sp>
        <p:nvSpPr>
          <p:cNvPr id="1351" name="Google Shape;1351;p13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352" name="Google Shape;1352;p139"/>
          <p:cNvSpPr txBox="1"/>
          <p:nvPr>
            <p:ph idx="2" type="subTitle"/>
          </p:nvPr>
        </p:nvSpPr>
        <p:spPr>
          <a:xfrm>
            <a:off x="457200" y="157104"/>
            <a:ext cx="2061600" cy="31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CCCCCC"/>
                </a:solidFill>
              </a:rPr>
              <a:t>Local actions</a:t>
            </a:r>
            <a:endParaRPr>
              <a:solidFill>
                <a:srgbClr val="CCCCCC"/>
              </a:solidFill>
            </a:endParaRPr>
          </a:p>
          <a:p>
            <a:pPr indent="0" lvl="0" marL="0" rtl="0" algn="l">
              <a:spcBef>
                <a:spcPts val="0"/>
              </a:spcBef>
              <a:spcAft>
                <a:spcPts val="0"/>
              </a:spcAft>
              <a:buNone/>
            </a:pPr>
            <a:r>
              <a:t/>
            </a:r>
            <a:endParaRPr>
              <a:solidFill>
                <a:srgbClr val="CCCCCC"/>
              </a:solidFill>
            </a:endParaRPr>
          </a:p>
        </p:txBody>
      </p:sp>
      <p:sp>
        <p:nvSpPr>
          <p:cNvPr id="1353" name="Google Shape;1353;p139"/>
          <p:cNvSpPr/>
          <p:nvPr/>
        </p:nvSpPr>
        <p:spPr>
          <a:xfrm>
            <a:off x="4948800" y="260400"/>
            <a:ext cx="393600" cy="393600"/>
          </a:xfrm>
          <a:prstGeom prst="ellipse">
            <a:avLst/>
          </a:prstGeom>
          <a:solidFill>
            <a:srgbClr val="A54B9A"/>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 sz="1200">
                <a:solidFill>
                  <a:srgbClr val="FFFFFF"/>
                </a:solidFill>
                <a:latin typeface="Barlow"/>
                <a:ea typeface="Barlow"/>
                <a:cs typeface="Barlow"/>
                <a:sym typeface="Barlow"/>
              </a:rPr>
              <a:t>1</a:t>
            </a:r>
            <a:endParaRPr b="1" sz="1200">
              <a:solidFill>
                <a:srgbClr val="FFFFFF"/>
              </a:solidFill>
              <a:latin typeface="Barlow"/>
              <a:ea typeface="Barlow"/>
              <a:cs typeface="Barlow"/>
              <a:sym typeface="Barlow"/>
            </a:endParaRPr>
          </a:p>
        </p:txBody>
      </p:sp>
      <p:pic>
        <p:nvPicPr>
          <p:cNvPr id="1354" name="Google Shape;1354;p139"/>
          <p:cNvPicPr preferRelativeResize="0"/>
          <p:nvPr/>
        </p:nvPicPr>
        <p:blipFill rotWithShape="1">
          <a:blip r:embed="rId3">
            <a:alphaModFix/>
          </a:blip>
          <a:srcRect b="7765" l="2982" r="4672" t="119"/>
          <a:stretch/>
        </p:blipFill>
        <p:spPr>
          <a:xfrm>
            <a:off x="4750525" y="98140"/>
            <a:ext cx="3598368" cy="2047223"/>
          </a:xfrm>
          <a:prstGeom prst="rect">
            <a:avLst/>
          </a:prstGeom>
          <a:noFill/>
          <a:ln>
            <a:noFill/>
          </a:ln>
        </p:spPr>
      </p:pic>
      <p:sp>
        <p:nvSpPr>
          <p:cNvPr id="1355" name="Google Shape;1355;p139"/>
          <p:cNvSpPr txBox="1"/>
          <p:nvPr>
            <p:ph type="title"/>
          </p:nvPr>
        </p:nvSpPr>
        <p:spPr>
          <a:xfrm>
            <a:off x="4873425" y="2053550"/>
            <a:ext cx="4011000" cy="283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 sz="1600"/>
              <a:t>Benefits include: </a:t>
            </a:r>
            <a:endParaRPr b="0" sz="1600"/>
          </a:p>
          <a:p>
            <a:pPr indent="-215900" lvl="0" marL="228600" rtl="0" algn="l">
              <a:spcBef>
                <a:spcPts val="0"/>
              </a:spcBef>
              <a:spcAft>
                <a:spcPts val="0"/>
              </a:spcAft>
              <a:buSzPts val="1600"/>
              <a:buChar char="●"/>
            </a:pPr>
            <a:r>
              <a:rPr b="0" lang="en" sz="1600"/>
              <a:t>Address </a:t>
            </a:r>
            <a:r>
              <a:rPr lang="en" sz="1600">
                <a:solidFill>
                  <a:srgbClr val="A54B9A"/>
                </a:solidFill>
              </a:rPr>
              <a:t>what</a:t>
            </a:r>
            <a:r>
              <a:rPr b="0" lang="en" sz="1600"/>
              <a:t> needs to be improved in the iSC</a:t>
            </a:r>
            <a:endParaRPr b="0" sz="1600"/>
          </a:p>
          <a:p>
            <a:pPr indent="-215900" lvl="0" marL="228600" rtl="0" algn="l">
              <a:spcBef>
                <a:spcPts val="0"/>
              </a:spcBef>
              <a:spcAft>
                <a:spcPts val="0"/>
              </a:spcAft>
              <a:buSzPts val="1600"/>
              <a:buChar char="●"/>
            </a:pPr>
            <a:r>
              <a:rPr b="0" lang="en" sz="1600"/>
              <a:t>Task driven view includes</a:t>
            </a:r>
            <a:r>
              <a:rPr lang="en" sz="1600">
                <a:solidFill>
                  <a:srgbClr val="A54B9A"/>
                </a:solidFill>
              </a:rPr>
              <a:t> small core team</a:t>
            </a:r>
            <a:endParaRPr sz="1600">
              <a:solidFill>
                <a:schemeClr val="accent5"/>
              </a:solidFill>
            </a:endParaRPr>
          </a:p>
          <a:p>
            <a:pPr indent="-215900" lvl="0" marL="228600" rtl="0" algn="l">
              <a:spcBef>
                <a:spcPts val="0"/>
              </a:spcBef>
              <a:spcAft>
                <a:spcPts val="0"/>
              </a:spcAft>
              <a:buSzPts val="1600"/>
              <a:buChar char="●"/>
            </a:pPr>
            <a:r>
              <a:rPr lang="en" sz="1600">
                <a:solidFill>
                  <a:srgbClr val="A54B9A"/>
                </a:solidFill>
              </a:rPr>
              <a:t>Top-down</a:t>
            </a:r>
            <a:r>
              <a:rPr b="0" lang="en" sz="1600"/>
              <a:t> knowledge management</a:t>
            </a:r>
            <a:endParaRPr b="0" sz="1600"/>
          </a:p>
          <a:p>
            <a:pPr indent="-215900" lvl="0" marL="228600" rtl="0" algn="l">
              <a:spcBef>
                <a:spcPts val="0"/>
              </a:spcBef>
              <a:spcAft>
                <a:spcPts val="0"/>
              </a:spcAft>
              <a:buSzPts val="1600"/>
              <a:buChar char="●"/>
            </a:pPr>
            <a:r>
              <a:rPr b="0" lang="en" sz="1600"/>
              <a:t>Validation by EVM Secretariat</a:t>
            </a:r>
            <a:endParaRPr b="0" sz="16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9" name="Shape 1359"/>
        <p:cNvGrpSpPr/>
        <p:nvPr/>
      </p:nvGrpSpPr>
      <p:grpSpPr>
        <a:xfrm>
          <a:off x="0" y="0"/>
          <a:ext cx="0" cy="0"/>
          <a:chOff x="0" y="0"/>
          <a:chExt cx="0" cy="0"/>
        </a:xfrm>
      </p:grpSpPr>
      <p:sp>
        <p:nvSpPr>
          <p:cNvPr id="1360" name="Google Shape;1360;p140"/>
          <p:cNvSpPr txBox="1"/>
          <p:nvPr>
            <p:ph type="title"/>
          </p:nvPr>
        </p:nvSpPr>
        <p:spPr>
          <a:xfrm>
            <a:off x="457200" y="1285794"/>
            <a:ext cx="3657600" cy="1009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a:t>Years 2-5: Implement then monitor</a:t>
            </a:r>
            <a:r>
              <a:rPr lang="en" sz="2200"/>
              <a:t> </a:t>
            </a:r>
            <a:r>
              <a:rPr lang="en" sz="2200"/>
              <a:t>through targeted assessments</a:t>
            </a:r>
            <a:endParaRPr sz="2200"/>
          </a:p>
        </p:txBody>
      </p:sp>
      <p:sp>
        <p:nvSpPr>
          <p:cNvPr id="1361" name="Google Shape;1361;p140"/>
          <p:cNvSpPr txBox="1"/>
          <p:nvPr>
            <p:ph idx="1" type="subTitle"/>
          </p:nvPr>
        </p:nvSpPr>
        <p:spPr>
          <a:xfrm>
            <a:off x="457200" y="2431350"/>
            <a:ext cx="3657600" cy="271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1"/>
                </a:solidFill>
              </a:rPr>
              <a:t>Implement tasks defined in the cIP and then monitor their effectiveness through targeted assessment. </a:t>
            </a:r>
            <a:endParaRPr sz="1600">
              <a:solidFill>
                <a:schemeClr val="dk1"/>
              </a:solidFill>
            </a:endParaRPr>
          </a:p>
          <a:p>
            <a:pPr indent="0" lvl="0" marL="0" rtl="0" algn="l">
              <a:spcBef>
                <a:spcPts val="0"/>
              </a:spcBef>
              <a:spcAft>
                <a:spcPts val="0"/>
              </a:spcAft>
              <a:buNone/>
            </a:pPr>
            <a:r>
              <a:t/>
            </a:r>
            <a:endParaRPr sz="1600">
              <a:solidFill>
                <a:schemeClr val="dk1"/>
              </a:solidFill>
            </a:endParaRPr>
          </a:p>
          <a:p>
            <a:pPr indent="0" lvl="0" marL="0" rtl="0" algn="l">
              <a:spcBef>
                <a:spcPts val="0"/>
              </a:spcBef>
              <a:spcAft>
                <a:spcPts val="0"/>
              </a:spcAft>
              <a:buNone/>
            </a:pPr>
            <a:r>
              <a:rPr lang="en" sz="1600">
                <a:solidFill>
                  <a:schemeClr val="dk1"/>
                </a:solidFill>
              </a:rPr>
              <a:t>To spread knowledge and maintain both </a:t>
            </a:r>
            <a:r>
              <a:rPr lang="en" sz="1600">
                <a:solidFill>
                  <a:schemeClr val="dk1"/>
                </a:solidFill>
              </a:rPr>
              <a:t>equipment</a:t>
            </a:r>
            <a:r>
              <a:rPr lang="en" sz="1600">
                <a:solidFill>
                  <a:schemeClr val="dk1"/>
                </a:solidFill>
              </a:rPr>
              <a:t> and best practices, facilities can conduct self-assessments or districts/regions can use a subnational representative sample.</a:t>
            </a:r>
            <a:endParaRPr sz="1600">
              <a:solidFill>
                <a:schemeClr val="dk1"/>
              </a:solidFill>
            </a:endParaRPr>
          </a:p>
        </p:txBody>
      </p:sp>
      <p:sp>
        <p:nvSpPr>
          <p:cNvPr id="1362" name="Google Shape;1362;p1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363" name="Google Shape;1363;p140"/>
          <p:cNvSpPr txBox="1"/>
          <p:nvPr>
            <p:ph idx="2" type="subTitle"/>
          </p:nvPr>
        </p:nvSpPr>
        <p:spPr>
          <a:xfrm>
            <a:off x="457200" y="157104"/>
            <a:ext cx="2061600" cy="31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CCCCCC"/>
                </a:solidFill>
              </a:rPr>
              <a:t>Local actions</a:t>
            </a:r>
            <a:endParaRPr>
              <a:solidFill>
                <a:srgbClr val="CCCCCC"/>
              </a:solidFill>
            </a:endParaRPr>
          </a:p>
          <a:p>
            <a:pPr indent="0" lvl="0" marL="0" rtl="0" algn="l">
              <a:spcBef>
                <a:spcPts val="0"/>
              </a:spcBef>
              <a:spcAft>
                <a:spcPts val="0"/>
              </a:spcAft>
              <a:buNone/>
            </a:pPr>
            <a:r>
              <a:t/>
            </a:r>
            <a:endParaRPr>
              <a:solidFill>
                <a:srgbClr val="CCCCCC"/>
              </a:solidFill>
            </a:endParaRPr>
          </a:p>
        </p:txBody>
      </p:sp>
      <p:sp>
        <p:nvSpPr>
          <p:cNvPr id="1364" name="Google Shape;1364;p140"/>
          <p:cNvSpPr txBox="1"/>
          <p:nvPr>
            <p:ph idx="1" type="subTitle"/>
          </p:nvPr>
        </p:nvSpPr>
        <p:spPr>
          <a:xfrm>
            <a:off x="5029200" y="1974150"/>
            <a:ext cx="3657600" cy="271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1"/>
                </a:solidFill>
              </a:rPr>
              <a:t>Benefits include:</a:t>
            </a:r>
            <a:endParaRPr sz="1600">
              <a:solidFill>
                <a:schemeClr val="dk1"/>
              </a:solidFill>
            </a:endParaRPr>
          </a:p>
          <a:p>
            <a:pPr indent="-215900" lvl="0" marL="228600" rtl="0" algn="l">
              <a:spcBef>
                <a:spcPts val="0"/>
              </a:spcBef>
              <a:spcAft>
                <a:spcPts val="0"/>
              </a:spcAft>
              <a:buClr>
                <a:schemeClr val="dk1"/>
              </a:buClr>
              <a:buSzPts val="1600"/>
              <a:buChar char="●"/>
            </a:pPr>
            <a:r>
              <a:rPr lang="en" sz="1600">
                <a:solidFill>
                  <a:schemeClr val="dk1"/>
                </a:solidFill>
              </a:rPr>
              <a:t>Assess </a:t>
            </a:r>
            <a:r>
              <a:rPr b="1" lang="en" sz="1600">
                <a:solidFill>
                  <a:srgbClr val="00B8B0"/>
                </a:solidFill>
              </a:rPr>
              <a:t>individual </a:t>
            </a:r>
            <a:r>
              <a:rPr b="1" lang="en" sz="1600">
                <a:solidFill>
                  <a:srgbClr val="00B8B0"/>
                </a:solidFill>
              </a:rPr>
              <a:t>facilities</a:t>
            </a:r>
            <a:r>
              <a:rPr lang="en" sz="1600">
                <a:solidFill>
                  <a:schemeClr val="dk1"/>
                </a:solidFill>
              </a:rPr>
              <a:t> that were not part of national sample</a:t>
            </a:r>
            <a:endParaRPr sz="1600">
              <a:solidFill>
                <a:schemeClr val="dk1"/>
              </a:solidFill>
            </a:endParaRPr>
          </a:p>
          <a:p>
            <a:pPr indent="-215900" lvl="0" marL="228600" rtl="0" algn="l">
              <a:spcBef>
                <a:spcPts val="0"/>
              </a:spcBef>
              <a:spcAft>
                <a:spcPts val="0"/>
              </a:spcAft>
              <a:buClr>
                <a:schemeClr val="dk1"/>
              </a:buClr>
              <a:buSzPts val="1600"/>
              <a:buChar char="●"/>
            </a:pPr>
            <a:r>
              <a:rPr lang="en" sz="1600">
                <a:solidFill>
                  <a:schemeClr val="dk1"/>
                </a:solidFill>
              </a:rPr>
              <a:t>Address </a:t>
            </a:r>
            <a:r>
              <a:rPr b="1" lang="en" sz="1600">
                <a:solidFill>
                  <a:srgbClr val="00B9B0"/>
                </a:solidFill>
              </a:rPr>
              <a:t>how</a:t>
            </a:r>
            <a:r>
              <a:rPr lang="en" sz="1600">
                <a:solidFill>
                  <a:srgbClr val="3F58A7"/>
                </a:solidFill>
              </a:rPr>
              <a:t> </a:t>
            </a:r>
            <a:r>
              <a:rPr lang="en" sz="1600">
                <a:solidFill>
                  <a:schemeClr val="dk1"/>
                </a:solidFill>
              </a:rPr>
              <a:t>a country needs to be able to improve the iSC</a:t>
            </a:r>
            <a:endParaRPr sz="1600">
              <a:solidFill>
                <a:schemeClr val="dk1"/>
              </a:solidFill>
            </a:endParaRPr>
          </a:p>
          <a:p>
            <a:pPr indent="-215900" lvl="0" marL="228600" rtl="0" algn="l">
              <a:spcBef>
                <a:spcPts val="0"/>
              </a:spcBef>
              <a:spcAft>
                <a:spcPts val="0"/>
              </a:spcAft>
              <a:buClr>
                <a:schemeClr val="dk1"/>
              </a:buClr>
              <a:buSzPts val="1600"/>
              <a:buChar char="●"/>
            </a:pPr>
            <a:r>
              <a:rPr lang="en" sz="1600">
                <a:solidFill>
                  <a:schemeClr val="dk1"/>
                </a:solidFill>
              </a:rPr>
              <a:t>Systemic view includes </a:t>
            </a:r>
            <a:r>
              <a:rPr b="1" lang="en" sz="1600">
                <a:solidFill>
                  <a:srgbClr val="00B9B0"/>
                </a:solidFill>
              </a:rPr>
              <a:t>network</a:t>
            </a:r>
            <a:r>
              <a:rPr lang="en" sz="1600">
                <a:solidFill>
                  <a:srgbClr val="00B9B0"/>
                </a:solidFill>
              </a:rPr>
              <a:t> </a:t>
            </a:r>
            <a:r>
              <a:rPr b="1" lang="en" sz="1600">
                <a:solidFill>
                  <a:srgbClr val="00B9B0"/>
                </a:solidFill>
              </a:rPr>
              <a:t>of</a:t>
            </a:r>
            <a:r>
              <a:rPr lang="en" sz="1600">
                <a:solidFill>
                  <a:srgbClr val="00B9B0"/>
                </a:solidFill>
              </a:rPr>
              <a:t> </a:t>
            </a:r>
            <a:r>
              <a:rPr b="1" lang="en" sz="1600">
                <a:solidFill>
                  <a:srgbClr val="00B9B0"/>
                </a:solidFill>
              </a:rPr>
              <a:t>partners</a:t>
            </a:r>
            <a:endParaRPr sz="1600">
              <a:solidFill>
                <a:schemeClr val="dk1"/>
              </a:solidFill>
            </a:endParaRPr>
          </a:p>
          <a:p>
            <a:pPr indent="-215900" lvl="0" marL="228600" rtl="0" algn="l">
              <a:spcBef>
                <a:spcPts val="0"/>
              </a:spcBef>
              <a:spcAft>
                <a:spcPts val="0"/>
              </a:spcAft>
              <a:buClr>
                <a:schemeClr val="dk1"/>
              </a:buClr>
              <a:buSzPts val="1600"/>
              <a:buChar char="●"/>
            </a:pPr>
            <a:r>
              <a:rPr b="1" lang="en" sz="1600">
                <a:solidFill>
                  <a:srgbClr val="00B9B0"/>
                </a:solidFill>
              </a:rPr>
              <a:t>Local</a:t>
            </a:r>
            <a:r>
              <a:rPr lang="en" sz="1600">
                <a:solidFill>
                  <a:srgbClr val="00B9B0"/>
                </a:solidFill>
              </a:rPr>
              <a:t> </a:t>
            </a:r>
            <a:r>
              <a:rPr b="1" lang="en" sz="1600">
                <a:solidFill>
                  <a:srgbClr val="00B9B0"/>
                </a:solidFill>
              </a:rPr>
              <a:t>knowledge</a:t>
            </a:r>
            <a:r>
              <a:rPr lang="en" sz="1600">
                <a:solidFill>
                  <a:schemeClr val="dk1"/>
                </a:solidFill>
              </a:rPr>
              <a:t> management</a:t>
            </a:r>
            <a:endParaRPr sz="1600">
              <a:solidFill>
                <a:srgbClr val="00B9B0"/>
              </a:solidFill>
            </a:endParaRPr>
          </a:p>
          <a:p>
            <a:pPr indent="-215900" lvl="0" marL="228600" rtl="0" algn="l">
              <a:spcBef>
                <a:spcPts val="0"/>
              </a:spcBef>
              <a:spcAft>
                <a:spcPts val="0"/>
              </a:spcAft>
              <a:buClr>
                <a:schemeClr val="dk1"/>
              </a:buClr>
              <a:buSzPts val="1600"/>
              <a:buChar char="●"/>
            </a:pPr>
            <a:r>
              <a:rPr lang="en" sz="1600">
                <a:solidFill>
                  <a:schemeClr val="dk1"/>
                </a:solidFill>
              </a:rPr>
              <a:t>Emphasizes </a:t>
            </a:r>
            <a:r>
              <a:rPr b="1" lang="en" sz="1600">
                <a:solidFill>
                  <a:srgbClr val="00B9B0"/>
                </a:solidFill>
              </a:rPr>
              <a:t>dynamic</a:t>
            </a:r>
            <a:r>
              <a:rPr lang="en" sz="1600">
                <a:solidFill>
                  <a:srgbClr val="00B9B0"/>
                </a:solidFill>
              </a:rPr>
              <a:t> </a:t>
            </a:r>
            <a:r>
              <a:rPr b="1" lang="en" sz="1600">
                <a:solidFill>
                  <a:srgbClr val="00B9B0"/>
                </a:solidFill>
              </a:rPr>
              <a:t>skills</a:t>
            </a:r>
            <a:r>
              <a:rPr lang="en" sz="1600">
                <a:solidFill>
                  <a:srgbClr val="00B9B0"/>
                </a:solidFill>
              </a:rPr>
              <a:t> </a:t>
            </a:r>
            <a:r>
              <a:rPr b="1" lang="en" sz="1600">
                <a:solidFill>
                  <a:srgbClr val="00B9B0"/>
                </a:solidFill>
              </a:rPr>
              <a:t>and</a:t>
            </a:r>
            <a:r>
              <a:rPr lang="en" sz="1600">
                <a:solidFill>
                  <a:srgbClr val="00B9B0"/>
                </a:solidFill>
              </a:rPr>
              <a:t> </a:t>
            </a:r>
            <a:r>
              <a:rPr b="1" lang="en" sz="1600">
                <a:solidFill>
                  <a:srgbClr val="00B9B0"/>
                </a:solidFill>
              </a:rPr>
              <a:t>sustainability</a:t>
            </a:r>
            <a:r>
              <a:rPr lang="en" sz="1600">
                <a:solidFill>
                  <a:srgbClr val="00B9B0"/>
                </a:solidFill>
              </a:rPr>
              <a:t> </a:t>
            </a:r>
            <a:r>
              <a:rPr lang="en" sz="1600">
                <a:solidFill>
                  <a:schemeClr val="dk1"/>
                </a:solidFill>
              </a:rPr>
              <a:t>by </a:t>
            </a:r>
            <a:r>
              <a:rPr lang="en" sz="1600">
                <a:solidFill>
                  <a:schemeClr val="dk1"/>
                </a:solidFill>
              </a:rPr>
              <a:t>building/training local networks</a:t>
            </a:r>
            <a:endParaRPr/>
          </a:p>
        </p:txBody>
      </p:sp>
      <p:pic>
        <p:nvPicPr>
          <p:cNvPr id="1365" name="Google Shape;1365;p140"/>
          <p:cNvPicPr preferRelativeResize="0"/>
          <p:nvPr/>
        </p:nvPicPr>
        <p:blipFill rotWithShape="1">
          <a:blip r:embed="rId3">
            <a:alphaModFix/>
          </a:blip>
          <a:srcRect b="7765" l="2982" r="4672" t="119"/>
          <a:stretch/>
        </p:blipFill>
        <p:spPr>
          <a:xfrm>
            <a:off x="4750525" y="98140"/>
            <a:ext cx="3598368" cy="2047223"/>
          </a:xfrm>
          <a:prstGeom prst="rect">
            <a:avLst/>
          </a:prstGeom>
          <a:noFill/>
          <a:ln>
            <a:noFill/>
          </a:ln>
        </p:spPr>
      </p:pic>
      <p:sp>
        <p:nvSpPr>
          <p:cNvPr id="1366" name="Google Shape;1366;p140"/>
          <p:cNvSpPr/>
          <p:nvPr/>
        </p:nvSpPr>
        <p:spPr>
          <a:xfrm>
            <a:off x="5029200" y="1444500"/>
            <a:ext cx="393600" cy="393600"/>
          </a:xfrm>
          <a:prstGeom prst="ellipse">
            <a:avLst/>
          </a:prstGeom>
          <a:solidFill>
            <a:srgbClr val="00B9B0"/>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 sz="1200">
                <a:solidFill>
                  <a:srgbClr val="FFFFFF"/>
                </a:solidFill>
                <a:latin typeface="Barlow"/>
                <a:ea typeface="Barlow"/>
                <a:cs typeface="Barlow"/>
                <a:sym typeface="Barlow"/>
              </a:rPr>
              <a:t>2</a:t>
            </a:r>
            <a:endParaRPr b="1" sz="1200">
              <a:solidFill>
                <a:srgbClr val="FFFFFF"/>
              </a:solidFill>
              <a:latin typeface="Barlow"/>
              <a:ea typeface="Barlow"/>
              <a:cs typeface="Barlow"/>
              <a:sym typeface="Barlow"/>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0" name="Shape 1370"/>
        <p:cNvGrpSpPr/>
        <p:nvPr/>
      </p:nvGrpSpPr>
      <p:grpSpPr>
        <a:xfrm>
          <a:off x="0" y="0"/>
          <a:ext cx="0" cy="0"/>
          <a:chOff x="0" y="0"/>
          <a:chExt cx="0" cy="0"/>
        </a:xfrm>
      </p:grpSpPr>
      <p:sp>
        <p:nvSpPr>
          <p:cNvPr id="1371" name="Google Shape;1371;p141"/>
          <p:cNvSpPr txBox="1"/>
          <p:nvPr>
            <p:ph type="title"/>
          </p:nvPr>
        </p:nvSpPr>
        <p:spPr>
          <a:xfrm>
            <a:off x="1943100" y="1702800"/>
            <a:ext cx="5257800" cy="1590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Quick exercise</a:t>
            </a:r>
            <a:endParaRPr/>
          </a:p>
        </p:txBody>
      </p:sp>
      <p:sp>
        <p:nvSpPr>
          <p:cNvPr id="1372" name="Google Shape;1372;p14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373" name="Google Shape;1373;p141"/>
          <p:cNvSpPr txBox="1"/>
          <p:nvPr>
            <p:ph idx="1" type="subTitle"/>
          </p:nvPr>
        </p:nvSpPr>
        <p:spPr>
          <a:xfrm>
            <a:off x="457200" y="157104"/>
            <a:ext cx="2061600" cy="31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cIP rollout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sp>
        <p:nvSpPr>
          <p:cNvPr id="725" name="Google Shape;725;p97"/>
          <p:cNvSpPr txBox="1"/>
          <p:nvPr>
            <p:ph type="title"/>
          </p:nvPr>
        </p:nvSpPr>
        <p:spPr>
          <a:xfrm>
            <a:off x="457200" y="828594"/>
            <a:ext cx="3657600" cy="1009500"/>
          </a:xfrm>
          <a:prstGeom prst="rect">
            <a:avLst/>
          </a:prstGeom>
          <a:noFill/>
          <a:ln>
            <a:noFill/>
          </a:ln>
        </p:spPr>
        <p:txBody>
          <a:bodyPr anchorCtr="0" anchor="b"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lang="en"/>
              <a:t>An automated </a:t>
            </a:r>
            <a:endParaRPr/>
          </a:p>
          <a:p>
            <a:pPr indent="0" lvl="0" marL="0" rtl="0" algn="l">
              <a:lnSpc>
                <a:spcPct val="90000"/>
              </a:lnSpc>
              <a:spcBef>
                <a:spcPts val="0"/>
              </a:spcBef>
              <a:spcAft>
                <a:spcPts val="0"/>
              </a:spcAft>
              <a:buClr>
                <a:schemeClr val="dk1"/>
              </a:buClr>
              <a:buSzPts val="1100"/>
              <a:buFont typeface="Arial"/>
              <a:buNone/>
            </a:pPr>
            <a:r>
              <a:rPr lang="en"/>
              <a:t>starting point</a:t>
            </a:r>
            <a:endParaRPr/>
          </a:p>
        </p:txBody>
      </p:sp>
      <p:sp>
        <p:nvSpPr>
          <p:cNvPr id="726" name="Google Shape;726;p97"/>
          <p:cNvSpPr txBox="1"/>
          <p:nvPr>
            <p:ph idx="1" type="subTitle"/>
          </p:nvPr>
        </p:nvSpPr>
        <p:spPr>
          <a:xfrm>
            <a:off x="457200" y="1974150"/>
            <a:ext cx="3657600" cy="271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Analyzing the results of an EVM assessment is one ingredient to building a </a:t>
            </a:r>
            <a:r>
              <a:rPr b="1" lang="en">
                <a:solidFill>
                  <a:schemeClr val="dk1"/>
                </a:solidFill>
              </a:rPr>
              <a:t>continuous improvement process (cIP)</a:t>
            </a:r>
            <a:r>
              <a:rPr lang="en">
                <a:solidFill>
                  <a:schemeClr val="dk1"/>
                </a:solidFill>
              </a:rPr>
              <a:t> - an important part of a more ambitious national plan. </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0" lvl="0" marL="0" rtl="0" algn="l">
              <a:spcBef>
                <a:spcPts val="0"/>
              </a:spcBef>
              <a:spcAft>
                <a:spcPts val="0"/>
              </a:spcAft>
              <a:buSzPts val="1100"/>
              <a:buNone/>
            </a:pPr>
            <a:r>
              <a:rPr lang="en">
                <a:solidFill>
                  <a:schemeClr val="dk1"/>
                </a:solidFill>
              </a:rPr>
              <a:t>T</a:t>
            </a:r>
            <a:r>
              <a:rPr lang="en">
                <a:solidFill>
                  <a:schemeClr val="dk1"/>
                </a:solidFill>
              </a:rPr>
              <a:t>he actions and inactions behind the data is used to create a </a:t>
            </a:r>
            <a:r>
              <a:rPr b="1" lang="en">
                <a:solidFill>
                  <a:schemeClr val="dk1"/>
                </a:solidFill>
              </a:rPr>
              <a:t>strategic improvement roadmap</a:t>
            </a:r>
            <a:r>
              <a:rPr lang="en">
                <a:solidFill>
                  <a:schemeClr val="dk1"/>
                </a:solidFill>
              </a:rPr>
              <a:t> that complies with WHO technical standards and country iSC objectives. </a:t>
            </a:r>
            <a:endParaRPr>
              <a:solidFill>
                <a:schemeClr val="dk1"/>
              </a:solidFill>
            </a:endParaRPr>
          </a:p>
        </p:txBody>
      </p:sp>
      <p:sp>
        <p:nvSpPr>
          <p:cNvPr id="727" name="Google Shape;727;p97"/>
          <p:cNvSpPr txBox="1"/>
          <p:nvPr>
            <p:ph idx="2" type="subTitle"/>
          </p:nvPr>
        </p:nvSpPr>
        <p:spPr>
          <a:xfrm>
            <a:off x="457199" y="157104"/>
            <a:ext cx="3117300" cy="29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cIP purpose &amp; opportunities</a:t>
            </a:r>
            <a:endParaRPr/>
          </a:p>
        </p:txBody>
      </p:sp>
      <p:cxnSp>
        <p:nvCxnSpPr>
          <p:cNvPr id="728" name="Google Shape;728;p97"/>
          <p:cNvCxnSpPr>
            <a:stCxn id="729" idx="0"/>
          </p:cNvCxnSpPr>
          <p:nvPr/>
        </p:nvCxnSpPr>
        <p:spPr>
          <a:xfrm flipH="1" rot="10800000">
            <a:off x="5213800" y="2867825"/>
            <a:ext cx="1656900" cy="619500"/>
          </a:xfrm>
          <a:prstGeom prst="straightConnector1">
            <a:avLst/>
          </a:prstGeom>
          <a:noFill/>
          <a:ln cap="flat" cmpd="sng" w="9525">
            <a:solidFill>
              <a:srgbClr val="FFFFFF"/>
            </a:solidFill>
            <a:prstDash val="solid"/>
            <a:round/>
            <a:headEnd len="med" w="med" type="none"/>
            <a:tailEnd len="med" w="med" type="none"/>
          </a:ln>
        </p:spPr>
      </p:cxnSp>
      <p:cxnSp>
        <p:nvCxnSpPr>
          <p:cNvPr id="730" name="Google Shape;730;p97"/>
          <p:cNvCxnSpPr>
            <a:stCxn id="731" idx="0"/>
          </p:cNvCxnSpPr>
          <p:nvPr/>
        </p:nvCxnSpPr>
        <p:spPr>
          <a:xfrm flipH="1" rot="10800000">
            <a:off x="6047106" y="2867825"/>
            <a:ext cx="830100" cy="619500"/>
          </a:xfrm>
          <a:prstGeom prst="straightConnector1">
            <a:avLst/>
          </a:prstGeom>
          <a:noFill/>
          <a:ln cap="flat" cmpd="sng" w="9525">
            <a:solidFill>
              <a:srgbClr val="FFFFFF"/>
            </a:solidFill>
            <a:prstDash val="solid"/>
            <a:round/>
            <a:headEnd len="med" w="med" type="none"/>
            <a:tailEnd len="med" w="med" type="none"/>
          </a:ln>
        </p:spPr>
      </p:cxnSp>
      <p:cxnSp>
        <p:nvCxnSpPr>
          <p:cNvPr id="732" name="Google Shape;732;p97"/>
          <p:cNvCxnSpPr>
            <a:stCxn id="733" idx="0"/>
          </p:cNvCxnSpPr>
          <p:nvPr/>
        </p:nvCxnSpPr>
        <p:spPr>
          <a:xfrm rot="10800000">
            <a:off x="6880413" y="2874425"/>
            <a:ext cx="0" cy="612900"/>
          </a:xfrm>
          <a:prstGeom prst="straightConnector1">
            <a:avLst/>
          </a:prstGeom>
          <a:noFill/>
          <a:ln cap="flat" cmpd="sng" w="9525">
            <a:solidFill>
              <a:srgbClr val="FFFFFF"/>
            </a:solidFill>
            <a:prstDash val="solid"/>
            <a:round/>
            <a:headEnd len="med" w="med" type="none"/>
            <a:tailEnd len="med" w="med" type="none"/>
          </a:ln>
        </p:spPr>
      </p:cxnSp>
      <p:cxnSp>
        <p:nvCxnSpPr>
          <p:cNvPr id="734" name="Google Shape;734;p97"/>
          <p:cNvCxnSpPr>
            <a:stCxn id="735" idx="0"/>
          </p:cNvCxnSpPr>
          <p:nvPr/>
        </p:nvCxnSpPr>
        <p:spPr>
          <a:xfrm rot="10800000">
            <a:off x="6883619" y="2861525"/>
            <a:ext cx="830100" cy="625800"/>
          </a:xfrm>
          <a:prstGeom prst="straightConnector1">
            <a:avLst/>
          </a:prstGeom>
          <a:noFill/>
          <a:ln cap="flat" cmpd="sng" w="9525">
            <a:solidFill>
              <a:srgbClr val="FFFFFF"/>
            </a:solidFill>
            <a:prstDash val="solid"/>
            <a:round/>
            <a:headEnd len="med" w="med" type="none"/>
            <a:tailEnd len="med" w="med" type="none"/>
          </a:ln>
        </p:spPr>
      </p:cxnSp>
      <p:cxnSp>
        <p:nvCxnSpPr>
          <p:cNvPr id="736" name="Google Shape;736;p97"/>
          <p:cNvCxnSpPr>
            <a:stCxn id="737" idx="0"/>
          </p:cNvCxnSpPr>
          <p:nvPr/>
        </p:nvCxnSpPr>
        <p:spPr>
          <a:xfrm rot="10800000">
            <a:off x="6883525" y="2861525"/>
            <a:ext cx="1663500" cy="625800"/>
          </a:xfrm>
          <a:prstGeom prst="straightConnector1">
            <a:avLst/>
          </a:prstGeom>
          <a:noFill/>
          <a:ln cap="flat" cmpd="sng" w="9525">
            <a:solidFill>
              <a:srgbClr val="FFFFFF"/>
            </a:solidFill>
            <a:prstDash val="solid"/>
            <a:round/>
            <a:headEnd len="med" w="med" type="none"/>
            <a:tailEnd len="med" w="med" type="none"/>
          </a:ln>
        </p:spPr>
      </p:cxnSp>
      <p:grpSp>
        <p:nvGrpSpPr>
          <p:cNvPr id="738" name="Google Shape;738;p97"/>
          <p:cNvGrpSpPr/>
          <p:nvPr/>
        </p:nvGrpSpPr>
        <p:grpSpPr>
          <a:xfrm>
            <a:off x="16025309" y="333732"/>
            <a:ext cx="3197478" cy="4475802"/>
            <a:chOff x="3326249" y="596724"/>
            <a:chExt cx="2821885" cy="3950051"/>
          </a:xfrm>
        </p:grpSpPr>
        <p:pic>
          <p:nvPicPr>
            <p:cNvPr id="739" name="Google Shape;739;p97"/>
            <p:cNvPicPr preferRelativeResize="0"/>
            <p:nvPr/>
          </p:nvPicPr>
          <p:blipFill rotWithShape="1">
            <a:blip r:embed="rId3">
              <a:alphaModFix/>
            </a:blip>
            <a:srcRect b="0" l="0" r="0" t="0"/>
            <a:stretch/>
          </p:blipFill>
          <p:spPr>
            <a:xfrm>
              <a:off x="3428956" y="780557"/>
              <a:ext cx="2642984" cy="3523961"/>
            </a:xfrm>
            <a:prstGeom prst="rect">
              <a:avLst/>
            </a:prstGeom>
            <a:noFill/>
            <a:ln>
              <a:noFill/>
            </a:ln>
          </p:spPr>
        </p:pic>
        <p:pic>
          <p:nvPicPr>
            <p:cNvPr id="740" name="Google Shape;740;p97"/>
            <p:cNvPicPr preferRelativeResize="0"/>
            <p:nvPr/>
          </p:nvPicPr>
          <p:blipFill>
            <a:blip r:embed="rId4">
              <a:alphaModFix/>
            </a:blip>
            <a:stretch>
              <a:fillRect/>
            </a:stretch>
          </p:blipFill>
          <p:spPr>
            <a:xfrm>
              <a:off x="3326249" y="596724"/>
              <a:ext cx="2821885" cy="3950051"/>
            </a:xfrm>
            <a:prstGeom prst="rect">
              <a:avLst/>
            </a:prstGeom>
            <a:noFill/>
            <a:ln>
              <a:noFill/>
            </a:ln>
          </p:spPr>
        </p:pic>
      </p:grpSp>
      <p:sp>
        <p:nvSpPr>
          <p:cNvPr id="729" name="Google Shape;729;p97"/>
          <p:cNvSpPr/>
          <p:nvPr/>
        </p:nvSpPr>
        <p:spPr>
          <a:xfrm>
            <a:off x="4872100" y="3487325"/>
            <a:ext cx="683400" cy="683400"/>
          </a:xfrm>
          <a:prstGeom prst="ellipse">
            <a:avLst/>
          </a:prstGeom>
          <a:solidFill>
            <a:srgbClr val="00B9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97"/>
          <p:cNvSpPr/>
          <p:nvPr/>
        </p:nvSpPr>
        <p:spPr>
          <a:xfrm>
            <a:off x="5705406" y="3487325"/>
            <a:ext cx="683400" cy="683400"/>
          </a:xfrm>
          <a:prstGeom prst="ellipse">
            <a:avLst/>
          </a:prstGeom>
          <a:solidFill>
            <a:srgbClr val="00B9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97"/>
          <p:cNvSpPr/>
          <p:nvPr/>
        </p:nvSpPr>
        <p:spPr>
          <a:xfrm>
            <a:off x="6538713" y="3487325"/>
            <a:ext cx="683400" cy="683400"/>
          </a:xfrm>
          <a:prstGeom prst="ellipse">
            <a:avLst/>
          </a:prstGeom>
          <a:solidFill>
            <a:srgbClr val="00B9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97"/>
          <p:cNvSpPr/>
          <p:nvPr/>
        </p:nvSpPr>
        <p:spPr>
          <a:xfrm>
            <a:off x="7372019" y="3487325"/>
            <a:ext cx="683400" cy="683400"/>
          </a:xfrm>
          <a:prstGeom prst="ellipse">
            <a:avLst/>
          </a:prstGeom>
          <a:solidFill>
            <a:srgbClr val="00B9B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Barlow"/>
                <a:ea typeface="Barlow"/>
                <a:cs typeface="Barlow"/>
                <a:sym typeface="Barlow"/>
              </a:rPr>
              <a:t>EVM</a:t>
            </a:r>
            <a:endParaRPr b="1" sz="1000">
              <a:solidFill>
                <a:srgbClr val="FFFFFF"/>
              </a:solidFill>
              <a:latin typeface="Barlow"/>
              <a:ea typeface="Barlow"/>
              <a:cs typeface="Barlow"/>
              <a:sym typeface="Barlow"/>
            </a:endParaRPr>
          </a:p>
        </p:txBody>
      </p:sp>
      <p:sp>
        <p:nvSpPr>
          <p:cNvPr id="737" name="Google Shape;737;p97"/>
          <p:cNvSpPr/>
          <p:nvPr/>
        </p:nvSpPr>
        <p:spPr>
          <a:xfrm>
            <a:off x="8205325" y="3487325"/>
            <a:ext cx="683400" cy="683400"/>
          </a:xfrm>
          <a:prstGeom prst="ellipse">
            <a:avLst/>
          </a:prstGeom>
          <a:solidFill>
            <a:srgbClr val="00B9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97"/>
          <p:cNvSpPr/>
          <p:nvPr/>
        </p:nvSpPr>
        <p:spPr>
          <a:xfrm>
            <a:off x="5705406" y="2015575"/>
            <a:ext cx="683400" cy="683400"/>
          </a:xfrm>
          <a:prstGeom prst="ellipse">
            <a:avLst/>
          </a:prstGeom>
          <a:solidFill>
            <a:srgbClr val="F3745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Barlow"/>
                <a:ea typeface="Barlow"/>
                <a:cs typeface="Barlow"/>
                <a:sym typeface="Barlow"/>
              </a:rPr>
              <a:t>cIP</a:t>
            </a:r>
            <a:endParaRPr b="1" sz="1000">
              <a:solidFill>
                <a:srgbClr val="FFFFFF"/>
              </a:solidFill>
              <a:latin typeface="Barlow"/>
              <a:ea typeface="Barlow"/>
              <a:cs typeface="Barlow"/>
              <a:sym typeface="Barlow"/>
            </a:endParaRPr>
          </a:p>
        </p:txBody>
      </p:sp>
      <p:sp>
        <p:nvSpPr>
          <p:cNvPr id="742" name="Google Shape;742;p97"/>
          <p:cNvSpPr/>
          <p:nvPr/>
        </p:nvSpPr>
        <p:spPr>
          <a:xfrm>
            <a:off x="6538719" y="2015575"/>
            <a:ext cx="683400" cy="683400"/>
          </a:xfrm>
          <a:prstGeom prst="ellipse">
            <a:avLst/>
          </a:prstGeom>
          <a:solidFill>
            <a:srgbClr val="F374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97"/>
          <p:cNvSpPr/>
          <p:nvPr/>
        </p:nvSpPr>
        <p:spPr>
          <a:xfrm>
            <a:off x="7372031" y="2015575"/>
            <a:ext cx="683400" cy="683400"/>
          </a:xfrm>
          <a:prstGeom prst="ellipse">
            <a:avLst/>
          </a:prstGeom>
          <a:solidFill>
            <a:srgbClr val="F374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97"/>
          <p:cNvSpPr/>
          <p:nvPr/>
        </p:nvSpPr>
        <p:spPr>
          <a:xfrm>
            <a:off x="6181150" y="805425"/>
            <a:ext cx="1436700" cy="421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latin typeface="Barlow"/>
                <a:ea typeface="Barlow"/>
                <a:cs typeface="Barlow"/>
                <a:sym typeface="Barlow"/>
              </a:rPr>
              <a:t>NATIONAL PLAN</a:t>
            </a:r>
            <a:endParaRPr b="1" sz="1000">
              <a:latin typeface="Barlow"/>
              <a:ea typeface="Barlow"/>
              <a:cs typeface="Barlow"/>
              <a:sym typeface="Barlow"/>
            </a:endParaRPr>
          </a:p>
        </p:txBody>
      </p:sp>
      <p:cxnSp>
        <p:nvCxnSpPr>
          <p:cNvPr id="745" name="Google Shape;745;p97"/>
          <p:cNvCxnSpPr/>
          <p:nvPr/>
        </p:nvCxnSpPr>
        <p:spPr>
          <a:xfrm>
            <a:off x="5759700" y="2855150"/>
            <a:ext cx="2273100" cy="0"/>
          </a:xfrm>
          <a:prstGeom prst="straightConnector1">
            <a:avLst/>
          </a:prstGeom>
          <a:noFill/>
          <a:ln cap="flat" cmpd="sng" w="38100">
            <a:solidFill>
              <a:srgbClr val="F3745B"/>
            </a:solidFill>
            <a:prstDash val="solid"/>
            <a:round/>
            <a:headEnd len="med" w="med" type="none"/>
            <a:tailEnd len="med" w="med" type="none"/>
          </a:ln>
        </p:spPr>
      </p:cxnSp>
      <p:cxnSp>
        <p:nvCxnSpPr>
          <p:cNvPr id="746" name="Google Shape;746;p97"/>
          <p:cNvCxnSpPr/>
          <p:nvPr/>
        </p:nvCxnSpPr>
        <p:spPr>
          <a:xfrm>
            <a:off x="6200300" y="1367325"/>
            <a:ext cx="1423800" cy="0"/>
          </a:xfrm>
          <a:prstGeom prst="straightConnector1">
            <a:avLst/>
          </a:prstGeom>
          <a:noFill/>
          <a:ln cap="flat" cmpd="sng" w="38100">
            <a:solidFill>
              <a:srgbClr val="FFFFFF"/>
            </a:solidFill>
            <a:prstDash val="solid"/>
            <a:round/>
            <a:headEnd len="med" w="med" type="none"/>
            <a:tailEnd len="med" w="med" type="none"/>
          </a:ln>
        </p:spPr>
      </p:cxnSp>
      <p:cxnSp>
        <p:nvCxnSpPr>
          <p:cNvPr id="747" name="Google Shape;747;p97"/>
          <p:cNvCxnSpPr>
            <a:stCxn id="741" idx="0"/>
          </p:cNvCxnSpPr>
          <p:nvPr/>
        </p:nvCxnSpPr>
        <p:spPr>
          <a:xfrm flipH="1" rot="10800000">
            <a:off x="6047106" y="1373875"/>
            <a:ext cx="855600" cy="641700"/>
          </a:xfrm>
          <a:prstGeom prst="straightConnector1">
            <a:avLst/>
          </a:prstGeom>
          <a:noFill/>
          <a:ln cap="flat" cmpd="sng" w="9525">
            <a:solidFill>
              <a:srgbClr val="FFFFFF"/>
            </a:solidFill>
            <a:prstDash val="solid"/>
            <a:round/>
            <a:headEnd len="med" w="med" type="none"/>
            <a:tailEnd len="med" w="med" type="none"/>
          </a:ln>
        </p:spPr>
      </p:cxnSp>
      <p:cxnSp>
        <p:nvCxnSpPr>
          <p:cNvPr id="748" name="Google Shape;748;p97"/>
          <p:cNvCxnSpPr>
            <a:stCxn id="742" idx="0"/>
          </p:cNvCxnSpPr>
          <p:nvPr/>
        </p:nvCxnSpPr>
        <p:spPr>
          <a:xfrm rot="10800000">
            <a:off x="6880419" y="1380175"/>
            <a:ext cx="0" cy="635400"/>
          </a:xfrm>
          <a:prstGeom prst="straightConnector1">
            <a:avLst/>
          </a:prstGeom>
          <a:noFill/>
          <a:ln cap="flat" cmpd="sng" w="9525">
            <a:solidFill>
              <a:srgbClr val="FFFFFF"/>
            </a:solidFill>
            <a:prstDash val="solid"/>
            <a:round/>
            <a:headEnd len="med" w="med" type="none"/>
            <a:tailEnd len="med" w="med" type="none"/>
          </a:ln>
        </p:spPr>
      </p:cxnSp>
      <p:cxnSp>
        <p:nvCxnSpPr>
          <p:cNvPr id="749" name="Google Shape;749;p97"/>
          <p:cNvCxnSpPr/>
          <p:nvPr/>
        </p:nvCxnSpPr>
        <p:spPr>
          <a:xfrm rot="10800000">
            <a:off x="6883619" y="1378550"/>
            <a:ext cx="830100" cy="625800"/>
          </a:xfrm>
          <a:prstGeom prst="straightConnector1">
            <a:avLst/>
          </a:prstGeom>
          <a:noFill/>
          <a:ln cap="flat" cmpd="sng" w="9525">
            <a:solidFill>
              <a:srgbClr val="FFFFFF"/>
            </a:solidFill>
            <a:prstDash val="solid"/>
            <a:round/>
            <a:headEnd len="med" w="med" type="none"/>
            <a:tailEnd len="med" w="med" type="none"/>
          </a:ln>
        </p:spPr>
      </p:cxn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7" name="Shape 1377"/>
        <p:cNvGrpSpPr/>
        <p:nvPr/>
      </p:nvGrpSpPr>
      <p:grpSpPr>
        <a:xfrm>
          <a:off x="0" y="0"/>
          <a:ext cx="0" cy="0"/>
          <a:chOff x="0" y="0"/>
          <a:chExt cx="0" cy="0"/>
        </a:xfrm>
      </p:grpSpPr>
      <p:sp>
        <p:nvSpPr>
          <p:cNvPr id="1378" name="Google Shape;1378;p142"/>
          <p:cNvSpPr txBox="1"/>
          <p:nvPr>
            <p:ph idx="1" type="subTitle"/>
          </p:nvPr>
        </p:nvSpPr>
        <p:spPr>
          <a:xfrm>
            <a:off x="457200" y="157104"/>
            <a:ext cx="2061600" cy="31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CCCCCC"/>
                </a:solidFill>
              </a:rPr>
              <a:t>cIP Rollout</a:t>
            </a:r>
            <a:endParaRPr>
              <a:solidFill>
                <a:srgbClr val="CCCCCC"/>
              </a:solidFill>
            </a:endParaRPr>
          </a:p>
        </p:txBody>
      </p:sp>
      <p:sp>
        <p:nvSpPr>
          <p:cNvPr id="1379" name="Google Shape;1379;p14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380" name="Google Shape;1380;p142"/>
          <p:cNvSpPr txBox="1"/>
          <p:nvPr>
            <p:ph type="title"/>
          </p:nvPr>
        </p:nvSpPr>
        <p:spPr>
          <a:xfrm>
            <a:off x="457200" y="914400"/>
            <a:ext cx="8142600" cy="49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Exercise: In groups, sketch the ideal sequence and dates for your EVM + cIP rollout</a:t>
            </a:r>
            <a:endParaRPr/>
          </a:p>
        </p:txBody>
      </p:sp>
      <p:grpSp>
        <p:nvGrpSpPr>
          <p:cNvPr id="1381" name="Google Shape;1381;p142"/>
          <p:cNvGrpSpPr/>
          <p:nvPr/>
        </p:nvGrpSpPr>
        <p:grpSpPr>
          <a:xfrm>
            <a:off x="457200" y="5244850"/>
            <a:ext cx="8336325" cy="494700"/>
            <a:chOff x="457200" y="1714500"/>
            <a:chExt cx="8336325" cy="494700"/>
          </a:xfrm>
        </p:grpSpPr>
        <p:sp>
          <p:nvSpPr>
            <p:cNvPr id="1382" name="Google Shape;1382;p142"/>
            <p:cNvSpPr/>
            <p:nvPr/>
          </p:nvSpPr>
          <p:spPr>
            <a:xfrm>
              <a:off x="457200" y="1714500"/>
              <a:ext cx="494700" cy="494700"/>
            </a:xfrm>
            <a:prstGeom prst="ellipse">
              <a:avLst/>
            </a:prstGeom>
            <a:noFill/>
            <a:ln cap="flat" cmpd="sng" w="38100">
              <a:solidFill>
                <a:srgbClr val="0563C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a:latin typeface="Barlow"/>
                  <a:ea typeface="Barlow"/>
                  <a:cs typeface="Barlow"/>
                  <a:sym typeface="Barlow"/>
                </a:rPr>
                <a:t>Q1</a:t>
              </a:r>
              <a:endParaRPr b="1">
                <a:latin typeface="Barlow"/>
                <a:ea typeface="Barlow"/>
                <a:cs typeface="Barlow"/>
                <a:sym typeface="Barlow"/>
              </a:endParaRPr>
            </a:p>
          </p:txBody>
        </p:sp>
        <p:sp>
          <p:nvSpPr>
            <p:cNvPr id="1383" name="Google Shape;1383;p142"/>
            <p:cNvSpPr/>
            <p:nvPr/>
          </p:nvSpPr>
          <p:spPr>
            <a:xfrm>
              <a:off x="8298825" y="1714500"/>
              <a:ext cx="494700" cy="494700"/>
            </a:xfrm>
            <a:prstGeom prst="ellipse">
              <a:avLst/>
            </a:prstGeom>
            <a:noFill/>
            <a:ln cap="flat" cmpd="sng" w="38100">
              <a:solidFill>
                <a:srgbClr val="0563C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a:latin typeface="Barlow"/>
                  <a:ea typeface="Barlow"/>
                  <a:cs typeface="Barlow"/>
                  <a:sym typeface="Barlow"/>
                </a:rPr>
                <a:t>Q4</a:t>
              </a:r>
              <a:endParaRPr b="1">
                <a:latin typeface="Barlow"/>
                <a:ea typeface="Barlow"/>
                <a:cs typeface="Barlow"/>
                <a:sym typeface="Barlow"/>
              </a:endParaRPr>
            </a:p>
          </p:txBody>
        </p:sp>
        <p:cxnSp>
          <p:nvCxnSpPr>
            <p:cNvPr id="1384" name="Google Shape;1384;p142"/>
            <p:cNvCxnSpPr>
              <a:stCxn id="1382" idx="6"/>
              <a:endCxn id="1383" idx="2"/>
            </p:cNvCxnSpPr>
            <p:nvPr/>
          </p:nvCxnSpPr>
          <p:spPr>
            <a:xfrm>
              <a:off x="951900" y="1961850"/>
              <a:ext cx="7347000" cy="0"/>
            </a:xfrm>
            <a:prstGeom prst="straightConnector1">
              <a:avLst/>
            </a:prstGeom>
            <a:noFill/>
            <a:ln cap="flat" cmpd="sng" w="19050">
              <a:solidFill>
                <a:srgbClr val="0563C1"/>
              </a:solidFill>
              <a:prstDash val="solid"/>
              <a:round/>
              <a:headEnd len="med" w="med" type="none"/>
              <a:tailEnd len="med" w="med" type="none"/>
            </a:ln>
          </p:spPr>
        </p:cxnSp>
        <p:sp>
          <p:nvSpPr>
            <p:cNvPr id="1385" name="Google Shape;1385;p142"/>
            <p:cNvSpPr/>
            <p:nvPr/>
          </p:nvSpPr>
          <p:spPr>
            <a:xfrm>
              <a:off x="3071075" y="1714500"/>
              <a:ext cx="494700" cy="494700"/>
            </a:xfrm>
            <a:prstGeom prst="ellipse">
              <a:avLst/>
            </a:prstGeom>
            <a:solidFill>
              <a:srgbClr val="FFFFFF"/>
            </a:solidFill>
            <a:ln cap="flat" cmpd="sng" w="38100">
              <a:solidFill>
                <a:srgbClr val="0563C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a:latin typeface="Barlow"/>
                  <a:ea typeface="Barlow"/>
                  <a:cs typeface="Barlow"/>
                  <a:sym typeface="Barlow"/>
                </a:rPr>
                <a:t>Q2</a:t>
              </a:r>
              <a:endParaRPr b="1">
                <a:latin typeface="Barlow"/>
                <a:ea typeface="Barlow"/>
                <a:cs typeface="Barlow"/>
                <a:sym typeface="Barlow"/>
              </a:endParaRPr>
            </a:p>
          </p:txBody>
        </p:sp>
        <p:sp>
          <p:nvSpPr>
            <p:cNvPr id="1386" name="Google Shape;1386;p142"/>
            <p:cNvSpPr/>
            <p:nvPr/>
          </p:nvSpPr>
          <p:spPr>
            <a:xfrm>
              <a:off x="5684950" y="1714500"/>
              <a:ext cx="494700" cy="494700"/>
            </a:xfrm>
            <a:prstGeom prst="ellipse">
              <a:avLst/>
            </a:prstGeom>
            <a:solidFill>
              <a:srgbClr val="FFFFFF"/>
            </a:solidFill>
            <a:ln cap="flat" cmpd="sng" w="38100">
              <a:solidFill>
                <a:srgbClr val="0563C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a:latin typeface="Barlow"/>
                  <a:ea typeface="Barlow"/>
                  <a:cs typeface="Barlow"/>
                  <a:sym typeface="Barlow"/>
                </a:rPr>
                <a:t>Q3</a:t>
              </a:r>
              <a:endParaRPr b="1">
                <a:latin typeface="Barlow"/>
                <a:ea typeface="Barlow"/>
                <a:cs typeface="Barlow"/>
                <a:sym typeface="Barlow"/>
              </a:endParaRPr>
            </a:p>
          </p:txBody>
        </p:sp>
        <p:cxnSp>
          <p:nvCxnSpPr>
            <p:cNvPr id="1387" name="Google Shape;1387;p142"/>
            <p:cNvCxnSpPr/>
            <p:nvPr/>
          </p:nvCxnSpPr>
          <p:spPr>
            <a:xfrm>
              <a:off x="1580425" y="1837000"/>
              <a:ext cx="0" cy="256500"/>
            </a:xfrm>
            <a:prstGeom prst="straightConnector1">
              <a:avLst/>
            </a:prstGeom>
            <a:noFill/>
            <a:ln cap="flat" cmpd="sng" w="19050">
              <a:solidFill>
                <a:srgbClr val="0563C1"/>
              </a:solidFill>
              <a:prstDash val="solid"/>
              <a:round/>
              <a:headEnd len="med" w="med" type="none"/>
              <a:tailEnd len="med" w="med" type="none"/>
            </a:ln>
          </p:spPr>
        </p:cxnSp>
        <p:cxnSp>
          <p:nvCxnSpPr>
            <p:cNvPr id="1388" name="Google Shape;1388;p142"/>
            <p:cNvCxnSpPr/>
            <p:nvPr/>
          </p:nvCxnSpPr>
          <p:spPr>
            <a:xfrm>
              <a:off x="2411700" y="1837000"/>
              <a:ext cx="0" cy="256500"/>
            </a:xfrm>
            <a:prstGeom prst="straightConnector1">
              <a:avLst/>
            </a:prstGeom>
            <a:noFill/>
            <a:ln cap="flat" cmpd="sng" w="19050">
              <a:solidFill>
                <a:srgbClr val="0563C1"/>
              </a:solidFill>
              <a:prstDash val="solid"/>
              <a:round/>
              <a:headEnd len="med" w="med" type="none"/>
              <a:tailEnd len="med" w="med" type="none"/>
            </a:ln>
          </p:spPr>
        </p:cxnSp>
        <p:cxnSp>
          <p:nvCxnSpPr>
            <p:cNvPr id="1389" name="Google Shape;1389;p142"/>
            <p:cNvCxnSpPr/>
            <p:nvPr/>
          </p:nvCxnSpPr>
          <p:spPr>
            <a:xfrm>
              <a:off x="4209725" y="1837000"/>
              <a:ext cx="0" cy="256500"/>
            </a:xfrm>
            <a:prstGeom prst="straightConnector1">
              <a:avLst/>
            </a:prstGeom>
            <a:noFill/>
            <a:ln cap="flat" cmpd="sng" w="19050">
              <a:solidFill>
                <a:srgbClr val="0563C1"/>
              </a:solidFill>
              <a:prstDash val="solid"/>
              <a:round/>
              <a:headEnd len="med" w="med" type="none"/>
              <a:tailEnd len="med" w="med" type="none"/>
            </a:ln>
          </p:spPr>
        </p:cxnSp>
        <p:cxnSp>
          <p:nvCxnSpPr>
            <p:cNvPr id="1390" name="Google Shape;1390;p142"/>
            <p:cNvCxnSpPr/>
            <p:nvPr/>
          </p:nvCxnSpPr>
          <p:spPr>
            <a:xfrm>
              <a:off x="5041000" y="1837000"/>
              <a:ext cx="0" cy="256500"/>
            </a:xfrm>
            <a:prstGeom prst="straightConnector1">
              <a:avLst/>
            </a:prstGeom>
            <a:noFill/>
            <a:ln cap="flat" cmpd="sng" w="19050">
              <a:solidFill>
                <a:srgbClr val="0563C1"/>
              </a:solidFill>
              <a:prstDash val="solid"/>
              <a:round/>
              <a:headEnd len="med" w="med" type="none"/>
              <a:tailEnd len="med" w="med" type="none"/>
            </a:ln>
          </p:spPr>
        </p:cxnSp>
        <p:cxnSp>
          <p:nvCxnSpPr>
            <p:cNvPr id="1391" name="Google Shape;1391;p142"/>
            <p:cNvCxnSpPr/>
            <p:nvPr/>
          </p:nvCxnSpPr>
          <p:spPr>
            <a:xfrm>
              <a:off x="6823600" y="1837000"/>
              <a:ext cx="0" cy="256500"/>
            </a:xfrm>
            <a:prstGeom prst="straightConnector1">
              <a:avLst/>
            </a:prstGeom>
            <a:noFill/>
            <a:ln cap="flat" cmpd="sng" w="19050">
              <a:solidFill>
                <a:srgbClr val="0563C1"/>
              </a:solidFill>
              <a:prstDash val="solid"/>
              <a:round/>
              <a:headEnd len="med" w="med" type="none"/>
              <a:tailEnd len="med" w="med" type="none"/>
            </a:ln>
          </p:spPr>
        </p:cxnSp>
        <p:cxnSp>
          <p:nvCxnSpPr>
            <p:cNvPr id="1392" name="Google Shape;1392;p142"/>
            <p:cNvCxnSpPr/>
            <p:nvPr/>
          </p:nvCxnSpPr>
          <p:spPr>
            <a:xfrm>
              <a:off x="7654875" y="1837000"/>
              <a:ext cx="0" cy="256500"/>
            </a:xfrm>
            <a:prstGeom prst="straightConnector1">
              <a:avLst/>
            </a:prstGeom>
            <a:noFill/>
            <a:ln cap="flat" cmpd="sng" w="19050">
              <a:solidFill>
                <a:srgbClr val="0563C1"/>
              </a:solidFill>
              <a:prstDash val="solid"/>
              <a:round/>
              <a:headEnd len="med" w="med" type="none"/>
              <a:tailEnd len="med" w="med" type="none"/>
            </a:ln>
          </p:spPr>
        </p:cxnSp>
      </p:grpSp>
      <p:sp>
        <p:nvSpPr>
          <p:cNvPr id="1393" name="Google Shape;1393;p142"/>
          <p:cNvSpPr txBox="1"/>
          <p:nvPr>
            <p:ph type="title"/>
          </p:nvPr>
        </p:nvSpPr>
        <p:spPr>
          <a:xfrm>
            <a:off x="457200" y="3216213"/>
            <a:ext cx="1992300" cy="177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t>Preparation Milestones</a:t>
            </a:r>
            <a:endParaRPr sz="1000"/>
          </a:p>
          <a:p>
            <a:pPr indent="-177800" lvl="0" marL="228600" rtl="0" algn="l">
              <a:spcBef>
                <a:spcPts val="0"/>
              </a:spcBef>
              <a:spcAft>
                <a:spcPts val="0"/>
              </a:spcAft>
              <a:buSzPts val="1000"/>
              <a:buChar char="❏"/>
            </a:pPr>
            <a:r>
              <a:rPr b="0" lang="en" sz="1000"/>
              <a:t>Finalise country set-up (vaccine schedule, location)</a:t>
            </a:r>
            <a:endParaRPr b="0" sz="1000"/>
          </a:p>
          <a:p>
            <a:pPr indent="-177800" lvl="0" marL="228600" rtl="0" algn="l">
              <a:spcBef>
                <a:spcPts val="0"/>
              </a:spcBef>
              <a:spcAft>
                <a:spcPts val="0"/>
              </a:spcAft>
              <a:buSzPts val="1000"/>
              <a:buChar char="❏"/>
            </a:pPr>
            <a:r>
              <a:rPr b="0" lang="en" sz="1000"/>
              <a:t>Prepare and agree on budget</a:t>
            </a:r>
            <a:endParaRPr b="0" sz="1000"/>
          </a:p>
          <a:p>
            <a:pPr indent="-177800" lvl="0" marL="228600" rtl="0" algn="l">
              <a:spcBef>
                <a:spcPts val="0"/>
              </a:spcBef>
              <a:spcAft>
                <a:spcPts val="0"/>
              </a:spcAft>
              <a:buSzPts val="1000"/>
              <a:buChar char="❏"/>
            </a:pPr>
            <a:r>
              <a:rPr b="0" lang="en" sz="1000"/>
              <a:t>Prepare and schedule the Facilitator Training and Assessor Training</a:t>
            </a:r>
            <a:endParaRPr b="0" sz="1000"/>
          </a:p>
          <a:p>
            <a:pPr indent="-177800" lvl="0" marL="228600" rtl="0" algn="l">
              <a:spcBef>
                <a:spcPts val="0"/>
              </a:spcBef>
              <a:spcAft>
                <a:spcPts val="0"/>
              </a:spcAft>
              <a:buSzPts val="1000"/>
              <a:buChar char="❏"/>
            </a:pPr>
            <a:r>
              <a:rPr b="0" lang="en" sz="1000"/>
              <a:t>Formalize the cIP governance</a:t>
            </a:r>
            <a:endParaRPr b="0" sz="1000"/>
          </a:p>
        </p:txBody>
      </p:sp>
      <p:sp>
        <p:nvSpPr>
          <p:cNvPr id="1394" name="Google Shape;1394;p142"/>
          <p:cNvSpPr txBox="1"/>
          <p:nvPr>
            <p:ph type="title"/>
          </p:nvPr>
        </p:nvSpPr>
        <p:spPr>
          <a:xfrm>
            <a:off x="2571875" y="3216213"/>
            <a:ext cx="1992300" cy="177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t>Preparation Milestones</a:t>
            </a:r>
            <a:endParaRPr sz="1000"/>
          </a:p>
          <a:p>
            <a:pPr indent="-177800" lvl="0" marL="228600" rtl="0" algn="l">
              <a:spcBef>
                <a:spcPts val="0"/>
              </a:spcBef>
              <a:spcAft>
                <a:spcPts val="0"/>
              </a:spcAft>
              <a:buSzPts val="1000"/>
              <a:buChar char="❏"/>
            </a:pPr>
            <a:r>
              <a:rPr b="0" lang="en" sz="1000"/>
              <a:t>Practice during Assessor Training</a:t>
            </a:r>
            <a:endParaRPr b="0" sz="1000"/>
          </a:p>
          <a:p>
            <a:pPr indent="-177800" lvl="0" marL="228600" rtl="0" algn="l">
              <a:spcBef>
                <a:spcPts val="0"/>
              </a:spcBef>
              <a:spcAft>
                <a:spcPts val="0"/>
              </a:spcAft>
              <a:buSzPts val="1000"/>
              <a:buChar char="❏"/>
            </a:pPr>
            <a:r>
              <a:rPr b="0" lang="en" sz="1000"/>
              <a:t>Practice assessment 2</a:t>
            </a:r>
            <a:endParaRPr b="0" sz="1000"/>
          </a:p>
          <a:p>
            <a:pPr indent="-177800" lvl="0" marL="228600" rtl="0" algn="l">
              <a:spcBef>
                <a:spcPts val="0"/>
              </a:spcBef>
              <a:spcAft>
                <a:spcPts val="0"/>
              </a:spcAft>
              <a:buSzPts val="1000"/>
              <a:buChar char="❏"/>
            </a:pPr>
            <a:r>
              <a:rPr b="0" lang="en" sz="1000"/>
              <a:t>Practice assessment 3</a:t>
            </a:r>
            <a:endParaRPr b="0" sz="1000"/>
          </a:p>
          <a:p>
            <a:pPr indent="-177800" lvl="0" marL="228600" rtl="0" algn="l">
              <a:spcBef>
                <a:spcPts val="0"/>
              </a:spcBef>
              <a:spcAft>
                <a:spcPts val="0"/>
              </a:spcAft>
              <a:buSzPts val="1000"/>
              <a:buChar char="❏"/>
            </a:pPr>
            <a:r>
              <a:rPr b="0" lang="en" sz="1000"/>
              <a:t>Conduct a landscape analysis</a:t>
            </a:r>
            <a:endParaRPr b="0" sz="1000"/>
          </a:p>
          <a:p>
            <a:pPr indent="-177800" lvl="0" marL="228600" rtl="0" algn="l">
              <a:spcBef>
                <a:spcPts val="0"/>
              </a:spcBef>
              <a:spcAft>
                <a:spcPts val="0"/>
              </a:spcAft>
              <a:buSzPts val="1000"/>
              <a:buChar char="❏"/>
            </a:pPr>
            <a:r>
              <a:rPr b="0" lang="en" sz="1000"/>
              <a:t>Train stakeholders on data analysis </a:t>
            </a:r>
            <a:endParaRPr b="0" sz="1000"/>
          </a:p>
        </p:txBody>
      </p:sp>
      <p:sp>
        <p:nvSpPr>
          <p:cNvPr id="1395" name="Google Shape;1395;p142"/>
          <p:cNvSpPr txBox="1"/>
          <p:nvPr>
            <p:ph type="title"/>
          </p:nvPr>
        </p:nvSpPr>
        <p:spPr>
          <a:xfrm>
            <a:off x="4686550" y="3216213"/>
            <a:ext cx="1992300" cy="177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t>Assessment Milestones</a:t>
            </a:r>
            <a:endParaRPr sz="1000"/>
          </a:p>
          <a:p>
            <a:pPr indent="-177800" lvl="0" marL="228600" rtl="0" algn="l">
              <a:spcBef>
                <a:spcPts val="0"/>
              </a:spcBef>
              <a:spcAft>
                <a:spcPts val="0"/>
              </a:spcAft>
              <a:buSzPts val="1000"/>
              <a:buChar char="❏"/>
            </a:pPr>
            <a:r>
              <a:rPr b="0" lang="en" sz="1000"/>
              <a:t>Prepare and schedule the National Assessment</a:t>
            </a:r>
            <a:endParaRPr b="0" sz="1000"/>
          </a:p>
          <a:p>
            <a:pPr indent="-177800" lvl="0" marL="228600" rtl="0" algn="l">
              <a:spcBef>
                <a:spcPts val="0"/>
              </a:spcBef>
              <a:spcAft>
                <a:spcPts val="0"/>
              </a:spcAft>
              <a:buSzPts val="1000"/>
              <a:buChar char="❏"/>
            </a:pPr>
            <a:r>
              <a:rPr b="0" lang="en" sz="1000"/>
              <a:t>Launch the National Assessment</a:t>
            </a:r>
            <a:endParaRPr b="0" sz="1000"/>
          </a:p>
          <a:p>
            <a:pPr indent="-177800" lvl="0" marL="228600" rtl="0" algn="l">
              <a:spcBef>
                <a:spcPts val="0"/>
              </a:spcBef>
              <a:spcAft>
                <a:spcPts val="0"/>
              </a:spcAft>
              <a:buSzPts val="1000"/>
              <a:buChar char="❏"/>
            </a:pPr>
            <a:r>
              <a:rPr b="0" lang="en" sz="1000"/>
              <a:t>Close the National Assessment</a:t>
            </a:r>
            <a:endParaRPr b="0" sz="1000"/>
          </a:p>
          <a:p>
            <a:pPr indent="-177800" lvl="0" marL="228600" rtl="0" algn="l">
              <a:spcBef>
                <a:spcPts val="0"/>
              </a:spcBef>
              <a:spcAft>
                <a:spcPts val="0"/>
              </a:spcAft>
              <a:buSzPts val="1000"/>
              <a:buChar char="❏"/>
            </a:pPr>
            <a:r>
              <a:rPr b="0" lang="en" sz="1000"/>
              <a:t>Debrief the National Assessment</a:t>
            </a:r>
            <a:endParaRPr b="0" sz="1000"/>
          </a:p>
        </p:txBody>
      </p:sp>
      <p:sp>
        <p:nvSpPr>
          <p:cNvPr id="1396" name="Google Shape;1396;p142"/>
          <p:cNvSpPr txBox="1"/>
          <p:nvPr>
            <p:ph type="title"/>
          </p:nvPr>
        </p:nvSpPr>
        <p:spPr>
          <a:xfrm>
            <a:off x="6801225" y="3216213"/>
            <a:ext cx="1992300" cy="177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t>Plan/Implement/Monitor Milestones</a:t>
            </a:r>
            <a:endParaRPr sz="1000"/>
          </a:p>
          <a:p>
            <a:pPr indent="-177800" lvl="0" marL="228600" rtl="0" algn="l">
              <a:spcBef>
                <a:spcPts val="0"/>
              </a:spcBef>
              <a:spcAft>
                <a:spcPts val="0"/>
              </a:spcAft>
              <a:buSzPts val="1000"/>
              <a:buChar char="❏"/>
            </a:pPr>
            <a:r>
              <a:rPr b="0" lang="en" sz="1000"/>
              <a:t>Analyze the data</a:t>
            </a:r>
            <a:endParaRPr b="0" sz="1000"/>
          </a:p>
          <a:p>
            <a:pPr indent="-177800" lvl="0" marL="228600" rtl="0" algn="l">
              <a:spcBef>
                <a:spcPts val="0"/>
              </a:spcBef>
              <a:spcAft>
                <a:spcPts val="0"/>
              </a:spcAft>
              <a:buSzPts val="1000"/>
              <a:buChar char="❏"/>
            </a:pPr>
            <a:r>
              <a:rPr b="0" lang="en" sz="1000"/>
              <a:t>Schedule a cIP working session</a:t>
            </a:r>
            <a:endParaRPr b="0" sz="1000"/>
          </a:p>
          <a:p>
            <a:pPr indent="-177800" lvl="0" marL="228600" rtl="0" algn="l">
              <a:spcBef>
                <a:spcPts val="0"/>
              </a:spcBef>
              <a:spcAft>
                <a:spcPts val="0"/>
              </a:spcAft>
              <a:buSzPts val="1000"/>
              <a:buChar char="❏"/>
            </a:pPr>
            <a:r>
              <a:rPr b="0" lang="en" sz="1000"/>
              <a:t>Determine the cIP template + roadmap</a:t>
            </a:r>
            <a:endParaRPr b="0" sz="1000"/>
          </a:p>
          <a:p>
            <a:pPr indent="-177800" lvl="0" marL="228600" rtl="0" algn="l">
              <a:spcBef>
                <a:spcPts val="0"/>
              </a:spcBef>
              <a:spcAft>
                <a:spcPts val="0"/>
              </a:spcAft>
              <a:buSzPts val="1000"/>
              <a:buChar char="❏"/>
            </a:pPr>
            <a:r>
              <a:rPr b="0" lang="en" sz="1000"/>
              <a:t>Distribute and socialize the cIP improvement plan</a:t>
            </a:r>
            <a:endParaRPr b="0" sz="1000"/>
          </a:p>
          <a:p>
            <a:pPr indent="-177800" lvl="0" marL="228600" rtl="0" algn="l">
              <a:spcBef>
                <a:spcPts val="0"/>
              </a:spcBef>
              <a:spcAft>
                <a:spcPts val="0"/>
              </a:spcAft>
              <a:buSzPts val="1000"/>
              <a:buChar char="❏"/>
            </a:pPr>
            <a:r>
              <a:rPr b="0" lang="en" sz="1000"/>
              <a:t>Plan to monitor (through targeted assessments)</a:t>
            </a:r>
            <a:endParaRPr b="0" sz="1000"/>
          </a:p>
        </p:txBody>
      </p:sp>
      <p:sp>
        <p:nvSpPr>
          <p:cNvPr id="1397" name="Google Shape;1397;p142"/>
          <p:cNvSpPr/>
          <p:nvPr/>
        </p:nvSpPr>
        <p:spPr>
          <a:xfrm>
            <a:off x="554175" y="1570900"/>
            <a:ext cx="1707600" cy="569700"/>
          </a:xfrm>
          <a:prstGeom prst="homePlate">
            <a:avLst>
              <a:gd fmla="val 22156" name="adj"/>
            </a:avLst>
          </a:prstGeom>
          <a:solidFill>
            <a:srgbClr val="CED8E7"/>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
                <a:solidFill>
                  <a:srgbClr val="FFFFFF"/>
                </a:solidFill>
                <a:latin typeface="Barlow"/>
                <a:ea typeface="Barlow"/>
                <a:cs typeface="Barlow"/>
                <a:sym typeface="Barlow"/>
              </a:rPr>
              <a:t>PREPARATION</a:t>
            </a:r>
            <a:endParaRPr b="1">
              <a:solidFill>
                <a:srgbClr val="FFFFFF"/>
              </a:solidFill>
              <a:latin typeface="Barlow"/>
              <a:ea typeface="Barlow"/>
              <a:cs typeface="Barlow"/>
              <a:sym typeface="Barlow"/>
            </a:endParaRPr>
          </a:p>
        </p:txBody>
      </p:sp>
      <p:sp>
        <p:nvSpPr>
          <p:cNvPr id="1398" name="Google Shape;1398;p142"/>
          <p:cNvSpPr/>
          <p:nvPr/>
        </p:nvSpPr>
        <p:spPr>
          <a:xfrm>
            <a:off x="2179915" y="1570900"/>
            <a:ext cx="1707600" cy="569700"/>
          </a:xfrm>
          <a:prstGeom prst="chevron">
            <a:avLst>
              <a:gd fmla="val 23287" name="adj"/>
            </a:avLst>
          </a:prstGeom>
          <a:solidFill>
            <a:srgbClr val="FF755A"/>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
                <a:solidFill>
                  <a:srgbClr val="FFFFFF"/>
                </a:solidFill>
                <a:latin typeface="Barlow"/>
                <a:ea typeface="Barlow"/>
                <a:cs typeface="Barlow"/>
                <a:sym typeface="Barlow"/>
              </a:rPr>
              <a:t>ASSESS</a:t>
            </a:r>
            <a:endParaRPr>
              <a:latin typeface="Barlow"/>
              <a:ea typeface="Barlow"/>
              <a:cs typeface="Barlow"/>
              <a:sym typeface="Barlow"/>
            </a:endParaRPr>
          </a:p>
        </p:txBody>
      </p:sp>
      <p:sp>
        <p:nvSpPr>
          <p:cNvPr id="1399" name="Google Shape;1399;p142"/>
          <p:cNvSpPr/>
          <p:nvPr/>
        </p:nvSpPr>
        <p:spPr>
          <a:xfrm>
            <a:off x="3820046" y="1570900"/>
            <a:ext cx="1707600" cy="569700"/>
          </a:xfrm>
          <a:prstGeom prst="chevron">
            <a:avLst>
              <a:gd fmla="val 23287" name="adj"/>
            </a:avLst>
          </a:prstGeom>
          <a:solidFill>
            <a:srgbClr val="0563C1"/>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
                <a:solidFill>
                  <a:srgbClr val="FFFFFF"/>
                </a:solidFill>
                <a:latin typeface="Barlow"/>
                <a:ea typeface="Barlow"/>
                <a:cs typeface="Barlow"/>
                <a:sym typeface="Barlow"/>
              </a:rPr>
              <a:t>PLAN</a:t>
            </a:r>
            <a:endParaRPr>
              <a:latin typeface="Barlow"/>
              <a:ea typeface="Barlow"/>
              <a:cs typeface="Barlow"/>
              <a:sym typeface="Barlow"/>
            </a:endParaRPr>
          </a:p>
        </p:txBody>
      </p:sp>
      <p:sp>
        <p:nvSpPr>
          <p:cNvPr id="1400" name="Google Shape;1400;p142"/>
          <p:cNvSpPr/>
          <p:nvPr/>
        </p:nvSpPr>
        <p:spPr>
          <a:xfrm>
            <a:off x="5456020" y="1570900"/>
            <a:ext cx="1707600" cy="569700"/>
          </a:xfrm>
          <a:prstGeom prst="chevron">
            <a:avLst>
              <a:gd fmla="val 23287" name="adj"/>
            </a:avLst>
          </a:prstGeom>
          <a:solidFill>
            <a:srgbClr val="A54B9A"/>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
                <a:solidFill>
                  <a:srgbClr val="FFFFFF"/>
                </a:solidFill>
                <a:latin typeface="Barlow"/>
                <a:ea typeface="Barlow"/>
                <a:cs typeface="Barlow"/>
                <a:sym typeface="Barlow"/>
              </a:rPr>
              <a:t>IMPLEMENT</a:t>
            </a:r>
            <a:endParaRPr>
              <a:latin typeface="Barlow"/>
              <a:ea typeface="Barlow"/>
              <a:cs typeface="Barlow"/>
              <a:sym typeface="Barlow"/>
            </a:endParaRPr>
          </a:p>
        </p:txBody>
      </p:sp>
      <p:sp>
        <p:nvSpPr>
          <p:cNvPr id="1401" name="Google Shape;1401;p142"/>
          <p:cNvSpPr/>
          <p:nvPr/>
        </p:nvSpPr>
        <p:spPr>
          <a:xfrm>
            <a:off x="7085925" y="1570900"/>
            <a:ext cx="1707600" cy="569700"/>
          </a:xfrm>
          <a:prstGeom prst="chevron">
            <a:avLst>
              <a:gd fmla="val 23287" name="adj"/>
            </a:avLst>
          </a:prstGeom>
          <a:solidFill>
            <a:srgbClr val="00B8B0"/>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
                <a:solidFill>
                  <a:srgbClr val="FFFFFF"/>
                </a:solidFill>
                <a:latin typeface="Barlow"/>
                <a:ea typeface="Barlow"/>
                <a:cs typeface="Barlow"/>
                <a:sym typeface="Barlow"/>
              </a:rPr>
              <a:t>MONITOR</a:t>
            </a:r>
            <a:endParaRPr>
              <a:latin typeface="Barlow"/>
              <a:ea typeface="Barlow"/>
              <a:cs typeface="Barlow"/>
              <a:sym typeface="Barlow"/>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F58A7"/>
        </a:solidFill>
      </p:bgPr>
    </p:bg>
    <p:spTree>
      <p:nvGrpSpPr>
        <p:cNvPr id="1406" name="Shape 1406"/>
        <p:cNvGrpSpPr/>
        <p:nvPr/>
      </p:nvGrpSpPr>
      <p:grpSpPr>
        <a:xfrm>
          <a:off x="0" y="0"/>
          <a:ext cx="0" cy="0"/>
          <a:chOff x="0" y="0"/>
          <a:chExt cx="0" cy="0"/>
        </a:xfrm>
      </p:grpSpPr>
      <p:sp>
        <p:nvSpPr>
          <p:cNvPr id="1407" name="Google Shape;1407;p1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408" name="Google Shape;1408;p143"/>
          <p:cNvSpPr txBox="1"/>
          <p:nvPr/>
        </p:nvSpPr>
        <p:spPr>
          <a:xfrm>
            <a:off x="6854901" y="4770063"/>
            <a:ext cx="2133600" cy="2463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sz="1000">
                <a:solidFill>
                  <a:srgbClr val="888888"/>
                </a:solidFill>
                <a:latin typeface="Calibri"/>
                <a:ea typeface="Calibri"/>
                <a:cs typeface="Calibri"/>
                <a:sym typeface="Calibri"/>
              </a:rPr>
              <a:t>‹#›</a:t>
            </a:fld>
            <a:endParaRPr sz="1000">
              <a:solidFill>
                <a:srgbClr val="888888"/>
              </a:solidFill>
              <a:latin typeface="Calibri"/>
              <a:ea typeface="Calibri"/>
              <a:cs typeface="Calibri"/>
              <a:sym typeface="Calibri"/>
            </a:endParaRPr>
          </a:p>
        </p:txBody>
      </p:sp>
      <p:sp>
        <p:nvSpPr>
          <p:cNvPr id="1409" name="Google Shape;1409;p143"/>
          <p:cNvSpPr txBox="1"/>
          <p:nvPr>
            <p:ph type="title"/>
          </p:nvPr>
        </p:nvSpPr>
        <p:spPr>
          <a:xfrm>
            <a:off x="1943100" y="1702800"/>
            <a:ext cx="5257800" cy="1590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lt1"/>
                </a:solidFill>
                <a:latin typeface="Barlow"/>
                <a:ea typeface="Barlow"/>
                <a:cs typeface="Barlow"/>
                <a:sym typeface="Barlow"/>
              </a:rPr>
              <a:t>Congratulations on completing module 11!</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p98"/>
          <p:cNvSpPr txBox="1"/>
          <p:nvPr>
            <p:ph type="title"/>
          </p:nvPr>
        </p:nvSpPr>
        <p:spPr>
          <a:xfrm>
            <a:off x="457200" y="828594"/>
            <a:ext cx="3657600" cy="1009500"/>
          </a:xfrm>
          <a:prstGeom prst="rect">
            <a:avLst/>
          </a:prstGeom>
          <a:noFill/>
          <a:ln>
            <a:noFill/>
          </a:ln>
        </p:spPr>
        <p:txBody>
          <a:bodyPr anchorCtr="0" anchor="b" bIns="91425" lIns="91425" spcFirstLastPara="1" rIns="91425" wrap="square" tIns="91425">
            <a:noAutofit/>
          </a:bodyPr>
          <a:lstStyle/>
          <a:p>
            <a:pPr indent="0" lvl="0" marL="0" rtl="0" algn="l">
              <a:lnSpc>
                <a:spcPct val="90000"/>
              </a:lnSpc>
              <a:spcBef>
                <a:spcPts val="0"/>
              </a:spcBef>
              <a:spcAft>
                <a:spcPts val="0"/>
              </a:spcAft>
              <a:buClr>
                <a:schemeClr val="dk1"/>
              </a:buClr>
              <a:buSzPts val="3000"/>
              <a:buFont typeface="Barlow"/>
              <a:buNone/>
            </a:pPr>
            <a:r>
              <a:rPr lang="en"/>
              <a:t>Visionary and pragmatic</a:t>
            </a:r>
            <a:endParaRPr/>
          </a:p>
        </p:txBody>
      </p:sp>
      <p:sp>
        <p:nvSpPr>
          <p:cNvPr id="755" name="Google Shape;755;p98"/>
          <p:cNvSpPr txBox="1"/>
          <p:nvPr>
            <p:ph idx="1" type="subTitle"/>
          </p:nvPr>
        </p:nvSpPr>
        <p:spPr>
          <a:xfrm>
            <a:off x="457200" y="1974150"/>
            <a:ext cx="3657600" cy="2712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The final cIP roadmap will set achievable strategic objectives based on an in-depth </a:t>
            </a:r>
            <a:r>
              <a:rPr b="1" lang="en"/>
              <a:t>analysis of bottleneck root causes</a:t>
            </a:r>
            <a:r>
              <a:rPr lang="en"/>
              <a:t>.</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It provides solutions at the right level for </a:t>
            </a:r>
            <a:r>
              <a:rPr b="1" lang="en"/>
              <a:t>sustainable</a:t>
            </a:r>
            <a:r>
              <a:rPr lang="en"/>
              <a:t> </a:t>
            </a:r>
            <a:r>
              <a:rPr b="1" lang="en"/>
              <a:t>improvements</a:t>
            </a:r>
            <a:r>
              <a:rPr lang="en"/>
              <a:t> to make sure vaccines are available:</a:t>
            </a:r>
            <a:endParaRPr/>
          </a:p>
          <a:p>
            <a:pPr indent="-355600" lvl="0" marL="457200" rtl="0" algn="l">
              <a:spcBef>
                <a:spcPts val="0"/>
              </a:spcBef>
              <a:spcAft>
                <a:spcPts val="0"/>
              </a:spcAft>
              <a:buClr>
                <a:schemeClr val="dk1"/>
              </a:buClr>
              <a:buSzPts val="2000"/>
              <a:buChar char="-"/>
            </a:pPr>
            <a:r>
              <a:rPr lang="en">
                <a:solidFill>
                  <a:schemeClr val="dk1"/>
                </a:solidFill>
              </a:rPr>
              <a:t>at the right time and place</a:t>
            </a:r>
            <a:endParaRPr>
              <a:solidFill>
                <a:schemeClr val="dk1"/>
              </a:solidFill>
            </a:endParaRPr>
          </a:p>
          <a:p>
            <a:pPr indent="-355600" lvl="0" marL="457200" rtl="0" algn="l">
              <a:lnSpc>
                <a:spcPct val="100000"/>
              </a:lnSpc>
              <a:spcBef>
                <a:spcPts val="0"/>
              </a:spcBef>
              <a:spcAft>
                <a:spcPts val="0"/>
              </a:spcAft>
              <a:buSzPts val="2000"/>
              <a:buChar char="-"/>
            </a:pPr>
            <a:r>
              <a:rPr lang="en"/>
              <a:t>in the right condition</a:t>
            </a:r>
            <a:endParaRPr/>
          </a:p>
          <a:p>
            <a:pPr indent="-355600" lvl="0" marL="457200" rtl="0" algn="l">
              <a:spcBef>
                <a:spcPts val="0"/>
              </a:spcBef>
              <a:spcAft>
                <a:spcPts val="0"/>
              </a:spcAft>
              <a:buClr>
                <a:schemeClr val="dk1"/>
              </a:buClr>
              <a:buSzPts val="2000"/>
              <a:buChar char="-"/>
            </a:pPr>
            <a:r>
              <a:rPr lang="en">
                <a:solidFill>
                  <a:schemeClr val="dk1"/>
                </a:solidFill>
              </a:rPr>
              <a:t>at the right cost</a:t>
            </a:r>
            <a:endParaRPr/>
          </a:p>
        </p:txBody>
      </p:sp>
      <p:pic>
        <p:nvPicPr>
          <p:cNvPr id="756" name="Google Shape;756;p98"/>
          <p:cNvPicPr preferRelativeResize="0"/>
          <p:nvPr/>
        </p:nvPicPr>
        <p:blipFill rotWithShape="1">
          <a:blip r:embed="rId3">
            <a:alphaModFix/>
          </a:blip>
          <a:srcRect b="0" l="0" r="26248" t="0"/>
          <a:stretch/>
        </p:blipFill>
        <p:spPr>
          <a:xfrm>
            <a:off x="4572000" y="-3025"/>
            <a:ext cx="4572009" cy="1716275"/>
          </a:xfrm>
          <a:prstGeom prst="rect">
            <a:avLst/>
          </a:prstGeom>
          <a:noFill/>
          <a:ln>
            <a:noFill/>
          </a:ln>
        </p:spPr>
      </p:pic>
      <p:pic>
        <p:nvPicPr>
          <p:cNvPr id="757" name="Google Shape;757;p98"/>
          <p:cNvPicPr preferRelativeResize="0"/>
          <p:nvPr/>
        </p:nvPicPr>
        <p:blipFill rotWithShape="1">
          <a:blip r:embed="rId4">
            <a:alphaModFix/>
          </a:blip>
          <a:srcRect b="0" l="0" r="26248" t="0"/>
          <a:stretch/>
        </p:blipFill>
        <p:spPr>
          <a:xfrm>
            <a:off x="4572000" y="1713600"/>
            <a:ext cx="4572009" cy="1716275"/>
          </a:xfrm>
          <a:prstGeom prst="rect">
            <a:avLst/>
          </a:prstGeom>
          <a:noFill/>
          <a:ln>
            <a:noFill/>
          </a:ln>
        </p:spPr>
      </p:pic>
      <p:pic>
        <p:nvPicPr>
          <p:cNvPr id="758" name="Google Shape;758;p98"/>
          <p:cNvPicPr preferRelativeResize="0"/>
          <p:nvPr/>
        </p:nvPicPr>
        <p:blipFill rotWithShape="1">
          <a:blip r:embed="rId5">
            <a:alphaModFix/>
          </a:blip>
          <a:srcRect b="0" l="0" r="26248" t="0"/>
          <a:stretch/>
        </p:blipFill>
        <p:spPr>
          <a:xfrm>
            <a:off x="4572000" y="3430225"/>
            <a:ext cx="4572009" cy="1715578"/>
          </a:xfrm>
          <a:prstGeom prst="rect">
            <a:avLst/>
          </a:prstGeom>
          <a:noFill/>
          <a:ln>
            <a:noFill/>
          </a:ln>
        </p:spPr>
      </p:pic>
      <p:sp>
        <p:nvSpPr>
          <p:cNvPr id="759" name="Google Shape;759;p98"/>
          <p:cNvSpPr txBox="1"/>
          <p:nvPr>
            <p:ph idx="2" type="subTitle"/>
          </p:nvPr>
        </p:nvSpPr>
        <p:spPr>
          <a:xfrm>
            <a:off x="457199" y="157104"/>
            <a:ext cx="3117300" cy="291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cIP purpose &amp; opportunities</a:t>
            </a:r>
            <a:endParaRPr/>
          </a:p>
        </p:txBody>
      </p:sp>
      <p:sp>
        <p:nvSpPr>
          <p:cNvPr id="760" name="Google Shape;760;p98"/>
          <p:cNvSpPr txBox="1"/>
          <p:nvPr/>
        </p:nvSpPr>
        <p:spPr>
          <a:xfrm>
            <a:off x="7070950" y="668750"/>
            <a:ext cx="1690800" cy="4893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 sz="2200">
                <a:solidFill>
                  <a:srgbClr val="FFFFFF"/>
                </a:solidFill>
                <a:latin typeface="Barlow"/>
                <a:ea typeface="Barlow"/>
                <a:cs typeface="Barlow"/>
                <a:sym typeface="Barlow"/>
              </a:rPr>
              <a:t>availability</a:t>
            </a:r>
            <a:endParaRPr>
              <a:solidFill>
                <a:srgbClr val="FFFFFF"/>
              </a:solidFill>
            </a:endParaRPr>
          </a:p>
        </p:txBody>
      </p:sp>
      <p:sp>
        <p:nvSpPr>
          <p:cNvPr id="761" name="Google Shape;761;p98"/>
          <p:cNvSpPr txBox="1"/>
          <p:nvPr/>
        </p:nvSpPr>
        <p:spPr>
          <a:xfrm>
            <a:off x="7070950" y="2340125"/>
            <a:ext cx="1690800" cy="4893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 sz="2200">
                <a:solidFill>
                  <a:srgbClr val="FFFFFF"/>
                </a:solidFill>
                <a:latin typeface="Barlow"/>
                <a:ea typeface="Barlow"/>
                <a:cs typeface="Barlow"/>
                <a:sym typeface="Barlow"/>
              </a:rPr>
              <a:t>quality</a:t>
            </a:r>
            <a:endParaRPr>
              <a:solidFill>
                <a:srgbClr val="FFFFFF"/>
              </a:solidFill>
            </a:endParaRPr>
          </a:p>
        </p:txBody>
      </p:sp>
      <p:sp>
        <p:nvSpPr>
          <p:cNvPr id="762" name="Google Shape;762;p98"/>
          <p:cNvSpPr txBox="1"/>
          <p:nvPr/>
        </p:nvSpPr>
        <p:spPr>
          <a:xfrm>
            <a:off x="7070950" y="4050738"/>
            <a:ext cx="1690800" cy="4893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 sz="2200">
                <a:solidFill>
                  <a:srgbClr val="FFFFFF"/>
                </a:solidFill>
                <a:latin typeface="Barlow"/>
                <a:ea typeface="Barlow"/>
                <a:cs typeface="Barlow"/>
                <a:sym typeface="Barlow"/>
              </a:rPr>
              <a:t>efficiency</a:t>
            </a:r>
            <a:endParaRPr>
              <a:solidFill>
                <a:srgbClr val="FFFFFF"/>
              </a:solidFill>
            </a:endParaRPr>
          </a:p>
        </p:txBody>
      </p:sp>
      <p:cxnSp>
        <p:nvCxnSpPr>
          <p:cNvPr id="763" name="Google Shape;763;p98"/>
          <p:cNvCxnSpPr/>
          <p:nvPr/>
        </p:nvCxnSpPr>
        <p:spPr>
          <a:xfrm>
            <a:off x="4502125" y="1714500"/>
            <a:ext cx="4782300" cy="0"/>
          </a:xfrm>
          <a:prstGeom prst="straightConnector1">
            <a:avLst/>
          </a:prstGeom>
          <a:noFill/>
          <a:ln cap="flat" cmpd="sng" w="19050">
            <a:solidFill>
              <a:srgbClr val="FFFFFF"/>
            </a:solidFill>
            <a:prstDash val="solid"/>
            <a:round/>
            <a:headEnd len="med" w="med" type="none"/>
            <a:tailEnd len="med" w="med" type="none"/>
          </a:ln>
        </p:spPr>
      </p:cxnSp>
      <p:cxnSp>
        <p:nvCxnSpPr>
          <p:cNvPr id="764" name="Google Shape;764;p98"/>
          <p:cNvCxnSpPr/>
          <p:nvPr/>
        </p:nvCxnSpPr>
        <p:spPr>
          <a:xfrm>
            <a:off x="4502125" y="3426925"/>
            <a:ext cx="4782300" cy="0"/>
          </a:xfrm>
          <a:prstGeom prst="straightConnector1">
            <a:avLst/>
          </a:prstGeom>
          <a:noFill/>
          <a:ln cap="flat" cmpd="sng" w="19050">
            <a:solidFill>
              <a:srgbClr val="FFFFFF"/>
            </a:solidFill>
            <a:prstDash val="solid"/>
            <a:round/>
            <a:headEnd len="med" w="med" type="none"/>
            <a:tailEnd len="med" w="med"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p99"/>
          <p:cNvSpPr txBox="1"/>
          <p:nvPr>
            <p:ph type="title"/>
          </p:nvPr>
        </p:nvSpPr>
        <p:spPr>
          <a:xfrm>
            <a:off x="457200" y="828600"/>
            <a:ext cx="2730900" cy="1009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What is the cIP and what does it look like. </a:t>
            </a:r>
            <a:endParaRPr/>
          </a:p>
        </p:txBody>
      </p:sp>
      <p:sp>
        <p:nvSpPr>
          <p:cNvPr id="770" name="Google Shape;770;p99"/>
          <p:cNvSpPr txBox="1"/>
          <p:nvPr>
            <p:ph idx="1" type="subTitle"/>
          </p:nvPr>
        </p:nvSpPr>
        <p:spPr>
          <a:xfrm>
            <a:off x="457200" y="1974154"/>
            <a:ext cx="2730900" cy="271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cIP is an Excel document  with a list of actions </a:t>
            </a:r>
            <a:r>
              <a:rPr lang="en">
                <a:solidFill>
                  <a:schemeClr val="dk1"/>
                </a:solidFill>
              </a:rPr>
              <a:t>the country is committing to do to improve the ISC,</a:t>
            </a:r>
            <a:r>
              <a:rPr lang="en"/>
              <a:t> along with the cost (</a:t>
            </a:r>
            <a:r>
              <a:rPr lang="en">
                <a:solidFill>
                  <a:schemeClr val="dk1"/>
                </a:solidFill>
              </a:rPr>
              <a:t>$ amounts next to each line item that have been signed off by the key decision-makers)</a:t>
            </a:r>
            <a:r>
              <a:rPr lang="en"/>
              <a:t>, who is going to do it as well as timelines for tracking.</a:t>
            </a:r>
            <a:endParaRPr/>
          </a:p>
        </p:txBody>
      </p:sp>
      <p:sp>
        <p:nvSpPr>
          <p:cNvPr id="771" name="Google Shape;771;p99"/>
          <p:cNvSpPr txBox="1"/>
          <p:nvPr>
            <p:ph idx="2" type="subTitle"/>
          </p:nvPr>
        </p:nvSpPr>
        <p:spPr>
          <a:xfrm>
            <a:off x="457199" y="157104"/>
            <a:ext cx="3117300" cy="29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cIP purpose &amp; opportunities</a:t>
            </a:r>
            <a:endParaRPr/>
          </a:p>
        </p:txBody>
      </p:sp>
      <p:pic>
        <p:nvPicPr>
          <p:cNvPr id="772" name="Google Shape;772;p99"/>
          <p:cNvPicPr preferRelativeResize="0"/>
          <p:nvPr/>
        </p:nvPicPr>
        <p:blipFill>
          <a:blip r:embed="rId3">
            <a:alphaModFix/>
          </a:blip>
          <a:stretch>
            <a:fillRect/>
          </a:stretch>
        </p:blipFill>
        <p:spPr>
          <a:xfrm>
            <a:off x="3547137" y="1085425"/>
            <a:ext cx="5341073" cy="2900800"/>
          </a:xfrm>
          <a:prstGeom prst="rect">
            <a:avLst/>
          </a:prstGeom>
          <a:noFill/>
          <a:ln>
            <a:noFill/>
          </a:ln>
        </p:spPr>
      </p:pic>
      <p:sp>
        <p:nvSpPr>
          <p:cNvPr id="773" name="Google Shape;773;p99"/>
          <p:cNvSpPr/>
          <p:nvPr/>
        </p:nvSpPr>
        <p:spPr>
          <a:xfrm>
            <a:off x="562325" y="4237650"/>
            <a:ext cx="1597200" cy="270000"/>
          </a:xfrm>
          <a:prstGeom prst="roundRect">
            <a:avLst>
              <a:gd fmla="val 16667" name="adj"/>
            </a:avLst>
          </a:prstGeom>
          <a:solidFill>
            <a:srgbClr val="0563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rgbClr val="FFFFFF"/>
                </a:solidFill>
                <a:latin typeface="Barlow"/>
                <a:ea typeface="Barlow"/>
                <a:cs typeface="Barlow"/>
                <a:sym typeface="Barlow"/>
              </a:rPr>
              <a:t>See a full example</a:t>
            </a:r>
            <a:endParaRPr b="1" sz="1200">
              <a:solidFill>
                <a:srgbClr val="FFFFFF"/>
              </a:solidFill>
              <a:latin typeface="Barlow"/>
              <a:ea typeface="Barlow"/>
              <a:cs typeface="Barlow"/>
              <a:sym typeface="Barlow"/>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pic>
        <p:nvPicPr>
          <p:cNvPr id="778" name="Google Shape;778;p100"/>
          <p:cNvPicPr preferRelativeResize="0"/>
          <p:nvPr/>
        </p:nvPicPr>
        <p:blipFill rotWithShape="1">
          <a:blip r:embed="rId3">
            <a:alphaModFix/>
          </a:blip>
          <a:srcRect b="0" l="0" r="0" t="0"/>
          <a:stretch/>
        </p:blipFill>
        <p:spPr>
          <a:xfrm>
            <a:off x="4670031" y="1039617"/>
            <a:ext cx="3239683" cy="3239683"/>
          </a:xfrm>
          <a:prstGeom prst="rect">
            <a:avLst/>
          </a:prstGeom>
          <a:noFill/>
          <a:ln>
            <a:noFill/>
          </a:ln>
        </p:spPr>
      </p:pic>
      <p:sp>
        <p:nvSpPr>
          <p:cNvPr id="779" name="Google Shape;779;p100"/>
          <p:cNvSpPr txBox="1"/>
          <p:nvPr>
            <p:ph type="title"/>
          </p:nvPr>
        </p:nvSpPr>
        <p:spPr>
          <a:xfrm>
            <a:off x="457200" y="676200"/>
            <a:ext cx="2688900" cy="10095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3000"/>
              <a:buFont typeface="Barlow"/>
              <a:buNone/>
            </a:pPr>
            <a:r>
              <a:rPr lang="en"/>
              <a:t>Start with the end goal in mind</a:t>
            </a:r>
            <a:endParaRPr/>
          </a:p>
        </p:txBody>
      </p:sp>
      <p:sp>
        <p:nvSpPr>
          <p:cNvPr id="780" name="Google Shape;780;p100"/>
          <p:cNvSpPr txBox="1"/>
          <p:nvPr>
            <p:ph idx="1" type="subTitle"/>
          </p:nvPr>
        </p:nvSpPr>
        <p:spPr>
          <a:xfrm>
            <a:off x="457200" y="1821749"/>
            <a:ext cx="2514600" cy="3276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T</a:t>
            </a:r>
            <a:r>
              <a:rPr lang="en"/>
              <a:t>here is little point in conducting an EVM assessment without first committing to the entire improvement process.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Before we start preparing for the assessment we should be thinking about the cIP itself (workshop, report, and implementation).</a:t>
            </a:r>
            <a:endParaRPr/>
          </a:p>
        </p:txBody>
      </p:sp>
      <p:sp>
        <p:nvSpPr>
          <p:cNvPr id="781" name="Google Shape;781;p100"/>
          <p:cNvSpPr txBox="1"/>
          <p:nvPr>
            <p:ph idx="2" type="subTitle"/>
          </p:nvPr>
        </p:nvSpPr>
        <p:spPr>
          <a:xfrm>
            <a:off x="457200" y="157103"/>
            <a:ext cx="2514600" cy="375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cIP purpose &amp; opportunities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pic>
        <p:nvPicPr>
          <p:cNvPr id="786" name="Google Shape;786;p101"/>
          <p:cNvPicPr preferRelativeResize="0"/>
          <p:nvPr/>
        </p:nvPicPr>
        <p:blipFill rotWithShape="1">
          <a:blip r:embed="rId3">
            <a:alphaModFix/>
          </a:blip>
          <a:srcRect b="0" l="0" r="0" t="0"/>
          <a:stretch/>
        </p:blipFill>
        <p:spPr>
          <a:xfrm>
            <a:off x="4670031" y="1039617"/>
            <a:ext cx="3239683" cy="3239683"/>
          </a:xfrm>
          <a:prstGeom prst="rect">
            <a:avLst/>
          </a:prstGeom>
          <a:noFill/>
          <a:ln>
            <a:noFill/>
          </a:ln>
        </p:spPr>
      </p:pic>
      <p:sp>
        <p:nvSpPr>
          <p:cNvPr id="787" name="Google Shape;787;p101"/>
          <p:cNvSpPr txBox="1"/>
          <p:nvPr>
            <p:ph type="title"/>
          </p:nvPr>
        </p:nvSpPr>
        <p:spPr>
          <a:xfrm>
            <a:off x="457200" y="676200"/>
            <a:ext cx="2688900" cy="10095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3000"/>
              <a:buFont typeface="Barlow"/>
              <a:buNone/>
            </a:pPr>
            <a:r>
              <a:rPr lang="en"/>
              <a:t>A process, </a:t>
            </a:r>
            <a:endParaRPr/>
          </a:p>
          <a:p>
            <a:pPr indent="0" lvl="0" marL="0" rtl="0" algn="l">
              <a:spcBef>
                <a:spcPts val="0"/>
              </a:spcBef>
              <a:spcAft>
                <a:spcPts val="0"/>
              </a:spcAft>
              <a:buClr>
                <a:schemeClr val="dk1"/>
              </a:buClr>
              <a:buSzPts val="3000"/>
              <a:buFont typeface="Barlow"/>
              <a:buNone/>
            </a:pPr>
            <a:r>
              <a:rPr lang="en"/>
              <a:t>not just a plan</a:t>
            </a:r>
            <a:endParaRPr/>
          </a:p>
        </p:txBody>
      </p:sp>
      <p:sp>
        <p:nvSpPr>
          <p:cNvPr id="788" name="Google Shape;788;p101"/>
          <p:cNvSpPr txBox="1"/>
          <p:nvPr>
            <p:ph idx="1" type="subTitle"/>
          </p:nvPr>
        </p:nvSpPr>
        <p:spPr>
          <a:xfrm>
            <a:off x="457200" y="1821749"/>
            <a:ext cx="2514600" cy="3276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t>There are four steps to the comprehensive approach: assess, plan, implement and monitor.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
              <a:t>The cIP accounts for everything after the initial assessment. This process leads to a cycle of continuous improvement — one with </a:t>
            </a:r>
            <a:r>
              <a:rPr b="1" lang="en"/>
              <a:t>agility to update alongside learning and innovation</a:t>
            </a:r>
            <a:r>
              <a:rPr lang="en"/>
              <a:t>.</a:t>
            </a:r>
            <a:endParaRPr/>
          </a:p>
          <a:p>
            <a:pPr indent="0" lvl="0" marL="0" rtl="0" algn="l">
              <a:lnSpc>
                <a:spcPct val="100000"/>
              </a:lnSpc>
              <a:spcBef>
                <a:spcPts val="0"/>
              </a:spcBef>
              <a:spcAft>
                <a:spcPts val="0"/>
              </a:spcAft>
              <a:buSzPts val="2000"/>
              <a:buNone/>
            </a:pPr>
            <a:r>
              <a:t/>
            </a:r>
            <a:endParaRPr/>
          </a:p>
        </p:txBody>
      </p:sp>
      <p:sp>
        <p:nvSpPr>
          <p:cNvPr id="789" name="Google Shape;789;p101"/>
          <p:cNvSpPr txBox="1"/>
          <p:nvPr>
            <p:ph idx="2" type="subTitle"/>
          </p:nvPr>
        </p:nvSpPr>
        <p:spPr>
          <a:xfrm>
            <a:off x="457200" y="157103"/>
            <a:ext cx="2514600" cy="375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cIP purpose &amp; opportunities</a:t>
            </a:r>
            <a:endParaRPr/>
          </a:p>
        </p:txBody>
      </p:sp>
      <p:sp>
        <p:nvSpPr>
          <p:cNvPr id="790" name="Google Shape;790;p101"/>
          <p:cNvSpPr txBox="1"/>
          <p:nvPr/>
        </p:nvSpPr>
        <p:spPr>
          <a:xfrm>
            <a:off x="3712665" y="754694"/>
            <a:ext cx="11820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Barlow"/>
                <a:ea typeface="Barlow"/>
                <a:cs typeface="Barlow"/>
                <a:sym typeface="Barlow"/>
              </a:rPr>
              <a:t>Collect and review evidence to identify iSC strengths, weaknesses, opportunities, and bottlenecks</a:t>
            </a:r>
            <a:endParaRPr b="0" i="0" sz="1400" u="none" cap="none" strike="noStrike">
              <a:solidFill>
                <a:srgbClr val="000000"/>
              </a:solidFill>
              <a:latin typeface="Arial"/>
              <a:ea typeface="Arial"/>
              <a:cs typeface="Arial"/>
              <a:sym typeface="Arial"/>
            </a:endParaRPr>
          </a:p>
        </p:txBody>
      </p:sp>
      <p:sp>
        <p:nvSpPr>
          <p:cNvPr id="791" name="Google Shape;791;p101"/>
          <p:cNvSpPr txBox="1"/>
          <p:nvPr/>
        </p:nvSpPr>
        <p:spPr>
          <a:xfrm>
            <a:off x="7516465" y="1080389"/>
            <a:ext cx="1245300" cy="646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Barlow"/>
                <a:ea typeface="Barlow"/>
                <a:cs typeface="Barlow"/>
                <a:sym typeface="Barlow"/>
              </a:rPr>
              <a:t>Create vision, strategy and operational plan for iSC improvement</a:t>
            </a:r>
            <a:endParaRPr b="0" i="0" sz="1400" u="none" cap="none" strike="noStrike">
              <a:solidFill>
                <a:srgbClr val="000000"/>
              </a:solidFill>
              <a:latin typeface="Arial"/>
              <a:ea typeface="Arial"/>
              <a:cs typeface="Arial"/>
              <a:sym typeface="Arial"/>
            </a:endParaRPr>
          </a:p>
        </p:txBody>
      </p:sp>
      <p:sp>
        <p:nvSpPr>
          <p:cNvPr id="792" name="Google Shape;792;p101"/>
          <p:cNvSpPr txBox="1"/>
          <p:nvPr/>
        </p:nvSpPr>
        <p:spPr>
          <a:xfrm>
            <a:off x="7516465" y="3936016"/>
            <a:ext cx="1245300" cy="646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Barlow"/>
                <a:ea typeface="Barlow"/>
                <a:cs typeface="Barlow"/>
                <a:sym typeface="Barlow"/>
              </a:rPr>
              <a:t>Disseminate plan, ensure funding  and put plan into operation</a:t>
            </a:r>
            <a:endParaRPr b="0" i="0" sz="1400" u="none" cap="none" strike="noStrike">
              <a:solidFill>
                <a:srgbClr val="000000"/>
              </a:solidFill>
              <a:latin typeface="Arial"/>
              <a:ea typeface="Arial"/>
              <a:cs typeface="Arial"/>
              <a:sym typeface="Arial"/>
            </a:endParaRPr>
          </a:p>
        </p:txBody>
      </p:sp>
      <p:sp>
        <p:nvSpPr>
          <p:cNvPr id="793" name="Google Shape;793;p101"/>
          <p:cNvSpPr txBox="1"/>
          <p:nvPr/>
        </p:nvSpPr>
        <p:spPr>
          <a:xfrm>
            <a:off x="3718442" y="3674296"/>
            <a:ext cx="12453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Barlow"/>
                <a:ea typeface="Barlow"/>
                <a:cs typeface="Barlow"/>
                <a:sym typeface="Barlow"/>
              </a:rPr>
              <a:t>Monitor implementation, measure progress toward outcomes</a:t>
            </a:r>
            <a:endParaRPr b="0" i="0" sz="1400" u="none" cap="none" strike="noStrike">
              <a:solidFill>
                <a:srgbClr val="000000"/>
              </a:solidFill>
              <a:latin typeface="Arial"/>
              <a:ea typeface="Arial"/>
              <a:cs typeface="Arial"/>
              <a:sym typeface="Arial"/>
            </a:endParaRPr>
          </a:p>
        </p:txBody>
      </p:sp>
      <p:cxnSp>
        <p:nvCxnSpPr>
          <p:cNvPr id="794" name="Google Shape;794;p101"/>
          <p:cNvCxnSpPr/>
          <p:nvPr/>
        </p:nvCxnSpPr>
        <p:spPr>
          <a:xfrm rot="10800000">
            <a:off x="3818104" y="1726702"/>
            <a:ext cx="1592100" cy="622800"/>
          </a:xfrm>
          <a:prstGeom prst="bentConnector3">
            <a:avLst>
              <a:gd fmla="val 100174" name="adj1"/>
            </a:avLst>
          </a:prstGeom>
          <a:noFill/>
          <a:ln cap="flat" cmpd="sng" w="9525">
            <a:solidFill>
              <a:schemeClr val="accent1"/>
            </a:solidFill>
            <a:prstDash val="solid"/>
            <a:miter lim="800000"/>
            <a:headEnd len="sm" w="sm" type="none"/>
            <a:tailEnd len="med" w="med" type="triangle"/>
          </a:ln>
        </p:spPr>
      </p:cxnSp>
      <p:cxnSp>
        <p:nvCxnSpPr>
          <p:cNvPr id="795" name="Google Shape;795;p101"/>
          <p:cNvCxnSpPr/>
          <p:nvPr/>
        </p:nvCxnSpPr>
        <p:spPr>
          <a:xfrm flipH="1" rot="10800000">
            <a:off x="7384016" y="1767500"/>
            <a:ext cx="1294800" cy="582000"/>
          </a:xfrm>
          <a:prstGeom prst="bentConnector3">
            <a:avLst>
              <a:gd fmla="val 99970" name="adj1"/>
            </a:avLst>
          </a:prstGeom>
          <a:noFill/>
          <a:ln cap="flat" cmpd="sng" w="9525">
            <a:solidFill>
              <a:schemeClr val="accent1"/>
            </a:solidFill>
            <a:prstDash val="solid"/>
            <a:miter lim="800000"/>
            <a:headEnd len="sm" w="sm" type="none"/>
            <a:tailEnd len="med" w="med" type="triangle"/>
          </a:ln>
        </p:spPr>
      </p:cxnSp>
      <p:cxnSp>
        <p:nvCxnSpPr>
          <p:cNvPr id="796" name="Google Shape;796;p101"/>
          <p:cNvCxnSpPr/>
          <p:nvPr/>
        </p:nvCxnSpPr>
        <p:spPr>
          <a:xfrm flipH="1">
            <a:off x="3818113" y="2802086"/>
            <a:ext cx="1550100" cy="871200"/>
          </a:xfrm>
          <a:prstGeom prst="bentConnector3">
            <a:avLst>
              <a:gd fmla="val 100024" name="adj1"/>
            </a:avLst>
          </a:prstGeom>
          <a:noFill/>
          <a:ln cap="flat" cmpd="sng" w="9525">
            <a:solidFill>
              <a:schemeClr val="accent1"/>
            </a:solidFill>
            <a:prstDash val="solid"/>
            <a:miter lim="800000"/>
            <a:headEnd len="sm" w="sm" type="none"/>
            <a:tailEnd len="med" w="med" type="triangle"/>
          </a:ln>
        </p:spPr>
      </p:cxnSp>
      <p:cxnSp>
        <p:nvCxnSpPr>
          <p:cNvPr id="797" name="Google Shape;797;p101"/>
          <p:cNvCxnSpPr/>
          <p:nvPr/>
        </p:nvCxnSpPr>
        <p:spPr>
          <a:xfrm>
            <a:off x="7679834" y="3077375"/>
            <a:ext cx="933000" cy="817200"/>
          </a:xfrm>
          <a:prstGeom prst="bentConnector3">
            <a:avLst>
              <a:gd fmla="val 99567" name="adj1"/>
            </a:avLst>
          </a:prstGeom>
          <a:noFill/>
          <a:ln cap="flat" cmpd="sng" w="9525">
            <a:solidFill>
              <a:schemeClr val="accent1"/>
            </a:solidFill>
            <a:prstDash val="solid"/>
            <a:miter lim="800000"/>
            <a:headEnd len="sm" w="sm" type="none"/>
            <a:tailEnd len="med" w="med" type="triangle"/>
          </a:ln>
        </p:spPr>
      </p:cxn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