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56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02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05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921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26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954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21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945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380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59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12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38F6E-26EC-4AB8-A29A-F26D731DDF77}" type="datetimeFigureOut">
              <a:rPr kumimoji="1" lang="ja-JP" altLang="en-US" smtClean="0"/>
              <a:t>2021/10/26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4BB89-BB04-451E-B346-EB2D22A61A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08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50" y="223838"/>
            <a:ext cx="6438900" cy="6410325"/>
          </a:xfrm>
          <a:prstGeom prst="rect">
            <a:avLst/>
          </a:prstGeom>
        </p:spPr>
      </p:pic>
      <p:cxnSp>
        <p:nvCxnSpPr>
          <p:cNvPr id="4" name="直線矢印コネクタ 3"/>
          <p:cNvCxnSpPr/>
          <p:nvPr/>
        </p:nvCxnSpPr>
        <p:spPr>
          <a:xfrm flipV="1">
            <a:off x="6766560" y="1518920"/>
            <a:ext cx="1270000" cy="19100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/>
          <p:cNvCxnSpPr/>
          <p:nvPr/>
        </p:nvCxnSpPr>
        <p:spPr>
          <a:xfrm flipH="1" flipV="1">
            <a:off x="4815840" y="3429000"/>
            <a:ext cx="640080" cy="13055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4815840" y="4180840"/>
                <a:ext cx="3117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ja-JP" alt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840" y="4180840"/>
                <a:ext cx="311752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7498080" y="2226680"/>
                <a:ext cx="304442" cy="494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ja-JP" alt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080" y="2226680"/>
                <a:ext cx="304442" cy="494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/>
              <p:cNvSpPr txBox="1"/>
              <p:nvPr/>
            </p:nvSpPr>
            <p:spPr>
              <a:xfrm>
                <a:off x="284480" y="223838"/>
                <a:ext cx="3068320" cy="940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4800" dirty="0" smtClean="0"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①</a:t>
                </a:r>
                <a:r>
                  <a:rPr kumimoji="1" lang="ja-JP" altLang="en-US" sz="48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4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4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altLang="ja-JP" sz="4800" i="1">
                        <a:latin typeface="Cambria Math" panose="02040503050406030204" pitchFamily="18" charset="0"/>
                      </a:rPr>
                      <m:t> −</m:t>
                    </m:r>
                    <m:acc>
                      <m:accPr>
                        <m:chr m:val="⃗"/>
                        <m:ctrlPr>
                          <a:rPr lang="en-US" altLang="ja-JP" sz="4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48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endParaRPr kumimoji="1" lang="ja-JP" altLang="en-US" sz="4800" dirty="0"/>
              </a:p>
            </p:txBody>
          </p:sp>
        </mc:Choice>
        <mc:Fallback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0" y="223838"/>
                <a:ext cx="3068320" cy="940194"/>
              </a:xfrm>
              <a:prstGeom prst="rect">
                <a:avLst/>
              </a:prstGeom>
              <a:blipFill>
                <a:blip r:embed="rId5"/>
                <a:stretch>
                  <a:fillRect l="-9145" t="-2597" b="-344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7210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50" y="223838"/>
            <a:ext cx="6438900" cy="6410325"/>
          </a:xfrm>
          <a:prstGeom prst="rect">
            <a:avLst/>
          </a:prstGeom>
        </p:spPr>
      </p:pic>
      <p:cxnSp>
        <p:nvCxnSpPr>
          <p:cNvPr id="4" name="直線矢印コネクタ 3"/>
          <p:cNvCxnSpPr/>
          <p:nvPr/>
        </p:nvCxnSpPr>
        <p:spPr>
          <a:xfrm flipV="1">
            <a:off x="6766560" y="1518920"/>
            <a:ext cx="1270000" cy="19100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/>
          <p:cNvCxnSpPr/>
          <p:nvPr/>
        </p:nvCxnSpPr>
        <p:spPr>
          <a:xfrm flipH="1" flipV="1">
            <a:off x="4815840" y="3429000"/>
            <a:ext cx="640080" cy="13055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4815840" y="4180840"/>
                <a:ext cx="3117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ja-JP" alt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840" y="4180840"/>
                <a:ext cx="311752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7498080" y="2226680"/>
                <a:ext cx="304442" cy="494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ja-JP" alt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080" y="2226680"/>
                <a:ext cx="304442" cy="494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/>
              <p:cNvSpPr txBox="1"/>
              <p:nvPr/>
            </p:nvSpPr>
            <p:spPr>
              <a:xfrm>
                <a:off x="284480" y="223838"/>
                <a:ext cx="3068320" cy="940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4800" dirty="0" smtClean="0"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②</a:t>
                </a:r>
                <a:r>
                  <a:rPr kumimoji="1" lang="ja-JP" altLang="en-US" sz="48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4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4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altLang="ja-JP" sz="4800" i="1">
                        <a:latin typeface="Cambria Math" panose="02040503050406030204" pitchFamily="18" charset="0"/>
                      </a:rPr>
                      <m:t> −</m:t>
                    </m:r>
                    <m:acc>
                      <m:accPr>
                        <m:chr m:val="⃗"/>
                        <m:ctrlPr>
                          <a:rPr lang="en-US" altLang="ja-JP" sz="4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4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kumimoji="1" lang="ja-JP" altLang="en-US" sz="4800" dirty="0"/>
              </a:p>
            </p:txBody>
          </p:sp>
        </mc:Choice>
        <mc:Fallback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0" y="223838"/>
                <a:ext cx="3068320" cy="940194"/>
              </a:xfrm>
              <a:prstGeom prst="rect">
                <a:avLst/>
              </a:prstGeom>
              <a:blipFill>
                <a:blip r:embed="rId5"/>
                <a:stretch>
                  <a:fillRect l="-9145" t="-2597" b="-344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7739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16</Words>
  <Application>Microsoft Office PowerPoint</Application>
  <PresentationFormat>ワイド画面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UD デジタル 教科書体 NK-R</vt:lpstr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16</cp:revision>
  <dcterms:created xsi:type="dcterms:W3CDTF">2021-10-25T10:05:13Z</dcterms:created>
  <dcterms:modified xsi:type="dcterms:W3CDTF">2021-10-26T06:51:11Z</dcterms:modified>
</cp:coreProperties>
</file>