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307" r:id="rId4"/>
    <p:sldId id="306" r:id="rId5"/>
    <p:sldId id="319" r:id="rId6"/>
    <p:sldId id="308" r:id="rId7"/>
    <p:sldId id="309" r:id="rId8"/>
    <p:sldId id="311" r:id="rId9"/>
    <p:sldId id="312" r:id="rId10"/>
    <p:sldId id="313" r:id="rId11"/>
    <p:sldId id="316" r:id="rId12"/>
    <p:sldId id="321" r:id="rId13"/>
    <p:sldId id="323" r:id="rId14"/>
    <p:sldId id="324" r:id="rId15"/>
    <p:sldId id="325" r:id="rId16"/>
    <p:sldId id="320" r:id="rId17"/>
    <p:sldId id="326" r:id="rId18"/>
    <p:sldId id="327" r:id="rId19"/>
    <p:sldId id="317" r:id="rId20"/>
    <p:sldId id="343" r:id="rId21"/>
    <p:sldId id="318" r:id="rId22"/>
    <p:sldId id="342" r:id="rId23"/>
    <p:sldId id="340" r:id="rId24"/>
    <p:sldId id="341" r:id="rId25"/>
    <p:sldId id="338" r:id="rId2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372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8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32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93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67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46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1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40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27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59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68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2C06-2ABB-43E0-815B-B548225EDC18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A3FB0-50D7-4D4B-9438-6A81EB8604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08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5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9895608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4972" y="2514600"/>
            <a:ext cx="971117" cy="1353900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9758058" y="191144"/>
            <a:ext cx="1973279" cy="193899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6000" dirty="0" smtClean="0"/>
              <a:t>トライ</a:t>
            </a:r>
            <a:endParaRPr lang="en-US" altLang="ja-JP" sz="6000" dirty="0"/>
          </a:p>
          <a:p>
            <a:r>
              <a:rPr lang="ja-JP" altLang="en-US" sz="6000" dirty="0" smtClean="0">
                <a:solidFill>
                  <a:srgbClr val="FF0000"/>
                </a:solidFill>
              </a:rPr>
              <a:t>１点</a:t>
            </a:r>
            <a:endParaRPr lang="en-US" altLang="ja-JP" sz="6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54842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92672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84" y="2341983"/>
            <a:ext cx="762020" cy="60859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8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528" y="2001961"/>
            <a:ext cx="762020" cy="60859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528" y="2001961"/>
            <a:ext cx="762020" cy="60859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  <p:sp>
        <p:nvSpPr>
          <p:cNvPr id="5" name="乗算記号 4"/>
          <p:cNvSpPr/>
          <p:nvPr/>
        </p:nvSpPr>
        <p:spPr>
          <a:xfrm>
            <a:off x="7682726" y="886813"/>
            <a:ext cx="1392381" cy="142355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37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84" y="2341983"/>
            <a:ext cx="762020" cy="60859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22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84" y="234198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719" y="2130063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38" y="2989727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829" y="4056907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65" y="5492188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66" y="1204577"/>
            <a:ext cx="737973" cy="717310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52882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84" y="234198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388" y="1921887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38" y="2989727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829" y="4056907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65" y="5492188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66" y="1204577"/>
            <a:ext cx="737973" cy="717310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6984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84" y="234198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388" y="1921887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38" y="2989727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829" y="4056907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65" y="5492188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66" y="1204577"/>
            <a:ext cx="737973" cy="717310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sp>
        <p:nvSpPr>
          <p:cNvPr id="19" name="乗算記号 18"/>
          <p:cNvSpPr/>
          <p:nvPr/>
        </p:nvSpPr>
        <p:spPr>
          <a:xfrm>
            <a:off x="4236583" y="794688"/>
            <a:ext cx="1392381" cy="142355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3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719" y="2130063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038" y="2989727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829" y="4056907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65" y="5492188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666" y="1204577"/>
            <a:ext cx="737973" cy="717310"/>
          </a:xfrm>
          <a:prstGeom prst="rect">
            <a:avLst/>
          </a:prstGeom>
        </p:spPr>
      </p:pic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3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184" y="234198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014" y="4665941"/>
            <a:ext cx="762020" cy="608593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162" y="1132136"/>
            <a:ext cx="762020" cy="608593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211" y="5492188"/>
            <a:ext cx="762020" cy="608593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32956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0.21589 -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7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3814" y="2515131"/>
            <a:ext cx="971117" cy="1353900"/>
          </a:xfrm>
          <a:prstGeom prst="rect">
            <a:avLst/>
          </a:prstGeom>
        </p:spPr>
      </p:pic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7990880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24" y="1844342"/>
            <a:ext cx="762020" cy="60859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440" y="3869031"/>
            <a:ext cx="762020" cy="60859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154" y="106335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547" y="4656449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78" y="2021346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97" y="2881010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88" y="3948190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324" y="5383471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425" y="1095860"/>
            <a:ext cx="737973" cy="71731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542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3814" y="2515131"/>
            <a:ext cx="971117" cy="1353900"/>
          </a:xfrm>
          <a:prstGeom prst="rect">
            <a:avLst/>
          </a:prstGeom>
        </p:spPr>
      </p:pic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7990880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24" y="1844342"/>
            <a:ext cx="762020" cy="60859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440" y="3869031"/>
            <a:ext cx="762020" cy="60859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154" y="106335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547" y="4656449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78" y="2021346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97" y="2881010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88" y="3948190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324" y="5383471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425" y="1095860"/>
            <a:ext cx="737973" cy="71731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sp>
        <p:nvSpPr>
          <p:cNvPr id="19" name="乗算記号 18"/>
          <p:cNvSpPr/>
          <p:nvPr/>
        </p:nvSpPr>
        <p:spPr>
          <a:xfrm>
            <a:off x="8920776" y="782073"/>
            <a:ext cx="1392381" cy="142355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91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3814" y="2515131"/>
            <a:ext cx="971117" cy="1353900"/>
          </a:xfrm>
          <a:prstGeom prst="rect">
            <a:avLst/>
          </a:prstGeom>
        </p:spPr>
      </p:pic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7990880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018" y="1825839"/>
            <a:ext cx="762020" cy="60859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440" y="3869031"/>
            <a:ext cx="762020" cy="60859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154" y="106335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547" y="4656449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78" y="2021346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97" y="2881010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88" y="3948190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324" y="5383471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425" y="1095860"/>
            <a:ext cx="737973" cy="71731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5946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3814" y="2515131"/>
            <a:ext cx="971117" cy="1353900"/>
          </a:xfrm>
          <a:prstGeom prst="rect">
            <a:avLst/>
          </a:prstGeom>
        </p:spPr>
      </p:pic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7990880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018" y="1825839"/>
            <a:ext cx="762020" cy="60859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440" y="3869031"/>
            <a:ext cx="762020" cy="60859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154" y="106335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547" y="4656449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78" y="2021346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97" y="2881010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88" y="3948190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324" y="5383471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425" y="1095860"/>
            <a:ext cx="737973" cy="71731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7402460" y="2130136"/>
            <a:ext cx="920658" cy="75087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6244880" y="1250469"/>
            <a:ext cx="2119718" cy="130505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7357743" y="2999583"/>
            <a:ext cx="886288" cy="10237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6420939" y="2999583"/>
            <a:ext cx="1601105" cy="16783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1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図 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3814" y="2515131"/>
            <a:ext cx="971117" cy="1353900"/>
          </a:xfrm>
          <a:prstGeom prst="rect">
            <a:avLst/>
          </a:prstGeom>
        </p:spPr>
      </p:pic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7990880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018" y="1825839"/>
            <a:ext cx="762020" cy="60859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440" y="3869031"/>
            <a:ext cx="762020" cy="608593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154" y="1063353"/>
            <a:ext cx="762020" cy="608593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547" y="4656449"/>
            <a:ext cx="762020" cy="608593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78" y="2021346"/>
            <a:ext cx="737973" cy="7173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97" y="2881010"/>
            <a:ext cx="737973" cy="7173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588" y="3948190"/>
            <a:ext cx="737973" cy="7173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324" y="5383471"/>
            <a:ext cx="737973" cy="71731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425" y="1095860"/>
            <a:ext cx="737973" cy="717310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0974" y="1296358"/>
            <a:ext cx="5013145" cy="3477875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/>
              <a:t>ボールを持った人の</a:t>
            </a:r>
            <a:endParaRPr kumimoji="1" lang="en-US" altLang="ja-JP" sz="4400" dirty="0" smtClean="0"/>
          </a:p>
          <a:p>
            <a:pPr algn="ctr"/>
            <a:endParaRPr kumimoji="1" lang="en-US" altLang="ja-JP" sz="4400" dirty="0" smtClean="0"/>
          </a:p>
          <a:p>
            <a:pPr algn="ctr"/>
            <a:r>
              <a:rPr kumimoji="1" lang="ja-JP" altLang="en-US" sz="4400" dirty="0" err="1" smtClean="0"/>
              <a:t>せなかを</a:t>
            </a:r>
            <a:r>
              <a:rPr kumimoji="1" lang="ja-JP" altLang="en-US" sz="4400" dirty="0" smtClean="0"/>
              <a:t>見て</a:t>
            </a:r>
            <a:endParaRPr kumimoji="1" lang="en-US" altLang="ja-JP" sz="4400" dirty="0" smtClean="0"/>
          </a:p>
          <a:p>
            <a:pPr algn="ctr"/>
            <a:endParaRPr kumimoji="1" lang="en-US" altLang="ja-JP" sz="4400" dirty="0" smtClean="0"/>
          </a:p>
          <a:p>
            <a:pPr algn="ctr"/>
            <a:r>
              <a:rPr kumimoji="1" lang="ja-JP" altLang="en-US" sz="4400" dirty="0" smtClean="0"/>
              <a:t>ついていこう</a:t>
            </a:r>
            <a:endParaRPr kumimoji="1" lang="ja-JP" altLang="en-US" sz="4400" dirty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7402460" y="2130136"/>
            <a:ext cx="920658" cy="75087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6244880" y="1250469"/>
            <a:ext cx="2119718" cy="130505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7357743" y="2999583"/>
            <a:ext cx="886288" cy="10237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6420939" y="2999583"/>
            <a:ext cx="1601105" cy="167836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57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6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5" name="右矢印 4"/>
          <p:cNvSpPr/>
          <p:nvPr/>
        </p:nvSpPr>
        <p:spPr>
          <a:xfrm rot="10800000" flipH="1">
            <a:off x="6535880" y="2942168"/>
            <a:ext cx="4100885" cy="49876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5" name="右矢印 4"/>
          <p:cNvSpPr/>
          <p:nvPr/>
        </p:nvSpPr>
        <p:spPr>
          <a:xfrm rot="10800000" flipH="1">
            <a:off x="6535880" y="2942168"/>
            <a:ext cx="4100885" cy="49876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69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5" name="右矢印 4"/>
          <p:cNvSpPr/>
          <p:nvPr/>
        </p:nvSpPr>
        <p:spPr>
          <a:xfrm rot="10800000" flipH="1">
            <a:off x="6535880" y="2942168"/>
            <a:ext cx="4100885" cy="49876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758058" y="191144"/>
            <a:ext cx="1973279" cy="193899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6000" dirty="0" smtClean="0"/>
              <a:t>トライ</a:t>
            </a:r>
            <a:endParaRPr lang="en-US" altLang="ja-JP" sz="6000" dirty="0"/>
          </a:p>
          <a:p>
            <a:r>
              <a:rPr lang="ja-JP" altLang="en-US" sz="6000" dirty="0" smtClean="0">
                <a:solidFill>
                  <a:srgbClr val="FF0000"/>
                </a:solidFill>
              </a:rPr>
              <a:t>１点</a:t>
            </a:r>
            <a:endParaRPr lang="en-US" altLang="ja-JP" sz="6000" dirty="0"/>
          </a:p>
        </p:txBody>
      </p:sp>
    </p:spTree>
    <p:extLst>
      <p:ext uri="{BB962C8B-B14F-4D97-AF65-F5344CB8AC3E}">
        <p14:creationId xmlns:p14="http://schemas.microsoft.com/office/powerpoint/2010/main" val="173941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7117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1360" y="2514600"/>
            <a:ext cx="971117" cy="13539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sp>
        <p:nvSpPr>
          <p:cNvPr id="11" name="正方形/長方形 10"/>
          <p:cNvSpPr/>
          <p:nvPr/>
        </p:nvSpPr>
        <p:spPr>
          <a:xfrm>
            <a:off x="685800" y="966355"/>
            <a:ext cx="5403272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4457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22222E-6 L 0.21589 -0.00023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9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84244" y="2514600"/>
            <a:ext cx="971117" cy="135390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685800" y="966355"/>
            <a:ext cx="7920990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9383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2.22222E-6 L 0.19597 2.22222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685800" y="966355"/>
            <a:ext cx="10806545" cy="5413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>
            <a:stCxn id="2" idx="0"/>
            <a:endCxn id="2" idx="2"/>
          </p:cNvCxnSpPr>
          <p:nvPr/>
        </p:nvCxnSpPr>
        <p:spPr>
          <a:xfrm>
            <a:off x="6089073" y="966355"/>
            <a:ext cx="0" cy="5413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685800" y="966355"/>
            <a:ext cx="910937" cy="54136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0581408" y="966355"/>
            <a:ext cx="910937" cy="5413663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6766" y="2130136"/>
            <a:ext cx="800219" cy="4166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/>
              <a:t>インゴール</a:t>
            </a:r>
            <a:endParaRPr kumimoji="1" lang="ja-JP" altLang="en-US" sz="4000" dirty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4972" y="2514600"/>
            <a:ext cx="971117" cy="1353900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685800" y="966355"/>
            <a:ext cx="9895608" cy="5413663"/>
          </a:xfrm>
          <a:prstGeom prst="rect">
            <a:avLst/>
          </a:prstGeom>
          <a:solidFill>
            <a:srgbClr val="FFFF00">
              <a:alpha val="5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31573" y="75820"/>
            <a:ext cx="6255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じん地</a:t>
            </a:r>
            <a:r>
              <a:rPr kumimoji="1" lang="ja-JP" altLang="en-US" sz="4400" dirty="0" smtClean="0"/>
              <a:t>を取り合うゲーム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054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129</Words>
  <Application>Microsoft Office PowerPoint</Application>
  <PresentationFormat>ワイド画面</PresentationFormat>
  <Paragraphs>49</Paragraphs>
  <Slides>25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0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tsuboya kenji</dc:creator>
  <cp:lastModifiedBy>tsuboya kenji</cp:lastModifiedBy>
  <cp:revision>38</cp:revision>
  <dcterms:created xsi:type="dcterms:W3CDTF">2018-09-18T21:22:31Z</dcterms:created>
  <dcterms:modified xsi:type="dcterms:W3CDTF">2019-01-08T19:40:14Z</dcterms:modified>
</cp:coreProperties>
</file>