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5A5BBF-417B-4393-BBD8-D31781308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78A2ACF-CA86-4846-B429-EB5E62ECB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3ED30C-B985-46A3-8B2D-F5D011A9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9FC47E-5237-4F8A-A4B8-6F7877129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5897FD-58D0-403A-B670-71B540216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51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51455B-6F49-45D0-BDE3-56C9AA519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1A337C-1BD8-4B45-9E9F-AEB3E10D6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816664-2876-433D-B2AB-8C42E24BB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2B7F56-0B73-49C8-A258-A4B5D547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132C75-7BB3-4E89-8ABD-3E2A726F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5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1788EF-34D0-4767-9492-6BD625180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329EA8-37A6-4B4B-B962-A1295CD1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26D719-A8CA-41D1-BFA4-B22A2C733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021D06-D0D6-42C7-AF4A-790E050D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58BF31-E276-4AEC-8AA7-6351C961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80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D33BD1-2298-4765-ADD6-89002C7C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72EA7F-DA76-464D-9103-842011D59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D0ECC71-EB46-4A7B-AB37-44EE9B00D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6723DF-4D21-495C-B1F3-44B58ACE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792EBD-C68B-452B-8045-A0C588756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2DC614-DB8E-4503-BF0B-16BBB3F3C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52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91936C-417D-40D3-AC89-69136A67A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27CD19-315C-40F9-9C4C-8D8E93282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C9896F-D7E0-4D54-8221-2974D2684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88A12FC-C5DA-489B-873C-3DD50C649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9E7DFF0-1AD5-4B3B-9FA7-11DEC2DDE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0D876AE-2B71-4C8A-B067-05D343405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28F945F-C7A9-4529-8BFD-E9252303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9D3302B-0550-4C89-9480-9A859E3F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84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91CC06-3E48-44DE-BFCC-2F1DC0B98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BF7AF60-3C73-45E0-9C09-75AE723C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C10D398-2E74-46CA-A215-1C2018A1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848D6D6-02C5-4ED4-8B33-CACE003CC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87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B760FA-F66A-4026-BAD5-48B410AEA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3EFA73C-B221-4C38-B6EA-31092263F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B2C3A5-FED8-4D6D-84B2-6234AAF0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483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5F4A01-CB5D-4201-8129-50519B52C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55E568-3E97-4884-8719-EF2C0F9BF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756F3E9-5C9F-4A9B-8F04-F7A932B2B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37C8E0-817E-4828-B86F-7C9CC1738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386B6F-C418-4426-B37C-127671D9A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ADAE00-7EE6-4264-93B2-696ED25B2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B98BF7-0A8D-4A0D-9EDA-FB1D3C00A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76D4BC-8CD5-4732-8FAA-5A4E3370C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7481B7F-C75D-4882-B360-7B0145B43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B4AC68-0F72-47D3-AE11-18FE68A0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829BA9-EE16-45C0-B064-D591C156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8BBE31-CA46-4A50-AA10-06B7FCC0E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0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03CF6B-F8BB-43DE-9635-89AEDCABF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3DA48E6-46D0-4BD1-AEDB-73DA57DEF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6DC96C-8818-4FEA-9D9B-646C5A2BD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DF8C2B-538D-40A0-98B5-554A8D7C9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D431F2-C20F-4751-A4AC-461F6578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71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793C1C-15F2-416A-9F60-437CADAA6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D0B680-E887-45F2-BE30-2FAFE3630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3E9F39-1091-4DB2-8707-74A291319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2F6F7B-3830-498E-A83E-74297471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E406A9-2C75-4B08-B9A2-178CDFCE1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97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288F2F-DB4E-4B9C-92B0-9EB9FC9ED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233067-9118-4049-9497-9A35F3FB6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DBB3AC-3DFD-4057-B8A8-CFDF7F6068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9638D-4E4A-4984-9AE7-B90558833000}" type="datetimeFigureOut">
              <a:rPr kumimoji="1" lang="ja-JP" altLang="en-US" smtClean="0"/>
              <a:t>2020/6/24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809875-A31E-400A-9C72-C981ADC39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68260C-D792-46DD-987D-2146E16C1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50E19-6ABB-4DAF-ACFC-9B9696D060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90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CF8D890-51E2-4F25-BB66-B3BA3A196CCA}"/>
              </a:ext>
            </a:extLst>
          </p:cNvPr>
          <p:cNvSpPr/>
          <p:nvPr/>
        </p:nvSpPr>
        <p:spPr>
          <a:xfrm>
            <a:off x="1941052" y="316499"/>
            <a:ext cx="8494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dirty="0">
                <a:ln w="0"/>
              </a:rPr>
              <a:t>２</a:t>
            </a:r>
            <a:r>
              <a:rPr lang="ja-JP" altLang="en-US" sz="5400" b="1" cap="none" spc="0" dirty="0">
                <a:ln w="0"/>
                <a:solidFill>
                  <a:schemeClr val="tx1"/>
                </a:solidFill>
              </a:rPr>
              <a:t>次関数のグラフのかき方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D0685E5-1069-4DA2-A3F1-79A0A2D0CDBA}"/>
              </a:ext>
            </a:extLst>
          </p:cNvPr>
          <p:cNvSpPr/>
          <p:nvPr/>
        </p:nvSpPr>
        <p:spPr>
          <a:xfrm>
            <a:off x="2662701" y="1239829"/>
            <a:ext cx="5295039" cy="49596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5400" b="1" cap="none" spc="0" dirty="0">
                <a:ln w="0"/>
                <a:solidFill>
                  <a:schemeClr val="tx1"/>
                </a:solidFill>
              </a:rPr>
              <a:t>(1)</a:t>
            </a:r>
            <a:r>
              <a:rPr lang="ja-JP" altLang="en-US" sz="5400" b="1" cap="none" spc="0" dirty="0">
                <a:ln w="0"/>
                <a:solidFill>
                  <a:schemeClr val="tx1"/>
                </a:solidFill>
              </a:rPr>
              <a:t>軸</a:t>
            </a:r>
            <a:endParaRPr lang="en-US" altLang="ja-JP" sz="5400" b="1" cap="none" spc="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5400" b="1" dirty="0">
                <a:ln w="0"/>
              </a:rPr>
              <a:t>(2)</a:t>
            </a:r>
            <a:r>
              <a:rPr lang="ja-JP" altLang="en-US" sz="5400" b="1" dirty="0">
                <a:ln w="0"/>
              </a:rPr>
              <a:t>頂点</a:t>
            </a:r>
            <a:endParaRPr lang="en-US" altLang="ja-JP" sz="5400" b="1" dirty="0">
              <a:ln w="0"/>
            </a:endParaRPr>
          </a:p>
          <a:p>
            <a:pPr>
              <a:lnSpc>
                <a:spcPct val="150000"/>
              </a:lnSpc>
            </a:pPr>
            <a:r>
              <a:rPr lang="en-US" altLang="ja-JP" sz="5400" b="1" cap="none" spc="0" dirty="0">
                <a:ln w="0"/>
                <a:solidFill>
                  <a:schemeClr val="tx1"/>
                </a:solidFill>
              </a:rPr>
              <a:t>(3)y</a:t>
            </a:r>
            <a:r>
              <a:rPr lang="ja-JP" altLang="en-US" sz="5400" b="1" cap="none" spc="0" dirty="0">
                <a:ln w="0"/>
                <a:solidFill>
                  <a:schemeClr val="tx1"/>
                </a:solidFill>
              </a:rPr>
              <a:t>切片</a:t>
            </a:r>
            <a:endParaRPr lang="en-US" altLang="ja-JP" sz="5400" b="1" cap="none" spc="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5400" b="1" cap="none" spc="0" dirty="0">
                <a:ln w="0"/>
                <a:solidFill>
                  <a:schemeClr val="tx1"/>
                </a:solidFill>
              </a:rPr>
              <a:t>(4)</a:t>
            </a:r>
            <a:r>
              <a:rPr lang="ja-JP" altLang="en-US" sz="5400" b="1" cap="none" spc="0" dirty="0">
                <a:ln w="0"/>
                <a:solidFill>
                  <a:schemeClr val="tx1"/>
                </a:solidFill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409717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62CB974-E958-4F34-B505-4D7F26C92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2"/>
            <a:ext cx="6745388" cy="674310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407CEF3-60B3-4F8B-A734-41B683B46E8A}"/>
              </a:ext>
            </a:extLst>
          </p:cNvPr>
          <p:cNvSpPr/>
          <p:nvPr/>
        </p:nvSpPr>
        <p:spPr>
          <a:xfrm>
            <a:off x="240145" y="244055"/>
            <a:ext cx="6096000" cy="6006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</a:rPr>
              <a:t>(1)</a:t>
            </a:r>
            <a:r>
              <a:rPr lang="ja-JP" altLang="en-US" sz="4000" b="1" dirty="0">
                <a:ln w="0"/>
              </a:rPr>
              <a:t>軸</a:t>
            </a:r>
            <a:endParaRPr lang="en-US" altLang="ja-JP" sz="4000" b="1" dirty="0">
              <a:ln w="0"/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(2)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頂点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(3)y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切片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(4)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36695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BA1A8F-0B18-4640-9C7A-5DC28D69B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2"/>
            <a:ext cx="6745388" cy="674310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7FFC20-0083-4D62-AD93-6DC14260CD60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CFCD12B-F63F-4253-9E79-88DCD2B56571}"/>
              </a:ext>
            </a:extLst>
          </p:cNvPr>
          <p:cNvSpPr/>
          <p:nvPr/>
        </p:nvSpPr>
        <p:spPr>
          <a:xfrm>
            <a:off x="240145" y="244055"/>
            <a:ext cx="6096000" cy="6006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</a:rPr>
              <a:t>(1)</a:t>
            </a:r>
            <a:r>
              <a:rPr lang="ja-JP" altLang="en-US" sz="4000" b="1" dirty="0">
                <a:ln w="0"/>
              </a:rPr>
              <a:t>軸</a:t>
            </a:r>
            <a:endParaRPr lang="en-US" altLang="ja-JP" sz="4000" b="1" dirty="0">
              <a:ln w="0"/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(2)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頂点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(3)y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切片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(4)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34901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ED8A343-D72E-47AE-BB6B-75C5E810E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0"/>
            <a:ext cx="6745388" cy="674310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A33573-15CC-4896-9E9F-EB5A64051566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D9C5A8-8C1D-417F-BDB3-800B91383A9B}"/>
              </a:ext>
            </a:extLst>
          </p:cNvPr>
          <p:cNvSpPr txBox="1"/>
          <p:nvPr/>
        </p:nvSpPr>
        <p:spPr>
          <a:xfrm>
            <a:off x="7657319" y="5638802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- 5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4BFCFEE-F1BE-4720-93B9-AED026603364}"/>
              </a:ext>
            </a:extLst>
          </p:cNvPr>
          <p:cNvSpPr/>
          <p:nvPr/>
        </p:nvSpPr>
        <p:spPr>
          <a:xfrm>
            <a:off x="240145" y="244055"/>
            <a:ext cx="6096000" cy="6006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(1)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</a:rPr>
              <a:t>(2)</a:t>
            </a:r>
            <a:r>
              <a:rPr lang="ja-JP" altLang="en-US" sz="4000" b="1" dirty="0">
                <a:ln w="0"/>
              </a:rPr>
              <a:t>頂点</a:t>
            </a:r>
            <a:endParaRPr lang="en-US" altLang="ja-JP" sz="4000" b="1" dirty="0">
              <a:ln w="0"/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(3)y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切片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(4)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325089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CBBF062-10A7-42DA-865A-89572C865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0"/>
            <a:ext cx="6745388" cy="674310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592195-91B1-479B-850F-8AA6CD658567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FFF3C78-C230-4856-AFF7-9AB24D92184F}"/>
              </a:ext>
            </a:extLst>
          </p:cNvPr>
          <p:cNvSpPr txBox="1"/>
          <p:nvPr/>
        </p:nvSpPr>
        <p:spPr>
          <a:xfrm>
            <a:off x="7657319" y="5638802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- 5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3FB47B7-DC6F-492E-8690-185636DF5DE2}"/>
              </a:ext>
            </a:extLst>
          </p:cNvPr>
          <p:cNvSpPr txBox="1"/>
          <p:nvPr/>
        </p:nvSpPr>
        <p:spPr>
          <a:xfrm>
            <a:off x="7657319" y="2693439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- 1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F6492ED-A8FF-41B1-B5BE-06E807C6BF91}"/>
              </a:ext>
            </a:extLst>
          </p:cNvPr>
          <p:cNvSpPr/>
          <p:nvPr/>
        </p:nvSpPr>
        <p:spPr>
          <a:xfrm>
            <a:off x="240145" y="244055"/>
            <a:ext cx="6096000" cy="6006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(1)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(2)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頂点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</a:rPr>
              <a:t>(3)y</a:t>
            </a:r>
            <a:r>
              <a:rPr lang="ja-JP" altLang="en-US" sz="4000" b="1" dirty="0">
                <a:ln w="0"/>
              </a:rPr>
              <a:t>切片</a:t>
            </a:r>
            <a:endParaRPr lang="en-US" altLang="ja-JP" sz="4000" b="1" dirty="0">
              <a:ln w="0"/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(4)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340834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BC83334-1618-4EAC-B665-E4CAD6157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0"/>
            <a:ext cx="6745388" cy="674310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EFAA264-8AF0-4819-A4C7-2A9BB6354E5A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C386505-0947-446C-9731-4893A429385E}"/>
              </a:ext>
            </a:extLst>
          </p:cNvPr>
          <p:cNvSpPr txBox="1"/>
          <p:nvPr/>
        </p:nvSpPr>
        <p:spPr>
          <a:xfrm>
            <a:off x="7657319" y="5638802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- 5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1B69A4-5296-48FF-9130-DC437796DFA4}"/>
              </a:ext>
            </a:extLst>
          </p:cNvPr>
          <p:cNvSpPr txBox="1"/>
          <p:nvPr/>
        </p:nvSpPr>
        <p:spPr>
          <a:xfrm>
            <a:off x="7657319" y="2693439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- 1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EFFB479-2D32-46DC-B401-F5E12D749002}"/>
              </a:ext>
            </a:extLst>
          </p:cNvPr>
          <p:cNvSpPr/>
          <p:nvPr/>
        </p:nvSpPr>
        <p:spPr>
          <a:xfrm>
            <a:off x="240145" y="244055"/>
            <a:ext cx="6096000" cy="6006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(1)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(2)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頂点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(3)y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切片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</a:rPr>
              <a:t>(4)</a:t>
            </a:r>
            <a:r>
              <a:rPr lang="ja-JP" altLang="en-US" sz="4000" b="1" dirty="0">
                <a:ln w="0"/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26276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5F47174-8A7C-42A3-97CA-6A179C031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0"/>
            <a:ext cx="6745388" cy="674310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E9B0D1-EB7C-44BF-BDC5-8AAB0C5E4945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F045D9F-15E1-44C1-8075-09F629EAC1CD}"/>
              </a:ext>
            </a:extLst>
          </p:cNvPr>
          <p:cNvSpPr txBox="1"/>
          <p:nvPr/>
        </p:nvSpPr>
        <p:spPr>
          <a:xfrm>
            <a:off x="7657319" y="5638802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- 5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42B1868-BB40-4CC9-ACF7-92B2AB483F72}"/>
              </a:ext>
            </a:extLst>
          </p:cNvPr>
          <p:cNvSpPr txBox="1"/>
          <p:nvPr/>
        </p:nvSpPr>
        <p:spPr>
          <a:xfrm>
            <a:off x="7657319" y="2693439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- 1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971E27D-F93C-4843-908A-9257FDDCD2C7}"/>
              </a:ext>
            </a:extLst>
          </p:cNvPr>
          <p:cNvSpPr/>
          <p:nvPr/>
        </p:nvSpPr>
        <p:spPr>
          <a:xfrm>
            <a:off x="240145" y="244055"/>
            <a:ext cx="6096000" cy="6006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(1)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軸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(2)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頂点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(3)y</a:t>
            </a:r>
            <a:r>
              <a:rPr lang="ja-JP" altLang="en-US" sz="4000" b="1" dirty="0">
                <a:ln w="0"/>
                <a:solidFill>
                  <a:schemeClr val="bg1">
                    <a:lumMod val="75000"/>
                  </a:schemeClr>
                </a:solidFill>
              </a:rPr>
              <a:t>切片</a:t>
            </a:r>
            <a:endParaRPr lang="en-US" altLang="ja-JP" sz="4000" b="1" dirty="0">
              <a:ln w="0"/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ja-JP" sz="4000" b="1" dirty="0">
                <a:ln w="0"/>
              </a:rPr>
              <a:t>(4)</a:t>
            </a:r>
            <a:r>
              <a:rPr lang="ja-JP" altLang="en-US" sz="4000" b="1" dirty="0">
                <a:ln w="0"/>
              </a:rPr>
              <a:t>軸と対称な点</a:t>
            </a:r>
          </a:p>
        </p:txBody>
      </p:sp>
    </p:spTree>
    <p:extLst>
      <p:ext uri="{BB962C8B-B14F-4D97-AF65-F5344CB8AC3E}">
        <p14:creationId xmlns:p14="http://schemas.microsoft.com/office/powerpoint/2010/main" val="269054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DD1E85F-9A0D-4B00-B418-EE3C8EFB8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50"/>
            <a:ext cx="6745388" cy="674310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47E916-21B4-4143-AF4A-6C49DD0C7827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C3201C-47A1-4AD0-B1BC-9C823A1B85FB}"/>
              </a:ext>
            </a:extLst>
          </p:cNvPr>
          <p:cNvSpPr txBox="1"/>
          <p:nvPr/>
        </p:nvSpPr>
        <p:spPr>
          <a:xfrm>
            <a:off x="7657319" y="5638802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- 5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7481B1-F9B2-4CB4-AB83-BE5574E6048C}"/>
              </a:ext>
            </a:extLst>
          </p:cNvPr>
          <p:cNvSpPr txBox="1"/>
          <p:nvPr/>
        </p:nvSpPr>
        <p:spPr>
          <a:xfrm>
            <a:off x="7657319" y="2693439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- 1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6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C366123-A2A4-4800-9EFF-BB6AA0F5D8FC}"/>
              </a:ext>
            </a:extLst>
          </p:cNvPr>
          <p:cNvSpPr txBox="1"/>
          <p:nvPr/>
        </p:nvSpPr>
        <p:spPr>
          <a:xfrm>
            <a:off x="5648125" y="1735495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- 2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DBC080-B277-4E2D-B91C-934AD26C49FA}"/>
              </a:ext>
            </a:extLst>
          </p:cNvPr>
          <p:cNvSpPr txBox="1"/>
          <p:nvPr/>
        </p:nvSpPr>
        <p:spPr>
          <a:xfrm>
            <a:off x="7657319" y="5638802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- 5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865B0E-E08A-4505-B4FE-EB9D21B07232}"/>
              </a:ext>
            </a:extLst>
          </p:cNvPr>
          <p:cNvSpPr txBox="1"/>
          <p:nvPr/>
        </p:nvSpPr>
        <p:spPr>
          <a:xfrm>
            <a:off x="7657319" y="2693439"/>
            <a:ext cx="94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Fujiwara Math ROMAN-italic" panose="00000500000000000000" pitchFamily="50" charset="0"/>
              </a:rPr>
              <a:t>- 1</a:t>
            </a:r>
            <a:endParaRPr lang="ja-JP" altLang="en-US" sz="3200" dirty="0">
              <a:latin typeface="Fujiwara Math ROMAN-italic" panose="00000500000000000000" pitchFamily="50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0AFB415-B02C-4BC4-B9F2-9C2A53822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06" y="57449"/>
            <a:ext cx="6745388" cy="67431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BEA6397-E4DD-4ACD-9C9B-E2D89C3B4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306" y="67282"/>
            <a:ext cx="6745388" cy="674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4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176</Words>
  <Application>Microsoft Office PowerPoint</Application>
  <PresentationFormat>ワイド画面</PresentationFormat>
  <Paragraphs>47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游ゴシック</vt:lpstr>
      <vt:lpstr>游ゴシック Light</vt:lpstr>
      <vt:lpstr>Arial</vt:lpstr>
      <vt:lpstr>Fujiwara Math ROMAN-italic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Ayumu Murase</dc:creator>
  <cp:lastModifiedBy>東京都
</cp:lastModifiedBy>
  <cp:revision>16</cp:revision>
  <dcterms:created xsi:type="dcterms:W3CDTF">2019-05-26T12:21:56Z</dcterms:created>
  <dcterms:modified xsi:type="dcterms:W3CDTF">2020-06-24T12:17:38Z</dcterms:modified>
</cp:coreProperties>
</file>