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5" r:id="rId3"/>
    <p:sldId id="351" r:id="rId4"/>
    <p:sldId id="306" r:id="rId5"/>
    <p:sldId id="310" r:id="rId6"/>
    <p:sldId id="353" r:id="rId7"/>
    <p:sldId id="350" r:id="rId8"/>
    <p:sldId id="331" r:id="rId9"/>
    <p:sldId id="332" r:id="rId10"/>
    <p:sldId id="345" r:id="rId11"/>
    <p:sldId id="346" r:id="rId12"/>
    <p:sldId id="354" r:id="rId13"/>
    <p:sldId id="349" r:id="rId14"/>
    <p:sldId id="330" r:id="rId15"/>
    <p:sldId id="334" r:id="rId16"/>
    <p:sldId id="336" r:id="rId17"/>
    <p:sldId id="335" r:id="rId18"/>
    <p:sldId id="337" r:id="rId19"/>
    <p:sldId id="338" r:id="rId20"/>
    <p:sldId id="339" r:id="rId21"/>
    <p:sldId id="340" r:id="rId22"/>
    <p:sldId id="341" r:id="rId23"/>
    <p:sldId id="342" r:id="rId24"/>
    <p:sldId id="344" r:id="rId25"/>
    <p:sldId id="313" r:id="rId26"/>
    <p:sldId id="287" r:id="rId27"/>
    <p:sldId id="360" r:id="rId28"/>
    <p:sldId id="357" r:id="rId29"/>
    <p:sldId id="355" r:id="rId30"/>
    <p:sldId id="359" r:id="rId31"/>
    <p:sldId id="358" r:id="rId32"/>
    <p:sldId id="356" r:id="rId33"/>
    <p:sldId id="348" r:id="rId34"/>
    <p:sldId id="361" r:id="rId3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68F537-E171-4F5B-8E6D-E20F84604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0419384-63C0-4A83-A174-3A36A4385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C89990-CEC6-48E3-B0B5-397FF878E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EFE9E2-6824-49A2-92A7-C53FE8D3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697A12-3998-412F-92E3-4C2AF16F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58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99B45F-9DA5-4A87-8545-03A42C3A6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438704-8686-44FD-81A1-19A97DC2B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10B1A5-912D-4068-AC23-90039B5EF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09D07D-1D40-476D-8A5F-AF51DD75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EEF7A3-3B6B-4B43-AF67-42E3B8DA7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99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0E8609-783A-4400-842C-E5A08E33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094518-715C-4035-9F76-08B2C165A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9DF1C2-A040-43B6-AA91-DEA131039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1347E5-B3A1-47B1-A4FF-31F16F982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CCE7EC-4FEA-4F04-8311-EAB0765AC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38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89D2F4-C2DA-4B68-A57C-148159259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1EE4B3-0AAD-41E1-BFB1-FBE5B98E6B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286133-B0D9-4C18-A059-392D75E1D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8E1940-8EB5-4E42-902B-2585B043A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A06413-4A87-440D-A1E7-2EC8BAE7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89B7E5A-510D-4EFC-B709-217B3FC0E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875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B40C3D-6C23-4BB9-AF25-F1E70D15C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8D6147-7884-4D7F-937C-4F354D21E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1BCA72-D9E8-4B79-8CDA-708B8DA9C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E1D89F-6B23-427A-808B-B223A1442C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FFB6D9B-7FF3-4688-AD04-4A195FE02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4FB4EB3-43CE-4EC9-B384-B558EB509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FFB0A25-5A16-43F9-8A83-DA672B0F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1D5349-093D-4795-A283-80792242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302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0C876E-C5A9-46A5-BDAA-47B7B17B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C17382D-2BF2-4180-8A5F-ECCE79FD0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EC0DA44-F235-483B-89EB-33B95F55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60377D-3BCA-42FE-952B-5F5B99599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981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0E6B1B5-9C39-4741-8F78-2E2C9C663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D17B6AE-D6BD-4578-88D8-D25EC44D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2AE130-D8DE-41AC-BBFD-7F99F168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838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097B56-5215-4C08-85C2-EB666845C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CCAB5E-DFC3-452A-9D87-959D96FF9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8AC77B-638C-4B33-AB2C-103B43361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2E3BE4-2D22-46A4-9184-F0284109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89E443-3E87-4F3C-9913-919D9A111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1046F2-7145-449A-B96F-4A11934B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32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B5F2AE-90A8-4C66-AA25-13DB98655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28BEFC9-A15E-454C-8FA2-2E565F373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EC0FFE-2585-4646-A3F6-6E2F30921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50BDEC-96F4-4265-A9DE-24C624725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B5FC85-DFA1-4EC2-97CE-E09886492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D0E7F5D-2EBF-46B2-BCAD-4A7DE1573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557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E00D55-905B-4757-97AC-F3AF55AB2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6065475-0186-4816-94C1-09181E346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B7EB87-0ABB-477C-AACB-7A326D3E0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819058-41ED-42B5-827C-5488E420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DE50BB-A2BE-4017-9897-5CD9A8093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58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BB5FADB-2D17-442B-9595-392601BD49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C12276B-AAA2-4A76-B9C7-64D39B314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9A4787-9D3E-4714-BBEA-CEED817D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461BBF-276B-43CE-9845-F63F6605A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28F698-3B81-45A8-A8F3-70C9F113F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08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9F6DEA5-051E-4CB6-9F21-AE5892CAA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6A4701-831E-4DA2-9388-BCD030AEF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8BF396-41DB-4FDD-8959-8BAACA3C2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BA67B-BB7B-482F-A6C4-E42EBF2E7CF2}" type="datetimeFigureOut">
              <a:rPr kumimoji="1" lang="ja-JP" altLang="en-US" smtClean="0"/>
              <a:t>2020/8/24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3DF116-DA11-41B3-AA7C-CB04BDC69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EFAA6B-E8C7-4E27-86EE-B3480ED3E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A5584-3AE6-4375-90FA-2360E2168D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34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F0CB0A25-FBA8-4235-8164-D9DEA22278F5}"/>
              </a:ext>
            </a:extLst>
          </p:cNvPr>
          <p:cNvSpPr txBox="1">
            <a:spLocks/>
          </p:cNvSpPr>
          <p:nvPr/>
        </p:nvSpPr>
        <p:spPr>
          <a:xfrm>
            <a:off x="0" y="-28683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210415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F0CB0A25-FBA8-4235-8164-D9DEA22278F5}"/>
              </a:ext>
            </a:extLst>
          </p:cNvPr>
          <p:cNvSpPr txBox="1">
            <a:spLocks/>
          </p:cNvSpPr>
          <p:nvPr/>
        </p:nvSpPr>
        <p:spPr>
          <a:xfrm>
            <a:off x="0" y="-28683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</a:t>
            </a:r>
            <a:r>
              <a:rPr lang="ja-JP" altLang="en-US" dirty="0">
                <a:solidFill>
                  <a:srgbClr val="0070C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3948084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線矢印コネクタ 66" hidden="1">
            <a:extLst>
              <a:ext uri="{FF2B5EF4-FFF2-40B4-BE49-F238E27FC236}">
                <a16:creationId xmlns:a16="http://schemas.microsoft.com/office/drawing/2014/main" id="{3C89590C-16CA-4DAE-94A1-1BAEA61B65EC}"/>
              </a:ext>
            </a:extLst>
          </p:cNvPr>
          <p:cNvCxnSpPr>
            <a:cxnSpLocks/>
          </p:cNvCxnSpPr>
          <p:nvPr/>
        </p:nvCxnSpPr>
        <p:spPr>
          <a:xfrm flipV="1">
            <a:off x="7892792" y="1478824"/>
            <a:ext cx="108208" cy="66055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 hidden="1">
            <a:extLst>
              <a:ext uri="{FF2B5EF4-FFF2-40B4-BE49-F238E27FC236}">
                <a16:creationId xmlns:a16="http://schemas.microsoft.com/office/drawing/2014/main" id="{C773FB19-6316-4565-8869-89D47CF55FED}"/>
              </a:ext>
            </a:extLst>
          </p:cNvPr>
          <p:cNvCxnSpPr>
            <a:cxnSpLocks/>
          </p:cNvCxnSpPr>
          <p:nvPr/>
        </p:nvCxnSpPr>
        <p:spPr>
          <a:xfrm flipV="1">
            <a:off x="3155373" y="6334414"/>
            <a:ext cx="138545" cy="57265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 hidden="1">
            <a:extLst>
              <a:ext uri="{FF2B5EF4-FFF2-40B4-BE49-F238E27FC236}">
                <a16:creationId xmlns:a16="http://schemas.microsoft.com/office/drawing/2014/main" id="{9044916F-F784-4866-913F-FE47BDE46B8F}"/>
              </a:ext>
            </a:extLst>
          </p:cNvPr>
          <p:cNvCxnSpPr>
            <a:cxnSpLocks/>
          </p:cNvCxnSpPr>
          <p:nvPr/>
        </p:nvCxnSpPr>
        <p:spPr>
          <a:xfrm flipV="1">
            <a:off x="3264476" y="5531715"/>
            <a:ext cx="175491" cy="75738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 hidden="1">
            <a:extLst>
              <a:ext uri="{FF2B5EF4-FFF2-40B4-BE49-F238E27FC236}">
                <a16:creationId xmlns:a16="http://schemas.microsoft.com/office/drawing/2014/main" id="{92A6862B-C33A-4200-B949-09EDEF67B089}"/>
              </a:ext>
            </a:extLst>
          </p:cNvPr>
          <p:cNvCxnSpPr>
            <a:cxnSpLocks/>
          </p:cNvCxnSpPr>
          <p:nvPr/>
        </p:nvCxnSpPr>
        <p:spPr>
          <a:xfrm flipV="1">
            <a:off x="3449492" y="4829177"/>
            <a:ext cx="145186" cy="69070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 hidden="1">
            <a:extLst>
              <a:ext uri="{FF2B5EF4-FFF2-40B4-BE49-F238E27FC236}">
                <a16:creationId xmlns:a16="http://schemas.microsoft.com/office/drawing/2014/main" id="{7835B850-EE65-48B9-8C43-8B16C2A83959}"/>
              </a:ext>
            </a:extLst>
          </p:cNvPr>
          <p:cNvCxnSpPr>
            <a:cxnSpLocks/>
          </p:cNvCxnSpPr>
          <p:nvPr/>
        </p:nvCxnSpPr>
        <p:spPr>
          <a:xfrm flipV="1">
            <a:off x="3642303" y="3971636"/>
            <a:ext cx="277090" cy="7758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 hidden="1">
            <a:extLst>
              <a:ext uri="{FF2B5EF4-FFF2-40B4-BE49-F238E27FC236}">
                <a16:creationId xmlns:a16="http://schemas.microsoft.com/office/drawing/2014/main" id="{011D9D48-FED0-40B3-ADAF-0EF69AFAD634}"/>
              </a:ext>
            </a:extLst>
          </p:cNvPr>
          <p:cNvCxnSpPr>
            <a:cxnSpLocks/>
          </p:cNvCxnSpPr>
          <p:nvPr/>
        </p:nvCxnSpPr>
        <p:spPr>
          <a:xfrm flipV="1">
            <a:off x="3956337" y="3519342"/>
            <a:ext cx="314037" cy="4017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 hidden="1">
            <a:extLst>
              <a:ext uri="{FF2B5EF4-FFF2-40B4-BE49-F238E27FC236}">
                <a16:creationId xmlns:a16="http://schemas.microsoft.com/office/drawing/2014/main" id="{91948685-86E1-438F-9E6B-ED7517147E28}"/>
              </a:ext>
            </a:extLst>
          </p:cNvPr>
          <p:cNvCxnSpPr>
            <a:cxnSpLocks/>
          </p:cNvCxnSpPr>
          <p:nvPr/>
        </p:nvCxnSpPr>
        <p:spPr>
          <a:xfrm flipV="1">
            <a:off x="4234583" y="3418898"/>
            <a:ext cx="300183" cy="13854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 hidden="1">
            <a:extLst>
              <a:ext uri="{FF2B5EF4-FFF2-40B4-BE49-F238E27FC236}">
                <a16:creationId xmlns:a16="http://schemas.microsoft.com/office/drawing/2014/main" id="{DEBC722D-C6B6-4474-A55A-ED24B87D405F}"/>
              </a:ext>
            </a:extLst>
          </p:cNvPr>
          <p:cNvCxnSpPr>
            <a:cxnSpLocks/>
          </p:cNvCxnSpPr>
          <p:nvPr/>
        </p:nvCxnSpPr>
        <p:spPr>
          <a:xfrm>
            <a:off x="4557280" y="3489612"/>
            <a:ext cx="281709" cy="1154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 hidden="1">
            <a:extLst>
              <a:ext uri="{FF2B5EF4-FFF2-40B4-BE49-F238E27FC236}">
                <a16:creationId xmlns:a16="http://schemas.microsoft.com/office/drawing/2014/main" id="{41FD0CFE-1172-4FB9-AC3C-EF6D94CE3B6E}"/>
              </a:ext>
            </a:extLst>
          </p:cNvPr>
          <p:cNvCxnSpPr>
            <a:cxnSpLocks/>
          </p:cNvCxnSpPr>
          <p:nvPr/>
        </p:nvCxnSpPr>
        <p:spPr>
          <a:xfrm>
            <a:off x="4813878" y="3624117"/>
            <a:ext cx="243897" cy="2008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 hidden="1">
            <a:extLst>
              <a:ext uri="{FF2B5EF4-FFF2-40B4-BE49-F238E27FC236}">
                <a16:creationId xmlns:a16="http://schemas.microsoft.com/office/drawing/2014/main" id="{1D165CD8-B4BE-4015-8ABC-9AE95AB65067}"/>
              </a:ext>
            </a:extLst>
          </p:cNvPr>
          <p:cNvCxnSpPr>
            <a:cxnSpLocks/>
          </p:cNvCxnSpPr>
          <p:nvPr/>
        </p:nvCxnSpPr>
        <p:spPr>
          <a:xfrm>
            <a:off x="5052341" y="3850410"/>
            <a:ext cx="262609" cy="3120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EBA69BE4-08D7-4AE8-BCF3-403D5E43A6F4}"/>
              </a:ext>
            </a:extLst>
          </p:cNvPr>
          <p:cNvCxnSpPr>
            <a:cxnSpLocks/>
          </p:cNvCxnSpPr>
          <p:nvPr/>
        </p:nvCxnSpPr>
        <p:spPr>
          <a:xfrm>
            <a:off x="4961074" y="3776960"/>
            <a:ext cx="785565" cy="97733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 hidden="1">
            <a:extLst>
              <a:ext uri="{FF2B5EF4-FFF2-40B4-BE49-F238E27FC236}">
                <a16:creationId xmlns:a16="http://schemas.microsoft.com/office/drawing/2014/main" id="{512AE051-B76A-416F-80E9-B09FB789DE1D}"/>
              </a:ext>
            </a:extLst>
          </p:cNvPr>
          <p:cNvCxnSpPr>
            <a:cxnSpLocks/>
          </p:cNvCxnSpPr>
          <p:nvPr/>
        </p:nvCxnSpPr>
        <p:spPr>
          <a:xfrm>
            <a:off x="5545671" y="4514850"/>
            <a:ext cx="259962" cy="3810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 hidden="1">
            <a:extLst>
              <a:ext uri="{FF2B5EF4-FFF2-40B4-BE49-F238E27FC236}">
                <a16:creationId xmlns:a16="http://schemas.microsoft.com/office/drawing/2014/main" id="{F998C176-D9A6-44C0-A317-695461105210}"/>
              </a:ext>
            </a:extLst>
          </p:cNvPr>
          <p:cNvCxnSpPr>
            <a:cxnSpLocks/>
          </p:cNvCxnSpPr>
          <p:nvPr/>
        </p:nvCxnSpPr>
        <p:spPr>
          <a:xfrm>
            <a:off x="5821896" y="4924425"/>
            <a:ext cx="226479" cy="247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 hidden="1">
            <a:extLst>
              <a:ext uri="{FF2B5EF4-FFF2-40B4-BE49-F238E27FC236}">
                <a16:creationId xmlns:a16="http://schemas.microsoft.com/office/drawing/2014/main" id="{4B7BB76E-9AF6-4882-90F7-E623B2971CDC}"/>
              </a:ext>
            </a:extLst>
          </p:cNvPr>
          <p:cNvCxnSpPr>
            <a:cxnSpLocks/>
          </p:cNvCxnSpPr>
          <p:nvPr/>
        </p:nvCxnSpPr>
        <p:spPr>
          <a:xfrm>
            <a:off x="6050496" y="5172075"/>
            <a:ext cx="206032" cy="2381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 hidden="1">
            <a:extLst>
              <a:ext uri="{FF2B5EF4-FFF2-40B4-BE49-F238E27FC236}">
                <a16:creationId xmlns:a16="http://schemas.microsoft.com/office/drawing/2014/main" id="{360F39AC-A9AF-478C-B550-7ED8694CA3C5}"/>
              </a:ext>
            </a:extLst>
          </p:cNvPr>
          <p:cNvCxnSpPr>
            <a:cxnSpLocks/>
          </p:cNvCxnSpPr>
          <p:nvPr/>
        </p:nvCxnSpPr>
        <p:spPr>
          <a:xfrm>
            <a:off x="6269571" y="5419725"/>
            <a:ext cx="159804" cy="476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 hidden="1">
            <a:extLst>
              <a:ext uri="{FF2B5EF4-FFF2-40B4-BE49-F238E27FC236}">
                <a16:creationId xmlns:a16="http://schemas.microsoft.com/office/drawing/2014/main" id="{30A9221E-BAA0-46A5-AD49-F83D1E7A91E8}"/>
              </a:ext>
            </a:extLst>
          </p:cNvPr>
          <p:cNvCxnSpPr>
            <a:cxnSpLocks/>
          </p:cNvCxnSpPr>
          <p:nvPr/>
        </p:nvCxnSpPr>
        <p:spPr>
          <a:xfrm flipV="1">
            <a:off x="6679146" y="5400675"/>
            <a:ext cx="188379" cy="9525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 hidden="1">
            <a:extLst>
              <a:ext uri="{FF2B5EF4-FFF2-40B4-BE49-F238E27FC236}">
                <a16:creationId xmlns:a16="http://schemas.microsoft.com/office/drawing/2014/main" id="{10AF1FA7-B005-4714-95D5-9A23A00BCACA}"/>
              </a:ext>
            </a:extLst>
          </p:cNvPr>
          <p:cNvCxnSpPr>
            <a:cxnSpLocks/>
          </p:cNvCxnSpPr>
          <p:nvPr/>
        </p:nvCxnSpPr>
        <p:spPr>
          <a:xfrm flipV="1">
            <a:off x="7022046" y="4991100"/>
            <a:ext cx="108000" cy="18097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 hidden="1">
            <a:extLst>
              <a:ext uri="{FF2B5EF4-FFF2-40B4-BE49-F238E27FC236}">
                <a16:creationId xmlns:a16="http://schemas.microsoft.com/office/drawing/2014/main" id="{972563BD-008E-4E14-AF3A-A789A646F5B0}"/>
              </a:ext>
            </a:extLst>
          </p:cNvPr>
          <p:cNvCxnSpPr>
            <a:cxnSpLocks/>
          </p:cNvCxnSpPr>
          <p:nvPr/>
        </p:nvCxnSpPr>
        <p:spPr>
          <a:xfrm flipV="1">
            <a:off x="7145871" y="4705350"/>
            <a:ext cx="121704" cy="26670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 hidden="1">
            <a:extLst>
              <a:ext uri="{FF2B5EF4-FFF2-40B4-BE49-F238E27FC236}">
                <a16:creationId xmlns:a16="http://schemas.microsoft.com/office/drawing/2014/main" id="{16EB1509-4E76-4EB9-AA93-722BA3EBCCB8}"/>
              </a:ext>
            </a:extLst>
          </p:cNvPr>
          <p:cNvCxnSpPr>
            <a:cxnSpLocks/>
          </p:cNvCxnSpPr>
          <p:nvPr/>
        </p:nvCxnSpPr>
        <p:spPr>
          <a:xfrm flipV="1">
            <a:off x="7279221" y="4369088"/>
            <a:ext cx="109682" cy="28864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 hidden="1">
            <a:extLst>
              <a:ext uri="{FF2B5EF4-FFF2-40B4-BE49-F238E27FC236}">
                <a16:creationId xmlns:a16="http://schemas.microsoft.com/office/drawing/2014/main" id="{4041772F-D576-4755-A789-174AB62EEFD7}"/>
              </a:ext>
            </a:extLst>
          </p:cNvPr>
          <p:cNvCxnSpPr>
            <a:cxnSpLocks/>
          </p:cNvCxnSpPr>
          <p:nvPr/>
        </p:nvCxnSpPr>
        <p:spPr>
          <a:xfrm flipV="1">
            <a:off x="7371102" y="3911167"/>
            <a:ext cx="144000" cy="44465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 hidden="1">
            <a:extLst>
              <a:ext uri="{FF2B5EF4-FFF2-40B4-BE49-F238E27FC236}">
                <a16:creationId xmlns:a16="http://schemas.microsoft.com/office/drawing/2014/main" id="{02F3A1C9-8681-4CDD-8B4C-54B0387D4929}"/>
              </a:ext>
            </a:extLst>
          </p:cNvPr>
          <p:cNvCxnSpPr>
            <a:cxnSpLocks/>
          </p:cNvCxnSpPr>
          <p:nvPr/>
        </p:nvCxnSpPr>
        <p:spPr>
          <a:xfrm flipV="1">
            <a:off x="7514726" y="3380798"/>
            <a:ext cx="144000" cy="4980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 hidden="1">
            <a:extLst>
              <a:ext uri="{FF2B5EF4-FFF2-40B4-BE49-F238E27FC236}">
                <a16:creationId xmlns:a16="http://schemas.microsoft.com/office/drawing/2014/main" id="{40B57612-2BBC-4DC7-9FD8-064FE41887B6}"/>
              </a:ext>
            </a:extLst>
          </p:cNvPr>
          <p:cNvCxnSpPr>
            <a:cxnSpLocks/>
          </p:cNvCxnSpPr>
          <p:nvPr/>
        </p:nvCxnSpPr>
        <p:spPr>
          <a:xfrm flipV="1">
            <a:off x="7658726" y="2809875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 hidden="1">
            <a:extLst>
              <a:ext uri="{FF2B5EF4-FFF2-40B4-BE49-F238E27FC236}">
                <a16:creationId xmlns:a16="http://schemas.microsoft.com/office/drawing/2014/main" id="{C74DA985-121B-48EA-B05F-3ADDA02A6D82}"/>
              </a:ext>
            </a:extLst>
          </p:cNvPr>
          <p:cNvCxnSpPr>
            <a:cxnSpLocks/>
          </p:cNvCxnSpPr>
          <p:nvPr/>
        </p:nvCxnSpPr>
        <p:spPr>
          <a:xfrm flipV="1">
            <a:off x="7769593" y="2200852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ある１点の関数の傾き</a:t>
            </a:r>
          </a:p>
        </p:txBody>
      </p:sp>
      <p:cxnSp>
        <p:nvCxnSpPr>
          <p:cNvPr id="44" name="直線矢印コネクタ 43" hidden="1">
            <a:extLst>
              <a:ext uri="{FF2B5EF4-FFF2-40B4-BE49-F238E27FC236}">
                <a16:creationId xmlns:a16="http://schemas.microsoft.com/office/drawing/2014/main" id="{AED6E5D8-ED8B-4AA8-9D85-A1C46D045003}"/>
              </a:ext>
            </a:extLst>
          </p:cNvPr>
          <p:cNvCxnSpPr>
            <a:cxnSpLocks/>
          </p:cNvCxnSpPr>
          <p:nvPr/>
        </p:nvCxnSpPr>
        <p:spPr>
          <a:xfrm>
            <a:off x="6441021" y="5486400"/>
            <a:ext cx="238125" cy="453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 hidden="1">
            <a:extLst>
              <a:ext uri="{FF2B5EF4-FFF2-40B4-BE49-F238E27FC236}">
                <a16:creationId xmlns:a16="http://schemas.microsoft.com/office/drawing/2014/main" id="{FF821D62-F3D2-4EDB-8608-4364E9E30862}"/>
              </a:ext>
            </a:extLst>
          </p:cNvPr>
          <p:cNvCxnSpPr>
            <a:cxnSpLocks/>
          </p:cNvCxnSpPr>
          <p:nvPr/>
        </p:nvCxnSpPr>
        <p:spPr>
          <a:xfrm flipV="1">
            <a:off x="6877050" y="5191125"/>
            <a:ext cx="154521" cy="20002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楕円 36" hidden="1">
            <a:extLst>
              <a:ext uri="{FF2B5EF4-FFF2-40B4-BE49-F238E27FC236}">
                <a16:creationId xmlns:a16="http://schemas.microsoft.com/office/drawing/2014/main" id="{C0A0F791-B23D-416B-B468-8209FCA09E2D}"/>
              </a:ext>
            </a:extLst>
          </p:cNvPr>
          <p:cNvSpPr/>
          <p:nvPr/>
        </p:nvSpPr>
        <p:spPr>
          <a:xfrm>
            <a:off x="7762875" y="2466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 hidden="1">
            <a:extLst>
              <a:ext uri="{FF2B5EF4-FFF2-40B4-BE49-F238E27FC236}">
                <a16:creationId xmlns:a16="http://schemas.microsoft.com/office/drawing/2014/main" id="{79B574D1-01A3-4BE0-A15F-57428FC83484}"/>
              </a:ext>
            </a:extLst>
          </p:cNvPr>
          <p:cNvSpPr/>
          <p:nvPr/>
        </p:nvSpPr>
        <p:spPr>
          <a:xfrm>
            <a:off x="7515225" y="36290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 hidden="1">
            <a:extLst>
              <a:ext uri="{FF2B5EF4-FFF2-40B4-BE49-F238E27FC236}">
                <a16:creationId xmlns:a16="http://schemas.microsoft.com/office/drawing/2014/main" id="{C514E608-34DB-4B35-B9BC-1A005C10FA63}"/>
              </a:ext>
            </a:extLst>
          </p:cNvPr>
          <p:cNvSpPr/>
          <p:nvPr/>
        </p:nvSpPr>
        <p:spPr>
          <a:xfrm>
            <a:off x="7019925" y="50577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 hidden="1">
            <a:extLst>
              <a:ext uri="{FF2B5EF4-FFF2-40B4-BE49-F238E27FC236}">
                <a16:creationId xmlns:a16="http://schemas.microsoft.com/office/drawing/2014/main" id="{01FC548D-F3C4-4BA4-8BE5-0FE5EBC7B1AD}"/>
              </a:ext>
            </a:extLst>
          </p:cNvPr>
          <p:cNvSpPr/>
          <p:nvPr/>
        </p:nvSpPr>
        <p:spPr>
          <a:xfrm>
            <a:off x="6696075" y="54102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 hidden="1">
            <a:extLst>
              <a:ext uri="{FF2B5EF4-FFF2-40B4-BE49-F238E27FC236}">
                <a16:creationId xmlns:a16="http://schemas.microsoft.com/office/drawing/2014/main" id="{8FA850E8-E1C5-4208-A1AC-FD2236F1FE51}"/>
              </a:ext>
            </a:extLst>
          </p:cNvPr>
          <p:cNvSpPr/>
          <p:nvPr/>
        </p:nvSpPr>
        <p:spPr>
          <a:xfrm>
            <a:off x="6286500" y="54006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 hidden="1">
            <a:extLst>
              <a:ext uri="{FF2B5EF4-FFF2-40B4-BE49-F238E27FC236}">
                <a16:creationId xmlns:a16="http://schemas.microsoft.com/office/drawing/2014/main" id="{B43DA1D0-CECB-48F7-ADBF-7C4EC526C52A}"/>
              </a:ext>
            </a:extLst>
          </p:cNvPr>
          <p:cNvSpPr/>
          <p:nvPr/>
        </p:nvSpPr>
        <p:spPr>
          <a:xfrm>
            <a:off x="5857875" y="49720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DA54766E-EF9D-48FD-AC86-24F6752BDA7B}"/>
              </a:ext>
            </a:extLst>
          </p:cNvPr>
          <p:cNvSpPr/>
          <p:nvPr/>
        </p:nvSpPr>
        <p:spPr>
          <a:xfrm>
            <a:off x="5238750" y="41338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楕円 48" hidden="1">
            <a:extLst>
              <a:ext uri="{FF2B5EF4-FFF2-40B4-BE49-F238E27FC236}">
                <a16:creationId xmlns:a16="http://schemas.microsoft.com/office/drawing/2014/main" id="{5821EB10-311C-41CF-A6D0-18EDA095157C}"/>
              </a:ext>
            </a:extLst>
          </p:cNvPr>
          <p:cNvSpPr/>
          <p:nvPr/>
        </p:nvSpPr>
        <p:spPr>
          <a:xfrm>
            <a:off x="4857750" y="36480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 hidden="1">
            <a:extLst>
              <a:ext uri="{FF2B5EF4-FFF2-40B4-BE49-F238E27FC236}">
                <a16:creationId xmlns:a16="http://schemas.microsoft.com/office/drawing/2014/main" id="{031EDDF0-1BA3-4CA0-9462-6C36FC275596}"/>
              </a:ext>
            </a:extLst>
          </p:cNvPr>
          <p:cNvSpPr/>
          <p:nvPr/>
        </p:nvSpPr>
        <p:spPr>
          <a:xfrm>
            <a:off x="4305300" y="34671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 hidden="1">
            <a:extLst>
              <a:ext uri="{FF2B5EF4-FFF2-40B4-BE49-F238E27FC236}">
                <a16:creationId xmlns:a16="http://schemas.microsoft.com/office/drawing/2014/main" id="{F3B01066-8E94-4D46-9ABA-50E2AA9FDAAE}"/>
              </a:ext>
            </a:extLst>
          </p:cNvPr>
          <p:cNvSpPr/>
          <p:nvPr/>
        </p:nvSpPr>
        <p:spPr>
          <a:xfrm>
            <a:off x="3714750" y="4314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 hidden="1">
            <a:extLst>
              <a:ext uri="{FF2B5EF4-FFF2-40B4-BE49-F238E27FC236}">
                <a16:creationId xmlns:a16="http://schemas.microsoft.com/office/drawing/2014/main" id="{52A4B204-A31E-4EE7-A2DA-A0727E7C8C76}"/>
              </a:ext>
            </a:extLst>
          </p:cNvPr>
          <p:cNvSpPr/>
          <p:nvPr/>
        </p:nvSpPr>
        <p:spPr>
          <a:xfrm>
            <a:off x="3295650" y="5895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38AC69-144E-461F-8CCF-19251FD422F5}"/>
              </a:ext>
            </a:extLst>
          </p:cNvPr>
          <p:cNvSpPr txBox="1"/>
          <p:nvPr/>
        </p:nvSpPr>
        <p:spPr>
          <a:xfrm>
            <a:off x="4598002" y="4292625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=a</a:t>
            </a:r>
            <a:endParaRPr kumimoji="1" lang="ja-JP" altLang="en-US" sz="2400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95B616-50EA-4C29-B9EA-D4CF237C579F}"/>
              </a:ext>
            </a:extLst>
          </p:cNvPr>
          <p:cNvSpPr txBox="1"/>
          <p:nvPr/>
        </p:nvSpPr>
        <p:spPr>
          <a:xfrm>
            <a:off x="8064839" y="1663998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  <a:latin typeface="Fujiwara Math ROMAN-italic" panose="00000500000000000000" pitchFamily="50" charset="0"/>
              </a:rPr>
              <a:t>f (x)</a:t>
            </a:r>
            <a:endParaRPr kumimoji="1" lang="ja-JP" altLang="en-US" sz="2400" dirty="0">
              <a:solidFill>
                <a:schemeClr val="bg1">
                  <a:lumMod val="50000"/>
                </a:schemeClr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1D429-C034-4D98-8ED2-190CC99A921A}"/>
              </a:ext>
            </a:extLst>
          </p:cNvPr>
          <p:cNvSpPr txBox="1"/>
          <p:nvPr/>
        </p:nvSpPr>
        <p:spPr>
          <a:xfrm>
            <a:off x="5432475" y="3776960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B050"/>
                </a:solidFill>
                <a:latin typeface="Fujiwara Math ROMAN-italic" panose="00000500000000000000" pitchFamily="50" charset="0"/>
              </a:rPr>
              <a:t>f’(a)</a:t>
            </a:r>
            <a:endParaRPr kumimoji="1" lang="ja-JP" altLang="en-US" sz="2400" dirty="0">
              <a:solidFill>
                <a:srgbClr val="00B05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465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線矢印コネクタ 66" hidden="1">
            <a:extLst>
              <a:ext uri="{FF2B5EF4-FFF2-40B4-BE49-F238E27FC236}">
                <a16:creationId xmlns:a16="http://schemas.microsoft.com/office/drawing/2014/main" id="{3C89590C-16CA-4DAE-94A1-1BAEA61B65EC}"/>
              </a:ext>
            </a:extLst>
          </p:cNvPr>
          <p:cNvCxnSpPr>
            <a:cxnSpLocks/>
          </p:cNvCxnSpPr>
          <p:nvPr/>
        </p:nvCxnSpPr>
        <p:spPr>
          <a:xfrm flipV="1">
            <a:off x="7892792" y="1478824"/>
            <a:ext cx="108208" cy="66055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 hidden="1">
            <a:extLst>
              <a:ext uri="{FF2B5EF4-FFF2-40B4-BE49-F238E27FC236}">
                <a16:creationId xmlns:a16="http://schemas.microsoft.com/office/drawing/2014/main" id="{C773FB19-6316-4565-8869-89D47CF55FED}"/>
              </a:ext>
            </a:extLst>
          </p:cNvPr>
          <p:cNvCxnSpPr>
            <a:cxnSpLocks/>
          </p:cNvCxnSpPr>
          <p:nvPr/>
        </p:nvCxnSpPr>
        <p:spPr>
          <a:xfrm flipV="1">
            <a:off x="3155373" y="6334414"/>
            <a:ext cx="138545" cy="57265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 hidden="1">
            <a:extLst>
              <a:ext uri="{FF2B5EF4-FFF2-40B4-BE49-F238E27FC236}">
                <a16:creationId xmlns:a16="http://schemas.microsoft.com/office/drawing/2014/main" id="{9044916F-F784-4866-913F-FE47BDE46B8F}"/>
              </a:ext>
            </a:extLst>
          </p:cNvPr>
          <p:cNvCxnSpPr>
            <a:cxnSpLocks/>
          </p:cNvCxnSpPr>
          <p:nvPr/>
        </p:nvCxnSpPr>
        <p:spPr>
          <a:xfrm flipV="1">
            <a:off x="3264476" y="5531715"/>
            <a:ext cx="175491" cy="75738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 hidden="1">
            <a:extLst>
              <a:ext uri="{FF2B5EF4-FFF2-40B4-BE49-F238E27FC236}">
                <a16:creationId xmlns:a16="http://schemas.microsoft.com/office/drawing/2014/main" id="{92A6862B-C33A-4200-B949-09EDEF67B089}"/>
              </a:ext>
            </a:extLst>
          </p:cNvPr>
          <p:cNvCxnSpPr>
            <a:cxnSpLocks/>
          </p:cNvCxnSpPr>
          <p:nvPr/>
        </p:nvCxnSpPr>
        <p:spPr>
          <a:xfrm flipV="1">
            <a:off x="3449492" y="4829177"/>
            <a:ext cx="145186" cy="69070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 hidden="1">
            <a:extLst>
              <a:ext uri="{FF2B5EF4-FFF2-40B4-BE49-F238E27FC236}">
                <a16:creationId xmlns:a16="http://schemas.microsoft.com/office/drawing/2014/main" id="{7835B850-EE65-48B9-8C43-8B16C2A83959}"/>
              </a:ext>
            </a:extLst>
          </p:cNvPr>
          <p:cNvCxnSpPr>
            <a:cxnSpLocks/>
          </p:cNvCxnSpPr>
          <p:nvPr/>
        </p:nvCxnSpPr>
        <p:spPr>
          <a:xfrm flipV="1">
            <a:off x="3642303" y="3971636"/>
            <a:ext cx="277090" cy="7758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 hidden="1">
            <a:extLst>
              <a:ext uri="{FF2B5EF4-FFF2-40B4-BE49-F238E27FC236}">
                <a16:creationId xmlns:a16="http://schemas.microsoft.com/office/drawing/2014/main" id="{011D9D48-FED0-40B3-ADAF-0EF69AFAD634}"/>
              </a:ext>
            </a:extLst>
          </p:cNvPr>
          <p:cNvCxnSpPr>
            <a:cxnSpLocks/>
          </p:cNvCxnSpPr>
          <p:nvPr/>
        </p:nvCxnSpPr>
        <p:spPr>
          <a:xfrm flipV="1">
            <a:off x="3956337" y="3519342"/>
            <a:ext cx="314037" cy="4017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 hidden="1">
            <a:extLst>
              <a:ext uri="{FF2B5EF4-FFF2-40B4-BE49-F238E27FC236}">
                <a16:creationId xmlns:a16="http://schemas.microsoft.com/office/drawing/2014/main" id="{91948685-86E1-438F-9E6B-ED7517147E28}"/>
              </a:ext>
            </a:extLst>
          </p:cNvPr>
          <p:cNvCxnSpPr>
            <a:cxnSpLocks/>
          </p:cNvCxnSpPr>
          <p:nvPr/>
        </p:nvCxnSpPr>
        <p:spPr>
          <a:xfrm flipV="1">
            <a:off x="4234583" y="3418898"/>
            <a:ext cx="300183" cy="13854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 hidden="1">
            <a:extLst>
              <a:ext uri="{FF2B5EF4-FFF2-40B4-BE49-F238E27FC236}">
                <a16:creationId xmlns:a16="http://schemas.microsoft.com/office/drawing/2014/main" id="{DEBC722D-C6B6-4474-A55A-ED24B87D405F}"/>
              </a:ext>
            </a:extLst>
          </p:cNvPr>
          <p:cNvCxnSpPr>
            <a:cxnSpLocks/>
          </p:cNvCxnSpPr>
          <p:nvPr/>
        </p:nvCxnSpPr>
        <p:spPr>
          <a:xfrm>
            <a:off x="4557280" y="3489612"/>
            <a:ext cx="281709" cy="1154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 hidden="1">
            <a:extLst>
              <a:ext uri="{FF2B5EF4-FFF2-40B4-BE49-F238E27FC236}">
                <a16:creationId xmlns:a16="http://schemas.microsoft.com/office/drawing/2014/main" id="{41FD0CFE-1172-4FB9-AC3C-EF6D94CE3B6E}"/>
              </a:ext>
            </a:extLst>
          </p:cNvPr>
          <p:cNvCxnSpPr>
            <a:cxnSpLocks/>
          </p:cNvCxnSpPr>
          <p:nvPr/>
        </p:nvCxnSpPr>
        <p:spPr>
          <a:xfrm>
            <a:off x="4813878" y="3624117"/>
            <a:ext cx="243897" cy="2008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 hidden="1">
            <a:extLst>
              <a:ext uri="{FF2B5EF4-FFF2-40B4-BE49-F238E27FC236}">
                <a16:creationId xmlns:a16="http://schemas.microsoft.com/office/drawing/2014/main" id="{1D165CD8-B4BE-4015-8ABC-9AE95AB65067}"/>
              </a:ext>
            </a:extLst>
          </p:cNvPr>
          <p:cNvCxnSpPr>
            <a:cxnSpLocks/>
          </p:cNvCxnSpPr>
          <p:nvPr/>
        </p:nvCxnSpPr>
        <p:spPr>
          <a:xfrm>
            <a:off x="5052341" y="3850410"/>
            <a:ext cx="262609" cy="3120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 hidden="1">
            <a:extLst>
              <a:ext uri="{FF2B5EF4-FFF2-40B4-BE49-F238E27FC236}">
                <a16:creationId xmlns:a16="http://schemas.microsoft.com/office/drawing/2014/main" id="{EBA69BE4-08D7-4AE8-BCF3-403D5E43A6F4}"/>
              </a:ext>
            </a:extLst>
          </p:cNvPr>
          <p:cNvCxnSpPr>
            <a:cxnSpLocks/>
          </p:cNvCxnSpPr>
          <p:nvPr/>
        </p:nvCxnSpPr>
        <p:spPr>
          <a:xfrm>
            <a:off x="5276850" y="4143375"/>
            <a:ext cx="240246" cy="3429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 hidden="1">
            <a:extLst>
              <a:ext uri="{FF2B5EF4-FFF2-40B4-BE49-F238E27FC236}">
                <a16:creationId xmlns:a16="http://schemas.microsoft.com/office/drawing/2014/main" id="{512AE051-B76A-416F-80E9-B09FB789DE1D}"/>
              </a:ext>
            </a:extLst>
          </p:cNvPr>
          <p:cNvCxnSpPr>
            <a:cxnSpLocks/>
          </p:cNvCxnSpPr>
          <p:nvPr/>
        </p:nvCxnSpPr>
        <p:spPr>
          <a:xfrm>
            <a:off x="5545671" y="4514850"/>
            <a:ext cx="259962" cy="3810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 hidden="1">
            <a:extLst>
              <a:ext uri="{FF2B5EF4-FFF2-40B4-BE49-F238E27FC236}">
                <a16:creationId xmlns:a16="http://schemas.microsoft.com/office/drawing/2014/main" id="{F998C176-D9A6-44C0-A317-695461105210}"/>
              </a:ext>
            </a:extLst>
          </p:cNvPr>
          <p:cNvCxnSpPr>
            <a:cxnSpLocks/>
          </p:cNvCxnSpPr>
          <p:nvPr/>
        </p:nvCxnSpPr>
        <p:spPr>
          <a:xfrm>
            <a:off x="5821896" y="4924425"/>
            <a:ext cx="226479" cy="247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 hidden="1">
            <a:extLst>
              <a:ext uri="{FF2B5EF4-FFF2-40B4-BE49-F238E27FC236}">
                <a16:creationId xmlns:a16="http://schemas.microsoft.com/office/drawing/2014/main" id="{4B7BB76E-9AF6-4882-90F7-E623B2971CDC}"/>
              </a:ext>
            </a:extLst>
          </p:cNvPr>
          <p:cNvCxnSpPr>
            <a:cxnSpLocks/>
          </p:cNvCxnSpPr>
          <p:nvPr/>
        </p:nvCxnSpPr>
        <p:spPr>
          <a:xfrm>
            <a:off x="6050496" y="5172075"/>
            <a:ext cx="206032" cy="2381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 hidden="1">
            <a:extLst>
              <a:ext uri="{FF2B5EF4-FFF2-40B4-BE49-F238E27FC236}">
                <a16:creationId xmlns:a16="http://schemas.microsoft.com/office/drawing/2014/main" id="{360F39AC-A9AF-478C-B550-7ED8694CA3C5}"/>
              </a:ext>
            </a:extLst>
          </p:cNvPr>
          <p:cNvCxnSpPr>
            <a:cxnSpLocks/>
          </p:cNvCxnSpPr>
          <p:nvPr/>
        </p:nvCxnSpPr>
        <p:spPr>
          <a:xfrm>
            <a:off x="6269571" y="5419725"/>
            <a:ext cx="159804" cy="476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 hidden="1">
            <a:extLst>
              <a:ext uri="{FF2B5EF4-FFF2-40B4-BE49-F238E27FC236}">
                <a16:creationId xmlns:a16="http://schemas.microsoft.com/office/drawing/2014/main" id="{30A9221E-BAA0-46A5-AD49-F83D1E7A91E8}"/>
              </a:ext>
            </a:extLst>
          </p:cNvPr>
          <p:cNvCxnSpPr>
            <a:cxnSpLocks/>
          </p:cNvCxnSpPr>
          <p:nvPr/>
        </p:nvCxnSpPr>
        <p:spPr>
          <a:xfrm flipV="1">
            <a:off x="6679146" y="5400675"/>
            <a:ext cx="188379" cy="9525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 hidden="1">
            <a:extLst>
              <a:ext uri="{FF2B5EF4-FFF2-40B4-BE49-F238E27FC236}">
                <a16:creationId xmlns:a16="http://schemas.microsoft.com/office/drawing/2014/main" id="{10AF1FA7-B005-4714-95D5-9A23A00BCACA}"/>
              </a:ext>
            </a:extLst>
          </p:cNvPr>
          <p:cNvCxnSpPr>
            <a:cxnSpLocks/>
          </p:cNvCxnSpPr>
          <p:nvPr/>
        </p:nvCxnSpPr>
        <p:spPr>
          <a:xfrm flipV="1">
            <a:off x="7022046" y="4991100"/>
            <a:ext cx="108000" cy="18097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 hidden="1">
            <a:extLst>
              <a:ext uri="{FF2B5EF4-FFF2-40B4-BE49-F238E27FC236}">
                <a16:creationId xmlns:a16="http://schemas.microsoft.com/office/drawing/2014/main" id="{972563BD-008E-4E14-AF3A-A789A646F5B0}"/>
              </a:ext>
            </a:extLst>
          </p:cNvPr>
          <p:cNvCxnSpPr>
            <a:cxnSpLocks/>
          </p:cNvCxnSpPr>
          <p:nvPr/>
        </p:nvCxnSpPr>
        <p:spPr>
          <a:xfrm flipV="1">
            <a:off x="7145871" y="4705350"/>
            <a:ext cx="121704" cy="26670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 hidden="1">
            <a:extLst>
              <a:ext uri="{FF2B5EF4-FFF2-40B4-BE49-F238E27FC236}">
                <a16:creationId xmlns:a16="http://schemas.microsoft.com/office/drawing/2014/main" id="{16EB1509-4E76-4EB9-AA93-722BA3EBCCB8}"/>
              </a:ext>
            </a:extLst>
          </p:cNvPr>
          <p:cNvCxnSpPr>
            <a:cxnSpLocks/>
          </p:cNvCxnSpPr>
          <p:nvPr/>
        </p:nvCxnSpPr>
        <p:spPr>
          <a:xfrm flipV="1">
            <a:off x="7279221" y="4369088"/>
            <a:ext cx="109682" cy="28864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 hidden="1">
            <a:extLst>
              <a:ext uri="{FF2B5EF4-FFF2-40B4-BE49-F238E27FC236}">
                <a16:creationId xmlns:a16="http://schemas.microsoft.com/office/drawing/2014/main" id="{4041772F-D576-4755-A789-174AB62EEFD7}"/>
              </a:ext>
            </a:extLst>
          </p:cNvPr>
          <p:cNvCxnSpPr>
            <a:cxnSpLocks/>
          </p:cNvCxnSpPr>
          <p:nvPr/>
        </p:nvCxnSpPr>
        <p:spPr>
          <a:xfrm flipV="1">
            <a:off x="7371102" y="3911167"/>
            <a:ext cx="144000" cy="44465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 hidden="1">
            <a:extLst>
              <a:ext uri="{FF2B5EF4-FFF2-40B4-BE49-F238E27FC236}">
                <a16:creationId xmlns:a16="http://schemas.microsoft.com/office/drawing/2014/main" id="{02F3A1C9-8681-4CDD-8B4C-54B0387D4929}"/>
              </a:ext>
            </a:extLst>
          </p:cNvPr>
          <p:cNvCxnSpPr>
            <a:cxnSpLocks/>
          </p:cNvCxnSpPr>
          <p:nvPr/>
        </p:nvCxnSpPr>
        <p:spPr>
          <a:xfrm flipV="1">
            <a:off x="7514726" y="3380798"/>
            <a:ext cx="144000" cy="4980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 hidden="1">
            <a:extLst>
              <a:ext uri="{FF2B5EF4-FFF2-40B4-BE49-F238E27FC236}">
                <a16:creationId xmlns:a16="http://schemas.microsoft.com/office/drawing/2014/main" id="{40B57612-2BBC-4DC7-9FD8-064FE41887B6}"/>
              </a:ext>
            </a:extLst>
          </p:cNvPr>
          <p:cNvCxnSpPr>
            <a:cxnSpLocks/>
          </p:cNvCxnSpPr>
          <p:nvPr/>
        </p:nvCxnSpPr>
        <p:spPr>
          <a:xfrm flipV="1">
            <a:off x="7658726" y="2809875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 hidden="1">
            <a:extLst>
              <a:ext uri="{FF2B5EF4-FFF2-40B4-BE49-F238E27FC236}">
                <a16:creationId xmlns:a16="http://schemas.microsoft.com/office/drawing/2014/main" id="{C74DA985-121B-48EA-B05F-3ADDA02A6D82}"/>
              </a:ext>
            </a:extLst>
          </p:cNvPr>
          <p:cNvCxnSpPr>
            <a:cxnSpLocks/>
          </p:cNvCxnSpPr>
          <p:nvPr/>
        </p:nvCxnSpPr>
        <p:spPr>
          <a:xfrm flipV="1">
            <a:off x="7769593" y="2200852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関数</a:t>
            </a:r>
          </a:p>
        </p:txBody>
      </p:sp>
      <p:cxnSp>
        <p:nvCxnSpPr>
          <p:cNvPr id="44" name="直線矢印コネクタ 43" hidden="1">
            <a:extLst>
              <a:ext uri="{FF2B5EF4-FFF2-40B4-BE49-F238E27FC236}">
                <a16:creationId xmlns:a16="http://schemas.microsoft.com/office/drawing/2014/main" id="{AED6E5D8-ED8B-4AA8-9D85-A1C46D045003}"/>
              </a:ext>
            </a:extLst>
          </p:cNvPr>
          <p:cNvCxnSpPr>
            <a:cxnSpLocks/>
          </p:cNvCxnSpPr>
          <p:nvPr/>
        </p:nvCxnSpPr>
        <p:spPr>
          <a:xfrm>
            <a:off x="6441021" y="5486400"/>
            <a:ext cx="238125" cy="453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 hidden="1">
            <a:extLst>
              <a:ext uri="{FF2B5EF4-FFF2-40B4-BE49-F238E27FC236}">
                <a16:creationId xmlns:a16="http://schemas.microsoft.com/office/drawing/2014/main" id="{FF821D62-F3D2-4EDB-8608-4364E9E30862}"/>
              </a:ext>
            </a:extLst>
          </p:cNvPr>
          <p:cNvCxnSpPr>
            <a:cxnSpLocks/>
          </p:cNvCxnSpPr>
          <p:nvPr/>
        </p:nvCxnSpPr>
        <p:spPr>
          <a:xfrm flipV="1">
            <a:off x="6877050" y="5191125"/>
            <a:ext cx="154521" cy="20002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楕円 36" hidden="1">
            <a:extLst>
              <a:ext uri="{FF2B5EF4-FFF2-40B4-BE49-F238E27FC236}">
                <a16:creationId xmlns:a16="http://schemas.microsoft.com/office/drawing/2014/main" id="{C0A0F791-B23D-416B-B468-8209FCA09E2D}"/>
              </a:ext>
            </a:extLst>
          </p:cNvPr>
          <p:cNvSpPr/>
          <p:nvPr/>
        </p:nvSpPr>
        <p:spPr>
          <a:xfrm>
            <a:off x="7762875" y="2466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 hidden="1">
            <a:extLst>
              <a:ext uri="{FF2B5EF4-FFF2-40B4-BE49-F238E27FC236}">
                <a16:creationId xmlns:a16="http://schemas.microsoft.com/office/drawing/2014/main" id="{79B574D1-01A3-4BE0-A15F-57428FC83484}"/>
              </a:ext>
            </a:extLst>
          </p:cNvPr>
          <p:cNvSpPr/>
          <p:nvPr/>
        </p:nvSpPr>
        <p:spPr>
          <a:xfrm>
            <a:off x="7515225" y="36290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 hidden="1">
            <a:extLst>
              <a:ext uri="{FF2B5EF4-FFF2-40B4-BE49-F238E27FC236}">
                <a16:creationId xmlns:a16="http://schemas.microsoft.com/office/drawing/2014/main" id="{C514E608-34DB-4B35-B9BC-1A005C10FA63}"/>
              </a:ext>
            </a:extLst>
          </p:cNvPr>
          <p:cNvSpPr/>
          <p:nvPr/>
        </p:nvSpPr>
        <p:spPr>
          <a:xfrm>
            <a:off x="7019925" y="50577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 hidden="1">
            <a:extLst>
              <a:ext uri="{FF2B5EF4-FFF2-40B4-BE49-F238E27FC236}">
                <a16:creationId xmlns:a16="http://schemas.microsoft.com/office/drawing/2014/main" id="{01FC548D-F3C4-4BA4-8BE5-0FE5EBC7B1AD}"/>
              </a:ext>
            </a:extLst>
          </p:cNvPr>
          <p:cNvSpPr/>
          <p:nvPr/>
        </p:nvSpPr>
        <p:spPr>
          <a:xfrm>
            <a:off x="6696075" y="54102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 hidden="1">
            <a:extLst>
              <a:ext uri="{FF2B5EF4-FFF2-40B4-BE49-F238E27FC236}">
                <a16:creationId xmlns:a16="http://schemas.microsoft.com/office/drawing/2014/main" id="{8FA850E8-E1C5-4208-A1AC-FD2236F1FE51}"/>
              </a:ext>
            </a:extLst>
          </p:cNvPr>
          <p:cNvSpPr/>
          <p:nvPr/>
        </p:nvSpPr>
        <p:spPr>
          <a:xfrm>
            <a:off x="6286500" y="54006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 hidden="1">
            <a:extLst>
              <a:ext uri="{FF2B5EF4-FFF2-40B4-BE49-F238E27FC236}">
                <a16:creationId xmlns:a16="http://schemas.microsoft.com/office/drawing/2014/main" id="{B43DA1D0-CECB-48F7-ADBF-7C4EC526C52A}"/>
              </a:ext>
            </a:extLst>
          </p:cNvPr>
          <p:cNvSpPr/>
          <p:nvPr/>
        </p:nvSpPr>
        <p:spPr>
          <a:xfrm>
            <a:off x="5857875" y="49720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楕円 46" hidden="1">
            <a:extLst>
              <a:ext uri="{FF2B5EF4-FFF2-40B4-BE49-F238E27FC236}">
                <a16:creationId xmlns:a16="http://schemas.microsoft.com/office/drawing/2014/main" id="{DA54766E-EF9D-48FD-AC86-24F6752BDA7B}"/>
              </a:ext>
            </a:extLst>
          </p:cNvPr>
          <p:cNvSpPr/>
          <p:nvPr/>
        </p:nvSpPr>
        <p:spPr>
          <a:xfrm>
            <a:off x="5324475" y="42386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楕円 48" hidden="1">
            <a:extLst>
              <a:ext uri="{FF2B5EF4-FFF2-40B4-BE49-F238E27FC236}">
                <a16:creationId xmlns:a16="http://schemas.microsoft.com/office/drawing/2014/main" id="{5821EB10-311C-41CF-A6D0-18EDA095157C}"/>
              </a:ext>
            </a:extLst>
          </p:cNvPr>
          <p:cNvSpPr/>
          <p:nvPr/>
        </p:nvSpPr>
        <p:spPr>
          <a:xfrm>
            <a:off x="4857750" y="36480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 hidden="1">
            <a:extLst>
              <a:ext uri="{FF2B5EF4-FFF2-40B4-BE49-F238E27FC236}">
                <a16:creationId xmlns:a16="http://schemas.microsoft.com/office/drawing/2014/main" id="{031EDDF0-1BA3-4CA0-9462-6C36FC275596}"/>
              </a:ext>
            </a:extLst>
          </p:cNvPr>
          <p:cNvSpPr/>
          <p:nvPr/>
        </p:nvSpPr>
        <p:spPr>
          <a:xfrm>
            <a:off x="4305300" y="34671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 hidden="1">
            <a:extLst>
              <a:ext uri="{FF2B5EF4-FFF2-40B4-BE49-F238E27FC236}">
                <a16:creationId xmlns:a16="http://schemas.microsoft.com/office/drawing/2014/main" id="{F3B01066-8E94-4D46-9ABA-50E2AA9FDAAE}"/>
              </a:ext>
            </a:extLst>
          </p:cNvPr>
          <p:cNvSpPr/>
          <p:nvPr/>
        </p:nvSpPr>
        <p:spPr>
          <a:xfrm>
            <a:off x="3714750" y="4314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 hidden="1">
            <a:extLst>
              <a:ext uri="{FF2B5EF4-FFF2-40B4-BE49-F238E27FC236}">
                <a16:creationId xmlns:a16="http://schemas.microsoft.com/office/drawing/2014/main" id="{52A4B204-A31E-4EE7-A2DA-A0727E7C8C76}"/>
              </a:ext>
            </a:extLst>
          </p:cNvPr>
          <p:cNvSpPr/>
          <p:nvPr/>
        </p:nvSpPr>
        <p:spPr>
          <a:xfrm>
            <a:off x="3295650" y="5895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632F2E-BDEF-460E-87EB-7A0A38E41E3D}"/>
              </a:ext>
            </a:extLst>
          </p:cNvPr>
          <p:cNvSpPr txBox="1"/>
          <p:nvPr/>
        </p:nvSpPr>
        <p:spPr>
          <a:xfrm>
            <a:off x="8064839" y="1663998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  <a:latin typeface="Fujiwara Math ROMAN-italic" panose="00000500000000000000" pitchFamily="50" charset="0"/>
              </a:rPr>
              <a:t>f (x)</a:t>
            </a:r>
            <a:endParaRPr kumimoji="1" lang="ja-JP" altLang="en-US" sz="2400" dirty="0">
              <a:solidFill>
                <a:schemeClr val="bg1">
                  <a:lumMod val="50000"/>
                </a:schemeClr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284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線矢印コネクタ 66" hidden="1">
            <a:extLst>
              <a:ext uri="{FF2B5EF4-FFF2-40B4-BE49-F238E27FC236}">
                <a16:creationId xmlns:a16="http://schemas.microsoft.com/office/drawing/2014/main" id="{3C89590C-16CA-4DAE-94A1-1BAEA61B65EC}"/>
              </a:ext>
            </a:extLst>
          </p:cNvPr>
          <p:cNvCxnSpPr>
            <a:cxnSpLocks/>
          </p:cNvCxnSpPr>
          <p:nvPr/>
        </p:nvCxnSpPr>
        <p:spPr>
          <a:xfrm flipV="1">
            <a:off x="7892792" y="1478824"/>
            <a:ext cx="108208" cy="66055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 hidden="1">
            <a:extLst>
              <a:ext uri="{FF2B5EF4-FFF2-40B4-BE49-F238E27FC236}">
                <a16:creationId xmlns:a16="http://schemas.microsoft.com/office/drawing/2014/main" id="{C773FB19-6316-4565-8869-89D47CF55FED}"/>
              </a:ext>
            </a:extLst>
          </p:cNvPr>
          <p:cNvCxnSpPr>
            <a:cxnSpLocks/>
          </p:cNvCxnSpPr>
          <p:nvPr/>
        </p:nvCxnSpPr>
        <p:spPr>
          <a:xfrm flipV="1">
            <a:off x="3155373" y="6334414"/>
            <a:ext cx="138545" cy="57265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 hidden="1">
            <a:extLst>
              <a:ext uri="{FF2B5EF4-FFF2-40B4-BE49-F238E27FC236}">
                <a16:creationId xmlns:a16="http://schemas.microsoft.com/office/drawing/2014/main" id="{9044916F-F784-4866-913F-FE47BDE46B8F}"/>
              </a:ext>
            </a:extLst>
          </p:cNvPr>
          <p:cNvCxnSpPr>
            <a:cxnSpLocks/>
          </p:cNvCxnSpPr>
          <p:nvPr/>
        </p:nvCxnSpPr>
        <p:spPr>
          <a:xfrm flipV="1">
            <a:off x="3264476" y="5531715"/>
            <a:ext cx="175491" cy="75738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 hidden="1">
            <a:extLst>
              <a:ext uri="{FF2B5EF4-FFF2-40B4-BE49-F238E27FC236}">
                <a16:creationId xmlns:a16="http://schemas.microsoft.com/office/drawing/2014/main" id="{92A6862B-C33A-4200-B949-09EDEF67B089}"/>
              </a:ext>
            </a:extLst>
          </p:cNvPr>
          <p:cNvCxnSpPr>
            <a:cxnSpLocks/>
          </p:cNvCxnSpPr>
          <p:nvPr/>
        </p:nvCxnSpPr>
        <p:spPr>
          <a:xfrm flipV="1">
            <a:off x="3449492" y="4829177"/>
            <a:ext cx="145186" cy="69070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 hidden="1">
            <a:extLst>
              <a:ext uri="{FF2B5EF4-FFF2-40B4-BE49-F238E27FC236}">
                <a16:creationId xmlns:a16="http://schemas.microsoft.com/office/drawing/2014/main" id="{7835B850-EE65-48B9-8C43-8B16C2A83959}"/>
              </a:ext>
            </a:extLst>
          </p:cNvPr>
          <p:cNvCxnSpPr>
            <a:cxnSpLocks/>
          </p:cNvCxnSpPr>
          <p:nvPr/>
        </p:nvCxnSpPr>
        <p:spPr>
          <a:xfrm flipV="1">
            <a:off x="3642303" y="3971636"/>
            <a:ext cx="277090" cy="7758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 hidden="1">
            <a:extLst>
              <a:ext uri="{FF2B5EF4-FFF2-40B4-BE49-F238E27FC236}">
                <a16:creationId xmlns:a16="http://schemas.microsoft.com/office/drawing/2014/main" id="{011D9D48-FED0-40B3-ADAF-0EF69AFAD634}"/>
              </a:ext>
            </a:extLst>
          </p:cNvPr>
          <p:cNvCxnSpPr>
            <a:cxnSpLocks/>
          </p:cNvCxnSpPr>
          <p:nvPr/>
        </p:nvCxnSpPr>
        <p:spPr>
          <a:xfrm flipV="1">
            <a:off x="3956337" y="3519342"/>
            <a:ext cx="314037" cy="4017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 hidden="1">
            <a:extLst>
              <a:ext uri="{FF2B5EF4-FFF2-40B4-BE49-F238E27FC236}">
                <a16:creationId xmlns:a16="http://schemas.microsoft.com/office/drawing/2014/main" id="{91948685-86E1-438F-9E6B-ED7517147E28}"/>
              </a:ext>
            </a:extLst>
          </p:cNvPr>
          <p:cNvCxnSpPr>
            <a:cxnSpLocks/>
          </p:cNvCxnSpPr>
          <p:nvPr/>
        </p:nvCxnSpPr>
        <p:spPr>
          <a:xfrm flipV="1">
            <a:off x="4234583" y="3418898"/>
            <a:ext cx="300183" cy="13854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 hidden="1">
            <a:extLst>
              <a:ext uri="{FF2B5EF4-FFF2-40B4-BE49-F238E27FC236}">
                <a16:creationId xmlns:a16="http://schemas.microsoft.com/office/drawing/2014/main" id="{DEBC722D-C6B6-4474-A55A-ED24B87D405F}"/>
              </a:ext>
            </a:extLst>
          </p:cNvPr>
          <p:cNvCxnSpPr>
            <a:cxnSpLocks/>
          </p:cNvCxnSpPr>
          <p:nvPr/>
        </p:nvCxnSpPr>
        <p:spPr>
          <a:xfrm>
            <a:off x="4557280" y="3489612"/>
            <a:ext cx="281709" cy="1154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 hidden="1">
            <a:extLst>
              <a:ext uri="{FF2B5EF4-FFF2-40B4-BE49-F238E27FC236}">
                <a16:creationId xmlns:a16="http://schemas.microsoft.com/office/drawing/2014/main" id="{41FD0CFE-1172-4FB9-AC3C-EF6D94CE3B6E}"/>
              </a:ext>
            </a:extLst>
          </p:cNvPr>
          <p:cNvCxnSpPr>
            <a:cxnSpLocks/>
          </p:cNvCxnSpPr>
          <p:nvPr/>
        </p:nvCxnSpPr>
        <p:spPr>
          <a:xfrm>
            <a:off x="4813878" y="3624117"/>
            <a:ext cx="243897" cy="2008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 hidden="1">
            <a:extLst>
              <a:ext uri="{FF2B5EF4-FFF2-40B4-BE49-F238E27FC236}">
                <a16:creationId xmlns:a16="http://schemas.microsoft.com/office/drawing/2014/main" id="{1D165CD8-B4BE-4015-8ABC-9AE95AB65067}"/>
              </a:ext>
            </a:extLst>
          </p:cNvPr>
          <p:cNvCxnSpPr>
            <a:cxnSpLocks/>
          </p:cNvCxnSpPr>
          <p:nvPr/>
        </p:nvCxnSpPr>
        <p:spPr>
          <a:xfrm>
            <a:off x="5052341" y="3850410"/>
            <a:ext cx="262609" cy="3120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 hidden="1">
            <a:extLst>
              <a:ext uri="{FF2B5EF4-FFF2-40B4-BE49-F238E27FC236}">
                <a16:creationId xmlns:a16="http://schemas.microsoft.com/office/drawing/2014/main" id="{EBA69BE4-08D7-4AE8-BCF3-403D5E43A6F4}"/>
              </a:ext>
            </a:extLst>
          </p:cNvPr>
          <p:cNvCxnSpPr>
            <a:cxnSpLocks/>
          </p:cNvCxnSpPr>
          <p:nvPr/>
        </p:nvCxnSpPr>
        <p:spPr>
          <a:xfrm>
            <a:off x="4961074" y="3776960"/>
            <a:ext cx="785565" cy="97733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 hidden="1">
            <a:extLst>
              <a:ext uri="{FF2B5EF4-FFF2-40B4-BE49-F238E27FC236}">
                <a16:creationId xmlns:a16="http://schemas.microsoft.com/office/drawing/2014/main" id="{512AE051-B76A-416F-80E9-B09FB789DE1D}"/>
              </a:ext>
            </a:extLst>
          </p:cNvPr>
          <p:cNvCxnSpPr>
            <a:cxnSpLocks/>
          </p:cNvCxnSpPr>
          <p:nvPr/>
        </p:nvCxnSpPr>
        <p:spPr>
          <a:xfrm>
            <a:off x="5545671" y="4514850"/>
            <a:ext cx="259962" cy="3810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 hidden="1">
            <a:extLst>
              <a:ext uri="{FF2B5EF4-FFF2-40B4-BE49-F238E27FC236}">
                <a16:creationId xmlns:a16="http://schemas.microsoft.com/office/drawing/2014/main" id="{F998C176-D9A6-44C0-A317-695461105210}"/>
              </a:ext>
            </a:extLst>
          </p:cNvPr>
          <p:cNvCxnSpPr>
            <a:cxnSpLocks/>
          </p:cNvCxnSpPr>
          <p:nvPr/>
        </p:nvCxnSpPr>
        <p:spPr>
          <a:xfrm>
            <a:off x="5821896" y="4924425"/>
            <a:ext cx="226479" cy="247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 hidden="1">
            <a:extLst>
              <a:ext uri="{FF2B5EF4-FFF2-40B4-BE49-F238E27FC236}">
                <a16:creationId xmlns:a16="http://schemas.microsoft.com/office/drawing/2014/main" id="{4B7BB76E-9AF6-4882-90F7-E623B2971CDC}"/>
              </a:ext>
            </a:extLst>
          </p:cNvPr>
          <p:cNvCxnSpPr>
            <a:cxnSpLocks/>
          </p:cNvCxnSpPr>
          <p:nvPr/>
        </p:nvCxnSpPr>
        <p:spPr>
          <a:xfrm>
            <a:off x="6050496" y="5172075"/>
            <a:ext cx="206032" cy="2381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 hidden="1">
            <a:extLst>
              <a:ext uri="{FF2B5EF4-FFF2-40B4-BE49-F238E27FC236}">
                <a16:creationId xmlns:a16="http://schemas.microsoft.com/office/drawing/2014/main" id="{360F39AC-A9AF-478C-B550-7ED8694CA3C5}"/>
              </a:ext>
            </a:extLst>
          </p:cNvPr>
          <p:cNvCxnSpPr>
            <a:cxnSpLocks/>
          </p:cNvCxnSpPr>
          <p:nvPr/>
        </p:nvCxnSpPr>
        <p:spPr>
          <a:xfrm>
            <a:off x="6269571" y="5419725"/>
            <a:ext cx="159804" cy="476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 hidden="1">
            <a:extLst>
              <a:ext uri="{FF2B5EF4-FFF2-40B4-BE49-F238E27FC236}">
                <a16:creationId xmlns:a16="http://schemas.microsoft.com/office/drawing/2014/main" id="{30A9221E-BAA0-46A5-AD49-F83D1E7A91E8}"/>
              </a:ext>
            </a:extLst>
          </p:cNvPr>
          <p:cNvCxnSpPr>
            <a:cxnSpLocks/>
          </p:cNvCxnSpPr>
          <p:nvPr/>
        </p:nvCxnSpPr>
        <p:spPr>
          <a:xfrm flipV="1">
            <a:off x="6679146" y="5400675"/>
            <a:ext cx="188379" cy="9525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 hidden="1">
            <a:extLst>
              <a:ext uri="{FF2B5EF4-FFF2-40B4-BE49-F238E27FC236}">
                <a16:creationId xmlns:a16="http://schemas.microsoft.com/office/drawing/2014/main" id="{10AF1FA7-B005-4714-95D5-9A23A00BCACA}"/>
              </a:ext>
            </a:extLst>
          </p:cNvPr>
          <p:cNvCxnSpPr>
            <a:cxnSpLocks/>
          </p:cNvCxnSpPr>
          <p:nvPr/>
        </p:nvCxnSpPr>
        <p:spPr>
          <a:xfrm flipV="1">
            <a:off x="7022046" y="4991100"/>
            <a:ext cx="108000" cy="18097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 hidden="1">
            <a:extLst>
              <a:ext uri="{FF2B5EF4-FFF2-40B4-BE49-F238E27FC236}">
                <a16:creationId xmlns:a16="http://schemas.microsoft.com/office/drawing/2014/main" id="{972563BD-008E-4E14-AF3A-A789A646F5B0}"/>
              </a:ext>
            </a:extLst>
          </p:cNvPr>
          <p:cNvCxnSpPr>
            <a:cxnSpLocks/>
          </p:cNvCxnSpPr>
          <p:nvPr/>
        </p:nvCxnSpPr>
        <p:spPr>
          <a:xfrm flipV="1">
            <a:off x="7145871" y="4705350"/>
            <a:ext cx="121704" cy="26670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 hidden="1">
            <a:extLst>
              <a:ext uri="{FF2B5EF4-FFF2-40B4-BE49-F238E27FC236}">
                <a16:creationId xmlns:a16="http://schemas.microsoft.com/office/drawing/2014/main" id="{16EB1509-4E76-4EB9-AA93-722BA3EBCCB8}"/>
              </a:ext>
            </a:extLst>
          </p:cNvPr>
          <p:cNvCxnSpPr>
            <a:cxnSpLocks/>
          </p:cNvCxnSpPr>
          <p:nvPr/>
        </p:nvCxnSpPr>
        <p:spPr>
          <a:xfrm flipV="1">
            <a:off x="7279221" y="4369088"/>
            <a:ext cx="109682" cy="28864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 hidden="1">
            <a:extLst>
              <a:ext uri="{FF2B5EF4-FFF2-40B4-BE49-F238E27FC236}">
                <a16:creationId xmlns:a16="http://schemas.microsoft.com/office/drawing/2014/main" id="{4041772F-D576-4755-A789-174AB62EEFD7}"/>
              </a:ext>
            </a:extLst>
          </p:cNvPr>
          <p:cNvCxnSpPr>
            <a:cxnSpLocks/>
          </p:cNvCxnSpPr>
          <p:nvPr/>
        </p:nvCxnSpPr>
        <p:spPr>
          <a:xfrm flipV="1">
            <a:off x="7371102" y="3911167"/>
            <a:ext cx="144000" cy="44465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 hidden="1">
            <a:extLst>
              <a:ext uri="{FF2B5EF4-FFF2-40B4-BE49-F238E27FC236}">
                <a16:creationId xmlns:a16="http://schemas.microsoft.com/office/drawing/2014/main" id="{02F3A1C9-8681-4CDD-8B4C-54B0387D4929}"/>
              </a:ext>
            </a:extLst>
          </p:cNvPr>
          <p:cNvCxnSpPr>
            <a:cxnSpLocks/>
          </p:cNvCxnSpPr>
          <p:nvPr/>
        </p:nvCxnSpPr>
        <p:spPr>
          <a:xfrm flipV="1">
            <a:off x="7514726" y="3380798"/>
            <a:ext cx="144000" cy="4980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 hidden="1">
            <a:extLst>
              <a:ext uri="{FF2B5EF4-FFF2-40B4-BE49-F238E27FC236}">
                <a16:creationId xmlns:a16="http://schemas.microsoft.com/office/drawing/2014/main" id="{40B57612-2BBC-4DC7-9FD8-064FE41887B6}"/>
              </a:ext>
            </a:extLst>
          </p:cNvPr>
          <p:cNvCxnSpPr>
            <a:cxnSpLocks/>
          </p:cNvCxnSpPr>
          <p:nvPr/>
        </p:nvCxnSpPr>
        <p:spPr>
          <a:xfrm flipV="1">
            <a:off x="7658726" y="2809875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 hidden="1">
            <a:extLst>
              <a:ext uri="{FF2B5EF4-FFF2-40B4-BE49-F238E27FC236}">
                <a16:creationId xmlns:a16="http://schemas.microsoft.com/office/drawing/2014/main" id="{C74DA985-121B-48EA-B05F-3ADDA02A6D82}"/>
              </a:ext>
            </a:extLst>
          </p:cNvPr>
          <p:cNvCxnSpPr>
            <a:cxnSpLocks/>
          </p:cNvCxnSpPr>
          <p:nvPr/>
        </p:nvCxnSpPr>
        <p:spPr>
          <a:xfrm flipV="1">
            <a:off x="7769593" y="2200852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関数上に点を打つ</a:t>
            </a:r>
          </a:p>
        </p:txBody>
      </p:sp>
      <p:cxnSp>
        <p:nvCxnSpPr>
          <p:cNvPr id="44" name="直線矢印コネクタ 43" hidden="1">
            <a:extLst>
              <a:ext uri="{FF2B5EF4-FFF2-40B4-BE49-F238E27FC236}">
                <a16:creationId xmlns:a16="http://schemas.microsoft.com/office/drawing/2014/main" id="{AED6E5D8-ED8B-4AA8-9D85-A1C46D045003}"/>
              </a:ext>
            </a:extLst>
          </p:cNvPr>
          <p:cNvCxnSpPr>
            <a:cxnSpLocks/>
          </p:cNvCxnSpPr>
          <p:nvPr/>
        </p:nvCxnSpPr>
        <p:spPr>
          <a:xfrm>
            <a:off x="6441021" y="5486400"/>
            <a:ext cx="238125" cy="453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 hidden="1">
            <a:extLst>
              <a:ext uri="{FF2B5EF4-FFF2-40B4-BE49-F238E27FC236}">
                <a16:creationId xmlns:a16="http://schemas.microsoft.com/office/drawing/2014/main" id="{FF821D62-F3D2-4EDB-8608-4364E9E30862}"/>
              </a:ext>
            </a:extLst>
          </p:cNvPr>
          <p:cNvCxnSpPr>
            <a:cxnSpLocks/>
          </p:cNvCxnSpPr>
          <p:nvPr/>
        </p:nvCxnSpPr>
        <p:spPr>
          <a:xfrm flipV="1">
            <a:off x="6877050" y="5191125"/>
            <a:ext cx="154521" cy="20002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楕円 36" hidden="1">
            <a:extLst>
              <a:ext uri="{FF2B5EF4-FFF2-40B4-BE49-F238E27FC236}">
                <a16:creationId xmlns:a16="http://schemas.microsoft.com/office/drawing/2014/main" id="{C0A0F791-B23D-416B-B468-8209FCA09E2D}"/>
              </a:ext>
            </a:extLst>
          </p:cNvPr>
          <p:cNvSpPr/>
          <p:nvPr/>
        </p:nvSpPr>
        <p:spPr>
          <a:xfrm>
            <a:off x="7762875" y="2466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 hidden="1">
            <a:extLst>
              <a:ext uri="{FF2B5EF4-FFF2-40B4-BE49-F238E27FC236}">
                <a16:creationId xmlns:a16="http://schemas.microsoft.com/office/drawing/2014/main" id="{79B574D1-01A3-4BE0-A15F-57428FC83484}"/>
              </a:ext>
            </a:extLst>
          </p:cNvPr>
          <p:cNvSpPr/>
          <p:nvPr/>
        </p:nvSpPr>
        <p:spPr>
          <a:xfrm>
            <a:off x="7515225" y="36290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 hidden="1">
            <a:extLst>
              <a:ext uri="{FF2B5EF4-FFF2-40B4-BE49-F238E27FC236}">
                <a16:creationId xmlns:a16="http://schemas.microsoft.com/office/drawing/2014/main" id="{C514E608-34DB-4B35-B9BC-1A005C10FA63}"/>
              </a:ext>
            </a:extLst>
          </p:cNvPr>
          <p:cNvSpPr/>
          <p:nvPr/>
        </p:nvSpPr>
        <p:spPr>
          <a:xfrm>
            <a:off x="7019925" y="50577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 hidden="1">
            <a:extLst>
              <a:ext uri="{FF2B5EF4-FFF2-40B4-BE49-F238E27FC236}">
                <a16:creationId xmlns:a16="http://schemas.microsoft.com/office/drawing/2014/main" id="{01FC548D-F3C4-4BA4-8BE5-0FE5EBC7B1AD}"/>
              </a:ext>
            </a:extLst>
          </p:cNvPr>
          <p:cNvSpPr/>
          <p:nvPr/>
        </p:nvSpPr>
        <p:spPr>
          <a:xfrm>
            <a:off x="6696075" y="54102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 hidden="1">
            <a:extLst>
              <a:ext uri="{FF2B5EF4-FFF2-40B4-BE49-F238E27FC236}">
                <a16:creationId xmlns:a16="http://schemas.microsoft.com/office/drawing/2014/main" id="{8FA850E8-E1C5-4208-A1AC-FD2236F1FE51}"/>
              </a:ext>
            </a:extLst>
          </p:cNvPr>
          <p:cNvSpPr/>
          <p:nvPr/>
        </p:nvSpPr>
        <p:spPr>
          <a:xfrm>
            <a:off x="6286500" y="54006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 hidden="1">
            <a:extLst>
              <a:ext uri="{FF2B5EF4-FFF2-40B4-BE49-F238E27FC236}">
                <a16:creationId xmlns:a16="http://schemas.microsoft.com/office/drawing/2014/main" id="{B43DA1D0-CECB-48F7-ADBF-7C4EC526C52A}"/>
              </a:ext>
            </a:extLst>
          </p:cNvPr>
          <p:cNvSpPr/>
          <p:nvPr/>
        </p:nvSpPr>
        <p:spPr>
          <a:xfrm>
            <a:off x="5857875" y="49720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DA54766E-EF9D-48FD-AC86-24F6752BDA7B}"/>
              </a:ext>
            </a:extLst>
          </p:cNvPr>
          <p:cNvSpPr/>
          <p:nvPr/>
        </p:nvSpPr>
        <p:spPr>
          <a:xfrm>
            <a:off x="5238750" y="41338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楕円 48" hidden="1">
            <a:extLst>
              <a:ext uri="{FF2B5EF4-FFF2-40B4-BE49-F238E27FC236}">
                <a16:creationId xmlns:a16="http://schemas.microsoft.com/office/drawing/2014/main" id="{5821EB10-311C-41CF-A6D0-18EDA095157C}"/>
              </a:ext>
            </a:extLst>
          </p:cNvPr>
          <p:cNvSpPr/>
          <p:nvPr/>
        </p:nvSpPr>
        <p:spPr>
          <a:xfrm>
            <a:off x="4857750" y="36480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 hidden="1">
            <a:extLst>
              <a:ext uri="{FF2B5EF4-FFF2-40B4-BE49-F238E27FC236}">
                <a16:creationId xmlns:a16="http://schemas.microsoft.com/office/drawing/2014/main" id="{031EDDF0-1BA3-4CA0-9462-6C36FC275596}"/>
              </a:ext>
            </a:extLst>
          </p:cNvPr>
          <p:cNvSpPr/>
          <p:nvPr/>
        </p:nvSpPr>
        <p:spPr>
          <a:xfrm>
            <a:off x="4305300" y="34671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 hidden="1">
            <a:extLst>
              <a:ext uri="{FF2B5EF4-FFF2-40B4-BE49-F238E27FC236}">
                <a16:creationId xmlns:a16="http://schemas.microsoft.com/office/drawing/2014/main" id="{F3B01066-8E94-4D46-9ABA-50E2AA9FDAAE}"/>
              </a:ext>
            </a:extLst>
          </p:cNvPr>
          <p:cNvSpPr/>
          <p:nvPr/>
        </p:nvSpPr>
        <p:spPr>
          <a:xfrm>
            <a:off x="3714750" y="4314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 hidden="1">
            <a:extLst>
              <a:ext uri="{FF2B5EF4-FFF2-40B4-BE49-F238E27FC236}">
                <a16:creationId xmlns:a16="http://schemas.microsoft.com/office/drawing/2014/main" id="{52A4B204-A31E-4EE7-A2DA-A0727E7C8C76}"/>
              </a:ext>
            </a:extLst>
          </p:cNvPr>
          <p:cNvSpPr/>
          <p:nvPr/>
        </p:nvSpPr>
        <p:spPr>
          <a:xfrm>
            <a:off x="3295650" y="5895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38AC69-144E-461F-8CCF-19251FD422F5}"/>
              </a:ext>
            </a:extLst>
          </p:cNvPr>
          <p:cNvSpPr txBox="1"/>
          <p:nvPr/>
        </p:nvSpPr>
        <p:spPr>
          <a:xfrm>
            <a:off x="4598002" y="4292625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=a</a:t>
            </a:r>
            <a:endParaRPr kumimoji="1" lang="ja-JP" altLang="en-US" sz="2400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95B616-50EA-4C29-B9EA-D4CF237C579F}"/>
              </a:ext>
            </a:extLst>
          </p:cNvPr>
          <p:cNvSpPr txBox="1"/>
          <p:nvPr/>
        </p:nvSpPr>
        <p:spPr>
          <a:xfrm>
            <a:off x="8064839" y="1663998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  <a:latin typeface="Fujiwara Math ROMAN-italic" panose="00000500000000000000" pitchFamily="50" charset="0"/>
              </a:rPr>
              <a:t>f (x)</a:t>
            </a:r>
            <a:endParaRPr kumimoji="1" lang="ja-JP" altLang="en-US" sz="2400" dirty="0">
              <a:solidFill>
                <a:schemeClr val="bg1">
                  <a:lumMod val="50000"/>
                </a:schemeClr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7" name="テキスト ボックス 6" hidden="1">
            <a:extLst>
              <a:ext uri="{FF2B5EF4-FFF2-40B4-BE49-F238E27FC236}">
                <a16:creationId xmlns:a16="http://schemas.microsoft.com/office/drawing/2014/main" id="{6511D429-C034-4D98-8ED2-190CC99A921A}"/>
              </a:ext>
            </a:extLst>
          </p:cNvPr>
          <p:cNvSpPr txBox="1"/>
          <p:nvPr/>
        </p:nvSpPr>
        <p:spPr>
          <a:xfrm>
            <a:off x="5432475" y="3776960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B050"/>
                </a:solidFill>
                <a:latin typeface="Fujiwara Math ROMAN-italic" panose="00000500000000000000" pitchFamily="50" charset="0"/>
              </a:rPr>
              <a:t>f’(a)</a:t>
            </a:r>
            <a:endParaRPr kumimoji="1" lang="ja-JP" altLang="en-US" sz="2400" dirty="0">
              <a:solidFill>
                <a:srgbClr val="00B05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66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線矢印コネクタ 66" hidden="1">
            <a:extLst>
              <a:ext uri="{FF2B5EF4-FFF2-40B4-BE49-F238E27FC236}">
                <a16:creationId xmlns:a16="http://schemas.microsoft.com/office/drawing/2014/main" id="{3C89590C-16CA-4DAE-94A1-1BAEA61B65EC}"/>
              </a:ext>
            </a:extLst>
          </p:cNvPr>
          <p:cNvCxnSpPr>
            <a:cxnSpLocks/>
          </p:cNvCxnSpPr>
          <p:nvPr/>
        </p:nvCxnSpPr>
        <p:spPr>
          <a:xfrm flipV="1">
            <a:off x="7892792" y="1478824"/>
            <a:ext cx="108208" cy="66055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 hidden="1">
            <a:extLst>
              <a:ext uri="{FF2B5EF4-FFF2-40B4-BE49-F238E27FC236}">
                <a16:creationId xmlns:a16="http://schemas.microsoft.com/office/drawing/2014/main" id="{C773FB19-6316-4565-8869-89D47CF55FED}"/>
              </a:ext>
            </a:extLst>
          </p:cNvPr>
          <p:cNvCxnSpPr>
            <a:cxnSpLocks/>
          </p:cNvCxnSpPr>
          <p:nvPr/>
        </p:nvCxnSpPr>
        <p:spPr>
          <a:xfrm flipV="1">
            <a:off x="3155373" y="6334414"/>
            <a:ext cx="138545" cy="57265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 hidden="1">
            <a:extLst>
              <a:ext uri="{FF2B5EF4-FFF2-40B4-BE49-F238E27FC236}">
                <a16:creationId xmlns:a16="http://schemas.microsoft.com/office/drawing/2014/main" id="{9044916F-F784-4866-913F-FE47BDE46B8F}"/>
              </a:ext>
            </a:extLst>
          </p:cNvPr>
          <p:cNvCxnSpPr>
            <a:cxnSpLocks/>
          </p:cNvCxnSpPr>
          <p:nvPr/>
        </p:nvCxnSpPr>
        <p:spPr>
          <a:xfrm flipV="1">
            <a:off x="3264476" y="5531715"/>
            <a:ext cx="175491" cy="75738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 hidden="1">
            <a:extLst>
              <a:ext uri="{FF2B5EF4-FFF2-40B4-BE49-F238E27FC236}">
                <a16:creationId xmlns:a16="http://schemas.microsoft.com/office/drawing/2014/main" id="{92A6862B-C33A-4200-B949-09EDEF67B089}"/>
              </a:ext>
            </a:extLst>
          </p:cNvPr>
          <p:cNvCxnSpPr>
            <a:cxnSpLocks/>
          </p:cNvCxnSpPr>
          <p:nvPr/>
        </p:nvCxnSpPr>
        <p:spPr>
          <a:xfrm flipV="1">
            <a:off x="3449492" y="4829177"/>
            <a:ext cx="145186" cy="69070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 hidden="1">
            <a:extLst>
              <a:ext uri="{FF2B5EF4-FFF2-40B4-BE49-F238E27FC236}">
                <a16:creationId xmlns:a16="http://schemas.microsoft.com/office/drawing/2014/main" id="{7835B850-EE65-48B9-8C43-8B16C2A83959}"/>
              </a:ext>
            </a:extLst>
          </p:cNvPr>
          <p:cNvCxnSpPr>
            <a:cxnSpLocks/>
          </p:cNvCxnSpPr>
          <p:nvPr/>
        </p:nvCxnSpPr>
        <p:spPr>
          <a:xfrm flipV="1">
            <a:off x="3642303" y="3971636"/>
            <a:ext cx="277090" cy="7758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 hidden="1">
            <a:extLst>
              <a:ext uri="{FF2B5EF4-FFF2-40B4-BE49-F238E27FC236}">
                <a16:creationId xmlns:a16="http://schemas.microsoft.com/office/drawing/2014/main" id="{011D9D48-FED0-40B3-ADAF-0EF69AFAD634}"/>
              </a:ext>
            </a:extLst>
          </p:cNvPr>
          <p:cNvCxnSpPr>
            <a:cxnSpLocks/>
          </p:cNvCxnSpPr>
          <p:nvPr/>
        </p:nvCxnSpPr>
        <p:spPr>
          <a:xfrm flipV="1">
            <a:off x="3956337" y="3519342"/>
            <a:ext cx="314037" cy="4017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 hidden="1">
            <a:extLst>
              <a:ext uri="{FF2B5EF4-FFF2-40B4-BE49-F238E27FC236}">
                <a16:creationId xmlns:a16="http://schemas.microsoft.com/office/drawing/2014/main" id="{91948685-86E1-438F-9E6B-ED7517147E28}"/>
              </a:ext>
            </a:extLst>
          </p:cNvPr>
          <p:cNvCxnSpPr>
            <a:cxnSpLocks/>
          </p:cNvCxnSpPr>
          <p:nvPr/>
        </p:nvCxnSpPr>
        <p:spPr>
          <a:xfrm flipV="1">
            <a:off x="4234583" y="3418898"/>
            <a:ext cx="300183" cy="13854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 hidden="1">
            <a:extLst>
              <a:ext uri="{FF2B5EF4-FFF2-40B4-BE49-F238E27FC236}">
                <a16:creationId xmlns:a16="http://schemas.microsoft.com/office/drawing/2014/main" id="{DEBC722D-C6B6-4474-A55A-ED24B87D405F}"/>
              </a:ext>
            </a:extLst>
          </p:cNvPr>
          <p:cNvCxnSpPr>
            <a:cxnSpLocks/>
          </p:cNvCxnSpPr>
          <p:nvPr/>
        </p:nvCxnSpPr>
        <p:spPr>
          <a:xfrm>
            <a:off x="4557280" y="3489612"/>
            <a:ext cx="281709" cy="1154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 hidden="1">
            <a:extLst>
              <a:ext uri="{FF2B5EF4-FFF2-40B4-BE49-F238E27FC236}">
                <a16:creationId xmlns:a16="http://schemas.microsoft.com/office/drawing/2014/main" id="{41FD0CFE-1172-4FB9-AC3C-EF6D94CE3B6E}"/>
              </a:ext>
            </a:extLst>
          </p:cNvPr>
          <p:cNvCxnSpPr>
            <a:cxnSpLocks/>
          </p:cNvCxnSpPr>
          <p:nvPr/>
        </p:nvCxnSpPr>
        <p:spPr>
          <a:xfrm>
            <a:off x="4813878" y="3624117"/>
            <a:ext cx="243897" cy="2008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 hidden="1">
            <a:extLst>
              <a:ext uri="{FF2B5EF4-FFF2-40B4-BE49-F238E27FC236}">
                <a16:creationId xmlns:a16="http://schemas.microsoft.com/office/drawing/2014/main" id="{1D165CD8-B4BE-4015-8ABC-9AE95AB65067}"/>
              </a:ext>
            </a:extLst>
          </p:cNvPr>
          <p:cNvCxnSpPr>
            <a:cxnSpLocks/>
          </p:cNvCxnSpPr>
          <p:nvPr/>
        </p:nvCxnSpPr>
        <p:spPr>
          <a:xfrm>
            <a:off x="5052341" y="3850410"/>
            <a:ext cx="262609" cy="3120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EBA69BE4-08D7-4AE8-BCF3-403D5E43A6F4}"/>
              </a:ext>
            </a:extLst>
          </p:cNvPr>
          <p:cNvCxnSpPr>
            <a:cxnSpLocks/>
          </p:cNvCxnSpPr>
          <p:nvPr/>
        </p:nvCxnSpPr>
        <p:spPr>
          <a:xfrm>
            <a:off x="4961074" y="3776960"/>
            <a:ext cx="785565" cy="97733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 hidden="1">
            <a:extLst>
              <a:ext uri="{FF2B5EF4-FFF2-40B4-BE49-F238E27FC236}">
                <a16:creationId xmlns:a16="http://schemas.microsoft.com/office/drawing/2014/main" id="{512AE051-B76A-416F-80E9-B09FB789DE1D}"/>
              </a:ext>
            </a:extLst>
          </p:cNvPr>
          <p:cNvCxnSpPr>
            <a:cxnSpLocks/>
          </p:cNvCxnSpPr>
          <p:nvPr/>
        </p:nvCxnSpPr>
        <p:spPr>
          <a:xfrm>
            <a:off x="5545671" y="4514850"/>
            <a:ext cx="259962" cy="3810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 hidden="1">
            <a:extLst>
              <a:ext uri="{FF2B5EF4-FFF2-40B4-BE49-F238E27FC236}">
                <a16:creationId xmlns:a16="http://schemas.microsoft.com/office/drawing/2014/main" id="{F998C176-D9A6-44C0-A317-695461105210}"/>
              </a:ext>
            </a:extLst>
          </p:cNvPr>
          <p:cNvCxnSpPr>
            <a:cxnSpLocks/>
          </p:cNvCxnSpPr>
          <p:nvPr/>
        </p:nvCxnSpPr>
        <p:spPr>
          <a:xfrm>
            <a:off x="5821896" y="4924425"/>
            <a:ext cx="226479" cy="247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 hidden="1">
            <a:extLst>
              <a:ext uri="{FF2B5EF4-FFF2-40B4-BE49-F238E27FC236}">
                <a16:creationId xmlns:a16="http://schemas.microsoft.com/office/drawing/2014/main" id="{4B7BB76E-9AF6-4882-90F7-E623B2971CDC}"/>
              </a:ext>
            </a:extLst>
          </p:cNvPr>
          <p:cNvCxnSpPr>
            <a:cxnSpLocks/>
          </p:cNvCxnSpPr>
          <p:nvPr/>
        </p:nvCxnSpPr>
        <p:spPr>
          <a:xfrm>
            <a:off x="6050496" y="5172075"/>
            <a:ext cx="206032" cy="2381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 hidden="1">
            <a:extLst>
              <a:ext uri="{FF2B5EF4-FFF2-40B4-BE49-F238E27FC236}">
                <a16:creationId xmlns:a16="http://schemas.microsoft.com/office/drawing/2014/main" id="{360F39AC-A9AF-478C-B550-7ED8694CA3C5}"/>
              </a:ext>
            </a:extLst>
          </p:cNvPr>
          <p:cNvCxnSpPr>
            <a:cxnSpLocks/>
          </p:cNvCxnSpPr>
          <p:nvPr/>
        </p:nvCxnSpPr>
        <p:spPr>
          <a:xfrm>
            <a:off x="6269571" y="5419725"/>
            <a:ext cx="159804" cy="476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 hidden="1">
            <a:extLst>
              <a:ext uri="{FF2B5EF4-FFF2-40B4-BE49-F238E27FC236}">
                <a16:creationId xmlns:a16="http://schemas.microsoft.com/office/drawing/2014/main" id="{30A9221E-BAA0-46A5-AD49-F83D1E7A91E8}"/>
              </a:ext>
            </a:extLst>
          </p:cNvPr>
          <p:cNvCxnSpPr>
            <a:cxnSpLocks/>
          </p:cNvCxnSpPr>
          <p:nvPr/>
        </p:nvCxnSpPr>
        <p:spPr>
          <a:xfrm flipV="1">
            <a:off x="6679146" y="5400675"/>
            <a:ext cx="188379" cy="9525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 hidden="1">
            <a:extLst>
              <a:ext uri="{FF2B5EF4-FFF2-40B4-BE49-F238E27FC236}">
                <a16:creationId xmlns:a16="http://schemas.microsoft.com/office/drawing/2014/main" id="{10AF1FA7-B005-4714-95D5-9A23A00BCACA}"/>
              </a:ext>
            </a:extLst>
          </p:cNvPr>
          <p:cNvCxnSpPr>
            <a:cxnSpLocks/>
          </p:cNvCxnSpPr>
          <p:nvPr/>
        </p:nvCxnSpPr>
        <p:spPr>
          <a:xfrm flipV="1">
            <a:off x="7022046" y="4991100"/>
            <a:ext cx="108000" cy="18097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 hidden="1">
            <a:extLst>
              <a:ext uri="{FF2B5EF4-FFF2-40B4-BE49-F238E27FC236}">
                <a16:creationId xmlns:a16="http://schemas.microsoft.com/office/drawing/2014/main" id="{972563BD-008E-4E14-AF3A-A789A646F5B0}"/>
              </a:ext>
            </a:extLst>
          </p:cNvPr>
          <p:cNvCxnSpPr>
            <a:cxnSpLocks/>
          </p:cNvCxnSpPr>
          <p:nvPr/>
        </p:nvCxnSpPr>
        <p:spPr>
          <a:xfrm flipV="1">
            <a:off x="7145871" y="4705350"/>
            <a:ext cx="121704" cy="26670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 hidden="1">
            <a:extLst>
              <a:ext uri="{FF2B5EF4-FFF2-40B4-BE49-F238E27FC236}">
                <a16:creationId xmlns:a16="http://schemas.microsoft.com/office/drawing/2014/main" id="{16EB1509-4E76-4EB9-AA93-722BA3EBCCB8}"/>
              </a:ext>
            </a:extLst>
          </p:cNvPr>
          <p:cNvCxnSpPr>
            <a:cxnSpLocks/>
          </p:cNvCxnSpPr>
          <p:nvPr/>
        </p:nvCxnSpPr>
        <p:spPr>
          <a:xfrm flipV="1">
            <a:off x="7279221" y="4369088"/>
            <a:ext cx="109682" cy="28864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 hidden="1">
            <a:extLst>
              <a:ext uri="{FF2B5EF4-FFF2-40B4-BE49-F238E27FC236}">
                <a16:creationId xmlns:a16="http://schemas.microsoft.com/office/drawing/2014/main" id="{4041772F-D576-4755-A789-174AB62EEFD7}"/>
              </a:ext>
            </a:extLst>
          </p:cNvPr>
          <p:cNvCxnSpPr>
            <a:cxnSpLocks/>
          </p:cNvCxnSpPr>
          <p:nvPr/>
        </p:nvCxnSpPr>
        <p:spPr>
          <a:xfrm flipV="1">
            <a:off x="7371102" y="3911167"/>
            <a:ext cx="144000" cy="44465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 hidden="1">
            <a:extLst>
              <a:ext uri="{FF2B5EF4-FFF2-40B4-BE49-F238E27FC236}">
                <a16:creationId xmlns:a16="http://schemas.microsoft.com/office/drawing/2014/main" id="{02F3A1C9-8681-4CDD-8B4C-54B0387D4929}"/>
              </a:ext>
            </a:extLst>
          </p:cNvPr>
          <p:cNvCxnSpPr>
            <a:cxnSpLocks/>
          </p:cNvCxnSpPr>
          <p:nvPr/>
        </p:nvCxnSpPr>
        <p:spPr>
          <a:xfrm flipV="1">
            <a:off x="7514726" y="3380798"/>
            <a:ext cx="144000" cy="4980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 hidden="1">
            <a:extLst>
              <a:ext uri="{FF2B5EF4-FFF2-40B4-BE49-F238E27FC236}">
                <a16:creationId xmlns:a16="http://schemas.microsoft.com/office/drawing/2014/main" id="{40B57612-2BBC-4DC7-9FD8-064FE41887B6}"/>
              </a:ext>
            </a:extLst>
          </p:cNvPr>
          <p:cNvCxnSpPr>
            <a:cxnSpLocks/>
          </p:cNvCxnSpPr>
          <p:nvPr/>
        </p:nvCxnSpPr>
        <p:spPr>
          <a:xfrm flipV="1">
            <a:off x="7658726" y="2809875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 hidden="1">
            <a:extLst>
              <a:ext uri="{FF2B5EF4-FFF2-40B4-BE49-F238E27FC236}">
                <a16:creationId xmlns:a16="http://schemas.microsoft.com/office/drawing/2014/main" id="{C74DA985-121B-48EA-B05F-3ADDA02A6D82}"/>
              </a:ext>
            </a:extLst>
          </p:cNvPr>
          <p:cNvCxnSpPr>
            <a:cxnSpLocks/>
          </p:cNvCxnSpPr>
          <p:nvPr/>
        </p:nvCxnSpPr>
        <p:spPr>
          <a:xfrm flipV="1">
            <a:off x="7769593" y="2200852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ある１点の関数の傾き</a:t>
            </a:r>
          </a:p>
        </p:txBody>
      </p:sp>
      <p:cxnSp>
        <p:nvCxnSpPr>
          <p:cNvPr id="44" name="直線矢印コネクタ 43" hidden="1">
            <a:extLst>
              <a:ext uri="{FF2B5EF4-FFF2-40B4-BE49-F238E27FC236}">
                <a16:creationId xmlns:a16="http://schemas.microsoft.com/office/drawing/2014/main" id="{AED6E5D8-ED8B-4AA8-9D85-A1C46D045003}"/>
              </a:ext>
            </a:extLst>
          </p:cNvPr>
          <p:cNvCxnSpPr>
            <a:cxnSpLocks/>
          </p:cNvCxnSpPr>
          <p:nvPr/>
        </p:nvCxnSpPr>
        <p:spPr>
          <a:xfrm>
            <a:off x="6441021" y="5486400"/>
            <a:ext cx="238125" cy="453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 hidden="1">
            <a:extLst>
              <a:ext uri="{FF2B5EF4-FFF2-40B4-BE49-F238E27FC236}">
                <a16:creationId xmlns:a16="http://schemas.microsoft.com/office/drawing/2014/main" id="{FF821D62-F3D2-4EDB-8608-4364E9E30862}"/>
              </a:ext>
            </a:extLst>
          </p:cNvPr>
          <p:cNvCxnSpPr>
            <a:cxnSpLocks/>
          </p:cNvCxnSpPr>
          <p:nvPr/>
        </p:nvCxnSpPr>
        <p:spPr>
          <a:xfrm flipV="1">
            <a:off x="6877050" y="5191125"/>
            <a:ext cx="154521" cy="20002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楕円 36" hidden="1">
            <a:extLst>
              <a:ext uri="{FF2B5EF4-FFF2-40B4-BE49-F238E27FC236}">
                <a16:creationId xmlns:a16="http://schemas.microsoft.com/office/drawing/2014/main" id="{C0A0F791-B23D-416B-B468-8209FCA09E2D}"/>
              </a:ext>
            </a:extLst>
          </p:cNvPr>
          <p:cNvSpPr/>
          <p:nvPr/>
        </p:nvSpPr>
        <p:spPr>
          <a:xfrm>
            <a:off x="7762875" y="2466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 hidden="1">
            <a:extLst>
              <a:ext uri="{FF2B5EF4-FFF2-40B4-BE49-F238E27FC236}">
                <a16:creationId xmlns:a16="http://schemas.microsoft.com/office/drawing/2014/main" id="{79B574D1-01A3-4BE0-A15F-57428FC83484}"/>
              </a:ext>
            </a:extLst>
          </p:cNvPr>
          <p:cNvSpPr/>
          <p:nvPr/>
        </p:nvSpPr>
        <p:spPr>
          <a:xfrm>
            <a:off x="7515225" y="36290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 hidden="1">
            <a:extLst>
              <a:ext uri="{FF2B5EF4-FFF2-40B4-BE49-F238E27FC236}">
                <a16:creationId xmlns:a16="http://schemas.microsoft.com/office/drawing/2014/main" id="{C514E608-34DB-4B35-B9BC-1A005C10FA63}"/>
              </a:ext>
            </a:extLst>
          </p:cNvPr>
          <p:cNvSpPr/>
          <p:nvPr/>
        </p:nvSpPr>
        <p:spPr>
          <a:xfrm>
            <a:off x="7019925" y="50577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 hidden="1">
            <a:extLst>
              <a:ext uri="{FF2B5EF4-FFF2-40B4-BE49-F238E27FC236}">
                <a16:creationId xmlns:a16="http://schemas.microsoft.com/office/drawing/2014/main" id="{01FC548D-F3C4-4BA4-8BE5-0FE5EBC7B1AD}"/>
              </a:ext>
            </a:extLst>
          </p:cNvPr>
          <p:cNvSpPr/>
          <p:nvPr/>
        </p:nvSpPr>
        <p:spPr>
          <a:xfrm>
            <a:off x="6696075" y="54102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 hidden="1">
            <a:extLst>
              <a:ext uri="{FF2B5EF4-FFF2-40B4-BE49-F238E27FC236}">
                <a16:creationId xmlns:a16="http://schemas.microsoft.com/office/drawing/2014/main" id="{8FA850E8-E1C5-4208-A1AC-FD2236F1FE51}"/>
              </a:ext>
            </a:extLst>
          </p:cNvPr>
          <p:cNvSpPr/>
          <p:nvPr/>
        </p:nvSpPr>
        <p:spPr>
          <a:xfrm>
            <a:off x="6286500" y="54006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 hidden="1">
            <a:extLst>
              <a:ext uri="{FF2B5EF4-FFF2-40B4-BE49-F238E27FC236}">
                <a16:creationId xmlns:a16="http://schemas.microsoft.com/office/drawing/2014/main" id="{B43DA1D0-CECB-48F7-ADBF-7C4EC526C52A}"/>
              </a:ext>
            </a:extLst>
          </p:cNvPr>
          <p:cNvSpPr/>
          <p:nvPr/>
        </p:nvSpPr>
        <p:spPr>
          <a:xfrm>
            <a:off x="5857875" y="49720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DA54766E-EF9D-48FD-AC86-24F6752BDA7B}"/>
              </a:ext>
            </a:extLst>
          </p:cNvPr>
          <p:cNvSpPr/>
          <p:nvPr/>
        </p:nvSpPr>
        <p:spPr>
          <a:xfrm>
            <a:off x="5238750" y="41338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楕円 48" hidden="1">
            <a:extLst>
              <a:ext uri="{FF2B5EF4-FFF2-40B4-BE49-F238E27FC236}">
                <a16:creationId xmlns:a16="http://schemas.microsoft.com/office/drawing/2014/main" id="{5821EB10-311C-41CF-A6D0-18EDA095157C}"/>
              </a:ext>
            </a:extLst>
          </p:cNvPr>
          <p:cNvSpPr/>
          <p:nvPr/>
        </p:nvSpPr>
        <p:spPr>
          <a:xfrm>
            <a:off x="4857750" y="36480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 hidden="1">
            <a:extLst>
              <a:ext uri="{FF2B5EF4-FFF2-40B4-BE49-F238E27FC236}">
                <a16:creationId xmlns:a16="http://schemas.microsoft.com/office/drawing/2014/main" id="{031EDDF0-1BA3-4CA0-9462-6C36FC275596}"/>
              </a:ext>
            </a:extLst>
          </p:cNvPr>
          <p:cNvSpPr/>
          <p:nvPr/>
        </p:nvSpPr>
        <p:spPr>
          <a:xfrm>
            <a:off x="4305300" y="34671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 hidden="1">
            <a:extLst>
              <a:ext uri="{FF2B5EF4-FFF2-40B4-BE49-F238E27FC236}">
                <a16:creationId xmlns:a16="http://schemas.microsoft.com/office/drawing/2014/main" id="{F3B01066-8E94-4D46-9ABA-50E2AA9FDAAE}"/>
              </a:ext>
            </a:extLst>
          </p:cNvPr>
          <p:cNvSpPr/>
          <p:nvPr/>
        </p:nvSpPr>
        <p:spPr>
          <a:xfrm>
            <a:off x="3714750" y="4314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 hidden="1">
            <a:extLst>
              <a:ext uri="{FF2B5EF4-FFF2-40B4-BE49-F238E27FC236}">
                <a16:creationId xmlns:a16="http://schemas.microsoft.com/office/drawing/2014/main" id="{52A4B204-A31E-4EE7-A2DA-A0727E7C8C76}"/>
              </a:ext>
            </a:extLst>
          </p:cNvPr>
          <p:cNvSpPr/>
          <p:nvPr/>
        </p:nvSpPr>
        <p:spPr>
          <a:xfrm>
            <a:off x="3295650" y="5895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38AC69-144E-461F-8CCF-19251FD422F5}"/>
              </a:ext>
            </a:extLst>
          </p:cNvPr>
          <p:cNvSpPr txBox="1"/>
          <p:nvPr/>
        </p:nvSpPr>
        <p:spPr>
          <a:xfrm>
            <a:off x="4598002" y="4292625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=a</a:t>
            </a:r>
            <a:endParaRPr kumimoji="1" lang="ja-JP" altLang="en-US" sz="2400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95B616-50EA-4C29-B9EA-D4CF237C579F}"/>
              </a:ext>
            </a:extLst>
          </p:cNvPr>
          <p:cNvSpPr txBox="1"/>
          <p:nvPr/>
        </p:nvSpPr>
        <p:spPr>
          <a:xfrm>
            <a:off x="8064839" y="1663998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  <a:latin typeface="Fujiwara Math ROMAN-italic" panose="00000500000000000000" pitchFamily="50" charset="0"/>
              </a:rPr>
              <a:t>f (x)</a:t>
            </a:r>
            <a:endParaRPr kumimoji="1" lang="ja-JP" altLang="en-US" sz="2400" dirty="0">
              <a:solidFill>
                <a:schemeClr val="bg1">
                  <a:lumMod val="50000"/>
                </a:schemeClr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1D429-C034-4D98-8ED2-190CC99A921A}"/>
              </a:ext>
            </a:extLst>
          </p:cNvPr>
          <p:cNvSpPr txBox="1"/>
          <p:nvPr/>
        </p:nvSpPr>
        <p:spPr>
          <a:xfrm>
            <a:off x="5432475" y="3776960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B050"/>
                </a:solidFill>
                <a:latin typeface="Fujiwara Math ROMAN-italic" panose="00000500000000000000" pitchFamily="50" charset="0"/>
              </a:rPr>
              <a:t>f’(a)</a:t>
            </a:r>
            <a:endParaRPr kumimoji="1" lang="ja-JP" altLang="en-US" sz="2400" dirty="0">
              <a:solidFill>
                <a:srgbClr val="00B05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53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線矢印コネクタ 66" hidden="1">
            <a:extLst>
              <a:ext uri="{FF2B5EF4-FFF2-40B4-BE49-F238E27FC236}">
                <a16:creationId xmlns:a16="http://schemas.microsoft.com/office/drawing/2014/main" id="{3C89590C-16CA-4DAE-94A1-1BAEA61B65EC}"/>
              </a:ext>
            </a:extLst>
          </p:cNvPr>
          <p:cNvCxnSpPr>
            <a:cxnSpLocks/>
          </p:cNvCxnSpPr>
          <p:nvPr/>
        </p:nvCxnSpPr>
        <p:spPr>
          <a:xfrm flipV="1">
            <a:off x="7892792" y="1478824"/>
            <a:ext cx="108208" cy="66055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 hidden="1">
            <a:extLst>
              <a:ext uri="{FF2B5EF4-FFF2-40B4-BE49-F238E27FC236}">
                <a16:creationId xmlns:a16="http://schemas.microsoft.com/office/drawing/2014/main" id="{C773FB19-6316-4565-8869-89D47CF55FED}"/>
              </a:ext>
            </a:extLst>
          </p:cNvPr>
          <p:cNvCxnSpPr>
            <a:cxnSpLocks/>
          </p:cNvCxnSpPr>
          <p:nvPr/>
        </p:nvCxnSpPr>
        <p:spPr>
          <a:xfrm flipV="1">
            <a:off x="3155373" y="6334414"/>
            <a:ext cx="138545" cy="57265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 hidden="1">
            <a:extLst>
              <a:ext uri="{FF2B5EF4-FFF2-40B4-BE49-F238E27FC236}">
                <a16:creationId xmlns:a16="http://schemas.microsoft.com/office/drawing/2014/main" id="{9044916F-F784-4866-913F-FE47BDE46B8F}"/>
              </a:ext>
            </a:extLst>
          </p:cNvPr>
          <p:cNvCxnSpPr>
            <a:cxnSpLocks/>
          </p:cNvCxnSpPr>
          <p:nvPr/>
        </p:nvCxnSpPr>
        <p:spPr>
          <a:xfrm flipV="1">
            <a:off x="3264476" y="5531715"/>
            <a:ext cx="175491" cy="75738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 hidden="1">
            <a:extLst>
              <a:ext uri="{FF2B5EF4-FFF2-40B4-BE49-F238E27FC236}">
                <a16:creationId xmlns:a16="http://schemas.microsoft.com/office/drawing/2014/main" id="{92A6862B-C33A-4200-B949-09EDEF67B089}"/>
              </a:ext>
            </a:extLst>
          </p:cNvPr>
          <p:cNvCxnSpPr>
            <a:cxnSpLocks/>
          </p:cNvCxnSpPr>
          <p:nvPr/>
        </p:nvCxnSpPr>
        <p:spPr>
          <a:xfrm flipV="1">
            <a:off x="3449492" y="4829177"/>
            <a:ext cx="145186" cy="69070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 hidden="1">
            <a:extLst>
              <a:ext uri="{FF2B5EF4-FFF2-40B4-BE49-F238E27FC236}">
                <a16:creationId xmlns:a16="http://schemas.microsoft.com/office/drawing/2014/main" id="{7835B850-EE65-48B9-8C43-8B16C2A83959}"/>
              </a:ext>
            </a:extLst>
          </p:cNvPr>
          <p:cNvCxnSpPr>
            <a:cxnSpLocks/>
          </p:cNvCxnSpPr>
          <p:nvPr/>
        </p:nvCxnSpPr>
        <p:spPr>
          <a:xfrm flipV="1">
            <a:off x="3642303" y="3971636"/>
            <a:ext cx="277090" cy="7758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 hidden="1">
            <a:extLst>
              <a:ext uri="{FF2B5EF4-FFF2-40B4-BE49-F238E27FC236}">
                <a16:creationId xmlns:a16="http://schemas.microsoft.com/office/drawing/2014/main" id="{011D9D48-FED0-40B3-ADAF-0EF69AFAD634}"/>
              </a:ext>
            </a:extLst>
          </p:cNvPr>
          <p:cNvCxnSpPr>
            <a:cxnSpLocks/>
          </p:cNvCxnSpPr>
          <p:nvPr/>
        </p:nvCxnSpPr>
        <p:spPr>
          <a:xfrm flipV="1">
            <a:off x="3956337" y="3519342"/>
            <a:ext cx="314037" cy="4017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 hidden="1">
            <a:extLst>
              <a:ext uri="{FF2B5EF4-FFF2-40B4-BE49-F238E27FC236}">
                <a16:creationId xmlns:a16="http://schemas.microsoft.com/office/drawing/2014/main" id="{91948685-86E1-438F-9E6B-ED7517147E28}"/>
              </a:ext>
            </a:extLst>
          </p:cNvPr>
          <p:cNvCxnSpPr>
            <a:cxnSpLocks/>
          </p:cNvCxnSpPr>
          <p:nvPr/>
        </p:nvCxnSpPr>
        <p:spPr>
          <a:xfrm flipV="1">
            <a:off x="4234583" y="3418898"/>
            <a:ext cx="300183" cy="13854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 hidden="1">
            <a:extLst>
              <a:ext uri="{FF2B5EF4-FFF2-40B4-BE49-F238E27FC236}">
                <a16:creationId xmlns:a16="http://schemas.microsoft.com/office/drawing/2014/main" id="{DEBC722D-C6B6-4474-A55A-ED24B87D405F}"/>
              </a:ext>
            </a:extLst>
          </p:cNvPr>
          <p:cNvCxnSpPr>
            <a:cxnSpLocks/>
          </p:cNvCxnSpPr>
          <p:nvPr/>
        </p:nvCxnSpPr>
        <p:spPr>
          <a:xfrm>
            <a:off x="4557280" y="3489612"/>
            <a:ext cx="281709" cy="11545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 hidden="1">
            <a:extLst>
              <a:ext uri="{FF2B5EF4-FFF2-40B4-BE49-F238E27FC236}">
                <a16:creationId xmlns:a16="http://schemas.microsoft.com/office/drawing/2014/main" id="{41FD0CFE-1172-4FB9-AC3C-EF6D94CE3B6E}"/>
              </a:ext>
            </a:extLst>
          </p:cNvPr>
          <p:cNvCxnSpPr>
            <a:cxnSpLocks/>
          </p:cNvCxnSpPr>
          <p:nvPr/>
        </p:nvCxnSpPr>
        <p:spPr>
          <a:xfrm>
            <a:off x="4813878" y="3624117"/>
            <a:ext cx="243897" cy="2008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 hidden="1">
            <a:extLst>
              <a:ext uri="{FF2B5EF4-FFF2-40B4-BE49-F238E27FC236}">
                <a16:creationId xmlns:a16="http://schemas.microsoft.com/office/drawing/2014/main" id="{1D165CD8-B4BE-4015-8ABC-9AE95AB65067}"/>
              </a:ext>
            </a:extLst>
          </p:cNvPr>
          <p:cNvCxnSpPr>
            <a:cxnSpLocks/>
          </p:cNvCxnSpPr>
          <p:nvPr/>
        </p:nvCxnSpPr>
        <p:spPr>
          <a:xfrm>
            <a:off x="5052341" y="3850410"/>
            <a:ext cx="262609" cy="3120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EBA69BE4-08D7-4AE8-BCF3-403D5E43A6F4}"/>
              </a:ext>
            </a:extLst>
          </p:cNvPr>
          <p:cNvCxnSpPr>
            <a:cxnSpLocks/>
          </p:cNvCxnSpPr>
          <p:nvPr/>
        </p:nvCxnSpPr>
        <p:spPr>
          <a:xfrm>
            <a:off x="4961074" y="3776960"/>
            <a:ext cx="785565" cy="97733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 hidden="1">
            <a:extLst>
              <a:ext uri="{FF2B5EF4-FFF2-40B4-BE49-F238E27FC236}">
                <a16:creationId xmlns:a16="http://schemas.microsoft.com/office/drawing/2014/main" id="{512AE051-B76A-416F-80E9-B09FB789DE1D}"/>
              </a:ext>
            </a:extLst>
          </p:cNvPr>
          <p:cNvCxnSpPr>
            <a:cxnSpLocks/>
          </p:cNvCxnSpPr>
          <p:nvPr/>
        </p:nvCxnSpPr>
        <p:spPr>
          <a:xfrm>
            <a:off x="5545671" y="4514850"/>
            <a:ext cx="259962" cy="3810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 hidden="1">
            <a:extLst>
              <a:ext uri="{FF2B5EF4-FFF2-40B4-BE49-F238E27FC236}">
                <a16:creationId xmlns:a16="http://schemas.microsoft.com/office/drawing/2014/main" id="{F998C176-D9A6-44C0-A317-695461105210}"/>
              </a:ext>
            </a:extLst>
          </p:cNvPr>
          <p:cNvCxnSpPr>
            <a:cxnSpLocks/>
          </p:cNvCxnSpPr>
          <p:nvPr/>
        </p:nvCxnSpPr>
        <p:spPr>
          <a:xfrm>
            <a:off x="5821896" y="4924425"/>
            <a:ext cx="226479" cy="247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 hidden="1">
            <a:extLst>
              <a:ext uri="{FF2B5EF4-FFF2-40B4-BE49-F238E27FC236}">
                <a16:creationId xmlns:a16="http://schemas.microsoft.com/office/drawing/2014/main" id="{4B7BB76E-9AF6-4882-90F7-E623B2971CDC}"/>
              </a:ext>
            </a:extLst>
          </p:cNvPr>
          <p:cNvCxnSpPr>
            <a:cxnSpLocks/>
          </p:cNvCxnSpPr>
          <p:nvPr/>
        </p:nvCxnSpPr>
        <p:spPr>
          <a:xfrm>
            <a:off x="6050496" y="5172075"/>
            <a:ext cx="206032" cy="2381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 hidden="1">
            <a:extLst>
              <a:ext uri="{FF2B5EF4-FFF2-40B4-BE49-F238E27FC236}">
                <a16:creationId xmlns:a16="http://schemas.microsoft.com/office/drawing/2014/main" id="{360F39AC-A9AF-478C-B550-7ED8694CA3C5}"/>
              </a:ext>
            </a:extLst>
          </p:cNvPr>
          <p:cNvCxnSpPr>
            <a:cxnSpLocks/>
          </p:cNvCxnSpPr>
          <p:nvPr/>
        </p:nvCxnSpPr>
        <p:spPr>
          <a:xfrm>
            <a:off x="6269571" y="5419725"/>
            <a:ext cx="159804" cy="476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 hidden="1">
            <a:extLst>
              <a:ext uri="{FF2B5EF4-FFF2-40B4-BE49-F238E27FC236}">
                <a16:creationId xmlns:a16="http://schemas.microsoft.com/office/drawing/2014/main" id="{30A9221E-BAA0-46A5-AD49-F83D1E7A91E8}"/>
              </a:ext>
            </a:extLst>
          </p:cNvPr>
          <p:cNvCxnSpPr>
            <a:cxnSpLocks/>
          </p:cNvCxnSpPr>
          <p:nvPr/>
        </p:nvCxnSpPr>
        <p:spPr>
          <a:xfrm flipV="1">
            <a:off x="6679146" y="5400675"/>
            <a:ext cx="188379" cy="9525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 hidden="1">
            <a:extLst>
              <a:ext uri="{FF2B5EF4-FFF2-40B4-BE49-F238E27FC236}">
                <a16:creationId xmlns:a16="http://schemas.microsoft.com/office/drawing/2014/main" id="{10AF1FA7-B005-4714-95D5-9A23A00BCACA}"/>
              </a:ext>
            </a:extLst>
          </p:cNvPr>
          <p:cNvCxnSpPr>
            <a:cxnSpLocks/>
          </p:cNvCxnSpPr>
          <p:nvPr/>
        </p:nvCxnSpPr>
        <p:spPr>
          <a:xfrm flipV="1">
            <a:off x="7022046" y="4991100"/>
            <a:ext cx="108000" cy="18097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 hidden="1">
            <a:extLst>
              <a:ext uri="{FF2B5EF4-FFF2-40B4-BE49-F238E27FC236}">
                <a16:creationId xmlns:a16="http://schemas.microsoft.com/office/drawing/2014/main" id="{972563BD-008E-4E14-AF3A-A789A646F5B0}"/>
              </a:ext>
            </a:extLst>
          </p:cNvPr>
          <p:cNvCxnSpPr>
            <a:cxnSpLocks/>
          </p:cNvCxnSpPr>
          <p:nvPr/>
        </p:nvCxnSpPr>
        <p:spPr>
          <a:xfrm flipV="1">
            <a:off x="7145871" y="4705350"/>
            <a:ext cx="121704" cy="26670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 hidden="1">
            <a:extLst>
              <a:ext uri="{FF2B5EF4-FFF2-40B4-BE49-F238E27FC236}">
                <a16:creationId xmlns:a16="http://schemas.microsoft.com/office/drawing/2014/main" id="{16EB1509-4E76-4EB9-AA93-722BA3EBCCB8}"/>
              </a:ext>
            </a:extLst>
          </p:cNvPr>
          <p:cNvCxnSpPr>
            <a:cxnSpLocks/>
          </p:cNvCxnSpPr>
          <p:nvPr/>
        </p:nvCxnSpPr>
        <p:spPr>
          <a:xfrm flipV="1">
            <a:off x="7279221" y="4369088"/>
            <a:ext cx="109682" cy="28864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 hidden="1">
            <a:extLst>
              <a:ext uri="{FF2B5EF4-FFF2-40B4-BE49-F238E27FC236}">
                <a16:creationId xmlns:a16="http://schemas.microsoft.com/office/drawing/2014/main" id="{4041772F-D576-4755-A789-174AB62EEFD7}"/>
              </a:ext>
            </a:extLst>
          </p:cNvPr>
          <p:cNvCxnSpPr>
            <a:cxnSpLocks/>
          </p:cNvCxnSpPr>
          <p:nvPr/>
        </p:nvCxnSpPr>
        <p:spPr>
          <a:xfrm flipV="1">
            <a:off x="7371102" y="3911167"/>
            <a:ext cx="144000" cy="44465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 hidden="1">
            <a:extLst>
              <a:ext uri="{FF2B5EF4-FFF2-40B4-BE49-F238E27FC236}">
                <a16:creationId xmlns:a16="http://schemas.microsoft.com/office/drawing/2014/main" id="{02F3A1C9-8681-4CDD-8B4C-54B0387D4929}"/>
              </a:ext>
            </a:extLst>
          </p:cNvPr>
          <p:cNvCxnSpPr>
            <a:cxnSpLocks/>
          </p:cNvCxnSpPr>
          <p:nvPr/>
        </p:nvCxnSpPr>
        <p:spPr>
          <a:xfrm flipV="1">
            <a:off x="7514726" y="3380798"/>
            <a:ext cx="144000" cy="4980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 hidden="1">
            <a:extLst>
              <a:ext uri="{FF2B5EF4-FFF2-40B4-BE49-F238E27FC236}">
                <a16:creationId xmlns:a16="http://schemas.microsoft.com/office/drawing/2014/main" id="{40B57612-2BBC-4DC7-9FD8-064FE41887B6}"/>
              </a:ext>
            </a:extLst>
          </p:cNvPr>
          <p:cNvCxnSpPr>
            <a:cxnSpLocks/>
          </p:cNvCxnSpPr>
          <p:nvPr/>
        </p:nvCxnSpPr>
        <p:spPr>
          <a:xfrm flipV="1">
            <a:off x="7658726" y="2809875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 hidden="1">
            <a:extLst>
              <a:ext uri="{FF2B5EF4-FFF2-40B4-BE49-F238E27FC236}">
                <a16:creationId xmlns:a16="http://schemas.microsoft.com/office/drawing/2014/main" id="{C74DA985-121B-48EA-B05F-3ADDA02A6D82}"/>
              </a:ext>
            </a:extLst>
          </p:cNvPr>
          <p:cNvCxnSpPr>
            <a:cxnSpLocks/>
          </p:cNvCxnSpPr>
          <p:nvPr/>
        </p:nvCxnSpPr>
        <p:spPr>
          <a:xfrm flipV="1">
            <a:off x="7769593" y="2200852"/>
            <a:ext cx="104149" cy="5481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ある１点の関数の傾き＝「微分係数」</a:t>
            </a:r>
          </a:p>
        </p:txBody>
      </p:sp>
      <p:cxnSp>
        <p:nvCxnSpPr>
          <p:cNvPr id="44" name="直線矢印コネクタ 43" hidden="1">
            <a:extLst>
              <a:ext uri="{FF2B5EF4-FFF2-40B4-BE49-F238E27FC236}">
                <a16:creationId xmlns:a16="http://schemas.microsoft.com/office/drawing/2014/main" id="{AED6E5D8-ED8B-4AA8-9D85-A1C46D045003}"/>
              </a:ext>
            </a:extLst>
          </p:cNvPr>
          <p:cNvCxnSpPr>
            <a:cxnSpLocks/>
          </p:cNvCxnSpPr>
          <p:nvPr/>
        </p:nvCxnSpPr>
        <p:spPr>
          <a:xfrm>
            <a:off x="6441021" y="5486400"/>
            <a:ext cx="238125" cy="453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 hidden="1">
            <a:extLst>
              <a:ext uri="{FF2B5EF4-FFF2-40B4-BE49-F238E27FC236}">
                <a16:creationId xmlns:a16="http://schemas.microsoft.com/office/drawing/2014/main" id="{FF821D62-F3D2-4EDB-8608-4364E9E30862}"/>
              </a:ext>
            </a:extLst>
          </p:cNvPr>
          <p:cNvCxnSpPr>
            <a:cxnSpLocks/>
          </p:cNvCxnSpPr>
          <p:nvPr/>
        </p:nvCxnSpPr>
        <p:spPr>
          <a:xfrm flipV="1">
            <a:off x="6877050" y="5191125"/>
            <a:ext cx="154521" cy="20002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楕円 36" hidden="1">
            <a:extLst>
              <a:ext uri="{FF2B5EF4-FFF2-40B4-BE49-F238E27FC236}">
                <a16:creationId xmlns:a16="http://schemas.microsoft.com/office/drawing/2014/main" id="{C0A0F791-B23D-416B-B468-8209FCA09E2D}"/>
              </a:ext>
            </a:extLst>
          </p:cNvPr>
          <p:cNvSpPr/>
          <p:nvPr/>
        </p:nvSpPr>
        <p:spPr>
          <a:xfrm>
            <a:off x="7762875" y="2466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 hidden="1">
            <a:extLst>
              <a:ext uri="{FF2B5EF4-FFF2-40B4-BE49-F238E27FC236}">
                <a16:creationId xmlns:a16="http://schemas.microsoft.com/office/drawing/2014/main" id="{79B574D1-01A3-4BE0-A15F-57428FC83484}"/>
              </a:ext>
            </a:extLst>
          </p:cNvPr>
          <p:cNvSpPr/>
          <p:nvPr/>
        </p:nvSpPr>
        <p:spPr>
          <a:xfrm>
            <a:off x="7515225" y="36290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 hidden="1">
            <a:extLst>
              <a:ext uri="{FF2B5EF4-FFF2-40B4-BE49-F238E27FC236}">
                <a16:creationId xmlns:a16="http://schemas.microsoft.com/office/drawing/2014/main" id="{C514E608-34DB-4B35-B9BC-1A005C10FA63}"/>
              </a:ext>
            </a:extLst>
          </p:cNvPr>
          <p:cNvSpPr/>
          <p:nvPr/>
        </p:nvSpPr>
        <p:spPr>
          <a:xfrm>
            <a:off x="7019925" y="50577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 hidden="1">
            <a:extLst>
              <a:ext uri="{FF2B5EF4-FFF2-40B4-BE49-F238E27FC236}">
                <a16:creationId xmlns:a16="http://schemas.microsoft.com/office/drawing/2014/main" id="{01FC548D-F3C4-4BA4-8BE5-0FE5EBC7B1AD}"/>
              </a:ext>
            </a:extLst>
          </p:cNvPr>
          <p:cNvSpPr/>
          <p:nvPr/>
        </p:nvSpPr>
        <p:spPr>
          <a:xfrm>
            <a:off x="6696075" y="54102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 hidden="1">
            <a:extLst>
              <a:ext uri="{FF2B5EF4-FFF2-40B4-BE49-F238E27FC236}">
                <a16:creationId xmlns:a16="http://schemas.microsoft.com/office/drawing/2014/main" id="{8FA850E8-E1C5-4208-A1AC-FD2236F1FE51}"/>
              </a:ext>
            </a:extLst>
          </p:cNvPr>
          <p:cNvSpPr/>
          <p:nvPr/>
        </p:nvSpPr>
        <p:spPr>
          <a:xfrm>
            <a:off x="6286500" y="54006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 hidden="1">
            <a:extLst>
              <a:ext uri="{FF2B5EF4-FFF2-40B4-BE49-F238E27FC236}">
                <a16:creationId xmlns:a16="http://schemas.microsoft.com/office/drawing/2014/main" id="{B43DA1D0-CECB-48F7-ADBF-7C4EC526C52A}"/>
              </a:ext>
            </a:extLst>
          </p:cNvPr>
          <p:cNvSpPr/>
          <p:nvPr/>
        </p:nvSpPr>
        <p:spPr>
          <a:xfrm>
            <a:off x="5857875" y="49720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DA54766E-EF9D-48FD-AC86-24F6752BDA7B}"/>
              </a:ext>
            </a:extLst>
          </p:cNvPr>
          <p:cNvSpPr/>
          <p:nvPr/>
        </p:nvSpPr>
        <p:spPr>
          <a:xfrm>
            <a:off x="5238750" y="41338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楕円 48" hidden="1">
            <a:extLst>
              <a:ext uri="{FF2B5EF4-FFF2-40B4-BE49-F238E27FC236}">
                <a16:creationId xmlns:a16="http://schemas.microsoft.com/office/drawing/2014/main" id="{5821EB10-311C-41CF-A6D0-18EDA095157C}"/>
              </a:ext>
            </a:extLst>
          </p:cNvPr>
          <p:cNvSpPr/>
          <p:nvPr/>
        </p:nvSpPr>
        <p:spPr>
          <a:xfrm>
            <a:off x="4857750" y="36480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 hidden="1">
            <a:extLst>
              <a:ext uri="{FF2B5EF4-FFF2-40B4-BE49-F238E27FC236}">
                <a16:creationId xmlns:a16="http://schemas.microsoft.com/office/drawing/2014/main" id="{031EDDF0-1BA3-4CA0-9462-6C36FC275596}"/>
              </a:ext>
            </a:extLst>
          </p:cNvPr>
          <p:cNvSpPr/>
          <p:nvPr/>
        </p:nvSpPr>
        <p:spPr>
          <a:xfrm>
            <a:off x="4305300" y="34671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 hidden="1">
            <a:extLst>
              <a:ext uri="{FF2B5EF4-FFF2-40B4-BE49-F238E27FC236}">
                <a16:creationId xmlns:a16="http://schemas.microsoft.com/office/drawing/2014/main" id="{F3B01066-8E94-4D46-9ABA-50E2AA9FDAAE}"/>
              </a:ext>
            </a:extLst>
          </p:cNvPr>
          <p:cNvSpPr/>
          <p:nvPr/>
        </p:nvSpPr>
        <p:spPr>
          <a:xfrm>
            <a:off x="3714750" y="4314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 hidden="1">
            <a:extLst>
              <a:ext uri="{FF2B5EF4-FFF2-40B4-BE49-F238E27FC236}">
                <a16:creationId xmlns:a16="http://schemas.microsoft.com/office/drawing/2014/main" id="{52A4B204-A31E-4EE7-A2DA-A0727E7C8C76}"/>
              </a:ext>
            </a:extLst>
          </p:cNvPr>
          <p:cNvSpPr/>
          <p:nvPr/>
        </p:nvSpPr>
        <p:spPr>
          <a:xfrm>
            <a:off x="3295650" y="5895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38AC69-144E-461F-8CCF-19251FD422F5}"/>
              </a:ext>
            </a:extLst>
          </p:cNvPr>
          <p:cNvSpPr txBox="1"/>
          <p:nvPr/>
        </p:nvSpPr>
        <p:spPr>
          <a:xfrm>
            <a:off x="4598002" y="4292625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=a</a:t>
            </a:r>
            <a:endParaRPr kumimoji="1" lang="ja-JP" altLang="en-US" sz="2400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95B616-50EA-4C29-B9EA-D4CF237C579F}"/>
              </a:ext>
            </a:extLst>
          </p:cNvPr>
          <p:cNvSpPr txBox="1"/>
          <p:nvPr/>
        </p:nvSpPr>
        <p:spPr>
          <a:xfrm>
            <a:off x="8064839" y="1663998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  <a:latin typeface="Fujiwara Math ROMAN-italic" panose="00000500000000000000" pitchFamily="50" charset="0"/>
              </a:rPr>
              <a:t>f (x)</a:t>
            </a:r>
            <a:endParaRPr kumimoji="1" lang="ja-JP" altLang="en-US" sz="2400" dirty="0">
              <a:solidFill>
                <a:schemeClr val="bg1">
                  <a:lumMod val="50000"/>
                </a:schemeClr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1D429-C034-4D98-8ED2-190CC99A921A}"/>
              </a:ext>
            </a:extLst>
          </p:cNvPr>
          <p:cNvSpPr txBox="1"/>
          <p:nvPr/>
        </p:nvSpPr>
        <p:spPr>
          <a:xfrm>
            <a:off x="5432475" y="3776960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B050"/>
                </a:solidFill>
                <a:latin typeface="Fujiwara Math ROMAN-italic" panose="00000500000000000000" pitchFamily="50" charset="0"/>
              </a:rPr>
              <a:t>f’(a)</a:t>
            </a:r>
            <a:endParaRPr kumimoji="1" lang="ja-JP" altLang="en-US" sz="2400" dirty="0">
              <a:solidFill>
                <a:srgbClr val="00B05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756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線矢印コネクタ 66" hidden="1">
            <a:extLst>
              <a:ext uri="{FF2B5EF4-FFF2-40B4-BE49-F238E27FC236}">
                <a16:creationId xmlns:a16="http://schemas.microsoft.com/office/drawing/2014/main" id="{3C89590C-16CA-4DAE-94A1-1BAEA61B65EC}"/>
              </a:ext>
            </a:extLst>
          </p:cNvPr>
          <p:cNvCxnSpPr>
            <a:cxnSpLocks/>
          </p:cNvCxnSpPr>
          <p:nvPr/>
        </p:nvCxnSpPr>
        <p:spPr>
          <a:xfrm flipV="1">
            <a:off x="7892792" y="1478824"/>
            <a:ext cx="108208" cy="660558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 hidden="1">
            <a:extLst>
              <a:ext uri="{FF2B5EF4-FFF2-40B4-BE49-F238E27FC236}">
                <a16:creationId xmlns:a16="http://schemas.microsoft.com/office/drawing/2014/main" id="{C773FB19-6316-4565-8869-89D47CF55FED}"/>
              </a:ext>
            </a:extLst>
          </p:cNvPr>
          <p:cNvCxnSpPr>
            <a:cxnSpLocks/>
          </p:cNvCxnSpPr>
          <p:nvPr/>
        </p:nvCxnSpPr>
        <p:spPr>
          <a:xfrm flipV="1">
            <a:off x="3183948" y="6105525"/>
            <a:ext cx="109103" cy="79201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 hidden="1">
            <a:extLst>
              <a:ext uri="{FF2B5EF4-FFF2-40B4-BE49-F238E27FC236}">
                <a16:creationId xmlns:a16="http://schemas.microsoft.com/office/drawing/2014/main" id="{9044916F-F784-4866-913F-FE47BDE46B8F}"/>
              </a:ext>
            </a:extLst>
          </p:cNvPr>
          <p:cNvCxnSpPr>
            <a:cxnSpLocks/>
          </p:cNvCxnSpPr>
          <p:nvPr/>
        </p:nvCxnSpPr>
        <p:spPr>
          <a:xfrm flipV="1">
            <a:off x="3226376" y="5400675"/>
            <a:ext cx="257609" cy="8884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 hidden="1">
            <a:extLst>
              <a:ext uri="{FF2B5EF4-FFF2-40B4-BE49-F238E27FC236}">
                <a16:creationId xmlns:a16="http://schemas.microsoft.com/office/drawing/2014/main" id="{92A6862B-C33A-4200-B949-09EDEF67B089}"/>
              </a:ext>
            </a:extLst>
          </p:cNvPr>
          <p:cNvCxnSpPr>
            <a:cxnSpLocks/>
          </p:cNvCxnSpPr>
          <p:nvPr/>
        </p:nvCxnSpPr>
        <p:spPr>
          <a:xfrm flipV="1">
            <a:off x="3449492" y="4829177"/>
            <a:ext cx="145186" cy="69070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 hidden="1">
            <a:extLst>
              <a:ext uri="{FF2B5EF4-FFF2-40B4-BE49-F238E27FC236}">
                <a16:creationId xmlns:a16="http://schemas.microsoft.com/office/drawing/2014/main" id="{7835B850-EE65-48B9-8C43-8B16C2A83959}"/>
              </a:ext>
            </a:extLst>
          </p:cNvPr>
          <p:cNvCxnSpPr>
            <a:cxnSpLocks/>
          </p:cNvCxnSpPr>
          <p:nvPr/>
        </p:nvCxnSpPr>
        <p:spPr>
          <a:xfrm flipV="1">
            <a:off x="3642303" y="3971636"/>
            <a:ext cx="277090" cy="77585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 hidden="1">
            <a:extLst>
              <a:ext uri="{FF2B5EF4-FFF2-40B4-BE49-F238E27FC236}">
                <a16:creationId xmlns:a16="http://schemas.microsoft.com/office/drawing/2014/main" id="{011D9D48-FED0-40B3-ADAF-0EF69AFAD634}"/>
              </a:ext>
            </a:extLst>
          </p:cNvPr>
          <p:cNvCxnSpPr>
            <a:cxnSpLocks/>
          </p:cNvCxnSpPr>
          <p:nvPr/>
        </p:nvCxnSpPr>
        <p:spPr>
          <a:xfrm flipV="1">
            <a:off x="3956337" y="3519342"/>
            <a:ext cx="314037" cy="401784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 hidden="1">
            <a:extLst>
              <a:ext uri="{FF2B5EF4-FFF2-40B4-BE49-F238E27FC236}">
                <a16:creationId xmlns:a16="http://schemas.microsoft.com/office/drawing/2014/main" id="{91948685-86E1-438F-9E6B-ED7517147E28}"/>
              </a:ext>
            </a:extLst>
          </p:cNvPr>
          <p:cNvCxnSpPr>
            <a:cxnSpLocks/>
          </p:cNvCxnSpPr>
          <p:nvPr/>
        </p:nvCxnSpPr>
        <p:spPr>
          <a:xfrm flipV="1">
            <a:off x="4234583" y="3418898"/>
            <a:ext cx="300183" cy="13854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 hidden="1">
            <a:extLst>
              <a:ext uri="{FF2B5EF4-FFF2-40B4-BE49-F238E27FC236}">
                <a16:creationId xmlns:a16="http://schemas.microsoft.com/office/drawing/2014/main" id="{DEBC722D-C6B6-4474-A55A-ED24B87D405F}"/>
              </a:ext>
            </a:extLst>
          </p:cNvPr>
          <p:cNvCxnSpPr>
            <a:cxnSpLocks/>
          </p:cNvCxnSpPr>
          <p:nvPr/>
        </p:nvCxnSpPr>
        <p:spPr>
          <a:xfrm>
            <a:off x="4557280" y="3489612"/>
            <a:ext cx="281709" cy="11545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 hidden="1">
            <a:extLst>
              <a:ext uri="{FF2B5EF4-FFF2-40B4-BE49-F238E27FC236}">
                <a16:creationId xmlns:a16="http://schemas.microsoft.com/office/drawing/2014/main" id="{41FD0CFE-1172-4FB9-AC3C-EF6D94CE3B6E}"/>
              </a:ext>
            </a:extLst>
          </p:cNvPr>
          <p:cNvCxnSpPr>
            <a:cxnSpLocks/>
          </p:cNvCxnSpPr>
          <p:nvPr/>
        </p:nvCxnSpPr>
        <p:spPr>
          <a:xfrm>
            <a:off x="4813878" y="3624117"/>
            <a:ext cx="243897" cy="200892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 hidden="1">
            <a:extLst>
              <a:ext uri="{FF2B5EF4-FFF2-40B4-BE49-F238E27FC236}">
                <a16:creationId xmlns:a16="http://schemas.microsoft.com/office/drawing/2014/main" id="{1D165CD8-B4BE-4015-8ABC-9AE95AB65067}"/>
              </a:ext>
            </a:extLst>
          </p:cNvPr>
          <p:cNvCxnSpPr>
            <a:cxnSpLocks/>
          </p:cNvCxnSpPr>
          <p:nvPr/>
        </p:nvCxnSpPr>
        <p:spPr>
          <a:xfrm>
            <a:off x="5052341" y="3850410"/>
            <a:ext cx="262609" cy="31201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 hidden="1">
            <a:extLst>
              <a:ext uri="{FF2B5EF4-FFF2-40B4-BE49-F238E27FC236}">
                <a16:creationId xmlns:a16="http://schemas.microsoft.com/office/drawing/2014/main" id="{EBA69BE4-08D7-4AE8-BCF3-403D5E43A6F4}"/>
              </a:ext>
            </a:extLst>
          </p:cNvPr>
          <p:cNvCxnSpPr>
            <a:cxnSpLocks/>
          </p:cNvCxnSpPr>
          <p:nvPr/>
        </p:nvCxnSpPr>
        <p:spPr>
          <a:xfrm>
            <a:off x="5276850" y="4143375"/>
            <a:ext cx="240246" cy="34290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 hidden="1">
            <a:extLst>
              <a:ext uri="{FF2B5EF4-FFF2-40B4-BE49-F238E27FC236}">
                <a16:creationId xmlns:a16="http://schemas.microsoft.com/office/drawing/2014/main" id="{512AE051-B76A-416F-80E9-B09FB789DE1D}"/>
              </a:ext>
            </a:extLst>
          </p:cNvPr>
          <p:cNvCxnSpPr>
            <a:cxnSpLocks/>
          </p:cNvCxnSpPr>
          <p:nvPr/>
        </p:nvCxnSpPr>
        <p:spPr>
          <a:xfrm>
            <a:off x="5545671" y="4514850"/>
            <a:ext cx="259962" cy="3810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 hidden="1">
            <a:extLst>
              <a:ext uri="{FF2B5EF4-FFF2-40B4-BE49-F238E27FC236}">
                <a16:creationId xmlns:a16="http://schemas.microsoft.com/office/drawing/2014/main" id="{F998C176-D9A6-44C0-A317-695461105210}"/>
              </a:ext>
            </a:extLst>
          </p:cNvPr>
          <p:cNvCxnSpPr>
            <a:cxnSpLocks/>
          </p:cNvCxnSpPr>
          <p:nvPr/>
        </p:nvCxnSpPr>
        <p:spPr>
          <a:xfrm>
            <a:off x="5821896" y="4924425"/>
            <a:ext cx="226479" cy="2476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 hidden="1">
            <a:extLst>
              <a:ext uri="{FF2B5EF4-FFF2-40B4-BE49-F238E27FC236}">
                <a16:creationId xmlns:a16="http://schemas.microsoft.com/office/drawing/2014/main" id="{4B7BB76E-9AF6-4882-90F7-E623B2971CDC}"/>
              </a:ext>
            </a:extLst>
          </p:cNvPr>
          <p:cNvCxnSpPr>
            <a:cxnSpLocks/>
          </p:cNvCxnSpPr>
          <p:nvPr/>
        </p:nvCxnSpPr>
        <p:spPr>
          <a:xfrm>
            <a:off x="6050496" y="5172075"/>
            <a:ext cx="206032" cy="238125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 hidden="1">
            <a:extLst>
              <a:ext uri="{FF2B5EF4-FFF2-40B4-BE49-F238E27FC236}">
                <a16:creationId xmlns:a16="http://schemas.microsoft.com/office/drawing/2014/main" id="{360F39AC-A9AF-478C-B550-7ED8694CA3C5}"/>
              </a:ext>
            </a:extLst>
          </p:cNvPr>
          <p:cNvCxnSpPr>
            <a:cxnSpLocks/>
          </p:cNvCxnSpPr>
          <p:nvPr/>
        </p:nvCxnSpPr>
        <p:spPr>
          <a:xfrm>
            <a:off x="6269571" y="5419725"/>
            <a:ext cx="159804" cy="4762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 hidden="1">
            <a:extLst>
              <a:ext uri="{FF2B5EF4-FFF2-40B4-BE49-F238E27FC236}">
                <a16:creationId xmlns:a16="http://schemas.microsoft.com/office/drawing/2014/main" id="{30A9221E-BAA0-46A5-AD49-F83D1E7A91E8}"/>
              </a:ext>
            </a:extLst>
          </p:cNvPr>
          <p:cNvCxnSpPr>
            <a:cxnSpLocks/>
          </p:cNvCxnSpPr>
          <p:nvPr/>
        </p:nvCxnSpPr>
        <p:spPr>
          <a:xfrm flipV="1">
            <a:off x="6679146" y="5400675"/>
            <a:ext cx="188379" cy="9525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 hidden="1">
            <a:extLst>
              <a:ext uri="{FF2B5EF4-FFF2-40B4-BE49-F238E27FC236}">
                <a16:creationId xmlns:a16="http://schemas.microsoft.com/office/drawing/2014/main" id="{10AF1FA7-B005-4714-95D5-9A23A00BCACA}"/>
              </a:ext>
            </a:extLst>
          </p:cNvPr>
          <p:cNvCxnSpPr>
            <a:cxnSpLocks/>
          </p:cNvCxnSpPr>
          <p:nvPr/>
        </p:nvCxnSpPr>
        <p:spPr>
          <a:xfrm flipV="1">
            <a:off x="7022046" y="4991100"/>
            <a:ext cx="108000" cy="180979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 hidden="1">
            <a:extLst>
              <a:ext uri="{FF2B5EF4-FFF2-40B4-BE49-F238E27FC236}">
                <a16:creationId xmlns:a16="http://schemas.microsoft.com/office/drawing/2014/main" id="{972563BD-008E-4E14-AF3A-A789A646F5B0}"/>
              </a:ext>
            </a:extLst>
          </p:cNvPr>
          <p:cNvCxnSpPr>
            <a:cxnSpLocks/>
          </p:cNvCxnSpPr>
          <p:nvPr/>
        </p:nvCxnSpPr>
        <p:spPr>
          <a:xfrm flipV="1">
            <a:off x="7145871" y="4705350"/>
            <a:ext cx="121704" cy="2667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16EB1509-4E76-4EB9-AA93-722BA3EBCCB8}"/>
              </a:ext>
            </a:extLst>
          </p:cNvPr>
          <p:cNvCxnSpPr>
            <a:cxnSpLocks/>
          </p:cNvCxnSpPr>
          <p:nvPr/>
        </p:nvCxnSpPr>
        <p:spPr>
          <a:xfrm flipV="1">
            <a:off x="7067550" y="3924300"/>
            <a:ext cx="523875" cy="1162051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 hidden="1">
            <a:extLst>
              <a:ext uri="{FF2B5EF4-FFF2-40B4-BE49-F238E27FC236}">
                <a16:creationId xmlns:a16="http://schemas.microsoft.com/office/drawing/2014/main" id="{4041772F-D576-4755-A789-174AB62EEFD7}"/>
              </a:ext>
            </a:extLst>
          </p:cNvPr>
          <p:cNvCxnSpPr>
            <a:cxnSpLocks/>
          </p:cNvCxnSpPr>
          <p:nvPr/>
        </p:nvCxnSpPr>
        <p:spPr>
          <a:xfrm flipV="1">
            <a:off x="7371102" y="3911167"/>
            <a:ext cx="144000" cy="44465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 hidden="1">
            <a:extLst>
              <a:ext uri="{FF2B5EF4-FFF2-40B4-BE49-F238E27FC236}">
                <a16:creationId xmlns:a16="http://schemas.microsoft.com/office/drawing/2014/main" id="{02F3A1C9-8681-4CDD-8B4C-54B0387D4929}"/>
              </a:ext>
            </a:extLst>
          </p:cNvPr>
          <p:cNvCxnSpPr>
            <a:cxnSpLocks/>
          </p:cNvCxnSpPr>
          <p:nvPr/>
        </p:nvCxnSpPr>
        <p:spPr>
          <a:xfrm flipV="1">
            <a:off x="7514726" y="3380798"/>
            <a:ext cx="144000" cy="4980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 hidden="1">
            <a:extLst>
              <a:ext uri="{FF2B5EF4-FFF2-40B4-BE49-F238E27FC236}">
                <a16:creationId xmlns:a16="http://schemas.microsoft.com/office/drawing/2014/main" id="{40B57612-2BBC-4DC7-9FD8-064FE41887B6}"/>
              </a:ext>
            </a:extLst>
          </p:cNvPr>
          <p:cNvCxnSpPr>
            <a:cxnSpLocks/>
          </p:cNvCxnSpPr>
          <p:nvPr/>
        </p:nvCxnSpPr>
        <p:spPr>
          <a:xfrm flipV="1">
            <a:off x="7658726" y="2809875"/>
            <a:ext cx="104149" cy="54812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 hidden="1">
            <a:extLst>
              <a:ext uri="{FF2B5EF4-FFF2-40B4-BE49-F238E27FC236}">
                <a16:creationId xmlns:a16="http://schemas.microsoft.com/office/drawing/2014/main" id="{C74DA985-121B-48EA-B05F-3ADDA02A6D82}"/>
              </a:ext>
            </a:extLst>
          </p:cNvPr>
          <p:cNvCxnSpPr>
            <a:cxnSpLocks/>
          </p:cNvCxnSpPr>
          <p:nvPr/>
        </p:nvCxnSpPr>
        <p:spPr>
          <a:xfrm flipV="1">
            <a:off x="7769593" y="2200852"/>
            <a:ext cx="104149" cy="54812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158"/>
            <a:ext cx="121920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ある１点の関数の傾き＝「微分係数」</a:t>
            </a:r>
          </a:p>
        </p:txBody>
      </p:sp>
      <p:cxnSp>
        <p:nvCxnSpPr>
          <p:cNvPr id="44" name="直線矢印コネクタ 43" hidden="1">
            <a:extLst>
              <a:ext uri="{FF2B5EF4-FFF2-40B4-BE49-F238E27FC236}">
                <a16:creationId xmlns:a16="http://schemas.microsoft.com/office/drawing/2014/main" id="{AED6E5D8-ED8B-4AA8-9D85-A1C46D045003}"/>
              </a:ext>
            </a:extLst>
          </p:cNvPr>
          <p:cNvCxnSpPr>
            <a:cxnSpLocks/>
          </p:cNvCxnSpPr>
          <p:nvPr/>
        </p:nvCxnSpPr>
        <p:spPr>
          <a:xfrm>
            <a:off x="6441021" y="5486400"/>
            <a:ext cx="238125" cy="45315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 hidden="1">
            <a:extLst>
              <a:ext uri="{FF2B5EF4-FFF2-40B4-BE49-F238E27FC236}">
                <a16:creationId xmlns:a16="http://schemas.microsoft.com/office/drawing/2014/main" id="{FF821D62-F3D2-4EDB-8608-4364E9E30862}"/>
              </a:ext>
            </a:extLst>
          </p:cNvPr>
          <p:cNvCxnSpPr>
            <a:cxnSpLocks/>
          </p:cNvCxnSpPr>
          <p:nvPr/>
        </p:nvCxnSpPr>
        <p:spPr>
          <a:xfrm flipV="1">
            <a:off x="6877050" y="5191125"/>
            <a:ext cx="154521" cy="20002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楕円 36" hidden="1">
            <a:extLst>
              <a:ext uri="{FF2B5EF4-FFF2-40B4-BE49-F238E27FC236}">
                <a16:creationId xmlns:a16="http://schemas.microsoft.com/office/drawing/2014/main" id="{C0A0F791-B23D-416B-B468-8209FCA09E2D}"/>
              </a:ext>
            </a:extLst>
          </p:cNvPr>
          <p:cNvSpPr/>
          <p:nvPr/>
        </p:nvSpPr>
        <p:spPr>
          <a:xfrm>
            <a:off x="7762875" y="2466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 hidden="1">
            <a:extLst>
              <a:ext uri="{FF2B5EF4-FFF2-40B4-BE49-F238E27FC236}">
                <a16:creationId xmlns:a16="http://schemas.microsoft.com/office/drawing/2014/main" id="{79B574D1-01A3-4BE0-A15F-57428FC83484}"/>
              </a:ext>
            </a:extLst>
          </p:cNvPr>
          <p:cNvSpPr/>
          <p:nvPr/>
        </p:nvSpPr>
        <p:spPr>
          <a:xfrm>
            <a:off x="7515225" y="36290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 hidden="1">
            <a:extLst>
              <a:ext uri="{FF2B5EF4-FFF2-40B4-BE49-F238E27FC236}">
                <a16:creationId xmlns:a16="http://schemas.microsoft.com/office/drawing/2014/main" id="{C514E608-34DB-4B35-B9BC-1A005C10FA63}"/>
              </a:ext>
            </a:extLst>
          </p:cNvPr>
          <p:cNvSpPr/>
          <p:nvPr/>
        </p:nvSpPr>
        <p:spPr>
          <a:xfrm>
            <a:off x="7019925" y="50577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 hidden="1">
            <a:extLst>
              <a:ext uri="{FF2B5EF4-FFF2-40B4-BE49-F238E27FC236}">
                <a16:creationId xmlns:a16="http://schemas.microsoft.com/office/drawing/2014/main" id="{01FC548D-F3C4-4BA4-8BE5-0FE5EBC7B1AD}"/>
              </a:ext>
            </a:extLst>
          </p:cNvPr>
          <p:cNvSpPr/>
          <p:nvPr/>
        </p:nvSpPr>
        <p:spPr>
          <a:xfrm>
            <a:off x="6696075" y="54102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 hidden="1">
            <a:extLst>
              <a:ext uri="{FF2B5EF4-FFF2-40B4-BE49-F238E27FC236}">
                <a16:creationId xmlns:a16="http://schemas.microsoft.com/office/drawing/2014/main" id="{8FA850E8-E1C5-4208-A1AC-FD2236F1FE51}"/>
              </a:ext>
            </a:extLst>
          </p:cNvPr>
          <p:cNvSpPr/>
          <p:nvPr/>
        </p:nvSpPr>
        <p:spPr>
          <a:xfrm>
            <a:off x="6286500" y="54006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 hidden="1">
            <a:extLst>
              <a:ext uri="{FF2B5EF4-FFF2-40B4-BE49-F238E27FC236}">
                <a16:creationId xmlns:a16="http://schemas.microsoft.com/office/drawing/2014/main" id="{B43DA1D0-CECB-48F7-ADBF-7C4EC526C52A}"/>
              </a:ext>
            </a:extLst>
          </p:cNvPr>
          <p:cNvSpPr/>
          <p:nvPr/>
        </p:nvSpPr>
        <p:spPr>
          <a:xfrm>
            <a:off x="5857875" y="49720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楕円 46" hidden="1">
            <a:extLst>
              <a:ext uri="{FF2B5EF4-FFF2-40B4-BE49-F238E27FC236}">
                <a16:creationId xmlns:a16="http://schemas.microsoft.com/office/drawing/2014/main" id="{DA54766E-EF9D-48FD-AC86-24F6752BDA7B}"/>
              </a:ext>
            </a:extLst>
          </p:cNvPr>
          <p:cNvSpPr/>
          <p:nvPr/>
        </p:nvSpPr>
        <p:spPr>
          <a:xfrm>
            <a:off x="5324475" y="42386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楕円 48" hidden="1">
            <a:extLst>
              <a:ext uri="{FF2B5EF4-FFF2-40B4-BE49-F238E27FC236}">
                <a16:creationId xmlns:a16="http://schemas.microsoft.com/office/drawing/2014/main" id="{5821EB10-311C-41CF-A6D0-18EDA095157C}"/>
              </a:ext>
            </a:extLst>
          </p:cNvPr>
          <p:cNvSpPr/>
          <p:nvPr/>
        </p:nvSpPr>
        <p:spPr>
          <a:xfrm>
            <a:off x="4857750" y="36480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 hidden="1">
            <a:extLst>
              <a:ext uri="{FF2B5EF4-FFF2-40B4-BE49-F238E27FC236}">
                <a16:creationId xmlns:a16="http://schemas.microsoft.com/office/drawing/2014/main" id="{031EDDF0-1BA3-4CA0-9462-6C36FC275596}"/>
              </a:ext>
            </a:extLst>
          </p:cNvPr>
          <p:cNvSpPr/>
          <p:nvPr/>
        </p:nvSpPr>
        <p:spPr>
          <a:xfrm>
            <a:off x="4305300" y="34671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 hidden="1">
            <a:extLst>
              <a:ext uri="{FF2B5EF4-FFF2-40B4-BE49-F238E27FC236}">
                <a16:creationId xmlns:a16="http://schemas.microsoft.com/office/drawing/2014/main" id="{F3B01066-8E94-4D46-9ABA-50E2AA9FDAAE}"/>
              </a:ext>
            </a:extLst>
          </p:cNvPr>
          <p:cNvSpPr/>
          <p:nvPr/>
        </p:nvSpPr>
        <p:spPr>
          <a:xfrm>
            <a:off x="3714750" y="4314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 hidden="1">
            <a:extLst>
              <a:ext uri="{FF2B5EF4-FFF2-40B4-BE49-F238E27FC236}">
                <a16:creationId xmlns:a16="http://schemas.microsoft.com/office/drawing/2014/main" id="{52A4B204-A31E-4EE7-A2DA-A0727E7C8C76}"/>
              </a:ext>
            </a:extLst>
          </p:cNvPr>
          <p:cNvSpPr/>
          <p:nvPr/>
        </p:nvSpPr>
        <p:spPr>
          <a:xfrm>
            <a:off x="3286414" y="5895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 hidden="1">
            <a:extLst>
              <a:ext uri="{FF2B5EF4-FFF2-40B4-BE49-F238E27FC236}">
                <a16:creationId xmlns:a16="http://schemas.microsoft.com/office/drawing/2014/main" id="{1812A4FE-60C5-446A-A260-4E0F3372DC01}"/>
              </a:ext>
            </a:extLst>
          </p:cNvPr>
          <p:cNvSpPr/>
          <p:nvPr/>
        </p:nvSpPr>
        <p:spPr>
          <a:xfrm>
            <a:off x="7877175" y="17907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 hidden="1">
            <a:extLst>
              <a:ext uri="{FF2B5EF4-FFF2-40B4-BE49-F238E27FC236}">
                <a16:creationId xmlns:a16="http://schemas.microsoft.com/office/drawing/2014/main" id="{84911576-CD04-49EB-9E3A-1FBD91DE1EF4}"/>
              </a:ext>
            </a:extLst>
          </p:cNvPr>
          <p:cNvSpPr/>
          <p:nvPr/>
        </p:nvSpPr>
        <p:spPr>
          <a:xfrm>
            <a:off x="7648575" y="30765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 hidden="1">
            <a:extLst>
              <a:ext uri="{FF2B5EF4-FFF2-40B4-BE49-F238E27FC236}">
                <a16:creationId xmlns:a16="http://schemas.microsoft.com/office/drawing/2014/main" id="{BD72127C-6F75-4195-BBA3-3154C4AF5E54}"/>
              </a:ext>
            </a:extLst>
          </p:cNvPr>
          <p:cNvSpPr/>
          <p:nvPr/>
        </p:nvSpPr>
        <p:spPr>
          <a:xfrm>
            <a:off x="7381875" y="41243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73A24C2B-D1DD-40FC-B9F4-43BA42A7F70E}"/>
              </a:ext>
            </a:extLst>
          </p:cNvPr>
          <p:cNvSpPr/>
          <p:nvPr/>
        </p:nvSpPr>
        <p:spPr>
          <a:xfrm>
            <a:off x="7258050" y="45053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932E8BA3-4DAB-4838-B956-FE4A2049161E}"/>
              </a:ext>
            </a:extLst>
          </p:cNvPr>
          <p:cNvSpPr/>
          <p:nvPr/>
        </p:nvSpPr>
        <p:spPr>
          <a:xfrm>
            <a:off x="7134225" y="48291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1AE1F4B6-0101-4CB0-ABCC-93123F8455E8}"/>
              </a:ext>
            </a:extLst>
          </p:cNvPr>
          <p:cNvSpPr/>
          <p:nvPr/>
        </p:nvSpPr>
        <p:spPr>
          <a:xfrm>
            <a:off x="6467475" y="5448300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 hidden="1">
            <a:extLst>
              <a:ext uri="{FF2B5EF4-FFF2-40B4-BE49-F238E27FC236}">
                <a16:creationId xmlns:a16="http://schemas.microsoft.com/office/drawing/2014/main" id="{39567550-0BCD-4B14-8687-A855A2CBEB37}"/>
              </a:ext>
            </a:extLst>
          </p:cNvPr>
          <p:cNvSpPr/>
          <p:nvPr/>
        </p:nvSpPr>
        <p:spPr>
          <a:xfrm>
            <a:off x="6876765" y="52933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 hidden="1">
            <a:extLst>
              <a:ext uri="{FF2B5EF4-FFF2-40B4-BE49-F238E27FC236}">
                <a16:creationId xmlns:a16="http://schemas.microsoft.com/office/drawing/2014/main" id="{07597BB1-50D6-410F-98C6-7A8FA6AF184A}"/>
              </a:ext>
            </a:extLst>
          </p:cNvPr>
          <p:cNvSpPr/>
          <p:nvPr/>
        </p:nvSpPr>
        <p:spPr>
          <a:xfrm>
            <a:off x="6065691" y="5216816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 hidden="1">
            <a:extLst>
              <a:ext uri="{FF2B5EF4-FFF2-40B4-BE49-F238E27FC236}">
                <a16:creationId xmlns:a16="http://schemas.microsoft.com/office/drawing/2014/main" id="{947A556A-3D45-46B9-86D8-4A47F1A74466}"/>
              </a:ext>
            </a:extLst>
          </p:cNvPr>
          <p:cNvSpPr/>
          <p:nvPr/>
        </p:nvSpPr>
        <p:spPr>
          <a:xfrm>
            <a:off x="3161725" y="6584079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 hidden="1">
            <a:extLst>
              <a:ext uri="{FF2B5EF4-FFF2-40B4-BE49-F238E27FC236}">
                <a16:creationId xmlns:a16="http://schemas.microsoft.com/office/drawing/2014/main" id="{790B8F35-A4E2-45A2-A579-1DE8AEF793F3}"/>
              </a:ext>
            </a:extLst>
          </p:cNvPr>
          <p:cNvSpPr/>
          <p:nvPr/>
        </p:nvSpPr>
        <p:spPr>
          <a:xfrm>
            <a:off x="3457286" y="5143211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 hidden="1">
            <a:extLst>
              <a:ext uri="{FF2B5EF4-FFF2-40B4-BE49-F238E27FC236}">
                <a16:creationId xmlns:a16="http://schemas.microsoft.com/office/drawing/2014/main" id="{70C951CB-A7A5-4D27-8760-EDFC57C05A5B}"/>
              </a:ext>
            </a:extLst>
          </p:cNvPr>
          <p:cNvSpPr/>
          <p:nvPr/>
        </p:nvSpPr>
        <p:spPr>
          <a:xfrm>
            <a:off x="4006851" y="3716196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 hidden="1">
            <a:extLst>
              <a:ext uri="{FF2B5EF4-FFF2-40B4-BE49-F238E27FC236}">
                <a16:creationId xmlns:a16="http://schemas.microsoft.com/office/drawing/2014/main" id="{D385ED5F-34C4-4846-A35A-425D69D45AAC}"/>
              </a:ext>
            </a:extLst>
          </p:cNvPr>
          <p:cNvSpPr/>
          <p:nvPr/>
        </p:nvSpPr>
        <p:spPr>
          <a:xfrm>
            <a:off x="4603752" y="347720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 hidden="1">
            <a:extLst>
              <a:ext uri="{FF2B5EF4-FFF2-40B4-BE49-F238E27FC236}">
                <a16:creationId xmlns:a16="http://schemas.microsoft.com/office/drawing/2014/main" id="{651626A2-3000-4C77-9C85-B201682BBB55}"/>
              </a:ext>
            </a:extLst>
          </p:cNvPr>
          <p:cNvSpPr/>
          <p:nvPr/>
        </p:nvSpPr>
        <p:spPr>
          <a:xfrm>
            <a:off x="5591175" y="46291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9D8A4E1-F034-4451-90EE-7E26960D98BA}"/>
              </a:ext>
            </a:extLst>
          </p:cNvPr>
          <p:cNvSpPr txBox="1"/>
          <p:nvPr/>
        </p:nvSpPr>
        <p:spPr>
          <a:xfrm>
            <a:off x="8064839" y="1663998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  <a:latin typeface="Fujiwara Math ROMAN-italic" panose="00000500000000000000" pitchFamily="50" charset="0"/>
              </a:rPr>
              <a:t>f (x)</a:t>
            </a:r>
            <a:endParaRPr kumimoji="1" lang="ja-JP" altLang="en-US" sz="2400" dirty="0">
              <a:solidFill>
                <a:schemeClr val="bg1">
                  <a:lumMod val="50000"/>
                </a:schemeClr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E0A46AB-381E-4F6B-8904-C990D68A2DB9}"/>
              </a:ext>
            </a:extLst>
          </p:cNvPr>
          <p:cNvSpPr txBox="1"/>
          <p:nvPr/>
        </p:nvSpPr>
        <p:spPr>
          <a:xfrm>
            <a:off x="6371384" y="4505325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=b</a:t>
            </a:r>
            <a:endParaRPr kumimoji="1" lang="ja-JP" altLang="en-US" sz="2400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E144E3C-5CB8-4622-9D34-A245A10FAD90}"/>
              </a:ext>
            </a:extLst>
          </p:cNvPr>
          <p:cNvSpPr txBox="1"/>
          <p:nvPr/>
        </p:nvSpPr>
        <p:spPr>
          <a:xfrm>
            <a:off x="7491170" y="4138255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7030A0"/>
                </a:solidFill>
                <a:latin typeface="Fujiwara Math ROMAN-italic" panose="00000500000000000000" pitchFamily="50" charset="0"/>
              </a:rPr>
              <a:t>f’(b)</a:t>
            </a:r>
            <a:endParaRPr kumimoji="1" lang="ja-JP" altLang="en-US" sz="2400" dirty="0">
              <a:solidFill>
                <a:srgbClr val="7030A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6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cxnSp>
        <p:nvCxnSpPr>
          <p:cNvPr id="67" name="直線矢印コネクタ 66" hidden="1">
            <a:extLst>
              <a:ext uri="{FF2B5EF4-FFF2-40B4-BE49-F238E27FC236}">
                <a16:creationId xmlns:a16="http://schemas.microsoft.com/office/drawing/2014/main" id="{3C89590C-16CA-4DAE-94A1-1BAEA61B65EC}"/>
              </a:ext>
            </a:extLst>
          </p:cNvPr>
          <p:cNvCxnSpPr>
            <a:cxnSpLocks/>
          </p:cNvCxnSpPr>
          <p:nvPr/>
        </p:nvCxnSpPr>
        <p:spPr>
          <a:xfrm flipV="1">
            <a:off x="7892792" y="1478824"/>
            <a:ext cx="108208" cy="660558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 hidden="1">
            <a:extLst>
              <a:ext uri="{FF2B5EF4-FFF2-40B4-BE49-F238E27FC236}">
                <a16:creationId xmlns:a16="http://schemas.microsoft.com/office/drawing/2014/main" id="{C773FB19-6316-4565-8869-89D47CF55FED}"/>
              </a:ext>
            </a:extLst>
          </p:cNvPr>
          <p:cNvCxnSpPr>
            <a:cxnSpLocks/>
          </p:cNvCxnSpPr>
          <p:nvPr/>
        </p:nvCxnSpPr>
        <p:spPr>
          <a:xfrm flipV="1">
            <a:off x="3183948" y="6105525"/>
            <a:ext cx="109103" cy="79201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 hidden="1">
            <a:extLst>
              <a:ext uri="{FF2B5EF4-FFF2-40B4-BE49-F238E27FC236}">
                <a16:creationId xmlns:a16="http://schemas.microsoft.com/office/drawing/2014/main" id="{9044916F-F784-4866-913F-FE47BDE46B8F}"/>
              </a:ext>
            </a:extLst>
          </p:cNvPr>
          <p:cNvCxnSpPr>
            <a:cxnSpLocks/>
          </p:cNvCxnSpPr>
          <p:nvPr/>
        </p:nvCxnSpPr>
        <p:spPr>
          <a:xfrm flipV="1">
            <a:off x="3226376" y="5400675"/>
            <a:ext cx="257609" cy="8884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 hidden="1">
            <a:extLst>
              <a:ext uri="{FF2B5EF4-FFF2-40B4-BE49-F238E27FC236}">
                <a16:creationId xmlns:a16="http://schemas.microsoft.com/office/drawing/2014/main" id="{7835B850-EE65-48B9-8C43-8B16C2A83959}"/>
              </a:ext>
            </a:extLst>
          </p:cNvPr>
          <p:cNvCxnSpPr>
            <a:cxnSpLocks/>
          </p:cNvCxnSpPr>
          <p:nvPr/>
        </p:nvCxnSpPr>
        <p:spPr>
          <a:xfrm flipV="1">
            <a:off x="3642303" y="3971636"/>
            <a:ext cx="277090" cy="77585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 hidden="1">
            <a:extLst>
              <a:ext uri="{FF2B5EF4-FFF2-40B4-BE49-F238E27FC236}">
                <a16:creationId xmlns:a16="http://schemas.microsoft.com/office/drawing/2014/main" id="{011D9D48-FED0-40B3-ADAF-0EF69AFAD634}"/>
              </a:ext>
            </a:extLst>
          </p:cNvPr>
          <p:cNvCxnSpPr>
            <a:cxnSpLocks/>
          </p:cNvCxnSpPr>
          <p:nvPr/>
        </p:nvCxnSpPr>
        <p:spPr>
          <a:xfrm flipV="1">
            <a:off x="3956337" y="3519342"/>
            <a:ext cx="314037" cy="401784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 hidden="1">
            <a:extLst>
              <a:ext uri="{FF2B5EF4-FFF2-40B4-BE49-F238E27FC236}">
                <a16:creationId xmlns:a16="http://schemas.microsoft.com/office/drawing/2014/main" id="{91948685-86E1-438F-9E6B-ED7517147E28}"/>
              </a:ext>
            </a:extLst>
          </p:cNvPr>
          <p:cNvCxnSpPr>
            <a:cxnSpLocks/>
          </p:cNvCxnSpPr>
          <p:nvPr/>
        </p:nvCxnSpPr>
        <p:spPr>
          <a:xfrm flipV="1">
            <a:off x="4234583" y="3418898"/>
            <a:ext cx="300183" cy="13854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 hidden="1">
            <a:extLst>
              <a:ext uri="{FF2B5EF4-FFF2-40B4-BE49-F238E27FC236}">
                <a16:creationId xmlns:a16="http://schemas.microsoft.com/office/drawing/2014/main" id="{DEBC722D-C6B6-4474-A55A-ED24B87D405F}"/>
              </a:ext>
            </a:extLst>
          </p:cNvPr>
          <p:cNvCxnSpPr>
            <a:cxnSpLocks/>
          </p:cNvCxnSpPr>
          <p:nvPr/>
        </p:nvCxnSpPr>
        <p:spPr>
          <a:xfrm>
            <a:off x="4557280" y="3489612"/>
            <a:ext cx="281709" cy="11545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 hidden="1">
            <a:extLst>
              <a:ext uri="{FF2B5EF4-FFF2-40B4-BE49-F238E27FC236}">
                <a16:creationId xmlns:a16="http://schemas.microsoft.com/office/drawing/2014/main" id="{41FD0CFE-1172-4FB9-AC3C-EF6D94CE3B6E}"/>
              </a:ext>
            </a:extLst>
          </p:cNvPr>
          <p:cNvCxnSpPr>
            <a:cxnSpLocks/>
          </p:cNvCxnSpPr>
          <p:nvPr/>
        </p:nvCxnSpPr>
        <p:spPr>
          <a:xfrm>
            <a:off x="4813878" y="3624117"/>
            <a:ext cx="243897" cy="200892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 hidden="1">
            <a:extLst>
              <a:ext uri="{FF2B5EF4-FFF2-40B4-BE49-F238E27FC236}">
                <a16:creationId xmlns:a16="http://schemas.microsoft.com/office/drawing/2014/main" id="{1D165CD8-B4BE-4015-8ABC-9AE95AB65067}"/>
              </a:ext>
            </a:extLst>
          </p:cNvPr>
          <p:cNvCxnSpPr>
            <a:cxnSpLocks/>
          </p:cNvCxnSpPr>
          <p:nvPr/>
        </p:nvCxnSpPr>
        <p:spPr>
          <a:xfrm>
            <a:off x="5052341" y="3850410"/>
            <a:ext cx="262609" cy="31201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 hidden="1">
            <a:extLst>
              <a:ext uri="{FF2B5EF4-FFF2-40B4-BE49-F238E27FC236}">
                <a16:creationId xmlns:a16="http://schemas.microsoft.com/office/drawing/2014/main" id="{EBA69BE4-08D7-4AE8-BCF3-403D5E43A6F4}"/>
              </a:ext>
            </a:extLst>
          </p:cNvPr>
          <p:cNvCxnSpPr>
            <a:cxnSpLocks/>
          </p:cNvCxnSpPr>
          <p:nvPr/>
        </p:nvCxnSpPr>
        <p:spPr>
          <a:xfrm>
            <a:off x="5276850" y="4143375"/>
            <a:ext cx="240246" cy="34290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 hidden="1">
            <a:extLst>
              <a:ext uri="{FF2B5EF4-FFF2-40B4-BE49-F238E27FC236}">
                <a16:creationId xmlns:a16="http://schemas.microsoft.com/office/drawing/2014/main" id="{512AE051-B76A-416F-80E9-B09FB789DE1D}"/>
              </a:ext>
            </a:extLst>
          </p:cNvPr>
          <p:cNvCxnSpPr>
            <a:cxnSpLocks/>
          </p:cNvCxnSpPr>
          <p:nvPr/>
        </p:nvCxnSpPr>
        <p:spPr>
          <a:xfrm>
            <a:off x="5545671" y="4514850"/>
            <a:ext cx="259962" cy="3810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 hidden="1">
            <a:extLst>
              <a:ext uri="{FF2B5EF4-FFF2-40B4-BE49-F238E27FC236}">
                <a16:creationId xmlns:a16="http://schemas.microsoft.com/office/drawing/2014/main" id="{F998C176-D9A6-44C0-A317-695461105210}"/>
              </a:ext>
            </a:extLst>
          </p:cNvPr>
          <p:cNvCxnSpPr>
            <a:cxnSpLocks/>
          </p:cNvCxnSpPr>
          <p:nvPr/>
        </p:nvCxnSpPr>
        <p:spPr>
          <a:xfrm>
            <a:off x="5821896" y="4924425"/>
            <a:ext cx="226479" cy="2476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 hidden="1">
            <a:extLst>
              <a:ext uri="{FF2B5EF4-FFF2-40B4-BE49-F238E27FC236}">
                <a16:creationId xmlns:a16="http://schemas.microsoft.com/office/drawing/2014/main" id="{4B7BB76E-9AF6-4882-90F7-E623B2971CDC}"/>
              </a:ext>
            </a:extLst>
          </p:cNvPr>
          <p:cNvCxnSpPr>
            <a:cxnSpLocks/>
          </p:cNvCxnSpPr>
          <p:nvPr/>
        </p:nvCxnSpPr>
        <p:spPr>
          <a:xfrm>
            <a:off x="6050496" y="5172075"/>
            <a:ext cx="206032" cy="238125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 hidden="1">
            <a:extLst>
              <a:ext uri="{FF2B5EF4-FFF2-40B4-BE49-F238E27FC236}">
                <a16:creationId xmlns:a16="http://schemas.microsoft.com/office/drawing/2014/main" id="{360F39AC-A9AF-478C-B550-7ED8694CA3C5}"/>
              </a:ext>
            </a:extLst>
          </p:cNvPr>
          <p:cNvCxnSpPr>
            <a:cxnSpLocks/>
          </p:cNvCxnSpPr>
          <p:nvPr/>
        </p:nvCxnSpPr>
        <p:spPr>
          <a:xfrm>
            <a:off x="6269571" y="5419725"/>
            <a:ext cx="159804" cy="4762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 hidden="1">
            <a:extLst>
              <a:ext uri="{FF2B5EF4-FFF2-40B4-BE49-F238E27FC236}">
                <a16:creationId xmlns:a16="http://schemas.microsoft.com/office/drawing/2014/main" id="{30A9221E-BAA0-46A5-AD49-F83D1E7A91E8}"/>
              </a:ext>
            </a:extLst>
          </p:cNvPr>
          <p:cNvCxnSpPr>
            <a:cxnSpLocks/>
          </p:cNvCxnSpPr>
          <p:nvPr/>
        </p:nvCxnSpPr>
        <p:spPr>
          <a:xfrm flipV="1">
            <a:off x="6679146" y="5400675"/>
            <a:ext cx="188379" cy="9525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 hidden="1">
            <a:extLst>
              <a:ext uri="{FF2B5EF4-FFF2-40B4-BE49-F238E27FC236}">
                <a16:creationId xmlns:a16="http://schemas.microsoft.com/office/drawing/2014/main" id="{10AF1FA7-B005-4714-95D5-9A23A00BCACA}"/>
              </a:ext>
            </a:extLst>
          </p:cNvPr>
          <p:cNvCxnSpPr>
            <a:cxnSpLocks/>
          </p:cNvCxnSpPr>
          <p:nvPr/>
        </p:nvCxnSpPr>
        <p:spPr>
          <a:xfrm flipV="1">
            <a:off x="7022046" y="4991100"/>
            <a:ext cx="108000" cy="180979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 hidden="1">
            <a:extLst>
              <a:ext uri="{FF2B5EF4-FFF2-40B4-BE49-F238E27FC236}">
                <a16:creationId xmlns:a16="http://schemas.microsoft.com/office/drawing/2014/main" id="{972563BD-008E-4E14-AF3A-A789A646F5B0}"/>
              </a:ext>
            </a:extLst>
          </p:cNvPr>
          <p:cNvCxnSpPr>
            <a:cxnSpLocks/>
          </p:cNvCxnSpPr>
          <p:nvPr/>
        </p:nvCxnSpPr>
        <p:spPr>
          <a:xfrm flipV="1">
            <a:off x="7145871" y="4705350"/>
            <a:ext cx="121704" cy="26670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 hidden="1">
            <a:extLst>
              <a:ext uri="{FF2B5EF4-FFF2-40B4-BE49-F238E27FC236}">
                <a16:creationId xmlns:a16="http://schemas.microsoft.com/office/drawing/2014/main" id="{16EB1509-4E76-4EB9-AA93-722BA3EBCCB8}"/>
              </a:ext>
            </a:extLst>
          </p:cNvPr>
          <p:cNvCxnSpPr>
            <a:cxnSpLocks/>
          </p:cNvCxnSpPr>
          <p:nvPr/>
        </p:nvCxnSpPr>
        <p:spPr>
          <a:xfrm flipV="1">
            <a:off x="7279221" y="4369088"/>
            <a:ext cx="109682" cy="288643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 hidden="1">
            <a:extLst>
              <a:ext uri="{FF2B5EF4-FFF2-40B4-BE49-F238E27FC236}">
                <a16:creationId xmlns:a16="http://schemas.microsoft.com/office/drawing/2014/main" id="{4041772F-D576-4755-A789-174AB62EEFD7}"/>
              </a:ext>
            </a:extLst>
          </p:cNvPr>
          <p:cNvCxnSpPr>
            <a:cxnSpLocks/>
          </p:cNvCxnSpPr>
          <p:nvPr/>
        </p:nvCxnSpPr>
        <p:spPr>
          <a:xfrm flipV="1">
            <a:off x="7371102" y="3911167"/>
            <a:ext cx="144000" cy="44465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 hidden="1">
            <a:extLst>
              <a:ext uri="{FF2B5EF4-FFF2-40B4-BE49-F238E27FC236}">
                <a16:creationId xmlns:a16="http://schemas.microsoft.com/office/drawing/2014/main" id="{02F3A1C9-8681-4CDD-8B4C-54B0387D4929}"/>
              </a:ext>
            </a:extLst>
          </p:cNvPr>
          <p:cNvCxnSpPr>
            <a:cxnSpLocks/>
          </p:cNvCxnSpPr>
          <p:nvPr/>
        </p:nvCxnSpPr>
        <p:spPr>
          <a:xfrm flipV="1">
            <a:off x="7514726" y="3380798"/>
            <a:ext cx="144000" cy="4980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 hidden="1">
            <a:extLst>
              <a:ext uri="{FF2B5EF4-FFF2-40B4-BE49-F238E27FC236}">
                <a16:creationId xmlns:a16="http://schemas.microsoft.com/office/drawing/2014/main" id="{40B57612-2BBC-4DC7-9FD8-064FE41887B6}"/>
              </a:ext>
            </a:extLst>
          </p:cNvPr>
          <p:cNvCxnSpPr>
            <a:cxnSpLocks/>
          </p:cNvCxnSpPr>
          <p:nvPr/>
        </p:nvCxnSpPr>
        <p:spPr>
          <a:xfrm flipV="1">
            <a:off x="7658726" y="2809875"/>
            <a:ext cx="104149" cy="54812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 hidden="1">
            <a:extLst>
              <a:ext uri="{FF2B5EF4-FFF2-40B4-BE49-F238E27FC236}">
                <a16:creationId xmlns:a16="http://schemas.microsoft.com/office/drawing/2014/main" id="{C74DA985-121B-48EA-B05F-3ADDA02A6D82}"/>
              </a:ext>
            </a:extLst>
          </p:cNvPr>
          <p:cNvCxnSpPr>
            <a:cxnSpLocks/>
          </p:cNvCxnSpPr>
          <p:nvPr/>
        </p:nvCxnSpPr>
        <p:spPr>
          <a:xfrm flipV="1">
            <a:off x="7769593" y="2200852"/>
            <a:ext cx="104149" cy="54812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158"/>
            <a:ext cx="121920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ある１点の関数の傾き＝「微分係数」</a:t>
            </a:r>
          </a:p>
        </p:txBody>
      </p:sp>
      <p:cxnSp>
        <p:nvCxnSpPr>
          <p:cNvPr id="44" name="直線矢印コネクタ 43" hidden="1">
            <a:extLst>
              <a:ext uri="{FF2B5EF4-FFF2-40B4-BE49-F238E27FC236}">
                <a16:creationId xmlns:a16="http://schemas.microsoft.com/office/drawing/2014/main" id="{AED6E5D8-ED8B-4AA8-9D85-A1C46D045003}"/>
              </a:ext>
            </a:extLst>
          </p:cNvPr>
          <p:cNvCxnSpPr>
            <a:cxnSpLocks/>
          </p:cNvCxnSpPr>
          <p:nvPr/>
        </p:nvCxnSpPr>
        <p:spPr>
          <a:xfrm>
            <a:off x="6441021" y="5486400"/>
            <a:ext cx="238125" cy="45315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 hidden="1">
            <a:extLst>
              <a:ext uri="{FF2B5EF4-FFF2-40B4-BE49-F238E27FC236}">
                <a16:creationId xmlns:a16="http://schemas.microsoft.com/office/drawing/2014/main" id="{FF821D62-F3D2-4EDB-8608-4364E9E30862}"/>
              </a:ext>
            </a:extLst>
          </p:cNvPr>
          <p:cNvCxnSpPr>
            <a:cxnSpLocks/>
          </p:cNvCxnSpPr>
          <p:nvPr/>
        </p:nvCxnSpPr>
        <p:spPr>
          <a:xfrm flipV="1">
            <a:off x="6877050" y="5191125"/>
            <a:ext cx="154521" cy="20002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楕円 36" hidden="1">
            <a:extLst>
              <a:ext uri="{FF2B5EF4-FFF2-40B4-BE49-F238E27FC236}">
                <a16:creationId xmlns:a16="http://schemas.microsoft.com/office/drawing/2014/main" id="{C0A0F791-B23D-416B-B468-8209FCA09E2D}"/>
              </a:ext>
            </a:extLst>
          </p:cNvPr>
          <p:cNvSpPr/>
          <p:nvPr/>
        </p:nvSpPr>
        <p:spPr>
          <a:xfrm>
            <a:off x="7762875" y="2466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 hidden="1">
            <a:extLst>
              <a:ext uri="{FF2B5EF4-FFF2-40B4-BE49-F238E27FC236}">
                <a16:creationId xmlns:a16="http://schemas.microsoft.com/office/drawing/2014/main" id="{79B574D1-01A3-4BE0-A15F-57428FC83484}"/>
              </a:ext>
            </a:extLst>
          </p:cNvPr>
          <p:cNvSpPr/>
          <p:nvPr/>
        </p:nvSpPr>
        <p:spPr>
          <a:xfrm>
            <a:off x="7515225" y="36290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 hidden="1">
            <a:extLst>
              <a:ext uri="{FF2B5EF4-FFF2-40B4-BE49-F238E27FC236}">
                <a16:creationId xmlns:a16="http://schemas.microsoft.com/office/drawing/2014/main" id="{C514E608-34DB-4B35-B9BC-1A005C10FA63}"/>
              </a:ext>
            </a:extLst>
          </p:cNvPr>
          <p:cNvSpPr/>
          <p:nvPr/>
        </p:nvSpPr>
        <p:spPr>
          <a:xfrm>
            <a:off x="7019925" y="50577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 hidden="1">
            <a:extLst>
              <a:ext uri="{FF2B5EF4-FFF2-40B4-BE49-F238E27FC236}">
                <a16:creationId xmlns:a16="http://schemas.microsoft.com/office/drawing/2014/main" id="{01FC548D-F3C4-4BA4-8BE5-0FE5EBC7B1AD}"/>
              </a:ext>
            </a:extLst>
          </p:cNvPr>
          <p:cNvSpPr/>
          <p:nvPr/>
        </p:nvSpPr>
        <p:spPr>
          <a:xfrm>
            <a:off x="6696075" y="54102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 hidden="1">
            <a:extLst>
              <a:ext uri="{FF2B5EF4-FFF2-40B4-BE49-F238E27FC236}">
                <a16:creationId xmlns:a16="http://schemas.microsoft.com/office/drawing/2014/main" id="{8FA850E8-E1C5-4208-A1AC-FD2236F1FE51}"/>
              </a:ext>
            </a:extLst>
          </p:cNvPr>
          <p:cNvSpPr/>
          <p:nvPr/>
        </p:nvSpPr>
        <p:spPr>
          <a:xfrm>
            <a:off x="6286500" y="54006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 hidden="1">
            <a:extLst>
              <a:ext uri="{FF2B5EF4-FFF2-40B4-BE49-F238E27FC236}">
                <a16:creationId xmlns:a16="http://schemas.microsoft.com/office/drawing/2014/main" id="{B43DA1D0-CECB-48F7-ADBF-7C4EC526C52A}"/>
              </a:ext>
            </a:extLst>
          </p:cNvPr>
          <p:cNvSpPr/>
          <p:nvPr/>
        </p:nvSpPr>
        <p:spPr>
          <a:xfrm>
            <a:off x="5857875" y="49720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楕円 46" hidden="1">
            <a:extLst>
              <a:ext uri="{FF2B5EF4-FFF2-40B4-BE49-F238E27FC236}">
                <a16:creationId xmlns:a16="http://schemas.microsoft.com/office/drawing/2014/main" id="{DA54766E-EF9D-48FD-AC86-24F6752BDA7B}"/>
              </a:ext>
            </a:extLst>
          </p:cNvPr>
          <p:cNvSpPr/>
          <p:nvPr/>
        </p:nvSpPr>
        <p:spPr>
          <a:xfrm>
            <a:off x="5324475" y="42386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楕円 48" hidden="1">
            <a:extLst>
              <a:ext uri="{FF2B5EF4-FFF2-40B4-BE49-F238E27FC236}">
                <a16:creationId xmlns:a16="http://schemas.microsoft.com/office/drawing/2014/main" id="{5821EB10-311C-41CF-A6D0-18EDA095157C}"/>
              </a:ext>
            </a:extLst>
          </p:cNvPr>
          <p:cNvSpPr/>
          <p:nvPr/>
        </p:nvSpPr>
        <p:spPr>
          <a:xfrm>
            <a:off x="4857750" y="36480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 hidden="1">
            <a:extLst>
              <a:ext uri="{FF2B5EF4-FFF2-40B4-BE49-F238E27FC236}">
                <a16:creationId xmlns:a16="http://schemas.microsoft.com/office/drawing/2014/main" id="{031EDDF0-1BA3-4CA0-9462-6C36FC275596}"/>
              </a:ext>
            </a:extLst>
          </p:cNvPr>
          <p:cNvSpPr/>
          <p:nvPr/>
        </p:nvSpPr>
        <p:spPr>
          <a:xfrm>
            <a:off x="4305300" y="34671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 hidden="1">
            <a:extLst>
              <a:ext uri="{FF2B5EF4-FFF2-40B4-BE49-F238E27FC236}">
                <a16:creationId xmlns:a16="http://schemas.microsoft.com/office/drawing/2014/main" id="{F3B01066-8E94-4D46-9ABA-50E2AA9FDAAE}"/>
              </a:ext>
            </a:extLst>
          </p:cNvPr>
          <p:cNvSpPr/>
          <p:nvPr/>
        </p:nvSpPr>
        <p:spPr>
          <a:xfrm>
            <a:off x="3714750" y="4314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 hidden="1">
            <a:extLst>
              <a:ext uri="{FF2B5EF4-FFF2-40B4-BE49-F238E27FC236}">
                <a16:creationId xmlns:a16="http://schemas.microsoft.com/office/drawing/2014/main" id="{52A4B204-A31E-4EE7-A2DA-A0727E7C8C76}"/>
              </a:ext>
            </a:extLst>
          </p:cNvPr>
          <p:cNvSpPr/>
          <p:nvPr/>
        </p:nvSpPr>
        <p:spPr>
          <a:xfrm>
            <a:off x="3286414" y="58959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 hidden="1">
            <a:extLst>
              <a:ext uri="{FF2B5EF4-FFF2-40B4-BE49-F238E27FC236}">
                <a16:creationId xmlns:a16="http://schemas.microsoft.com/office/drawing/2014/main" id="{1812A4FE-60C5-446A-A260-4E0F3372DC01}"/>
              </a:ext>
            </a:extLst>
          </p:cNvPr>
          <p:cNvSpPr/>
          <p:nvPr/>
        </p:nvSpPr>
        <p:spPr>
          <a:xfrm>
            <a:off x="7877175" y="17907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 hidden="1">
            <a:extLst>
              <a:ext uri="{FF2B5EF4-FFF2-40B4-BE49-F238E27FC236}">
                <a16:creationId xmlns:a16="http://schemas.microsoft.com/office/drawing/2014/main" id="{84911576-CD04-49EB-9E3A-1FBD91DE1EF4}"/>
              </a:ext>
            </a:extLst>
          </p:cNvPr>
          <p:cNvSpPr/>
          <p:nvPr/>
        </p:nvSpPr>
        <p:spPr>
          <a:xfrm>
            <a:off x="7648575" y="30765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 hidden="1">
            <a:extLst>
              <a:ext uri="{FF2B5EF4-FFF2-40B4-BE49-F238E27FC236}">
                <a16:creationId xmlns:a16="http://schemas.microsoft.com/office/drawing/2014/main" id="{BD72127C-6F75-4195-BBA3-3154C4AF5E54}"/>
              </a:ext>
            </a:extLst>
          </p:cNvPr>
          <p:cNvSpPr/>
          <p:nvPr/>
        </p:nvSpPr>
        <p:spPr>
          <a:xfrm>
            <a:off x="7381875" y="41243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 hidden="1">
            <a:extLst>
              <a:ext uri="{FF2B5EF4-FFF2-40B4-BE49-F238E27FC236}">
                <a16:creationId xmlns:a16="http://schemas.microsoft.com/office/drawing/2014/main" id="{73A24C2B-D1DD-40FC-B9F4-43BA42A7F70E}"/>
              </a:ext>
            </a:extLst>
          </p:cNvPr>
          <p:cNvSpPr/>
          <p:nvPr/>
        </p:nvSpPr>
        <p:spPr>
          <a:xfrm>
            <a:off x="7258050" y="45053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932E8BA3-4DAB-4838-B956-FE4A2049161E}"/>
              </a:ext>
            </a:extLst>
          </p:cNvPr>
          <p:cNvSpPr/>
          <p:nvPr/>
        </p:nvSpPr>
        <p:spPr>
          <a:xfrm>
            <a:off x="7134225" y="482917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1AE1F4B6-0101-4CB0-ABCC-93123F8455E8}"/>
              </a:ext>
            </a:extLst>
          </p:cNvPr>
          <p:cNvSpPr/>
          <p:nvPr/>
        </p:nvSpPr>
        <p:spPr>
          <a:xfrm>
            <a:off x="6467475" y="5448300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 hidden="1">
            <a:extLst>
              <a:ext uri="{FF2B5EF4-FFF2-40B4-BE49-F238E27FC236}">
                <a16:creationId xmlns:a16="http://schemas.microsoft.com/office/drawing/2014/main" id="{39567550-0BCD-4B14-8687-A855A2CBEB37}"/>
              </a:ext>
            </a:extLst>
          </p:cNvPr>
          <p:cNvSpPr/>
          <p:nvPr/>
        </p:nvSpPr>
        <p:spPr>
          <a:xfrm>
            <a:off x="6876765" y="52933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 hidden="1">
            <a:extLst>
              <a:ext uri="{FF2B5EF4-FFF2-40B4-BE49-F238E27FC236}">
                <a16:creationId xmlns:a16="http://schemas.microsoft.com/office/drawing/2014/main" id="{07597BB1-50D6-410F-98C6-7A8FA6AF184A}"/>
              </a:ext>
            </a:extLst>
          </p:cNvPr>
          <p:cNvSpPr/>
          <p:nvPr/>
        </p:nvSpPr>
        <p:spPr>
          <a:xfrm>
            <a:off x="6065691" y="5216816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 hidden="1">
            <a:extLst>
              <a:ext uri="{FF2B5EF4-FFF2-40B4-BE49-F238E27FC236}">
                <a16:creationId xmlns:a16="http://schemas.microsoft.com/office/drawing/2014/main" id="{947A556A-3D45-46B9-86D8-4A47F1A74466}"/>
              </a:ext>
            </a:extLst>
          </p:cNvPr>
          <p:cNvSpPr/>
          <p:nvPr/>
        </p:nvSpPr>
        <p:spPr>
          <a:xfrm>
            <a:off x="3161725" y="6584079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 hidden="1">
            <a:extLst>
              <a:ext uri="{FF2B5EF4-FFF2-40B4-BE49-F238E27FC236}">
                <a16:creationId xmlns:a16="http://schemas.microsoft.com/office/drawing/2014/main" id="{70C951CB-A7A5-4D27-8760-EDFC57C05A5B}"/>
              </a:ext>
            </a:extLst>
          </p:cNvPr>
          <p:cNvSpPr/>
          <p:nvPr/>
        </p:nvSpPr>
        <p:spPr>
          <a:xfrm>
            <a:off x="4006851" y="3716196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 hidden="1">
            <a:extLst>
              <a:ext uri="{FF2B5EF4-FFF2-40B4-BE49-F238E27FC236}">
                <a16:creationId xmlns:a16="http://schemas.microsoft.com/office/drawing/2014/main" id="{D385ED5F-34C4-4846-A35A-425D69D45AAC}"/>
              </a:ext>
            </a:extLst>
          </p:cNvPr>
          <p:cNvSpPr/>
          <p:nvPr/>
        </p:nvSpPr>
        <p:spPr>
          <a:xfrm>
            <a:off x="4603752" y="347720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 hidden="1">
            <a:extLst>
              <a:ext uri="{FF2B5EF4-FFF2-40B4-BE49-F238E27FC236}">
                <a16:creationId xmlns:a16="http://schemas.microsoft.com/office/drawing/2014/main" id="{651626A2-3000-4C77-9C85-B201682BBB55}"/>
              </a:ext>
            </a:extLst>
          </p:cNvPr>
          <p:cNvSpPr/>
          <p:nvPr/>
        </p:nvSpPr>
        <p:spPr>
          <a:xfrm>
            <a:off x="5591175" y="46291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8D53123-2382-45B1-BA01-0EFBFE54964D}"/>
              </a:ext>
            </a:extLst>
          </p:cNvPr>
          <p:cNvSpPr txBox="1"/>
          <p:nvPr/>
        </p:nvSpPr>
        <p:spPr>
          <a:xfrm>
            <a:off x="8064839" y="1663998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  <a:latin typeface="Fujiwara Math ROMAN-italic" panose="00000500000000000000" pitchFamily="50" charset="0"/>
              </a:rPr>
              <a:t>f (x)</a:t>
            </a:r>
            <a:endParaRPr kumimoji="1" lang="ja-JP" altLang="en-US" sz="2400" dirty="0">
              <a:solidFill>
                <a:schemeClr val="bg1">
                  <a:lumMod val="50000"/>
                </a:schemeClr>
              </a:solidFill>
              <a:latin typeface="Fujiwara Math ROMAN-italic" panose="00000500000000000000" pitchFamily="50" charset="0"/>
            </a:endParaRP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FA4EB920-F010-41DA-B426-F8550EEA9BBA}"/>
              </a:ext>
            </a:extLst>
          </p:cNvPr>
          <p:cNvCxnSpPr>
            <a:cxnSpLocks/>
          </p:cNvCxnSpPr>
          <p:nvPr/>
        </p:nvCxnSpPr>
        <p:spPr>
          <a:xfrm flipV="1">
            <a:off x="7724487" y="2325381"/>
            <a:ext cx="108000" cy="11036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楕円 58">
            <a:extLst>
              <a:ext uri="{FF2B5EF4-FFF2-40B4-BE49-F238E27FC236}">
                <a16:creationId xmlns:a16="http://schemas.microsoft.com/office/drawing/2014/main" id="{0A30C21F-9A5E-4381-A2E6-9E89CF1B6B2E}"/>
              </a:ext>
            </a:extLst>
          </p:cNvPr>
          <p:cNvSpPr/>
          <p:nvPr/>
        </p:nvSpPr>
        <p:spPr>
          <a:xfrm>
            <a:off x="7724487" y="2824888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ABD3753-00AD-41EC-B7FC-02085DCE114D}"/>
              </a:ext>
            </a:extLst>
          </p:cNvPr>
          <p:cNvSpPr txBox="1"/>
          <p:nvPr/>
        </p:nvSpPr>
        <p:spPr>
          <a:xfrm>
            <a:off x="6823967" y="2648055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en-US" altLang="ja-JP" sz="2400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=c</a:t>
            </a:r>
            <a:endParaRPr kumimoji="1" lang="ja-JP" altLang="en-US" sz="2400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C52494D-3FF7-472B-B6E3-08BE7A502C1C}"/>
              </a:ext>
            </a:extLst>
          </p:cNvPr>
          <p:cNvSpPr txBox="1"/>
          <p:nvPr/>
        </p:nvSpPr>
        <p:spPr>
          <a:xfrm>
            <a:off x="7934564" y="2325381"/>
            <a:ext cx="156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70C0"/>
                </a:solidFill>
                <a:latin typeface="Fujiwara Math ROMAN-italic" panose="00000500000000000000" pitchFamily="50" charset="0"/>
              </a:rPr>
              <a:t>f’(c)</a:t>
            </a:r>
            <a:endParaRPr kumimoji="1" lang="ja-JP" altLang="en-US" sz="2400" dirty="0">
              <a:solidFill>
                <a:srgbClr val="0070C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242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46FFF225-C264-4B4B-ABF1-E24D157F6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308060"/>
              </p:ext>
            </p:extLst>
          </p:nvPr>
        </p:nvGraphicFramePr>
        <p:xfrm>
          <a:off x="1956000" y="2745000"/>
          <a:ext cx="8280000" cy="13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00">
                  <a:extLst>
                    <a:ext uri="{9D8B030D-6E8A-4147-A177-3AD203B41FA5}">
                      <a16:colId xmlns:a16="http://schemas.microsoft.com/office/drawing/2014/main" val="201659844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326514679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3018228594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890255723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400894120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a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b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c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…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x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9507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f’(a)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f’(b)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f’(c)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…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f’(x)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656273"/>
                  </a:ext>
                </a:extLst>
              </a:tr>
            </a:tbl>
          </a:graphicData>
        </a:graphic>
      </p:graphicFrame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880BC5B-A52C-4D38-9A65-DBEB4F17AC1A}"/>
              </a:ext>
            </a:extLst>
          </p:cNvPr>
          <p:cNvSpPr/>
          <p:nvPr/>
        </p:nvSpPr>
        <p:spPr>
          <a:xfrm>
            <a:off x="8599053" y="2050473"/>
            <a:ext cx="2225964" cy="2678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5885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46FFF225-C264-4B4B-ABF1-E24D157F6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952306"/>
              </p:ext>
            </p:extLst>
          </p:nvPr>
        </p:nvGraphicFramePr>
        <p:xfrm>
          <a:off x="1956000" y="2745000"/>
          <a:ext cx="8280000" cy="13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00">
                  <a:extLst>
                    <a:ext uri="{9D8B030D-6E8A-4147-A177-3AD203B41FA5}">
                      <a16:colId xmlns:a16="http://schemas.microsoft.com/office/drawing/2014/main" val="201659844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326514679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3018228594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890255723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400894120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a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b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c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…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rgbClr val="FF0000"/>
                          </a:solidFill>
                          <a:latin typeface="Fujiwara Math ROMAN-italic" panose="00000500000000000000" pitchFamily="50" charset="0"/>
                        </a:rPr>
                        <a:t>x</a:t>
                      </a:r>
                      <a:endParaRPr kumimoji="1" lang="ja-JP" altLang="en-US" sz="3600" dirty="0">
                        <a:solidFill>
                          <a:srgbClr val="FF0000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9507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f’(a)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f’(b)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f’(c)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…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rgbClr val="FF0000"/>
                          </a:solidFill>
                          <a:latin typeface="Fujiwara Math ROMAN-italic" panose="00000500000000000000" pitchFamily="50" charset="0"/>
                        </a:rPr>
                        <a:t>f’(x)</a:t>
                      </a:r>
                      <a:endParaRPr kumimoji="1" lang="ja-JP" altLang="en-US" sz="3600" dirty="0">
                        <a:solidFill>
                          <a:srgbClr val="FF0000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656273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A192F3-9813-416F-A314-7F51E8996CC6}"/>
              </a:ext>
            </a:extLst>
          </p:cNvPr>
          <p:cNvSpPr txBox="1"/>
          <p:nvPr/>
        </p:nvSpPr>
        <p:spPr>
          <a:xfrm>
            <a:off x="8506690" y="4287477"/>
            <a:ext cx="1902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solidFill>
                  <a:srgbClr val="FF0000"/>
                </a:solidFill>
              </a:rPr>
              <a:t>導関数</a:t>
            </a:r>
            <a:endParaRPr kumimoji="1" lang="ja-JP" alt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 hidden="1">
            <a:extLst>
              <a:ext uri="{FF2B5EF4-FFF2-40B4-BE49-F238E27FC236}">
                <a16:creationId xmlns:a16="http://schemas.microsoft.com/office/drawing/2014/main" id="{232477AB-6CBA-470B-84BE-A81B370B918C}"/>
              </a:ext>
            </a:extLst>
          </p:cNvPr>
          <p:cNvSpPr txBox="1"/>
          <p:nvPr/>
        </p:nvSpPr>
        <p:spPr>
          <a:xfrm>
            <a:off x="7619999" y="5000562"/>
            <a:ext cx="386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ja-JP" altLang="en-US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は</a:t>
            </a:r>
            <a:r>
              <a:rPr lang="ja-JP" altLang="en-US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全範囲に動いてよい</a:t>
            </a:r>
            <a:endParaRPr kumimoji="1" lang="ja-JP" altLang="en-US" sz="2400" b="1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8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46FFF225-C264-4B4B-ABF1-E24D157F6FD9}"/>
              </a:ext>
            </a:extLst>
          </p:cNvPr>
          <p:cNvGraphicFramePr>
            <a:graphicFrameLocks noGrp="1"/>
          </p:cNvGraphicFramePr>
          <p:nvPr/>
        </p:nvGraphicFramePr>
        <p:xfrm>
          <a:off x="1956000" y="2745000"/>
          <a:ext cx="8280000" cy="13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00">
                  <a:extLst>
                    <a:ext uri="{9D8B030D-6E8A-4147-A177-3AD203B41FA5}">
                      <a16:colId xmlns:a16="http://schemas.microsoft.com/office/drawing/2014/main" val="201659844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326514679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3018228594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890255723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400894120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a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b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c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…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rgbClr val="FF0000"/>
                          </a:solidFill>
                          <a:latin typeface="Fujiwara Math ROMAN-italic" panose="00000500000000000000" pitchFamily="50" charset="0"/>
                        </a:rPr>
                        <a:t>x</a:t>
                      </a:r>
                      <a:endParaRPr kumimoji="1" lang="ja-JP" altLang="en-US" sz="3600" dirty="0">
                        <a:solidFill>
                          <a:srgbClr val="FF0000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9507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f’(a)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f’(b)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f’(c)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…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rgbClr val="FF0000"/>
                          </a:solidFill>
                          <a:latin typeface="Fujiwara Math ROMAN-italic" panose="00000500000000000000" pitchFamily="50" charset="0"/>
                        </a:rPr>
                        <a:t>f’(x)</a:t>
                      </a:r>
                      <a:endParaRPr kumimoji="1" lang="ja-JP" altLang="en-US" sz="3600" dirty="0">
                        <a:solidFill>
                          <a:srgbClr val="FF0000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656273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A192F3-9813-416F-A314-7F51E8996CC6}"/>
              </a:ext>
            </a:extLst>
          </p:cNvPr>
          <p:cNvSpPr txBox="1"/>
          <p:nvPr/>
        </p:nvSpPr>
        <p:spPr>
          <a:xfrm>
            <a:off x="8506690" y="4287477"/>
            <a:ext cx="1902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solidFill>
                  <a:srgbClr val="FF0000"/>
                </a:solidFill>
              </a:rPr>
              <a:t>導関数</a:t>
            </a:r>
            <a:endParaRPr kumimoji="1" lang="ja-JP" alt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 hidden="1">
            <a:extLst>
              <a:ext uri="{FF2B5EF4-FFF2-40B4-BE49-F238E27FC236}">
                <a16:creationId xmlns:a16="http://schemas.microsoft.com/office/drawing/2014/main" id="{232477AB-6CBA-470B-84BE-A81B370B918C}"/>
              </a:ext>
            </a:extLst>
          </p:cNvPr>
          <p:cNvSpPr txBox="1"/>
          <p:nvPr/>
        </p:nvSpPr>
        <p:spPr>
          <a:xfrm>
            <a:off x="7619999" y="5000562"/>
            <a:ext cx="386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ja-JP" altLang="en-US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は</a:t>
            </a:r>
            <a:r>
              <a:rPr lang="ja-JP" altLang="en-US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全範囲に動いてよい</a:t>
            </a:r>
            <a:endParaRPr kumimoji="1" lang="ja-JP" altLang="en-US" sz="2400" b="1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351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46FFF225-C264-4B4B-ABF1-E24D157F6FD9}"/>
              </a:ext>
            </a:extLst>
          </p:cNvPr>
          <p:cNvGraphicFramePr>
            <a:graphicFrameLocks noGrp="1"/>
          </p:cNvGraphicFramePr>
          <p:nvPr/>
        </p:nvGraphicFramePr>
        <p:xfrm>
          <a:off x="1956000" y="2745000"/>
          <a:ext cx="8280000" cy="13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00">
                  <a:extLst>
                    <a:ext uri="{9D8B030D-6E8A-4147-A177-3AD203B41FA5}">
                      <a16:colId xmlns:a16="http://schemas.microsoft.com/office/drawing/2014/main" val="201659844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326514679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3018228594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890255723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400894120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a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b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c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…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rgbClr val="FF0000"/>
                          </a:solidFill>
                          <a:latin typeface="Fujiwara Math ROMAN-italic" panose="00000500000000000000" pitchFamily="50" charset="0"/>
                        </a:rPr>
                        <a:t>x</a:t>
                      </a:r>
                      <a:endParaRPr kumimoji="1" lang="ja-JP" altLang="en-US" sz="3600" dirty="0">
                        <a:solidFill>
                          <a:srgbClr val="FF0000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9507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f’(a)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f’(b)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f’(c)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chemeClr val="tx1"/>
                          </a:solidFill>
                          <a:latin typeface="Fujiwara Math ROMAN-italic" panose="00000500000000000000" pitchFamily="50" charset="0"/>
                        </a:rPr>
                        <a:t>…</a:t>
                      </a:r>
                      <a:endParaRPr kumimoji="1" lang="ja-JP" altLang="en-US" sz="3600" dirty="0">
                        <a:solidFill>
                          <a:schemeClr val="tx1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dirty="0">
                          <a:solidFill>
                            <a:srgbClr val="FF0000"/>
                          </a:solidFill>
                          <a:latin typeface="Fujiwara Math ROMAN-italic" panose="00000500000000000000" pitchFamily="50" charset="0"/>
                        </a:rPr>
                        <a:t>f’(x)</a:t>
                      </a:r>
                      <a:endParaRPr kumimoji="1" lang="ja-JP" altLang="en-US" sz="3600" dirty="0">
                        <a:solidFill>
                          <a:srgbClr val="FF0000"/>
                        </a:solidFill>
                        <a:latin typeface="Fujiwara Math ROMAN-italic" panose="000005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656273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A192F3-9813-416F-A314-7F51E8996CC6}"/>
              </a:ext>
            </a:extLst>
          </p:cNvPr>
          <p:cNvSpPr txBox="1"/>
          <p:nvPr/>
        </p:nvSpPr>
        <p:spPr>
          <a:xfrm>
            <a:off x="8506690" y="4287477"/>
            <a:ext cx="1902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solidFill>
                  <a:srgbClr val="FF0000"/>
                </a:solidFill>
              </a:rPr>
              <a:t>導関数</a:t>
            </a:r>
            <a:endParaRPr kumimoji="1" lang="ja-JP" alt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2477AB-6CBA-470B-84BE-A81B370B918C}"/>
              </a:ext>
            </a:extLst>
          </p:cNvPr>
          <p:cNvSpPr txBox="1"/>
          <p:nvPr/>
        </p:nvSpPr>
        <p:spPr>
          <a:xfrm>
            <a:off x="7619999" y="5000562"/>
            <a:ext cx="386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x</a:t>
            </a:r>
            <a:r>
              <a:rPr kumimoji="1" lang="ja-JP" altLang="en-US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は</a:t>
            </a:r>
            <a:r>
              <a:rPr lang="ja-JP" altLang="en-US" sz="2400" b="1" dirty="0">
                <a:solidFill>
                  <a:srgbClr val="FF0000"/>
                </a:solidFill>
                <a:latin typeface="Fujiwara Math ROMAN-italic" panose="00000500000000000000" pitchFamily="50" charset="0"/>
              </a:rPr>
              <a:t>全範囲に動いてよい</a:t>
            </a:r>
            <a:endParaRPr kumimoji="1" lang="ja-JP" altLang="en-US" sz="2400" b="1" dirty="0">
              <a:solidFill>
                <a:srgbClr val="FF0000"/>
              </a:solidFill>
              <a:latin typeface="Fujiwara Math ROMAN-italic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500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B49063E-C231-4581-9721-4B6AF881C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1284851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20FFC7D-9B0C-434A-A390-7E3443755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2068698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35131F5-A6EE-4360-9301-865866CF6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2054997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B0E535F-065E-4633-8DF1-19B1769E2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2408688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911A5F3-96B0-4332-BE39-6429EF54D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1625352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7A22103-F7DB-4CE2-A86C-6AD89D279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55384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F3BE5CB-BBBB-4C2D-BBB4-79BD1E65E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1842013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DA54831-2BBC-49B1-8218-FD642FCFE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1676372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1A7C6CE-8713-41D8-8094-C65E412D1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2179632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15D76A5-EA1B-4DC7-A87D-0082100C0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2739063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hidden="1">
            <a:extLst>
              <a:ext uri="{FF2B5EF4-FFF2-40B4-BE49-F238E27FC236}">
                <a16:creationId xmlns:a16="http://schemas.microsoft.com/office/drawing/2014/main" id="{AD1CD7ED-6827-4679-BAD1-54599EAC1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95" y="800100"/>
            <a:ext cx="6815488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B3F2F50-D172-4AAE-94D8-F79B13889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256" y="0"/>
            <a:ext cx="681548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FAD6-4C04-440D-A8B1-3E7DEBB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683"/>
            <a:ext cx="12192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微分係数を変化させたもの＝「導関数」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2253828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F0CB0A25-FBA8-4235-8164-D9DEA22278F5}"/>
              </a:ext>
            </a:extLst>
          </p:cNvPr>
          <p:cNvSpPr txBox="1">
            <a:spLocks/>
          </p:cNvSpPr>
          <p:nvPr/>
        </p:nvSpPr>
        <p:spPr>
          <a:xfrm>
            <a:off x="0" y="-28683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全体は「導関数」</a:t>
            </a:r>
          </a:p>
        </p:txBody>
      </p:sp>
    </p:spTree>
    <p:extLst>
      <p:ext uri="{BB962C8B-B14F-4D97-AF65-F5344CB8AC3E}">
        <p14:creationId xmlns:p14="http://schemas.microsoft.com/office/powerpoint/2010/main" val="423876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6564237F-0EE9-40E4-99F3-22C7383F3B6A}"/>
              </a:ext>
            </a:extLst>
          </p:cNvPr>
          <p:cNvSpPr txBox="1">
            <a:spLocks/>
          </p:cNvSpPr>
          <p:nvPr/>
        </p:nvSpPr>
        <p:spPr>
          <a:xfrm>
            <a:off x="0" y="-10211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全体は「導関数」</a:t>
            </a:r>
          </a:p>
        </p:txBody>
      </p:sp>
      <p:sp>
        <p:nvSpPr>
          <p:cNvPr id="6" name="楕円 5" hidden="1">
            <a:extLst>
              <a:ext uri="{FF2B5EF4-FFF2-40B4-BE49-F238E27FC236}">
                <a16:creationId xmlns:a16="http://schemas.microsoft.com/office/drawing/2014/main" id="{9456A258-40C5-4F24-98A8-CB83CB99B012}"/>
              </a:ext>
            </a:extLst>
          </p:cNvPr>
          <p:cNvSpPr/>
          <p:nvPr/>
        </p:nvSpPr>
        <p:spPr>
          <a:xfrm>
            <a:off x="5143499" y="307657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 hidden="1">
            <a:extLst>
              <a:ext uri="{FF2B5EF4-FFF2-40B4-BE49-F238E27FC236}">
                <a16:creationId xmlns:a16="http://schemas.microsoft.com/office/drawing/2014/main" id="{30F3DD11-46BD-4642-948E-7E1048310345}"/>
              </a:ext>
            </a:extLst>
          </p:cNvPr>
          <p:cNvSpPr txBox="1"/>
          <p:nvPr/>
        </p:nvSpPr>
        <p:spPr>
          <a:xfrm>
            <a:off x="4762500" y="2657475"/>
            <a:ext cx="1781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ある</a:t>
            </a:r>
            <a:r>
              <a:rPr lang="ja-JP" altLang="en-US" sz="2400" b="1" dirty="0">
                <a:solidFill>
                  <a:srgbClr val="FF0000"/>
                </a:solidFill>
              </a:rPr>
              <a:t>１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</a:t>
            </a:r>
          </a:p>
        </p:txBody>
      </p:sp>
      <p:sp>
        <p:nvSpPr>
          <p:cNvPr id="8" name="楕円 7" hidden="1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4181474" y="393382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6448424" y="3738861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8543924" y="3724872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 hidden="1">
            <a:extLst>
              <a:ext uri="{FF2B5EF4-FFF2-40B4-BE49-F238E27FC236}">
                <a16:creationId xmlns:a16="http://schemas.microsoft.com/office/drawing/2014/main" id="{608F8BF2-C5B7-4FCC-A7A2-57B4AF4CBF24}"/>
              </a:ext>
            </a:extLst>
          </p:cNvPr>
          <p:cNvCxnSpPr>
            <a:stCxn id="6" idx="4"/>
          </p:cNvCxnSpPr>
          <p:nvPr/>
        </p:nvCxnSpPr>
        <p:spPr>
          <a:xfrm flipH="1">
            <a:off x="4581525" y="3609975"/>
            <a:ext cx="833437" cy="3238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6" idx="4"/>
            <a:endCxn id="9" idx="0"/>
          </p:cNvCxnSpPr>
          <p:nvPr/>
        </p:nvCxnSpPr>
        <p:spPr>
          <a:xfrm>
            <a:off x="5414962" y="3609975"/>
            <a:ext cx="1304925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>
            <a:stCxn id="6" idx="4"/>
          </p:cNvCxnSpPr>
          <p:nvPr/>
        </p:nvCxnSpPr>
        <p:spPr>
          <a:xfrm>
            <a:off x="5414962" y="3609975"/>
            <a:ext cx="3386138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/>
          <p:cNvGrpSpPr/>
          <p:nvPr/>
        </p:nvGrpSpPr>
        <p:grpSpPr>
          <a:xfrm>
            <a:off x="1676400" y="1899920"/>
            <a:ext cx="8747760" cy="3586480"/>
            <a:chOff x="1676400" y="1899920"/>
            <a:chExt cx="8747760" cy="3586480"/>
          </a:xfrm>
        </p:grpSpPr>
        <p:grpSp>
          <p:nvGrpSpPr>
            <p:cNvPr id="2" name="グループ化 1"/>
            <p:cNvGrpSpPr/>
            <p:nvPr/>
          </p:nvGrpSpPr>
          <p:grpSpPr>
            <a:xfrm>
              <a:off x="1676400" y="1899920"/>
              <a:ext cx="8747760" cy="3586480"/>
              <a:chOff x="1676400" y="1595120"/>
              <a:chExt cx="8747760" cy="3586480"/>
            </a:xfrm>
          </p:grpSpPr>
          <p:sp>
            <p:nvSpPr>
              <p:cNvPr id="14" name="角丸四角形 13"/>
              <p:cNvSpPr/>
              <p:nvPr/>
            </p:nvSpPr>
            <p:spPr>
              <a:xfrm>
                <a:off x="1676400" y="1595120"/>
                <a:ext cx="8747760" cy="3586480"/>
              </a:xfrm>
              <a:prstGeom prst="roundRect">
                <a:avLst>
                  <a:gd name="adj" fmla="val 1043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762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テキスト ボックス 14"/>
                  <p:cNvSpPr txBox="1"/>
                  <p:nvPr/>
                </p:nvSpPr>
                <p:spPr>
                  <a:xfrm>
                    <a:off x="2031592" y="3773835"/>
                    <a:ext cx="5992198" cy="95571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altLang="ja-JP" sz="3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limLow>
                                <m:limLow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ja-JP" sz="32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ja-JP" altLang="en-US" sz="3200" i="1"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sz="3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func>
                        </m:oMath>
                      </m:oMathPara>
                    </a14:m>
                    <a:endParaRPr kumimoji="1" lang="ja-JP" altLang="en-US" sz="3200" dirty="0"/>
                  </a:p>
                </p:txBody>
              </p:sp>
            </mc:Choice>
            <mc:Fallback xmlns="">
              <p:sp>
                <p:nvSpPr>
                  <p:cNvPr id="15" name="テキスト ボックス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1592" y="3773835"/>
                    <a:ext cx="5992198" cy="95571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" name="テキスト ボックス 15"/>
              <p:cNvSpPr txBox="1"/>
              <p:nvPr/>
            </p:nvSpPr>
            <p:spPr>
              <a:xfrm>
                <a:off x="1990292" y="1856323"/>
                <a:ext cx="34900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3200" b="1" dirty="0">
                    <a:solidFill>
                      <a:srgbClr val="FF0000"/>
                    </a:solidFill>
                  </a:rPr>
                  <a:t>微分係数</a:t>
                </a:r>
                <a:endParaRPr kumimoji="1" lang="ja-JP" altLang="en-US" sz="3200" b="1" dirty="0">
                  <a:solidFill>
                    <a:srgbClr val="FF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テキスト ボックス 16"/>
                  <p:cNvSpPr txBox="1"/>
                  <p:nvPr/>
                </p:nvSpPr>
                <p:spPr>
                  <a:xfrm>
                    <a:off x="2062072" y="2790354"/>
                    <a:ext cx="6543448" cy="4308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ja-JP" altLang="en-US" sz="2800" b="0" i="1" smtClean="0">
                            <a:latin typeface="Cambria Math" panose="02040503050406030204" pitchFamily="18" charset="0"/>
                          </a:rPr>
                          <m:t>関数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ja-JP" altLang="en-US" sz="2800" b="0" i="1">
                            <a:latin typeface="Cambria Math" panose="02040503050406030204" pitchFamily="18" charset="0"/>
                          </a:rPr>
                          <m:t>の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a14:m>
                    <a:r>
                      <a:rPr kumimoji="1" lang="ja-JP" altLang="en-US" sz="2800" dirty="0"/>
                      <a:t>における微分係数は</a:t>
                    </a:r>
                  </a:p>
                </p:txBody>
              </p:sp>
            </mc:Choice>
            <mc:Fallback xmlns="">
              <p:sp>
                <p:nvSpPr>
                  <p:cNvPr id="17" name="テキスト ボックス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62072" y="2790354"/>
                    <a:ext cx="6543448" cy="43088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24286" b="-51429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8" name="楕円 17" hidden="1">
              <a:extLst>
                <a:ext uri="{FF2B5EF4-FFF2-40B4-BE49-F238E27FC236}">
                  <a16:creationId xmlns:a16="http://schemas.microsoft.com/office/drawing/2014/main" id="{9456A258-40C5-4F24-98A8-CB83CB99B012}"/>
                </a:ext>
              </a:extLst>
            </p:cNvPr>
            <p:cNvSpPr/>
            <p:nvPr/>
          </p:nvSpPr>
          <p:spPr>
            <a:xfrm>
              <a:off x="4327128" y="3066415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 hidden="1">
              <a:extLst>
                <a:ext uri="{FF2B5EF4-FFF2-40B4-BE49-F238E27FC236}">
                  <a16:creationId xmlns:a16="http://schemas.microsoft.com/office/drawing/2014/main" id="{30F3DD11-46BD-4642-948E-7E1048310345}"/>
                </a:ext>
              </a:extLst>
            </p:cNvPr>
            <p:cNvSpPr txBox="1"/>
            <p:nvPr/>
          </p:nvSpPr>
          <p:spPr>
            <a:xfrm>
              <a:off x="3959860" y="2647315"/>
              <a:ext cx="17811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b="1" dirty="0">
                  <a:solidFill>
                    <a:srgbClr val="FF0000"/>
                  </a:solidFill>
                </a:rPr>
                <a:t>ある</a:t>
              </a:r>
              <a:r>
                <a:rPr lang="ja-JP" altLang="en-US" sz="2400" b="1" dirty="0">
                  <a:solidFill>
                    <a:srgbClr val="FF0000"/>
                  </a:solidFill>
                </a:rPr>
                <a:t>１</a:t>
              </a:r>
              <a:r>
                <a:rPr kumimoji="1" lang="ja-JP" altLang="en-US" sz="2400" b="1" dirty="0">
                  <a:solidFill>
                    <a:srgbClr val="FF0000"/>
                  </a:solidFill>
                </a:rPr>
                <a:t>点</a:t>
              </a:r>
            </a:p>
          </p:txBody>
        </p:sp>
        <p:sp>
          <p:nvSpPr>
            <p:cNvPr id="21" name="楕円 20" hidden="1">
              <a:extLst>
                <a:ext uri="{FF2B5EF4-FFF2-40B4-BE49-F238E27FC236}">
                  <a16:creationId xmlns:a16="http://schemas.microsoft.com/office/drawing/2014/main" id="{64889BD3-52E9-43F7-9526-AD0B9CBE018E}"/>
                </a:ext>
              </a:extLst>
            </p:cNvPr>
            <p:cNvSpPr/>
            <p:nvPr/>
          </p:nvSpPr>
          <p:spPr>
            <a:xfrm>
              <a:off x="2922755" y="4377974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楕円 21" hidden="1">
              <a:extLst>
                <a:ext uri="{FF2B5EF4-FFF2-40B4-BE49-F238E27FC236}">
                  <a16:creationId xmlns:a16="http://schemas.microsoft.com/office/drawing/2014/main" id="{E8F26377-9973-48F5-8DA8-DD1BDA313837}"/>
                </a:ext>
              </a:extLst>
            </p:cNvPr>
            <p:cNvSpPr/>
            <p:nvPr/>
          </p:nvSpPr>
          <p:spPr>
            <a:xfrm>
              <a:off x="4949676" y="4047654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楕円 22" hidden="1">
              <a:extLst>
                <a:ext uri="{FF2B5EF4-FFF2-40B4-BE49-F238E27FC236}">
                  <a16:creationId xmlns:a16="http://schemas.microsoft.com/office/drawing/2014/main" id="{010ADA4D-A82D-41C9-8715-D875C3016AAE}"/>
                </a:ext>
              </a:extLst>
            </p:cNvPr>
            <p:cNvSpPr/>
            <p:nvPr/>
          </p:nvSpPr>
          <p:spPr>
            <a:xfrm>
              <a:off x="6975237" y="4078616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 hidden="1">
              <a:extLst>
                <a:ext uri="{FF2B5EF4-FFF2-40B4-BE49-F238E27FC236}">
                  <a16:creationId xmlns:a16="http://schemas.microsoft.com/office/drawing/2014/main" id="{608F8BF2-C5B7-4FCC-A7A2-57B4AF4CBF24}"/>
                </a:ext>
              </a:extLst>
            </p:cNvPr>
            <p:cNvCxnSpPr>
              <a:stCxn id="18" idx="3"/>
              <a:endCxn id="21" idx="7"/>
            </p:cNvCxnSpPr>
            <p:nvPr/>
          </p:nvCxnSpPr>
          <p:spPr>
            <a:xfrm flipH="1">
              <a:off x="3386170" y="3521700"/>
              <a:ext cx="1020468" cy="93438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 hidden="1">
              <a:extLst>
                <a:ext uri="{FF2B5EF4-FFF2-40B4-BE49-F238E27FC236}">
                  <a16:creationId xmlns:a16="http://schemas.microsoft.com/office/drawing/2014/main" id="{B5309200-272E-4140-9922-90A0DACC8E7E}"/>
                </a:ext>
              </a:extLst>
            </p:cNvPr>
            <p:cNvCxnSpPr>
              <a:stCxn id="18" idx="4"/>
              <a:endCxn id="22" idx="0"/>
            </p:cNvCxnSpPr>
            <p:nvPr/>
          </p:nvCxnSpPr>
          <p:spPr>
            <a:xfrm>
              <a:off x="4598591" y="3599815"/>
              <a:ext cx="622548" cy="44783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 hidden="1">
              <a:extLst>
                <a:ext uri="{FF2B5EF4-FFF2-40B4-BE49-F238E27FC236}">
                  <a16:creationId xmlns:a16="http://schemas.microsoft.com/office/drawing/2014/main" id="{36BF641F-3AA0-4639-B697-04A88BB97ABE}"/>
                </a:ext>
              </a:extLst>
            </p:cNvPr>
            <p:cNvCxnSpPr>
              <a:stCxn id="18" idx="5"/>
              <a:endCxn id="23" idx="0"/>
            </p:cNvCxnSpPr>
            <p:nvPr/>
          </p:nvCxnSpPr>
          <p:spPr>
            <a:xfrm>
              <a:off x="4790543" y="3521700"/>
              <a:ext cx="2456157" cy="5569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6463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6564237F-0EE9-40E4-99F3-22C7383F3B6A}"/>
              </a:ext>
            </a:extLst>
          </p:cNvPr>
          <p:cNvSpPr txBox="1">
            <a:spLocks/>
          </p:cNvSpPr>
          <p:nvPr/>
        </p:nvSpPr>
        <p:spPr>
          <a:xfrm>
            <a:off x="0" y="-10211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全体は「導関数」</a:t>
            </a:r>
          </a:p>
        </p:txBody>
      </p:sp>
      <p:sp>
        <p:nvSpPr>
          <p:cNvPr id="6" name="楕円 5" hidden="1">
            <a:extLst>
              <a:ext uri="{FF2B5EF4-FFF2-40B4-BE49-F238E27FC236}">
                <a16:creationId xmlns:a16="http://schemas.microsoft.com/office/drawing/2014/main" id="{9456A258-40C5-4F24-98A8-CB83CB99B012}"/>
              </a:ext>
            </a:extLst>
          </p:cNvPr>
          <p:cNvSpPr/>
          <p:nvPr/>
        </p:nvSpPr>
        <p:spPr>
          <a:xfrm>
            <a:off x="5143499" y="307657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 hidden="1">
            <a:extLst>
              <a:ext uri="{FF2B5EF4-FFF2-40B4-BE49-F238E27FC236}">
                <a16:creationId xmlns:a16="http://schemas.microsoft.com/office/drawing/2014/main" id="{30F3DD11-46BD-4642-948E-7E1048310345}"/>
              </a:ext>
            </a:extLst>
          </p:cNvPr>
          <p:cNvSpPr txBox="1"/>
          <p:nvPr/>
        </p:nvSpPr>
        <p:spPr>
          <a:xfrm>
            <a:off x="4762500" y="2657475"/>
            <a:ext cx="1781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ある</a:t>
            </a:r>
            <a:r>
              <a:rPr lang="ja-JP" altLang="en-US" sz="2400" b="1" dirty="0">
                <a:solidFill>
                  <a:srgbClr val="FF0000"/>
                </a:solidFill>
              </a:rPr>
              <a:t>１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</a:t>
            </a:r>
          </a:p>
        </p:txBody>
      </p:sp>
      <p:sp>
        <p:nvSpPr>
          <p:cNvPr id="8" name="楕円 7" hidden="1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4181474" y="393382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6448424" y="3738861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8543924" y="3724872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 hidden="1">
            <a:extLst>
              <a:ext uri="{FF2B5EF4-FFF2-40B4-BE49-F238E27FC236}">
                <a16:creationId xmlns:a16="http://schemas.microsoft.com/office/drawing/2014/main" id="{608F8BF2-C5B7-4FCC-A7A2-57B4AF4CBF24}"/>
              </a:ext>
            </a:extLst>
          </p:cNvPr>
          <p:cNvCxnSpPr>
            <a:stCxn id="6" idx="4"/>
          </p:cNvCxnSpPr>
          <p:nvPr/>
        </p:nvCxnSpPr>
        <p:spPr>
          <a:xfrm flipH="1">
            <a:off x="4581525" y="3609975"/>
            <a:ext cx="833437" cy="3238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6" idx="4"/>
            <a:endCxn id="9" idx="0"/>
          </p:cNvCxnSpPr>
          <p:nvPr/>
        </p:nvCxnSpPr>
        <p:spPr>
          <a:xfrm>
            <a:off x="5414962" y="3609975"/>
            <a:ext cx="1304925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>
            <a:stCxn id="6" idx="4"/>
          </p:cNvCxnSpPr>
          <p:nvPr/>
        </p:nvCxnSpPr>
        <p:spPr>
          <a:xfrm>
            <a:off x="5414962" y="3609975"/>
            <a:ext cx="3386138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/>
          <p:cNvGrpSpPr/>
          <p:nvPr/>
        </p:nvGrpSpPr>
        <p:grpSpPr>
          <a:xfrm>
            <a:off x="1676400" y="1899920"/>
            <a:ext cx="8747760" cy="3586480"/>
            <a:chOff x="1676400" y="1899920"/>
            <a:chExt cx="8747760" cy="3586480"/>
          </a:xfrm>
        </p:grpSpPr>
        <p:grpSp>
          <p:nvGrpSpPr>
            <p:cNvPr id="2" name="グループ化 1"/>
            <p:cNvGrpSpPr/>
            <p:nvPr/>
          </p:nvGrpSpPr>
          <p:grpSpPr>
            <a:xfrm>
              <a:off x="1676400" y="1899920"/>
              <a:ext cx="8747760" cy="3586480"/>
              <a:chOff x="1676400" y="1595120"/>
              <a:chExt cx="8747760" cy="3586480"/>
            </a:xfrm>
          </p:grpSpPr>
          <p:sp>
            <p:nvSpPr>
              <p:cNvPr id="14" name="角丸四角形 13"/>
              <p:cNvSpPr/>
              <p:nvPr/>
            </p:nvSpPr>
            <p:spPr>
              <a:xfrm>
                <a:off x="1676400" y="1595120"/>
                <a:ext cx="8747760" cy="3586480"/>
              </a:xfrm>
              <a:prstGeom prst="roundRect">
                <a:avLst>
                  <a:gd name="adj" fmla="val 1043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762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テキスト ボックス 14"/>
                  <p:cNvSpPr txBox="1"/>
                  <p:nvPr/>
                </p:nvSpPr>
                <p:spPr>
                  <a:xfrm>
                    <a:off x="2031592" y="3773835"/>
                    <a:ext cx="5992198" cy="95571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altLang="ja-JP" sz="3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limLow>
                                <m:limLow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ja-JP" sz="32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ja-JP" altLang="en-US" sz="3200" i="1"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sz="3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func>
                        </m:oMath>
                      </m:oMathPara>
                    </a14:m>
                    <a:endParaRPr kumimoji="1" lang="ja-JP" altLang="en-US" sz="3200" dirty="0"/>
                  </a:p>
                </p:txBody>
              </p:sp>
            </mc:Choice>
            <mc:Fallback xmlns="">
              <p:sp>
                <p:nvSpPr>
                  <p:cNvPr id="15" name="テキスト ボックス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1592" y="3773835"/>
                    <a:ext cx="5992198" cy="95571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" name="テキスト ボックス 15"/>
              <p:cNvSpPr txBox="1"/>
              <p:nvPr/>
            </p:nvSpPr>
            <p:spPr>
              <a:xfrm>
                <a:off x="1990292" y="1856323"/>
                <a:ext cx="34900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3200" b="1" dirty="0">
                    <a:solidFill>
                      <a:srgbClr val="FF0000"/>
                    </a:solidFill>
                  </a:rPr>
                  <a:t>微分係数</a:t>
                </a:r>
                <a:endParaRPr kumimoji="1" lang="ja-JP" altLang="en-US" sz="3200" b="1" dirty="0">
                  <a:solidFill>
                    <a:srgbClr val="FF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テキスト ボックス 16"/>
                  <p:cNvSpPr txBox="1"/>
                  <p:nvPr/>
                </p:nvSpPr>
                <p:spPr>
                  <a:xfrm>
                    <a:off x="2062072" y="2790354"/>
                    <a:ext cx="6543448" cy="4308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ja-JP" altLang="en-US" sz="2800" b="0" i="1" smtClean="0">
                            <a:latin typeface="Cambria Math" panose="02040503050406030204" pitchFamily="18" charset="0"/>
                          </a:rPr>
                          <m:t>関数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ja-JP" altLang="en-US" sz="2800" b="0" i="1">
                            <a:latin typeface="Cambria Math" panose="02040503050406030204" pitchFamily="18" charset="0"/>
                          </a:rPr>
                          <m:t>の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a14:m>
                    <a:r>
                      <a:rPr kumimoji="1" lang="ja-JP" altLang="en-US" sz="2800" dirty="0"/>
                      <a:t>における微分係数は</a:t>
                    </a:r>
                  </a:p>
                </p:txBody>
              </p:sp>
            </mc:Choice>
            <mc:Fallback xmlns="">
              <p:sp>
                <p:nvSpPr>
                  <p:cNvPr id="17" name="テキスト ボックス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62072" y="2790354"/>
                    <a:ext cx="6543448" cy="43088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24286" b="-51429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9456A258-40C5-4F24-98A8-CB83CB99B012}"/>
                </a:ext>
              </a:extLst>
            </p:cNvPr>
            <p:cNvSpPr/>
            <p:nvPr/>
          </p:nvSpPr>
          <p:spPr>
            <a:xfrm>
              <a:off x="4327128" y="3066415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0F3DD11-46BD-4642-948E-7E1048310345}"/>
                </a:ext>
              </a:extLst>
            </p:cNvPr>
            <p:cNvSpPr txBox="1"/>
            <p:nvPr/>
          </p:nvSpPr>
          <p:spPr>
            <a:xfrm>
              <a:off x="3959860" y="2647315"/>
              <a:ext cx="17811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b="1" dirty="0">
                  <a:solidFill>
                    <a:srgbClr val="FF0000"/>
                  </a:solidFill>
                </a:rPr>
                <a:t>ある</a:t>
              </a:r>
              <a:r>
                <a:rPr lang="ja-JP" altLang="en-US" sz="2400" b="1" dirty="0">
                  <a:solidFill>
                    <a:srgbClr val="FF0000"/>
                  </a:solidFill>
                </a:rPr>
                <a:t>１</a:t>
              </a:r>
              <a:r>
                <a:rPr kumimoji="1" lang="ja-JP" altLang="en-US" sz="2400" b="1" dirty="0">
                  <a:solidFill>
                    <a:srgbClr val="FF0000"/>
                  </a:solidFill>
                </a:rPr>
                <a:t>点</a:t>
              </a:r>
            </a:p>
          </p:txBody>
        </p:sp>
        <p:sp>
          <p:nvSpPr>
            <p:cNvPr id="21" name="楕円 20" hidden="1">
              <a:extLst>
                <a:ext uri="{FF2B5EF4-FFF2-40B4-BE49-F238E27FC236}">
                  <a16:creationId xmlns:a16="http://schemas.microsoft.com/office/drawing/2014/main" id="{64889BD3-52E9-43F7-9526-AD0B9CBE018E}"/>
                </a:ext>
              </a:extLst>
            </p:cNvPr>
            <p:cNvSpPr/>
            <p:nvPr/>
          </p:nvSpPr>
          <p:spPr>
            <a:xfrm>
              <a:off x="2922755" y="4377974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楕円 21" hidden="1">
              <a:extLst>
                <a:ext uri="{FF2B5EF4-FFF2-40B4-BE49-F238E27FC236}">
                  <a16:creationId xmlns:a16="http://schemas.microsoft.com/office/drawing/2014/main" id="{E8F26377-9973-48F5-8DA8-DD1BDA313837}"/>
                </a:ext>
              </a:extLst>
            </p:cNvPr>
            <p:cNvSpPr/>
            <p:nvPr/>
          </p:nvSpPr>
          <p:spPr>
            <a:xfrm>
              <a:off x="4949676" y="4047654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楕円 22" hidden="1">
              <a:extLst>
                <a:ext uri="{FF2B5EF4-FFF2-40B4-BE49-F238E27FC236}">
                  <a16:creationId xmlns:a16="http://schemas.microsoft.com/office/drawing/2014/main" id="{010ADA4D-A82D-41C9-8715-D875C3016AAE}"/>
                </a:ext>
              </a:extLst>
            </p:cNvPr>
            <p:cNvSpPr/>
            <p:nvPr/>
          </p:nvSpPr>
          <p:spPr>
            <a:xfrm>
              <a:off x="6975237" y="4078616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 hidden="1">
              <a:extLst>
                <a:ext uri="{FF2B5EF4-FFF2-40B4-BE49-F238E27FC236}">
                  <a16:creationId xmlns:a16="http://schemas.microsoft.com/office/drawing/2014/main" id="{608F8BF2-C5B7-4FCC-A7A2-57B4AF4CBF24}"/>
                </a:ext>
              </a:extLst>
            </p:cNvPr>
            <p:cNvCxnSpPr>
              <a:stCxn id="18" idx="3"/>
              <a:endCxn id="21" idx="7"/>
            </p:cNvCxnSpPr>
            <p:nvPr/>
          </p:nvCxnSpPr>
          <p:spPr>
            <a:xfrm flipH="1">
              <a:off x="3386170" y="3521700"/>
              <a:ext cx="1020468" cy="93438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 hidden="1">
              <a:extLst>
                <a:ext uri="{FF2B5EF4-FFF2-40B4-BE49-F238E27FC236}">
                  <a16:creationId xmlns:a16="http://schemas.microsoft.com/office/drawing/2014/main" id="{B5309200-272E-4140-9922-90A0DACC8E7E}"/>
                </a:ext>
              </a:extLst>
            </p:cNvPr>
            <p:cNvCxnSpPr>
              <a:stCxn id="18" idx="4"/>
              <a:endCxn id="22" idx="0"/>
            </p:cNvCxnSpPr>
            <p:nvPr/>
          </p:nvCxnSpPr>
          <p:spPr>
            <a:xfrm>
              <a:off x="4598591" y="3599815"/>
              <a:ext cx="622548" cy="44783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 hidden="1">
              <a:extLst>
                <a:ext uri="{FF2B5EF4-FFF2-40B4-BE49-F238E27FC236}">
                  <a16:creationId xmlns:a16="http://schemas.microsoft.com/office/drawing/2014/main" id="{36BF641F-3AA0-4639-B697-04A88BB97ABE}"/>
                </a:ext>
              </a:extLst>
            </p:cNvPr>
            <p:cNvCxnSpPr>
              <a:stCxn id="18" idx="5"/>
              <a:endCxn id="23" idx="0"/>
            </p:cNvCxnSpPr>
            <p:nvPr/>
          </p:nvCxnSpPr>
          <p:spPr>
            <a:xfrm>
              <a:off x="4790543" y="3521700"/>
              <a:ext cx="2456157" cy="5569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4296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6564237F-0EE9-40E4-99F3-22C7383F3B6A}"/>
              </a:ext>
            </a:extLst>
          </p:cNvPr>
          <p:cNvSpPr txBox="1">
            <a:spLocks/>
          </p:cNvSpPr>
          <p:nvPr/>
        </p:nvSpPr>
        <p:spPr>
          <a:xfrm>
            <a:off x="0" y="-10211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全体は「導関数」</a:t>
            </a:r>
          </a:p>
        </p:txBody>
      </p:sp>
      <p:sp>
        <p:nvSpPr>
          <p:cNvPr id="6" name="楕円 5" hidden="1">
            <a:extLst>
              <a:ext uri="{FF2B5EF4-FFF2-40B4-BE49-F238E27FC236}">
                <a16:creationId xmlns:a16="http://schemas.microsoft.com/office/drawing/2014/main" id="{9456A258-40C5-4F24-98A8-CB83CB99B012}"/>
              </a:ext>
            </a:extLst>
          </p:cNvPr>
          <p:cNvSpPr/>
          <p:nvPr/>
        </p:nvSpPr>
        <p:spPr>
          <a:xfrm>
            <a:off x="5143499" y="307657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 hidden="1">
            <a:extLst>
              <a:ext uri="{FF2B5EF4-FFF2-40B4-BE49-F238E27FC236}">
                <a16:creationId xmlns:a16="http://schemas.microsoft.com/office/drawing/2014/main" id="{30F3DD11-46BD-4642-948E-7E1048310345}"/>
              </a:ext>
            </a:extLst>
          </p:cNvPr>
          <p:cNvSpPr txBox="1"/>
          <p:nvPr/>
        </p:nvSpPr>
        <p:spPr>
          <a:xfrm>
            <a:off x="4762500" y="2657475"/>
            <a:ext cx="1781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ある</a:t>
            </a:r>
            <a:r>
              <a:rPr lang="ja-JP" altLang="en-US" sz="2400" b="1" dirty="0">
                <a:solidFill>
                  <a:srgbClr val="FF0000"/>
                </a:solidFill>
              </a:rPr>
              <a:t>１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</a:t>
            </a:r>
          </a:p>
        </p:txBody>
      </p:sp>
      <p:sp>
        <p:nvSpPr>
          <p:cNvPr id="8" name="楕円 7" hidden="1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4181474" y="393382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6448424" y="3738861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8543924" y="3724872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 hidden="1">
            <a:extLst>
              <a:ext uri="{FF2B5EF4-FFF2-40B4-BE49-F238E27FC236}">
                <a16:creationId xmlns:a16="http://schemas.microsoft.com/office/drawing/2014/main" id="{608F8BF2-C5B7-4FCC-A7A2-57B4AF4CBF24}"/>
              </a:ext>
            </a:extLst>
          </p:cNvPr>
          <p:cNvCxnSpPr>
            <a:stCxn id="6" idx="4"/>
          </p:cNvCxnSpPr>
          <p:nvPr/>
        </p:nvCxnSpPr>
        <p:spPr>
          <a:xfrm flipH="1">
            <a:off x="4581525" y="3609975"/>
            <a:ext cx="833437" cy="3238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6" idx="4"/>
            <a:endCxn id="9" idx="0"/>
          </p:cNvCxnSpPr>
          <p:nvPr/>
        </p:nvCxnSpPr>
        <p:spPr>
          <a:xfrm>
            <a:off x="5414962" y="3609975"/>
            <a:ext cx="1304925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>
            <a:stCxn id="6" idx="4"/>
          </p:cNvCxnSpPr>
          <p:nvPr/>
        </p:nvCxnSpPr>
        <p:spPr>
          <a:xfrm>
            <a:off x="5414962" y="3609975"/>
            <a:ext cx="3386138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/>
          <p:cNvGrpSpPr/>
          <p:nvPr/>
        </p:nvGrpSpPr>
        <p:grpSpPr>
          <a:xfrm>
            <a:off x="1676400" y="1899920"/>
            <a:ext cx="8747760" cy="3586480"/>
            <a:chOff x="1676400" y="1899920"/>
            <a:chExt cx="8747760" cy="3586480"/>
          </a:xfrm>
        </p:grpSpPr>
        <p:grpSp>
          <p:nvGrpSpPr>
            <p:cNvPr id="2" name="グループ化 1"/>
            <p:cNvGrpSpPr/>
            <p:nvPr/>
          </p:nvGrpSpPr>
          <p:grpSpPr>
            <a:xfrm>
              <a:off x="1676400" y="1899920"/>
              <a:ext cx="8747760" cy="3586480"/>
              <a:chOff x="1676400" y="1595120"/>
              <a:chExt cx="8747760" cy="3586480"/>
            </a:xfrm>
          </p:grpSpPr>
          <p:sp>
            <p:nvSpPr>
              <p:cNvPr id="14" name="角丸四角形 13"/>
              <p:cNvSpPr/>
              <p:nvPr/>
            </p:nvSpPr>
            <p:spPr>
              <a:xfrm>
                <a:off x="1676400" y="1595120"/>
                <a:ext cx="8747760" cy="3586480"/>
              </a:xfrm>
              <a:prstGeom prst="roundRect">
                <a:avLst>
                  <a:gd name="adj" fmla="val 1043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762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テキスト ボックス 14"/>
                  <p:cNvSpPr txBox="1"/>
                  <p:nvPr/>
                </p:nvSpPr>
                <p:spPr>
                  <a:xfrm>
                    <a:off x="2031592" y="3773835"/>
                    <a:ext cx="5992198" cy="95571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altLang="ja-JP" sz="3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limLow>
                                <m:limLow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ja-JP" sz="32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ja-JP" altLang="en-US" sz="3200" i="1"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sz="3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ja-JP" sz="32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ja-JP" sz="3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altLang="ja-JP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func>
                        </m:oMath>
                      </m:oMathPara>
                    </a14:m>
                    <a:endParaRPr kumimoji="1" lang="ja-JP" altLang="en-US" sz="3200" dirty="0"/>
                  </a:p>
                </p:txBody>
              </p:sp>
            </mc:Choice>
            <mc:Fallback xmlns="">
              <p:sp>
                <p:nvSpPr>
                  <p:cNvPr id="15" name="テキスト ボックス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1592" y="3773835"/>
                    <a:ext cx="5992198" cy="95571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" name="テキスト ボックス 15"/>
              <p:cNvSpPr txBox="1"/>
              <p:nvPr/>
            </p:nvSpPr>
            <p:spPr>
              <a:xfrm>
                <a:off x="1990292" y="1856323"/>
                <a:ext cx="34900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3200" b="1" dirty="0">
                    <a:solidFill>
                      <a:srgbClr val="FF0000"/>
                    </a:solidFill>
                  </a:rPr>
                  <a:t>微分係数</a:t>
                </a:r>
                <a:endParaRPr kumimoji="1" lang="ja-JP" altLang="en-US" sz="3200" b="1" dirty="0">
                  <a:solidFill>
                    <a:srgbClr val="FF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テキスト ボックス 16"/>
                  <p:cNvSpPr txBox="1"/>
                  <p:nvPr/>
                </p:nvSpPr>
                <p:spPr>
                  <a:xfrm>
                    <a:off x="2062072" y="2790354"/>
                    <a:ext cx="6543448" cy="4308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ja-JP" altLang="en-US" sz="2800" b="0" i="1" smtClean="0">
                            <a:latin typeface="Cambria Math" panose="02040503050406030204" pitchFamily="18" charset="0"/>
                          </a:rPr>
                          <m:t>関数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ja-JP" altLang="en-US" sz="2800" b="0" i="1">
                            <a:latin typeface="Cambria Math" panose="02040503050406030204" pitchFamily="18" charset="0"/>
                          </a:rPr>
                          <m:t>の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kumimoji="1" lang="en-US" altLang="ja-JP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a14:m>
                    <a:r>
                      <a:rPr kumimoji="1" lang="ja-JP" altLang="en-US" sz="2800" dirty="0"/>
                      <a:t>における微分係数は</a:t>
                    </a:r>
                  </a:p>
                </p:txBody>
              </p:sp>
            </mc:Choice>
            <mc:Fallback xmlns="">
              <p:sp>
                <p:nvSpPr>
                  <p:cNvPr id="17" name="テキスト ボックス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62072" y="2790354"/>
                    <a:ext cx="6543448" cy="43088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24286" b="-51429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9456A258-40C5-4F24-98A8-CB83CB99B012}"/>
                </a:ext>
              </a:extLst>
            </p:cNvPr>
            <p:cNvSpPr/>
            <p:nvPr/>
          </p:nvSpPr>
          <p:spPr>
            <a:xfrm>
              <a:off x="4327128" y="3066415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0F3DD11-46BD-4642-948E-7E1048310345}"/>
                </a:ext>
              </a:extLst>
            </p:cNvPr>
            <p:cNvSpPr txBox="1"/>
            <p:nvPr/>
          </p:nvSpPr>
          <p:spPr>
            <a:xfrm>
              <a:off x="3959860" y="2647315"/>
              <a:ext cx="17811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b="1" dirty="0">
                  <a:solidFill>
                    <a:srgbClr val="FF0000"/>
                  </a:solidFill>
                </a:rPr>
                <a:t>ある</a:t>
              </a:r>
              <a:r>
                <a:rPr lang="ja-JP" altLang="en-US" sz="2400" b="1" dirty="0">
                  <a:solidFill>
                    <a:srgbClr val="FF0000"/>
                  </a:solidFill>
                </a:rPr>
                <a:t>１</a:t>
              </a:r>
              <a:r>
                <a:rPr kumimoji="1" lang="ja-JP" altLang="en-US" sz="2400" b="1" dirty="0">
                  <a:solidFill>
                    <a:srgbClr val="FF0000"/>
                  </a:solidFill>
                </a:rPr>
                <a:t>点</a:t>
              </a:r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64889BD3-52E9-43F7-9526-AD0B9CBE018E}"/>
                </a:ext>
              </a:extLst>
            </p:cNvPr>
            <p:cNvSpPr/>
            <p:nvPr/>
          </p:nvSpPr>
          <p:spPr>
            <a:xfrm>
              <a:off x="2922755" y="4377974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楕円 21">
              <a:extLst>
                <a:ext uri="{FF2B5EF4-FFF2-40B4-BE49-F238E27FC236}">
                  <a16:creationId xmlns:a16="http://schemas.microsoft.com/office/drawing/2014/main" id="{E8F26377-9973-48F5-8DA8-DD1BDA313837}"/>
                </a:ext>
              </a:extLst>
            </p:cNvPr>
            <p:cNvSpPr/>
            <p:nvPr/>
          </p:nvSpPr>
          <p:spPr>
            <a:xfrm>
              <a:off x="4949676" y="4047654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010ADA4D-A82D-41C9-8715-D875C3016AAE}"/>
                </a:ext>
              </a:extLst>
            </p:cNvPr>
            <p:cNvSpPr/>
            <p:nvPr/>
          </p:nvSpPr>
          <p:spPr>
            <a:xfrm>
              <a:off x="6975237" y="4078616"/>
              <a:ext cx="542925" cy="5334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608F8BF2-C5B7-4FCC-A7A2-57B4AF4CBF24}"/>
                </a:ext>
              </a:extLst>
            </p:cNvPr>
            <p:cNvCxnSpPr>
              <a:stCxn id="18" idx="3"/>
              <a:endCxn id="21" idx="7"/>
            </p:cNvCxnSpPr>
            <p:nvPr/>
          </p:nvCxnSpPr>
          <p:spPr>
            <a:xfrm flipH="1">
              <a:off x="3386170" y="3521700"/>
              <a:ext cx="1020468" cy="93438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B5309200-272E-4140-9922-90A0DACC8E7E}"/>
                </a:ext>
              </a:extLst>
            </p:cNvPr>
            <p:cNvCxnSpPr>
              <a:stCxn id="18" idx="4"/>
              <a:endCxn id="22" idx="0"/>
            </p:cNvCxnSpPr>
            <p:nvPr/>
          </p:nvCxnSpPr>
          <p:spPr>
            <a:xfrm>
              <a:off x="4598591" y="3599815"/>
              <a:ext cx="622548" cy="44783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36BF641F-3AA0-4639-B697-04A88BB97ABE}"/>
                </a:ext>
              </a:extLst>
            </p:cNvPr>
            <p:cNvCxnSpPr>
              <a:stCxn id="18" idx="5"/>
              <a:endCxn id="23" idx="0"/>
            </p:cNvCxnSpPr>
            <p:nvPr/>
          </p:nvCxnSpPr>
          <p:spPr>
            <a:xfrm>
              <a:off x="4790543" y="3521700"/>
              <a:ext cx="2456157" cy="5569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22356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6564237F-0EE9-40E4-99F3-22C7383F3B6A}"/>
              </a:ext>
            </a:extLst>
          </p:cNvPr>
          <p:cNvSpPr txBox="1">
            <a:spLocks/>
          </p:cNvSpPr>
          <p:nvPr/>
        </p:nvSpPr>
        <p:spPr>
          <a:xfrm>
            <a:off x="0" y="-10211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全体は「導関数」</a:t>
            </a:r>
          </a:p>
        </p:txBody>
      </p:sp>
      <p:sp>
        <p:nvSpPr>
          <p:cNvPr id="6" name="楕円 5" hidden="1">
            <a:extLst>
              <a:ext uri="{FF2B5EF4-FFF2-40B4-BE49-F238E27FC236}">
                <a16:creationId xmlns:a16="http://schemas.microsoft.com/office/drawing/2014/main" id="{9456A258-40C5-4F24-98A8-CB83CB99B012}"/>
              </a:ext>
            </a:extLst>
          </p:cNvPr>
          <p:cNvSpPr/>
          <p:nvPr/>
        </p:nvSpPr>
        <p:spPr>
          <a:xfrm>
            <a:off x="5143499" y="307657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 hidden="1">
            <a:extLst>
              <a:ext uri="{FF2B5EF4-FFF2-40B4-BE49-F238E27FC236}">
                <a16:creationId xmlns:a16="http://schemas.microsoft.com/office/drawing/2014/main" id="{30F3DD11-46BD-4642-948E-7E1048310345}"/>
              </a:ext>
            </a:extLst>
          </p:cNvPr>
          <p:cNvSpPr txBox="1"/>
          <p:nvPr/>
        </p:nvSpPr>
        <p:spPr>
          <a:xfrm>
            <a:off x="4762500" y="2657475"/>
            <a:ext cx="1781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ある</a:t>
            </a:r>
            <a:r>
              <a:rPr lang="ja-JP" altLang="en-US" sz="2400" b="1" dirty="0">
                <a:solidFill>
                  <a:srgbClr val="FF0000"/>
                </a:solidFill>
              </a:rPr>
              <a:t>１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</a:t>
            </a:r>
          </a:p>
        </p:txBody>
      </p:sp>
      <p:sp>
        <p:nvSpPr>
          <p:cNvPr id="8" name="楕円 7" hidden="1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4181474" y="393382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6448424" y="3738861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8543924" y="3724872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 hidden="1">
            <a:extLst>
              <a:ext uri="{FF2B5EF4-FFF2-40B4-BE49-F238E27FC236}">
                <a16:creationId xmlns:a16="http://schemas.microsoft.com/office/drawing/2014/main" id="{608F8BF2-C5B7-4FCC-A7A2-57B4AF4CBF24}"/>
              </a:ext>
            </a:extLst>
          </p:cNvPr>
          <p:cNvCxnSpPr>
            <a:stCxn id="6" idx="4"/>
          </p:cNvCxnSpPr>
          <p:nvPr/>
        </p:nvCxnSpPr>
        <p:spPr>
          <a:xfrm flipH="1">
            <a:off x="4581525" y="3609975"/>
            <a:ext cx="833437" cy="3238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6" idx="4"/>
            <a:endCxn id="9" idx="0"/>
          </p:cNvCxnSpPr>
          <p:nvPr/>
        </p:nvCxnSpPr>
        <p:spPr>
          <a:xfrm>
            <a:off x="5414962" y="3609975"/>
            <a:ext cx="1304925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>
            <a:stCxn id="6" idx="4"/>
          </p:cNvCxnSpPr>
          <p:nvPr/>
        </p:nvCxnSpPr>
        <p:spPr>
          <a:xfrm>
            <a:off x="5414962" y="3609975"/>
            <a:ext cx="3386138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/>
          <p:cNvGrpSpPr/>
          <p:nvPr/>
        </p:nvGrpSpPr>
        <p:grpSpPr>
          <a:xfrm>
            <a:off x="1706880" y="2265680"/>
            <a:ext cx="8747760" cy="2265680"/>
            <a:chOff x="1676400" y="1595120"/>
            <a:chExt cx="8747760" cy="3586480"/>
          </a:xfrm>
        </p:grpSpPr>
        <p:sp>
          <p:nvSpPr>
            <p:cNvPr id="14" name="角丸四角形 13"/>
            <p:cNvSpPr/>
            <p:nvPr/>
          </p:nvSpPr>
          <p:spPr>
            <a:xfrm>
              <a:off x="1676400" y="1595120"/>
              <a:ext cx="8747760" cy="3586480"/>
            </a:xfrm>
            <a:prstGeom prst="roundRect">
              <a:avLst>
                <a:gd name="adj" fmla="val 1043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14"/>
                <p:cNvSpPr txBox="1"/>
                <p:nvPr/>
              </p:nvSpPr>
              <p:spPr>
                <a:xfrm>
                  <a:off x="2102712" y="2723779"/>
                  <a:ext cx="5992198" cy="95571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altLang="ja-JP" sz="32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ja-JP" sz="3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limLow>
                              <m:limLow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ja-JP" sz="32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ja-JP" altLang="en-US" sz="3200" i="1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kumimoji="1" lang="ja-JP" altLang="en-US" sz="3200" dirty="0"/>
                </a:p>
              </p:txBody>
            </p:sp>
          </mc:Choice>
          <mc:Fallback xmlns="">
            <p:sp>
              <p:nvSpPr>
                <p:cNvPr id="15" name="テキスト ボックス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2712" y="2723779"/>
                  <a:ext cx="5992198" cy="955712"/>
                </a:xfrm>
                <a:prstGeom prst="rect">
                  <a:avLst/>
                </a:prstGeom>
                <a:blipFill>
                  <a:blip r:embed="rId2"/>
                  <a:stretch>
                    <a:fillRect b="-5757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テキスト ボックス 15"/>
            <p:cNvSpPr txBox="1"/>
            <p:nvPr/>
          </p:nvSpPr>
          <p:spPr>
            <a:xfrm>
              <a:off x="1990292" y="1856323"/>
              <a:ext cx="34900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導関数</a:t>
              </a:r>
              <a:endParaRPr kumimoji="1" lang="ja-JP" alt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楕円 20" hidden="1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3024355" y="3292564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5031947" y="2964378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7071551" y="2978686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コネクタ 24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21" idx="7"/>
            <a:endCxn id="22" idx="1"/>
          </p:cNvCxnSpPr>
          <p:nvPr/>
        </p:nvCxnSpPr>
        <p:spPr>
          <a:xfrm flipV="1">
            <a:off x="3487770" y="3042493"/>
            <a:ext cx="1623687" cy="328186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/>
          <p:nvPr/>
        </p:nvCxnSpPr>
        <p:spPr>
          <a:xfrm>
            <a:off x="3567280" y="3398520"/>
            <a:ext cx="3656480" cy="127874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 hidden="1">
            <a:extLst>
              <a:ext uri="{FF2B5EF4-FFF2-40B4-BE49-F238E27FC236}">
                <a16:creationId xmlns:a16="http://schemas.microsoft.com/office/drawing/2014/main" id="{7AAB1150-720D-49BF-89E5-0A4C314ACA21}"/>
              </a:ext>
            </a:extLst>
          </p:cNvPr>
          <p:cNvSpPr txBox="1"/>
          <p:nvPr/>
        </p:nvSpPr>
        <p:spPr>
          <a:xfrm>
            <a:off x="2965502" y="2893639"/>
            <a:ext cx="89058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</a:rPr>
              <a:t>全体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90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6564237F-0EE9-40E4-99F3-22C7383F3B6A}"/>
              </a:ext>
            </a:extLst>
          </p:cNvPr>
          <p:cNvSpPr txBox="1">
            <a:spLocks/>
          </p:cNvSpPr>
          <p:nvPr/>
        </p:nvSpPr>
        <p:spPr>
          <a:xfrm>
            <a:off x="0" y="-10211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全体は「導関数」</a:t>
            </a:r>
          </a:p>
        </p:txBody>
      </p:sp>
      <p:sp>
        <p:nvSpPr>
          <p:cNvPr id="6" name="楕円 5" hidden="1">
            <a:extLst>
              <a:ext uri="{FF2B5EF4-FFF2-40B4-BE49-F238E27FC236}">
                <a16:creationId xmlns:a16="http://schemas.microsoft.com/office/drawing/2014/main" id="{9456A258-40C5-4F24-98A8-CB83CB99B012}"/>
              </a:ext>
            </a:extLst>
          </p:cNvPr>
          <p:cNvSpPr/>
          <p:nvPr/>
        </p:nvSpPr>
        <p:spPr>
          <a:xfrm>
            <a:off x="5143499" y="307657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 hidden="1">
            <a:extLst>
              <a:ext uri="{FF2B5EF4-FFF2-40B4-BE49-F238E27FC236}">
                <a16:creationId xmlns:a16="http://schemas.microsoft.com/office/drawing/2014/main" id="{30F3DD11-46BD-4642-948E-7E1048310345}"/>
              </a:ext>
            </a:extLst>
          </p:cNvPr>
          <p:cNvSpPr txBox="1"/>
          <p:nvPr/>
        </p:nvSpPr>
        <p:spPr>
          <a:xfrm>
            <a:off x="4762500" y="2657475"/>
            <a:ext cx="1781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ある</a:t>
            </a:r>
            <a:r>
              <a:rPr lang="ja-JP" altLang="en-US" sz="2400" b="1" dirty="0">
                <a:solidFill>
                  <a:srgbClr val="FF0000"/>
                </a:solidFill>
              </a:rPr>
              <a:t>１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</a:t>
            </a:r>
          </a:p>
        </p:txBody>
      </p:sp>
      <p:sp>
        <p:nvSpPr>
          <p:cNvPr id="8" name="楕円 7" hidden="1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4181474" y="393382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6448424" y="3738861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8543924" y="3724872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 hidden="1">
            <a:extLst>
              <a:ext uri="{FF2B5EF4-FFF2-40B4-BE49-F238E27FC236}">
                <a16:creationId xmlns:a16="http://schemas.microsoft.com/office/drawing/2014/main" id="{608F8BF2-C5B7-4FCC-A7A2-57B4AF4CBF24}"/>
              </a:ext>
            </a:extLst>
          </p:cNvPr>
          <p:cNvCxnSpPr>
            <a:stCxn id="6" idx="4"/>
          </p:cNvCxnSpPr>
          <p:nvPr/>
        </p:nvCxnSpPr>
        <p:spPr>
          <a:xfrm flipH="1">
            <a:off x="4581525" y="3609975"/>
            <a:ext cx="833437" cy="3238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6" idx="4"/>
            <a:endCxn id="9" idx="0"/>
          </p:cNvCxnSpPr>
          <p:nvPr/>
        </p:nvCxnSpPr>
        <p:spPr>
          <a:xfrm>
            <a:off x="5414962" y="3609975"/>
            <a:ext cx="1304925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>
            <a:stCxn id="6" idx="4"/>
          </p:cNvCxnSpPr>
          <p:nvPr/>
        </p:nvCxnSpPr>
        <p:spPr>
          <a:xfrm>
            <a:off x="5414962" y="3609975"/>
            <a:ext cx="3386138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/>
          <p:cNvGrpSpPr/>
          <p:nvPr/>
        </p:nvGrpSpPr>
        <p:grpSpPr>
          <a:xfrm>
            <a:off x="1706880" y="2265680"/>
            <a:ext cx="8747760" cy="2265680"/>
            <a:chOff x="1676400" y="1595120"/>
            <a:chExt cx="8747760" cy="3586480"/>
          </a:xfrm>
        </p:grpSpPr>
        <p:sp>
          <p:nvSpPr>
            <p:cNvPr id="14" name="角丸四角形 13"/>
            <p:cNvSpPr/>
            <p:nvPr/>
          </p:nvSpPr>
          <p:spPr>
            <a:xfrm>
              <a:off x="1676400" y="1595120"/>
              <a:ext cx="8747760" cy="3586480"/>
            </a:xfrm>
            <a:prstGeom prst="roundRect">
              <a:avLst>
                <a:gd name="adj" fmla="val 1043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14"/>
                <p:cNvSpPr txBox="1"/>
                <p:nvPr/>
              </p:nvSpPr>
              <p:spPr>
                <a:xfrm>
                  <a:off x="2102712" y="2723779"/>
                  <a:ext cx="5992198" cy="95571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altLang="ja-JP" sz="32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ja-JP" sz="3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limLow>
                              <m:limLow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ja-JP" sz="32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ja-JP" altLang="en-US" sz="3200" i="1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kumimoji="1" lang="ja-JP" altLang="en-US" sz="3200" dirty="0"/>
                </a:p>
              </p:txBody>
            </p:sp>
          </mc:Choice>
          <mc:Fallback xmlns="">
            <p:sp>
              <p:nvSpPr>
                <p:cNvPr id="15" name="テキスト ボックス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2712" y="2723779"/>
                  <a:ext cx="5992198" cy="955712"/>
                </a:xfrm>
                <a:prstGeom prst="rect">
                  <a:avLst/>
                </a:prstGeom>
                <a:blipFill>
                  <a:blip r:embed="rId2"/>
                  <a:stretch>
                    <a:fillRect b="-5757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テキスト ボックス 15"/>
            <p:cNvSpPr txBox="1"/>
            <p:nvPr/>
          </p:nvSpPr>
          <p:spPr>
            <a:xfrm>
              <a:off x="1990292" y="1856323"/>
              <a:ext cx="34900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導関数</a:t>
              </a:r>
              <a:endParaRPr kumimoji="1" lang="ja-JP" alt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楕円 20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3024355" y="3292564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5031947" y="2964378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7071551" y="2978686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コネクタ 24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21" idx="7"/>
            <a:endCxn id="22" idx="1"/>
          </p:cNvCxnSpPr>
          <p:nvPr/>
        </p:nvCxnSpPr>
        <p:spPr>
          <a:xfrm flipV="1">
            <a:off x="3487770" y="3042493"/>
            <a:ext cx="1623687" cy="328186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/>
          <p:nvPr/>
        </p:nvCxnSpPr>
        <p:spPr>
          <a:xfrm>
            <a:off x="3567280" y="3398520"/>
            <a:ext cx="3656480" cy="127874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AAB1150-720D-49BF-89E5-0A4C314ACA21}"/>
              </a:ext>
            </a:extLst>
          </p:cNvPr>
          <p:cNvSpPr txBox="1"/>
          <p:nvPr/>
        </p:nvSpPr>
        <p:spPr>
          <a:xfrm>
            <a:off x="2965502" y="2893639"/>
            <a:ext cx="89058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</a:rPr>
              <a:t>全体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74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6564237F-0EE9-40E4-99F3-22C7383F3B6A}"/>
              </a:ext>
            </a:extLst>
          </p:cNvPr>
          <p:cNvSpPr txBox="1">
            <a:spLocks/>
          </p:cNvSpPr>
          <p:nvPr/>
        </p:nvSpPr>
        <p:spPr>
          <a:xfrm>
            <a:off x="0" y="-10211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ある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点は「微分係数」、</a:t>
            </a:r>
            <a:r>
              <a:rPr lang="en-US" altLang="ja-JP" dirty="0">
                <a:latin typeface="Fujiwara Math ROMAN-italic" panose="00000500000000000000" pitchFamily="50" charset="0"/>
                <a:ea typeface="UD デジタル 教科書体 NK-R" panose="02020400000000000000" pitchFamily="18" charset="-128"/>
              </a:rPr>
              <a:t>x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全体は「導関数」</a:t>
            </a:r>
          </a:p>
        </p:txBody>
      </p:sp>
      <p:sp>
        <p:nvSpPr>
          <p:cNvPr id="6" name="楕円 5" hidden="1">
            <a:extLst>
              <a:ext uri="{FF2B5EF4-FFF2-40B4-BE49-F238E27FC236}">
                <a16:creationId xmlns:a16="http://schemas.microsoft.com/office/drawing/2014/main" id="{9456A258-40C5-4F24-98A8-CB83CB99B012}"/>
              </a:ext>
            </a:extLst>
          </p:cNvPr>
          <p:cNvSpPr/>
          <p:nvPr/>
        </p:nvSpPr>
        <p:spPr>
          <a:xfrm>
            <a:off x="5143499" y="307657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 hidden="1">
            <a:extLst>
              <a:ext uri="{FF2B5EF4-FFF2-40B4-BE49-F238E27FC236}">
                <a16:creationId xmlns:a16="http://schemas.microsoft.com/office/drawing/2014/main" id="{30F3DD11-46BD-4642-948E-7E1048310345}"/>
              </a:ext>
            </a:extLst>
          </p:cNvPr>
          <p:cNvSpPr txBox="1"/>
          <p:nvPr/>
        </p:nvSpPr>
        <p:spPr>
          <a:xfrm>
            <a:off x="4762500" y="2657475"/>
            <a:ext cx="1781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ある</a:t>
            </a:r>
            <a:r>
              <a:rPr lang="ja-JP" altLang="en-US" sz="2400" b="1" dirty="0">
                <a:solidFill>
                  <a:srgbClr val="FF0000"/>
                </a:solidFill>
              </a:rPr>
              <a:t>１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</a:t>
            </a:r>
          </a:p>
        </p:txBody>
      </p:sp>
      <p:sp>
        <p:nvSpPr>
          <p:cNvPr id="8" name="楕円 7" hidden="1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4181474" y="393382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6448424" y="3738861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8543924" y="3724872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 hidden="1">
            <a:extLst>
              <a:ext uri="{FF2B5EF4-FFF2-40B4-BE49-F238E27FC236}">
                <a16:creationId xmlns:a16="http://schemas.microsoft.com/office/drawing/2014/main" id="{608F8BF2-C5B7-4FCC-A7A2-57B4AF4CBF24}"/>
              </a:ext>
            </a:extLst>
          </p:cNvPr>
          <p:cNvCxnSpPr>
            <a:stCxn id="6" idx="4"/>
          </p:cNvCxnSpPr>
          <p:nvPr/>
        </p:nvCxnSpPr>
        <p:spPr>
          <a:xfrm flipH="1">
            <a:off x="4581525" y="3609975"/>
            <a:ext cx="833437" cy="3238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6" idx="4"/>
            <a:endCxn id="9" idx="0"/>
          </p:cNvCxnSpPr>
          <p:nvPr/>
        </p:nvCxnSpPr>
        <p:spPr>
          <a:xfrm>
            <a:off x="5414962" y="3609975"/>
            <a:ext cx="1304925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>
            <a:stCxn id="6" idx="4"/>
          </p:cNvCxnSpPr>
          <p:nvPr/>
        </p:nvCxnSpPr>
        <p:spPr>
          <a:xfrm>
            <a:off x="5414962" y="3609975"/>
            <a:ext cx="3386138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/>
          <p:cNvGrpSpPr/>
          <p:nvPr/>
        </p:nvGrpSpPr>
        <p:grpSpPr>
          <a:xfrm>
            <a:off x="1706880" y="2265680"/>
            <a:ext cx="8747760" cy="2265680"/>
            <a:chOff x="1676400" y="1595120"/>
            <a:chExt cx="8747760" cy="3586480"/>
          </a:xfrm>
        </p:grpSpPr>
        <p:sp>
          <p:nvSpPr>
            <p:cNvPr id="14" name="角丸四角形 13"/>
            <p:cNvSpPr/>
            <p:nvPr/>
          </p:nvSpPr>
          <p:spPr>
            <a:xfrm>
              <a:off x="1676400" y="1595120"/>
              <a:ext cx="8747760" cy="3586480"/>
            </a:xfrm>
            <a:prstGeom prst="roundRect">
              <a:avLst>
                <a:gd name="adj" fmla="val 1043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14"/>
                <p:cNvSpPr txBox="1"/>
                <p:nvPr/>
              </p:nvSpPr>
              <p:spPr>
                <a:xfrm>
                  <a:off x="2102712" y="2723779"/>
                  <a:ext cx="5992198" cy="95571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altLang="ja-JP" sz="32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ja-JP" sz="3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limLow>
                              <m:limLow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ja-JP" sz="32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ja-JP" altLang="en-US" sz="3200" i="1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kumimoji="1" lang="ja-JP" altLang="en-US" sz="3200" dirty="0"/>
                </a:p>
              </p:txBody>
            </p:sp>
          </mc:Choice>
          <mc:Fallback xmlns="">
            <p:sp>
              <p:nvSpPr>
                <p:cNvPr id="15" name="テキスト ボックス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2712" y="2723779"/>
                  <a:ext cx="5992198" cy="955712"/>
                </a:xfrm>
                <a:prstGeom prst="rect">
                  <a:avLst/>
                </a:prstGeom>
                <a:blipFill>
                  <a:blip r:embed="rId2"/>
                  <a:stretch>
                    <a:fillRect b="-5757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テキスト ボックス 15"/>
            <p:cNvSpPr txBox="1"/>
            <p:nvPr/>
          </p:nvSpPr>
          <p:spPr>
            <a:xfrm>
              <a:off x="1990292" y="1856323"/>
              <a:ext cx="34900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導関数</a:t>
              </a:r>
              <a:endParaRPr kumimoji="1" lang="ja-JP" alt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楕円 20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3024355" y="3292564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5031947" y="2964378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7071551" y="2978686"/>
            <a:ext cx="542925" cy="5334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21" idx="7"/>
            <a:endCxn id="22" idx="1"/>
          </p:cNvCxnSpPr>
          <p:nvPr/>
        </p:nvCxnSpPr>
        <p:spPr>
          <a:xfrm flipV="1">
            <a:off x="3487770" y="3042493"/>
            <a:ext cx="1623687" cy="328186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/>
          <p:nvPr/>
        </p:nvCxnSpPr>
        <p:spPr>
          <a:xfrm>
            <a:off x="3567280" y="3398520"/>
            <a:ext cx="3656480" cy="127874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AAB1150-720D-49BF-89E5-0A4C314ACA21}"/>
              </a:ext>
            </a:extLst>
          </p:cNvPr>
          <p:cNvSpPr txBox="1"/>
          <p:nvPr/>
        </p:nvSpPr>
        <p:spPr>
          <a:xfrm>
            <a:off x="2965502" y="2893639"/>
            <a:ext cx="89058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</a:rPr>
              <a:t>全体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710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 hidden="1">
            <a:extLst>
              <a:ext uri="{FF2B5EF4-FFF2-40B4-BE49-F238E27FC236}">
                <a16:creationId xmlns:a16="http://schemas.microsoft.com/office/drawing/2014/main" id="{F0CB0A25-FBA8-4235-8164-D9DEA22278F5}"/>
              </a:ext>
            </a:extLst>
          </p:cNvPr>
          <p:cNvSpPr txBox="1">
            <a:spLocks/>
          </p:cNvSpPr>
          <p:nvPr/>
        </p:nvSpPr>
        <p:spPr>
          <a:xfrm>
            <a:off x="0" y="-28683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違いは何？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657" y="1617314"/>
            <a:ext cx="6184584" cy="256694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657" y="4617102"/>
            <a:ext cx="6184584" cy="164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76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F0CB0A25-FBA8-4235-8164-D9DEA22278F5}"/>
              </a:ext>
            </a:extLst>
          </p:cNvPr>
          <p:cNvSpPr txBox="1">
            <a:spLocks/>
          </p:cNvSpPr>
          <p:nvPr/>
        </p:nvSpPr>
        <p:spPr>
          <a:xfrm>
            <a:off x="0" y="-28683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違いは何？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657" y="1617314"/>
            <a:ext cx="6184584" cy="256694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657" y="4617102"/>
            <a:ext cx="6184584" cy="164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33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楕円 5" hidden="1">
            <a:extLst>
              <a:ext uri="{FF2B5EF4-FFF2-40B4-BE49-F238E27FC236}">
                <a16:creationId xmlns:a16="http://schemas.microsoft.com/office/drawing/2014/main" id="{9456A258-40C5-4F24-98A8-CB83CB99B012}"/>
              </a:ext>
            </a:extLst>
          </p:cNvPr>
          <p:cNvSpPr/>
          <p:nvPr/>
        </p:nvSpPr>
        <p:spPr>
          <a:xfrm>
            <a:off x="5143499" y="307657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 hidden="1">
            <a:extLst>
              <a:ext uri="{FF2B5EF4-FFF2-40B4-BE49-F238E27FC236}">
                <a16:creationId xmlns:a16="http://schemas.microsoft.com/office/drawing/2014/main" id="{30F3DD11-46BD-4642-948E-7E1048310345}"/>
              </a:ext>
            </a:extLst>
          </p:cNvPr>
          <p:cNvSpPr txBox="1"/>
          <p:nvPr/>
        </p:nvSpPr>
        <p:spPr>
          <a:xfrm>
            <a:off x="4762500" y="2657475"/>
            <a:ext cx="1781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ある</a:t>
            </a:r>
            <a:r>
              <a:rPr lang="ja-JP" altLang="en-US" sz="2400" b="1" dirty="0">
                <a:solidFill>
                  <a:srgbClr val="FF0000"/>
                </a:solidFill>
              </a:rPr>
              <a:t>１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</a:t>
            </a:r>
          </a:p>
        </p:txBody>
      </p:sp>
      <p:sp>
        <p:nvSpPr>
          <p:cNvPr id="8" name="楕円 7" hidden="1">
            <a:extLst>
              <a:ext uri="{FF2B5EF4-FFF2-40B4-BE49-F238E27FC236}">
                <a16:creationId xmlns:a16="http://schemas.microsoft.com/office/drawing/2014/main" id="{64889BD3-52E9-43F7-9526-AD0B9CBE018E}"/>
              </a:ext>
            </a:extLst>
          </p:cNvPr>
          <p:cNvSpPr/>
          <p:nvPr/>
        </p:nvSpPr>
        <p:spPr>
          <a:xfrm>
            <a:off x="4181474" y="3933825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 hidden="1">
            <a:extLst>
              <a:ext uri="{FF2B5EF4-FFF2-40B4-BE49-F238E27FC236}">
                <a16:creationId xmlns:a16="http://schemas.microsoft.com/office/drawing/2014/main" id="{E8F26377-9973-48F5-8DA8-DD1BDA313837}"/>
              </a:ext>
            </a:extLst>
          </p:cNvPr>
          <p:cNvSpPr/>
          <p:nvPr/>
        </p:nvSpPr>
        <p:spPr>
          <a:xfrm>
            <a:off x="6448424" y="3738861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 hidden="1">
            <a:extLst>
              <a:ext uri="{FF2B5EF4-FFF2-40B4-BE49-F238E27FC236}">
                <a16:creationId xmlns:a16="http://schemas.microsoft.com/office/drawing/2014/main" id="{010ADA4D-A82D-41C9-8715-D875C3016AAE}"/>
              </a:ext>
            </a:extLst>
          </p:cNvPr>
          <p:cNvSpPr/>
          <p:nvPr/>
        </p:nvSpPr>
        <p:spPr>
          <a:xfrm>
            <a:off x="8543924" y="3724872"/>
            <a:ext cx="542925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 hidden="1">
            <a:extLst>
              <a:ext uri="{FF2B5EF4-FFF2-40B4-BE49-F238E27FC236}">
                <a16:creationId xmlns:a16="http://schemas.microsoft.com/office/drawing/2014/main" id="{608F8BF2-C5B7-4FCC-A7A2-57B4AF4CBF24}"/>
              </a:ext>
            </a:extLst>
          </p:cNvPr>
          <p:cNvCxnSpPr>
            <a:stCxn id="6" idx="4"/>
          </p:cNvCxnSpPr>
          <p:nvPr/>
        </p:nvCxnSpPr>
        <p:spPr>
          <a:xfrm flipH="1">
            <a:off x="4581525" y="3609975"/>
            <a:ext cx="833437" cy="3238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 hidden="1">
            <a:extLst>
              <a:ext uri="{FF2B5EF4-FFF2-40B4-BE49-F238E27FC236}">
                <a16:creationId xmlns:a16="http://schemas.microsoft.com/office/drawing/2014/main" id="{B5309200-272E-4140-9922-90A0DACC8E7E}"/>
              </a:ext>
            </a:extLst>
          </p:cNvPr>
          <p:cNvCxnSpPr>
            <a:stCxn id="6" idx="4"/>
            <a:endCxn id="9" idx="0"/>
          </p:cNvCxnSpPr>
          <p:nvPr/>
        </p:nvCxnSpPr>
        <p:spPr>
          <a:xfrm>
            <a:off x="5414962" y="3609975"/>
            <a:ext cx="1304925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 hidden="1">
            <a:extLst>
              <a:ext uri="{FF2B5EF4-FFF2-40B4-BE49-F238E27FC236}">
                <a16:creationId xmlns:a16="http://schemas.microsoft.com/office/drawing/2014/main" id="{36BF641F-3AA0-4639-B697-04A88BB97ABE}"/>
              </a:ext>
            </a:extLst>
          </p:cNvPr>
          <p:cNvCxnSpPr>
            <a:stCxn id="6" idx="4"/>
          </p:cNvCxnSpPr>
          <p:nvPr/>
        </p:nvCxnSpPr>
        <p:spPr>
          <a:xfrm>
            <a:off x="5414962" y="3609975"/>
            <a:ext cx="3386138" cy="1288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/>
          <p:cNvGrpSpPr/>
          <p:nvPr/>
        </p:nvGrpSpPr>
        <p:grpSpPr>
          <a:xfrm>
            <a:off x="2640676" y="1803861"/>
            <a:ext cx="5625869" cy="2601883"/>
            <a:chOff x="1676400" y="1595120"/>
            <a:chExt cx="8747760" cy="3586480"/>
          </a:xfrm>
        </p:grpSpPr>
        <p:sp>
          <p:nvSpPr>
            <p:cNvPr id="14" name="角丸四角形 13"/>
            <p:cNvSpPr/>
            <p:nvPr/>
          </p:nvSpPr>
          <p:spPr>
            <a:xfrm>
              <a:off x="1676400" y="1595120"/>
              <a:ext cx="8747760" cy="3586480"/>
            </a:xfrm>
            <a:prstGeom prst="roundRect">
              <a:avLst>
                <a:gd name="adj" fmla="val 1043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14"/>
                <p:cNvSpPr txBox="1"/>
                <p:nvPr/>
              </p:nvSpPr>
              <p:spPr>
                <a:xfrm>
                  <a:off x="2102712" y="2723779"/>
                  <a:ext cx="5992198" cy="95571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altLang="ja-JP" sz="32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ja-JP" sz="3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limLow>
                              <m:limLow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ja-JP" sz="32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ja-JP" altLang="en-US" sz="3200" i="1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ja-JP" sz="32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altLang="ja-JP" sz="32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kumimoji="1" lang="ja-JP" altLang="en-US" sz="3200" dirty="0"/>
                </a:p>
              </p:txBody>
            </p:sp>
          </mc:Choice>
          <mc:Fallback xmlns="">
            <p:sp>
              <p:nvSpPr>
                <p:cNvPr id="15" name="テキスト ボックス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2712" y="2723779"/>
                  <a:ext cx="5992198" cy="955712"/>
                </a:xfrm>
                <a:prstGeom prst="rect">
                  <a:avLst/>
                </a:prstGeom>
                <a:blipFill>
                  <a:blip r:embed="rId2"/>
                  <a:stretch>
                    <a:fillRect b="-5757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テキスト ボックス 15"/>
            <p:cNvSpPr txBox="1"/>
            <p:nvPr/>
          </p:nvSpPr>
          <p:spPr>
            <a:xfrm>
              <a:off x="1990292" y="1856323"/>
              <a:ext cx="34900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</a:rPr>
                <a:t>導関数</a:t>
              </a:r>
              <a:endParaRPr kumimoji="1" lang="ja-JP" altLang="en-US" sz="32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8415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1050</TotalTime>
  <Words>605</Words>
  <Application>Microsoft Office PowerPoint</Application>
  <PresentationFormat>ワイド画面</PresentationFormat>
  <Paragraphs>128</Paragraphs>
  <Slides>34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41" baseType="lpstr">
      <vt:lpstr>UD デジタル 教科書体 NK-R</vt:lpstr>
      <vt:lpstr>游ゴシック</vt:lpstr>
      <vt:lpstr>游ゴシック Light</vt:lpstr>
      <vt:lpstr>Arial</vt:lpstr>
      <vt:lpstr>Cambria Math</vt:lpstr>
      <vt:lpstr>Fujiwara Math ROMAN-italic</vt:lpstr>
      <vt:lpstr>Office テーマ</vt:lpstr>
      <vt:lpstr>PowerPoint プレゼンテーション</vt:lpstr>
      <vt:lpstr>PowerPoint プレゼンテーション</vt:lpstr>
      <vt:lpstr>ある１点の関数の傾き</vt:lpstr>
      <vt:lpstr>関数</vt:lpstr>
      <vt:lpstr>関数上に点を打つ</vt:lpstr>
      <vt:lpstr>ある１点の関数の傾き</vt:lpstr>
      <vt:lpstr>ある１点の関数の傾き＝「微分係数」</vt:lpstr>
      <vt:lpstr>ある１点の関数の傾き＝「微分係数」</vt:lpstr>
      <vt:lpstr>ある１点の関数の傾き＝「微分係数」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微分係数を変化させたもの＝「導関数」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村瀬 歩</dc:creator>
  <cp:lastModifiedBy>村瀬 歩</cp:lastModifiedBy>
  <cp:revision>83</cp:revision>
  <dcterms:created xsi:type="dcterms:W3CDTF">2020-08-15T06:24:55Z</dcterms:created>
  <dcterms:modified xsi:type="dcterms:W3CDTF">2020-08-24T14:42:18Z</dcterms:modified>
</cp:coreProperties>
</file>