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9BAFAA-9346-4645-8B3D-79C4EE6CE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B04EE76-B492-4D5C-AC25-8A17FEAA8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DF7BB4-958A-4FC1-BEAE-80137ED8E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9DF864-E753-4A7D-9608-9547DA45D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FCF2C0-4EF9-4DC2-B863-80EEE51D2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4327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315B69-72D7-4F99-A62C-0F8885123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4603FD-B1F7-4F7C-A0C8-627CDA4CA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7336AF-14ED-47C0-9138-F481B012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A21F8C-1A9F-496B-9F4B-A7905B858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BD6868F-DB2F-4F8B-B2DF-44DA898F2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2921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769FEF-7DDE-401C-BEFE-597FF6FBC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37BD6D-BC3E-4894-91E6-133DD7CA8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F92FF6-FA6C-4AE0-A199-47BFCC447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D9F107-1DCC-4132-BC93-2BD344528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6A0A80-B3BD-4909-8099-F43CCEDBA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114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46658A-026A-4CE9-B0F2-DB5657884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D924E6-5D84-4245-9C1E-682C9BCD9B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01176F6-64C4-4546-A615-C65F9E1EA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AD535A-1404-4070-B2B6-776950E84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33FDD7-6695-45C0-ACC7-5402141CE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1D6A31-BD8F-48CE-84FB-0F4313112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715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10E208-48D2-4968-B39F-0A5983F3C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508BB6-76E2-43B4-872C-B4D2365D4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BE2E1C4-B6A4-4827-9D89-6D28B7E47E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F853EAB-46B9-40F3-B66C-866BB9169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6695A3F-21D1-4836-BC07-4671251EFF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80B704F-680A-4AF7-9995-79728782F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0C95E6B-385F-4538-9C71-17270389B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D67FFD7-0B03-4B7A-AF51-410AE30D1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366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535814-9A53-4367-88AF-F0939381C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58DA6C5-98B2-4094-ABE4-2511E83C4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CD9CA6B-61AD-4369-A58A-B95F8AA29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6C0BE3C-A835-4A34-8A3F-4D439887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097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3ADB5E8-CD3E-4CED-96C3-5AC696E9C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0AD063C-5D6B-402B-841D-306F5B0EC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5A4922-BB76-48C5-B7C3-F107300FC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779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863B3F-A567-48BC-AB01-4CCE090F7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8AE2043-E85D-463D-AC81-1EBFB7665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AA86FF-E103-4F39-B2C8-87A8A7EB1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3FE0A72-C6AC-4EAC-9EB5-2277EA45F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4FE8F3-EC86-4817-818C-8C3C6DF03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927F5B0-E25F-4BDF-A667-324CF0933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927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0ACAC6-2B94-4495-889D-D909A413D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4E2C471-90B6-419F-A78B-51CED460E2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EC0B4E-B6E2-4778-9FD6-175A36142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042F64-1E74-4506-BC87-3CCA94F80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0C4B44A-7F0B-4BA4-9FCA-2CC2FA8F0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C81A067-DE8D-45E6-9516-CDBBCE43B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6740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46EE61-3ECD-4BA3-9054-465B2F833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EB05A4A-375A-47E7-B8EC-540240C1A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0F54B0-6D18-45A2-A6C3-2ED59CEEE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4DFB20-6AA8-4551-B5AA-7D2C87D32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D6B989-C818-4DE6-A2AB-95456F19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096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5259245-2CDB-44B2-94E1-860D460A46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6B2411-E4BA-46D6-9E61-A42797C2B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4DADB1-C143-45B9-A234-7F796D6B3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384D0D-774B-41A4-BD3D-45AB60F0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C48575-B5FB-4D6E-8658-436E0CE48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4483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B33A9E1-E65B-4D03-AFAB-2CD45505B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C50D344-88FB-4E4D-97C4-B1DEBACD9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72F13B-B874-403D-86E3-B06B2A506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3A0E-C492-46E9-B8EC-F8C37AB6F68A}" type="datetimeFigureOut">
              <a:rPr kumimoji="1" lang="ja-JP" altLang="en-US" smtClean="0"/>
              <a:t>2019/8/12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F9A161-7E0B-42B7-B470-488359E9B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007BC6-B20F-465B-8382-D548F119F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F55D0-E043-4BD0-BA39-C4DD37F192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976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E90A276-8E3C-4A82-BC74-17E1497F6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691" y="280298"/>
            <a:ext cx="10720057" cy="578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75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82FFB9-9B5F-4B5D-9B50-DC82B44B9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734" y="160427"/>
            <a:ext cx="11413614" cy="590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41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566C4DF-794D-45A5-9485-5AD4B5F2C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665" y="169002"/>
            <a:ext cx="11549850" cy="499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4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5B99AE1-2C0D-41DD-8ACD-35D50CF19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551" y="295948"/>
            <a:ext cx="11241354" cy="550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18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3BD75F-F132-4768-9ACB-366CF0F59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094" y="166344"/>
            <a:ext cx="10821286" cy="554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34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0334FD5-60AE-43E7-9F5B-BB63F01B2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00" y="5402"/>
            <a:ext cx="10999521" cy="637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67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FC62BA-BB50-4890-9CD8-3151C76B6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233" y="235574"/>
            <a:ext cx="11548463" cy="560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07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719B30-075C-44C5-B650-9249C8938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318" y="146296"/>
            <a:ext cx="11773827" cy="579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56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D4759E6-076D-42D8-8B37-369754132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559" y="121496"/>
            <a:ext cx="11678402" cy="56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91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C39326-B4A3-4AEF-A5C5-188B511E5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8820" y="138055"/>
            <a:ext cx="11411355" cy="581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180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1CD1668-EC6A-4686-A20E-2CD00427B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469" y="397435"/>
            <a:ext cx="11292384" cy="570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33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875846-6454-40F6-9EE3-13ABA2DED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879" y="417340"/>
            <a:ext cx="11406513" cy="541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56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ワイド画面</PresentationFormat>
  <Paragraphs>0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yokosekizawa</dc:creator>
  <cp:lastModifiedBy>yokosekizawa</cp:lastModifiedBy>
  <cp:revision>3</cp:revision>
  <dcterms:created xsi:type="dcterms:W3CDTF">2019-08-12T07:37:42Z</dcterms:created>
  <dcterms:modified xsi:type="dcterms:W3CDTF">2019-08-12T08:01:24Z</dcterms:modified>
</cp:coreProperties>
</file>