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Vahvistu vanhempana –</a:t>
            </a:r>
            <a:r>
              <a:rPr lang="fi-FI" dirty="0" err="1"/>
              <a:t>project</a:t>
            </a:r>
            <a:br>
              <a:rPr lang="fi-FI" dirty="0"/>
            </a:br>
            <a:r>
              <a:rPr lang="fi-FI" dirty="0"/>
              <a:t>(</a:t>
            </a:r>
            <a:r>
              <a:rPr lang="fi-FI" dirty="0" err="1"/>
              <a:t>Inclusion</a:t>
            </a:r>
            <a:r>
              <a:rPr lang="fi-FI" dirty="0"/>
              <a:t> FINLAND KVTL)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Strength and support for parents with learning disabilities and their families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212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How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DOCUMENT AND </a:t>
            </a:r>
            <a:r>
              <a:rPr lang="fi-FI" dirty="0" err="1"/>
              <a:t>evaluate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Documenting and evaluating working process and themes arising from the Team of Experts by Experience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Collecting and evaluating the stories from families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Systematic process and peer evaluation with 2-3 partners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 Common feedback methods used in Solution Focused Therapy and Inclusion Finland KVTL</a:t>
            </a:r>
          </a:p>
          <a:p>
            <a:pPr lvl="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261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  <a:br>
              <a:rPr lang="fi-FI" dirty="0"/>
            </a:br>
            <a:r>
              <a:rPr lang="fi-FI" dirty="0" err="1"/>
              <a:t>three</a:t>
            </a:r>
            <a:r>
              <a:rPr lang="fi-FI" dirty="0"/>
              <a:t> </a:t>
            </a:r>
            <a:r>
              <a:rPr lang="fi-FI" dirty="0" err="1"/>
              <a:t>projects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1129284" y="2574758"/>
            <a:ext cx="4754880" cy="4023360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i-FI" sz="3200" dirty="0"/>
              <a:t>Enemmän otetta omaan elämään (2003 – 2005)</a:t>
            </a:r>
          </a:p>
          <a:p>
            <a:pPr marL="457200" lvl="0" indent="-457200">
              <a:buFont typeface="+mj-lt"/>
              <a:buAutoNum type="arabicPeriod"/>
            </a:pPr>
            <a:r>
              <a:rPr lang="fi-FI" sz="3200" dirty="0"/>
              <a:t>Enemmän otetta ja osallisuutta (2006 – 2009)</a:t>
            </a:r>
          </a:p>
          <a:p>
            <a:pPr marL="457200" lvl="0" indent="-457200">
              <a:buFont typeface="+mj-lt"/>
              <a:buAutoNum type="arabicPeriod"/>
            </a:pPr>
            <a:r>
              <a:rPr lang="fi-FI" sz="3200" dirty="0"/>
              <a:t>Äiti ei pysy kärryille (2010 – 2014) </a:t>
            </a:r>
          </a:p>
          <a:p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First two projects gathered information and stories from Families and studies made abroad.</a:t>
            </a:r>
            <a:endParaRPr lang="fi-FI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There were group activities for the Families in chosen cities.</a:t>
            </a:r>
            <a:endParaRPr lang="fi-FI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third project aim was to spread the knowledge about recognizing Families and supporting them. </a:t>
            </a:r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145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Vahvistu</a:t>
            </a:r>
            <a:r>
              <a:rPr lang="en-US" dirty="0"/>
              <a:t> </a:t>
            </a:r>
            <a:r>
              <a:rPr lang="en-US" dirty="0" err="1"/>
              <a:t>vanhempana</a:t>
            </a:r>
            <a:r>
              <a:rPr lang="en-US" dirty="0"/>
              <a:t> (2017 – 2020)</a:t>
            </a:r>
            <a:br>
              <a:rPr lang="en-US" dirty="0"/>
            </a:br>
            <a:r>
              <a:rPr lang="en-US" dirty="0"/>
              <a:t>- </a:t>
            </a:r>
            <a:r>
              <a:rPr lang="en-US" sz="4000" dirty="0"/>
              <a:t>Empower as a parent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First one to focus on parenting skills</a:t>
            </a:r>
            <a:endParaRPr lang="fi-FI" sz="3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 The Aim is to create methods for supporting families that will live on in our </a:t>
            </a:r>
            <a:r>
              <a:rPr lang="en-US" sz="3600" dirty="0" err="1"/>
              <a:t>organisation</a:t>
            </a:r>
            <a:r>
              <a:rPr lang="en-US" sz="3600" dirty="0"/>
              <a:t> and network after 2020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Funding Centre for Social Welfare and Health </a:t>
            </a:r>
            <a:r>
              <a:rPr lang="en-US" sz="3600" dirty="0" err="1"/>
              <a:t>Organisations</a:t>
            </a:r>
            <a:r>
              <a:rPr lang="en-US" sz="3600" dirty="0"/>
              <a:t> (STEA)</a:t>
            </a:r>
          </a:p>
          <a:p>
            <a:pPr lvl="0">
              <a:buFont typeface="Arial" panose="020B0604020202020204" pitchFamily="34" charset="0"/>
              <a:buChar char="•"/>
            </a:pPr>
            <a:endParaRPr lang="fi-FI" sz="3600" dirty="0"/>
          </a:p>
          <a:p>
            <a:endParaRPr lang="fi-FI" dirty="0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74966" y="2286001"/>
            <a:ext cx="2832072" cy="3473116"/>
          </a:xfrm>
        </p:spPr>
      </p:pic>
    </p:spTree>
    <p:extLst>
      <p:ext uri="{BB962C8B-B14F-4D97-AF65-F5344CB8AC3E}">
        <p14:creationId xmlns:p14="http://schemas.microsoft.com/office/powerpoint/2010/main" val="293243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Vahvistu</a:t>
            </a:r>
            <a:r>
              <a:rPr lang="en-US" dirty="0"/>
              <a:t> </a:t>
            </a:r>
            <a:r>
              <a:rPr lang="en-US" dirty="0" err="1"/>
              <a:t>vanhempana</a:t>
            </a:r>
            <a:r>
              <a:rPr lang="en-US" dirty="0"/>
              <a:t> -project objectives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We have viable methods of support for Families in use of our </a:t>
            </a:r>
            <a:r>
              <a:rPr lang="en-US" sz="3200" dirty="0" err="1"/>
              <a:t>organisation</a:t>
            </a:r>
            <a:r>
              <a:rPr lang="en-US" sz="3200" dirty="0"/>
              <a:t> by 2020</a:t>
            </a:r>
            <a:endParaRPr lang="fi-FI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that our </a:t>
            </a:r>
            <a:r>
              <a:rPr lang="en-US" sz="3200" dirty="0" err="1"/>
              <a:t>organisation</a:t>
            </a:r>
            <a:r>
              <a:rPr lang="en-US" sz="3200" dirty="0"/>
              <a:t> can use</a:t>
            </a:r>
            <a:endParaRPr lang="fi-FI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that other </a:t>
            </a:r>
            <a:r>
              <a:rPr lang="en-US" sz="3200" dirty="0" err="1"/>
              <a:t>organisation</a:t>
            </a:r>
            <a:r>
              <a:rPr lang="en-US" sz="3200" dirty="0"/>
              <a:t> working with these Families can use</a:t>
            </a:r>
            <a:endParaRPr lang="fi-FI" sz="3200" dirty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This means that the methods of support we create have to be </a:t>
            </a:r>
            <a:endParaRPr lang="fi-FI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affordable</a:t>
            </a:r>
            <a:endParaRPr lang="fi-FI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accessible</a:t>
            </a:r>
            <a:endParaRPr lang="fi-FI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working for the families</a:t>
            </a:r>
            <a:endParaRPr lang="fi-FI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become part of our </a:t>
            </a:r>
            <a:r>
              <a:rPr lang="en-US" sz="3200" dirty="0" err="1"/>
              <a:t>organisations</a:t>
            </a:r>
            <a:r>
              <a:rPr lang="en-US" sz="3200" dirty="0"/>
              <a:t> know-how</a:t>
            </a:r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574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Vahvistu</a:t>
            </a:r>
            <a:r>
              <a:rPr lang="en-US" dirty="0"/>
              <a:t> </a:t>
            </a:r>
            <a:r>
              <a:rPr lang="en-US" dirty="0" err="1"/>
              <a:t>vanhempana</a:t>
            </a:r>
            <a:r>
              <a:rPr lang="en-US" dirty="0"/>
              <a:t> -project objectives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Networking with </a:t>
            </a:r>
            <a:r>
              <a:rPr lang="en-US" sz="3200" dirty="0" err="1"/>
              <a:t>organisations</a:t>
            </a:r>
            <a:r>
              <a:rPr lang="en-US" sz="3200" dirty="0"/>
              <a:t> and professionals that work with Families</a:t>
            </a:r>
            <a:endParaRPr lang="fi-FI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Creating a Team of Experts by Experience</a:t>
            </a:r>
            <a:endParaRPr lang="fi-FI" sz="3200" dirty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We have a team of 5 people at the moment.</a:t>
            </a:r>
            <a:endParaRPr lang="fi-FI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We have a grandparent, a family with two toddlers, a single mom of a teenager and a mom whose kids have been taken to custody.</a:t>
            </a:r>
            <a:endParaRPr lang="fi-FI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We plan and design our methods of support with the help of their feedback and stories they tell about their life.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265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What we are creating: Parent-coaching process for 6 months </a:t>
            </a: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For families with children under the age of 10.</a:t>
            </a:r>
            <a:endParaRPr lang="fi-FI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2 group week-ends in the beginning and at the end of the process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Families set their own goals for the 6 months</a:t>
            </a:r>
            <a:endParaRPr lang="fi-FI" sz="3200" dirty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We make home visits, keep in touch and support the families in attaining their goals</a:t>
            </a:r>
            <a:endParaRPr lang="fi-FI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Possible group meetings and/or online chats during and after the 6-month period</a:t>
            </a:r>
            <a:endParaRPr lang="fi-FI" sz="3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024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What we are creating: Support-sessions</a:t>
            </a:r>
            <a:b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4128" y="2253915"/>
            <a:ext cx="9720073" cy="4023360"/>
          </a:xfrm>
        </p:spPr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1 – 5 meetings with us face to face or via internet</a:t>
            </a:r>
            <a:endParaRPr lang="fi-FI" sz="3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 solution focused therapeutic discussions whatever is on the parents mind, support to the right services</a:t>
            </a:r>
            <a:endParaRPr lang="fi-FI" sz="3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For the parents and/or whole families and/or people who support them</a:t>
            </a:r>
            <a:endParaRPr lang="fi-FI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Can be held together with other professionals as partners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3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294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What we are creating: Group meetings and chats online</a:t>
            </a: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Will be based on different needs of the families</a:t>
            </a:r>
            <a:endParaRPr lang="fi-FI" sz="3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 For example: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 parents whose children have been taken in custody; further developing </a:t>
            </a:r>
            <a:r>
              <a:rPr lang="en-US" sz="3600" dirty="0" err="1"/>
              <a:t>Voikukkia</a:t>
            </a:r>
            <a:r>
              <a:rPr lang="en-US" sz="3600" dirty="0"/>
              <a:t>® –peer support group method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 adults with learning disabilities who are planning/dreaming about becoming parents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 parents of teenagers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fi-FI" sz="3600" dirty="0"/>
              <a:t> </a:t>
            </a:r>
            <a:r>
              <a:rPr lang="fi-FI" sz="3600" dirty="0" err="1"/>
              <a:t>Specific</a:t>
            </a:r>
            <a:r>
              <a:rPr lang="fi-FI" sz="3600" dirty="0"/>
              <a:t> </a:t>
            </a:r>
            <a:r>
              <a:rPr lang="fi-FI" sz="3600" dirty="0" err="1"/>
              <a:t>support</a:t>
            </a:r>
            <a:r>
              <a:rPr lang="fi-FI" sz="3600" dirty="0"/>
              <a:t> for FASD </a:t>
            </a:r>
            <a:r>
              <a:rPr lang="fi-FI" sz="3600" dirty="0" err="1"/>
              <a:t>families</a:t>
            </a:r>
            <a:endParaRPr lang="fi-FI" sz="3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7550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we base our work on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All methods of support are solution focused and resource oriented</a:t>
            </a:r>
            <a:endParaRPr lang="fi-FI" sz="3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Our frame of reference is socio-emotional learning</a:t>
            </a:r>
            <a:endParaRPr lang="fi-FI" sz="3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600" dirty="0"/>
              <a:t>We use tools of positive pedagogy</a:t>
            </a:r>
            <a:endParaRPr lang="fi-FI" sz="3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9409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562</TotalTime>
  <Words>513</Words>
  <Application>Microsoft Office PowerPoint</Application>
  <PresentationFormat>Laajakuva</PresentationFormat>
  <Paragraphs>55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Tw Cen MT Condensed</vt:lpstr>
      <vt:lpstr>Wingdings 3</vt:lpstr>
      <vt:lpstr>Integraali</vt:lpstr>
      <vt:lpstr>Vahvistu vanhempana –project (Inclusion FINLAND KVTL) </vt:lpstr>
      <vt:lpstr>History three projects before us</vt:lpstr>
      <vt:lpstr>Vahvistu vanhempana (2017 – 2020) - Empower as a parent </vt:lpstr>
      <vt:lpstr>Vahvistu vanhempana -project objectives</vt:lpstr>
      <vt:lpstr> Vahvistu vanhempana -project objectives </vt:lpstr>
      <vt:lpstr>  What we are creating: Parent-coaching process for 6 months   </vt:lpstr>
      <vt:lpstr>  What we are creating: Support-sessions  </vt:lpstr>
      <vt:lpstr>  What we are creating: Group meetings and chats online  </vt:lpstr>
      <vt:lpstr> What we base our work on </vt:lpstr>
      <vt:lpstr>How we will DOCUMENT AND evaluate our work?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Vahvistu vanhempana -hanke</dc:title>
  <dc:creator>Humisto Taija</dc:creator>
  <cp:lastModifiedBy>Humisto Taija</cp:lastModifiedBy>
  <cp:revision>11</cp:revision>
  <dcterms:created xsi:type="dcterms:W3CDTF">2018-04-17T10:14:41Z</dcterms:created>
  <dcterms:modified xsi:type="dcterms:W3CDTF">2018-04-18T13:22:16Z</dcterms:modified>
</cp:coreProperties>
</file>