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2" r:id="rId3"/>
    <p:sldId id="262" r:id="rId4"/>
    <p:sldId id="281" r:id="rId5"/>
    <p:sldId id="275" r:id="rId6"/>
    <p:sldId id="280" r:id="rId7"/>
    <p:sldId id="278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0"/>
    <p:restoredTop sz="93099"/>
  </p:normalViewPr>
  <p:slideViewPr>
    <p:cSldViewPr>
      <p:cViewPr varScale="1">
        <p:scale>
          <a:sx n="115" d="100"/>
          <a:sy n="115" d="100"/>
        </p:scale>
        <p:origin x="16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432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68528F-ECD3-FDC4-FA06-EEC31CF1B4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CB6B29-C8AE-0191-5890-EF3FF5E743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8B39CBF-CE6B-2044-885E-BD1DC27BD8BA}" type="datetimeFigureOut">
              <a:rPr lang="en-US"/>
              <a:pPr>
                <a:defRPr/>
              </a:pPr>
              <a:t>7/31/23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C7480A-E021-A29C-5D25-3AA8400D4B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E59FA3-52A9-2686-7E42-36E513B5D6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85958E-0EE2-2C40-875C-4507B89FF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1091FED-D0EA-B8BC-05A5-E021457C13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F771A9-231B-031B-ED7A-8A15661EBDB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254127D9-CCE8-584A-AEE5-4F68450AEA3D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AEB7AAE-40CE-1210-175F-71DC84F934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F942CF8-B15D-B133-CA47-7705DADE9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374E2-B6FC-3D93-22D4-8F537C1FDD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AFAE9-D1BB-B040-7A34-82BC9E77D1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1CC4A03-FD21-4140-9466-F3E8706F98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09" charset="-128"/>
        <a:cs typeface="ヒラギノ角ゴ Pro W3" pitchFamily="-93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0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FCF51A8-9190-CD3D-2110-2F53C7C41F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40F23F70-5493-D30A-7302-3FD1EF02E5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CCD976B4-AEDE-F7B6-80F3-9FF2C96C05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F68825A-8E06-3244-A716-8440304265E5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92A09CAC-FE81-73AA-316D-FA80324ACD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0B5180C5-BDC3-A3D0-1E8F-9CE5AD4E49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0BD05F32-FF77-C587-A5AD-F0DD006067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C6EBDE7-CD83-0649-BD91-619E0A65C2A2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>
            <a:extLst>
              <a:ext uri="{FF2B5EF4-FFF2-40B4-BE49-F238E27FC236}">
                <a16:creationId xmlns:a16="http://schemas.microsoft.com/office/drawing/2014/main" id="{7D193720-231B-F21F-2916-49AB2D8FDEF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>
            <a:extLst>
              <a:ext uri="{FF2B5EF4-FFF2-40B4-BE49-F238E27FC236}">
                <a16:creationId xmlns:a16="http://schemas.microsoft.com/office/drawing/2014/main" id="{CBFB0127-2E14-1127-344E-B0B4592C5A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DDC3DC27-BBDB-947A-08D6-A268AF2A66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F51538-E359-7F4A-B4CF-FAD8F299882F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78B59-90CF-2D6A-7D6A-84833B40D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7D5B-22EA-7740-93A4-B6B857B55A5D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58EF-6DA4-B79B-C48F-326F1B50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9F5A6-BCCE-37DC-6564-8D2F4FA31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4E22B-CAAB-4044-8013-273A0BB44D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30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63BD5-BF1B-D909-BD38-B7257B0C2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8663-3E7E-0B45-81D2-2F8DF4185BF1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97EA1-3583-7826-5034-D4837538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2E407-D623-78A9-D287-5A7AC988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B9772-02DC-9745-851C-C2E3782389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80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F2BD6-C3C8-8470-111B-5875AA20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E4754-9C66-1949-B009-AD04838FCB94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1E688-20B8-EC55-E05D-C193A3E1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B13FA-F2E2-D4AA-D423-742AA3C6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EB7DE-AA45-C344-A108-F824DA84B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932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7B7FE4-D4EA-83D0-EB07-7ED7022203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0038" y="6156325"/>
            <a:ext cx="3333750" cy="2143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dirty="0">
                <a:solidFill>
                  <a:srgbClr val="A6A6A6"/>
                </a:solidFill>
              </a:rPr>
              <a:t>AIA Silicon Valley | </a:t>
            </a:r>
            <a:r>
              <a:rPr lang="en-US" altLang="en-US" sz="800" dirty="0">
                <a:solidFill>
                  <a:srgbClr val="FF0000"/>
                </a:solidFill>
              </a:rPr>
              <a:t>2023</a:t>
            </a:r>
            <a:r>
              <a:rPr lang="en-US" altLang="en-US" sz="800" dirty="0">
                <a:solidFill>
                  <a:srgbClr val="A6A6A6"/>
                </a:solidFill>
              </a:rPr>
              <a:t> </a:t>
            </a:r>
            <a:r>
              <a:rPr lang="en-US" altLang="en-US" sz="800" dirty="0">
                <a:solidFill>
                  <a:srgbClr val="595959"/>
                </a:solidFill>
              </a:rPr>
              <a:t>Design Awards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27C0168-C3E7-B15D-6804-019BA08AB09A}"/>
              </a:ext>
            </a:extLst>
          </p:cNvPr>
          <p:cNvCxnSpPr/>
          <p:nvPr userDrawn="1"/>
        </p:nvCxnSpPr>
        <p:spPr>
          <a:xfrm>
            <a:off x="381000" y="6172200"/>
            <a:ext cx="8382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07CB974-5014-69DF-23C8-FF80A3E98A1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10563" y="6159500"/>
            <a:ext cx="533400" cy="2143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17503A71-3D84-7146-BFEB-C72A56523C8C}" type="slidenum">
              <a:rPr lang="en-US" altLang="en-US" sz="800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80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1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21E3B-67DF-E7BB-E643-CC8D1FCD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E5DE-F6A4-6546-8C76-7B99682A016E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FB75B-5FC1-984C-E376-A072BB37E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CFB69-7F82-D002-7190-C51D808F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9CC26-6F77-AD43-AF3D-BF3A2D5ED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65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BFE26-EEEB-5124-C590-87F4BBA3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98321-F724-214B-9F12-A1DE8F245DA9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8B555-9EB6-ADB9-1957-CAE8CC7F1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9AB0C-E1B7-D26C-A07B-FEB474CA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7F20-DC80-2C45-ABBE-E1A39F2C6D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19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146D86-21E7-1164-7BDC-9A5CEC258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E3D04-88FD-9240-A55B-3D4A97314E1E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07B0C39-9712-2643-168E-3B323B14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E7896D-8E48-B7A4-B7FA-75481700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B4C35-B5B7-FC49-9554-13ECACDAD6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56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1D27F7C-A494-3D8C-50CA-F1EA7F388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E29C-B8FB-5341-94E9-DD000B12F84A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73C279C-0290-2211-FC99-8CA075C19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79BDD3-8765-07DD-89BB-BBDDA368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ED71F-B74A-2A46-8460-46626BB20A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7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32213DD-2508-8664-E0B5-33A11010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3BEF-AA51-A54C-BBD0-742AAEA1F54F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5BA61EB-7299-96B0-34F6-7A6E06CD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0355A9F-9630-F662-1E82-0B3F3737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E-03A9-4740-9919-F54F8F60B0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29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BDA4416-9985-5055-ACDF-7F40C6D18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2D6E8-0C27-4844-8236-1F3E9AEB4E84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464218-32BC-B3CE-55FC-6507D7D1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1AC0880-9A97-7837-B14D-6FA4605B0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EE50F-F120-0049-B35D-96F5D5AE58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64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BE46CF0-451E-4C82-E4C3-FA6A288A3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3EC36-D76F-274C-8413-939DF0BD8F83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3F38B5-C015-7823-18B6-6F85C28D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EA37FF-F30A-BEE6-B910-84CCDD32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BFE21-F23F-384B-A8F9-778E5B0DD7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5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8DB55CA-B628-11BC-0654-95FD4144D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CA36E-7E49-CE4E-B18E-A5474E75FDA5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B484D6-15D4-76E2-4431-BE9BAA81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5CEC30-489F-086C-6E67-B69403D5B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087EA-DF48-A44A-8753-E220E2A6E4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13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5B9215B-3705-D57B-140F-08A8ED32F3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B7BFDEA-8CE9-1976-01B4-9BABCE1477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FC428-55E0-0133-25D7-08DFD4498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F61239C-C7FE-5F44-8D81-4E5F22B5019B}" type="datetime1">
              <a:rPr lang="en-US" altLang="x-none"/>
              <a:pPr>
                <a:defRPr/>
              </a:pPr>
              <a:t>7/31/23</a:t>
            </a:fld>
            <a:endParaRPr lang="en-US" alt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72703-EB71-B317-8985-E4A32F627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5D267-8C4C-E3AA-6CAC-C702023718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9BCAE123-E6A7-C844-BD3E-C66FDEFC2C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hf sldNum="0" hdr="0" ftr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ヒラギノ角ゴ Pro W3" pitchFamily="-93" charset="-128"/>
          <a:cs typeface="ヒラギノ角ゴ Pro W3" pitchFamily="-93" charset="-128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ヒラギノ角ゴ Pro W3" pitchFamily="-93" charset="-128"/>
          <a:cs typeface="ヒラギノ角ゴ Pro W3" pitchFamily="-93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ヒラギノ角ゴ Pro W3" pitchFamily="-93" charset="-128"/>
          <a:cs typeface="ヒラギノ角ゴ Pro W3" pitchFamily="-93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ヒラギノ角ゴ Pro W3" pitchFamily="-93" charset="-128"/>
          <a:cs typeface="ヒラギノ角ゴ Pro W3" pitchFamily="-93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ヒラギノ角ゴ Pro W3" pitchFamily="-93" charset="-128"/>
          <a:cs typeface="ヒラギノ角ゴ Pro W3" pitchFamily="-93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ヒラギノ角ゴ Pro W3" pitchFamily="-93" charset="-128"/>
          <a:cs typeface="ヒラギノ角ゴ Pro W3" pitchFamily="-93" charset="-128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ヒラギノ角ゴ Pro W3" pitchFamily="-93" charset="-128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ヒラギノ角ゴ Pro W3" pitchFamily="-93" charset="-128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ヒラギノ角ゴ Pro W3" pitchFamily="-93" charset="-128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ヒラギノ角ゴ Pro W3" pitchFamily="-93" charset="-128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>
            <a:extLst>
              <a:ext uri="{FF2B5EF4-FFF2-40B4-BE49-F238E27FC236}">
                <a16:creationId xmlns:a16="http://schemas.microsoft.com/office/drawing/2014/main" id="{865A5EC6-C49D-8705-1DE3-CF7F0BD16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2913" y="59848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C817DE-B0F1-0AE7-4BA2-2022EDEECBD4}"/>
              </a:ext>
            </a:extLst>
          </p:cNvPr>
          <p:cNvSpPr txBox="1"/>
          <p:nvPr/>
        </p:nvSpPr>
        <p:spPr>
          <a:xfrm>
            <a:off x="2438400" y="6154738"/>
            <a:ext cx="44958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AIA Silicon Valley | </a:t>
            </a:r>
            <a:r>
              <a:rPr lang="en-US" sz="1200" dirty="0">
                <a:solidFill>
                  <a:srgbClr val="FF0000"/>
                </a:solidFill>
              </a:rPr>
              <a:t>2023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 Awards</a:t>
            </a:r>
          </a:p>
        </p:txBody>
      </p:sp>
      <p:sp>
        <p:nvSpPr>
          <p:cNvPr id="16387" name="TextBox 8">
            <a:extLst>
              <a:ext uri="{FF2B5EF4-FFF2-40B4-BE49-F238E27FC236}">
                <a16:creationId xmlns:a16="http://schemas.microsoft.com/office/drawing/2014/main" id="{0A7D53E1-5346-4EFD-EF70-0BE155CE1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2717800"/>
            <a:ext cx="6948487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Calibri Light" panose="020F0302020204030204" pitchFamily="34" charset="0"/>
              <a:buAutoNum type="arabicPeriod"/>
            </a:pPr>
            <a:r>
              <a:rPr lang="en-US" altLang="en-US" sz="1400" dirty="0">
                <a:solidFill>
                  <a:srgbClr val="595959"/>
                </a:solidFill>
              </a:rPr>
              <a:t>The PowerPoint file must be submitted anonymously. </a:t>
            </a:r>
          </a:p>
          <a:p>
            <a:pPr eaLnBrk="1" hangingPunct="1">
              <a:lnSpc>
                <a:spcPct val="150000"/>
              </a:lnSpc>
              <a:buFont typeface="Calibri Light" panose="020F0302020204030204" pitchFamily="34" charset="0"/>
              <a:buAutoNum type="arabicPeriod"/>
            </a:pPr>
            <a:r>
              <a:rPr lang="en-US" altLang="en-US" sz="1400" dirty="0">
                <a:solidFill>
                  <a:srgbClr val="595959"/>
                </a:solidFill>
              </a:rPr>
              <a:t>Optional slides can either be removed or used for content chosen by submitter.</a:t>
            </a:r>
          </a:p>
          <a:p>
            <a:pPr eaLnBrk="1" hangingPunct="1">
              <a:lnSpc>
                <a:spcPct val="150000"/>
              </a:lnSpc>
              <a:buFont typeface="Calibri Light" panose="020F0302020204030204" pitchFamily="34" charset="0"/>
              <a:buAutoNum type="arabicPeriod"/>
            </a:pPr>
            <a:r>
              <a:rPr lang="en-US" altLang="en-US" sz="1400" dirty="0">
                <a:solidFill>
                  <a:srgbClr val="595959"/>
                </a:solidFill>
              </a:rPr>
              <a:t>The overall file cannot exceed 11 slides. Remove the instructions slide from your final file version. Max 20 MB</a:t>
            </a:r>
          </a:p>
          <a:p>
            <a:pPr eaLnBrk="1" hangingPunct="1">
              <a:lnSpc>
                <a:spcPct val="150000"/>
              </a:lnSpc>
              <a:buFont typeface="Calibri Light" panose="020F0302020204030204" pitchFamily="34" charset="0"/>
              <a:buAutoNum type="arabicPeriod"/>
            </a:pPr>
            <a:r>
              <a:rPr lang="en-US" altLang="en-US" sz="1400" dirty="0">
                <a:solidFill>
                  <a:srgbClr val="595959"/>
                </a:solidFill>
              </a:rPr>
              <a:t>Name your file using your Registration Order Number.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2FA4B2-8551-2610-1FDB-4260BEA2242B}"/>
              </a:ext>
            </a:extLst>
          </p:cNvPr>
          <p:cNvSpPr txBox="1"/>
          <p:nvPr/>
        </p:nvSpPr>
        <p:spPr>
          <a:xfrm>
            <a:off x="279400" y="1752600"/>
            <a:ext cx="541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Instructions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6C9AAD-DE1B-AA82-BE23-0F1061352FD4}"/>
              </a:ext>
            </a:extLst>
          </p:cNvPr>
          <p:cNvSpPr txBox="1"/>
          <p:nvPr/>
        </p:nvSpPr>
        <p:spPr>
          <a:xfrm>
            <a:off x="279400" y="228600"/>
            <a:ext cx="825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Images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E966F96-377D-72E1-8B54-059FFEB05C6B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7A029A-C10D-0F72-95FF-F649ED43469F}"/>
              </a:ext>
            </a:extLst>
          </p:cNvPr>
          <p:cNvSpPr txBox="1"/>
          <p:nvPr/>
        </p:nvSpPr>
        <p:spPr>
          <a:xfrm>
            <a:off x="279400" y="228600"/>
            <a:ext cx="825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Images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6C5595-C636-7FBA-75CB-EB2350EAD365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150426-0664-939D-10C4-89355F034F1F}"/>
              </a:ext>
            </a:extLst>
          </p:cNvPr>
          <p:cNvSpPr txBox="1"/>
          <p:nvPr/>
        </p:nvSpPr>
        <p:spPr>
          <a:xfrm>
            <a:off x="279400" y="228600"/>
            <a:ext cx="825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Images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CFD371E-BA61-F7F8-F347-C92D5758E020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88A7BD6-261B-D4CC-47EB-0C361E898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914400"/>
            <a:ext cx="9144000" cy="1143000"/>
          </a:xfrm>
        </p:spPr>
        <p:txBody>
          <a:bodyPr rtlCol="0" anchor="t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DA2023-XXXX</a:t>
            </a:r>
            <a:br>
              <a:rPr lang="en-US" altLang="en-US" sz="1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US" altLang="en-US" sz="11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Entry </a:t>
            </a:r>
            <a:r>
              <a:rPr lang="en-US" altLang="en-US" sz="11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Number (Replace “XXXX” with Order Number received upon registration)</a:t>
            </a:r>
            <a:endParaRPr lang="en-US" altLang="en-US" sz="11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434" name="TextBox 4">
            <a:extLst>
              <a:ext uri="{FF2B5EF4-FFF2-40B4-BE49-F238E27FC236}">
                <a16:creationId xmlns:a16="http://schemas.microsoft.com/office/drawing/2014/main" id="{745C0F6A-0784-00A7-1209-F25BF00B5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2913" y="59848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2E8F6E6-5FF2-84FD-6A52-15E09F097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91440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FF0000"/>
                </a:solidFill>
              </a:rPr>
              <a:t>SUBMISSION CATEGORY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5D15A-EF42-D9C4-2FFE-0EAFD3D0D400}"/>
              </a:ext>
            </a:extLst>
          </p:cNvPr>
          <p:cNvSpPr txBox="1"/>
          <p:nvPr/>
        </p:nvSpPr>
        <p:spPr>
          <a:xfrm>
            <a:off x="2438400" y="6154738"/>
            <a:ext cx="44958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AIA Silicon Valley | </a:t>
            </a:r>
            <a:r>
              <a:rPr lang="en-US" sz="1200" dirty="0">
                <a:solidFill>
                  <a:srgbClr val="FF0000"/>
                </a:solidFill>
              </a:rPr>
              <a:t>2023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 Awards Program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5D9C9A-E216-4EBB-844C-67410E58D779}"/>
              </a:ext>
            </a:extLst>
          </p:cNvPr>
          <p:cNvSpPr/>
          <p:nvPr/>
        </p:nvSpPr>
        <p:spPr>
          <a:xfrm>
            <a:off x="838200" y="762000"/>
            <a:ext cx="7543800" cy="46482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438" name="TextBox 8">
            <a:extLst>
              <a:ext uri="{FF2B5EF4-FFF2-40B4-BE49-F238E27FC236}">
                <a16:creationId xmlns:a16="http://schemas.microsoft.com/office/drawing/2014/main" id="{5348F526-FBA7-30AB-2BA6-478ED5871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6477000" cy="284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200">
                <a:solidFill>
                  <a:srgbClr val="595959"/>
                </a:solidFill>
              </a:rPr>
              <a:t>Project Type	:	Hospital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200">
                <a:solidFill>
                  <a:srgbClr val="595959"/>
                </a:solidFill>
              </a:rPr>
              <a:t>Project Completion:	2016	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200">
                <a:solidFill>
                  <a:srgbClr val="595959"/>
                </a:solidFill>
              </a:rPr>
              <a:t>Size:		15,000 SF	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200">
                <a:solidFill>
                  <a:srgbClr val="595959"/>
                </a:solidFill>
              </a:rPr>
              <a:t>Location:		Campbell, CA</a:t>
            </a:r>
          </a:p>
          <a:p>
            <a:pPr eaLnBrk="1" hangingPunct="1">
              <a:lnSpc>
                <a:spcPct val="150000"/>
              </a:lnSpc>
            </a:pPr>
            <a:endParaRPr lang="en-US" altLang="en-US" sz="1200">
              <a:solidFill>
                <a:srgbClr val="595959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1200" b="1">
                <a:solidFill>
                  <a:srgbClr val="595959"/>
                </a:solidFill>
              </a:rPr>
              <a:t>People’s Choice Award:  </a:t>
            </a:r>
            <a:br>
              <a:rPr lang="en-US" altLang="en-US" sz="1200" i="1">
                <a:solidFill>
                  <a:srgbClr val="595959"/>
                </a:solidFill>
              </a:rPr>
            </a:br>
            <a:r>
              <a:rPr lang="en-US" altLang="en-US" sz="1200" i="1">
                <a:solidFill>
                  <a:srgbClr val="595959"/>
                </a:solidFill>
              </a:rPr>
              <a:t>All submissions will be entered into our People’s Choice Award.  Please identify the slide # of the single image you wish to submit for this award.</a:t>
            </a:r>
          </a:p>
          <a:p>
            <a:pPr eaLnBrk="1" hangingPunct="1">
              <a:lnSpc>
                <a:spcPct val="150000"/>
              </a:lnSpc>
            </a:pPr>
            <a:endParaRPr lang="en-US" altLang="en-US" sz="1200" i="1">
              <a:solidFill>
                <a:srgbClr val="595959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1200">
                <a:solidFill>
                  <a:srgbClr val="595959"/>
                </a:solidFill>
              </a:rPr>
              <a:t>Slide #: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B8B234-D9D8-DCA5-18E8-B3AA4FD14C3A}"/>
              </a:ext>
            </a:extLst>
          </p:cNvPr>
          <p:cNvSpPr txBox="1"/>
          <p:nvPr/>
        </p:nvSpPr>
        <p:spPr>
          <a:xfrm>
            <a:off x="279400" y="228600"/>
            <a:ext cx="541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Design and Sustainability Narrative</a:t>
            </a:r>
          </a:p>
        </p:txBody>
      </p:sp>
      <p:sp>
        <p:nvSpPr>
          <p:cNvPr id="20482" name="TextBox 7">
            <a:extLst>
              <a:ext uri="{FF2B5EF4-FFF2-40B4-BE49-F238E27FC236}">
                <a16:creationId xmlns:a16="http://schemas.microsoft.com/office/drawing/2014/main" id="{B5BA8E17-18D2-9C2D-A88B-21EA09A87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838200"/>
            <a:ext cx="8559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595959"/>
                </a:solidFill>
              </a:rPr>
              <a:t>Type here (maximum 600 words)…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B345B57-631F-7EC4-8CF8-D3D0B351299C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F2268DEA-9341-53E3-612A-FE6FE487CD8E}"/>
              </a:ext>
            </a:extLst>
          </p:cNvPr>
          <p:cNvSpPr txBox="1">
            <a:spLocks/>
          </p:cNvSpPr>
          <p:nvPr/>
        </p:nvSpPr>
        <p:spPr bwMode="auto">
          <a:xfrm>
            <a:off x="271463" y="83820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1pPr>
            <a:lvl2pPr marL="37931725" indent="-37474525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595959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Click here to start typing (maximum 600 words</a:t>
            </a:r>
            <a:r>
              <a:rPr lang="en-US" altLang="en-US" sz="1200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D730FB-BD1C-7782-E2B2-8F84609EC8F2}"/>
              </a:ext>
            </a:extLst>
          </p:cNvPr>
          <p:cNvSpPr txBox="1"/>
          <p:nvPr/>
        </p:nvSpPr>
        <p:spPr>
          <a:xfrm>
            <a:off x="279400" y="228600"/>
            <a:ext cx="7645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Design and Sustainability Narrative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- continued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DFCAE09-A16C-FDBD-EEA7-90CDE13647AB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564AD1-E9AA-7440-0370-DA5730FEF111}"/>
              </a:ext>
            </a:extLst>
          </p:cNvPr>
          <p:cNvSpPr txBox="1"/>
          <p:nvPr/>
        </p:nvSpPr>
        <p:spPr>
          <a:xfrm>
            <a:off x="279400" y="228600"/>
            <a:ext cx="825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Diagram of Sustainable Design Strategies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78D3A2-582D-C0F9-471A-49960D15F5FC}"/>
              </a:ext>
            </a:extLst>
          </p:cNvPr>
          <p:cNvSpPr/>
          <p:nvPr/>
        </p:nvSpPr>
        <p:spPr>
          <a:xfrm>
            <a:off x="6553200" y="1447800"/>
            <a:ext cx="12192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275CC1-8A14-BC42-2008-A71C33C9E241}"/>
              </a:ext>
            </a:extLst>
          </p:cNvPr>
          <p:cNvSpPr txBox="1"/>
          <p:nvPr/>
        </p:nvSpPr>
        <p:spPr>
          <a:xfrm>
            <a:off x="279400" y="838200"/>
            <a:ext cx="85598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Optional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ECE0C34-D331-4912-C20F-27AB22541FAA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522F45-27C1-EA24-CF31-F34EE0F16AC5}"/>
              </a:ext>
            </a:extLst>
          </p:cNvPr>
          <p:cNvSpPr txBox="1"/>
          <p:nvPr/>
        </p:nvSpPr>
        <p:spPr>
          <a:xfrm>
            <a:off x="279400" y="228600"/>
            <a:ext cx="825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Context / Site Plan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C57190F-C85A-B2D2-6B01-B01C6A6C9035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9A41DD-3847-A94D-65AB-0F2AC2756E00}"/>
              </a:ext>
            </a:extLst>
          </p:cNvPr>
          <p:cNvSpPr txBox="1"/>
          <p:nvPr/>
        </p:nvSpPr>
        <p:spPr>
          <a:xfrm>
            <a:off x="279400" y="228600"/>
            <a:ext cx="825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Building Plans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C10BB8C-4873-55F2-0061-AEAA7D975CF4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E0E94C-510F-81B3-2A4F-9190DF36E138}"/>
              </a:ext>
            </a:extLst>
          </p:cNvPr>
          <p:cNvSpPr txBox="1"/>
          <p:nvPr/>
        </p:nvSpPr>
        <p:spPr>
          <a:xfrm>
            <a:off x="279400" y="228600"/>
            <a:ext cx="825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Images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2DE6450-25D5-100B-D8FF-450A140DD2C2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4E81E63-2882-9BB5-7890-45BAAF5C48AA}"/>
              </a:ext>
            </a:extLst>
          </p:cNvPr>
          <p:cNvSpPr txBox="1"/>
          <p:nvPr/>
        </p:nvSpPr>
        <p:spPr>
          <a:xfrm>
            <a:off x="279400" y="228600"/>
            <a:ext cx="825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Images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087F85C-A6A1-F4D2-4289-9478BE215B73}"/>
              </a:ext>
            </a:extLst>
          </p:cNvPr>
          <p:cNvSpPr txBox="1">
            <a:spLocks noChangeArrowheads="1"/>
          </p:cNvSpPr>
          <p:nvPr/>
        </p:nvSpPr>
        <p:spPr>
          <a:xfrm>
            <a:off x="3924300" y="6172200"/>
            <a:ext cx="1295400" cy="304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DA23-XXXX</a:t>
            </a:r>
            <a:br>
              <a:rPr lang="en-US" altLang="en-US" sz="1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10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5710</TotalTime>
  <Words>214</Words>
  <Application>Microsoft Macintosh PowerPoint</Application>
  <PresentationFormat>On-screen Show (4:3)</PresentationFormat>
  <Paragraphs>43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DA2023-XXXX Entry Number (Replace “XXXX” with Order Number received upon registration)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DA07-XXX</dc:title>
  <dc:creator>Alyssa Griego</dc:creator>
  <cp:lastModifiedBy>Veronica Huston</cp:lastModifiedBy>
  <cp:revision>75</cp:revision>
  <dcterms:created xsi:type="dcterms:W3CDTF">2010-04-29T01:20:46Z</dcterms:created>
  <dcterms:modified xsi:type="dcterms:W3CDTF">2023-07-31T20:53:14Z</dcterms:modified>
</cp:coreProperties>
</file>