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77" r:id="rId4"/>
    <p:sldId id="260" r:id="rId5"/>
    <p:sldId id="258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57" r:id="rId17"/>
    <p:sldId id="273" r:id="rId18"/>
    <p:sldId id="261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4660"/>
  </p:normalViewPr>
  <p:slideViewPr>
    <p:cSldViewPr>
      <p:cViewPr varScale="1">
        <p:scale>
          <a:sx n="88" d="100"/>
          <a:sy n="88" d="100"/>
        </p:scale>
        <p:origin x="-15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B841-F5AF-4EE1-871F-894EB33F454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71B80-3D58-488E-BBDB-E4AB090666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2786058"/>
            <a:ext cx="3500462" cy="3286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 Last  Friday  before  </a:t>
            </a:r>
            <a:r>
              <a:rPr lang="en-US" sz="2800" b="1" dirty="0" smtClean="0">
                <a:solidFill>
                  <a:srgbClr val="FF0000"/>
                </a:solidFill>
              </a:rPr>
              <a:t>Easter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Good  Friday.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They  eat  </a:t>
            </a:r>
            <a:r>
              <a:rPr lang="en-US" sz="2800" b="1" dirty="0" smtClean="0">
                <a:solidFill>
                  <a:srgbClr val="00B0F0"/>
                </a:solidFill>
              </a:rPr>
              <a:t>hot  cross buns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–a tasty sweet bread for </a:t>
            </a:r>
            <a:r>
              <a:rPr lang="en-US" sz="2800" b="1" dirty="0" smtClean="0">
                <a:solidFill>
                  <a:srgbClr val="FF0000"/>
                </a:solidFill>
              </a:rPr>
              <a:t>Easter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https://correspondent32.files.wordpress.com/2011/04/igp7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7166"/>
            <a:ext cx="4507230" cy="301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3.bp.blogspot.com/-RUmsACSwa2Q/TZ6y4kby45I/AAAAAAAAAe4/iCEmpxDXb5s/s1600/DSCF1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071810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2786058"/>
            <a:ext cx="3500462" cy="3286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At </a:t>
            </a:r>
            <a:r>
              <a:rPr lang="en-US" sz="2800" b="1" dirty="0" smtClean="0">
                <a:solidFill>
                  <a:srgbClr val="FF0000"/>
                </a:solidFill>
              </a:rPr>
              <a:t>Easter Day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they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go to the </a:t>
            </a:r>
            <a:r>
              <a:rPr lang="en-US" sz="2800" b="1" dirty="0" smtClean="0">
                <a:solidFill>
                  <a:srgbClr val="0070C0"/>
                </a:solidFill>
              </a:rPr>
              <a:t>church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and  take </a:t>
            </a:r>
            <a:r>
              <a:rPr lang="en-US" sz="2800" b="1" dirty="0" smtClean="0">
                <a:solidFill>
                  <a:srgbClr val="0070C0"/>
                </a:solidFill>
              </a:rPr>
              <a:t>Easter  basket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 There are  eggs, bread  and other food  in it.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582" name="Picture 6" descr="http://www.stpaulcatholic.org/pictures/2015/3/Easter%20Food%20Basket-Swieco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66"/>
            <a:ext cx="500065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2786058"/>
            <a:ext cx="4643470" cy="3286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At </a:t>
            </a:r>
            <a:r>
              <a:rPr lang="en-US" sz="2800" b="1" dirty="0" smtClean="0">
                <a:solidFill>
                  <a:srgbClr val="FF0000"/>
                </a:solidFill>
              </a:rPr>
              <a:t>Easter Day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they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go to the </a:t>
            </a:r>
            <a:r>
              <a:rPr lang="en-US" sz="2800" b="1" dirty="0" smtClean="0">
                <a:solidFill>
                  <a:srgbClr val="0070C0"/>
                </a:solidFill>
              </a:rPr>
              <a:t>church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and  take </a:t>
            </a:r>
            <a:r>
              <a:rPr lang="en-US" sz="2800" b="1" dirty="0" smtClean="0">
                <a:solidFill>
                  <a:srgbClr val="0070C0"/>
                </a:solidFill>
              </a:rPr>
              <a:t>Easter  basket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 There are  eggs, bread  and other food  in it. They  leave this basket  in the  church.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582" name="Picture 6" descr="http://www.stpaulcatholic.org/pictures/2015/3/Easter%20Food%20Basket-Swieco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3357586" cy="2590139"/>
          </a:xfrm>
          <a:prstGeom prst="rect">
            <a:avLst/>
          </a:prstGeom>
          <a:noFill/>
        </p:spPr>
      </p:pic>
      <p:pic>
        <p:nvPicPr>
          <p:cNvPr id="25602" name="Picture 2" descr="https://im0-tub-ua.yandex.net/i?id=e180350a35557deec060dfa0385aa642&amp;n=33&amp;h=215&amp;w=3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143248"/>
            <a:ext cx="3947343" cy="2619380"/>
          </a:xfrm>
          <a:prstGeom prst="rect">
            <a:avLst/>
          </a:prstGeom>
          <a:noFill/>
        </p:spPr>
      </p:pic>
      <p:pic>
        <p:nvPicPr>
          <p:cNvPr id="25604" name="Picture 4" descr="http://ichef-1.bbci.co.uk/news/1024/media/images/68065000/jpg/_68065921_680659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428604"/>
            <a:ext cx="419102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3286124"/>
            <a:ext cx="4643470" cy="27860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At </a:t>
            </a:r>
            <a:r>
              <a:rPr lang="en-US" sz="2800" b="1" dirty="0" smtClean="0">
                <a:solidFill>
                  <a:srgbClr val="FF0000"/>
                </a:solidFill>
              </a:rPr>
              <a:t>Easter Day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they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think that </a:t>
            </a:r>
            <a:r>
              <a:rPr lang="en-US" sz="2800" b="1" dirty="0" smtClean="0">
                <a:solidFill>
                  <a:srgbClr val="00B0F0"/>
                </a:solidFill>
              </a:rPr>
              <a:t>Easter Bunny 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hides  the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Easter eggs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And the children have to find them.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626" name="Picture 2" descr="Пасхальный крол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73" y="620688"/>
            <a:ext cx="4104455" cy="2077077"/>
          </a:xfrm>
          <a:prstGeom prst="rect">
            <a:avLst/>
          </a:prstGeom>
          <a:noFill/>
        </p:spPr>
      </p:pic>
      <p:pic>
        <p:nvPicPr>
          <p:cNvPr id="26628" name="Picture 4" descr="https://www.parkdeanholidays.co.uk/Resources/Images/easter/easter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516218"/>
            <a:ext cx="3259442" cy="2286016"/>
          </a:xfrm>
          <a:prstGeom prst="rect">
            <a:avLst/>
          </a:prstGeom>
          <a:noFill/>
        </p:spPr>
      </p:pic>
      <p:pic>
        <p:nvPicPr>
          <p:cNvPr id="8" name="Рисунок 7" descr="Spring Egg-Stravaganza - Kid 1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6015"/>
            <a:ext cx="2733186" cy="300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14348" y="4000504"/>
            <a:ext cx="4643470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They have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Easter dinner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all the  family.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7654" name="Picture 6" descr="http://myarchive.us/richc/2010/EasterDinner1004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71480"/>
            <a:ext cx="5072098" cy="3246143"/>
          </a:xfrm>
          <a:prstGeom prst="rect">
            <a:avLst/>
          </a:prstGeom>
          <a:noFill/>
        </p:spPr>
      </p:pic>
      <p:pic>
        <p:nvPicPr>
          <p:cNvPr id="27656" name="Picture 8" descr="https://34678b1bd7d652b72d15-421c1a6b7d2786e0c08f82937d7145d5.ssl.cf2.rackcdn.com/aee07b97a0b993e9651034ffd9a8c12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143248"/>
            <a:ext cx="314327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4643446"/>
            <a:ext cx="3857652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Englishmen  play football at this day.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9698" name="Picture 2" descr="https://acanadianfamily.files.wordpress.com/2013/08/animals-play-ball-easter-peter-lagasse-coll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28"/>
            <a:ext cx="6730287" cy="4214842"/>
          </a:xfrm>
          <a:prstGeom prst="rect">
            <a:avLst/>
          </a:prstGeom>
          <a:noFill/>
        </p:spPr>
      </p:pic>
      <p:pic>
        <p:nvPicPr>
          <p:cNvPr id="29700" name="Picture 4" descr="http://www.queensparkfc.co.uk/wp-content/uploads/2017/03/P10706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786190"/>
            <a:ext cx="4714908" cy="265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929058" y="214290"/>
            <a:ext cx="4643470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They have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Easter rolling eggs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competitions.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200" name="Picture 8" descr="https://4.bp.blogspot.com/-TaTaIXxJ9dc/VNzDUMFQBVI/AAAAAAAAATo/CtVP42rY6sU/s1600/edinburg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14554"/>
            <a:ext cx="7200900" cy="4162426"/>
          </a:xfrm>
          <a:prstGeom prst="rect">
            <a:avLst/>
          </a:prstGeom>
          <a:noFill/>
        </p:spPr>
      </p:pic>
      <p:sp>
        <p:nvSpPr>
          <p:cNvPr id="8202" name="AutoShape 10" descr="https://www.rapidfy.com/blog/images/articles/roll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://www.evpatori.ru/wp-content/uploads/2012/04/Easter-Egg-Hunts-and-Easter-candy-everywher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3876675" cy="259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929058" y="214290"/>
            <a:ext cx="4643470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The  women  wear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Easter hats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at this day.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1748" name="Picture 4" descr="http://www.coffsforkids.com/wp-content/uploads/2013/03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2790825" cy="2333626"/>
          </a:xfrm>
          <a:prstGeom prst="rect">
            <a:avLst/>
          </a:prstGeom>
          <a:noFill/>
        </p:spPr>
      </p:pic>
      <p:pic>
        <p:nvPicPr>
          <p:cNvPr id="31750" name="Picture 6" descr="http://2.bp.blogspot.com/-a1Uum5ZSq-c/Uzf2xBTbHdI/AAAAAAAAGvM/LaZwRq-7dr8/s1600/easter_hat_ki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643182"/>
            <a:ext cx="4500594" cy="3471888"/>
          </a:xfrm>
          <a:prstGeom prst="rect">
            <a:avLst/>
          </a:prstGeom>
          <a:noFill/>
        </p:spPr>
      </p:pic>
      <p:pic>
        <p:nvPicPr>
          <p:cNvPr id="31752" name="Picture 8" descr="https://www.chayka.org/sites/default/files/easter_hat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14321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4000504"/>
            <a:ext cx="3143272" cy="22145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Children  have  2-weeks  </a:t>
            </a:r>
            <a:r>
              <a:rPr lang="en-US" sz="2800" b="1" i="1" dirty="0" smtClean="0">
                <a:solidFill>
                  <a:srgbClr val="FF0000"/>
                </a:solidFill>
              </a:rPr>
              <a:t>Easter  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holidays!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http://foroeduca.com/wp-content/uploads/2013/02/easterHolidays2013-1024x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438" y="214290"/>
            <a:ext cx="6848562" cy="3611547"/>
          </a:xfrm>
          <a:prstGeom prst="rect">
            <a:avLst/>
          </a:prstGeom>
          <a:noFill/>
        </p:spPr>
      </p:pic>
      <p:pic>
        <p:nvPicPr>
          <p:cNvPr id="10246" name="Picture 6" descr="http://www.shzongyue.com/data/out/45/39050486-easter-holiday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643314"/>
            <a:ext cx="258785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14348" y="3571876"/>
            <a:ext cx="8001056" cy="23574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What about your country?</a:t>
            </a:r>
          </a:p>
          <a:p>
            <a:pPr algn="ctr"/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And  do you like </a:t>
            </a:r>
            <a:r>
              <a:rPr lang="en-US" sz="4400" b="1" i="1" dirty="0" smtClean="0">
                <a:solidFill>
                  <a:srgbClr val="FF0000"/>
                </a:solidFill>
              </a:rPr>
              <a:t>Easter</a:t>
            </a: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770" name="AutoShape 2" descr="https://asset.holidaycardsapp.com/assets/card/easter14-3a1a4c4a7507b5739f12d1bd66895fa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asset.holidaycardsapp.com/assets/card/easter14-3a1a4c4a7507b5739f12d1bd66895fa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://ak.imgfarm.com/images/fwp/myfuncards/Holidays/lg/Twea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28604"/>
            <a:ext cx="4429156" cy="348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e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94" y="1"/>
            <a:ext cx="9285194" cy="68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Script MT Bold" panose="03040602040607080904" pitchFamily="66" charset="0"/>
              </a:rPr>
              <a:t>Phonetic drill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[</a:t>
            </a:r>
            <a:r>
              <a:rPr lang="uk-UA" sz="4400" dirty="0"/>
              <a:t>і</a:t>
            </a:r>
            <a:r>
              <a:rPr lang="en-US" sz="4400" dirty="0" smtClean="0"/>
              <a:t>] little, symbol, children, Christian, tradition, spring;</a:t>
            </a:r>
          </a:p>
          <a:p>
            <a:r>
              <a:rPr lang="en-US" sz="4400" dirty="0" smtClean="0"/>
              <a:t>[</a:t>
            </a:r>
            <a:r>
              <a:rPr lang="en-US" sz="4400" dirty="0" err="1" smtClean="0"/>
              <a:t>i</a:t>
            </a:r>
            <a:r>
              <a:rPr lang="en-US" sz="4400" dirty="0" smtClean="0"/>
              <a:t>:] Easter, people, eating, sweet, green, meal;</a:t>
            </a:r>
          </a:p>
          <a:p>
            <a:r>
              <a:rPr lang="en-US" sz="4400" dirty="0" smtClean="0"/>
              <a:t>[^] funny, Sunday, love, hunt, Bunny;</a:t>
            </a:r>
          </a:p>
          <a:p>
            <a:r>
              <a:rPr lang="en-US" sz="4400" dirty="0" smtClean="0"/>
              <a:t>[a:] card, party, garden.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170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 : Laeacco 7x5ft Vinyl Easter Photography Background Pastel  Colorful Easter Eggs Confetti Flowers Sweet Pink Backdrops Child Kids Baby  Girl Portrairt Shoot Greeting Card Community Easter Egg Hunt : Camera &amp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What do you know about Easter?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4000" b="1" dirty="0" smtClean="0">
                <a:solidFill>
                  <a:srgbClr val="002060"/>
                </a:solidFill>
              </a:rPr>
              <a:t>When is Easter?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What do people celebrate at Easter?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 What do we do at Easter?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What are the symbols of this holiday?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How do you celebrate Easter in your family?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8x6.5ft Easter Backdrop Polyester Chic Tulips Basket Easter Eggs White  Wooden Wall Rustic Tabl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Easter  Symbols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01688"/>
            <a:ext cx="4752528" cy="378349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Easter symbols in Britain are Bunnies, chicks, lambs and flowers (especially daffodils and lilies).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cross and colored eggs are also well-known Easter symbols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6" name="Picture 6" descr="Easter Bunny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6"/>
          <a:stretch/>
        </p:blipFill>
        <p:spPr bwMode="auto">
          <a:xfrm>
            <a:off x="7092280" y="188640"/>
            <a:ext cx="2041413" cy="24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黄色背景的卡通头像_360图片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1859902" cy="21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Sheep Lamb and mutton, sheep, mammal, food, animals png | PNGW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2917"/>
            <a:ext cx="2381328" cy="23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Beautiful Daffodil Isolated On White Background Stock Photo (Edit Now)  39697673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b="5541"/>
          <a:stretch/>
        </p:blipFill>
        <p:spPr bwMode="auto">
          <a:xfrm>
            <a:off x="6732240" y="2817995"/>
            <a:ext cx="2274644" cy="25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Amazon.com: 25&quot; Silk Easter Lily Flower Bush -White (Pack of 6): Home &amp;  Kitch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96" y="3356992"/>
            <a:ext cx="2010184" cy="24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ichthys-runding.de/templates/kundenseiten/layout36/images/col_6/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7" y="3857628"/>
            <a:ext cx="76438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Easter  in Britain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102" name="Picture 6" descr="http://www.toms-house.ru/upload/medialibrary/e75/e75c73392cc82a1e798f4e5c940885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928670"/>
            <a:ext cx="4857784" cy="3147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://ww4.hdnux.com/photos/03/51/16/955271/3/920x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3697966" cy="314327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571604" y="1785926"/>
            <a:ext cx="3286148" cy="37147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Easter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   is a great  spring  holiday  in Britain.</a:t>
            </a:r>
          </a:p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The  British  like  it  very  much!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2786058"/>
            <a:ext cx="3500462" cy="3286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 The  Sunday  before  </a:t>
            </a:r>
            <a:r>
              <a:rPr lang="en-US" sz="2800" b="1" dirty="0" smtClean="0">
                <a:solidFill>
                  <a:srgbClr val="FF0000"/>
                </a:solidFill>
              </a:rPr>
              <a:t>Easter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Palm Sunday.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It was the day when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 the day </a:t>
            </a:r>
            <a:r>
              <a:rPr lang="en-US" sz="2800" b="1" dirty="0">
                <a:solidFill>
                  <a:srgbClr val="7030A0"/>
                </a:solidFill>
              </a:rPr>
              <a:t>Jesus arrived in </a:t>
            </a:r>
            <a:r>
              <a:rPr lang="en-US" sz="2800" b="1" dirty="0" smtClean="0">
                <a:solidFill>
                  <a:srgbClr val="7030A0"/>
                </a:solidFill>
              </a:rPr>
              <a:t>Jerusalem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for the celebrating.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http://dekhnews.com/wp-content/uploads/2015/03/palm-sunday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28"/>
            <a:ext cx="3357586" cy="2318333"/>
          </a:xfrm>
          <a:prstGeom prst="rect">
            <a:avLst/>
          </a:prstGeom>
          <a:noFill/>
        </p:spPr>
      </p:pic>
      <p:pic>
        <p:nvPicPr>
          <p:cNvPr id="9220" name="Picture 4" descr="http://baptist.ee/wp-content/uploads/2015/04/verbnoe_voskrese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65022"/>
            <a:ext cx="4429156" cy="3814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00298" y="214290"/>
            <a:ext cx="6357982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 lot of people lined the streets waving palm branches to welcome him. The people were very excited.   They shouted  'Save us Now!'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They waved </a:t>
            </a:r>
            <a:r>
              <a:rPr lang="en-US" sz="2400" b="1" dirty="0" smtClean="0">
                <a:solidFill>
                  <a:srgbClr val="7030A0"/>
                </a:solidFill>
              </a:rPr>
              <a:t>palm branches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http://www.viviangist.com/wp-content/uploads/2016/03/Let-all-remember-its-Palm-Sun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1203"/>
            <a:ext cx="7286676" cy="388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2714620"/>
            <a:ext cx="4000528" cy="33575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Sallow,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or </a:t>
            </a:r>
            <a:r>
              <a:rPr lang="en-US" sz="2800" b="1" dirty="0" smtClean="0">
                <a:solidFill>
                  <a:srgbClr val="7030A0"/>
                </a:solidFill>
              </a:rPr>
              <a:t>pussy willow,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was used in many places as a palm branch.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6" name="Picture 2" descr="http://hiromantia.ucoz.net/ladon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14356"/>
            <a:ext cx="2096058" cy="2071685"/>
          </a:xfrm>
          <a:prstGeom prst="rect">
            <a:avLst/>
          </a:prstGeom>
          <a:noFill/>
        </p:spPr>
      </p:pic>
      <p:pic>
        <p:nvPicPr>
          <p:cNvPr id="21510" name="Picture 6" descr="http://getupwithgod.com/wp-content/uploads/GUWG-Palm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642918"/>
            <a:ext cx="2428892" cy="2224865"/>
          </a:xfrm>
          <a:prstGeom prst="rect">
            <a:avLst/>
          </a:prstGeom>
          <a:noFill/>
        </p:spPr>
      </p:pic>
      <p:pic>
        <p:nvPicPr>
          <p:cNvPr id="12" name="Picture 4" descr="http://xn--90ahakmgkzbqr7h.xn--p1ai/thumb/VAHshZk9IDA65Xqut7LINg/900r900/769592/%D0%A3%D0%BA%D1%80%D0%B0%D1%88%D0%B5%D0%BD%D0%B8%D0%B5_%D0%B4%D0%BE%D0%BC%D0%B0_%D0%BD%D0%B0_%D0%B2%D0%B5%D1%80%D0%B1%D0%BD%D0%BE%D0%B5_%D0%B2%D0%BE%D1%81%D0%BA%D1%80%D0%B5%D1%81%D0%B5%D0%BD%D0%B8%D0%B5%2C_%D0%B2%D0%B5%D1%81%D0%B5%D0%BD%D0%BD%D0%B5%D0%B5_%D1%83%D0%BA%D1%80%D0%B0%D1%88%D0%B5%D0%BD%D0%B8%D0%B5_%D0%B4%D0%BE%D0%BC%D0%B0%2C__%D1%83%D0%BA%D1%80%D0%B0%D1%88%D0%B5%D0%BD%D0%B8%D0%B5_%D0%B4%D0%BE%D0%BC%D0%B0_%D1%81%D0%B2%D0%BE%D0%B8%D0%BC%D0%B8_%D1%80%D1%83%D0%BA%D0%B0%D0%BC%D0%B8_%2813%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07167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2714620"/>
            <a:ext cx="4000528" cy="33575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They  give each other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Easter  eggs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 But  eggs  are chocolate! 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Or they  give each other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Easter  presents (souvenirs)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http://www.crazywebsite.com/Pg-Dibujos-Clipart-Gratis/Pascua/Imagenes_Easter_Springtime/Wallpaper_Fondos_Pantalla_Huevos-de-Pascua_Chocolate-400x3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resources2.news.com.au/images/2011/04/22/1226043/480874-easter-eg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857232"/>
            <a:ext cx="2851274" cy="1605487"/>
          </a:xfrm>
          <a:prstGeom prst="rect">
            <a:avLst/>
          </a:prstGeom>
          <a:noFill/>
        </p:spPr>
      </p:pic>
      <p:pic>
        <p:nvPicPr>
          <p:cNvPr id="23556" name="Picture 4" descr="http://www.1ohww.org/content/uploads/2016/03/bunnycho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1174" y="3357562"/>
            <a:ext cx="444277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309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Phonetic drill</vt:lpstr>
      <vt:lpstr>Easter  Symbols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 do you know about Easter?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15</cp:revision>
  <dcterms:created xsi:type="dcterms:W3CDTF">2017-04-09T20:11:38Z</dcterms:created>
  <dcterms:modified xsi:type="dcterms:W3CDTF">2023-04-17T08:44:03Z</dcterms:modified>
</cp:coreProperties>
</file>