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738" r:id="rId2"/>
    <p:sldId id="1064" r:id="rId3"/>
    <p:sldId id="1065" r:id="rId4"/>
    <p:sldId id="1010" r:id="rId5"/>
    <p:sldId id="1066" r:id="rId6"/>
    <p:sldId id="1078" r:id="rId7"/>
    <p:sldId id="1005" r:id="rId8"/>
    <p:sldId id="1076" r:id="rId9"/>
    <p:sldId id="1079" r:id="rId10"/>
    <p:sldId id="1075" r:id="rId11"/>
    <p:sldId id="1015" r:id="rId12"/>
    <p:sldId id="1069" r:id="rId13"/>
    <p:sldId id="1072" r:id="rId14"/>
    <p:sldId id="1070" r:id="rId15"/>
    <p:sldId id="1073" r:id="rId16"/>
    <p:sldId id="1029" r:id="rId17"/>
    <p:sldId id="1080" r:id="rId18"/>
    <p:sldId id="1058" r:id="rId19"/>
    <p:sldId id="1074" r:id="rId20"/>
    <p:sldId id="1059" r:id="rId21"/>
    <p:sldId id="1071" r:id="rId22"/>
    <p:sldId id="1022" r:id="rId23"/>
    <p:sldId id="1027" r:id="rId24"/>
    <p:sldId id="1023" r:id="rId25"/>
    <p:sldId id="106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35110"/>
    <a:srgbClr val="F1059D"/>
    <a:srgbClr val="FF4747"/>
    <a:srgbClr val="D3514F"/>
    <a:srgbClr val="2F3242"/>
    <a:srgbClr val="92193A"/>
    <a:srgbClr val="F17D66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3SDpz4SlXU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uk/resource/38176468/%D0%BC%D0%B0%D1%82%D0%B5%D1%80%D0%B8%D0%BA%D0%B8-%D1%96-%D0%BE%D0%BA%D0%B5%D0%B0%D0%BD%D0%B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1989" y="4797574"/>
            <a:ext cx="9350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2F3242"/>
                </a:solidFill>
              </a:rPr>
              <a:t>Євразія – </a:t>
            </a:r>
            <a:r>
              <a:rPr lang="ru-RU" sz="6000" b="1" dirty="0" err="1">
                <a:solidFill>
                  <a:srgbClr val="2F3242"/>
                </a:solidFill>
              </a:rPr>
              <a:t>найбільший</a:t>
            </a:r>
            <a:r>
              <a:rPr lang="ru-RU" sz="6000" b="1" dirty="0">
                <a:solidFill>
                  <a:srgbClr val="2F3242"/>
                </a:solidFill>
              </a:rPr>
              <a:t> материк </a:t>
            </a:r>
            <a:endParaRPr lang="uk-UA" sz="6000" b="1" dirty="0">
              <a:solidFill>
                <a:srgbClr val="2F3242"/>
              </a:solidFill>
            </a:endParaRPr>
          </a:p>
        </p:txBody>
      </p:sp>
      <p:pic>
        <p:nvPicPr>
          <p:cNvPr id="2" name="Picture 2" descr="Євразія - найбільший материк. Навчальне відео. Природознавство четвертий  клас. ЯДС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71" y="203200"/>
            <a:ext cx="5405901" cy="304081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8118" y="3244334"/>
            <a:ext cx="4948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www.youtube.com/watch?v=e3SDpz4SlXU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259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9647" y="56364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500" b="1" dirty="0">
                <a:solidFill>
                  <a:schemeClr val="bg1"/>
                </a:solidFill>
              </a:rPr>
              <a:t>22-23</a:t>
            </a:r>
            <a:endParaRPr lang="ru-RU" sz="25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6439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Практичне  завдання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8612" y="562747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731" y="1298142"/>
            <a:ext cx="11754138" cy="1253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dirty="0"/>
              <a:t>     Знайдіть </a:t>
            </a:r>
            <a:r>
              <a:rPr lang="ru-RU" sz="4000" dirty="0" err="1"/>
              <a:t>Євразію</a:t>
            </a:r>
            <a:r>
              <a:rPr lang="ru-RU" sz="4000" dirty="0"/>
              <a:t> на </a:t>
            </a:r>
            <a:r>
              <a:rPr lang="ru-RU" sz="4000" dirty="0" err="1"/>
              <a:t>карті</a:t>
            </a:r>
            <a:r>
              <a:rPr lang="ru-RU" sz="4000" dirty="0"/>
              <a:t> </a:t>
            </a:r>
            <a:r>
              <a:rPr lang="ru-RU" sz="4000" dirty="0" err="1"/>
              <a:t>шкільного</a:t>
            </a:r>
            <a:r>
              <a:rPr lang="ru-RU" sz="4000" dirty="0"/>
              <a:t> атласу й </a:t>
            </a:r>
            <a:r>
              <a:rPr lang="ru-RU" sz="4000" dirty="0" err="1"/>
              <a:t>покажіть</a:t>
            </a:r>
            <a:r>
              <a:rPr lang="ru-RU" sz="4000" dirty="0"/>
              <a:t>, </a:t>
            </a:r>
            <a:r>
              <a:rPr lang="ru-RU" sz="4000" dirty="0" err="1"/>
              <a:t>якими</a:t>
            </a:r>
            <a:r>
              <a:rPr lang="ru-RU" sz="4000" dirty="0"/>
              <a:t> океанами вона </a:t>
            </a:r>
            <a:r>
              <a:rPr lang="ru-RU" sz="4000" dirty="0" err="1"/>
              <a:t>омивається</a:t>
            </a:r>
            <a:r>
              <a:rPr lang="ru-RU" sz="4000" dirty="0"/>
              <a:t>.</a:t>
            </a:r>
            <a:endParaRPr lang="uk-UA" sz="4000" dirty="0"/>
          </a:p>
        </p:txBody>
      </p:sp>
      <p:pic>
        <p:nvPicPr>
          <p:cNvPr id="9" name="Picture 2" descr="Дети вектор | Роялти-фри, бесплатные векторные Дети картинки на 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0846" r="5539" b="12076"/>
          <a:stretch/>
        </p:blipFill>
        <p:spPr bwMode="auto">
          <a:xfrm>
            <a:off x="8694445" y="4783204"/>
            <a:ext cx="3393217" cy="19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67092" y="5565930"/>
            <a:ext cx="247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Робота з картою</a:t>
            </a:r>
            <a:endParaRPr lang="ru-RU" sz="3000" b="1" dirty="0"/>
          </a:p>
        </p:txBody>
      </p:sp>
      <p:pic>
        <p:nvPicPr>
          <p:cNvPr id="2050" name="Picture 2" descr="Евразия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07" y="2577885"/>
            <a:ext cx="4180264" cy="41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6439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Пошукове завдання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8612" y="562747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731" y="1298141"/>
            <a:ext cx="10055966" cy="1654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/>
              <a:t>Пригадайте</a:t>
            </a:r>
            <a:r>
              <a:rPr lang="ru-RU" sz="4000" dirty="0"/>
              <a:t>, яка </a:t>
            </a:r>
            <a:r>
              <a:rPr lang="ru-RU" sz="4000" dirty="0" err="1"/>
              <a:t>найвища</a:t>
            </a:r>
            <a:r>
              <a:rPr lang="ru-RU" sz="4000" dirty="0"/>
              <a:t> вершина </a:t>
            </a:r>
            <a:r>
              <a:rPr lang="ru-RU" sz="4000" dirty="0" err="1"/>
              <a:t>України</a:t>
            </a:r>
            <a:r>
              <a:rPr lang="ru-RU" sz="4000" dirty="0"/>
              <a:t>. </a:t>
            </a:r>
            <a:r>
              <a:rPr lang="ru-RU" sz="4000" dirty="0" err="1"/>
              <a:t>Порівняйте</a:t>
            </a:r>
            <a:r>
              <a:rPr lang="ru-RU" sz="4000" dirty="0"/>
              <a:t> </a:t>
            </a:r>
            <a:r>
              <a:rPr lang="ru-RU" sz="4000" dirty="0" err="1"/>
              <a:t>її</a:t>
            </a:r>
            <a:r>
              <a:rPr lang="ru-RU" sz="4000" dirty="0"/>
              <a:t> з </a:t>
            </a:r>
            <a:r>
              <a:rPr lang="ru-RU" sz="4000" dirty="0" err="1"/>
              <a:t>висотою</a:t>
            </a:r>
            <a:r>
              <a:rPr lang="ru-RU" sz="4000" dirty="0"/>
              <a:t> </a:t>
            </a:r>
            <a:r>
              <a:rPr lang="ru-RU" sz="4000" dirty="0" err="1"/>
              <a:t>Джомолунгми</a:t>
            </a:r>
            <a:r>
              <a:rPr lang="ru-RU" sz="4000" dirty="0"/>
              <a:t>.</a:t>
            </a:r>
            <a:endParaRPr lang="uk-UA" sz="4000" dirty="0"/>
          </a:p>
        </p:txBody>
      </p:sp>
      <p:pic>
        <p:nvPicPr>
          <p:cNvPr id="8" name="Picture 2" descr="3d человечки лупа: стоковые картинки, бесплатные, роялти-фри фото 3d  человечки лупа |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3917" r="14408" b="24376"/>
          <a:stretch/>
        </p:blipFill>
        <p:spPr bwMode="auto">
          <a:xfrm>
            <a:off x="8734899" y="4305511"/>
            <a:ext cx="3304147" cy="24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04" y="3129410"/>
            <a:ext cx="3579995" cy="235219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3076" name="Picture 4" descr="Найвища вершина світу Еверест: висота, клімат, живий світ, координати гори  Джомолунгма, топоніміка назви, першовідкривачі, небезпечні факти і нюанси  підйому. Як діяльність людини впливає на екологію найвищої гори Еверест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63" y="3129411"/>
            <a:ext cx="3136265" cy="235219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95068" y="5683545"/>
            <a:ext cx="149912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/>
              <a:t>8848 </a:t>
            </a:r>
            <a:r>
              <a:rPr lang="uk-UA" sz="3500" dirty="0"/>
              <a:t>м</a:t>
            </a:r>
            <a:endParaRPr lang="ru-RU" sz="3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23637" y="5683545"/>
            <a:ext cx="149912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2061</a:t>
            </a:r>
            <a:r>
              <a:rPr lang="en-US" sz="3500" dirty="0"/>
              <a:t> </a:t>
            </a:r>
            <a:r>
              <a:rPr lang="uk-UA" sz="3500" dirty="0"/>
              <a:t>м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0841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6439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Практичне  завдання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8612" y="562747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731" y="1298140"/>
            <a:ext cx="9134700" cy="3485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500" dirty="0"/>
              <a:t>     За </a:t>
            </a:r>
            <a:r>
              <a:rPr lang="ru-RU" sz="4500" dirty="0" err="1"/>
              <a:t>допомогою</a:t>
            </a:r>
            <a:r>
              <a:rPr lang="ru-RU" sz="4500" dirty="0"/>
              <a:t> </a:t>
            </a:r>
            <a:r>
              <a:rPr lang="ru-RU" sz="4500" dirty="0" err="1"/>
              <a:t>фізичної</a:t>
            </a:r>
            <a:r>
              <a:rPr lang="ru-RU" sz="4500" dirty="0"/>
              <a:t> </a:t>
            </a:r>
            <a:r>
              <a:rPr lang="ru-RU" sz="4500" dirty="0" err="1"/>
              <a:t>карти</a:t>
            </a:r>
            <a:r>
              <a:rPr lang="ru-RU" sz="4500" dirty="0"/>
              <a:t> </a:t>
            </a:r>
            <a:r>
              <a:rPr lang="ru-RU" sz="4500" dirty="0" err="1"/>
              <a:t>півкуль</a:t>
            </a:r>
            <a:r>
              <a:rPr lang="ru-RU" sz="4500" dirty="0"/>
              <a:t> </a:t>
            </a:r>
            <a:r>
              <a:rPr lang="ru-RU" sz="4500" dirty="0" err="1"/>
              <a:t>шкільного</a:t>
            </a:r>
            <a:r>
              <a:rPr lang="ru-RU" sz="4500" dirty="0"/>
              <a:t> атласу </a:t>
            </a:r>
            <a:r>
              <a:rPr lang="ru-RU" sz="4500" dirty="0" err="1"/>
              <a:t>визначте</a:t>
            </a:r>
            <a:r>
              <a:rPr lang="ru-RU" sz="4500" dirty="0"/>
              <a:t>, </a:t>
            </a:r>
            <a:r>
              <a:rPr lang="ru-RU" sz="4500" dirty="0" err="1"/>
              <a:t>які</a:t>
            </a:r>
            <a:r>
              <a:rPr lang="ru-RU" sz="4500" dirty="0"/>
              <a:t> </a:t>
            </a:r>
            <a:r>
              <a:rPr lang="ru-RU" sz="4500" dirty="0" err="1"/>
              <a:t>річки</a:t>
            </a:r>
            <a:r>
              <a:rPr lang="ru-RU" sz="4500" dirty="0"/>
              <a:t> </a:t>
            </a:r>
            <a:r>
              <a:rPr lang="ru-RU" sz="4500" dirty="0" err="1"/>
              <a:t>протікають</a:t>
            </a:r>
            <a:r>
              <a:rPr lang="ru-RU" sz="4500" dirty="0"/>
              <a:t> </a:t>
            </a:r>
            <a:r>
              <a:rPr lang="ru-RU" sz="4500" dirty="0" err="1"/>
              <a:t>територією</a:t>
            </a:r>
            <a:r>
              <a:rPr lang="ru-RU" sz="4500" dirty="0"/>
              <a:t> </a:t>
            </a:r>
            <a:r>
              <a:rPr lang="ru-RU" sz="4500" dirty="0" err="1"/>
              <a:t>Євразії</a:t>
            </a:r>
            <a:r>
              <a:rPr lang="ru-RU" sz="4500" dirty="0"/>
              <a:t>. Назвіть </a:t>
            </a:r>
            <a:r>
              <a:rPr lang="ru-RU" sz="4500" dirty="0" err="1"/>
              <a:t>найбільші</a:t>
            </a:r>
            <a:r>
              <a:rPr lang="ru-RU" sz="4500" dirty="0"/>
              <a:t> з них.</a:t>
            </a:r>
            <a:endParaRPr lang="uk-UA" sz="4500" dirty="0"/>
          </a:p>
        </p:txBody>
      </p:sp>
      <p:pic>
        <p:nvPicPr>
          <p:cNvPr id="9" name="Picture 2" descr="Дети вектор | Роялти-фри, бесплатные векторные Дети картинки на 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0846" r="5539" b="12076"/>
          <a:stretch/>
        </p:blipFill>
        <p:spPr bwMode="auto">
          <a:xfrm>
            <a:off x="8694445" y="4783204"/>
            <a:ext cx="3393217" cy="19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67092" y="5565930"/>
            <a:ext cx="247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Робота з картою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25618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6439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Практичне  завдання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8612" y="562747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2731" y="1298140"/>
            <a:ext cx="9134700" cy="3485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500" dirty="0"/>
              <a:t>     </a:t>
            </a:r>
            <a:r>
              <a:rPr lang="ru-RU" sz="4500" dirty="0" err="1"/>
              <a:t>Підпишіть</a:t>
            </a:r>
            <a:r>
              <a:rPr lang="ru-RU" sz="4500" dirty="0"/>
              <a:t> на </a:t>
            </a:r>
            <a:r>
              <a:rPr lang="ru-RU" sz="4500" dirty="0" err="1"/>
              <a:t>контурній</a:t>
            </a:r>
            <a:r>
              <a:rPr lang="ru-RU" sz="4500" dirty="0"/>
              <a:t> </a:t>
            </a:r>
            <a:r>
              <a:rPr lang="ru-RU" sz="4500" dirty="0" err="1"/>
              <a:t>карті</a:t>
            </a:r>
            <a:r>
              <a:rPr lang="ru-RU" sz="4500" dirty="0"/>
              <a:t> </a:t>
            </a:r>
            <a:r>
              <a:rPr lang="ru-RU" sz="4500" dirty="0" err="1"/>
              <a:t>Уральські</a:t>
            </a:r>
            <a:r>
              <a:rPr lang="ru-RU" sz="4500" dirty="0"/>
              <a:t> гори, </a:t>
            </a:r>
            <a:r>
              <a:rPr lang="ru-RU" sz="4500" dirty="0" err="1"/>
              <a:t>Каспійське</a:t>
            </a:r>
            <a:r>
              <a:rPr lang="ru-RU" sz="4500" dirty="0"/>
              <a:t> море, озеро Байкал, </a:t>
            </a:r>
            <a:r>
              <a:rPr lang="ru-RU" sz="4500" dirty="0" err="1"/>
              <a:t>Україну</a:t>
            </a:r>
            <a:r>
              <a:rPr lang="ru-RU" sz="4500" dirty="0"/>
              <a:t> та Китай.</a:t>
            </a:r>
            <a:endParaRPr lang="uk-UA" sz="4500" dirty="0"/>
          </a:p>
        </p:txBody>
      </p:sp>
      <p:pic>
        <p:nvPicPr>
          <p:cNvPr id="9" name="Picture 2" descr="Дети вектор | Роялти-фри, бесплатные векторные Дети картинки на 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0846" r="5539" b="12076"/>
          <a:stretch/>
        </p:blipFill>
        <p:spPr bwMode="auto">
          <a:xfrm>
            <a:off x="8694445" y="4783204"/>
            <a:ext cx="3393217" cy="19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67092" y="5565930"/>
            <a:ext cx="247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Робота з картою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1764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6439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Чому так кажуть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9647" y="56364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911814" y="1692441"/>
            <a:ext cx="7084704" cy="1620515"/>
          </a:xfrm>
          <a:prstGeom prst="horizontalScroll">
            <a:avLst/>
          </a:prstGeom>
          <a:solidFill>
            <a:srgbClr val="F10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Гімалаї – дах світу.</a:t>
            </a:r>
          </a:p>
        </p:txBody>
      </p:sp>
      <p:pic>
        <p:nvPicPr>
          <p:cNvPr id="14342" name="Picture 6" descr="28 Collection Of Boy Reading Book Clipart Png - Boy Read A Book Clipart ,  Transparent Cartoon, Free Cliparts &amp;amp; Silhouettes - Net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22213"/>
          <a:stretch/>
        </p:blipFill>
        <p:spPr bwMode="auto">
          <a:xfrm>
            <a:off x="9547412" y="2677049"/>
            <a:ext cx="2314418" cy="39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Гімнастика для оч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321" y="8195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зошитах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0338" y="56757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13D88B-8D42-4772-A30A-2BF03C69D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69" y="5768802"/>
            <a:ext cx="1959593" cy="94452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092502" y="1309792"/>
            <a:ext cx="7566016" cy="517585"/>
          </a:xfrm>
          <a:prstGeom prst="roundRect">
            <a:avLst/>
          </a:prstGeom>
          <a:solidFill>
            <a:srgbClr val="E991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Завдання 1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7388" y="2024860"/>
            <a:ext cx="9991305" cy="763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Користуючись діаграмою, порівняй площі материків і частин світу. Запиши назву найбільшого материка і частини світу.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3068" y="3130877"/>
            <a:ext cx="7925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uk-UA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33068" y="3059082"/>
            <a:ext cx="77157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dirty="0"/>
              <a:t>Найбільшим материком є Євразія. </a:t>
            </a:r>
            <a:endParaRPr lang="ru-RU" sz="3500" dirty="0"/>
          </a:p>
        </p:txBody>
      </p:sp>
      <p:sp>
        <p:nvSpPr>
          <p:cNvPr id="15" name="TextBox 14"/>
          <p:cNvSpPr txBox="1"/>
          <p:nvPr/>
        </p:nvSpPr>
        <p:spPr>
          <a:xfrm>
            <a:off x="1733068" y="3690024"/>
            <a:ext cx="77157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dirty="0"/>
              <a:t>Найбільшою частиною світу є Азія. 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38574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онтурные карты Евраз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27" y="2554941"/>
            <a:ext cx="5671260" cy="42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зошитах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0338" y="56757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13D88B-8D42-4772-A30A-2BF03C69D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69" y="5768802"/>
            <a:ext cx="1959593" cy="94452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092502" y="1197609"/>
            <a:ext cx="7566016" cy="517585"/>
          </a:xfrm>
          <a:prstGeom prst="roundRect">
            <a:avLst/>
          </a:prstGeom>
          <a:solidFill>
            <a:srgbClr val="E991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Завдання 2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7049" y="1751063"/>
            <a:ext cx="9991305" cy="803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Використовуючи шкільний атлас, познач на контурній карті Євразії межу між Європою та Азією.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40CDEB9-62E9-4AD0-AED6-3F7BAF739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66" y="2580924"/>
            <a:ext cx="5752381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_86ab5_e49c6ace_orig — AppleTre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0" y="1241108"/>
            <a:ext cx="7008089" cy="544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11227" y="2257564"/>
            <a:ext cx="43818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Весела пісенька дзвіночка</a:t>
            </a:r>
          </a:p>
          <a:p>
            <a:r>
              <a:rPr lang="uk-UA" sz="2400" dirty="0"/>
              <a:t>Нагадала про урок.</a:t>
            </a:r>
          </a:p>
          <a:p>
            <a:r>
              <a:rPr lang="uk-UA" sz="2400" dirty="0"/>
              <a:t>Я бачу ваші милі личка</a:t>
            </a:r>
          </a:p>
          <a:p>
            <a:r>
              <a:rPr lang="uk-UA" sz="2400" dirty="0"/>
              <a:t>І очі з безліччю думок.</a:t>
            </a:r>
          </a:p>
          <a:p>
            <a:r>
              <a:rPr lang="uk-UA" sz="2400" dirty="0"/>
              <a:t>Ми помандруєм в світ чудовий,</a:t>
            </a:r>
          </a:p>
          <a:p>
            <a:r>
              <a:rPr lang="uk-UA" sz="2400" dirty="0"/>
              <a:t>Що природою звуть</a:t>
            </a:r>
          </a:p>
          <a:p>
            <a:r>
              <a:rPr lang="uk-UA" sz="2400" dirty="0"/>
              <a:t>Та лиш кмітливість і увагу</a:t>
            </a:r>
          </a:p>
          <a:p>
            <a:r>
              <a:rPr lang="uk-UA" sz="2400" dirty="0"/>
              <a:t>З собою взяти не забудь.</a:t>
            </a:r>
          </a:p>
        </p:txBody>
      </p:sp>
      <p:pic>
        <p:nvPicPr>
          <p:cNvPr id="10242" name="Picture 2" descr="Золотые колокольчики - анимационная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98" y="2062883"/>
            <a:ext cx="3727701" cy="27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зошитах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0338" y="56757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13D88B-8D42-4772-A30A-2BF03C69D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69" y="5768802"/>
            <a:ext cx="1959593" cy="94452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101379" y="1197609"/>
            <a:ext cx="7566016" cy="517585"/>
          </a:xfrm>
          <a:prstGeom prst="roundRect">
            <a:avLst/>
          </a:prstGeom>
          <a:solidFill>
            <a:srgbClr val="E991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Завдання 3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5078" y="1770883"/>
            <a:ext cx="9961684" cy="728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Підпиши на контурній карті Євразії Уральські гори, Каспійське море, озеро Байкал, Україну та Китай.</a:t>
            </a:r>
          </a:p>
        </p:txBody>
      </p:sp>
      <p:pic>
        <p:nvPicPr>
          <p:cNvPr id="18" name="Picture 2" descr="Контурные карты Евраз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46" y="2554940"/>
            <a:ext cx="6088233" cy="42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660714">
            <a:off x="4389682" y="3467402"/>
            <a:ext cx="16343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/>
              <a:t>Уральські гори</a:t>
            </a:r>
            <a:endParaRPr lang="ru-RU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2298527" y="4813747"/>
            <a:ext cx="1634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1. Каспійське море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2741" y="4311139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1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97214" y="5059132"/>
            <a:ext cx="1634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2. </a:t>
            </a:r>
            <a:r>
              <a:rPr lang="uk-UA" sz="1200" dirty="0" err="1"/>
              <a:t>оз.Байкал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361792" y="3753021"/>
            <a:ext cx="285193" cy="38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2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690610" y="3742589"/>
            <a:ext cx="892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/>
              <a:t>Україна</a:t>
            </a:r>
            <a:endParaRPr lang="ru-RU" sz="15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968" y="3649504"/>
            <a:ext cx="2481648" cy="18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12" grpId="0"/>
      <p:bldP spid="21" grpId="0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91165" y="5184026"/>
            <a:ext cx="693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Гори    ________________________</a:t>
            </a:r>
          </a:p>
          <a:p>
            <a:r>
              <a:rPr lang="uk-UA" sz="3500" dirty="0"/>
              <a:t>Вершина ______________________</a:t>
            </a:r>
            <a:endParaRPr lang="ru-RU" sz="3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в зошитах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0338" y="56757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13D88B-8D42-4772-A30A-2BF03C69D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69" y="5768802"/>
            <a:ext cx="1959593" cy="94452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101379" y="1233409"/>
            <a:ext cx="7566016" cy="517585"/>
          </a:xfrm>
          <a:prstGeom prst="roundRect">
            <a:avLst/>
          </a:prstGeom>
          <a:solidFill>
            <a:srgbClr val="E991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Завдання 4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37407" y="1791130"/>
            <a:ext cx="9961684" cy="728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За малюнками та картами шкільного атласу встанови назви гір та їхніх вершин. Запиши.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1116" y="5768801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	Лаіла Пік – 5971 м 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6132" y="3145443"/>
            <a:ext cx="5582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Гори    __________________</a:t>
            </a:r>
          </a:p>
          <a:p>
            <a:r>
              <a:rPr lang="uk-UA" sz="3500" dirty="0"/>
              <a:t>Вершина ________________</a:t>
            </a:r>
            <a:endParaRPr lang="ru-RU" sz="3500" dirty="0"/>
          </a:p>
        </p:txBody>
      </p:sp>
      <p:sp>
        <p:nvSpPr>
          <p:cNvPr id="31" name="TextBox 30"/>
          <p:cNvSpPr txBox="1"/>
          <p:nvPr/>
        </p:nvSpPr>
        <p:spPr>
          <a:xfrm>
            <a:off x="5735672" y="3181493"/>
            <a:ext cx="5686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Гори    ___________________</a:t>
            </a:r>
          </a:p>
          <a:p>
            <a:r>
              <a:rPr lang="uk-UA" sz="3500" dirty="0"/>
              <a:t>Вершина ________________</a:t>
            </a:r>
            <a:endParaRPr lang="ru-RU" sz="3500" dirty="0"/>
          </a:p>
        </p:txBody>
      </p:sp>
      <p:sp>
        <p:nvSpPr>
          <p:cNvPr id="33" name="TextBox 32"/>
          <p:cNvSpPr txBox="1"/>
          <p:nvPr/>
        </p:nvSpPr>
        <p:spPr>
          <a:xfrm>
            <a:off x="4994081" y="5111387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Гімалаї </a:t>
            </a:r>
            <a:endParaRPr lang="ru-RU" sz="3000" dirty="0"/>
          </a:p>
        </p:txBody>
      </p:sp>
      <p:sp>
        <p:nvSpPr>
          <p:cNvPr id="34" name="TextBox 33"/>
          <p:cNvSpPr txBox="1"/>
          <p:nvPr/>
        </p:nvSpPr>
        <p:spPr>
          <a:xfrm>
            <a:off x="1485193" y="3710739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	Гора Кука – 3754 м </a:t>
            </a:r>
            <a:endParaRPr lang="ru-RU" sz="3000" dirty="0"/>
          </a:p>
        </p:txBody>
      </p:sp>
      <p:sp>
        <p:nvSpPr>
          <p:cNvPr id="35" name="TextBox 34"/>
          <p:cNvSpPr txBox="1"/>
          <p:nvPr/>
        </p:nvSpPr>
        <p:spPr>
          <a:xfrm>
            <a:off x="1858158" y="3053325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Південні Альпи </a:t>
            </a:r>
            <a:endParaRPr lang="ru-RU" sz="3000" dirty="0"/>
          </a:p>
        </p:txBody>
      </p:sp>
      <p:sp>
        <p:nvSpPr>
          <p:cNvPr id="36" name="TextBox 35"/>
          <p:cNvSpPr txBox="1"/>
          <p:nvPr/>
        </p:nvSpPr>
        <p:spPr>
          <a:xfrm>
            <a:off x="6705101" y="3730218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	</a:t>
            </a:r>
            <a:r>
              <a:rPr lang="uk-UA" sz="3000" dirty="0" err="1"/>
              <a:t>Фінстераархорн</a:t>
            </a:r>
            <a:r>
              <a:rPr lang="uk-UA" sz="3000" dirty="0"/>
              <a:t>– 4274 м </a:t>
            </a:r>
            <a:endParaRPr lang="ru-RU" sz="3000" dirty="0"/>
          </a:p>
        </p:txBody>
      </p:sp>
      <p:sp>
        <p:nvSpPr>
          <p:cNvPr id="37" name="TextBox 36"/>
          <p:cNvSpPr txBox="1"/>
          <p:nvPr/>
        </p:nvSpPr>
        <p:spPr>
          <a:xfrm>
            <a:off x="7347789" y="3089375"/>
            <a:ext cx="6054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Бернські Альпи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42137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Перевіряємо себе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347" y="1356146"/>
            <a:ext cx="10229084" cy="96736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prstClr val="white"/>
                </a:solidFill>
              </a:rPr>
              <a:t>1. Знайдіть </a:t>
            </a:r>
            <a:r>
              <a:rPr lang="ru-RU" sz="3000" dirty="0" err="1">
                <a:solidFill>
                  <a:prstClr val="white"/>
                </a:solidFill>
              </a:rPr>
              <a:t>Євразію</a:t>
            </a:r>
            <a:r>
              <a:rPr lang="ru-RU" sz="3000" dirty="0">
                <a:solidFill>
                  <a:prstClr val="white"/>
                </a:solidFill>
              </a:rPr>
              <a:t> на </a:t>
            </a:r>
            <a:r>
              <a:rPr lang="ru-RU" sz="3000" dirty="0" err="1">
                <a:solidFill>
                  <a:prstClr val="white"/>
                </a:solidFill>
              </a:rPr>
              <a:t>фізичній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карті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півкуль</a:t>
            </a:r>
            <a:r>
              <a:rPr lang="ru-RU" sz="3000" dirty="0">
                <a:solidFill>
                  <a:prstClr val="white"/>
                </a:solidFill>
              </a:rPr>
              <a:t>.</a:t>
            </a:r>
            <a:endParaRPr lang="uk-UA" sz="3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37815" y="559969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366" name="Picture 6" descr="Суд вновь подтвердил выводы комиссии Волгоградского УФАС России - Статьи -  &amp;quot;Новоаннинские вести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762" y="4604761"/>
            <a:ext cx="2213900" cy="22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51345" y="2400193"/>
            <a:ext cx="10229086" cy="67784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prstClr val="white"/>
                </a:solidFill>
              </a:rPr>
              <a:t>2. </a:t>
            </a:r>
            <a:r>
              <a:rPr lang="ru-RU" sz="3000" dirty="0" err="1">
                <a:solidFill>
                  <a:prstClr val="white"/>
                </a:solidFill>
              </a:rPr>
              <a:t>Чому</a:t>
            </a:r>
            <a:r>
              <a:rPr lang="ru-RU" sz="3000" dirty="0">
                <a:solidFill>
                  <a:prstClr val="white"/>
                </a:solidFill>
              </a:rPr>
              <a:t> природа </a:t>
            </a:r>
            <a:r>
              <a:rPr lang="ru-RU" sz="3000" dirty="0" err="1">
                <a:solidFill>
                  <a:prstClr val="white"/>
                </a:solidFill>
              </a:rPr>
              <a:t>Євразії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така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різноманітна</a:t>
            </a:r>
            <a:r>
              <a:rPr lang="ru-RU" sz="3000" dirty="0">
                <a:solidFill>
                  <a:prstClr val="white"/>
                </a:solidFill>
              </a:rPr>
              <a:t>?</a:t>
            </a:r>
            <a:endParaRPr lang="uk-UA" sz="3000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344" y="3152137"/>
            <a:ext cx="10229088" cy="772194"/>
          </a:xfrm>
          <a:prstGeom prst="roundRect">
            <a:avLst/>
          </a:prstGeom>
          <a:solidFill>
            <a:srgbClr val="F10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dirty="0">
                <a:solidFill>
                  <a:prstClr val="white"/>
                </a:solidFill>
              </a:rPr>
              <a:t>3. На </a:t>
            </a:r>
            <a:r>
              <a:rPr lang="ru-RU" sz="3000" dirty="0" err="1">
                <a:solidFill>
                  <a:prstClr val="white"/>
                </a:solidFill>
              </a:rPr>
              <a:t>які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корисні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копалини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багатий</a:t>
            </a:r>
            <a:r>
              <a:rPr lang="ru-RU" sz="3000" dirty="0">
                <a:solidFill>
                  <a:prstClr val="white"/>
                </a:solidFill>
              </a:rPr>
              <a:t> материк Євразія?</a:t>
            </a:r>
            <a:endParaRPr lang="uk-UA" sz="3000" dirty="0">
              <a:solidFill>
                <a:srgbClr val="FFFF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344" y="3998429"/>
            <a:ext cx="10229087" cy="754528"/>
          </a:xfrm>
          <a:prstGeom prst="roundRect">
            <a:avLst/>
          </a:prstGeom>
          <a:solidFill>
            <a:srgbClr val="0351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000" dirty="0">
                <a:solidFill>
                  <a:prstClr val="white"/>
                </a:solidFill>
              </a:rPr>
              <a:t>4. </a:t>
            </a:r>
            <a:r>
              <a:rPr lang="ru-RU" sz="3000" dirty="0">
                <a:solidFill>
                  <a:prstClr val="white"/>
                </a:solidFill>
              </a:rPr>
              <a:t>За картою </a:t>
            </a:r>
            <a:r>
              <a:rPr lang="ru-RU" sz="3000" dirty="0" err="1">
                <a:solidFill>
                  <a:prstClr val="white"/>
                </a:solidFill>
              </a:rPr>
              <a:t>півкуль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схарактеризуйте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поверхню</a:t>
            </a:r>
            <a:r>
              <a:rPr lang="ru-RU" sz="3000" dirty="0">
                <a:solidFill>
                  <a:prstClr val="white"/>
                </a:solidFill>
              </a:rPr>
              <a:t> материка.</a:t>
            </a:r>
            <a:endParaRPr lang="uk-UA" sz="3000" dirty="0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91511" y="4827056"/>
            <a:ext cx="8582251" cy="117799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000" dirty="0">
                <a:solidFill>
                  <a:prstClr val="white"/>
                </a:solidFill>
              </a:rPr>
              <a:t>5. </a:t>
            </a:r>
            <a:r>
              <a:rPr lang="ru-RU" sz="3000" dirty="0">
                <a:solidFill>
                  <a:prstClr val="white"/>
                </a:solidFill>
              </a:rPr>
              <a:t>Продовжте речення: «</a:t>
            </a:r>
            <a:r>
              <a:rPr lang="ru-RU" sz="3000" dirty="0" err="1">
                <a:solidFill>
                  <a:prstClr val="white"/>
                </a:solidFill>
              </a:rPr>
              <a:t>Під</a:t>
            </a:r>
            <a:r>
              <a:rPr lang="ru-RU" sz="3000" dirty="0">
                <a:solidFill>
                  <a:prstClr val="white"/>
                </a:solidFill>
              </a:rPr>
              <a:t> час </a:t>
            </a:r>
            <a:r>
              <a:rPr lang="ru-RU" sz="3000" dirty="0" err="1">
                <a:solidFill>
                  <a:prstClr val="white"/>
                </a:solidFill>
              </a:rPr>
              <a:t>вивчення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цієї</a:t>
            </a:r>
            <a:r>
              <a:rPr lang="ru-RU" sz="3000" dirty="0">
                <a:solidFill>
                  <a:prstClr val="white"/>
                </a:solidFill>
              </a:rPr>
              <a:t> теми </a:t>
            </a:r>
            <a:r>
              <a:rPr lang="ru-RU" sz="3000" dirty="0" err="1">
                <a:solidFill>
                  <a:prstClr val="white"/>
                </a:solidFill>
              </a:rPr>
              <a:t>мені</a:t>
            </a:r>
            <a:r>
              <a:rPr lang="ru-RU" sz="3000" dirty="0">
                <a:solidFill>
                  <a:prstClr val="white"/>
                </a:solidFill>
              </a:rPr>
              <a:t> </a:t>
            </a:r>
            <a:r>
              <a:rPr lang="ru-RU" sz="3000" dirty="0" err="1">
                <a:solidFill>
                  <a:prstClr val="white"/>
                </a:solidFill>
              </a:rPr>
              <a:t>вдалося</a:t>
            </a:r>
            <a:r>
              <a:rPr lang="ru-RU" sz="3000" dirty="0">
                <a:solidFill>
                  <a:prstClr val="white"/>
                </a:solidFill>
              </a:rPr>
              <a:t>...».</a:t>
            </a:r>
            <a:endParaRPr lang="uk-UA" sz="3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Коротко про головне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7050" y="1995853"/>
            <a:ext cx="8363806" cy="1763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prstClr val="white"/>
                </a:solidFill>
              </a:rPr>
              <a:t>Прочитайте висновок.</a:t>
            </a:r>
            <a:endParaRPr lang="uk-UA" sz="4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5508" y="559098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XXXI ЯК СФОРМУВАТИ ВИСНОВОК - Мої статті - Каталог статей -  Великосорочинська ЗОШ І-ІІІ ступен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52" y="3965331"/>
            <a:ext cx="2593742" cy="27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знаєте ви, що…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469" y="1265381"/>
            <a:ext cx="11938193" cy="14448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500" dirty="0"/>
              <a:t>     </a:t>
            </a:r>
            <a:r>
              <a:rPr lang="ru-RU" sz="3500" dirty="0"/>
              <a:t>...Байкал – </a:t>
            </a:r>
            <a:r>
              <a:rPr lang="ru-RU" sz="3500" dirty="0" err="1"/>
              <a:t>найглибше</a:t>
            </a:r>
            <a:r>
              <a:rPr lang="ru-RU" sz="3500" dirty="0"/>
              <a:t> </a:t>
            </a:r>
            <a:r>
              <a:rPr lang="ru-RU" sz="3500" dirty="0" err="1"/>
              <a:t>прісноводне</a:t>
            </a:r>
            <a:r>
              <a:rPr lang="ru-RU" sz="3500" dirty="0"/>
              <a:t> озеро у </a:t>
            </a:r>
            <a:r>
              <a:rPr lang="ru-RU" sz="3500" dirty="0" err="1"/>
              <a:t>світі</a:t>
            </a:r>
            <a:r>
              <a:rPr lang="ru-RU" sz="3500" dirty="0"/>
              <a:t>. </a:t>
            </a:r>
            <a:r>
              <a:rPr lang="ru-RU" sz="3500" dirty="0" err="1"/>
              <a:t>Найглибша</a:t>
            </a:r>
            <a:r>
              <a:rPr lang="ru-RU" sz="3500" dirty="0"/>
              <a:t> </a:t>
            </a:r>
            <a:r>
              <a:rPr lang="ru-RU" sz="3500" dirty="0" err="1"/>
              <a:t>ділянка</a:t>
            </a:r>
            <a:r>
              <a:rPr lang="ru-RU" sz="3500" dirty="0"/>
              <a:t> озера становить 1642 м.</a:t>
            </a:r>
            <a:endParaRPr lang="uk-UA" sz="3500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9131" y="5635171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Путешествие на Байкал - Круизный блог Dreamline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21" y="2980835"/>
            <a:ext cx="10763880" cy="358796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63" y="1316565"/>
            <a:ext cx="3435637" cy="257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4" y="4096709"/>
            <a:ext cx="3445165" cy="258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14" y="1246570"/>
            <a:ext cx="3445163" cy="2583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9" y="4101702"/>
            <a:ext cx="3438508" cy="257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0" y="4101702"/>
            <a:ext cx="3438508" cy="2578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0" y="1249066"/>
            <a:ext cx="3438508" cy="25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Ранкове коло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/>
        </p:blipFill>
        <p:spPr>
          <a:xfrm>
            <a:off x="3191165" y="1082438"/>
            <a:ext cx="6045981" cy="56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Про погоду в прямому ефірі</a:t>
            </a:r>
            <a:endParaRPr lang="uk-UA" sz="20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73D871-F8E9-49D2-B0F0-2844CCCC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2" y="1273705"/>
            <a:ext cx="9644776" cy="5425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4EB3798-FD88-4C06-853A-DDD3032B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4" y="3033088"/>
            <a:ext cx="664369" cy="414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F4DF4143-1517-459E-BD87-61BD62318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77" y="3889659"/>
            <a:ext cx="3116472" cy="33657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EBF752B-E74B-4974-88E2-607D0C780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9052" r="14150" b="16806"/>
          <a:stretch/>
        </p:blipFill>
        <p:spPr>
          <a:xfrm flipH="1">
            <a:off x="501314" y="4226524"/>
            <a:ext cx="2216372" cy="2366318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="" xmlns:a16="http://schemas.microsoft.com/office/drawing/2014/main" id="{877B13A1-60DA-45AE-AA15-944A5F7E597F}"/>
              </a:ext>
            </a:extLst>
          </p:cNvPr>
          <p:cNvSpPr/>
          <p:nvPr/>
        </p:nvSpPr>
        <p:spPr>
          <a:xfrm>
            <a:off x="266700" y="6363471"/>
            <a:ext cx="11658600" cy="2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="" xmlns:a16="http://schemas.microsoft.com/office/drawing/2014/main" id="{B85ABA71-FB8C-485A-89DE-104D54B4A742}"/>
              </a:ext>
            </a:extLst>
          </p:cNvPr>
          <p:cNvSpPr/>
          <p:nvPr/>
        </p:nvSpPr>
        <p:spPr>
          <a:xfrm>
            <a:off x="363592" y="6226573"/>
            <a:ext cx="655583" cy="45010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кутник 37">
            <a:extLst>
              <a:ext uri="{FF2B5EF4-FFF2-40B4-BE49-F238E27FC236}">
                <a16:creationId xmlns="" xmlns:a16="http://schemas.microsoft.com/office/drawing/2014/main" id="{31D0FF76-9E6F-4DD7-8951-8D7A59D6A5F9}"/>
              </a:ext>
            </a:extLst>
          </p:cNvPr>
          <p:cNvSpPr/>
          <p:nvPr/>
        </p:nvSpPr>
        <p:spPr>
          <a:xfrm>
            <a:off x="240024" y="1264024"/>
            <a:ext cx="1369476" cy="4979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LIVE</a:t>
            </a:r>
            <a:endParaRPr lang="uk-UA" sz="3200" b="1" dirty="0"/>
          </a:p>
        </p:txBody>
      </p:sp>
      <p:sp>
        <p:nvSpPr>
          <p:cNvPr id="39" name="Бульбашка прямої мови: прямокутна з округленими кутами 38">
            <a:extLst>
              <a:ext uri="{FF2B5EF4-FFF2-40B4-BE49-F238E27FC236}">
                <a16:creationId xmlns="" xmlns:a16="http://schemas.microsoft.com/office/drawing/2014/main" id="{4B21E80B-0553-4061-ABBB-97E9DE1F1BF0}"/>
              </a:ext>
            </a:extLst>
          </p:cNvPr>
          <p:cNvSpPr/>
          <p:nvPr/>
        </p:nvSpPr>
        <p:spPr>
          <a:xfrm>
            <a:off x="1784926" y="2105025"/>
            <a:ext cx="3358574" cy="1669615"/>
          </a:xfrm>
          <a:prstGeom prst="wedgeRoundRectCallout">
            <a:avLst>
              <a:gd name="adj1" fmla="val -35552"/>
              <a:gd name="adj2" fmla="val 705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Привіт, друзі!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А яка зараз пора року?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Який місяць?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Яке сьогодні число?</a:t>
            </a:r>
          </a:p>
        </p:txBody>
      </p:sp>
      <p:sp>
        <p:nvSpPr>
          <p:cNvPr id="40" name="Бульбашка прямої мови: прямокутна з округленими кутами 39">
            <a:extLst>
              <a:ext uri="{FF2B5EF4-FFF2-40B4-BE49-F238E27FC236}">
                <a16:creationId xmlns="" xmlns:a16="http://schemas.microsoft.com/office/drawing/2014/main" id="{8473B87A-8FC6-499A-A4D1-0F4D70A28CF5}"/>
              </a:ext>
            </a:extLst>
          </p:cNvPr>
          <p:cNvSpPr/>
          <p:nvPr/>
        </p:nvSpPr>
        <p:spPr>
          <a:xfrm>
            <a:off x="7562850" y="2405761"/>
            <a:ext cx="4362450" cy="1669615"/>
          </a:xfrm>
          <a:prstGeom prst="wedgeRoundRectCallout">
            <a:avLst>
              <a:gd name="adj1" fmla="val -2654"/>
              <a:gd name="adj2" fmla="val 6597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Мої вітання!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Яким було вранці небо, коли ми йшли до школи?</a:t>
            </a:r>
          </a:p>
          <a:p>
            <a:pPr algn="ctr"/>
            <a:r>
              <a:rPr lang="uk-UA" sz="2000" b="1">
                <a:solidFill>
                  <a:schemeClr val="accent2">
                    <a:lumMod val="50000"/>
                  </a:schemeClr>
                </a:solidFill>
              </a:rPr>
              <a:t>Що стосовно опадів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Кому відома температура повітря?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5331685" y="1104742"/>
            <a:ext cx="621506" cy="6286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6048863" y="1196049"/>
            <a:ext cx="1034700" cy="5619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6995683" y="1157129"/>
            <a:ext cx="1034700" cy="56190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8536451" y="1191586"/>
            <a:ext cx="1072847" cy="62865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9675376" y="1157129"/>
            <a:ext cx="907593" cy="6286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10624185" y="1023713"/>
            <a:ext cx="1097280" cy="94023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12" y="3457731"/>
            <a:ext cx="3063304" cy="2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9883 -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83 -7.40741E-7 L 0.21055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55 0.00093 L 0.38073 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73 0.00185 L 0.55326 0.0020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26 0.00208 L 0.7013 0.0018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3 0.00185 L 0.82461 0.0023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30.01.2025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7">
            <a:hlinkClick r:id="" action="ppaction://media"/>
            <a:extLst>
              <a:ext uri="{FF2B5EF4-FFF2-40B4-BE49-F238E27FC236}">
                <a16:creationId xmlns="" xmlns:a16="http://schemas.microsoft.com/office/drawing/2014/main" id="{5FF18E03-2891-4E84-A58D-7AD42EC4E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8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4438" y="15488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https://wordwall.net/uk/resource/38176468/%D0%BC%D0%B0%D1%82%D0%B5%D1%80%D0%B8%D0%BA%D0%B8-%D1%96-%</a:t>
            </a:r>
            <a:r>
              <a:rPr lang="en-US" dirty="0" smtClean="0">
                <a:hlinkClick r:id="rId2"/>
              </a:rPr>
              <a:t>D0%BE%D0%BA%D0%B5%D0%B0%D0%BD%D0%B8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52" y="3449519"/>
            <a:ext cx="5533486" cy="2906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63" y="641350"/>
            <a:ext cx="3638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Пригадуємо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894" y="3516923"/>
            <a:ext cx="2348425" cy="3040805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284284" y="1082842"/>
            <a:ext cx="9017979" cy="1697148"/>
          </a:xfrm>
          <a:prstGeom prst="horizontalScroll">
            <a:avLst/>
          </a:prstGeom>
          <a:solidFill>
            <a:srgbClr val="F10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dirty="0"/>
              <a:t>Скільки </a:t>
            </a:r>
            <a:r>
              <a:rPr lang="ru-RU" sz="3500" dirty="0" err="1"/>
              <a:t>материків</a:t>
            </a:r>
            <a:r>
              <a:rPr lang="ru-RU" sz="3500" dirty="0"/>
              <a:t> на </a:t>
            </a:r>
            <a:r>
              <a:rPr lang="ru-RU" sz="3500" dirty="0" err="1"/>
              <a:t>Землі</a:t>
            </a:r>
            <a:r>
              <a:rPr lang="ru-RU" sz="3500" dirty="0"/>
              <a:t>? </a:t>
            </a:r>
            <a:r>
              <a:rPr lang="ru-RU" sz="3500" dirty="0" err="1"/>
              <a:t>Покажіть</a:t>
            </a:r>
            <a:r>
              <a:rPr lang="ru-RU" sz="3500" dirty="0"/>
              <a:t> </a:t>
            </a:r>
            <a:r>
              <a:rPr lang="ru-RU" sz="3500" dirty="0" err="1"/>
              <a:t>їх</a:t>
            </a:r>
            <a:r>
              <a:rPr lang="ru-RU" sz="3500" dirty="0"/>
              <a:t> на </a:t>
            </a:r>
            <a:r>
              <a:rPr lang="ru-RU" sz="3500" dirty="0" err="1"/>
              <a:t>карті</a:t>
            </a:r>
            <a:r>
              <a:rPr lang="ru-RU" sz="3500" dirty="0"/>
              <a:t> </a:t>
            </a:r>
            <a:r>
              <a:rPr lang="ru-RU" sz="3500" dirty="0" err="1"/>
              <a:t>світу</a:t>
            </a:r>
            <a:r>
              <a:rPr lang="ru-RU" sz="3500" dirty="0"/>
              <a:t>.</a:t>
            </a:r>
            <a:endParaRPr lang="uk-UA" sz="3500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84284" y="2811492"/>
            <a:ext cx="9017979" cy="1869365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dirty="0" err="1"/>
              <a:t>Який</a:t>
            </a:r>
            <a:r>
              <a:rPr lang="ru-RU" sz="3500" dirty="0"/>
              <a:t> з </a:t>
            </a:r>
            <a:r>
              <a:rPr lang="ru-RU" sz="3500"/>
              <a:t>них найбільший</a:t>
            </a:r>
            <a:r>
              <a:rPr lang="ru-RU" sz="3500" dirty="0"/>
              <a:t>?</a:t>
            </a:r>
            <a:endParaRPr lang="uk-UA" sz="3500" dirty="0"/>
          </a:p>
        </p:txBody>
      </p:sp>
    </p:spTree>
    <p:extLst>
      <p:ext uri="{BB962C8B-B14F-4D97-AF65-F5344CB8AC3E}">
        <p14:creationId xmlns:p14="http://schemas.microsoft.com/office/powerpoint/2010/main" val="15343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97"/>
          <a:stretch/>
        </p:blipFill>
        <p:spPr>
          <a:xfrm>
            <a:off x="534837" y="1474758"/>
            <a:ext cx="10383330" cy="35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Євразі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65" y="81950"/>
            <a:ext cx="12094235" cy="65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6192</TotalTime>
  <Words>495</Words>
  <Application>Microsoft Office PowerPoint</Application>
  <PresentationFormat>Широкоэкранный</PresentationFormat>
  <Paragraphs>132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Домашній</cp:lastModifiedBy>
  <cp:revision>1945</cp:revision>
  <dcterms:created xsi:type="dcterms:W3CDTF">2018-01-05T16:38:53Z</dcterms:created>
  <dcterms:modified xsi:type="dcterms:W3CDTF">2025-01-30T11:11:08Z</dcterms:modified>
</cp:coreProperties>
</file>