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handoutMasterIdLst>
    <p:handoutMasterId r:id="rId22"/>
  </p:handoutMasterIdLst>
  <p:sldIdLst>
    <p:sldId id="274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2A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6784-1E51-4C03-9752-3290FBD68122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BB85A-5755-4784-9EB6-C573B7B0CF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243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A391AC-47CE-4512-8DBA-342D5F16EBC9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7DC47FE-4670-4FA3-AC08-A9991AA0E6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41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C47FE-4670-4FA3-AC08-A9991AA0E631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748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24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6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056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093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25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53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686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06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294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083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731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705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302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20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00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1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67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B954A1A-297E-438E-8045-9E4F5635995C}" type="datetimeFigureOut">
              <a:rPr lang="uk-UA" smtClean="0"/>
              <a:t>25.01.2025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38E6-F178-4B7B-8DB2-13169AD0AC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3998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46206" y="628153"/>
            <a:ext cx="9207015" cy="58985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анімації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сервісі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endParaRPr lang="ru-RU" sz="5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r">
              <a:buNone/>
            </a:pP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Тороповська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en-US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79" y="2906948"/>
            <a:ext cx="5125932" cy="1943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1552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06" y="102861"/>
            <a:ext cx="9404723" cy="140053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зайчик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471971"/>
            <a:ext cx="10638182" cy="6648865"/>
          </a:xfrm>
        </p:spPr>
      </p:pic>
      <p:sp>
        <p:nvSpPr>
          <p:cNvPr id="5" name="Овал 4"/>
          <p:cNvSpPr/>
          <p:nvPr/>
        </p:nvSpPr>
        <p:spPr>
          <a:xfrm>
            <a:off x="858740" y="1677725"/>
            <a:ext cx="787180" cy="759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0348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" y="557330"/>
            <a:ext cx="9628367" cy="6017731"/>
          </a:xfrm>
        </p:spPr>
      </p:pic>
      <p:sp>
        <p:nvSpPr>
          <p:cNvPr id="5" name="Овал 4"/>
          <p:cNvSpPr/>
          <p:nvPr/>
        </p:nvSpPr>
        <p:spPr>
          <a:xfrm>
            <a:off x="1280159" y="1669775"/>
            <a:ext cx="771277" cy="759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2106" y="102861"/>
            <a:ext cx="9404723" cy="140053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вписуємо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5385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1" y="564542"/>
            <a:ext cx="10069531" cy="6293458"/>
          </a:xfrm>
        </p:spPr>
      </p:pic>
      <p:sp>
        <p:nvSpPr>
          <p:cNvPr id="5" name="Овал 4"/>
          <p:cNvSpPr/>
          <p:nvPr/>
        </p:nvSpPr>
        <p:spPr>
          <a:xfrm>
            <a:off x="763324" y="1796996"/>
            <a:ext cx="787180" cy="759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2106" y="102861"/>
            <a:ext cx="9404723" cy="140053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 зі стрілкою 2"/>
          <p:cNvCxnSpPr/>
          <p:nvPr/>
        </p:nvCxnSpPr>
        <p:spPr>
          <a:xfrm flipH="1">
            <a:off x="2655736" y="3554233"/>
            <a:ext cx="707666" cy="4631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0459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6" y="473109"/>
            <a:ext cx="10317598" cy="6448500"/>
          </a:xfrm>
        </p:spPr>
      </p:pic>
      <p:sp>
        <p:nvSpPr>
          <p:cNvPr id="5" name="Овал 4"/>
          <p:cNvSpPr/>
          <p:nvPr/>
        </p:nvSpPr>
        <p:spPr>
          <a:xfrm>
            <a:off x="946205" y="1670075"/>
            <a:ext cx="691764" cy="755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2106" y="102861"/>
            <a:ext cx="9404723" cy="140053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обираємо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перетягуємо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зайчика.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 зі стрілкою 2"/>
          <p:cNvCxnSpPr/>
          <p:nvPr/>
        </p:nvCxnSpPr>
        <p:spPr>
          <a:xfrm flipH="1">
            <a:off x="5017273" y="4166483"/>
            <a:ext cx="1415332" cy="32600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8622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1" y="492317"/>
            <a:ext cx="10872083" cy="6795053"/>
          </a:xfrm>
        </p:spPr>
      </p:pic>
      <p:sp>
        <p:nvSpPr>
          <p:cNvPr id="5" name="Овал 4"/>
          <p:cNvSpPr/>
          <p:nvPr/>
        </p:nvSpPr>
        <p:spPr>
          <a:xfrm>
            <a:off x="8380673" y="1604398"/>
            <a:ext cx="787180" cy="759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1001863" y="3172572"/>
            <a:ext cx="2115047" cy="938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 вгору 6"/>
          <p:cNvSpPr/>
          <p:nvPr/>
        </p:nvSpPr>
        <p:spPr>
          <a:xfrm flipV="1">
            <a:off x="8587408" y="942809"/>
            <a:ext cx="373711" cy="652008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noFill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2106" y="102861"/>
            <a:ext cx="9404723" cy="1400530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Натискаємо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морквину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62830" y="4242183"/>
            <a:ext cx="1264259" cy="938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4786874" y="4526643"/>
            <a:ext cx="397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uk-U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44875" y="1338556"/>
            <a:ext cx="397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endParaRPr lang="uk-UA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17493" y="2803240"/>
            <a:ext cx="397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3</a:t>
            </a:r>
            <a:endParaRPr lang="uk-UA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1978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5" y="553609"/>
            <a:ext cx="10509893" cy="6568683"/>
          </a:xfrm>
        </p:spPr>
      </p:pic>
      <p:sp>
        <p:nvSpPr>
          <p:cNvPr id="5" name="Овал 4"/>
          <p:cNvSpPr/>
          <p:nvPr/>
        </p:nvSpPr>
        <p:spPr>
          <a:xfrm>
            <a:off x="4762830" y="4242183"/>
            <a:ext cx="1264259" cy="938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ілка кутом 5"/>
          <p:cNvSpPr/>
          <p:nvPr/>
        </p:nvSpPr>
        <p:spPr>
          <a:xfrm>
            <a:off x="6472362" y="3188474"/>
            <a:ext cx="459187" cy="401702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2106" y="102861"/>
            <a:ext cx="9404723" cy="140053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траєкторії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і буде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предмет.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4321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1" y="701789"/>
            <a:ext cx="10745912" cy="6716196"/>
          </a:xfrm>
        </p:spPr>
      </p:pic>
      <p:sp>
        <p:nvSpPr>
          <p:cNvPr id="5" name="Овал 4"/>
          <p:cNvSpPr/>
          <p:nvPr/>
        </p:nvSpPr>
        <p:spPr>
          <a:xfrm>
            <a:off x="9903018" y="1470990"/>
            <a:ext cx="1264259" cy="532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ілка кутом 5"/>
          <p:cNvSpPr/>
          <p:nvPr/>
        </p:nvSpPr>
        <p:spPr>
          <a:xfrm>
            <a:off x="9521356" y="1612481"/>
            <a:ext cx="381662" cy="97801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09563" y="186161"/>
            <a:ext cx="5687711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натиснути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поділитися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095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9" y="797370"/>
            <a:ext cx="9877895" cy="6173686"/>
          </a:xfrm>
        </p:spPr>
      </p:pic>
      <p:sp>
        <p:nvSpPr>
          <p:cNvPr id="5" name="Овал 4"/>
          <p:cNvSpPr/>
          <p:nvPr/>
        </p:nvSpPr>
        <p:spPr>
          <a:xfrm>
            <a:off x="7418567" y="3884213"/>
            <a:ext cx="771276" cy="882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406557" y="87666"/>
            <a:ext cx="1591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</a:rPr>
              <a:t>Завантажити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4228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1" y="641681"/>
            <a:ext cx="10463914" cy="6539946"/>
          </a:xfrm>
        </p:spPr>
      </p:pic>
      <p:sp>
        <p:nvSpPr>
          <p:cNvPr id="5" name="Овал 4"/>
          <p:cNvSpPr/>
          <p:nvPr/>
        </p:nvSpPr>
        <p:spPr>
          <a:xfrm>
            <a:off x="8142136" y="4937760"/>
            <a:ext cx="1264257" cy="803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962106" y="241572"/>
            <a:ext cx="60747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обираємо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 і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завантаження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6406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" y="546652"/>
            <a:ext cx="9955032" cy="6221896"/>
          </a:xfrm>
        </p:spPr>
      </p:pic>
      <p:sp>
        <p:nvSpPr>
          <p:cNvPr id="5" name="Овал 4"/>
          <p:cNvSpPr/>
          <p:nvPr/>
        </p:nvSpPr>
        <p:spPr>
          <a:xfrm>
            <a:off x="8189843" y="3657600"/>
            <a:ext cx="1089328" cy="5220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406557" y="87666"/>
            <a:ext cx="1591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</a:rPr>
              <a:t>Завантажити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2964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b="1" dirty="0">
                <a:solidFill>
                  <a:schemeClr val="tx1"/>
                </a:solidFill>
              </a:rPr>
              <a:t>Створення анімації:</a:t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✔</a:t>
            </a:r>
            <a:r>
              <a:rPr lang="ru-RU" b="1" dirty="0" err="1" smtClean="0">
                <a:solidFill>
                  <a:schemeClr val="tx1"/>
                </a:solidFill>
              </a:rPr>
              <a:t>Введіть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у </a:t>
            </a:r>
            <a:r>
              <a:rPr lang="ru-RU" b="1" dirty="0" err="1">
                <a:solidFill>
                  <a:schemeClr val="tx1"/>
                </a:solidFill>
              </a:rPr>
              <a:t>пошуку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Google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Canva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smtClean="0">
                <a:solidFill>
                  <a:schemeClr val="tx1"/>
                </a:solidFill>
              </a:rPr>
              <a:t>перейти </a:t>
            </a:r>
            <a:r>
              <a:rPr lang="ru-RU" b="1" dirty="0">
                <a:solidFill>
                  <a:schemeClr val="tx1"/>
                </a:solidFill>
              </a:rPr>
              <a:t>за </a:t>
            </a:r>
            <a:r>
              <a:rPr lang="ru-RU" b="1" dirty="0" err="1">
                <a:solidFill>
                  <a:schemeClr val="tx1"/>
                </a:solidFill>
              </a:rPr>
              <a:t>посиланням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Спочатку</a:t>
            </a:r>
            <a:r>
              <a:rPr lang="ru-RU" b="1" dirty="0">
                <a:solidFill>
                  <a:schemeClr val="tx1"/>
                </a:solidFill>
              </a:rPr>
              <a:t> пройти </a:t>
            </a:r>
            <a:r>
              <a:rPr lang="ru-RU" b="1" dirty="0" err="1">
                <a:solidFill>
                  <a:schemeClr val="tx1"/>
                </a:solidFill>
              </a:rPr>
              <a:t>звичайну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реєстрацію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uk-UA" b="1" dirty="0">
                <a:solidFill>
                  <a:schemeClr val="tx1"/>
                </a:solidFill>
              </a:rPr>
              <a:t/>
            </a:r>
            <a:br>
              <a:rPr lang="uk-UA" b="1" dirty="0">
                <a:solidFill>
                  <a:schemeClr val="tx1"/>
                </a:solidFill>
              </a:rPr>
            </a:b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3" name="AutoShape 2" descr="Canva: Visual Suite для всіх і кожн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Canva: Visual Suite для всіх і кожног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6" descr="Canva: Visual Suite для всіх і кожног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426" y="3312670"/>
            <a:ext cx="5088917" cy="2675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7458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9585" y="103367"/>
            <a:ext cx="9898415" cy="389614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Заходимо</a:t>
            </a:r>
            <a:r>
              <a:rPr lang="ru-RU" sz="1800" b="1" dirty="0"/>
              <a:t> на </a:t>
            </a:r>
            <a:r>
              <a:rPr lang="ru-RU" sz="1800" b="1" dirty="0" err="1"/>
              <a:t>головну</a:t>
            </a:r>
            <a:r>
              <a:rPr lang="ru-RU" sz="1800" b="1" dirty="0"/>
              <a:t> </a:t>
            </a:r>
            <a:r>
              <a:rPr lang="ru-RU" sz="1800" b="1" dirty="0" err="1"/>
              <a:t>сторінку</a:t>
            </a:r>
            <a:r>
              <a:rPr lang="ru-RU" sz="1800" b="1" dirty="0"/>
              <a:t> і </a:t>
            </a:r>
            <a:r>
              <a:rPr lang="ru-RU" sz="1800" b="1" dirty="0" err="1"/>
              <a:t>натискаємо</a:t>
            </a:r>
            <a:r>
              <a:rPr lang="ru-RU" sz="1800" b="1" dirty="0"/>
              <a:t> на значок </a:t>
            </a:r>
            <a:r>
              <a:rPr lang="ru-RU" sz="1800" b="1" dirty="0" err="1"/>
              <a:t>відео</a:t>
            </a:r>
            <a:endParaRPr lang="uk-UA" sz="18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5" y="562443"/>
            <a:ext cx="10264694" cy="6415434"/>
          </a:xfrm>
          <a:prstGeom prst="rect">
            <a:avLst/>
          </a:prstGeom>
        </p:spPr>
      </p:pic>
      <p:sp>
        <p:nvSpPr>
          <p:cNvPr id="6" name="Стрілка вгору 5"/>
          <p:cNvSpPr/>
          <p:nvPr/>
        </p:nvSpPr>
        <p:spPr>
          <a:xfrm flipV="1">
            <a:off x="642365" y="717107"/>
            <a:ext cx="373711" cy="652008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noFill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53663" y="1369115"/>
            <a:ext cx="751113" cy="661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801" y="64778"/>
            <a:ext cx="243251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6" y="686623"/>
            <a:ext cx="10618445" cy="6636530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6" name="Стрілка вниз 5"/>
          <p:cNvSpPr/>
          <p:nvPr/>
        </p:nvSpPr>
        <p:spPr>
          <a:xfrm>
            <a:off x="7553739" y="3085106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 вгору 8"/>
          <p:cNvSpPr/>
          <p:nvPr/>
        </p:nvSpPr>
        <p:spPr>
          <a:xfrm flipV="1">
            <a:off x="6586460" y="2337855"/>
            <a:ext cx="373711" cy="652008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noFill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258042" y="3183505"/>
            <a:ext cx="702129" cy="6613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69585" y="103367"/>
            <a:ext cx="9898415" cy="389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відео</a:t>
            </a:r>
            <a:endParaRPr lang="uk-UA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7782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2" y="749811"/>
            <a:ext cx="10160190" cy="6350120"/>
          </a:xfrm>
        </p:spPr>
      </p:pic>
      <p:sp>
        <p:nvSpPr>
          <p:cNvPr id="6" name="Стрілка вгору 5"/>
          <p:cNvSpPr/>
          <p:nvPr/>
        </p:nvSpPr>
        <p:spPr>
          <a:xfrm flipV="1">
            <a:off x="3782626" y="1801159"/>
            <a:ext cx="373711" cy="652008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noFill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551536" y="2542644"/>
            <a:ext cx="835892" cy="873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658745" y="159975"/>
            <a:ext cx="60331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обирайте перший пункт і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відкривається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робоче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поле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476" y="97482"/>
            <a:ext cx="243251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43" y="135172"/>
            <a:ext cx="9486291" cy="1718076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Зліва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виберайте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3" y="815533"/>
            <a:ext cx="9623418" cy="6014637"/>
          </a:xfrm>
        </p:spPr>
      </p:pic>
      <p:sp>
        <p:nvSpPr>
          <p:cNvPr id="8" name="Овал 7"/>
          <p:cNvSpPr/>
          <p:nvPr/>
        </p:nvSpPr>
        <p:spPr>
          <a:xfrm>
            <a:off x="1540329" y="2591708"/>
            <a:ext cx="486326" cy="359228"/>
          </a:xfrm>
          <a:prstGeom prst="ellipse">
            <a:avLst/>
          </a:prstGeom>
          <a:noFill/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381662" y="2261054"/>
            <a:ext cx="751113" cy="661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671" y="77073"/>
            <a:ext cx="243251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007" y="452718"/>
            <a:ext cx="9398828" cy="541195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напишіть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галявина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виберіть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обирайте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1159331"/>
            <a:ext cx="9817242" cy="6135777"/>
          </a:xfrm>
        </p:spPr>
      </p:pic>
      <p:sp>
        <p:nvSpPr>
          <p:cNvPr id="5" name="Овал 4"/>
          <p:cNvSpPr/>
          <p:nvPr/>
        </p:nvSpPr>
        <p:spPr>
          <a:xfrm>
            <a:off x="1073426" y="2289975"/>
            <a:ext cx="739471" cy="8057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7545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27" y="452718"/>
            <a:ext cx="10058400" cy="549146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" y="935225"/>
            <a:ext cx="9476440" cy="5922775"/>
          </a:xfrm>
        </p:spPr>
      </p:pic>
      <p:sp>
        <p:nvSpPr>
          <p:cNvPr id="5" name="Стрілка вниз 4"/>
          <p:cNvSpPr/>
          <p:nvPr/>
        </p:nvSpPr>
        <p:spPr>
          <a:xfrm>
            <a:off x="8325016" y="2530502"/>
            <a:ext cx="596348" cy="1399430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Пряма зі стрілкою 5"/>
          <p:cNvCxnSpPr/>
          <p:nvPr/>
        </p:nvCxnSpPr>
        <p:spPr>
          <a:xfrm flipH="1">
            <a:off x="2790909" y="3156668"/>
            <a:ext cx="620201" cy="4055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2307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445" y="87464"/>
            <a:ext cx="9470389" cy="1765784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небо.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Розтягуємо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правою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клавішою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натискаємо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план)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" y="1037497"/>
            <a:ext cx="9179222" cy="5737014"/>
          </a:xfrm>
        </p:spPr>
      </p:pic>
      <p:sp>
        <p:nvSpPr>
          <p:cNvPr id="5" name="Овал 4"/>
          <p:cNvSpPr/>
          <p:nvPr/>
        </p:nvSpPr>
        <p:spPr>
          <a:xfrm>
            <a:off x="5406985" y="3773489"/>
            <a:ext cx="812426" cy="4055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7881232" y="4509738"/>
            <a:ext cx="1208599" cy="4214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10153221" y="0"/>
            <a:ext cx="239086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Тороповська</a:t>
            </a:r>
            <a:r>
              <a:rPr lang="ru-RU" sz="1400" dirty="0" smtClean="0"/>
              <a:t> К.В.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6372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1051</TotalTime>
  <Words>208</Words>
  <Application>Microsoft Office PowerPoint</Application>
  <PresentationFormat>Широкий екран</PresentationFormat>
  <Paragraphs>47</Paragraphs>
  <Slides>19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Іон</vt:lpstr>
      <vt:lpstr>Презентація PowerPoint</vt:lpstr>
      <vt:lpstr>Створення анімації: ✔Введіть у пошуку Google Canva і перейти за посиланням. Спочатку пройти звичайну реєстрацію. </vt:lpstr>
      <vt:lpstr>Заходимо на головну сторінку і натискаємо на значок відео</vt:lpstr>
      <vt:lpstr>Презентація PowerPoint</vt:lpstr>
      <vt:lpstr>Презентація PowerPoint</vt:lpstr>
      <vt:lpstr>Зліва виберайте елемент</vt:lpstr>
      <vt:lpstr> У пошуку напишіть галявина, виберіть графіка і обирайте варіант, без корони, щоб вибрати безкоштовно. </vt:lpstr>
      <vt:lpstr>Розтягуємо за розміром, який вам підходить. </vt:lpstr>
      <vt:lpstr>Вписуємо у елементі (графіка) небо. Розтягуємо і правою клавішою миші натискаємо шар (задній план) </vt:lpstr>
      <vt:lpstr>У елементи вписуємо зайчик (графіка)</vt:lpstr>
      <vt:lpstr>У елементи вписуємо кошик (графіка)</vt:lpstr>
      <vt:lpstr>У елементи вписуємо один (графіка)</vt:lpstr>
      <vt:lpstr>У елементи вписуємо морква (графіка) обираємо і перетягуємо до зайчика.</vt:lpstr>
      <vt:lpstr>Натискаємо на морквину, анімація і створити анімацію. </vt:lpstr>
      <vt:lpstr>По якій траєкторії провести, так і буде рухатися предмет. 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Обліковий запис Microsoft</dc:creator>
  <cp:lastModifiedBy>Обліковий запис Microsoft</cp:lastModifiedBy>
  <cp:revision>27</cp:revision>
  <cp:lastPrinted>2025-01-18T14:17:53Z</cp:lastPrinted>
  <dcterms:created xsi:type="dcterms:W3CDTF">2025-01-13T15:45:17Z</dcterms:created>
  <dcterms:modified xsi:type="dcterms:W3CDTF">2025-01-25T17:17:29Z</dcterms:modified>
</cp:coreProperties>
</file>