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1484" r:id="rId2"/>
    <p:sldId id="1614" r:id="rId3"/>
    <p:sldId id="1615" r:id="rId4"/>
    <p:sldId id="1616" r:id="rId5"/>
    <p:sldId id="1617" r:id="rId6"/>
    <p:sldId id="1618" r:id="rId7"/>
    <p:sldId id="1619" r:id="rId8"/>
    <p:sldId id="1620" r:id="rId9"/>
    <p:sldId id="1621" r:id="rId10"/>
    <p:sldId id="1622" r:id="rId11"/>
    <p:sldId id="1624" r:id="rId12"/>
    <p:sldId id="1623" r:id="rId13"/>
    <p:sldId id="1625" r:id="rId14"/>
    <p:sldId id="1626" r:id="rId15"/>
    <p:sldId id="1627" r:id="rId16"/>
    <p:sldId id="1628" r:id="rId17"/>
    <p:sldId id="1586" r:id="rId18"/>
    <p:sldId id="134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33"/>
    <a:srgbClr val="3F3833"/>
    <a:srgbClr val="009999"/>
    <a:srgbClr val="33CC33"/>
    <a:srgbClr val="FF33CC"/>
    <a:srgbClr val="ED8013"/>
    <a:srgbClr val="00CC00"/>
    <a:srgbClr val="FF5050"/>
    <a:srgbClr val="67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90" autoAdjust="0"/>
  </p:normalViewPr>
  <p:slideViewPr>
    <p:cSldViewPr snapToGrid="0">
      <p:cViewPr varScale="1">
        <p:scale>
          <a:sx n="100" d="100"/>
          <a:sy n="100" d="100"/>
        </p:scale>
        <p:origin x="104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312C4-7D4C-D3A9-65A5-203605943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EA98AD-5159-006E-F16B-A7350B462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6F295A-68ED-EF99-52DE-680CB533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BD403-BCEE-6306-97AC-1F417AEE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04DA4-1889-4C46-58A1-AE005C38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38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1AE1B-43B7-CF38-3E30-611C4A9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CF4097-AA5D-7C43-8303-C27D90C8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FE150-8113-5E89-2D8A-1CD7B530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48DB8-09EE-AB4E-2A3D-A174CC95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CAACD-9233-7C4D-5362-F5907480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6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AB40B1-6C69-EFAE-0E7B-441479D59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0B122-8B5F-3F13-43C0-547E9BB8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35D335-0584-E10C-16EB-F8FBD1EB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88600-A059-314E-7BCA-DD6451C6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3E7C5-088B-8F92-59E9-B798362A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92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AD561-2417-E15E-9C45-3828ED3A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00A3B-834C-F96F-1EAC-F8C6282B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97664-79D4-9220-79DA-C945E0B0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420E1-0FE7-4E17-DDAC-44389BDC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23342-77CD-3F60-92FF-80567314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69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9DBD0-2D59-9DF1-E968-E6C42FA5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DDA04-252A-2921-FB17-E0F99FFE1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17193-A3E7-D4F8-BFFC-13C82F12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C8035-6963-106F-1A0A-CEC1AEC0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EDD3A-E975-9626-F894-7703DF9C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65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14B1-2F93-8453-64C1-8D93AC71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8C2ED-6BD7-2E2E-7A54-263827368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1BC9F0-57E9-35CE-CCCD-8D52FF1FE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0E3FFE-BE25-AB72-2033-305A64B5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2DE50-2251-3866-FDAD-02186B8C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57A84E-3140-6B51-93F5-71BD4024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7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07132-F5B7-AF6A-1A76-936E4384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724C5-FF42-E20B-0B5C-3F4B26DC4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130425-F08B-0F3E-102D-A290453DD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97EAAF-CE4E-B8F6-497E-4813C3BAE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0930BD-822F-BA25-50AE-7E2A9D5D7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753DFA-18D5-E3ED-A9BF-A484E0BA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FCB4AE-10D9-539F-3FAB-40D9DE71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FAF26E-2872-C1E5-2119-ED144A69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7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700FB-3614-CD89-FAA7-6AD4CA3C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D4A891-A5E2-B7F1-6859-208EC60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D4FA2-1484-C4FD-E306-FB753B99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6AB475-0BD6-D2A5-B730-EB23B480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3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22C21A-5939-CD05-6631-BCC90C26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B590E0-F5E8-A412-6E5F-58B56461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2B1AC0-A0CB-6071-C17B-4733416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8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E6BA9-15FE-43E2-AACD-FB2C1093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E25FC-6E11-F289-09C6-9F772F1C8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4D6E5A-3A91-8DB4-9A6C-7FB87713D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D00BD8-F3AB-38B5-B380-69E6D4EF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019F7E-5732-F34A-C5DD-B0D9E288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28043C-FC60-363E-C3BE-5EEA6CEE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7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3B6D9-32CF-D00B-0BF1-8320AB0C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BAA574-6347-A803-6B53-442754E69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6B6FE3-48C3-3233-874E-3E99F33FD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D2C082-0845-3F34-77C3-3E19227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860E1-AF68-3F3D-5498-587217F8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F51A37-A7BB-CF93-2442-F70DEC20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E6786-26FB-0267-C7BE-3EE56933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3D210-B9AA-C558-3FBF-C274E833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B6789-F117-12B6-BD97-0161EC780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16D96-C39E-7AC4-9C9D-0C79CEA05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F23C2-6BE2-38E0-42FF-26C9048EF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5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ordwall.net/uk/resource/8568300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5302" y="2644170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№16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1" y="301934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Всесвітня історія 7 клас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DCD86-7409-FE27-EA0E-1F96277392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03" b="7500"/>
          <a:stretch/>
        </p:blipFill>
        <p:spPr>
          <a:xfrm>
            <a:off x="5205414" y="1319537"/>
            <a:ext cx="6124575" cy="539558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BC97F3-8F04-7DB3-68B5-32A4AFD1C113}"/>
              </a:ext>
            </a:extLst>
          </p:cNvPr>
          <p:cNvSpPr/>
          <p:nvPr/>
        </p:nvSpPr>
        <p:spPr>
          <a:xfrm>
            <a:off x="304800" y="4823253"/>
            <a:ext cx="3619500" cy="1891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92026"/>
            <a:ext cx="4631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CC00"/>
                </a:solidFill>
                <a:latin typeface="Arial Black" panose="020B0A04020102020204" pitchFamily="34" charset="0"/>
              </a:rPr>
              <a:t>Стани середньовічного суспільства.</a:t>
            </a:r>
          </a:p>
        </p:txBody>
      </p:sp>
    </p:spTree>
    <p:extLst>
      <p:ext uri="{BB962C8B-B14F-4D97-AF65-F5344CB8AC3E}">
        <p14:creationId xmlns:p14="http://schemas.microsoft.com/office/powerpoint/2010/main" val="12997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B93D02-04BC-D938-18B1-4AD1EDA3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577D06-DA83-F117-4DC8-6D03C9A02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6"/>
            <a:ext cx="12192000" cy="68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00DC70-FED1-E9D6-1904-28EC1D4D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9BEDE-EBBB-6416-B8E4-CCE733995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" y="0"/>
            <a:ext cx="12148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6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04CAE3-C3DA-B9FC-9D0A-5052C931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FE414-DCFB-C396-84BA-D4FE1A6B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" y="0"/>
            <a:ext cx="1211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E25B87-9938-E4C1-2743-61E2F274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5A349-D6B3-5688-63C4-27DAAE6DA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7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3D992A-25FB-C600-9341-C796F097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F332C7-DB69-37C7-95F8-CF282945A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" y="0"/>
            <a:ext cx="12148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6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344400-9205-3390-DFB7-06A0A994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4CB06B-2020-2067-14B2-5FF03598E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47625"/>
            <a:ext cx="121824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5A2D2F-D38F-8D2D-F6DC-62A1000E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95066-610F-C39F-92FD-43D7AD5F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23812"/>
            <a:ext cx="121824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E1DB2-DE6F-7D23-FB22-79F10D31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>
            <a:extLst>
              <a:ext uri="{FF2B5EF4-FFF2-40B4-BE49-F238E27FC236}">
                <a16:creationId xmlns:a16="http://schemas.microsoft.com/office/drawing/2014/main" id="{D2F4CB46-1D52-9B4B-E67D-87497C30E38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28.02.2025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5701B-7561-43F5-13B5-840FCC257FB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1D61B-75A1-C0C7-A34F-5F4813CDF13D}"/>
              </a:ext>
            </a:extLst>
          </p:cNvPr>
          <p:cNvSpPr txBox="1"/>
          <p:nvPr/>
        </p:nvSpPr>
        <p:spPr>
          <a:xfrm>
            <a:off x="3783975" y="666974"/>
            <a:ext cx="7803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noProof="0" dirty="0"/>
              <a:t>У середньовіччі </a:t>
            </a:r>
            <a:r>
              <a:rPr lang="uk-UA" b="1" noProof="0" dirty="0"/>
              <a:t>селяни забезпечували себе й  свого феодала всім необхідним для життя</a:t>
            </a:r>
            <a:r>
              <a:rPr lang="uk-UA" noProof="0" dirty="0"/>
              <a:t>. Феодал давав їм землю, а селяни  частину всього, що вирощували чи виробляли, мусили віддавати йому як податок.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5BE17-A53D-1EB7-9034-73F85B5F68D1}"/>
              </a:ext>
            </a:extLst>
          </p:cNvPr>
          <p:cNvSpPr txBox="1"/>
          <p:nvPr/>
        </p:nvSpPr>
        <p:spPr>
          <a:xfrm>
            <a:off x="384179" y="1959759"/>
            <a:ext cx="48450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noProof="0" dirty="0"/>
              <a:t>⚖ Що саме селяни віддавали феодалу?</a:t>
            </a:r>
          </a:p>
          <a:p>
            <a:r>
              <a:rPr lang="uk-UA" noProof="0" dirty="0"/>
              <a:t>🔹 </a:t>
            </a:r>
            <a:r>
              <a:rPr lang="uk-UA" b="1" noProof="0" dirty="0"/>
              <a:t>Частину врожаю</a:t>
            </a:r>
            <a:r>
              <a:rPr lang="uk-UA" noProof="0" dirty="0"/>
              <a:t> – зерно, овочі, фрукти.</a:t>
            </a:r>
            <a:br>
              <a:rPr lang="uk-UA" noProof="0" dirty="0"/>
            </a:br>
            <a:r>
              <a:rPr lang="uk-UA" noProof="0" dirty="0"/>
              <a:t>🔹 </a:t>
            </a:r>
            <a:r>
              <a:rPr lang="uk-UA" b="1" noProof="0" dirty="0"/>
              <a:t>Домашніх тварин</a:t>
            </a:r>
            <a:r>
              <a:rPr lang="uk-UA" noProof="0" dirty="0"/>
              <a:t> – курей, свиней, іноді навіть корову.</a:t>
            </a:r>
            <a:br>
              <a:rPr lang="uk-UA" noProof="0" dirty="0"/>
            </a:br>
            <a:r>
              <a:rPr lang="uk-UA" noProof="0" dirty="0"/>
              <a:t>🔹 </a:t>
            </a:r>
            <a:r>
              <a:rPr lang="uk-UA" b="1" noProof="0" dirty="0"/>
              <a:t>Роботу на полях феодала</a:t>
            </a:r>
            <a:r>
              <a:rPr lang="uk-UA" noProof="0" dirty="0"/>
              <a:t> – 1-2 дні на тиждень працювали не для себе, а для нього.</a:t>
            </a:r>
            <a:br>
              <a:rPr lang="uk-UA" noProof="0" dirty="0"/>
            </a:br>
            <a:r>
              <a:rPr lang="uk-UA" noProof="0" dirty="0"/>
              <a:t>🔹 </a:t>
            </a:r>
            <a:r>
              <a:rPr lang="uk-UA" b="1" noProof="0" dirty="0"/>
              <a:t>Гроші чи подарунки</a:t>
            </a:r>
            <a:r>
              <a:rPr lang="uk-UA" noProof="0" dirty="0"/>
              <a:t> (якщо були якісь додаткові податки).</a:t>
            </a:r>
          </a:p>
          <a:p>
            <a:r>
              <a:rPr lang="uk-UA" noProof="0" dirty="0"/>
              <a:t>📌 </a:t>
            </a:r>
            <a:r>
              <a:rPr lang="uk-UA" b="1" noProof="0" dirty="0"/>
              <a:t>Цікавий факт</a:t>
            </a:r>
            <a:r>
              <a:rPr lang="uk-UA" noProof="0" dirty="0"/>
              <a:t>: У деяких місцях селяни навіть мусили платити </a:t>
            </a:r>
            <a:r>
              <a:rPr lang="uk-UA" b="1" noProof="0" dirty="0"/>
              <a:t>«податок на дим»</a:t>
            </a:r>
            <a:r>
              <a:rPr lang="uk-UA" noProof="0" dirty="0"/>
              <a:t> – за кожну піч у своєму домі!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209623-5CAA-772E-FEF2-B41E6B28B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381" y="3624482"/>
            <a:ext cx="1920406" cy="15485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677CCE-DFE6-C7E5-4DC3-84C47FD0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"/>
          <a:stretch/>
        </p:blipFill>
        <p:spPr>
          <a:xfrm>
            <a:off x="5322305" y="1707908"/>
            <a:ext cx="3688346" cy="16519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68F041-320E-7CDF-C793-5BDD9BBF0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1" y="1651520"/>
            <a:ext cx="3097429" cy="15931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00B8BC-ACF0-AF31-7F42-347C23520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43" y="4005262"/>
            <a:ext cx="42672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  <a:extLst>
              <a:ext uri="{FF2B5EF4-FFF2-40B4-BE49-F238E27FC236}">
                <a16:creationId xmlns:a16="http://schemas.microsoft.com/office/drawing/2014/main" id="{B6DC8F61-59EC-70C5-7425-76EF1A16B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" y="1165355"/>
            <a:ext cx="4852837" cy="5547841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28.02.2025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5361" y="0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prstClr val="white"/>
                </a:solidFill>
              </a:rPr>
              <a:t>Пояснення домашнього завдання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0386" y="807755"/>
            <a:ext cx="5700510" cy="246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9950" y="1580890"/>
            <a:ext cx="528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Прочитайте у підручнику  параграф 17  с.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96-104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Зробити невеликий конспект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Виконати онлайн завдання за посиланням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024B55-C049-A965-18B8-94787A371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3734959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51BCA-BB95-5FB7-E95A-E0211D96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0A6B4F-6A40-8AB9-6D91-B5E64D139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12153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2B45EF-40D5-11D7-3F4A-7B34ABC7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EA2123-194A-6DF5-6315-5264BC29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"/>
            <a:ext cx="12192000" cy="68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968CCD-C449-4CF8-C836-2CCD1BC5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642A4D-8614-E47A-67AA-83331274F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" y="0"/>
            <a:ext cx="1216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2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F0AEE8-078F-2BA9-63A6-3E97E7C6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D4D1F-B382-9FA9-A483-4F1A85B38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9525"/>
            <a:ext cx="121824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38A779-3972-E804-0430-99D203E5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078E7A-5CC7-76CD-8C20-773098A8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12153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7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A0596F-9FE0-4F4D-0EB6-B2722849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622612-0022-4DB3-38DD-9FA93CBF1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" y="0"/>
            <a:ext cx="1210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9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F50B9B-E156-8C85-9D57-EDAA92A2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2B0CBA-3C47-D431-C910-9DF8CE3D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9050"/>
            <a:ext cx="121824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2055E-3BE3-CAAA-EDDD-CC77EB97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28.02.2025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A7344D-52AC-F7B4-51BC-C75BF5D7D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" y="0"/>
            <a:ext cx="12146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1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11471</TotalTime>
  <Words>174</Words>
  <Application>Microsoft Office PowerPoint</Application>
  <PresentationFormat>Широкоэкранный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y4ilka</cp:lastModifiedBy>
  <cp:revision>314</cp:revision>
  <dcterms:created xsi:type="dcterms:W3CDTF">2018-01-05T16:38:53Z</dcterms:created>
  <dcterms:modified xsi:type="dcterms:W3CDTF">2025-02-28T14:38:34Z</dcterms:modified>
</cp:coreProperties>
</file>